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8A5A9A"/>
    <a:srgbClr val="8A8480"/>
    <a:srgbClr val="895999"/>
    <a:srgbClr val="C13E2D"/>
    <a:srgbClr val="67A478"/>
    <a:srgbClr val="2E6CA4"/>
    <a:srgbClr val="106198"/>
    <a:srgbClr val="236F99"/>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688" y="-170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3D0235B6-6D84-44D1-B7CB-663E6AADEAFA}" authorId="{FE0C74BA-51EA-0BC2-2AC6-D25BBD4D4276}" created="2023-02-02T22:17:54.119">
    <ac:txMkLst xmlns:ac="http://schemas.microsoft.com/office/drawing/2013/main/command">
      <pc:docMk xmlns:pc="http://schemas.microsoft.com/office/powerpoint/2013/main/command"/>
      <pc:sldMk xmlns:pc="http://schemas.microsoft.com/office/powerpoint/2013/main/command" cId="2181180001" sldId="287"/>
      <ac:spMk id="52" creationId="{5C22F61C-4B3F-48E0-BE1A-0895B9E85F41}"/>
      <ac:txMk cp="0" len="6">
        <ac:context len="7" hash="4172488707"/>
      </ac:txMk>
    </ac:txMkLst>
    <p188:pos x="2383971" y="805605"/>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0"/>
            </a:xfrm>
            <a:prstGeom prst="rect">
              <a:avLst/>
            </a:prstGeom>
          </p:spPr>
        </p:pic>
      </p:grpSp>
      <p:sp>
        <p:nvSpPr>
          <p:cNvPr id="155" name="Rectangle 154"/>
          <p:cNvSpPr/>
          <p:nvPr userDrawn="1"/>
        </p:nvSpPr>
        <p:spPr>
          <a:xfrm>
            <a:off x="926253" y="3598738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5372B3"/>
                </a:solidFill>
                <a:latin typeface="Century Gothic" panose="020F0302020204030204"/>
              </a:rPr>
              <a:t>Study Area </a:t>
            </a:r>
            <a:r>
              <a:rPr lang="en-US" sz="7200" dirty="0">
                <a:solidFill>
                  <a:srgbClr val="5372B3"/>
                </a:solidFill>
                <a:latin typeface="Century Gothic" panose="020F0302020204030204"/>
              </a:rPr>
              <a:t>Climate</a:t>
            </a:r>
            <a:endParaRPr lang="en-US" sz="7500" dirty="0">
              <a:solidFill>
                <a:srgbClr val="5372B3"/>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5372B3"/>
                </a:solidFill>
              </a:rPr>
              <a:t>Project Long Title</a:t>
            </a:r>
          </a:p>
        </p:txBody>
      </p:sp>
      <p:sp>
        <p:nvSpPr>
          <p:cNvPr id="36" name="Text Placeholder 16">
            <a:extLst>
              <a:ext uri="{FF2B5EF4-FFF2-40B4-BE49-F238E27FC236}">
                <a16:creationId xmlns:a16="http://schemas.microsoft.com/office/drawing/2014/main" id="{FB279676-15BB-4A7F-8410-81A6C422DC0B}"/>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BC04BCE7-95A4-4033-BD29-E3F2B976D1A2}"/>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40A8DE1A-99C8-4708-B2FA-B5823D8CA9A8}"/>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1FCBB964-5258-4B71-9C86-E1ACC63F214D}"/>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922888D9-565A-496F-8005-AC81675F97A3}"/>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92A53817-A28F-4F33-964F-1AD04ECCD685}"/>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4E9C9884-3260-45D2-ACA9-F54FD29BCE8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B74AFFA4-40C5-4FEA-B8A6-56079962721F}"/>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912CAEC3-07ED-4539-A54F-E152EE75E4D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7" name="Picture 46">
            <a:extLst>
              <a:ext uri="{FF2B5EF4-FFF2-40B4-BE49-F238E27FC236}">
                <a16:creationId xmlns:a16="http://schemas.microsoft.com/office/drawing/2014/main" id="{70F72E5F-CD4A-4EF8-A3BA-68774063AFF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pic>
        <p:nvPicPr>
          <p:cNvPr id="48" name="Picture 47">
            <a:extLst>
              <a:ext uri="{FF2B5EF4-FFF2-40B4-BE49-F238E27FC236}">
                <a16:creationId xmlns:a16="http://schemas.microsoft.com/office/drawing/2014/main" id="{4D1654EE-49F9-4AFA-849D-E0E311807D7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9" name="Picture 48">
            <a:extLst>
              <a:ext uri="{FF2B5EF4-FFF2-40B4-BE49-F238E27FC236}">
                <a16:creationId xmlns:a16="http://schemas.microsoft.com/office/drawing/2014/main" id="{45EA7586-2B4D-450B-8E5F-A1B0AE967FC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50" name="TextBox 49">
            <a:extLst>
              <a:ext uri="{FF2B5EF4-FFF2-40B4-BE49-F238E27FC236}">
                <a16:creationId xmlns:a16="http://schemas.microsoft.com/office/drawing/2014/main" id="{8CBC3BE1-D289-49DA-95F1-429BDC6F73EC}"/>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A38C88FE-EEC4-41B5-99F4-CAA1393309A8}"/>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5C22F61C-4B3F-48E0-BE1A-0895B9E85F41}"/>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07063919-C80F-4AD6-8FEB-EE7DEB346244}"/>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C3EC71BE-B1F5-4872-9168-1A5AB4FB9091}"/>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BE23AA2B-7878-46B4-9EBF-892B31FE7326}"/>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297AE56E-DE55-4D62-A89B-EA23733CBF6A}"/>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12362</TotalTime>
  <Words>215</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55</cp:revision>
  <dcterms:created xsi:type="dcterms:W3CDTF">2019-02-05T16:32:03Z</dcterms:created>
  <dcterms:modified xsi:type="dcterms:W3CDTF">2023-02-02T22:18:04Z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