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23F"/>
    <a:srgbClr val="69A478"/>
    <a:srgbClr val="6CA47A"/>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1EB21-3F2D-4C63-9854-BF0544F8C232}" v="3" dt="2022-05-25T16:32:13.333"/>
    <p1510:client id="{7486536E-2C00-1899-DCAB-B3E86151C09D}" v="5" dt="2022-06-02T21:46:59.696"/>
    <p1510:client id="{E39345E0-9494-CC40-9DE6-1DF6E48C6769}" v="7" dt="2022-06-02T21:38:59.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3" autoAdjust="0"/>
    <p:restoredTop sz="90871" autoAdjust="0"/>
  </p:normalViewPr>
  <p:slideViewPr>
    <p:cSldViewPr snapToGrid="0" showGuides="1">
      <p:cViewPr varScale="1">
        <p:scale>
          <a:sx n="112" d="100"/>
          <a:sy n="112" d="100"/>
        </p:scale>
        <p:origin x="7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7486536E-2C00-1899-DCAB-B3E86151C09D}"/>
    <pc:docChg chg="modSld">
      <pc:chgData name="Tamara Barbakova" userId="S::tamara.barbakova@ssaihq.com::c5b038eb-f46c-42fd-a929-91fca4bff84e" providerId="AD" clId="Web-{7486536E-2C00-1899-DCAB-B3E86151C09D}" dt="2022-06-02T21:46:59.696" v="2" actId="20577"/>
      <pc:docMkLst>
        <pc:docMk/>
      </pc:docMkLst>
      <pc:sldChg chg="modSp">
        <pc:chgData name="Tamara Barbakova" userId="S::tamara.barbakova@ssaihq.com::c5b038eb-f46c-42fd-a929-91fca4bff84e" providerId="AD" clId="Web-{7486536E-2C00-1899-DCAB-B3E86151C09D}" dt="2022-06-02T21:46:59.696" v="2" actId="20577"/>
        <pc:sldMkLst>
          <pc:docMk/>
          <pc:sldMk cId="381960746" sldId="308"/>
        </pc:sldMkLst>
        <pc:spChg chg="mod">
          <ac:chgData name="Tamara Barbakova" userId="S::tamara.barbakova@ssaihq.com::c5b038eb-f46c-42fd-a929-91fca4bff84e" providerId="AD" clId="Web-{7486536E-2C00-1899-DCAB-B3E86151C09D}" dt="2022-06-02T21:46:59.696" v="2" actId="20577"/>
          <ac:spMkLst>
            <pc:docMk/>
            <pc:sldMk cId="381960746" sldId="308"/>
            <ac:spMk id="8" creationId="{DFC84560-7262-5EA6-1B73-BDDAAF4AF8D4}"/>
          </ac:spMkLst>
        </pc:spChg>
      </pc:sldChg>
      <pc:sldChg chg="modSp">
        <pc:chgData name="Tamara Barbakova" userId="S::tamara.barbakova@ssaihq.com::c5b038eb-f46c-42fd-a929-91fca4bff84e" providerId="AD" clId="Web-{7486536E-2C00-1899-DCAB-B3E86151C09D}" dt="2022-06-02T21:46:41.617" v="0" actId="20577"/>
        <pc:sldMkLst>
          <pc:docMk/>
          <pc:sldMk cId="3457887769" sldId="321"/>
        </pc:sldMkLst>
        <pc:spChg chg="mod">
          <ac:chgData name="Tamara Barbakova" userId="S::tamara.barbakova@ssaihq.com::c5b038eb-f46c-42fd-a929-91fca4bff84e" providerId="AD" clId="Web-{7486536E-2C00-1899-DCAB-B3E86151C09D}" dt="2022-06-02T21:46:41.617" v="0" actId="20577"/>
          <ac:spMkLst>
            <pc:docMk/>
            <pc:sldMk cId="3457887769" sldId="321"/>
            <ac:spMk id="12" creationId="{C24F661A-138F-4B24-80E6-780AD19212B7}"/>
          </ac:spMkLst>
        </pc:spChg>
      </pc:sldChg>
    </pc:docChg>
  </pc:docChgLst>
  <pc:docChgLst>
    <pc:chgData name="Tamara Barbakova" userId="S::tamara.barbakova@ssaihq.com::c5b038eb-f46c-42fd-a929-91fca4bff84e" providerId="AD" clId="Web-{E39345E0-9494-CC40-9DE6-1DF6E48C6769}"/>
    <pc:docChg chg="modSld">
      <pc:chgData name="Tamara Barbakova" userId="S::tamara.barbakova@ssaihq.com::c5b038eb-f46c-42fd-a929-91fca4bff84e" providerId="AD" clId="Web-{E39345E0-9494-CC40-9DE6-1DF6E48C6769}" dt="2022-06-02T21:38:59.437" v="6"/>
      <pc:docMkLst>
        <pc:docMk/>
      </pc:docMkLst>
      <pc:sldChg chg="addSp delSp">
        <pc:chgData name="Tamara Barbakova" userId="S::tamara.barbakova@ssaihq.com::c5b038eb-f46c-42fd-a929-91fca4bff84e" providerId="AD" clId="Web-{E39345E0-9494-CC40-9DE6-1DF6E48C6769}" dt="2022-06-02T21:38:59.437" v="6"/>
        <pc:sldMkLst>
          <pc:docMk/>
          <pc:sldMk cId="381960746" sldId="308"/>
        </pc:sldMkLst>
        <pc:spChg chg="add del">
          <ac:chgData name="Tamara Barbakova" userId="S::tamara.barbakova@ssaihq.com::c5b038eb-f46c-42fd-a929-91fca4bff84e" providerId="AD" clId="Web-{E39345E0-9494-CC40-9DE6-1DF6E48C6769}" dt="2022-06-02T21:38:57.781" v="5"/>
          <ac:spMkLst>
            <pc:docMk/>
            <pc:sldMk cId="381960746" sldId="308"/>
            <ac:spMk id="2" creationId="{9C83B7D2-125E-CABE-C921-BAE81FEB00B6}"/>
          </ac:spMkLst>
        </pc:spChg>
        <pc:spChg chg="add del">
          <ac:chgData name="Tamara Barbakova" userId="S::tamara.barbakova@ssaihq.com::c5b038eb-f46c-42fd-a929-91fca4bff84e" providerId="AD" clId="Web-{E39345E0-9494-CC40-9DE6-1DF6E48C6769}" dt="2022-06-02T21:38:57.781" v="5"/>
          <ac:spMkLst>
            <pc:docMk/>
            <pc:sldMk cId="381960746" sldId="308"/>
            <ac:spMk id="3" creationId="{B1C4517D-498E-0BF8-F64F-4E17157DC052}"/>
          </ac:spMkLst>
        </pc:spChg>
        <pc:spChg chg="add del">
          <ac:chgData name="Tamara Barbakova" userId="S::tamara.barbakova@ssaihq.com::c5b038eb-f46c-42fd-a929-91fca4bff84e" providerId="AD" clId="Web-{E39345E0-9494-CC40-9DE6-1DF6E48C6769}" dt="2022-06-02T21:38:50.093" v="4"/>
          <ac:spMkLst>
            <pc:docMk/>
            <pc:sldMk cId="381960746" sldId="308"/>
            <ac:spMk id="4" creationId="{DFC84560-7262-5EA6-1B73-BDDAAF4AF8D4}"/>
          </ac:spMkLst>
        </pc:spChg>
        <pc:spChg chg="add del">
          <ac:chgData name="Tamara Barbakova" userId="S::tamara.barbakova@ssaihq.com::c5b038eb-f46c-42fd-a929-91fca4bff84e" providerId="AD" clId="Web-{E39345E0-9494-CC40-9DE6-1DF6E48C6769}" dt="2022-06-02T21:38:50.093" v="4"/>
          <ac:spMkLst>
            <pc:docMk/>
            <pc:sldMk cId="381960746" sldId="308"/>
            <ac:spMk id="5" creationId="{37D5EDFE-9A39-176A-30AC-D610CFB8F5CE}"/>
          </ac:spMkLst>
        </pc:spChg>
        <pc:spChg chg="del">
          <ac:chgData name="Tamara Barbakova" userId="S::tamara.barbakova@ssaihq.com::c5b038eb-f46c-42fd-a929-91fca4bff84e" providerId="AD" clId="Web-{E39345E0-9494-CC40-9DE6-1DF6E48C6769}" dt="2022-06-02T21:38:22.483" v="1"/>
          <ac:spMkLst>
            <pc:docMk/>
            <pc:sldMk cId="381960746" sldId="308"/>
            <ac:spMk id="6" creationId="{00000000-0000-0000-0000-000000000000}"/>
          </ac:spMkLst>
        </pc:spChg>
        <pc:spChg chg="del">
          <ac:chgData name="Tamara Barbakova" userId="S::tamara.barbakova@ssaihq.com::c5b038eb-f46c-42fd-a929-91fca4bff84e" providerId="AD" clId="Web-{E39345E0-9494-CC40-9DE6-1DF6E48C6769}" dt="2022-06-02T21:38:21.983" v="0"/>
          <ac:spMkLst>
            <pc:docMk/>
            <pc:sldMk cId="381960746" sldId="308"/>
            <ac:spMk id="7" creationId="{00000000-0000-0000-0000-000000000000}"/>
          </ac:spMkLst>
        </pc:spChg>
        <pc:spChg chg="add">
          <ac:chgData name="Tamara Barbakova" userId="S::tamara.barbakova@ssaihq.com::c5b038eb-f46c-42fd-a929-91fca4bff84e" providerId="AD" clId="Web-{E39345E0-9494-CC40-9DE6-1DF6E48C6769}" dt="2022-06-02T21:38:59.437" v="6"/>
          <ac:spMkLst>
            <pc:docMk/>
            <pc:sldMk cId="381960746" sldId="308"/>
            <ac:spMk id="8" creationId="{DFC84560-7262-5EA6-1B73-BDDAAF4AF8D4}"/>
          </ac:spMkLst>
        </pc:spChg>
        <pc:spChg chg="add">
          <ac:chgData name="Tamara Barbakova" userId="S::tamara.barbakova@ssaihq.com::c5b038eb-f46c-42fd-a929-91fca4bff84e" providerId="AD" clId="Web-{E39345E0-9494-CC40-9DE6-1DF6E48C6769}" dt="2022-06-02T21:38:59.437" v="6"/>
          <ac:spMkLst>
            <pc:docMk/>
            <pc:sldMk cId="381960746" sldId="308"/>
            <ac:spMk id="9" creationId="{37D5EDFE-9A39-176A-30AC-D610CFB8F5CE}"/>
          </ac:spMkLst>
        </pc:spChg>
      </pc:sldChg>
    </pc:docChg>
  </pc:docChgLst>
  <pc:docChgLst>
    <pc:chgData name="Tamara Barbakova" userId="c5b038eb-f46c-42fd-a929-91fca4bff84e" providerId="ADAL" clId="{8DBFA614-E516-484B-BBD3-8677CA7D6763}"/>
    <pc:docChg chg="undo custSel delSld modMainMaster">
      <pc:chgData name="Tamara Barbakova" userId="c5b038eb-f46c-42fd-a929-91fca4bff84e" providerId="ADAL" clId="{8DBFA614-E516-484B-BBD3-8677CA7D6763}" dt="2022-02-10T23:48:19.871" v="7" actId="2696"/>
      <pc:docMkLst>
        <pc:docMk/>
      </pc:docMkLst>
      <pc:sldChg chg="del">
        <pc:chgData name="Tamara Barbakova" userId="c5b038eb-f46c-42fd-a929-91fca4bff84e" providerId="ADAL" clId="{8DBFA614-E516-484B-BBD3-8677CA7D6763}" dt="2022-02-10T23:48:19.871" v="7" actId="2696"/>
        <pc:sldMkLst>
          <pc:docMk/>
          <pc:sldMk cId="1712119563" sldId="322"/>
        </pc:sldMkLst>
      </pc:sldChg>
      <pc:sldMasterChg chg="modSldLayout">
        <pc:chgData name="Tamara Barbakova" userId="c5b038eb-f46c-42fd-a929-91fca4bff84e" providerId="ADAL" clId="{8DBFA614-E516-484B-BBD3-8677CA7D6763}" dt="2022-02-10T23:46:18.933" v="6" actId="1076"/>
        <pc:sldMasterMkLst>
          <pc:docMk/>
          <pc:sldMasterMk cId="1253241661" sldId="2147483666"/>
        </pc:sldMasterMkLst>
        <pc:sldLayoutChg chg="modSp">
          <pc:chgData name="Tamara Barbakova" userId="c5b038eb-f46c-42fd-a929-91fca4bff84e" providerId="ADAL" clId="{8DBFA614-E516-484B-BBD3-8677CA7D6763}" dt="2022-02-10T23:46:18.933" v="6" actId="1076"/>
          <pc:sldLayoutMkLst>
            <pc:docMk/>
            <pc:sldMasterMk cId="1253241661" sldId="2147483666"/>
            <pc:sldLayoutMk cId="1199173812" sldId="2147483716"/>
          </pc:sldLayoutMkLst>
          <pc:spChg chg="mod">
            <ac:chgData name="Tamara Barbakova" userId="c5b038eb-f46c-42fd-a929-91fca4bff84e" providerId="ADAL" clId="{8DBFA614-E516-484B-BBD3-8677CA7D6763}" dt="2022-02-10T23:46:03.398"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8DBFA614-E516-484B-BBD3-8677CA7D6763}" dt="2022-02-10T23:46:07.038"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8DBFA614-E516-484B-BBD3-8677CA7D6763}" dt="2022-02-10T23:46:18.933" v="6"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8DBFA614-E516-484B-BBD3-8677CA7D6763}" dt="2022-02-10T23:45:59.859" v="1" actId="1076"/>
            <ac:picMkLst>
              <pc:docMk/>
              <pc:sldMasterMk cId="1253241661" sldId="2147483666"/>
              <pc:sldLayoutMk cId="1199173812" sldId="2147483716"/>
              <ac:picMk id="19" creationId="{F262FDD7-B3E9-496F-83DF-3934F21B1010}"/>
            </ac:picMkLst>
          </pc:picChg>
        </pc:sldLayoutChg>
        <pc:sldLayoutChg chg="modSp">
          <pc:chgData name="Tamara Barbakova" userId="c5b038eb-f46c-42fd-a929-91fca4bff84e" providerId="ADAL" clId="{8DBFA614-E516-484B-BBD3-8677CA7D6763}" dt="2022-02-10T23:45:53.055" v="0" actId="1076"/>
          <pc:sldLayoutMkLst>
            <pc:docMk/>
            <pc:sldMasterMk cId="1253241661" sldId="2147483666"/>
            <pc:sldLayoutMk cId="1931867362" sldId="2147483719"/>
          </pc:sldLayoutMkLst>
          <pc:picChg chg="mod">
            <ac:chgData name="Tamara Barbakova" userId="c5b038eb-f46c-42fd-a929-91fca4bff84e" providerId="ADAL" clId="{8DBFA614-E516-484B-BBD3-8677CA7D6763}" dt="2022-02-10T23:45:53.055" v="0" actId="1076"/>
            <ac:picMkLst>
              <pc:docMk/>
              <pc:sldMasterMk cId="1253241661" sldId="2147483666"/>
              <pc:sldLayoutMk cId="1931867362" sldId="2147483719"/>
              <ac:picMk id="14" creationId="{8BB28D52-3A41-4D01-BA2F-D129BCEB2998}"/>
            </ac:picMkLst>
          </pc:picChg>
        </pc:sldLayoutChg>
      </pc:sldMasterChg>
    </pc:docChg>
  </pc:docChgLst>
  <pc:docChgLst>
    <pc:chgData name="Sophia Skoglund" userId="S::sophia.skoglund@ssaihq.com::e785ee75-321d-4883-8c8f-abbe80df506e" providerId="AD" clId="Web-{6FBC10B2-27DE-4E62-34FC-49BA1DFB4B35}"/>
    <pc:docChg chg="modSld">
      <pc:chgData name="Sophia Skoglund" userId="S::sophia.skoglund@ssaihq.com::e785ee75-321d-4883-8c8f-abbe80df506e" providerId="AD" clId="Web-{6FBC10B2-27DE-4E62-34FC-49BA1DFB4B35}" dt="2022-03-01T18:34:08.710" v="10"/>
      <pc:docMkLst>
        <pc:docMk/>
      </pc:docMkLst>
      <pc:sldChg chg="modNotes">
        <pc:chgData name="Sophia Skoglund" userId="S::sophia.skoglund@ssaihq.com::e785ee75-321d-4883-8c8f-abbe80df506e" providerId="AD" clId="Web-{6FBC10B2-27DE-4E62-34FC-49BA1DFB4B35}" dt="2022-03-01T18:24:50.324" v="2"/>
        <pc:sldMkLst>
          <pc:docMk/>
          <pc:sldMk cId="3646699976" sldId="282"/>
        </pc:sldMkLst>
      </pc:sldChg>
      <pc:sldChg chg="modNotes">
        <pc:chgData name="Sophia Skoglund" userId="S::sophia.skoglund@ssaihq.com::e785ee75-321d-4883-8c8f-abbe80df506e" providerId="AD" clId="Web-{6FBC10B2-27DE-4E62-34FC-49BA1DFB4B35}" dt="2022-03-01T18:26:45.749" v="5"/>
        <pc:sldMkLst>
          <pc:docMk/>
          <pc:sldMk cId="4290289962" sldId="313"/>
        </pc:sldMkLst>
      </pc:sldChg>
      <pc:sldChg chg="modNotes">
        <pc:chgData name="Sophia Skoglund" userId="S::sophia.skoglund@ssaihq.com::e785ee75-321d-4883-8c8f-abbe80df506e" providerId="AD" clId="Web-{6FBC10B2-27DE-4E62-34FC-49BA1DFB4B35}" dt="2022-03-01T18:28:55.338" v="7"/>
        <pc:sldMkLst>
          <pc:docMk/>
          <pc:sldMk cId="583009979" sldId="314"/>
        </pc:sldMkLst>
      </pc:sldChg>
      <pc:sldChg chg="modNotes">
        <pc:chgData name="Sophia Skoglund" userId="S::sophia.skoglund@ssaihq.com::e785ee75-321d-4883-8c8f-abbe80df506e" providerId="AD" clId="Web-{6FBC10B2-27DE-4E62-34FC-49BA1DFB4B35}" dt="2022-03-01T18:34:06.351" v="9"/>
        <pc:sldMkLst>
          <pc:docMk/>
          <pc:sldMk cId="430371861" sldId="315"/>
        </pc:sldMkLst>
      </pc:sldChg>
      <pc:sldChg chg="modNotes">
        <pc:chgData name="Sophia Skoglund" userId="S::sophia.skoglund@ssaihq.com::e785ee75-321d-4883-8c8f-abbe80df506e" providerId="AD" clId="Web-{6FBC10B2-27DE-4E62-34FC-49BA1DFB4B35}" dt="2022-03-01T18:34:08.710" v="10"/>
        <pc:sldMkLst>
          <pc:docMk/>
          <pc:sldMk cId="1923026911" sldId="316"/>
        </pc:sldMkLst>
      </pc:sldChg>
    </pc:docChg>
  </pc:docChgLst>
  <pc:docChgLst>
    <pc:chgData name="Tamara Barbakova" userId="S::tamara.barbakova@ssaihq.com::c5b038eb-f46c-42fd-a929-91fca4bff84e" providerId="AD" clId="Web-{DF4888EB-5281-2901-36DC-6A0186DBEBB7}"/>
    <pc:docChg chg="modSld">
      <pc:chgData name="Tamara Barbakova" userId="S::tamara.barbakova@ssaihq.com::c5b038eb-f46c-42fd-a929-91fca4bff84e" providerId="AD" clId="Web-{DF4888EB-5281-2901-36DC-6A0186DBEBB7}" dt="2022-02-10T23:04:50.764" v="0"/>
      <pc:docMkLst>
        <pc:docMk/>
      </pc:docMkLst>
      <pc:sldChg chg="addSp">
        <pc:chgData name="Tamara Barbakova" userId="S::tamara.barbakova@ssaihq.com::c5b038eb-f46c-42fd-a929-91fca4bff84e" providerId="AD" clId="Web-{DF4888EB-5281-2901-36DC-6A0186DBEBB7}" dt="2022-02-10T23:04:50.764" v="0"/>
        <pc:sldMkLst>
          <pc:docMk/>
          <pc:sldMk cId="1509242897" sldId="320"/>
        </pc:sldMkLst>
        <pc:spChg chg="add">
          <ac:chgData name="Tamara Barbakova" userId="S::tamara.barbakova@ssaihq.com::c5b038eb-f46c-42fd-a929-91fca4bff84e" providerId="AD" clId="Web-{DF4888EB-5281-2901-36DC-6A0186DBEBB7}" dt="2022-02-10T23:04:50.764"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F5436E2A-34E3-93B1-1CBE-B9FC617172BA}"/>
    <pc:docChg chg="modSld">
      <pc:chgData name="Tamara Barbakova" userId="S::tamara.barbakova@ssaihq.com::c5b038eb-f46c-42fd-a929-91fca4bff84e" providerId="AD" clId="Web-{F5436E2A-34E3-93B1-1CBE-B9FC617172BA}" dt="2022-02-10T22:30:55.182" v="8" actId="20577"/>
      <pc:docMkLst>
        <pc:docMk/>
      </pc:docMkLst>
      <pc:sldChg chg="modSp">
        <pc:chgData name="Tamara Barbakova" userId="S::tamara.barbakova@ssaihq.com::c5b038eb-f46c-42fd-a929-91fca4bff84e" providerId="AD" clId="Web-{F5436E2A-34E3-93B1-1CBE-B9FC617172BA}" dt="2022-02-10T22:30:55.182" v="8" actId="20577"/>
        <pc:sldMkLst>
          <pc:docMk/>
          <pc:sldMk cId="3457887769" sldId="321"/>
        </pc:sldMkLst>
        <pc:spChg chg="mod">
          <ac:chgData name="Tamara Barbakova" userId="S::tamara.barbakova@ssaihq.com::c5b038eb-f46c-42fd-a929-91fca4bff84e" providerId="AD" clId="Web-{F5436E2A-34E3-93B1-1CBE-B9FC617172BA}" dt="2022-02-10T22:30:55.182" v="8" actId="20577"/>
          <ac:spMkLst>
            <pc:docMk/>
            <pc:sldMk cId="3457887769" sldId="321"/>
            <ac:spMk id="6" creationId="{D9D34997-050B-417C-A703-B12B2478D61D}"/>
          </ac:spMkLst>
        </pc:spChg>
      </pc:sldChg>
    </pc:docChg>
  </pc:docChgLst>
  <pc:docChgLst>
    <pc:chgData name="Sophia Skoglund" userId="e785ee75-321d-4883-8c8f-abbe80df506e" providerId="ADAL" clId="{6981EB21-3F2D-4C63-9854-BF0544F8C232}"/>
    <pc:docChg chg="custSel addSld delSld modSld modMainMaster">
      <pc:chgData name="Sophia Skoglund" userId="e785ee75-321d-4883-8c8f-abbe80df506e" providerId="ADAL" clId="{6981EB21-3F2D-4C63-9854-BF0544F8C232}" dt="2022-05-25T16:32:21.128" v="32" actId="47"/>
      <pc:docMkLst>
        <pc:docMk/>
      </pc:docMkLst>
      <pc:sldChg chg="addSp delSp modSp mod">
        <pc:chgData name="Sophia Skoglund" userId="e785ee75-321d-4883-8c8f-abbe80df506e" providerId="ADAL" clId="{6981EB21-3F2D-4C63-9854-BF0544F8C232}" dt="2022-05-25T16:32:13.333" v="31"/>
        <pc:sldMkLst>
          <pc:docMk/>
          <pc:sldMk cId="3457887769" sldId="321"/>
        </pc:sldMkLst>
        <pc:spChg chg="del">
          <ac:chgData name="Sophia Skoglund" userId="e785ee75-321d-4883-8c8f-abbe80df506e" providerId="ADAL" clId="{6981EB21-3F2D-4C63-9854-BF0544F8C232}" dt="2022-05-25T16:32:12.192" v="30" actId="478"/>
          <ac:spMkLst>
            <pc:docMk/>
            <pc:sldMk cId="3457887769" sldId="321"/>
            <ac:spMk id="4" creationId="{D0B65BBE-F4B6-48C1-A7D3-08517E6C54A3}"/>
          </ac:spMkLst>
        </pc:spChg>
        <pc:spChg chg="del">
          <ac:chgData name="Sophia Skoglund" userId="e785ee75-321d-4883-8c8f-abbe80df506e" providerId="ADAL" clId="{6981EB21-3F2D-4C63-9854-BF0544F8C232}" dt="2022-05-25T16:32:12.192" v="30" actId="478"/>
          <ac:spMkLst>
            <pc:docMk/>
            <pc:sldMk cId="3457887769" sldId="321"/>
            <ac:spMk id="5" creationId="{14A2CAFE-C138-4653-8B25-02CD974F84D4}"/>
          </ac:spMkLst>
        </pc:spChg>
        <pc:spChg chg="del">
          <ac:chgData name="Sophia Skoglund" userId="e785ee75-321d-4883-8c8f-abbe80df506e" providerId="ADAL" clId="{6981EB21-3F2D-4C63-9854-BF0544F8C232}" dt="2022-05-25T16:32:12.192" v="30" actId="478"/>
          <ac:spMkLst>
            <pc:docMk/>
            <pc:sldMk cId="3457887769" sldId="321"/>
            <ac:spMk id="6" creationId="{D9D34997-050B-417C-A703-B12B2478D61D}"/>
          </ac:spMkLst>
        </pc:spChg>
        <pc:spChg chg="add mod">
          <ac:chgData name="Sophia Skoglund" userId="e785ee75-321d-4883-8c8f-abbe80df506e" providerId="ADAL" clId="{6981EB21-3F2D-4C63-9854-BF0544F8C232}" dt="2022-05-25T16:32:13.333" v="31"/>
          <ac:spMkLst>
            <pc:docMk/>
            <pc:sldMk cId="3457887769" sldId="321"/>
            <ac:spMk id="10" creationId="{7AE4F51C-EAE5-4E82-B8B4-27B1CC4A57AF}"/>
          </ac:spMkLst>
        </pc:spChg>
        <pc:spChg chg="add mod">
          <ac:chgData name="Sophia Skoglund" userId="e785ee75-321d-4883-8c8f-abbe80df506e" providerId="ADAL" clId="{6981EB21-3F2D-4C63-9854-BF0544F8C232}" dt="2022-05-25T16:32:13.333" v="31"/>
          <ac:spMkLst>
            <pc:docMk/>
            <pc:sldMk cId="3457887769" sldId="321"/>
            <ac:spMk id="11" creationId="{CAFF616A-2864-4258-8088-0B065F9CEEFF}"/>
          </ac:spMkLst>
        </pc:spChg>
        <pc:spChg chg="add mod">
          <ac:chgData name="Sophia Skoglund" userId="e785ee75-321d-4883-8c8f-abbe80df506e" providerId="ADAL" clId="{6981EB21-3F2D-4C63-9854-BF0544F8C232}" dt="2022-05-25T16:32:13.333" v="31"/>
          <ac:spMkLst>
            <pc:docMk/>
            <pc:sldMk cId="3457887769" sldId="321"/>
            <ac:spMk id="12" creationId="{C24F661A-138F-4B24-80E6-780AD19212B7}"/>
          </ac:spMkLst>
        </pc:spChg>
      </pc:sldChg>
      <pc:sldChg chg="new del">
        <pc:chgData name="Sophia Skoglund" userId="e785ee75-321d-4883-8c8f-abbe80df506e" providerId="ADAL" clId="{6981EB21-3F2D-4C63-9854-BF0544F8C232}" dt="2022-05-25T16:32:21.128" v="32" actId="47"/>
        <pc:sldMkLst>
          <pc:docMk/>
          <pc:sldMk cId="2339083058" sldId="322"/>
        </pc:sldMkLst>
      </pc:sldChg>
      <pc:sldMasterChg chg="delSldLayout modSldLayout">
        <pc:chgData name="Sophia Skoglund" userId="e785ee75-321d-4883-8c8f-abbe80df506e" providerId="ADAL" clId="{6981EB21-3F2D-4C63-9854-BF0544F8C232}" dt="2022-05-25T16:31:49.081" v="29" actId="20577"/>
        <pc:sldMasterMkLst>
          <pc:docMk/>
          <pc:sldMasterMk cId="1253241661" sldId="2147483666"/>
        </pc:sldMasterMkLst>
        <pc:sldLayoutChg chg="delSp modSp mod">
          <pc:chgData name="Sophia Skoglund" userId="e785ee75-321d-4883-8c8f-abbe80df506e" providerId="ADAL" clId="{6981EB21-3F2D-4C63-9854-BF0544F8C232}" dt="2022-05-25T16:31:49.081" v="29" actId="20577"/>
          <pc:sldLayoutMkLst>
            <pc:docMk/>
            <pc:sldMasterMk cId="1253241661" sldId="2147483666"/>
            <pc:sldLayoutMk cId="1199173812" sldId="2147483716"/>
          </pc:sldLayoutMkLst>
          <pc:spChg chg="mod topLvl">
            <ac:chgData name="Sophia Skoglund" userId="e785ee75-321d-4883-8c8f-abbe80df506e" providerId="ADAL" clId="{6981EB21-3F2D-4C63-9854-BF0544F8C232}" dt="2022-05-25T16:12:29.713" v="3" actId="12788"/>
            <ac:spMkLst>
              <pc:docMk/>
              <pc:sldMasterMk cId="1253241661" sldId="2147483666"/>
              <pc:sldLayoutMk cId="1199173812" sldId="2147483716"/>
              <ac:spMk id="2" creationId="{8873314D-27E5-48CA-82F9-F83C3CAFC65C}"/>
            </ac:spMkLst>
          </pc:spChg>
          <pc:spChg chg="mod">
            <ac:chgData name="Sophia Skoglund" userId="e785ee75-321d-4883-8c8f-abbe80df506e" providerId="ADAL" clId="{6981EB21-3F2D-4C63-9854-BF0544F8C232}" dt="2022-05-25T16:12:07.074" v="0"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6981EB21-3F2D-4C63-9854-BF0544F8C232}" dt="2022-05-25T16:12:16.006" v="2"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6981EB21-3F2D-4C63-9854-BF0544F8C232}" dt="2022-05-25T16:12:29.713" v="3" actId="12788"/>
            <ac:spMkLst>
              <pc:docMk/>
              <pc:sldMasterMk cId="1253241661" sldId="2147483666"/>
              <pc:sldLayoutMk cId="1199173812" sldId="2147483716"/>
              <ac:spMk id="34" creationId="{BB8733B0-4E88-4F8F-B5C5-2F8D3820F4E6}"/>
            </ac:spMkLst>
          </pc:spChg>
          <pc:spChg chg="mod">
            <ac:chgData name="Sophia Skoglund" userId="e785ee75-321d-4883-8c8f-abbe80df506e" providerId="ADAL" clId="{6981EB21-3F2D-4C63-9854-BF0544F8C232}" dt="2022-05-25T16:12:29.713" v="3" actId="12788"/>
            <ac:spMkLst>
              <pc:docMk/>
              <pc:sldMasterMk cId="1253241661" sldId="2147483666"/>
              <pc:sldLayoutMk cId="1199173812" sldId="2147483716"/>
              <ac:spMk id="35" creationId="{38369C67-C317-4928-A7E4-2FA2D9875A6E}"/>
            </ac:spMkLst>
          </pc:spChg>
          <pc:spChg chg="mod">
            <ac:chgData name="Sophia Skoglund" userId="e785ee75-321d-4883-8c8f-abbe80df506e" providerId="ADAL" clId="{6981EB21-3F2D-4C63-9854-BF0544F8C232}" dt="2022-05-25T16:31:49.081" v="29" actId="20577"/>
            <ac:spMkLst>
              <pc:docMk/>
              <pc:sldMasterMk cId="1253241661" sldId="2147483666"/>
              <pc:sldLayoutMk cId="1199173812" sldId="2147483716"/>
              <ac:spMk id="36" creationId="{9646A8E3-920C-41EE-BCB4-648EE093238D}"/>
            </ac:spMkLst>
          </pc:spChg>
          <pc:grpChg chg="del">
            <ac:chgData name="Sophia Skoglund" userId="e785ee75-321d-4883-8c8f-abbe80df506e" providerId="ADAL" clId="{6981EB21-3F2D-4C63-9854-BF0544F8C232}" dt="2022-05-25T16:12:11.268" v="1" actId="165"/>
            <ac:grpSpMkLst>
              <pc:docMk/>
              <pc:sldMasterMk cId="1253241661" sldId="2147483666"/>
              <pc:sldLayoutMk cId="1199173812" sldId="2147483716"/>
              <ac:grpSpMk id="6" creationId="{71D299CF-FA44-495A-A06B-D2A4D7E49260}"/>
            </ac:grpSpMkLst>
          </pc:grpChg>
          <pc:picChg chg="mod">
            <ac:chgData name="Sophia Skoglund" userId="e785ee75-321d-4883-8c8f-abbe80df506e" providerId="ADAL" clId="{6981EB21-3F2D-4C63-9854-BF0544F8C232}" dt="2022-05-25T16:12:29.713" v="3" actId="12788"/>
            <ac:picMkLst>
              <pc:docMk/>
              <pc:sldMasterMk cId="1253241661" sldId="2147483666"/>
              <pc:sldLayoutMk cId="1199173812" sldId="2147483716"/>
              <ac:picMk id="19" creationId="{F262FDD7-B3E9-496F-83DF-3934F21B1010}"/>
            </ac:picMkLst>
          </pc:picChg>
        </pc:sldLayoutChg>
        <pc:sldLayoutChg chg="addSp delSp modSp mod">
          <pc:chgData name="Sophia Skoglund" userId="e785ee75-321d-4883-8c8f-abbe80df506e" providerId="ADAL" clId="{6981EB21-3F2D-4C63-9854-BF0544F8C232}" dt="2022-05-25T16:12:37.457" v="5"/>
          <pc:sldLayoutMkLst>
            <pc:docMk/>
            <pc:sldMasterMk cId="1253241661" sldId="2147483666"/>
            <pc:sldLayoutMk cId="1931867362" sldId="2147483719"/>
          </pc:sldLayoutMkLst>
          <pc:picChg chg="add mod">
            <ac:chgData name="Sophia Skoglund" userId="e785ee75-321d-4883-8c8f-abbe80df506e" providerId="ADAL" clId="{6981EB21-3F2D-4C63-9854-BF0544F8C232}" dt="2022-05-25T16:12:37.457" v="5"/>
            <ac:picMkLst>
              <pc:docMk/>
              <pc:sldMasterMk cId="1253241661" sldId="2147483666"/>
              <pc:sldLayoutMk cId="1931867362" sldId="2147483719"/>
              <ac:picMk id="13" creationId="{937D88D6-C93F-44BD-892D-477017BB7F49}"/>
            </ac:picMkLst>
          </pc:picChg>
          <pc:picChg chg="del">
            <ac:chgData name="Sophia Skoglund" userId="e785ee75-321d-4883-8c8f-abbe80df506e" providerId="ADAL" clId="{6981EB21-3F2D-4C63-9854-BF0544F8C232}" dt="2022-05-25T16:12:33.962" v="4" actId="478"/>
            <ac:picMkLst>
              <pc:docMk/>
              <pc:sldMasterMk cId="1253241661" sldId="2147483666"/>
              <pc:sldLayoutMk cId="1931867362" sldId="2147483719"/>
              <ac:picMk id="14" creationId="{8BB28D52-3A41-4D01-BA2F-D129BCEB2998}"/>
            </ac:picMkLst>
          </pc:picChg>
        </pc:sldLayoutChg>
        <pc:sldLayoutChg chg="del">
          <pc:chgData name="Sophia Skoglund" userId="e785ee75-321d-4883-8c8f-abbe80df506e" providerId="ADAL" clId="{6981EB21-3F2D-4C63-9854-BF0544F8C232}" dt="2022-05-25T16:12:43.261" v="6" actId="2696"/>
          <pc:sldLayoutMkLst>
            <pc:docMk/>
            <pc:sldMasterMk cId="1253241661" sldId="2147483666"/>
            <pc:sldLayoutMk cId="1199173812" sldId="2147483723"/>
          </pc:sldLayoutMkLst>
        </pc:sldLayoutChg>
        <pc:sldLayoutChg chg="del">
          <pc:chgData name="Sophia Skoglund" userId="e785ee75-321d-4883-8c8f-abbe80df506e" providerId="ADAL" clId="{6981EB21-3F2D-4C63-9854-BF0544F8C232}" dt="2022-05-25T16:12:44.204" v="7" actId="2696"/>
          <pc:sldLayoutMkLst>
            <pc:docMk/>
            <pc:sldMasterMk cId="1253241661" sldId="2147483666"/>
            <pc:sldLayoutMk cId="1931867362" sldId="2147483724"/>
          </pc:sldLayoutMkLst>
        </pc:sldLayoutChg>
        <pc:sldLayoutChg chg="del">
          <pc:chgData name="Sophia Skoglund" userId="e785ee75-321d-4883-8c8f-abbe80df506e" providerId="ADAL" clId="{6981EB21-3F2D-4C63-9854-BF0544F8C232}" dt="2022-05-25T16:12:48.064" v="8" actId="2696"/>
          <pc:sldLayoutMkLst>
            <pc:docMk/>
            <pc:sldMasterMk cId="1253241661" sldId="2147483666"/>
            <pc:sldLayoutMk cId="2886206785" sldId="2147483725"/>
          </pc:sldLayoutMkLst>
        </pc:sldLayoutChg>
        <pc:sldLayoutChg chg="del">
          <pc:chgData name="Sophia Skoglund" userId="e785ee75-321d-4883-8c8f-abbe80df506e" providerId="ADAL" clId="{6981EB21-3F2D-4C63-9854-BF0544F8C232}" dt="2022-05-25T16:12:48.898" v="9" actId="2696"/>
          <pc:sldLayoutMkLst>
            <pc:docMk/>
            <pc:sldMasterMk cId="1253241661" sldId="2147483666"/>
            <pc:sldLayoutMk cId="1049339572" sldId="2147483726"/>
          </pc:sldLayoutMkLst>
        </pc:sldLayoutChg>
        <pc:sldLayoutChg chg="del">
          <pc:chgData name="Sophia Skoglund" userId="e785ee75-321d-4883-8c8f-abbe80df506e" providerId="ADAL" clId="{6981EB21-3F2D-4C63-9854-BF0544F8C232}" dt="2022-05-25T16:12:49.394" v="10" actId="2696"/>
          <pc:sldLayoutMkLst>
            <pc:docMk/>
            <pc:sldMasterMk cId="1253241661" sldId="2147483666"/>
            <pc:sldLayoutMk cId="1674423720" sldId="2147483727"/>
          </pc:sldLayoutMkLst>
        </pc:sldLayoutChg>
        <pc:sldLayoutChg chg="del">
          <pc:chgData name="Sophia Skoglund" userId="e785ee75-321d-4883-8c8f-abbe80df506e" providerId="ADAL" clId="{6981EB21-3F2D-4C63-9854-BF0544F8C232}" dt="2022-05-25T16:12:50.257" v="11" actId="2696"/>
          <pc:sldLayoutMkLst>
            <pc:docMk/>
            <pc:sldMasterMk cId="1253241661" sldId="2147483666"/>
            <pc:sldLayoutMk cId="3636022445" sldId="2147483728"/>
          </pc:sldLayoutMkLst>
        </pc:sldLayoutChg>
        <pc:sldLayoutChg chg="del">
          <pc:chgData name="Sophia Skoglund" userId="e785ee75-321d-4883-8c8f-abbe80df506e" providerId="ADAL" clId="{6981EB21-3F2D-4C63-9854-BF0544F8C232}" dt="2022-05-25T16:12:51.507" v="12" actId="2696"/>
          <pc:sldLayoutMkLst>
            <pc:docMk/>
            <pc:sldMasterMk cId="1253241661" sldId="2147483666"/>
            <pc:sldLayoutMk cId="3273894521" sldId="2147483729"/>
          </pc:sldLayoutMkLst>
        </pc:sldLayoutChg>
        <pc:sldLayoutChg chg="del">
          <pc:chgData name="Sophia Skoglund" userId="e785ee75-321d-4883-8c8f-abbe80df506e" providerId="ADAL" clId="{6981EB21-3F2D-4C63-9854-BF0544F8C232}" dt="2022-05-25T16:12:52.448" v="13" actId="2696"/>
          <pc:sldLayoutMkLst>
            <pc:docMk/>
            <pc:sldMasterMk cId="1253241661" sldId="2147483666"/>
            <pc:sldLayoutMk cId="2454459087" sldId="2147483730"/>
          </pc:sldLayoutMkLst>
        </pc:sldLayoutChg>
        <pc:sldLayoutChg chg="del">
          <pc:chgData name="Sophia Skoglund" userId="e785ee75-321d-4883-8c8f-abbe80df506e" providerId="ADAL" clId="{6981EB21-3F2D-4C63-9854-BF0544F8C232}" dt="2022-05-25T16:12:54.049" v="14" actId="2696"/>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CAD8DD30-B33F-5FDA-7D4A-C9EC8047C6F5}"/>
    <pc:docChg chg="modSld">
      <pc:chgData name="Tamara Barbakova" userId="S::tamara.barbakova@ssaihq.com::c5b038eb-f46c-42fd-a929-91fca4bff84e" providerId="AD" clId="Web-{CAD8DD30-B33F-5FDA-7D4A-C9EC8047C6F5}" dt="2022-02-13T18:15:25.176" v="1" actId="20577"/>
      <pc:docMkLst>
        <pc:docMk/>
      </pc:docMkLst>
      <pc:sldChg chg="modSp">
        <pc:chgData name="Tamara Barbakova" userId="S::tamara.barbakova@ssaihq.com::c5b038eb-f46c-42fd-a929-91fca4bff84e" providerId="AD" clId="Web-{CAD8DD30-B33F-5FDA-7D4A-C9EC8047C6F5}" dt="2022-02-13T18:15:25.176" v="1" actId="20577"/>
        <pc:sldMkLst>
          <pc:docMk/>
          <pc:sldMk cId="3457887769" sldId="321"/>
        </pc:sldMkLst>
        <pc:spChg chg="mod">
          <ac:chgData name="Tamara Barbakova" userId="S::tamara.barbakova@ssaihq.com::c5b038eb-f46c-42fd-a929-91fca4bff84e" providerId="AD" clId="Web-{CAD8DD30-B33F-5FDA-7D4A-C9EC8047C6F5}" dt="2022-02-13T18:15:25.176" v="1" actId="20577"/>
          <ac:spMkLst>
            <pc:docMk/>
            <pc:sldMk cId="3457887769" sldId="321"/>
            <ac:spMk id="5" creationId="{14A2CAFE-C138-4653-8B25-02CD974F84D4}"/>
          </ac:spMkLst>
        </pc:spChg>
        <pc:spChg chg="mod">
          <ac:chgData name="Tamara Barbakova" userId="S::tamara.barbakova@ssaihq.com::c5b038eb-f46c-42fd-a929-91fca4bff84e" providerId="AD" clId="Web-{CAD8DD30-B33F-5FDA-7D4A-C9EC8047C6F5}" dt="2022-02-13T18:15:16.035" v="0"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5E624094-1D71-9B19-33D1-C694966E2E52}"/>
    <pc:docChg chg="addSld">
      <pc:chgData name="Tamara Barbakova" userId="S::tamara.barbakova@ssaihq.com::c5b038eb-f46c-42fd-a929-91fca4bff84e" providerId="AD" clId="Web-{5E624094-1D71-9B19-33D1-C694966E2E52}" dt="2022-02-10T23:43:43.173" v="0"/>
      <pc:docMkLst>
        <pc:docMk/>
      </pc:docMkLst>
      <pc:sldChg chg="add">
        <pc:chgData name="Tamara Barbakova" userId="S::tamara.barbakova@ssaihq.com::c5b038eb-f46c-42fd-a929-91fca4bff84e" providerId="AD" clId="Web-{5E624094-1D71-9B19-33D1-C694966E2E52}" dt="2022-02-10T23:43:43.173" v="0"/>
        <pc:sldMkLst>
          <pc:docMk/>
          <pc:sldMk cId="1712119563" sldId="322"/>
        </pc:sldMkLst>
      </pc:sldChg>
      <pc:sldMasterChg chg="addSldLayout">
        <pc:chgData name="Tamara Barbakova" userId="S::tamara.barbakova@ssaihq.com::c5b038eb-f46c-42fd-a929-91fca4bff84e" providerId="AD" clId="Web-{5E624094-1D71-9B19-33D1-C694966E2E52}" dt="2022-02-10T23:43:43.173" v="0"/>
        <pc:sldMasterMkLst>
          <pc:docMk/>
          <pc:sldMasterMk cId="1253241661" sldId="2147483666"/>
        </pc:sldMasterMkLst>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5E624094-1D71-9B19-33D1-C694966E2E52}" dt="2022-02-10T23:43:43.173" v="0"/>
          <pc:sldLayoutMkLst>
            <pc:docMk/>
            <pc:sldMasterMk cId="1253241661" sldId="2147483666"/>
            <pc:sldLayoutMk cId="2069824305" sldId="214748373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10294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60776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56339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95816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9DB23F"/>
                </a:solidFill>
              </a:rPr>
              <a:t>STUDY AREA</a:t>
            </a:r>
          </a:p>
          <a:p>
            <a:pPr algn="ctr"/>
            <a:r>
              <a:rPr lang="en-US" sz="2600" b="0" spc="0" baseline="0" dirty="0">
                <a:solidFill>
                  <a:srgbClr val="9DB23F"/>
                </a:solidFill>
              </a:rPr>
              <a:t>Energy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437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6576"/>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F262FDD7-B3E9-496F-83DF-3934F21B1010}"/>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icon&#10;&#10;Description automatically generated">
            <a:extLst>
              <a:ext uri="{FF2B5EF4-FFF2-40B4-BE49-F238E27FC236}">
                <a16:creationId xmlns:a16="http://schemas.microsoft.com/office/drawing/2014/main" id="{8106C632-A5B8-4DB6-BC80-6BA92F82C1B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280" y="1562624"/>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937D88D6-C93F-44BD-892D-477017BB7F4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icon&#10;&#10;Description automatically generated">
            <a:extLst>
              <a:ext uri="{FF2B5EF4-FFF2-40B4-BE49-F238E27FC236}">
                <a16:creationId xmlns:a16="http://schemas.microsoft.com/office/drawing/2014/main" id="{130F37FF-B31E-4165-82EC-658B14CEF83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1E2FC092-38C5-45A5-8DDF-09515866E0C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icon&#10;&#10;Description automatically generated">
            <a:extLst>
              <a:ext uri="{FF2B5EF4-FFF2-40B4-BE49-F238E27FC236}">
                <a16:creationId xmlns:a16="http://schemas.microsoft.com/office/drawing/2014/main" id="{E10F20D9-9271-4927-B6F8-99DC2F08E7D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54379" y="599490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7AE4F51C-EAE5-4E82-B8B4-27B1CC4A57AF}"/>
              </a:ext>
            </a:extLst>
          </p:cNvPr>
          <p:cNvSpPr txBox="1">
            <a:spLocks/>
          </p:cNvSpPr>
          <p:nvPr/>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9DB23F"/>
                </a:solidFill>
              </a:rPr>
              <a:t>STUDY AREA</a:t>
            </a:r>
          </a:p>
          <a:p>
            <a:pPr algn="ctr"/>
            <a:r>
              <a:rPr lang="en-US" sz="2600" b="0" spc="0" baseline="0" dirty="0">
                <a:solidFill>
                  <a:srgbClr val="9DB23F"/>
                </a:solidFill>
              </a:rPr>
              <a:t>Energy</a:t>
            </a:r>
          </a:p>
        </p:txBody>
      </p:sp>
      <p:sp>
        <p:nvSpPr>
          <p:cNvPr id="11" name="Subtitle 2">
            <a:extLst>
              <a:ext uri="{FF2B5EF4-FFF2-40B4-BE49-F238E27FC236}">
                <a16:creationId xmlns:a16="http://schemas.microsoft.com/office/drawing/2014/main" id="{CAFF616A-2864-4258-8088-0B065F9CEEFF}"/>
              </a:ext>
            </a:extLst>
          </p:cNvPr>
          <p:cNvSpPr txBox="1">
            <a:spLocks/>
          </p:cNvSpPr>
          <p:nvPr/>
        </p:nvSpPr>
        <p:spPr>
          <a:xfrm>
            <a:off x="304799" y="39437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C24F661A-138F-4B24-80E6-780AD19212B7}"/>
              </a:ext>
            </a:extLst>
          </p:cNvPr>
          <p:cNvSpPr txBox="1"/>
          <p:nvPr/>
        </p:nvSpPr>
        <p:spPr>
          <a:xfrm>
            <a:off x="301749" y="517657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DFC84560-7262-5EA6-1B73-BDDAAF4AF8D4}"/>
              </a:ext>
            </a:extLst>
          </p:cNvPr>
          <p:cNvSpPr txBox="1">
            <a:spLocks/>
          </p:cNvSpPr>
          <p:nvPr/>
        </p:nvSpPr>
        <p:spPr>
          <a:xfrm>
            <a:off x="942792" y="1299024"/>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a:t>
            </a:r>
            <a:r>
              <a:rPr lang="en-US" sz="2200" dirty="0">
                <a:solidFill>
                  <a:schemeClr val="tx1">
                    <a:lumMod val="75000"/>
                    <a:lumOff val="25000"/>
                  </a:schemeClr>
                </a:solidFill>
                <a:latin typeface="Century Gothic"/>
              </a:rPr>
              <a:t> (10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a:solidFill>
                <a:schemeClr val="tx1">
                  <a:lumMod val="75000"/>
                  <a:lumOff val="25000"/>
                </a:schemeClr>
              </a:solidFill>
              <a:cs typeface="Calibri"/>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9" name="TextBox 2">
            <a:extLst>
              <a:ext uri="{FF2B5EF4-FFF2-40B4-BE49-F238E27FC236}">
                <a16:creationId xmlns:a16="http://schemas.microsoft.com/office/drawing/2014/main" id="{37D5EDFE-9A39-176A-30AC-D610CFB8F5CE}"/>
              </a:ext>
            </a:extLst>
          </p:cNvPr>
          <p:cNvSpPr txBox="1"/>
          <p:nvPr/>
        </p:nvSpPr>
        <p:spPr>
          <a:xfrm>
            <a:off x="4191612" y="5382227"/>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DB23F"/>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9DB23F"/>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9DB23F"/>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9DB23F"/>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9DB23F"/>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9DB23F"/>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DB23F"/>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Props1.xml><?xml version="1.0" encoding="utf-8"?>
<ds:datastoreItem xmlns:ds="http://schemas.openxmlformats.org/officeDocument/2006/customXml" ds:itemID="{63A90511-9EBB-487C-A55E-07F92681F794}">
  <ds:schemaRefs>
    <ds:schemaRef ds:uri="http://schemas.microsoft.com/sharepoint/v3/contenttype/forms"/>
  </ds:schemaRefs>
</ds:datastoreItem>
</file>

<file path=customXml/itemProps2.xml><?xml version="1.0" encoding="utf-8"?>
<ds:datastoreItem xmlns:ds="http://schemas.openxmlformats.org/officeDocument/2006/customXml" ds:itemID="{AAFAF2A0-A715-44A7-83B2-1C3D6B9C3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C39D0B-D714-49D8-9648-8BB69F2A15D0}">
  <ds:schemaRefs>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21e6a8e8-1dff-48a6-ab9b-8d556c6946c0"/>
    <ds:schemaRef ds:uri="http://purl.org/dc/elements/1.1/"/>
    <ds:schemaRef ds:uri="http://www.w3.org/XML/1998/namespace"/>
    <ds:schemaRef ds:uri="7df78d0b-135a-4de7-9166-7c181cd87fb4"/>
  </ds:schemaRefs>
</ds:datastoreItem>
</file>

<file path=docProps/app.xml><?xml version="1.0" encoding="utf-8"?>
<Properties xmlns="http://schemas.openxmlformats.org/officeDocument/2006/extended-properties" xmlns:vt="http://schemas.openxmlformats.org/officeDocument/2006/docPropsVTypes">
  <TotalTime>4222</TotalTime>
  <Words>1683</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198</cp:revision>
  <dcterms:created xsi:type="dcterms:W3CDTF">2019-11-12T17:46:59Z</dcterms:created>
  <dcterms:modified xsi:type="dcterms:W3CDTF">2022-06-02T21:59:11Z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197800.000000000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