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586991"/>
    <a:srgbClr val="7DB862"/>
    <a:srgbClr val="FFFFFF"/>
    <a:srgbClr val="E9A149"/>
    <a:srgbClr val="333333"/>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7"/>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A24A"/>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2779</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141</cp:revision>
  <dcterms:created xsi:type="dcterms:W3CDTF">2015-05-18T13:26:09Z</dcterms:created>
  <dcterms:modified xsi:type="dcterms:W3CDTF">2016-06-03T15:50:47Z</dcterms:modified>
</cp:coreProperties>
</file>