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00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ff, Kiersten (GSFC-6104)[DEVELOP]" initials="NK(" lastIdx="15" clrIdx="0">
    <p:extLst/>
  </p:cmAuthor>
  <p:cmAuthor id="2" name="Amberle Keith" initials="AK" lastIdx="9" clrIdx="1"/>
  <p:cmAuthor id="3" name="Brumbaugh, Beth (LARC-E3)[SSAI DEVELOP]" initials="BB(D" lastIdx="2" clrIdx="2">
    <p:extLst>
      <p:ext uri="{19B8F6BF-5375-455C-9EA6-DF929625EA0E}">
        <p15:presenceInfo xmlns:p15="http://schemas.microsoft.com/office/powerpoint/2012/main" userId="S-1-5-21-330711430-3775241029-4075259233-496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30" d="100"/>
          <a:sy n="30" d="100"/>
        </p:scale>
        <p:origin x="2004" y="24"/>
      </p:cViewPr>
      <p:guideLst>
        <p:guide orient="horz" pos="11520"/>
        <p:guide pos="10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3T14:51:56.955" idx="1">
    <p:pos x="12351" y="9893"/>
    <p:text>Consider making the outline of Nepal a bit thicker so that it can be more easily seen.</p:text>
  </p:cm>
  <p:cm authorId="3" dt="2015-07-13T12:30:28.743" idx="1">
    <p:pos x="12351" y="9989"/>
    <p:text>Or maybe make the outline a different color that's easier to see?</p:text>
    <p:extLst>
      <p:ext uri="{C676402C-5697-4E1C-873F-D02D1690AC5C}">
        <p15:threadingInfo xmlns:p15="http://schemas.microsoft.com/office/powerpoint/2012/main" timeZoneBias="240">
          <p15:parentCm authorId="2" idx="1"/>
        </p15:threadingInfo>
      </p:ext>
    </p:extLst>
  </p:cm>
  <p:cm authorId="2" dt="2015-07-03T14:52:48.266" idx="2">
    <p:pos x="5008" y="9622"/>
    <p:text>Consider making the arrows on the diagram thicker so that they can be more easily seen.</p:text>
  </p:cm>
  <p:cm authorId="2" dt="2015-07-03T14:54:28.518" idx="3">
    <p:pos x="2796" y="21084"/>
    <p:text>I look forward to seeing your team photos! :)</p:text>
  </p:cm>
  <p:cm authorId="2" dt="2015-07-03T14:55:11.532" idx="4">
    <p:pos x="2321" y="8265"/>
    <p:text>Please don't use a font size smaller than 16 pt.</p:text>
  </p:cm>
  <p:cm authorId="2" dt="2015-07-03T14:56:44.226" idx="5">
    <p:pos x="9441" y="11609"/>
    <p:text>This image is a bit dark. If there is a way to lighten it I would recommend it. When it prints it may be difficult to see. :(</p:text>
  </p:cm>
  <p:cm authorId="2" dt="2015-07-03T14:57:38.192" idx="6">
    <p:pos x="13971" y="10361"/>
    <p:text>Consider zooming into the region a bit more so that the points and outlines can be seen more easily.</p:text>
  </p:cm>
  <p:cm authorId="2" dt="2015-07-03T14:58:39.470" idx="7">
    <p:pos x="8124" y="300"/>
    <p:text>The correct file name was not used.</p:text>
  </p:cm>
  <p:cm authorId="2" dt="2015-07-03T14:59:05.791" idx="8">
    <p:pos x="12372" y="600"/>
    <p:text>Overall this is a great poster!</p:text>
  </p:cm>
  <p:cm authorId="2" dt="2015-07-03T14:59:40.877" idx="9">
    <p:pos x="8616" y="600"/>
    <p:text>The correct name for this project is Himalaya Disasters II, not Himalayan Disasters II. Please contact the Project Coordination Team if you have any questions.</p:text>
  </p:cm>
  <p:cm authorId="3" dt="2015-07-13T12:32:58.872" idx="2">
    <p:pos x="15717" y="21579"/>
    <p:text>Include their past DEVELOP location in their affiliation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tif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27" y="16053396"/>
            <a:ext cx="837709" cy="644855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 rot="16200000">
            <a:off x="417440" y="18578706"/>
            <a:ext cx="167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SLIP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Goddard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Utilizing n</a:t>
            </a:r>
            <a:r>
              <a:rPr lang="en-US" i="1" dirty="0" smtClean="0"/>
              <a:t>ear real-time </a:t>
            </a:r>
            <a:r>
              <a:rPr lang="en-US" i="1" dirty="0"/>
              <a:t>l</a:t>
            </a:r>
            <a:r>
              <a:rPr lang="en-US" i="1" dirty="0" smtClean="0"/>
              <a:t>andslide </a:t>
            </a:r>
            <a:r>
              <a:rPr lang="en-US" i="1" dirty="0"/>
              <a:t>i</a:t>
            </a:r>
            <a:r>
              <a:rPr lang="en-US" i="1" dirty="0" smtClean="0"/>
              <a:t>dentification and precipitation </a:t>
            </a:r>
            <a:r>
              <a:rPr lang="en-US" i="1" dirty="0"/>
              <a:t>m</a:t>
            </a:r>
            <a:r>
              <a:rPr lang="en-US" i="1" dirty="0" smtClean="0"/>
              <a:t>onitoring </a:t>
            </a:r>
            <a:r>
              <a:rPr lang="en-US" i="1" dirty="0"/>
              <a:t>p</a:t>
            </a:r>
            <a:r>
              <a:rPr lang="en-US" i="1" dirty="0" smtClean="0"/>
              <a:t>roducts </a:t>
            </a:r>
            <a:r>
              <a:rPr lang="en-US" i="1" dirty="0"/>
              <a:t>for </a:t>
            </a:r>
            <a:r>
              <a:rPr lang="en-US" i="1" dirty="0" smtClean="0"/>
              <a:t>enhanced </a:t>
            </a:r>
            <a:r>
              <a:rPr lang="en-US" i="1" dirty="0"/>
              <a:t>l</a:t>
            </a:r>
            <a:r>
              <a:rPr lang="en-US" i="1" dirty="0" smtClean="0"/>
              <a:t>andslide </a:t>
            </a:r>
            <a:r>
              <a:rPr lang="en-US" i="1" dirty="0"/>
              <a:t>d</a:t>
            </a:r>
            <a:r>
              <a:rPr lang="en-US" i="1" dirty="0" smtClean="0"/>
              <a:t>etection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Himalaya</a:t>
            </a:r>
            <a:r>
              <a:rPr lang="en-US" strike="sngStrike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32462978"/>
            <a:ext cx="8229600" cy="199837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Justin Roberts-Pierel, Aakash Ahamed</a:t>
            </a:r>
          </a:p>
          <a:p>
            <a:r>
              <a:rPr lang="en-US" dirty="0" smtClean="0"/>
              <a:t>(Will change to a picture including Jessica Fayne</a:t>
            </a:r>
          </a:p>
          <a:p>
            <a:r>
              <a:rPr lang="en-US" dirty="0"/>
              <a:t> </a:t>
            </a:r>
            <a:r>
              <a:rPr lang="en-US" dirty="0" smtClean="0"/>
              <a:t>and ICIMOD members)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535886" y="33194104"/>
            <a:ext cx="8229600" cy="166405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International Centre for Integrated Mountain Development (ICIMOD), Kathmandu, Nepal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069818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Section will include SLIP validation results, and DRIP simulation results, rainfall analysis results, etc. 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7999" y="2438499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Better characterize landslide hazards within Nepal and the Himalaya region</a:t>
            </a:r>
          </a:p>
          <a:p>
            <a:pPr marL="347663" indent="-347663"/>
            <a:r>
              <a:rPr lang="en-US" dirty="0" smtClean="0"/>
              <a:t>Utilize newly available high resolution remote sensing data and international landslide mapping efforts following the </a:t>
            </a:r>
            <a:r>
              <a:rPr lang="en-US" dirty="0" err="1" smtClean="0"/>
              <a:t>Gorkha</a:t>
            </a:r>
            <a:r>
              <a:rPr lang="en-US" dirty="0" smtClean="0"/>
              <a:t> earthquake to develop a landslide identification product </a:t>
            </a:r>
          </a:p>
          <a:p>
            <a:pPr marL="347663" indent="-347663"/>
            <a:r>
              <a:rPr lang="en-US" dirty="0" smtClean="0"/>
              <a:t>Analyze historical precipitation data and create a near real-time precipitation monitoring system</a:t>
            </a:r>
          </a:p>
          <a:p>
            <a:pPr marL="347663" indent="-347663"/>
            <a:r>
              <a:rPr lang="en-US" dirty="0" smtClean="0"/>
              <a:t>Develop a near real-time tool incorporating the identification product and precipitation monitoring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130711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7999" y="190885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353018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7999" y="2366247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22686" y="324826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35886" y="324826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030896"/>
            <a:ext cx="25603200" cy="1308642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GSFC: Justin Roberts-Pierel (Project Lead), Aakash Ahamed, Jessica Fayne</a:t>
            </a:r>
          </a:p>
          <a:p>
            <a:r>
              <a:rPr lang="en-US" dirty="0" smtClean="0"/>
              <a:t>ICIMOD: Kanti Sen Ojha,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Dawa</a:t>
            </a:r>
            <a:r>
              <a:rPr lang="en-US" dirty="0" smtClean="0"/>
              <a:t> Sherpa, </a:t>
            </a:r>
            <a:r>
              <a:rPr lang="en-US" dirty="0" err="1" smtClean="0"/>
              <a:t>Binu</a:t>
            </a:r>
            <a:r>
              <a:rPr lang="en-US" dirty="0" smtClean="0"/>
              <a:t> </a:t>
            </a:r>
            <a:r>
              <a:rPr lang="en-US" dirty="0" err="1" smtClean="0"/>
              <a:t>Maharjan</a:t>
            </a:r>
            <a:r>
              <a:rPr lang="en-US" dirty="0" smtClean="0"/>
              <a:t>, Amanda </a:t>
            </a:r>
            <a:r>
              <a:rPr lang="en-US" dirty="0" err="1" smtClean="0"/>
              <a:t>Schochet</a:t>
            </a:r>
            <a:endParaRPr lang="en-US" dirty="0" smtClean="0"/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8222685" y="33247281"/>
            <a:ext cx="8229600" cy="16108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Advisors: GSFC- Dr. Dalia Kirschbaum, Thomas Stanley</a:t>
            </a:r>
          </a:p>
          <a:p>
            <a:r>
              <a:rPr lang="en-US" dirty="0" smtClean="0"/>
              <a:t>                ICIMOD- Sebastian Wesselman</a:t>
            </a:r>
          </a:p>
          <a:p>
            <a:r>
              <a:rPr lang="en-US" dirty="0" smtClean="0"/>
              <a:t>Past contributors: Amanda Rumsey, Jamie </a:t>
            </a:r>
            <a:r>
              <a:rPr lang="en-US" dirty="0" err="1" smtClean="0"/>
              <a:t>Shiplet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55" y="22132772"/>
            <a:ext cx="2046001" cy="10241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788" y="19857954"/>
            <a:ext cx="1934422" cy="1581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788" y="21848365"/>
            <a:ext cx="2045999" cy="15401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55" y="19981005"/>
            <a:ext cx="1854545" cy="1581000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19484293" y="20382779"/>
            <a:ext cx="1212202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TRMM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20493656" y="22405526"/>
            <a:ext cx="1058926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GPM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23938787" y="20431139"/>
            <a:ext cx="1487714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8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23938787" y="22427109"/>
            <a:ext cx="945306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8227" y="13800915"/>
            <a:ext cx="25400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GPM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4" y="17258309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Landsat 8</a:t>
            </a:r>
            <a:endParaRPr lang="en-US" sz="4400" dirty="0"/>
          </a:p>
        </p:txBody>
      </p:sp>
      <p:sp>
        <p:nvSpPr>
          <p:cNvPr id="42" name="TextBox 41"/>
          <p:cNvSpPr txBox="1"/>
          <p:nvPr/>
        </p:nvSpPr>
        <p:spPr>
          <a:xfrm>
            <a:off x="1502742" y="15181794"/>
            <a:ext cx="25400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TRMM</a:t>
            </a:r>
            <a:endParaRPr lang="en-US" sz="4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912374" y="15085094"/>
            <a:ext cx="666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97959" y="13608696"/>
            <a:ext cx="3006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 TRMM data was used to calculate monthly mean thresholds used to detect anomalies in near real-time with GPM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8832129" y="13354777"/>
            <a:ext cx="2315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Monitors GPM IMERG data every 30 minutes looking for anomalies compared with calculated threshold values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382997" y="16705250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Landsat 8 data is downloaded using Python 3 in near real-time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632573"/>
            <a:ext cx="4920343" cy="36902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93" y="12371796"/>
            <a:ext cx="7545548" cy="579313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3507180" y="18396808"/>
            <a:ext cx="2578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Source: ICIMOD</a:t>
            </a:r>
            <a:endParaRPr lang="en-US" sz="27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86" y="12380387"/>
            <a:ext cx="1973942" cy="218022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4230886" y="12380386"/>
            <a:ext cx="1973942" cy="217748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24004" y="19232931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SRTM</a:t>
            </a:r>
            <a:endParaRPr lang="en-US" sz="4400" dirty="0"/>
          </a:p>
        </p:txBody>
      </p:sp>
      <p:sp>
        <p:nvSpPr>
          <p:cNvPr id="61" name="TextBox 60"/>
          <p:cNvSpPr txBox="1"/>
          <p:nvPr/>
        </p:nvSpPr>
        <p:spPr>
          <a:xfrm>
            <a:off x="1524004" y="20140687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ASTER</a:t>
            </a:r>
            <a:endParaRPr lang="en-US" sz="4400" dirty="0"/>
          </a:p>
        </p:txBody>
      </p:sp>
      <p:sp>
        <p:nvSpPr>
          <p:cNvPr id="62" name="TextBox 61"/>
          <p:cNvSpPr txBox="1"/>
          <p:nvPr/>
        </p:nvSpPr>
        <p:spPr>
          <a:xfrm>
            <a:off x="3126321" y="18136906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SWIR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1524004" y="18136906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IR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4" y="18600440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Red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126321" y="18600120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QA</a:t>
            </a:r>
            <a:endParaRPr lang="en-US" sz="1600" dirty="0"/>
          </a:p>
        </p:txBody>
      </p:sp>
      <p:sp>
        <p:nvSpPr>
          <p:cNvPr id="66" name="Right Brace 65"/>
          <p:cNvSpPr/>
          <p:nvPr/>
        </p:nvSpPr>
        <p:spPr>
          <a:xfrm>
            <a:off x="4180117" y="17229281"/>
            <a:ext cx="667659" cy="37487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5400000">
            <a:off x="2880177" y="18960893"/>
            <a:ext cx="286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Collection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165020" y="18718925"/>
            <a:ext cx="2672696" cy="6771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Cloud Mask</a:t>
            </a:r>
            <a:endParaRPr lang="en-US" sz="3800" dirty="0"/>
          </a:p>
        </p:txBody>
      </p:sp>
      <p:sp>
        <p:nvSpPr>
          <p:cNvPr id="69" name="TextBox 68"/>
          <p:cNvSpPr txBox="1"/>
          <p:nvPr/>
        </p:nvSpPr>
        <p:spPr>
          <a:xfrm>
            <a:off x="5090361" y="19528669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QA band from Landsat 8 is used to remove clouds from the other bands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8653326" y="17244089"/>
            <a:ext cx="2672696" cy="6771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Red Increase</a:t>
            </a:r>
            <a:endParaRPr lang="en-US" sz="3800" dirty="0"/>
          </a:p>
        </p:txBody>
      </p:sp>
      <p:sp>
        <p:nvSpPr>
          <p:cNvPr id="72" name="Right Brace 71"/>
          <p:cNvSpPr/>
          <p:nvPr/>
        </p:nvSpPr>
        <p:spPr>
          <a:xfrm rot="10800000">
            <a:off x="8023293" y="17208216"/>
            <a:ext cx="667659" cy="3755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666059" y="18730756"/>
            <a:ext cx="2672696" cy="676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3200" dirty="0" smtClean="0"/>
              <a:t>Moisture Index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8666059" y="20216190"/>
            <a:ext cx="2672696" cy="676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Remove Flat Terrain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8597481" y="18029105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Calculate percent change between two Red band images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8578667" y="19590103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Compare two images’ moisture using IR and SWIR bands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8420325" y="21032994"/>
            <a:ext cx="3164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Remove pixels with slopes lower than 15%</a:t>
            </a:r>
            <a:endParaRPr lang="en-US" sz="1400" dirty="0"/>
          </a:p>
        </p:txBody>
      </p:sp>
      <p:sp>
        <p:nvSpPr>
          <p:cNvPr id="79" name="Right Brace 78"/>
          <p:cNvSpPr/>
          <p:nvPr/>
        </p:nvSpPr>
        <p:spPr>
          <a:xfrm>
            <a:off x="11414955" y="17222716"/>
            <a:ext cx="667659" cy="3755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33274" y="18448555"/>
            <a:ext cx="3630417" cy="121784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2434507" y="19689985"/>
            <a:ext cx="322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a successful landslide detection by SLIP (Yellow region)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9996721" y="18833330"/>
            <a:ext cx="304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Evaluation</a:t>
            </a:r>
            <a:endParaRPr lang="en-US" sz="3200" dirty="0"/>
          </a:p>
        </p:txBody>
      </p:sp>
      <p:sp>
        <p:nvSpPr>
          <p:cNvPr id="84" name="TextBox 83"/>
          <p:cNvSpPr txBox="1"/>
          <p:nvPr/>
        </p:nvSpPr>
        <p:spPr>
          <a:xfrm>
            <a:off x="2017236" y="14694631"/>
            <a:ext cx="1738086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IMERG 30-Minute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2125337" y="16098363"/>
            <a:ext cx="1513115" cy="3395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TMPA-RT 3B42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1386989" y="13272439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GPM data is downloaded using Python 3 in near real-time </a:t>
            </a:r>
            <a:endParaRPr lang="en-US" sz="1400" dirty="0"/>
          </a:p>
        </p:txBody>
      </p:sp>
      <p:sp>
        <p:nvSpPr>
          <p:cNvPr id="87" name="Right Brace 86"/>
          <p:cNvSpPr/>
          <p:nvPr/>
        </p:nvSpPr>
        <p:spPr>
          <a:xfrm>
            <a:off x="4187224" y="13717861"/>
            <a:ext cx="667659" cy="27797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 rot="5400000">
            <a:off x="3130241" y="14909193"/>
            <a:ext cx="2346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Data Collection</a:t>
            </a:r>
            <a:endParaRPr lang="en-US" sz="2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268540" y="14746540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Thresholds</a:t>
            </a:r>
            <a:endParaRPr lang="en-US" sz="3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8719673" y="14746540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Comparison</a:t>
            </a:r>
            <a:endParaRPr lang="en-US" sz="3800" dirty="0"/>
          </a:p>
        </p:txBody>
      </p:sp>
      <p:cxnSp>
        <p:nvCxnSpPr>
          <p:cNvPr id="133" name="Elbow Connector 132"/>
          <p:cNvCxnSpPr/>
          <p:nvPr/>
        </p:nvCxnSpPr>
        <p:spPr>
          <a:xfrm flipV="1">
            <a:off x="11338755" y="14393075"/>
            <a:ext cx="1859094" cy="692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rot="16200000" flipH="1">
            <a:off x="12762208" y="14591275"/>
            <a:ext cx="841165" cy="1828800"/>
          </a:xfrm>
          <a:prstGeom prst="bentConnector3">
            <a:avLst>
              <a:gd name="adj1" fmla="val 517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3323691" y="14042945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Alert</a:t>
            </a:r>
            <a:endParaRPr lang="en-US" sz="3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3347381" y="12876178"/>
            <a:ext cx="249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If current rainfall levels are significantly higher than thresholds, an alert is created for the affected area </a:t>
            </a:r>
            <a:endParaRPr lang="en-US" sz="1600" dirty="0"/>
          </a:p>
        </p:txBody>
      </p:sp>
      <p:sp>
        <p:nvSpPr>
          <p:cNvPr id="149" name="Right Brace 148"/>
          <p:cNvSpPr/>
          <p:nvPr/>
        </p:nvSpPr>
        <p:spPr>
          <a:xfrm>
            <a:off x="15900184" y="16620670"/>
            <a:ext cx="667659" cy="2467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 rot="16200000">
            <a:off x="279806" y="14316316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DRIP</a:t>
            </a:r>
            <a:endParaRPr lang="en-US" sz="54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331642" y="17258309"/>
            <a:ext cx="343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precipitation monitoring by DRIP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 rot="5400000">
            <a:off x="14720021" y="17550918"/>
            <a:ext cx="434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Combined Model Output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793954" y="16655277"/>
            <a:ext cx="3147107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Nepal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0862638" y="15986944"/>
            <a:ext cx="504869" cy="100359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74" y="16049587"/>
            <a:ext cx="3630417" cy="12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421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Brumbaugh, Beth (LARC-E3)[SSAI DEVELOP]</cp:lastModifiedBy>
  <cp:revision>116</cp:revision>
  <dcterms:created xsi:type="dcterms:W3CDTF">2015-06-02T14:58:58Z</dcterms:created>
  <dcterms:modified xsi:type="dcterms:W3CDTF">2015-07-13T16:35:17Z</dcterms:modified>
</cp:coreProperties>
</file>