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59"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guide id="3" pos="8184" userDrawn="1">
          <p15:clr>
            <a:srgbClr val="A4A3A4"/>
          </p15:clr>
        </p15:guide>
        <p15:guide id="4" pos="150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25"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F99"/>
    <a:srgbClr val="D2672B"/>
    <a:srgbClr val="9DB13E"/>
    <a:srgbClr val="B8394F"/>
    <a:srgbClr val="FF3333"/>
    <a:srgbClr val="5372B3"/>
    <a:srgbClr val="55AEB2"/>
    <a:srgbClr val="56ADB2"/>
    <a:srgbClr val="D0652A"/>
    <a:srgbClr val="9B3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21A4F-31F5-EA73-DBA5-876914941E1E}" v="4" dt="2022-11-15T21:21:06.037"/>
    <p1510:client id="{40C13D9C-31DD-5C76-1897-36947021D372}" v="37" dt="2022-11-16T17:09:51.453"/>
    <p1510:client id="{56B574B2-36AC-B7A8-0A7F-0DFBA599CFB9}" v="2276" dt="2022-11-15T20:49:16.333"/>
    <p1510:client id="{84787BB1-06F9-0EFE-DC24-8789E6BE64B5}" v="184" dt="2022-11-15T21:19:01.321"/>
    <p1510:client id="{B54E43DE-447A-D551-BAA0-6650615D491D}" v="20" dt="2022-11-16T14:52:56.451"/>
    <p1510:client id="{CDD05C8A-6499-F827-4CA6-E84349189004}" v="48" dt="2022-11-14T22:21:16.342"/>
    <p1510:client id="{F88377DC-961B-C13B-36F0-F291159EE0CA}" v="113" dt="2022-11-14T22:24:05.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4" autoAdjust="0"/>
    <p:restoredTop sz="94660"/>
  </p:normalViewPr>
  <p:slideViewPr>
    <p:cSldViewPr snapToGrid="0">
      <p:cViewPr>
        <p:scale>
          <a:sx n="50" d="100"/>
          <a:sy n="50" d="100"/>
        </p:scale>
        <p:origin x="528" y="-3186"/>
      </p:cViewPr>
      <p:guideLst>
        <p:guide pos="7632"/>
        <p:guide orient="horz" pos="20736"/>
        <p:guide pos="8184"/>
        <p:guide pos="150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a Skoglund" userId="S::sophia.skoglund@ssaihq.com::e785ee75-321d-4883-8c8f-abbe80df506e" providerId="AD" clId="Web-{746560B5-27B7-5443-EA58-EC130B37983B}"/>
    <pc:docChg chg="modSld">
      <pc:chgData name="Sophia Skoglund" userId="S::sophia.skoglund@ssaihq.com::e785ee75-321d-4883-8c8f-abbe80df506e" providerId="AD" clId="Web-{746560B5-27B7-5443-EA58-EC130B37983B}" dt="2022-05-31T15:16:43.436" v="5" actId="14100"/>
      <pc:docMkLst>
        <pc:docMk/>
      </pc:docMkLst>
      <pc:sldChg chg="modSp">
        <pc:chgData name="Sophia Skoglund" userId="S::sophia.skoglund@ssaihq.com::e785ee75-321d-4883-8c8f-abbe80df506e" providerId="AD" clId="Web-{746560B5-27B7-5443-EA58-EC130B37983B}" dt="2022-05-31T15:16:43.436" v="5" actId="14100"/>
        <pc:sldMkLst>
          <pc:docMk/>
          <pc:sldMk cId="1532886728" sldId="259"/>
        </pc:sldMkLst>
        <pc:spChg chg="mod">
          <ac:chgData name="Sophia Skoglund" userId="S::sophia.skoglund@ssaihq.com::e785ee75-321d-4883-8c8f-abbe80df506e" providerId="AD" clId="Web-{746560B5-27B7-5443-EA58-EC130B37983B}" dt="2022-05-31T15:16:43.436" v="5" actId="14100"/>
          <ac:spMkLst>
            <pc:docMk/>
            <pc:sldMk cId="1532886728" sldId="259"/>
            <ac:spMk id="7" creationId="{00000000-0000-0000-0000-000000000000}"/>
          </ac:spMkLst>
        </pc:spChg>
      </pc:sldChg>
    </pc:docChg>
  </pc:docChgLst>
  <pc:docChgLst>
    <pc:chgData name="Julia Portmann" userId="S::julia.portmann@ssaihq.com::7144498d-e111-4a08-a1f3-50ce4c7634ed" providerId="AD" clId="Web-{05821A4F-31F5-EA73-DBA5-876914941E1E}"/>
    <pc:docChg chg="modSld">
      <pc:chgData name="Julia Portmann" userId="S::julia.portmann@ssaihq.com::7144498d-e111-4a08-a1f3-50ce4c7634ed" providerId="AD" clId="Web-{05821A4F-31F5-EA73-DBA5-876914941E1E}" dt="2022-11-15T21:21:05.177" v="0" actId="20577"/>
      <pc:docMkLst>
        <pc:docMk/>
      </pc:docMkLst>
      <pc:sldChg chg="modSp">
        <pc:chgData name="Julia Portmann" userId="S::julia.portmann@ssaihq.com::7144498d-e111-4a08-a1f3-50ce4c7634ed" providerId="AD" clId="Web-{05821A4F-31F5-EA73-DBA5-876914941E1E}" dt="2022-11-15T21:21:05.177" v="0" actId="20577"/>
        <pc:sldMkLst>
          <pc:docMk/>
          <pc:sldMk cId="1532886728" sldId="259"/>
        </pc:sldMkLst>
        <pc:spChg chg="mod">
          <ac:chgData name="Julia Portmann" userId="S::julia.portmann@ssaihq.com::7144498d-e111-4a08-a1f3-50ce4c7634ed" providerId="AD" clId="Web-{05821A4F-31F5-EA73-DBA5-876914941E1E}" dt="2022-11-15T21:21:05.177" v="0" actId="20577"/>
          <ac:spMkLst>
            <pc:docMk/>
            <pc:sldMk cId="1532886728" sldId="259"/>
            <ac:spMk id="213" creationId="{7A3465D1-8FDE-3046-4881-1734C29F817C}"/>
          </ac:spMkLst>
        </pc:spChg>
      </pc:sldChg>
    </pc:docChg>
  </pc:docChgLst>
  <pc:docChgLst>
    <pc:chgData name="Tamara Barbakova" userId="c5b038eb-f46c-42fd-a929-91fca4bff84e" providerId="ADAL" clId="{AB44E360-7D40-A24B-8F60-380EBFE33DE6}"/>
    <pc:docChg chg="modMainMaster">
      <pc:chgData name="Tamara Barbakova" userId="c5b038eb-f46c-42fd-a929-91fca4bff84e" providerId="ADAL" clId="{AB44E360-7D40-A24B-8F60-380EBFE33DE6}" dt="2022-09-08T14:36:23.012" v="5" actId="20577"/>
      <pc:docMkLst>
        <pc:docMk/>
      </pc:docMkLst>
      <pc:sldMasterChg chg="modSldLayout">
        <pc:chgData name="Tamara Barbakova" userId="c5b038eb-f46c-42fd-a929-91fca4bff84e" providerId="ADAL" clId="{AB44E360-7D40-A24B-8F60-380EBFE33DE6}" dt="2022-09-08T14:36:23.012" v="5" actId="20577"/>
        <pc:sldMasterMkLst>
          <pc:docMk/>
          <pc:sldMasterMk cId="413793087" sldId="2147483660"/>
        </pc:sldMasterMkLst>
        <pc:sldLayoutChg chg="modSp mod">
          <pc:chgData name="Tamara Barbakova" userId="c5b038eb-f46c-42fd-a929-91fca4bff84e" providerId="ADAL" clId="{AB44E360-7D40-A24B-8F60-380EBFE33DE6}" dt="2022-09-08T14:36:23.012" v="5" actId="20577"/>
          <pc:sldLayoutMkLst>
            <pc:docMk/>
            <pc:sldMasterMk cId="413793087" sldId="2147483660"/>
            <pc:sldLayoutMk cId="802720434" sldId="2147483667"/>
          </pc:sldLayoutMkLst>
          <pc:spChg chg="mod">
            <ac:chgData name="Tamara Barbakova" userId="c5b038eb-f46c-42fd-a929-91fca4bff84e" providerId="ADAL" clId="{AB44E360-7D40-A24B-8F60-380EBFE33DE6}" dt="2022-09-08T14:36:23.012" v="5" actId="20577"/>
            <ac:spMkLst>
              <pc:docMk/>
              <pc:sldMasterMk cId="413793087" sldId="2147483660"/>
              <pc:sldLayoutMk cId="802720434" sldId="2147483667"/>
              <ac:spMk id="12" creationId="{00000000-0000-0000-0000-000000000000}"/>
            </ac:spMkLst>
          </pc:spChg>
        </pc:sldLayoutChg>
      </pc:sldMasterChg>
    </pc:docChg>
  </pc:docChgLst>
  <pc:docChgLst>
    <pc:chgData name="Julia Portmann" userId="S::julia.portmann@ssaihq.com::7144498d-e111-4a08-a1f3-50ce4c7634ed" providerId="AD" clId="Web-{84787BB1-06F9-0EFE-DC24-8789E6BE64B5}"/>
    <pc:docChg chg="modSld">
      <pc:chgData name="Julia Portmann" userId="S::julia.portmann@ssaihq.com::7144498d-e111-4a08-a1f3-50ce4c7634ed" providerId="AD" clId="Web-{84787BB1-06F9-0EFE-DC24-8789E6BE64B5}" dt="2022-11-15T21:19:01.321" v="159" actId="1076"/>
      <pc:docMkLst>
        <pc:docMk/>
      </pc:docMkLst>
      <pc:sldChg chg="addSp delSp modSp">
        <pc:chgData name="Julia Portmann" userId="S::julia.portmann@ssaihq.com::7144498d-e111-4a08-a1f3-50ce4c7634ed" providerId="AD" clId="Web-{84787BB1-06F9-0EFE-DC24-8789E6BE64B5}" dt="2022-11-15T21:19:01.321" v="159" actId="1076"/>
        <pc:sldMkLst>
          <pc:docMk/>
          <pc:sldMk cId="1532886728" sldId="259"/>
        </pc:sldMkLst>
        <pc:spChg chg="mod">
          <ac:chgData name="Julia Portmann" userId="S::julia.portmann@ssaihq.com::7144498d-e111-4a08-a1f3-50ce4c7634ed" providerId="AD" clId="Web-{84787BB1-06F9-0EFE-DC24-8789E6BE64B5}" dt="2022-11-15T21:17:57.179" v="154" actId="20577"/>
          <ac:spMkLst>
            <pc:docMk/>
            <pc:sldMk cId="1532886728" sldId="259"/>
            <ac:spMk id="5" creationId="{00000000-0000-0000-0000-000000000000}"/>
          </ac:spMkLst>
        </pc:spChg>
        <pc:spChg chg="del">
          <ac:chgData name="Julia Portmann" userId="S::julia.portmann@ssaihq.com::7144498d-e111-4a08-a1f3-50ce4c7634ed" providerId="AD" clId="Web-{84787BB1-06F9-0EFE-DC24-8789E6BE64B5}" dt="2022-11-15T21:18:11.680" v="155"/>
          <ac:spMkLst>
            <pc:docMk/>
            <pc:sldMk cId="1532886728" sldId="259"/>
            <ac:spMk id="8" creationId="{00000000-0000-0000-0000-000000000000}"/>
          </ac:spMkLst>
        </pc:spChg>
        <pc:spChg chg="del">
          <ac:chgData name="Julia Portmann" userId="S::julia.portmann@ssaihq.com::7144498d-e111-4a08-a1f3-50ce4c7634ed" providerId="AD" clId="Web-{84787BB1-06F9-0EFE-DC24-8789E6BE64B5}" dt="2022-11-15T21:18:45.805" v="157"/>
          <ac:spMkLst>
            <pc:docMk/>
            <pc:sldMk cId="1532886728" sldId="259"/>
            <ac:spMk id="10" creationId="{00000000-0000-0000-0000-000000000000}"/>
          </ac:spMkLst>
        </pc:spChg>
        <pc:spChg chg="del">
          <ac:chgData name="Julia Portmann" userId="S::julia.portmann@ssaihq.com::7144498d-e111-4a08-a1f3-50ce4c7634ed" providerId="AD" clId="Web-{84787BB1-06F9-0EFE-DC24-8789E6BE64B5}" dt="2022-11-15T21:18:49.212" v="158"/>
          <ac:spMkLst>
            <pc:docMk/>
            <pc:sldMk cId="1532886728" sldId="259"/>
            <ac:spMk id="11" creationId="{00000000-0000-0000-0000-000000000000}"/>
          </ac:spMkLst>
        </pc:spChg>
        <pc:spChg chg="mod">
          <ac:chgData name="Julia Portmann" userId="S::julia.portmann@ssaihq.com::7144498d-e111-4a08-a1f3-50ce4c7634ed" providerId="AD" clId="Web-{84787BB1-06F9-0EFE-DC24-8789E6BE64B5}" dt="2022-11-15T21:19:01.321" v="159" actId="1076"/>
          <ac:spMkLst>
            <pc:docMk/>
            <pc:sldMk cId="1532886728" sldId="259"/>
            <ac:spMk id="13" creationId="{00000000-0000-0000-0000-000000000000}"/>
          </ac:spMkLst>
        </pc:spChg>
        <pc:spChg chg="mod">
          <ac:chgData name="Julia Portmann" userId="S::julia.portmann@ssaihq.com::7144498d-e111-4a08-a1f3-50ce4c7634ed" providerId="AD" clId="Web-{84787BB1-06F9-0EFE-DC24-8789E6BE64B5}" dt="2022-11-15T21:16:02.098" v="127" actId="1076"/>
          <ac:spMkLst>
            <pc:docMk/>
            <pc:sldMk cId="1532886728" sldId="259"/>
            <ac:spMk id="17" creationId="{00000000-0000-0000-0000-000000000000}"/>
          </ac:spMkLst>
        </pc:spChg>
        <pc:spChg chg="mod">
          <ac:chgData name="Julia Portmann" userId="S::julia.portmann@ssaihq.com::7144498d-e111-4a08-a1f3-50ce4c7634ed" providerId="AD" clId="Web-{84787BB1-06F9-0EFE-DC24-8789E6BE64B5}" dt="2022-11-15T21:15:49.660" v="123" actId="1076"/>
          <ac:spMkLst>
            <pc:docMk/>
            <pc:sldMk cId="1532886728" sldId="259"/>
            <ac:spMk id="19" creationId="{00000000-0000-0000-0000-000000000000}"/>
          </ac:spMkLst>
        </pc:spChg>
        <pc:spChg chg="add del mod">
          <ac:chgData name="Julia Portmann" userId="S::julia.portmann@ssaihq.com::7144498d-e111-4a08-a1f3-50ce4c7634ed" providerId="AD" clId="Web-{84787BB1-06F9-0EFE-DC24-8789E6BE64B5}" dt="2022-11-15T20:52:36.359" v="118"/>
          <ac:spMkLst>
            <pc:docMk/>
            <pc:sldMk cId="1532886728" sldId="259"/>
            <ac:spMk id="48" creationId="{4235D306-12F2-D10B-F84D-BDCED321A2EE}"/>
          </ac:spMkLst>
        </pc:spChg>
        <pc:spChg chg="mod">
          <ac:chgData name="Julia Portmann" userId="S::julia.portmann@ssaihq.com::7144498d-e111-4a08-a1f3-50ce4c7634ed" providerId="AD" clId="Web-{84787BB1-06F9-0EFE-DC24-8789E6BE64B5}" dt="2022-11-15T20:52:41.453" v="121" actId="20577"/>
          <ac:spMkLst>
            <pc:docMk/>
            <pc:sldMk cId="1532886728" sldId="259"/>
            <ac:spMk id="209" creationId="{A3E987BA-63A7-E55C-D9E0-0074DB601FE6}"/>
          </ac:spMkLst>
        </pc:spChg>
        <pc:spChg chg="mod">
          <ac:chgData name="Julia Portmann" userId="S::julia.portmann@ssaihq.com::7144498d-e111-4a08-a1f3-50ce4c7634ed" providerId="AD" clId="Web-{84787BB1-06F9-0EFE-DC24-8789E6BE64B5}" dt="2022-11-15T21:18:21.649" v="156" actId="1076"/>
          <ac:spMkLst>
            <pc:docMk/>
            <pc:sldMk cId="1532886728" sldId="259"/>
            <ac:spMk id="214" creationId="{4C455821-77FE-A53D-DA4E-E4DDB987B4EF}"/>
          </ac:spMkLst>
        </pc:spChg>
        <pc:spChg chg="del mod">
          <ac:chgData name="Julia Portmann" userId="S::julia.portmann@ssaihq.com::7144498d-e111-4a08-a1f3-50ce4c7634ed" providerId="AD" clId="Web-{84787BB1-06F9-0EFE-DC24-8789E6BE64B5}" dt="2022-11-15T20:51:53.594" v="83"/>
          <ac:spMkLst>
            <pc:docMk/>
            <pc:sldMk cId="1532886728" sldId="259"/>
            <ac:spMk id="227" creationId="{471E4248-2F23-6C92-139F-3F8AA5E0355F}"/>
          </ac:spMkLst>
        </pc:spChg>
        <pc:grpChg chg="mod">
          <ac:chgData name="Julia Portmann" userId="S::julia.portmann@ssaihq.com::7144498d-e111-4a08-a1f3-50ce4c7634ed" providerId="AD" clId="Web-{84787BB1-06F9-0EFE-DC24-8789E6BE64B5}" dt="2022-11-15T21:15:56.129" v="125" actId="1076"/>
          <ac:grpSpMkLst>
            <pc:docMk/>
            <pc:sldMk cId="1532886728" sldId="259"/>
            <ac:grpSpMk id="111" creationId="{E1680737-BC0B-3F17-FF81-8940BA484C20}"/>
          </ac:grpSpMkLst>
        </pc:grpChg>
        <pc:picChg chg="add del mod">
          <ac:chgData name="Julia Portmann" userId="S::julia.portmann@ssaihq.com::7144498d-e111-4a08-a1f3-50ce4c7634ed" providerId="AD" clId="Web-{84787BB1-06F9-0EFE-DC24-8789E6BE64B5}" dt="2022-11-15T20:52:22.203" v="107"/>
          <ac:picMkLst>
            <pc:docMk/>
            <pc:sldMk cId="1532886728" sldId="259"/>
            <ac:picMk id="112" creationId="{000DBF5A-B4D8-CCA5-3826-1198EE5D6599}"/>
          </ac:picMkLst>
        </pc:picChg>
        <pc:picChg chg="del">
          <ac:chgData name="Julia Portmann" userId="S::julia.portmann@ssaihq.com::7144498d-e111-4a08-a1f3-50ce4c7634ed" providerId="AD" clId="Web-{84787BB1-06F9-0EFE-DC24-8789E6BE64B5}" dt="2022-11-15T21:16:21.255" v="128"/>
          <ac:picMkLst>
            <pc:docMk/>
            <pc:sldMk cId="1532886728" sldId="259"/>
            <ac:picMk id="225" creationId="{865845B9-F0A5-0BA2-F681-FD0E1D3FC7CF}"/>
          </ac:picMkLst>
        </pc:picChg>
        <pc:picChg chg="mod">
          <ac:chgData name="Julia Portmann" userId="S::julia.portmann@ssaihq.com::7144498d-e111-4a08-a1f3-50ce4c7634ed" providerId="AD" clId="Web-{84787BB1-06F9-0EFE-DC24-8789E6BE64B5}" dt="2022-11-15T20:52:49.828" v="122" actId="1076"/>
          <ac:picMkLst>
            <pc:docMk/>
            <pc:sldMk cId="1532886728" sldId="259"/>
            <ac:picMk id="226" creationId="{45134331-3403-1F22-394B-3C74B1639CDA}"/>
          </ac:picMkLst>
        </pc:picChg>
      </pc:sldChg>
    </pc:docChg>
  </pc:docChgLst>
  <pc:docChgLst>
    <pc:chgData name="Julia Portmann" userId="S::julia.portmann@ssaihq.com::7144498d-e111-4a08-a1f3-50ce4c7634ed" providerId="AD" clId="Web-{40C13D9C-31DD-5C76-1897-36947021D372}"/>
    <pc:docChg chg="modSld">
      <pc:chgData name="Julia Portmann" userId="S::julia.portmann@ssaihq.com::7144498d-e111-4a08-a1f3-50ce4c7634ed" providerId="AD" clId="Web-{40C13D9C-31DD-5C76-1897-36947021D372}" dt="2022-11-16T17:09:51.453" v="35" actId="1076"/>
      <pc:docMkLst>
        <pc:docMk/>
      </pc:docMkLst>
      <pc:sldChg chg="modSp">
        <pc:chgData name="Julia Portmann" userId="S::julia.portmann@ssaihq.com::7144498d-e111-4a08-a1f3-50ce4c7634ed" providerId="AD" clId="Web-{40C13D9C-31DD-5C76-1897-36947021D372}" dt="2022-11-16T17:09:51.453" v="35" actId="1076"/>
        <pc:sldMkLst>
          <pc:docMk/>
          <pc:sldMk cId="1532886728" sldId="259"/>
        </pc:sldMkLst>
        <pc:spChg chg="mod">
          <ac:chgData name="Julia Portmann" userId="S::julia.portmann@ssaihq.com::7144498d-e111-4a08-a1f3-50ce4c7634ed" providerId="AD" clId="Web-{40C13D9C-31DD-5C76-1897-36947021D372}" dt="2022-11-16T17:07:00.135" v="5" actId="14100"/>
          <ac:spMkLst>
            <pc:docMk/>
            <pc:sldMk cId="1532886728" sldId="259"/>
            <ac:spMk id="7" creationId="{00000000-0000-0000-0000-000000000000}"/>
          </ac:spMkLst>
        </pc:spChg>
        <pc:spChg chg="mod">
          <ac:chgData name="Julia Portmann" userId="S::julia.portmann@ssaihq.com::7144498d-e111-4a08-a1f3-50ce4c7634ed" providerId="AD" clId="Web-{40C13D9C-31DD-5C76-1897-36947021D372}" dt="2022-11-16T17:08:12.763" v="6" actId="1076"/>
          <ac:spMkLst>
            <pc:docMk/>
            <pc:sldMk cId="1532886728" sldId="259"/>
            <ac:spMk id="9" creationId="{00000000-0000-0000-0000-000000000000}"/>
          </ac:spMkLst>
        </pc:spChg>
        <pc:spChg chg="mod">
          <ac:chgData name="Julia Portmann" userId="S::julia.portmann@ssaihq.com::7144498d-e111-4a08-a1f3-50ce4c7634ed" providerId="AD" clId="Web-{40C13D9C-31DD-5C76-1897-36947021D372}" dt="2022-11-16T17:04:18.802" v="0" actId="20577"/>
          <ac:spMkLst>
            <pc:docMk/>
            <pc:sldMk cId="1532886728" sldId="259"/>
            <ac:spMk id="13" creationId="{00000000-0000-0000-0000-000000000000}"/>
          </ac:spMkLst>
        </pc:spChg>
        <pc:spChg chg="mod">
          <ac:chgData name="Julia Portmann" userId="S::julia.portmann@ssaihq.com::7144498d-e111-4a08-a1f3-50ce4c7634ed" providerId="AD" clId="Web-{40C13D9C-31DD-5C76-1897-36947021D372}" dt="2022-11-16T17:09:22.859" v="33" actId="1076"/>
          <ac:spMkLst>
            <pc:docMk/>
            <pc:sldMk cId="1532886728" sldId="259"/>
            <ac:spMk id="20" creationId="{00000000-0000-0000-0000-000000000000}"/>
          </ac:spMkLst>
        </pc:spChg>
        <pc:spChg chg="mod">
          <ac:chgData name="Julia Portmann" userId="S::julia.portmann@ssaihq.com::7144498d-e111-4a08-a1f3-50ce4c7634ed" providerId="AD" clId="Web-{40C13D9C-31DD-5C76-1897-36947021D372}" dt="2022-11-16T17:08:12.825" v="7" actId="1076"/>
          <ac:spMkLst>
            <pc:docMk/>
            <pc:sldMk cId="1532886728" sldId="259"/>
            <ac:spMk id="21" creationId="{00000000-0000-0000-0000-000000000000}"/>
          </ac:spMkLst>
        </pc:spChg>
        <pc:spChg chg="mod">
          <ac:chgData name="Julia Portmann" userId="S::julia.portmann@ssaihq.com::7144498d-e111-4a08-a1f3-50ce4c7634ed" providerId="AD" clId="Web-{40C13D9C-31DD-5C76-1897-36947021D372}" dt="2022-11-16T17:05:20.804" v="2" actId="1076"/>
          <ac:spMkLst>
            <pc:docMk/>
            <pc:sldMk cId="1532886728" sldId="259"/>
            <ac:spMk id="107" creationId="{0CC549BB-C374-C259-3DDF-059F1FD851FD}"/>
          </ac:spMkLst>
        </pc:spChg>
        <pc:spChg chg="mod">
          <ac:chgData name="Julia Portmann" userId="S::julia.portmann@ssaihq.com::7144498d-e111-4a08-a1f3-50ce4c7634ed" providerId="AD" clId="Web-{40C13D9C-31DD-5C76-1897-36947021D372}" dt="2022-11-16T17:09:16.624" v="32" actId="1076"/>
          <ac:spMkLst>
            <pc:docMk/>
            <pc:sldMk cId="1532886728" sldId="259"/>
            <ac:spMk id="118" creationId="{69DA950B-7892-76C5-584F-29569982C22D}"/>
          </ac:spMkLst>
        </pc:spChg>
        <pc:spChg chg="mod">
          <ac:chgData name="Julia Portmann" userId="S::julia.portmann@ssaihq.com::7144498d-e111-4a08-a1f3-50ce4c7634ed" providerId="AD" clId="Web-{40C13D9C-31DD-5C76-1897-36947021D372}" dt="2022-11-16T17:05:53.539" v="3" actId="1076"/>
          <ac:spMkLst>
            <pc:docMk/>
            <pc:sldMk cId="1532886728" sldId="259"/>
            <ac:spMk id="209" creationId="{A3E987BA-63A7-E55C-D9E0-0074DB601FE6}"/>
          </ac:spMkLst>
        </pc:spChg>
        <pc:spChg chg="mod">
          <ac:chgData name="Julia Portmann" userId="S::julia.portmann@ssaihq.com::7144498d-e111-4a08-a1f3-50ce4c7634ed" providerId="AD" clId="Web-{40C13D9C-31DD-5C76-1897-36947021D372}" dt="2022-11-16T17:09:51.453" v="35" actId="1076"/>
          <ac:spMkLst>
            <pc:docMk/>
            <pc:sldMk cId="1532886728" sldId="259"/>
            <ac:spMk id="213" creationId="{7A3465D1-8FDE-3046-4881-1734C29F817C}"/>
          </ac:spMkLst>
        </pc:spChg>
        <pc:spChg chg="mod">
          <ac:chgData name="Julia Portmann" userId="S::julia.portmann@ssaihq.com::7144498d-e111-4a08-a1f3-50ce4c7634ed" providerId="AD" clId="Web-{40C13D9C-31DD-5C76-1897-36947021D372}" dt="2022-11-16T17:09:09.311" v="31" actId="1076"/>
          <ac:spMkLst>
            <pc:docMk/>
            <pc:sldMk cId="1532886728" sldId="259"/>
            <ac:spMk id="214" creationId="{4C455821-77FE-A53D-DA4E-E4DDB987B4EF}"/>
          </ac:spMkLst>
        </pc:spChg>
        <pc:spChg chg="mod">
          <ac:chgData name="Julia Portmann" userId="S::julia.portmann@ssaihq.com::7144498d-e111-4a08-a1f3-50ce4c7634ed" providerId="AD" clId="Web-{40C13D9C-31DD-5C76-1897-36947021D372}" dt="2022-11-16T17:08:39.842" v="16" actId="1076"/>
          <ac:spMkLst>
            <pc:docMk/>
            <pc:sldMk cId="1532886728" sldId="259"/>
            <ac:spMk id="219" creationId="{B1CE748D-9716-47F5-376C-BB987AF3B18E}"/>
          </ac:spMkLst>
        </pc:spChg>
        <pc:spChg chg="mod">
          <ac:chgData name="Julia Portmann" userId="S::julia.portmann@ssaihq.com::7144498d-e111-4a08-a1f3-50ce4c7634ed" providerId="AD" clId="Web-{40C13D9C-31DD-5C76-1897-36947021D372}" dt="2022-11-16T17:08:39.935" v="17" actId="1076"/>
          <ac:spMkLst>
            <pc:docMk/>
            <pc:sldMk cId="1532886728" sldId="259"/>
            <ac:spMk id="220" creationId="{D940AF2C-BF15-D46D-1513-FF9CB9B25532}"/>
          </ac:spMkLst>
        </pc:spChg>
        <pc:spChg chg="mod">
          <ac:chgData name="Julia Portmann" userId="S::julia.portmann@ssaihq.com::7144498d-e111-4a08-a1f3-50ce4c7634ed" providerId="AD" clId="Web-{40C13D9C-31DD-5C76-1897-36947021D372}" dt="2022-11-16T17:08:40.029" v="18" actId="1076"/>
          <ac:spMkLst>
            <pc:docMk/>
            <pc:sldMk cId="1532886728" sldId="259"/>
            <ac:spMk id="221" creationId="{2E65CCF0-164B-93B9-5999-22866E9ECB70}"/>
          </ac:spMkLst>
        </pc:spChg>
        <pc:spChg chg="mod">
          <ac:chgData name="Julia Portmann" userId="S::julia.portmann@ssaihq.com::7144498d-e111-4a08-a1f3-50ce4c7634ed" providerId="AD" clId="Web-{40C13D9C-31DD-5C76-1897-36947021D372}" dt="2022-11-16T17:08:40.107" v="19" actId="1076"/>
          <ac:spMkLst>
            <pc:docMk/>
            <pc:sldMk cId="1532886728" sldId="259"/>
            <ac:spMk id="222" creationId="{AE9BA245-73BC-1559-4A58-25729E803553}"/>
          </ac:spMkLst>
        </pc:spChg>
        <pc:grpChg chg="mod">
          <ac:chgData name="Julia Portmann" userId="S::julia.portmann@ssaihq.com::7144498d-e111-4a08-a1f3-50ce4c7634ed" providerId="AD" clId="Web-{40C13D9C-31DD-5C76-1897-36947021D372}" dt="2022-11-16T17:09:08.936" v="28" actId="1076"/>
          <ac:grpSpMkLst>
            <pc:docMk/>
            <pc:sldMk cId="1532886728" sldId="259"/>
            <ac:grpSpMk id="114" creationId="{AC587FD3-9BED-42E7-95A1-5DFE74208A5C}"/>
          </ac:grpSpMkLst>
        </pc:grpChg>
        <pc:grpChg chg="mod">
          <ac:chgData name="Julia Portmann" userId="S::julia.portmann@ssaihq.com::7144498d-e111-4a08-a1f3-50ce4c7634ed" providerId="AD" clId="Web-{40C13D9C-31DD-5C76-1897-36947021D372}" dt="2022-11-16T17:09:09.061" v="29" actId="1076"/>
          <ac:grpSpMkLst>
            <pc:docMk/>
            <pc:sldMk cId="1532886728" sldId="259"/>
            <ac:grpSpMk id="115" creationId="{5B1928E6-7A2D-31F9-3F55-325E8A510F87}"/>
          </ac:grpSpMkLst>
        </pc:grpChg>
        <pc:grpChg chg="mod">
          <ac:chgData name="Julia Portmann" userId="S::julia.portmann@ssaihq.com::7144498d-e111-4a08-a1f3-50ce4c7634ed" providerId="AD" clId="Web-{40C13D9C-31DD-5C76-1897-36947021D372}" dt="2022-11-16T17:09:09.233" v="30" actId="1076"/>
          <ac:grpSpMkLst>
            <pc:docMk/>
            <pc:sldMk cId="1532886728" sldId="259"/>
            <ac:grpSpMk id="116" creationId="{A075678A-1893-EA33-2F8A-952974F21555}"/>
          </ac:grpSpMkLst>
        </pc:grpChg>
        <pc:grpChg chg="mod">
          <ac:chgData name="Julia Portmann" userId="S::julia.portmann@ssaihq.com::7144498d-e111-4a08-a1f3-50ce4c7634ed" providerId="AD" clId="Web-{40C13D9C-31DD-5C76-1897-36947021D372}" dt="2022-11-16T17:08:26.372" v="10" actId="1076"/>
          <ac:grpSpMkLst>
            <pc:docMk/>
            <pc:sldMk cId="1532886728" sldId="259"/>
            <ac:grpSpMk id="212" creationId="{F1194DBF-BACF-16AC-810F-382D6E9561FB}"/>
          </ac:grpSpMkLst>
        </pc:grpChg>
      </pc:sldChg>
    </pc:docChg>
  </pc:docChgLst>
  <pc:docChgLst>
    <pc:chgData name="Julia Portmann" userId="S::julia.portmann@ssaihq.com::7144498d-e111-4a08-a1f3-50ce4c7634ed" providerId="AD" clId="Web-{CDD05C8A-6499-F827-4CA6-E84349189004}"/>
    <pc:docChg chg="modSld">
      <pc:chgData name="Julia Portmann" userId="S::julia.portmann@ssaihq.com::7144498d-e111-4a08-a1f3-50ce4c7634ed" providerId="AD" clId="Web-{CDD05C8A-6499-F827-4CA6-E84349189004}" dt="2022-11-14T22:21:16.342" v="46" actId="1076"/>
      <pc:docMkLst>
        <pc:docMk/>
      </pc:docMkLst>
      <pc:sldChg chg="addSp delSp modSp">
        <pc:chgData name="Julia Portmann" userId="S::julia.portmann@ssaihq.com::7144498d-e111-4a08-a1f3-50ce4c7634ed" providerId="AD" clId="Web-{CDD05C8A-6499-F827-4CA6-E84349189004}" dt="2022-11-14T22:21:16.342" v="46" actId="1076"/>
        <pc:sldMkLst>
          <pc:docMk/>
          <pc:sldMk cId="1532886728" sldId="259"/>
        </pc:sldMkLst>
        <pc:spChg chg="add del">
          <ac:chgData name="Julia Portmann" userId="S::julia.portmann@ssaihq.com::7144498d-e111-4a08-a1f3-50ce4c7634ed" providerId="AD" clId="Web-{CDD05C8A-6499-F827-4CA6-E84349189004}" dt="2022-11-14T22:17:40.649" v="11"/>
          <ac:spMkLst>
            <pc:docMk/>
            <pc:sldMk cId="1532886728" sldId="259"/>
            <ac:spMk id="2" creationId="{AD7921A9-3F47-B885-C796-49D8A2EEE579}"/>
          </ac:spMkLst>
        </pc:spChg>
        <pc:spChg chg="mod">
          <ac:chgData name="Julia Portmann" userId="S::julia.portmann@ssaihq.com::7144498d-e111-4a08-a1f3-50ce4c7634ed" providerId="AD" clId="Web-{CDD05C8A-6499-F827-4CA6-E84349189004}" dt="2022-11-14T22:16:17.380" v="4"/>
          <ac:spMkLst>
            <pc:docMk/>
            <pc:sldMk cId="1532886728" sldId="259"/>
            <ac:spMk id="5" creationId="{00000000-0000-0000-0000-000000000000}"/>
          </ac:spMkLst>
        </pc:spChg>
        <pc:spChg chg="mod">
          <ac:chgData name="Julia Portmann" userId="S::julia.portmann@ssaihq.com::7144498d-e111-4a08-a1f3-50ce4c7634ed" providerId="AD" clId="Web-{CDD05C8A-6499-F827-4CA6-E84349189004}" dt="2022-11-14T22:19:24.308" v="31" actId="1076"/>
          <ac:spMkLst>
            <pc:docMk/>
            <pc:sldMk cId="1532886728" sldId="259"/>
            <ac:spMk id="8" creationId="{00000000-0000-0000-0000-000000000000}"/>
          </ac:spMkLst>
        </pc:spChg>
        <pc:spChg chg="mod">
          <ac:chgData name="Julia Portmann" userId="S::julia.portmann@ssaihq.com::7144498d-e111-4a08-a1f3-50ce4c7634ed" providerId="AD" clId="Web-{CDD05C8A-6499-F827-4CA6-E84349189004}" dt="2022-11-14T22:17:49.508" v="12" actId="1076"/>
          <ac:spMkLst>
            <pc:docMk/>
            <pc:sldMk cId="1532886728" sldId="259"/>
            <ac:spMk id="11" creationId="{00000000-0000-0000-0000-000000000000}"/>
          </ac:spMkLst>
        </pc:spChg>
        <pc:spChg chg="mod">
          <ac:chgData name="Julia Portmann" userId="S::julia.portmann@ssaihq.com::7144498d-e111-4a08-a1f3-50ce4c7634ed" providerId="AD" clId="Web-{CDD05C8A-6499-F827-4CA6-E84349189004}" dt="2022-11-14T22:17:18.851" v="8" actId="20577"/>
          <ac:spMkLst>
            <pc:docMk/>
            <pc:sldMk cId="1532886728" sldId="259"/>
            <ac:spMk id="13" creationId="{00000000-0000-0000-0000-000000000000}"/>
          </ac:spMkLst>
        </pc:spChg>
        <pc:spChg chg="mod">
          <ac:chgData name="Julia Portmann" userId="S::julia.portmann@ssaihq.com::7144498d-e111-4a08-a1f3-50ce4c7634ed" providerId="AD" clId="Web-{CDD05C8A-6499-F827-4CA6-E84349189004}" dt="2022-11-14T22:17:28.773" v="9" actId="1076"/>
          <ac:spMkLst>
            <pc:docMk/>
            <pc:sldMk cId="1532886728" sldId="259"/>
            <ac:spMk id="14" creationId="{00000000-0000-0000-0000-000000000000}"/>
          </ac:spMkLst>
        </pc:spChg>
        <pc:spChg chg="mod">
          <ac:chgData name="Julia Portmann" userId="S::julia.portmann@ssaihq.com::7144498d-e111-4a08-a1f3-50ce4c7634ed" providerId="AD" clId="Web-{CDD05C8A-6499-F827-4CA6-E84349189004}" dt="2022-11-14T22:17:36.586" v="10" actId="1076"/>
          <ac:spMkLst>
            <pc:docMk/>
            <pc:sldMk cId="1532886728" sldId="259"/>
            <ac:spMk id="16" creationId="{00000000-0000-0000-0000-000000000000}"/>
          </ac:spMkLst>
        </pc:spChg>
        <pc:spChg chg="mod">
          <ac:chgData name="Julia Portmann" userId="S::julia.portmann@ssaihq.com::7144498d-e111-4a08-a1f3-50ce4c7634ed" providerId="AD" clId="Web-{CDD05C8A-6499-F827-4CA6-E84349189004}" dt="2022-11-14T22:19:28.824" v="32" actId="1076"/>
          <ac:spMkLst>
            <pc:docMk/>
            <pc:sldMk cId="1532886728" sldId="259"/>
            <ac:spMk id="20" creationId="{00000000-0000-0000-0000-000000000000}"/>
          </ac:spMkLst>
        </pc:spChg>
        <pc:spChg chg="add mod">
          <ac:chgData name="Julia Portmann" userId="S::julia.portmann@ssaihq.com::7144498d-e111-4a08-a1f3-50ce4c7634ed" providerId="AD" clId="Web-{CDD05C8A-6499-F827-4CA6-E84349189004}" dt="2022-11-14T22:18:50.885" v="20" actId="14100"/>
          <ac:spMkLst>
            <pc:docMk/>
            <pc:sldMk cId="1532886728" sldId="259"/>
            <ac:spMk id="28" creationId="{2DB06D76-065E-948E-341D-AC9AC68F0831}"/>
          </ac:spMkLst>
        </pc:spChg>
        <pc:spChg chg="add mod">
          <ac:chgData name="Julia Portmann" userId="S::julia.portmann@ssaihq.com::7144498d-e111-4a08-a1f3-50ce4c7634ed" providerId="AD" clId="Web-{CDD05C8A-6499-F827-4CA6-E84349189004}" dt="2022-11-14T22:18:54.088" v="22"/>
          <ac:spMkLst>
            <pc:docMk/>
            <pc:sldMk cId="1532886728" sldId="259"/>
            <ac:spMk id="29" creationId="{5D4D3ADB-9612-AA43-D347-0B547D2F1734}"/>
          </ac:spMkLst>
        </pc:spChg>
        <pc:spChg chg="add">
          <ac:chgData name="Julia Portmann" userId="S::julia.portmann@ssaihq.com::7144498d-e111-4a08-a1f3-50ce4c7634ed" providerId="AD" clId="Web-{CDD05C8A-6499-F827-4CA6-E84349189004}" dt="2022-11-14T22:17:55.571" v="13"/>
          <ac:spMkLst>
            <pc:docMk/>
            <pc:sldMk cId="1532886728" sldId="259"/>
            <ac:spMk id="30" creationId="{DB31E34D-9100-F82F-349B-F4699A8028A7}"/>
          </ac:spMkLst>
        </pc:spChg>
        <pc:spChg chg="add">
          <ac:chgData name="Julia Portmann" userId="S::julia.portmann@ssaihq.com::7144498d-e111-4a08-a1f3-50ce4c7634ed" providerId="AD" clId="Web-{CDD05C8A-6499-F827-4CA6-E84349189004}" dt="2022-11-14T22:17:55.571" v="13"/>
          <ac:spMkLst>
            <pc:docMk/>
            <pc:sldMk cId="1532886728" sldId="259"/>
            <ac:spMk id="31" creationId="{70C7009C-A15F-F91B-4860-3D45CAD95CDE}"/>
          </ac:spMkLst>
        </pc:spChg>
        <pc:spChg chg="add mod">
          <ac:chgData name="Julia Portmann" userId="S::julia.portmann@ssaihq.com::7144498d-e111-4a08-a1f3-50ce4c7634ed" providerId="AD" clId="Web-{CDD05C8A-6499-F827-4CA6-E84349189004}" dt="2022-11-14T22:19:53.621" v="34" actId="1076"/>
          <ac:spMkLst>
            <pc:docMk/>
            <pc:sldMk cId="1532886728" sldId="259"/>
            <ac:spMk id="32" creationId="{C94D2502-F305-9802-5B13-6B50B5ED8367}"/>
          </ac:spMkLst>
        </pc:spChg>
        <pc:spChg chg="add">
          <ac:chgData name="Julia Portmann" userId="S::julia.portmann@ssaihq.com::7144498d-e111-4a08-a1f3-50ce4c7634ed" providerId="AD" clId="Web-{CDD05C8A-6499-F827-4CA6-E84349189004}" dt="2022-11-14T22:17:55.571" v="13"/>
          <ac:spMkLst>
            <pc:docMk/>
            <pc:sldMk cId="1532886728" sldId="259"/>
            <ac:spMk id="33" creationId="{5329A164-1B9C-EBF4-78CF-8C0AC00902B7}"/>
          </ac:spMkLst>
        </pc:spChg>
        <pc:spChg chg="add">
          <ac:chgData name="Julia Portmann" userId="S::julia.portmann@ssaihq.com::7144498d-e111-4a08-a1f3-50ce4c7634ed" providerId="AD" clId="Web-{CDD05C8A-6499-F827-4CA6-E84349189004}" dt="2022-11-14T22:17:55.571" v="13"/>
          <ac:spMkLst>
            <pc:docMk/>
            <pc:sldMk cId="1532886728" sldId="259"/>
            <ac:spMk id="34" creationId="{88E93249-D774-4DF8-C0E3-5BAAA8FF5726}"/>
          </ac:spMkLst>
        </pc:spChg>
        <pc:spChg chg="add mod">
          <ac:chgData name="Julia Portmann" userId="S::julia.portmann@ssaihq.com::7144498d-e111-4a08-a1f3-50ce4c7634ed" providerId="AD" clId="Web-{CDD05C8A-6499-F827-4CA6-E84349189004}" dt="2022-11-14T22:19:05.385" v="26"/>
          <ac:spMkLst>
            <pc:docMk/>
            <pc:sldMk cId="1532886728" sldId="259"/>
            <ac:spMk id="35" creationId="{832BE33F-9965-D576-396D-DA56A3737DB3}"/>
          </ac:spMkLst>
        </pc:spChg>
        <pc:spChg chg="add mod">
          <ac:chgData name="Julia Portmann" userId="S::julia.portmann@ssaihq.com::7144498d-e111-4a08-a1f3-50ce4c7634ed" providerId="AD" clId="Web-{CDD05C8A-6499-F827-4CA6-E84349189004}" dt="2022-11-14T22:19:05.479" v="27"/>
          <ac:spMkLst>
            <pc:docMk/>
            <pc:sldMk cId="1532886728" sldId="259"/>
            <ac:spMk id="36" creationId="{AD75E4EB-B99B-043A-80E9-257856B5FC12}"/>
          </ac:spMkLst>
        </pc:spChg>
        <pc:spChg chg="add mod">
          <ac:chgData name="Julia Portmann" userId="S::julia.portmann@ssaihq.com::7144498d-e111-4a08-a1f3-50ce4c7634ed" providerId="AD" clId="Web-{CDD05C8A-6499-F827-4CA6-E84349189004}" dt="2022-11-14T22:19:05.573" v="28"/>
          <ac:spMkLst>
            <pc:docMk/>
            <pc:sldMk cId="1532886728" sldId="259"/>
            <ac:spMk id="37" creationId="{6D716C54-C706-3381-3F5A-01BC93394DAD}"/>
          </ac:spMkLst>
        </pc:spChg>
        <pc:spChg chg="add mod">
          <ac:chgData name="Julia Portmann" userId="S::julia.portmann@ssaihq.com::7144498d-e111-4a08-a1f3-50ce4c7634ed" providerId="AD" clId="Web-{CDD05C8A-6499-F827-4CA6-E84349189004}" dt="2022-11-14T22:18:40.416" v="17"/>
          <ac:spMkLst>
            <pc:docMk/>
            <pc:sldMk cId="1532886728" sldId="259"/>
            <ac:spMk id="38" creationId="{00CC865A-4F19-B8A4-F2B6-817B26D793EC}"/>
          </ac:spMkLst>
        </pc:spChg>
        <pc:spChg chg="add">
          <ac:chgData name="Julia Portmann" userId="S::julia.portmann@ssaihq.com::7144498d-e111-4a08-a1f3-50ce4c7634ed" providerId="AD" clId="Web-{CDD05C8A-6499-F827-4CA6-E84349189004}" dt="2022-11-14T22:17:55.571" v="13"/>
          <ac:spMkLst>
            <pc:docMk/>
            <pc:sldMk cId="1532886728" sldId="259"/>
            <ac:spMk id="39" creationId="{D32AE717-0999-EED8-AFAC-0D3AB73C0E60}"/>
          </ac:spMkLst>
        </pc:spChg>
        <pc:spChg chg="add mod">
          <ac:chgData name="Julia Portmann" userId="S::julia.portmann@ssaihq.com::7144498d-e111-4a08-a1f3-50ce4c7634ed" providerId="AD" clId="Web-{CDD05C8A-6499-F827-4CA6-E84349189004}" dt="2022-11-14T22:20:49.373" v="40" actId="20577"/>
          <ac:spMkLst>
            <pc:docMk/>
            <pc:sldMk cId="1532886728" sldId="259"/>
            <ac:spMk id="41" creationId="{1CD97E51-99E8-4216-C148-C17C4528A800}"/>
          </ac:spMkLst>
        </pc:spChg>
        <pc:spChg chg="add mod">
          <ac:chgData name="Julia Portmann" userId="S::julia.portmann@ssaihq.com::7144498d-e111-4a08-a1f3-50ce4c7634ed" providerId="AD" clId="Web-{CDD05C8A-6499-F827-4CA6-E84349189004}" dt="2022-11-14T22:20:54.717" v="41" actId="14100"/>
          <ac:spMkLst>
            <pc:docMk/>
            <pc:sldMk cId="1532886728" sldId="259"/>
            <ac:spMk id="48" creationId="{7FD76EFF-00F5-5C1D-87B8-4F6CDC3D5035}"/>
          </ac:spMkLst>
        </pc:spChg>
        <pc:grpChg chg="add mod">
          <ac:chgData name="Julia Portmann" userId="S::julia.portmann@ssaihq.com::7144498d-e111-4a08-a1f3-50ce4c7634ed" providerId="AD" clId="Web-{CDD05C8A-6499-F827-4CA6-E84349189004}" dt="2022-11-14T22:21:01.264" v="42" actId="1076"/>
          <ac:grpSpMkLst>
            <pc:docMk/>
            <pc:sldMk cId="1532886728" sldId="259"/>
            <ac:grpSpMk id="3" creationId="{6B8B71E0-B8E2-CEAF-4C48-288CBFCF5694}"/>
          </ac:grpSpMkLst>
        </pc:grpChg>
        <pc:picChg chg="add">
          <ac:chgData name="Julia Portmann" userId="S::julia.portmann@ssaihq.com::7144498d-e111-4a08-a1f3-50ce4c7634ed" providerId="AD" clId="Web-{CDD05C8A-6499-F827-4CA6-E84349189004}" dt="2022-11-14T22:17:55.571" v="13"/>
          <ac:picMkLst>
            <pc:docMk/>
            <pc:sldMk cId="1532886728" sldId="259"/>
            <ac:picMk id="26" creationId="{76A2075A-A02A-0F28-D107-0F54397137D5}"/>
          </ac:picMkLst>
        </pc:picChg>
        <pc:picChg chg="add">
          <ac:chgData name="Julia Portmann" userId="S::julia.portmann@ssaihq.com::7144498d-e111-4a08-a1f3-50ce4c7634ed" providerId="AD" clId="Web-{CDD05C8A-6499-F827-4CA6-E84349189004}" dt="2022-11-14T22:17:55.571" v="13"/>
          <ac:picMkLst>
            <pc:docMk/>
            <pc:sldMk cId="1532886728" sldId="259"/>
            <ac:picMk id="40" creationId="{B2297F72-953E-387C-2451-3891D22343EA}"/>
          </ac:picMkLst>
        </pc:picChg>
        <pc:picChg chg="add mod">
          <ac:chgData name="Julia Portmann" userId="S::julia.portmann@ssaihq.com::7144498d-e111-4a08-a1f3-50ce4c7634ed" providerId="AD" clId="Web-{CDD05C8A-6499-F827-4CA6-E84349189004}" dt="2022-11-14T22:21:16.342" v="46" actId="1076"/>
          <ac:picMkLst>
            <pc:docMk/>
            <pc:sldMk cId="1532886728" sldId="259"/>
            <ac:picMk id="50" creationId="{89926429-546E-9C94-CAC8-11A85BA42A96}"/>
          </ac:picMkLst>
        </pc:picChg>
      </pc:sldChg>
    </pc:docChg>
  </pc:docChgLst>
  <pc:docChgLst>
    <pc:chgData name="Julia Portmann" userId="S::julia.portmann@ssaihq.com::7144498d-e111-4a08-a1f3-50ce4c7634ed" providerId="AD" clId="Web-{F88377DC-961B-C13B-36F0-F291159EE0CA}"/>
    <pc:docChg chg="modSld">
      <pc:chgData name="Julia Portmann" userId="S::julia.portmann@ssaihq.com::7144498d-e111-4a08-a1f3-50ce4c7634ed" providerId="AD" clId="Web-{F88377DC-961B-C13B-36F0-F291159EE0CA}" dt="2022-11-14T22:24:05.338" v="112"/>
      <pc:docMkLst>
        <pc:docMk/>
      </pc:docMkLst>
      <pc:sldChg chg="addSp modSp">
        <pc:chgData name="Julia Portmann" userId="S::julia.portmann@ssaihq.com::7144498d-e111-4a08-a1f3-50ce4c7634ed" providerId="AD" clId="Web-{F88377DC-961B-C13B-36F0-F291159EE0CA}" dt="2022-11-14T22:24:05.338" v="112"/>
        <pc:sldMkLst>
          <pc:docMk/>
          <pc:sldMk cId="1532886728" sldId="259"/>
        </pc:sldMkLst>
        <pc:spChg chg="mod">
          <ac:chgData name="Julia Portmann" userId="S::julia.portmann@ssaihq.com::7144498d-e111-4a08-a1f3-50ce4c7634ed" providerId="AD" clId="Web-{F88377DC-961B-C13B-36F0-F291159EE0CA}" dt="2022-11-14T22:22:47.117" v="11" actId="1076"/>
          <ac:spMkLst>
            <pc:docMk/>
            <pc:sldMk cId="1532886728" sldId="259"/>
            <ac:spMk id="8" creationId="{00000000-0000-0000-0000-000000000000}"/>
          </ac:spMkLst>
        </pc:spChg>
        <pc:spChg chg="mod">
          <ac:chgData name="Julia Portmann" userId="S::julia.portmann@ssaihq.com::7144498d-e111-4a08-a1f3-50ce4c7634ed" providerId="AD" clId="Web-{F88377DC-961B-C13B-36F0-F291159EE0CA}" dt="2022-11-14T22:23:10.633" v="13" actId="1076"/>
          <ac:spMkLst>
            <pc:docMk/>
            <pc:sldMk cId="1532886728" sldId="259"/>
            <ac:spMk id="10" creationId="{00000000-0000-0000-0000-000000000000}"/>
          </ac:spMkLst>
        </pc:spChg>
        <pc:spChg chg="mod">
          <ac:chgData name="Julia Portmann" userId="S::julia.portmann@ssaihq.com::7144498d-e111-4a08-a1f3-50ce4c7634ed" providerId="AD" clId="Web-{F88377DC-961B-C13B-36F0-F291159EE0CA}" dt="2022-11-14T22:22:43.648" v="10" actId="1076"/>
          <ac:spMkLst>
            <pc:docMk/>
            <pc:sldMk cId="1532886728" sldId="259"/>
            <ac:spMk id="20" creationId="{00000000-0000-0000-0000-000000000000}"/>
          </ac:spMkLst>
        </pc:spChg>
        <pc:spChg chg="mod">
          <ac:chgData name="Julia Portmann" userId="S::julia.portmann@ssaihq.com::7144498d-e111-4a08-a1f3-50ce4c7634ed" providerId="AD" clId="Web-{F88377DC-961B-C13B-36F0-F291159EE0CA}" dt="2022-11-14T22:21:41.193" v="0" actId="14100"/>
          <ac:spMkLst>
            <pc:docMk/>
            <pc:sldMk cId="1532886728" sldId="259"/>
            <ac:spMk id="28" creationId="{2DB06D76-065E-948E-341D-AC9AC68F0831}"/>
          </ac:spMkLst>
        </pc:spChg>
        <pc:spChg chg="mod">
          <ac:chgData name="Julia Portmann" userId="S::julia.portmann@ssaihq.com::7144498d-e111-4a08-a1f3-50ce4c7634ed" providerId="AD" clId="Web-{F88377DC-961B-C13B-36F0-F291159EE0CA}" dt="2022-11-14T22:21:44.068" v="1" actId="14100"/>
          <ac:spMkLst>
            <pc:docMk/>
            <pc:sldMk cId="1532886728" sldId="259"/>
            <ac:spMk id="29" creationId="{5D4D3ADB-9612-AA43-D347-0B547D2F1734}"/>
          </ac:spMkLst>
        </pc:spChg>
        <pc:spChg chg="mod">
          <ac:chgData name="Julia Portmann" userId="S::julia.portmann@ssaihq.com::7144498d-e111-4a08-a1f3-50ce4c7634ed" providerId="AD" clId="Web-{F88377DC-961B-C13B-36F0-F291159EE0CA}" dt="2022-11-14T22:22:30.117" v="9" actId="1076"/>
          <ac:spMkLst>
            <pc:docMk/>
            <pc:sldMk cId="1532886728" sldId="259"/>
            <ac:spMk id="32" creationId="{C94D2502-F305-9802-5B13-6B50B5ED8367}"/>
          </ac:spMkLst>
        </pc:spChg>
        <pc:spChg chg="mod">
          <ac:chgData name="Julia Portmann" userId="S::julia.portmann@ssaihq.com::7144498d-e111-4a08-a1f3-50ce4c7634ed" providerId="AD" clId="Web-{F88377DC-961B-C13B-36F0-F291159EE0CA}" dt="2022-11-14T22:22:01.319" v="5" actId="1076"/>
          <ac:spMkLst>
            <pc:docMk/>
            <pc:sldMk cId="1532886728" sldId="259"/>
            <ac:spMk id="33" creationId="{5329A164-1B9C-EBF4-78CF-8C0AC00902B7}"/>
          </ac:spMkLst>
        </pc:spChg>
        <pc:spChg chg="mod">
          <ac:chgData name="Julia Portmann" userId="S::julia.portmann@ssaihq.com::7144498d-e111-4a08-a1f3-50ce4c7634ed" providerId="AD" clId="Web-{F88377DC-961B-C13B-36F0-F291159EE0CA}" dt="2022-11-14T22:22:01.412" v="6" actId="1076"/>
          <ac:spMkLst>
            <pc:docMk/>
            <pc:sldMk cId="1532886728" sldId="259"/>
            <ac:spMk id="34" creationId="{88E93249-D774-4DF8-C0E3-5BAAA8FF5726}"/>
          </ac:spMkLst>
        </pc:spChg>
        <pc:spChg chg="mod">
          <ac:chgData name="Julia Portmann" userId="S::julia.portmann@ssaihq.com::7144498d-e111-4a08-a1f3-50ce4c7634ed" providerId="AD" clId="Web-{F88377DC-961B-C13B-36F0-F291159EE0CA}" dt="2022-11-14T22:21:46.662" v="2" actId="14100"/>
          <ac:spMkLst>
            <pc:docMk/>
            <pc:sldMk cId="1532886728" sldId="259"/>
            <ac:spMk id="36" creationId="{AD75E4EB-B99B-043A-80E9-257856B5FC12}"/>
          </ac:spMkLst>
        </pc:spChg>
        <pc:spChg chg="mod">
          <ac:chgData name="Julia Portmann" userId="S::julia.portmann@ssaihq.com::7144498d-e111-4a08-a1f3-50ce4c7634ed" providerId="AD" clId="Web-{F88377DC-961B-C13B-36F0-F291159EE0CA}" dt="2022-11-14T22:21:50.756" v="3" actId="14100"/>
          <ac:spMkLst>
            <pc:docMk/>
            <pc:sldMk cId="1532886728" sldId="259"/>
            <ac:spMk id="38" creationId="{00CC865A-4F19-B8A4-F2B6-817B26D793EC}"/>
          </ac:spMkLst>
        </pc:spChg>
        <pc:spChg chg="add mod">
          <ac:chgData name="Julia Portmann" userId="S::julia.portmann@ssaihq.com::7144498d-e111-4a08-a1f3-50ce4c7634ed" providerId="AD" clId="Web-{F88377DC-961B-C13B-36F0-F291159EE0CA}" dt="2022-11-14T22:24:05.338" v="112"/>
          <ac:spMkLst>
            <pc:docMk/>
            <pc:sldMk cId="1532886728" sldId="259"/>
            <ac:spMk id="52" creationId="{9750BCD7-55EA-A1AD-B79C-D0BF2D551DBD}"/>
          </ac:spMkLst>
        </pc:spChg>
        <pc:spChg chg="add mod">
          <ac:chgData name="Julia Portmann" userId="S::julia.portmann@ssaihq.com::7144498d-e111-4a08-a1f3-50ce4c7634ed" providerId="AD" clId="Web-{F88377DC-961B-C13B-36F0-F291159EE0CA}" dt="2022-11-14T22:24:03.182" v="102"/>
          <ac:spMkLst>
            <pc:docMk/>
            <pc:sldMk cId="1532886728" sldId="259"/>
            <ac:spMk id="56" creationId="{B1C7C574-AA7A-B6D4-F386-3A7239AF253C}"/>
          </ac:spMkLst>
        </pc:spChg>
        <pc:spChg chg="add mod">
          <ac:chgData name="Julia Portmann" userId="S::julia.portmann@ssaihq.com::7144498d-e111-4a08-a1f3-50ce4c7634ed" providerId="AD" clId="Web-{F88377DC-961B-C13B-36F0-F291159EE0CA}" dt="2022-11-14T22:24:03.385" v="103"/>
          <ac:spMkLst>
            <pc:docMk/>
            <pc:sldMk cId="1532886728" sldId="259"/>
            <ac:spMk id="57" creationId="{746EF303-C3EC-4411-805D-C728B8C23924}"/>
          </ac:spMkLst>
        </pc:spChg>
        <pc:spChg chg="add mod">
          <ac:chgData name="Julia Portmann" userId="S::julia.portmann@ssaihq.com::7144498d-e111-4a08-a1f3-50ce4c7634ed" providerId="AD" clId="Web-{F88377DC-961B-C13B-36F0-F291159EE0CA}" dt="2022-11-14T22:24:03.588" v="104"/>
          <ac:spMkLst>
            <pc:docMk/>
            <pc:sldMk cId="1532886728" sldId="259"/>
            <ac:spMk id="58" creationId="{4BC52A4F-0E90-015A-CA02-82B2DF70A2E9}"/>
          </ac:spMkLst>
        </pc:spChg>
        <pc:spChg chg="add mod">
          <ac:chgData name="Julia Portmann" userId="S::julia.portmann@ssaihq.com::7144498d-e111-4a08-a1f3-50ce4c7634ed" providerId="AD" clId="Web-{F88377DC-961B-C13B-36F0-F291159EE0CA}" dt="2022-11-14T22:24:03.791" v="105"/>
          <ac:spMkLst>
            <pc:docMk/>
            <pc:sldMk cId="1532886728" sldId="259"/>
            <ac:spMk id="60" creationId="{4ED5D517-BE41-DB15-C66D-BBC3EE11F806}"/>
          </ac:spMkLst>
        </pc:spChg>
        <pc:spChg chg="add mod">
          <ac:chgData name="Julia Portmann" userId="S::julia.portmann@ssaihq.com::7144498d-e111-4a08-a1f3-50ce4c7634ed" providerId="AD" clId="Web-{F88377DC-961B-C13B-36F0-F291159EE0CA}" dt="2022-11-14T22:24:03.995" v="106"/>
          <ac:spMkLst>
            <pc:docMk/>
            <pc:sldMk cId="1532886728" sldId="259"/>
            <ac:spMk id="61" creationId="{EC142D9B-579B-AC08-5C65-07C550A6D51C}"/>
          </ac:spMkLst>
        </pc:spChg>
        <pc:spChg chg="add mod">
          <ac:chgData name="Julia Portmann" userId="S::julia.portmann@ssaihq.com::7144498d-e111-4a08-a1f3-50ce4c7634ed" providerId="AD" clId="Web-{F88377DC-961B-C13B-36F0-F291159EE0CA}" dt="2022-11-14T22:24:04.213" v="107"/>
          <ac:spMkLst>
            <pc:docMk/>
            <pc:sldMk cId="1532886728" sldId="259"/>
            <ac:spMk id="62" creationId="{DBB14625-D1D6-63C1-92F3-CC595F1D6BCD}"/>
          </ac:spMkLst>
        </pc:spChg>
        <pc:spChg chg="add mod">
          <ac:chgData name="Julia Portmann" userId="S::julia.portmann@ssaihq.com::7144498d-e111-4a08-a1f3-50ce4c7634ed" providerId="AD" clId="Web-{F88377DC-961B-C13B-36F0-F291159EE0CA}" dt="2022-11-14T22:24:04.479" v="108"/>
          <ac:spMkLst>
            <pc:docMk/>
            <pc:sldMk cId="1532886728" sldId="259"/>
            <ac:spMk id="63" creationId="{0DA49533-2A32-2984-AC23-F82FAC351DE0}"/>
          </ac:spMkLst>
        </pc:spChg>
        <pc:spChg chg="add mod">
          <ac:chgData name="Julia Portmann" userId="S::julia.portmann@ssaihq.com::7144498d-e111-4a08-a1f3-50ce4c7634ed" providerId="AD" clId="Web-{F88377DC-961B-C13B-36F0-F291159EE0CA}" dt="2022-11-14T22:24:04.713" v="109"/>
          <ac:spMkLst>
            <pc:docMk/>
            <pc:sldMk cId="1532886728" sldId="259"/>
            <ac:spMk id="64" creationId="{FC961B5C-558C-1B7E-B025-7B0D795A6EB9}"/>
          </ac:spMkLst>
        </pc:spChg>
        <pc:spChg chg="add mod">
          <ac:chgData name="Julia Portmann" userId="S::julia.portmann@ssaihq.com::7144498d-e111-4a08-a1f3-50ce4c7634ed" providerId="AD" clId="Web-{F88377DC-961B-C13B-36F0-F291159EE0CA}" dt="2022-11-14T22:24:04.932" v="110"/>
          <ac:spMkLst>
            <pc:docMk/>
            <pc:sldMk cId="1532886728" sldId="259"/>
            <ac:spMk id="65" creationId="{A69E94B9-9F60-45B6-D5A7-59B54DC1F53B}"/>
          </ac:spMkLst>
        </pc:spChg>
        <pc:spChg chg="add mod">
          <ac:chgData name="Julia Portmann" userId="S::julia.portmann@ssaihq.com::7144498d-e111-4a08-a1f3-50ce4c7634ed" providerId="AD" clId="Web-{F88377DC-961B-C13B-36F0-F291159EE0CA}" dt="2022-11-14T22:24:05.135" v="111"/>
          <ac:spMkLst>
            <pc:docMk/>
            <pc:sldMk cId="1532886728" sldId="259"/>
            <ac:spMk id="66" creationId="{DBCB8C9F-7E23-4926-AD91-E9997ED126D7}"/>
          </ac:spMkLst>
        </pc:spChg>
        <pc:spChg chg="add mod">
          <ac:chgData name="Julia Portmann" userId="S::julia.portmann@ssaihq.com::7144498d-e111-4a08-a1f3-50ce4c7634ed" providerId="AD" clId="Web-{F88377DC-961B-C13B-36F0-F291159EE0CA}" dt="2022-11-14T22:24:02.510" v="99"/>
          <ac:spMkLst>
            <pc:docMk/>
            <pc:sldMk cId="1532886728" sldId="259"/>
            <ac:spMk id="67" creationId="{361C3F4C-7A2A-F059-7181-21DFC33A9D4F}"/>
          </ac:spMkLst>
        </pc:spChg>
        <pc:spChg chg="add mod">
          <ac:chgData name="Julia Portmann" userId="S::julia.portmann@ssaihq.com::7144498d-e111-4a08-a1f3-50ce4c7634ed" providerId="AD" clId="Web-{F88377DC-961B-C13B-36F0-F291159EE0CA}" dt="2022-11-14T22:24:02.729" v="100"/>
          <ac:spMkLst>
            <pc:docMk/>
            <pc:sldMk cId="1532886728" sldId="259"/>
            <ac:spMk id="68" creationId="{15A095B3-D344-5874-B494-CA54D7128807}"/>
          </ac:spMkLst>
        </pc:spChg>
        <pc:spChg chg="add mod">
          <ac:chgData name="Julia Portmann" userId="S::julia.portmann@ssaihq.com::7144498d-e111-4a08-a1f3-50ce4c7634ed" providerId="AD" clId="Web-{F88377DC-961B-C13B-36F0-F291159EE0CA}" dt="2022-11-14T22:24:02.948" v="101"/>
          <ac:spMkLst>
            <pc:docMk/>
            <pc:sldMk cId="1532886728" sldId="259"/>
            <ac:spMk id="69" creationId="{3BE9B49C-5D9C-C0D5-C8B5-653910A4FA2A}"/>
          </ac:spMkLst>
        </pc:spChg>
        <pc:spChg chg="add mod">
          <ac:chgData name="Julia Portmann" userId="S::julia.portmann@ssaihq.com::7144498d-e111-4a08-a1f3-50ce4c7634ed" providerId="AD" clId="Web-{F88377DC-961B-C13B-36F0-F291159EE0CA}" dt="2022-11-14T22:24:01.432" v="94"/>
          <ac:spMkLst>
            <pc:docMk/>
            <pc:sldMk cId="1532886728" sldId="259"/>
            <ac:spMk id="70" creationId="{70EB1C32-4247-8DC2-3093-904326AE61EA}"/>
          </ac:spMkLst>
        </pc:spChg>
        <pc:spChg chg="add mod">
          <ac:chgData name="Julia Portmann" userId="S::julia.portmann@ssaihq.com::7144498d-e111-4a08-a1f3-50ce4c7634ed" providerId="AD" clId="Web-{F88377DC-961B-C13B-36F0-F291159EE0CA}" dt="2022-11-14T22:24:01.635" v="95"/>
          <ac:spMkLst>
            <pc:docMk/>
            <pc:sldMk cId="1532886728" sldId="259"/>
            <ac:spMk id="71" creationId="{7A4BC2C9-1C18-3069-2FD9-29007BAB3D74}"/>
          </ac:spMkLst>
        </pc:spChg>
        <pc:spChg chg="add mod">
          <ac:chgData name="Julia Portmann" userId="S::julia.portmann@ssaihq.com::7144498d-e111-4a08-a1f3-50ce4c7634ed" providerId="AD" clId="Web-{F88377DC-961B-C13B-36F0-F291159EE0CA}" dt="2022-11-14T22:24:01.870" v="96"/>
          <ac:spMkLst>
            <pc:docMk/>
            <pc:sldMk cId="1532886728" sldId="259"/>
            <ac:spMk id="72" creationId="{FAE7A811-B684-1F2C-C77D-3FCC63C529A1}"/>
          </ac:spMkLst>
        </pc:spChg>
        <pc:spChg chg="add mod">
          <ac:chgData name="Julia Portmann" userId="S::julia.portmann@ssaihq.com::7144498d-e111-4a08-a1f3-50ce4c7634ed" providerId="AD" clId="Web-{F88377DC-961B-C13B-36F0-F291159EE0CA}" dt="2022-11-14T22:24:02.104" v="97"/>
          <ac:spMkLst>
            <pc:docMk/>
            <pc:sldMk cId="1532886728" sldId="259"/>
            <ac:spMk id="73" creationId="{3AEA18F1-4784-B44A-CDE3-B7137ECF9E0B}"/>
          </ac:spMkLst>
        </pc:spChg>
        <pc:spChg chg="add mod">
          <ac:chgData name="Julia Portmann" userId="S::julia.portmann@ssaihq.com::7144498d-e111-4a08-a1f3-50ce4c7634ed" providerId="AD" clId="Web-{F88377DC-961B-C13B-36F0-F291159EE0CA}" dt="2022-11-14T22:24:02.307" v="98"/>
          <ac:spMkLst>
            <pc:docMk/>
            <pc:sldMk cId="1532886728" sldId="259"/>
            <ac:spMk id="74" creationId="{D40BF2BD-9DA0-C209-86FE-A40A05E943F3}"/>
          </ac:spMkLst>
        </pc:spChg>
        <pc:spChg chg="add mod">
          <ac:chgData name="Julia Portmann" userId="S::julia.portmann@ssaihq.com::7144498d-e111-4a08-a1f3-50ce4c7634ed" providerId="AD" clId="Web-{F88377DC-961B-C13B-36F0-F291159EE0CA}" dt="2022-11-14T22:24:00.182" v="88"/>
          <ac:spMkLst>
            <pc:docMk/>
            <pc:sldMk cId="1532886728" sldId="259"/>
            <ac:spMk id="75" creationId="{5AEA842D-2CB0-5A97-6FCF-D60BBD14D0C0}"/>
          </ac:spMkLst>
        </pc:spChg>
        <pc:spChg chg="add mod">
          <ac:chgData name="Julia Portmann" userId="S::julia.portmann@ssaihq.com::7144498d-e111-4a08-a1f3-50ce4c7634ed" providerId="AD" clId="Web-{F88377DC-961B-C13B-36F0-F291159EE0CA}" dt="2022-11-14T22:24:00.369" v="89"/>
          <ac:spMkLst>
            <pc:docMk/>
            <pc:sldMk cId="1532886728" sldId="259"/>
            <ac:spMk id="76" creationId="{3FC03A7E-5140-19E1-4CA5-161E114B219B}"/>
          </ac:spMkLst>
        </pc:spChg>
        <pc:spChg chg="add mod">
          <ac:chgData name="Julia Portmann" userId="S::julia.portmann@ssaihq.com::7144498d-e111-4a08-a1f3-50ce4c7634ed" providerId="AD" clId="Web-{F88377DC-961B-C13B-36F0-F291159EE0CA}" dt="2022-11-14T22:24:00.588" v="90"/>
          <ac:spMkLst>
            <pc:docMk/>
            <pc:sldMk cId="1532886728" sldId="259"/>
            <ac:spMk id="77" creationId="{3A50A367-9D85-CD5A-B9EC-D94CAC47CE2E}"/>
          </ac:spMkLst>
        </pc:spChg>
        <pc:spChg chg="add mod">
          <ac:chgData name="Julia Portmann" userId="S::julia.portmann@ssaihq.com::7144498d-e111-4a08-a1f3-50ce4c7634ed" providerId="AD" clId="Web-{F88377DC-961B-C13B-36F0-F291159EE0CA}" dt="2022-11-14T22:24:00.807" v="91"/>
          <ac:spMkLst>
            <pc:docMk/>
            <pc:sldMk cId="1532886728" sldId="259"/>
            <ac:spMk id="78" creationId="{9921CA82-00F5-C5A6-7E6B-BFBA8F183E56}"/>
          </ac:spMkLst>
        </pc:spChg>
        <pc:spChg chg="add mod">
          <ac:chgData name="Julia Portmann" userId="S::julia.portmann@ssaihq.com::7144498d-e111-4a08-a1f3-50ce4c7634ed" providerId="AD" clId="Web-{F88377DC-961B-C13B-36F0-F291159EE0CA}" dt="2022-11-14T22:24:01.026" v="92"/>
          <ac:spMkLst>
            <pc:docMk/>
            <pc:sldMk cId="1532886728" sldId="259"/>
            <ac:spMk id="79" creationId="{C03B4E99-BA30-69BA-22EC-166CB59B7DAB}"/>
          </ac:spMkLst>
        </pc:spChg>
        <pc:spChg chg="add mod">
          <ac:chgData name="Julia Portmann" userId="S::julia.portmann@ssaihq.com::7144498d-e111-4a08-a1f3-50ce4c7634ed" providerId="AD" clId="Web-{F88377DC-961B-C13B-36F0-F291159EE0CA}" dt="2022-11-14T22:24:01.229" v="93"/>
          <ac:spMkLst>
            <pc:docMk/>
            <pc:sldMk cId="1532886728" sldId="259"/>
            <ac:spMk id="80" creationId="{AA7B0939-1712-6D15-5420-FBC6EB531705}"/>
          </ac:spMkLst>
        </pc:spChg>
        <pc:grpChg chg="add mod">
          <ac:chgData name="Julia Portmann" userId="S::julia.portmann@ssaihq.com::7144498d-e111-4a08-a1f3-50ce4c7634ed" providerId="AD" clId="Web-{F88377DC-961B-C13B-36F0-F291159EE0CA}" dt="2022-11-14T22:23:19.071" v="14" actId="1076"/>
          <ac:grpSpMkLst>
            <pc:docMk/>
            <pc:sldMk cId="1532886728" sldId="259"/>
            <ac:grpSpMk id="2" creationId="{CE92B002-BAA3-0918-CE55-1452AE0FF9F7}"/>
          </ac:grpSpMkLst>
        </pc:grpChg>
        <pc:grpChg chg="mod">
          <ac:chgData name="Julia Portmann" userId="S::julia.portmann@ssaihq.com::7144498d-e111-4a08-a1f3-50ce4c7634ed" providerId="AD" clId="Web-{F88377DC-961B-C13B-36F0-F291159EE0CA}" dt="2022-11-14T22:22:11.913" v="7" actId="1076"/>
          <ac:grpSpMkLst>
            <pc:docMk/>
            <pc:sldMk cId="1532886728" sldId="259"/>
            <ac:grpSpMk id="3" creationId="{6B8B71E0-B8E2-CEAF-4C48-288CBFCF5694}"/>
          </ac:grpSpMkLst>
        </pc:grpChg>
        <pc:grpChg chg="add">
          <ac:chgData name="Julia Portmann" userId="S::julia.portmann@ssaihq.com::7144498d-e111-4a08-a1f3-50ce4c7634ed" providerId="AD" clId="Web-{F88377DC-961B-C13B-36F0-F291159EE0CA}" dt="2022-11-14T22:23:08.399" v="12"/>
          <ac:grpSpMkLst>
            <pc:docMk/>
            <pc:sldMk cId="1532886728" sldId="259"/>
            <ac:grpSpMk id="51" creationId="{49D91D55-A550-500A-ED1C-AF650CEA6A60}"/>
          </ac:grpSpMkLst>
        </pc:grpChg>
        <pc:grpChg chg="add">
          <ac:chgData name="Julia Portmann" userId="S::julia.portmann@ssaihq.com::7144498d-e111-4a08-a1f3-50ce4c7634ed" providerId="AD" clId="Web-{F88377DC-961B-C13B-36F0-F291159EE0CA}" dt="2022-11-14T22:23:08.399" v="12"/>
          <ac:grpSpMkLst>
            <pc:docMk/>
            <pc:sldMk cId="1532886728" sldId="259"/>
            <ac:grpSpMk id="53" creationId="{039FAE34-3244-BF6F-E048-AC8ECA6B5C4A}"/>
          </ac:grpSpMkLst>
        </pc:grpChg>
        <pc:grpChg chg="add">
          <ac:chgData name="Julia Portmann" userId="S::julia.portmann@ssaihq.com::7144498d-e111-4a08-a1f3-50ce4c7634ed" providerId="AD" clId="Web-{F88377DC-961B-C13B-36F0-F291159EE0CA}" dt="2022-11-14T22:23:08.399" v="12"/>
          <ac:grpSpMkLst>
            <pc:docMk/>
            <pc:sldMk cId="1532886728" sldId="259"/>
            <ac:grpSpMk id="54" creationId="{3169CAEC-1F16-AF63-9245-D1C328609EB9}"/>
          </ac:grpSpMkLst>
        </pc:grpChg>
        <pc:grpChg chg="add">
          <ac:chgData name="Julia Portmann" userId="S::julia.portmann@ssaihq.com::7144498d-e111-4a08-a1f3-50ce4c7634ed" providerId="AD" clId="Web-{F88377DC-961B-C13B-36F0-F291159EE0CA}" dt="2022-11-14T22:23:08.399" v="12"/>
          <ac:grpSpMkLst>
            <pc:docMk/>
            <pc:sldMk cId="1532886728" sldId="259"/>
            <ac:grpSpMk id="55" creationId="{E7093AB5-64E7-2D43-98FE-2F908646E3F3}"/>
          </ac:grpSpMkLst>
        </pc:grpChg>
        <pc:grpChg chg="add">
          <ac:chgData name="Julia Portmann" userId="S::julia.portmann@ssaihq.com::7144498d-e111-4a08-a1f3-50ce4c7634ed" providerId="AD" clId="Web-{F88377DC-961B-C13B-36F0-F291159EE0CA}" dt="2022-11-14T22:23:08.399" v="12"/>
          <ac:grpSpMkLst>
            <pc:docMk/>
            <pc:sldMk cId="1532886728" sldId="259"/>
            <ac:grpSpMk id="59" creationId="{22ED34AE-AD1F-8D4B-1C1F-035C0AC86001}"/>
          </ac:grpSpMkLst>
        </pc:grpChg>
      </pc:sldChg>
    </pc:docChg>
  </pc:docChgLst>
  <pc:docChgLst>
    <pc:chgData name="Audrey Wilson" userId="S::audrey.wilson@ssaihq.com::e6965b82-7a3f-4f20-b44d-6c167ddeec3b" providerId="AD" clId="Web-{B54E43DE-447A-D551-BAA0-6650615D491D}"/>
    <pc:docChg chg="modSld">
      <pc:chgData name="Audrey Wilson" userId="S::audrey.wilson@ssaihq.com::e6965b82-7a3f-4f20-b44d-6c167ddeec3b" providerId="AD" clId="Web-{B54E43DE-447A-D551-BAA0-6650615D491D}" dt="2022-11-16T14:52:55.998" v="18" actId="20577"/>
      <pc:docMkLst>
        <pc:docMk/>
      </pc:docMkLst>
      <pc:sldChg chg="modSp">
        <pc:chgData name="Audrey Wilson" userId="S::audrey.wilson@ssaihq.com::e6965b82-7a3f-4f20-b44d-6c167ddeec3b" providerId="AD" clId="Web-{B54E43DE-447A-D551-BAA0-6650615D491D}" dt="2022-11-16T14:52:55.998" v="18" actId="20577"/>
        <pc:sldMkLst>
          <pc:docMk/>
          <pc:sldMk cId="1532886728" sldId="259"/>
        </pc:sldMkLst>
        <pc:spChg chg="mod">
          <ac:chgData name="Audrey Wilson" userId="S::audrey.wilson@ssaihq.com::e6965b82-7a3f-4f20-b44d-6c167ddeec3b" providerId="AD" clId="Web-{B54E43DE-447A-D551-BAA0-6650615D491D}" dt="2022-11-16T14:52:55.998" v="18" actId="20577"/>
          <ac:spMkLst>
            <pc:docMk/>
            <pc:sldMk cId="1532886728" sldId="259"/>
            <ac:spMk id="9" creationId="{00000000-0000-0000-0000-000000000000}"/>
          </ac:spMkLst>
        </pc:spChg>
      </pc:sldChg>
    </pc:docChg>
  </pc:docChgLst>
  <pc:docChgLst>
    <pc:chgData name="Julia Portmann" userId="S::julia.portmann@ssaihq.com::7144498d-e111-4a08-a1f3-50ce4c7634ed" providerId="AD" clId="Web-{56B574B2-36AC-B7A8-0A7F-0DFBA599CFB9}"/>
    <pc:docChg chg="delSld modSld">
      <pc:chgData name="Julia Portmann" userId="S::julia.portmann@ssaihq.com::7144498d-e111-4a08-a1f3-50ce4c7634ed" providerId="AD" clId="Web-{56B574B2-36AC-B7A8-0A7F-0DFBA599CFB9}" dt="2022-11-15T20:49:10.410" v="1799" actId="20577"/>
      <pc:docMkLst>
        <pc:docMk/>
      </pc:docMkLst>
      <pc:sldChg chg="addSp delSp modSp delCm">
        <pc:chgData name="Julia Portmann" userId="S::julia.portmann@ssaihq.com::7144498d-e111-4a08-a1f3-50ce4c7634ed" providerId="AD" clId="Web-{56B574B2-36AC-B7A8-0A7F-0DFBA599CFB9}" dt="2022-11-15T20:49:10.410" v="1799" actId="20577"/>
        <pc:sldMkLst>
          <pc:docMk/>
          <pc:sldMk cId="1532886728" sldId="259"/>
        </pc:sldMkLst>
        <pc:spChg chg="mod">
          <ac:chgData name="Julia Portmann" userId="S::julia.portmann@ssaihq.com::7144498d-e111-4a08-a1f3-50ce4c7634ed" providerId="AD" clId="Web-{56B574B2-36AC-B7A8-0A7F-0DFBA599CFB9}" dt="2022-11-15T20:44:19.139" v="1739" actId="1076"/>
          <ac:spMkLst>
            <pc:docMk/>
            <pc:sldMk cId="1532886728" sldId="259"/>
            <ac:spMk id="6" creationId="{00000000-0000-0000-0000-000000000000}"/>
          </ac:spMkLst>
        </pc:spChg>
        <pc:spChg chg="mod">
          <ac:chgData name="Julia Portmann" userId="S::julia.portmann@ssaihq.com::7144498d-e111-4a08-a1f3-50ce4c7634ed" providerId="AD" clId="Web-{56B574B2-36AC-B7A8-0A7F-0DFBA599CFB9}" dt="2022-11-15T20:44:34.265" v="1749" actId="14100"/>
          <ac:spMkLst>
            <pc:docMk/>
            <pc:sldMk cId="1532886728" sldId="259"/>
            <ac:spMk id="7" creationId="{00000000-0000-0000-0000-000000000000}"/>
          </ac:spMkLst>
        </pc:spChg>
        <pc:spChg chg="mod">
          <ac:chgData name="Julia Portmann" userId="S::julia.portmann@ssaihq.com::7144498d-e111-4a08-a1f3-50ce4c7634ed" providerId="AD" clId="Web-{56B574B2-36AC-B7A8-0A7F-0DFBA599CFB9}" dt="2022-11-15T15:11:08.285" v="647" actId="1076"/>
          <ac:spMkLst>
            <pc:docMk/>
            <pc:sldMk cId="1532886728" sldId="259"/>
            <ac:spMk id="8" creationId="{00000000-0000-0000-0000-000000000000}"/>
          </ac:spMkLst>
        </pc:spChg>
        <pc:spChg chg="mod">
          <ac:chgData name="Julia Portmann" userId="S::julia.portmann@ssaihq.com::7144498d-e111-4a08-a1f3-50ce4c7634ed" providerId="AD" clId="Web-{56B574B2-36AC-B7A8-0A7F-0DFBA599CFB9}" dt="2022-11-15T20:44:31.280" v="1748" actId="14100"/>
          <ac:spMkLst>
            <pc:docMk/>
            <pc:sldMk cId="1532886728" sldId="259"/>
            <ac:spMk id="9" creationId="{00000000-0000-0000-0000-000000000000}"/>
          </ac:spMkLst>
        </pc:spChg>
        <pc:spChg chg="mod">
          <ac:chgData name="Julia Portmann" userId="S::julia.portmann@ssaihq.com::7144498d-e111-4a08-a1f3-50ce4c7634ed" providerId="AD" clId="Web-{56B574B2-36AC-B7A8-0A7F-0DFBA599CFB9}" dt="2022-11-15T14:39:34.514" v="309" actId="1076"/>
          <ac:spMkLst>
            <pc:docMk/>
            <pc:sldMk cId="1532886728" sldId="259"/>
            <ac:spMk id="10" creationId="{00000000-0000-0000-0000-000000000000}"/>
          </ac:spMkLst>
        </pc:spChg>
        <pc:spChg chg="del">
          <ac:chgData name="Julia Portmann" userId="S::julia.portmann@ssaihq.com::7144498d-e111-4a08-a1f3-50ce4c7634ed" providerId="AD" clId="Web-{56B574B2-36AC-B7A8-0A7F-0DFBA599CFB9}" dt="2022-11-15T14:20:06.873" v="118"/>
          <ac:spMkLst>
            <pc:docMk/>
            <pc:sldMk cId="1532886728" sldId="259"/>
            <ac:spMk id="12" creationId="{00000000-0000-0000-0000-000000000000}"/>
          </ac:spMkLst>
        </pc:spChg>
        <pc:spChg chg="mod">
          <ac:chgData name="Julia Portmann" userId="S::julia.portmann@ssaihq.com::7144498d-e111-4a08-a1f3-50ce4c7634ed" providerId="AD" clId="Web-{56B574B2-36AC-B7A8-0A7F-0DFBA599CFB9}" dt="2022-11-15T15:23:36.321" v="692" actId="14100"/>
          <ac:spMkLst>
            <pc:docMk/>
            <pc:sldMk cId="1532886728" sldId="259"/>
            <ac:spMk id="13" creationId="{00000000-0000-0000-0000-000000000000}"/>
          </ac:spMkLst>
        </pc:spChg>
        <pc:spChg chg="mod">
          <ac:chgData name="Julia Portmann" userId="S::julia.portmann@ssaihq.com::7144498d-e111-4a08-a1f3-50ce4c7634ed" providerId="AD" clId="Web-{56B574B2-36AC-B7A8-0A7F-0DFBA599CFB9}" dt="2022-11-15T20:47:39.013" v="1773" actId="1076"/>
          <ac:spMkLst>
            <pc:docMk/>
            <pc:sldMk cId="1532886728" sldId="259"/>
            <ac:spMk id="14" creationId="{00000000-0000-0000-0000-000000000000}"/>
          </ac:spMkLst>
        </pc:spChg>
        <pc:spChg chg="mod">
          <ac:chgData name="Julia Portmann" userId="S::julia.portmann@ssaihq.com::7144498d-e111-4a08-a1f3-50ce4c7634ed" providerId="AD" clId="Web-{56B574B2-36AC-B7A8-0A7F-0DFBA599CFB9}" dt="2022-11-15T20:47:43.920" v="1774" actId="1076"/>
          <ac:spMkLst>
            <pc:docMk/>
            <pc:sldMk cId="1532886728" sldId="259"/>
            <ac:spMk id="16" creationId="{00000000-0000-0000-0000-000000000000}"/>
          </ac:spMkLst>
        </pc:spChg>
        <pc:spChg chg="mod">
          <ac:chgData name="Julia Portmann" userId="S::julia.portmann@ssaihq.com::7144498d-e111-4a08-a1f3-50ce4c7634ed" providerId="AD" clId="Web-{56B574B2-36AC-B7A8-0A7F-0DFBA599CFB9}" dt="2022-11-15T20:47:34.809" v="1772" actId="1076"/>
          <ac:spMkLst>
            <pc:docMk/>
            <pc:sldMk cId="1532886728" sldId="259"/>
            <ac:spMk id="17" creationId="{00000000-0000-0000-0000-000000000000}"/>
          </ac:spMkLst>
        </pc:spChg>
        <pc:spChg chg="mod">
          <ac:chgData name="Julia Portmann" userId="S::julia.portmann@ssaihq.com::7144498d-e111-4a08-a1f3-50ce4c7634ed" providerId="AD" clId="Web-{56B574B2-36AC-B7A8-0A7F-0DFBA599CFB9}" dt="2022-11-15T20:44:18.639" v="1733" actId="1076"/>
          <ac:spMkLst>
            <pc:docMk/>
            <pc:sldMk cId="1532886728" sldId="259"/>
            <ac:spMk id="18" creationId="{00000000-0000-0000-0000-000000000000}"/>
          </ac:spMkLst>
        </pc:spChg>
        <pc:spChg chg="mod">
          <ac:chgData name="Julia Portmann" userId="S::julia.portmann@ssaihq.com::7144498d-e111-4a08-a1f3-50ce4c7634ed" providerId="AD" clId="Web-{56B574B2-36AC-B7A8-0A7F-0DFBA599CFB9}" dt="2022-11-15T15:07:47.483" v="619" actId="1076"/>
          <ac:spMkLst>
            <pc:docMk/>
            <pc:sldMk cId="1532886728" sldId="259"/>
            <ac:spMk id="19" creationId="{00000000-0000-0000-0000-000000000000}"/>
          </ac:spMkLst>
        </pc:spChg>
        <pc:spChg chg="mod">
          <ac:chgData name="Julia Portmann" userId="S::julia.portmann@ssaihq.com::7144498d-e111-4a08-a1f3-50ce4c7634ed" providerId="AD" clId="Web-{56B574B2-36AC-B7A8-0A7F-0DFBA599CFB9}" dt="2022-11-15T20:44:18.717" v="1734" actId="1076"/>
          <ac:spMkLst>
            <pc:docMk/>
            <pc:sldMk cId="1532886728" sldId="259"/>
            <ac:spMk id="20" creationId="{00000000-0000-0000-0000-000000000000}"/>
          </ac:spMkLst>
        </pc:spChg>
        <pc:spChg chg="mod">
          <ac:chgData name="Julia Portmann" userId="S::julia.portmann@ssaihq.com::7144498d-e111-4a08-a1f3-50ce4c7634ed" providerId="AD" clId="Web-{56B574B2-36AC-B7A8-0A7F-0DFBA599CFB9}" dt="2022-11-15T20:44:18.889" v="1736" actId="1076"/>
          <ac:spMkLst>
            <pc:docMk/>
            <pc:sldMk cId="1532886728" sldId="259"/>
            <ac:spMk id="21" creationId="{00000000-0000-0000-0000-000000000000}"/>
          </ac:spMkLst>
        </pc:spChg>
        <pc:spChg chg="mod">
          <ac:chgData name="Julia Portmann" userId="S::julia.portmann@ssaihq.com::7144498d-e111-4a08-a1f3-50ce4c7634ed" providerId="AD" clId="Web-{56B574B2-36AC-B7A8-0A7F-0DFBA599CFB9}" dt="2022-11-15T20:44:19.061" v="1738" actId="1076"/>
          <ac:spMkLst>
            <pc:docMk/>
            <pc:sldMk cId="1532886728" sldId="259"/>
            <ac:spMk id="22" creationId="{00000000-0000-0000-0000-000000000000}"/>
          </ac:spMkLst>
        </pc:spChg>
        <pc:spChg chg="mod">
          <ac:chgData name="Julia Portmann" userId="S::julia.portmann@ssaihq.com::7144498d-e111-4a08-a1f3-50ce4c7634ed" providerId="AD" clId="Web-{56B574B2-36AC-B7A8-0A7F-0DFBA599CFB9}" dt="2022-11-15T20:44:44.922" v="1751" actId="20577"/>
          <ac:spMkLst>
            <pc:docMk/>
            <pc:sldMk cId="1532886728" sldId="259"/>
            <ac:spMk id="23" creationId="{00000000-0000-0000-0000-000000000000}"/>
          </ac:spMkLst>
        </pc:spChg>
        <pc:spChg chg="mod">
          <ac:chgData name="Julia Portmann" userId="S::julia.portmann@ssaihq.com::7144498d-e111-4a08-a1f3-50ce4c7634ed" providerId="AD" clId="Web-{56B574B2-36AC-B7A8-0A7F-0DFBA599CFB9}" dt="2022-11-15T14:30:14.140" v="249" actId="1076"/>
          <ac:spMkLst>
            <pc:docMk/>
            <pc:sldMk cId="1532886728" sldId="259"/>
            <ac:spMk id="24" creationId="{00000000-0000-0000-0000-000000000000}"/>
          </ac:spMkLst>
        </pc:spChg>
        <pc:spChg chg="del">
          <ac:chgData name="Julia Portmann" userId="S::julia.portmann@ssaihq.com::7144498d-e111-4a08-a1f3-50ce4c7634ed" providerId="AD" clId="Web-{56B574B2-36AC-B7A8-0A7F-0DFBA599CFB9}" dt="2022-11-15T14:30:02.889" v="246"/>
          <ac:spMkLst>
            <pc:docMk/>
            <pc:sldMk cId="1532886728" sldId="259"/>
            <ac:spMk id="25" creationId="{00000000-0000-0000-0000-000000000000}"/>
          </ac:spMkLst>
        </pc:spChg>
        <pc:spChg chg="add mod">
          <ac:chgData name="Julia Portmann" userId="S::julia.portmann@ssaihq.com::7144498d-e111-4a08-a1f3-50ce4c7634ed" providerId="AD" clId="Web-{56B574B2-36AC-B7A8-0A7F-0DFBA599CFB9}" dt="2022-11-15T20:05:30.951" v="1053" actId="20577"/>
          <ac:spMkLst>
            <pc:docMk/>
            <pc:sldMk cId="1532886728" sldId="259"/>
            <ac:spMk id="25" creationId="{983605F3-637D-24E7-C52B-D29B27C25C10}"/>
          </ac:spMkLst>
        </pc:spChg>
        <pc:spChg chg="mod">
          <ac:chgData name="Julia Portmann" userId="S::julia.portmann@ssaihq.com::7144498d-e111-4a08-a1f3-50ce4c7634ed" providerId="AD" clId="Web-{56B574B2-36AC-B7A8-0A7F-0DFBA599CFB9}" dt="2022-11-15T20:21:58.446" v="1127" actId="1076"/>
          <ac:spMkLst>
            <pc:docMk/>
            <pc:sldMk cId="1532886728" sldId="259"/>
            <ac:spMk id="28" creationId="{2DB06D76-065E-948E-341D-AC9AC68F0831}"/>
          </ac:spMkLst>
        </pc:spChg>
        <pc:spChg chg="mod">
          <ac:chgData name="Julia Portmann" userId="S::julia.portmann@ssaihq.com::7144498d-e111-4a08-a1f3-50ce4c7634ed" providerId="AD" clId="Web-{56B574B2-36AC-B7A8-0A7F-0DFBA599CFB9}" dt="2022-11-15T20:21:50.805" v="1126" actId="1076"/>
          <ac:spMkLst>
            <pc:docMk/>
            <pc:sldMk cId="1532886728" sldId="259"/>
            <ac:spMk id="29" creationId="{5D4D3ADB-9612-AA43-D347-0B547D2F1734}"/>
          </ac:spMkLst>
        </pc:spChg>
        <pc:spChg chg="mod">
          <ac:chgData name="Julia Portmann" userId="S::julia.portmann@ssaihq.com::7144498d-e111-4a08-a1f3-50ce4c7634ed" providerId="AD" clId="Web-{56B574B2-36AC-B7A8-0A7F-0DFBA599CFB9}" dt="2022-11-15T20:21:05.552" v="1107" actId="20577"/>
          <ac:spMkLst>
            <pc:docMk/>
            <pc:sldMk cId="1532886728" sldId="259"/>
            <ac:spMk id="30" creationId="{DB31E34D-9100-F82F-349B-F4699A8028A7}"/>
          </ac:spMkLst>
        </pc:spChg>
        <pc:spChg chg="mod">
          <ac:chgData name="Julia Portmann" userId="S::julia.portmann@ssaihq.com::7144498d-e111-4a08-a1f3-50ce4c7634ed" providerId="AD" clId="Web-{56B574B2-36AC-B7A8-0A7F-0DFBA599CFB9}" dt="2022-11-15T20:21:05.708" v="1108" actId="20577"/>
          <ac:spMkLst>
            <pc:docMk/>
            <pc:sldMk cId="1532886728" sldId="259"/>
            <ac:spMk id="31" creationId="{70C7009C-A15F-F91B-4860-3D45CAD95CDE}"/>
          </ac:spMkLst>
        </pc:spChg>
        <pc:spChg chg="mod">
          <ac:chgData name="Julia Portmann" userId="S::julia.portmann@ssaihq.com::7144498d-e111-4a08-a1f3-50ce4c7634ed" providerId="AD" clId="Web-{56B574B2-36AC-B7A8-0A7F-0DFBA599CFB9}" dt="2022-11-15T20:36:50.575" v="1553" actId="14100"/>
          <ac:spMkLst>
            <pc:docMk/>
            <pc:sldMk cId="1532886728" sldId="259"/>
            <ac:spMk id="32" creationId="{C94D2502-F305-9802-5B13-6B50B5ED8367}"/>
          </ac:spMkLst>
        </pc:spChg>
        <pc:spChg chg="mod">
          <ac:chgData name="Julia Portmann" userId="S::julia.portmann@ssaihq.com::7144498d-e111-4a08-a1f3-50ce4c7634ed" providerId="AD" clId="Web-{56B574B2-36AC-B7A8-0A7F-0DFBA599CFB9}" dt="2022-11-15T20:36:58.263" v="1555" actId="1076"/>
          <ac:spMkLst>
            <pc:docMk/>
            <pc:sldMk cId="1532886728" sldId="259"/>
            <ac:spMk id="33" creationId="{5329A164-1B9C-EBF4-78CF-8C0AC00902B7}"/>
          </ac:spMkLst>
        </pc:spChg>
        <pc:spChg chg="mod">
          <ac:chgData name="Julia Portmann" userId="S::julia.portmann@ssaihq.com::7144498d-e111-4a08-a1f3-50ce4c7634ed" providerId="AD" clId="Web-{56B574B2-36AC-B7A8-0A7F-0DFBA599CFB9}" dt="2022-11-15T20:36:53.590" v="1554" actId="1076"/>
          <ac:spMkLst>
            <pc:docMk/>
            <pc:sldMk cId="1532886728" sldId="259"/>
            <ac:spMk id="34" creationId="{88E93249-D774-4DF8-C0E3-5BAAA8FF5726}"/>
          </ac:spMkLst>
        </pc:spChg>
        <pc:spChg chg="mod">
          <ac:chgData name="Julia Portmann" userId="S::julia.portmann@ssaihq.com::7144498d-e111-4a08-a1f3-50ce4c7634ed" providerId="AD" clId="Web-{56B574B2-36AC-B7A8-0A7F-0DFBA599CFB9}" dt="2022-11-15T20:21:06.458" v="1113" actId="20577"/>
          <ac:spMkLst>
            <pc:docMk/>
            <pc:sldMk cId="1532886728" sldId="259"/>
            <ac:spMk id="35" creationId="{832BE33F-9965-D576-396D-DA56A3737DB3}"/>
          </ac:spMkLst>
        </pc:spChg>
        <pc:spChg chg="mod">
          <ac:chgData name="Julia Portmann" userId="S::julia.portmann@ssaihq.com::7144498d-e111-4a08-a1f3-50ce4c7634ed" providerId="AD" clId="Web-{56B574B2-36AC-B7A8-0A7F-0DFBA599CFB9}" dt="2022-11-15T20:21:06.630" v="1114" actId="20577"/>
          <ac:spMkLst>
            <pc:docMk/>
            <pc:sldMk cId="1532886728" sldId="259"/>
            <ac:spMk id="36" creationId="{AD75E4EB-B99B-043A-80E9-257856B5FC12}"/>
          </ac:spMkLst>
        </pc:spChg>
        <pc:spChg chg="mod">
          <ac:chgData name="Julia Portmann" userId="S::julia.portmann@ssaihq.com::7144498d-e111-4a08-a1f3-50ce4c7634ed" providerId="AD" clId="Web-{56B574B2-36AC-B7A8-0A7F-0DFBA599CFB9}" dt="2022-11-15T20:21:06.802" v="1116" actId="20577"/>
          <ac:spMkLst>
            <pc:docMk/>
            <pc:sldMk cId="1532886728" sldId="259"/>
            <ac:spMk id="37" creationId="{6D716C54-C706-3381-3F5A-01BC93394DAD}"/>
          </ac:spMkLst>
        </pc:spChg>
        <pc:spChg chg="mod">
          <ac:chgData name="Julia Portmann" userId="S::julia.portmann@ssaihq.com::7144498d-e111-4a08-a1f3-50ce4c7634ed" providerId="AD" clId="Web-{56B574B2-36AC-B7A8-0A7F-0DFBA599CFB9}" dt="2022-11-15T20:21:06.989" v="1117" actId="20577"/>
          <ac:spMkLst>
            <pc:docMk/>
            <pc:sldMk cId="1532886728" sldId="259"/>
            <ac:spMk id="38" creationId="{00CC865A-4F19-B8A4-F2B6-817B26D793EC}"/>
          </ac:spMkLst>
        </pc:spChg>
        <pc:spChg chg="mod">
          <ac:chgData name="Julia Portmann" userId="S::julia.portmann@ssaihq.com::7144498d-e111-4a08-a1f3-50ce4c7634ed" providerId="AD" clId="Web-{56B574B2-36AC-B7A8-0A7F-0DFBA599CFB9}" dt="2022-11-15T20:21:07.146" v="1118" actId="20577"/>
          <ac:spMkLst>
            <pc:docMk/>
            <pc:sldMk cId="1532886728" sldId="259"/>
            <ac:spMk id="39" creationId="{D32AE717-0999-EED8-AFAC-0D3AB73C0E60}"/>
          </ac:spMkLst>
        </pc:spChg>
        <pc:spChg chg="mod">
          <ac:chgData name="Julia Portmann" userId="S::julia.portmann@ssaihq.com::7144498d-e111-4a08-a1f3-50ce4c7634ed" providerId="AD" clId="Web-{56B574B2-36AC-B7A8-0A7F-0DFBA599CFB9}" dt="2022-11-15T20:49:00.519" v="1792" actId="14100"/>
          <ac:spMkLst>
            <pc:docMk/>
            <pc:sldMk cId="1532886728" sldId="259"/>
            <ac:spMk id="41" creationId="{1CD97E51-99E8-4216-C148-C17C4528A800}"/>
          </ac:spMkLst>
        </pc:spChg>
        <pc:spChg chg="mod">
          <ac:chgData name="Julia Portmann" userId="S::julia.portmann@ssaihq.com::7144498d-e111-4a08-a1f3-50ce4c7634ed" providerId="AD" clId="Web-{56B574B2-36AC-B7A8-0A7F-0DFBA599CFB9}" dt="2022-11-15T14:28:23.746" v="228" actId="14100"/>
          <ac:spMkLst>
            <pc:docMk/>
            <pc:sldMk cId="1532886728" sldId="259"/>
            <ac:spMk id="42" creationId="{6B53F6D1-7A67-4850-87EE-194C08BE1316}"/>
          </ac:spMkLst>
        </pc:spChg>
        <pc:spChg chg="mod">
          <ac:chgData name="Julia Portmann" userId="S::julia.portmann@ssaihq.com::7144498d-e111-4a08-a1f3-50ce4c7634ed" providerId="AD" clId="Web-{56B574B2-36AC-B7A8-0A7F-0DFBA599CFB9}" dt="2022-11-15T14:28:30.059" v="229" actId="20577"/>
          <ac:spMkLst>
            <pc:docMk/>
            <pc:sldMk cId="1532886728" sldId="259"/>
            <ac:spMk id="45" creationId="{00000000-0000-0000-0000-000000000000}"/>
          </ac:spMkLst>
        </pc:spChg>
        <pc:spChg chg="add mod">
          <ac:chgData name="Julia Portmann" userId="S::julia.portmann@ssaihq.com::7144498d-e111-4a08-a1f3-50ce4c7634ed" providerId="AD" clId="Web-{56B574B2-36AC-B7A8-0A7F-0DFBA599CFB9}" dt="2022-11-15T20:05:31.045" v="1054" actId="20577"/>
          <ac:spMkLst>
            <pc:docMk/>
            <pc:sldMk cId="1532886728" sldId="259"/>
            <ac:spMk id="47" creationId="{C2A4B6D6-1974-1888-8339-AF7F02CD5C0A}"/>
          </ac:spMkLst>
        </pc:spChg>
        <pc:spChg chg="del mod">
          <ac:chgData name="Julia Portmann" userId="S::julia.portmann@ssaihq.com::7144498d-e111-4a08-a1f3-50ce4c7634ed" providerId="AD" clId="Web-{56B574B2-36AC-B7A8-0A7F-0DFBA599CFB9}" dt="2022-11-15T20:27:53.566" v="1255"/>
          <ac:spMkLst>
            <pc:docMk/>
            <pc:sldMk cId="1532886728" sldId="259"/>
            <ac:spMk id="48" creationId="{7FD76EFF-00F5-5C1D-87B8-4F6CDC3D5035}"/>
          </ac:spMkLst>
        </pc:spChg>
        <pc:spChg chg="del mod topLvl">
          <ac:chgData name="Julia Portmann" userId="S::julia.portmann@ssaihq.com::7144498d-e111-4a08-a1f3-50ce4c7634ed" providerId="AD" clId="Web-{56B574B2-36AC-B7A8-0A7F-0DFBA599CFB9}" dt="2022-11-15T14:27:38.026" v="216"/>
          <ac:spMkLst>
            <pc:docMk/>
            <pc:sldMk cId="1532886728" sldId="259"/>
            <ac:spMk id="49" creationId="{00000000-0000-0000-0000-000000000000}"/>
          </ac:spMkLst>
        </pc:spChg>
        <pc:spChg chg="add mod">
          <ac:chgData name="Julia Portmann" userId="S::julia.portmann@ssaihq.com::7144498d-e111-4a08-a1f3-50ce4c7634ed" providerId="AD" clId="Web-{56B574B2-36AC-B7A8-0A7F-0DFBA599CFB9}" dt="2022-11-15T20:05:31.139" v="1055" actId="20577"/>
          <ac:spMkLst>
            <pc:docMk/>
            <pc:sldMk cId="1532886728" sldId="259"/>
            <ac:spMk id="49" creationId="{D25B14D4-D75A-F227-7C52-068D17AEE981}"/>
          </ac:spMkLst>
        </pc:spChg>
        <pc:spChg chg="add mod">
          <ac:chgData name="Julia Portmann" userId="S::julia.portmann@ssaihq.com::7144498d-e111-4a08-a1f3-50ce4c7634ed" providerId="AD" clId="Web-{56B574B2-36AC-B7A8-0A7F-0DFBA599CFB9}" dt="2022-11-15T20:05:31.233" v="1056" actId="20577"/>
          <ac:spMkLst>
            <pc:docMk/>
            <pc:sldMk cId="1532886728" sldId="259"/>
            <ac:spMk id="50" creationId="{6044A40E-1B0E-5EF7-9065-1A00E915E3A4}"/>
          </ac:spMkLst>
        </pc:spChg>
        <pc:spChg chg="add mod">
          <ac:chgData name="Julia Portmann" userId="S::julia.portmann@ssaihq.com::7144498d-e111-4a08-a1f3-50ce4c7634ed" providerId="AD" clId="Web-{56B574B2-36AC-B7A8-0A7F-0DFBA599CFB9}" dt="2022-11-15T20:05:31.342" v="1057" actId="20577"/>
          <ac:spMkLst>
            <pc:docMk/>
            <pc:sldMk cId="1532886728" sldId="259"/>
            <ac:spMk id="51" creationId="{431ADDC7-6F06-880B-E271-CD4CFD7BAD72}"/>
          </ac:spMkLst>
        </pc:spChg>
        <pc:spChg chg="add mod">
          <ac:chgData name="Julia Portmann" userId="S::julia.portmann@ssaihq.com::7144498d-e111-4a08-a1f3-50ce4c7634ed" providerId="AD" clId="Web-{56B574B2-36AC-B7A8-0A7F-0DFBA599CFB9}" dt="2022-11-15T20:05:31.467" v="1058" actId="20577"/>
          <ac:spMkLst>
            <pc:docMk/>
            <pc:sldMk cId="1532886728" sldId="259"/>
            <ac:spMk id="52" creationId="{45271A0D-DA81-82C3-F162-EA8B09EC037B}"/>
          </ac:spMkLst>
        </pc:spChg>
        <pc:spChg chg="del mod topLvl">
          <ac:chgData name="Julia Portmann" userId="S::julia.portmann@ssaihq.com::7144498d-e111-4a08-a1f3-50ce4c7634ed" providerId="AD" clId="Web-{56B574B2-36AC-B7A8-0A7F-0DFBA599CFB9}" dt="2022-11-15T15:07:58.233" v="621"/>
          <ac:spMkLst>
            <pc:docMk/>
            <pc:sldMk cId="1532886728" sldId="259"/>
            <ac:spMk id="52" creationId="{9750BCD7-55EA-A1AD-B79C-D0BF2D551DBD}"/>
          </ac:spMkLst>
        </pc:spChg>
        <pc:spChg chg="mod topLvl">
          <ac:chgData name="Julia Portmann" userId="S::julia.portmann@ssaihq.com::7144498d-e111-4a08-a1f3-50ce4c7634ed" providerId="AD" clId="Web-{56B574B2-36AC-B7A8-0A7F-0DFBA599CFB9}" dt="2022-11-15T15:06:29.637" v="606" actId="14100"/>
          <ac:spMkLst>
            <pc:docMk/>
            <pc:sldMk cId="1532886728" sldId="259"/>
            <ac:spMk id="56" creationId="{B1C7C574-AA7A-B6D4-F386-3A7239AF253C}"/>
          </ac:spMkLst>
        </pc:spChg>
        <pc:spChg chg="add mod">
          <ac:chgData name="Julia Portmann" userId="S::julia.portmann@ssaihq.com::7144498d-e111-4a08-a1f3-50ce4c7634ed" providerId="AD" clId="Web-{56B574B2-36AC-B7A8-0A7F-0DFBA599CFB9}" dt="2022-11-15T20:29:07.525" v="1268" actId="1076"/>
          <ac:spMkLst>
            <pc:docMk/>
            <pc:sldMk cId="1532886728" sldId="259"/>
            <ac:spMk id="57" creationId="{184CB454-AF18-E164-3BFD-078F7E9520CD}"/>
          </ac:spMkLst>
        </pc:spChg>
        <pc:spChg chg="del mod topLvl">
          <ac:chgData name="Julia Portmann" userId="S::julia.portmann@ssaihq.com::7144498d-e111-4a08-a1f3-50ce4c7634ed" providerId="AD" clId="Web-{56B574B2-36AC-B7A8-0A7F-0DFBA599CFB9}" dt="2022-11-15T14:24:37.412" v="178"/>
          <ac:spMkLst>
            <pc:docMk/>
            <pc:sldMk cId="1532886728" sldId="259"/>
            <ac:spMk id="57" creationId="{746EF303-C3EC-4411-805D-C728B8C23924}"/>
          </ac:spMkLst>
        </pc:spChg>
        <pc:spChg chg="mod topLvl">
          <ac:chgData name="Julia Portmann" userId="S::julia.portmann@ssaihq.com::7144498d-e111-4a08-a1f3-50ce4c7634ed" providerId="AD" clId="Web-{56B574B2-36AC-B7A8-0A7F-0DFBA599CFB9}" dt="2022-11-15T15:03:35.445" v="571" actId="14100"/>
          <ac:spMkLst>
            <pc:docMk/>
            <pc:sldMk cId="1532886728" sldId="259"/>
            <ac:spMk id="58" creationId="{4BC52A4F-0E90-015A-CA02-82B2DF70A2E9}"/>
          </ac:spMkLst>
        </pc:spChg>
        <pc:spChg chg="add mod">
          <ac:chgData name="Julia Portmann" userId="S::julia.portmann@ssaihq.com::7144498d-e111-4a08-a1f3-50ce4c7634ed" providerId="AD" clId="Web-{56B574B2-36AC-B7A8-0A7F-0DFBA599CFB9}" dt="2022-11-15T20:29:07.589" v="1269" actId="1076"/>
          <ac:spMkLst>
            <pc:docMk/>
            <pc:sldMk cId="1532886728" sldId="259"/>
            <ac:spMk id="59" creationId="{9D14A833-3E98-6870-7CBB-CFE86091E7A5}"/>
          </ac:spMkLst>
        </pc:spChg>
        <pc:spChg chg="del mod topLvl">
          <ac:chgData name="Julia Portmann" userId="S::julia.portmann@ssaihq.com::7144498d-e111-4a08-a1f3-50ce4c7634ed" providerId="AD" clId="Web-{56B574B2-36AC-B7A8-0A7F-0DFBA599CFB9}" dt="2022-11-15T14:49:39.469" v="415"/>
          <ac:spMkLst>
            <pc:docMk/>
            <pc:sldMk cId="1532886728" sldId="259"/>
            <ac:spMk id="60" creationId="{4ED5D517-BE41-DB15-C66D-BBC3EE11F806}"/>
          </ac:spMkLst>
        </pc:spChg>
        <pc:spChg chg="add mod">
          <ac:chgData name="Julia Portmann" userId="S::julia.portmann@ssaihq.com::7144498d-e111-4a08-a1f3-50ce4c7634ed" providerId="AD" clId="Web-{56B574B2-36AC-B7A8-0A7F-0DFBA599CFB9}" dt="2022-11-15T20:20:24.908" v="1094" actId="1076"/>
          <ac:spMkLst>
            <pc:docMk/>
            <pc:sldMk cId="1532886728" sldId="259"/>
            <ac:spMk id="60" creationId="{BEC8BA7D-FB8D-AA80-0701-33152B6BE31D}"/>
          </ac:spMkLst>
        </pc:spChg>
        <pc:spChg chg="mod topLvl">
          <ac:chgData name="Julia Portmann" userId="S::julia.portmann@ssaihq.com::7144498d-e111-4a08-a1f3-50ce4c7634ed" providerId="AD" clId="Web-{56B574B2-36AC-B7A8-0A7F-0DFBA599CFB9}" dt="2022-11-15T15:04:32.946" v="580"/>
          <ac:spMkLst>
            <pc:docMk/>
            <pc:sldMk cId="1532886728" sldId="259"/>
            <ac:spMk id="61" creationId="{EC142D9B-579B-AC08-5C65-07C550A6D51C}"/>
          </ac:spMkLst>
        </pc:spChg>
        <pc:spChg chg="mod topLvl">
          <ac:chgData name="Julia Portmann" userId="S::julia.portmann@ssaihq.com::7144498d-e111-4a08-a1f3-50ce4c7634ed" providerId="AD" clId="Web-{56B574B2-36AC-B7A8-0A7F-0DFBA599CFB9}" dt="2022-11-15T15:04:32.946" v="580"/>
          <ac:spMkLst>
            <pc:docMk/>
            <pc:sldMk cId="1532886728" sldId="259"/>
            <ac:spMk id="62" creationId="{DBB14625-D1D6-63C1-92F3-CC595F1D6BCD}"/>
          </ac:spMkLst>
        </pc:spChg>
        <pc:spChg chg="mod topLvl">
          <ac:chgData name="Julia Portmann" userId="S::julia.portmann@ssaihq.com::7144498d-e111-4a08-a1f3-50ce4c7634ed" providerId="AD" clId="Web-{56B574B2-36AC-B7A8-0A7F-0DFBA599CFB9}" dt="2022-11-15T15:04:32.946" v="580"/>
          <ac:spMkLst>
            <pc:docMk/>
            <pc:sldMk cId="1532886728" sldId="259"/>
            <ac:spMk id="63" creationId="{0DA49533-2A32-2984-AC23-F82FAC351DE0}"/>
          </ac:spMkLst>
        </pc:spChg>
        <pc:spChg chg="mod topLvl">
          <ac:chgData name="Julia Portmann" userId="S::julia.portmann@ssaihq.com::7144498d-e111-4a08-a1f3-50ce4c7634ed" providerId="AD" clId="Web-{56B574B2-36AC-B7A8-0A7F-0DFBA599CFB9}" dt="2022-11-15T15:04:32.946" v="580"/>
          <ac:spMkLst>
            <pc:docMk/>
            <pc:sldMk cId="1532886728" sldId="259"/>
            <ac:spMk id="64" creationId="{FC961B5C-558C-1B7E-B025-7B0D795A6EB9}"/>
          </ac:spMkLst>
        </pc:spChg>
        <pc:spChg chg="mod topLvl">
          <ac:chgData name="Julia Portmann" userId="S::julia.portmann@ssaihq.com::7144498d-e111-4a08-a1f3-50ce4c7634ed" providerId="AD" clId="Web-{56B574B2-36AC-B7A8-0A7F-0DFBA599CFB9}" dt="2022-11-15T15:04:32.946" v="580"/>
          <ac:spMkLst>
            <pc:docMk/>
            <pc:sldMk cId="1532886728" sldId="259"/>
            <ac:spMk id="65" creationId="{A69E94B9-9F60-45B6-D5A7-59B54DC1F53B}"/>
          </ac:spMkLst>
        </pc:spChg>
        <pc:spChg chg="mod topLvl">
          <ac:chgData name="Julia Portmann" userId="S::julia.portmann@ssaihq.com::7144498d-e111-4a08-a1f3-50ce4c7634ed" providerId="AD" clId="Web-{56B574B2-36AC-B7A8-0A7F-0DFBA599CFB9}" dt="2022-11-15T15:04:32.946" v="580"/>
          <ac:spMkLst>
            <pc:docMk/>
            <pc:sldMk cId="1532886728" sldId="259"/>
            <ac:spMk id="66" creationId="{DBCB8C9F-7E23-4926-AD91-E9997ED126D7}"/>
          </ac:spMkLst>
        </pc:spChg>
        <pc:spChg chg="del mod">
          <ac:chgData name="Julia Portmann" userId="S::julia.portmann@ssaihq.com::7144498d-e111-4a08-a1f3-50ce4c7634ed" providerId="AD" clId="Web-{56B574B2-36AC-B7A8-0A7F-0DFBA599CFB9}" dt="2022-11-15T14:49:44.531" v="417"/>
          <ac:spMkLst>
            <pc:docMk/>
            <pc:sldMk cId="1532886728" sldId="259"/>
            <ac:spMk id="67" creationId="{361C3F4C-7A2A-F059-7181-21DFC33A9D4F}"/>
          </ac:spMkLst>
        </pc:spChg>
        <pc:spChg chg="add mod">
          <ac:chgData name="Julia Portmann" userId="S::julia.portmann@ssaihq.com::7144498d-e111-4a08-a1f3-50ce4c7634ed" providerId="AD" clId="Web-{56B574B2-36AC-B7A8-0A7F-0DFBA599CFB9}" dt="2022-11-15T20:29:07.665" v="1270" actId="1076"/>
          <ac:spMkLst>
            <pc:docMk/>
            <pc:sldMk cId="1532886728" sldId="259"/>
            <ac:spMk id="67" creationId="{393B5FB3-640D-A99D-0994-93E2DC099657}"/>
          </ac:spMkLst>
        </pc:spChg>
        <pc:spChg chg="mod">
          <ac:chgData name="Julia Portmann" userId="S::julia.portmann@ssaihq.com::7144498d-e111-4a08-a1f3-50ce4c7634ed" providerId="AD" clId="Web-{56B574B2-36AC-B7A8-0A7F-0DFBA599CFB9}" dt="2022-11-15T14:56:38.668" v="481" actId="14100"/>
          <ac:spMkLst>
            <pc:docMk/>
            <pc:sldMk cId="1532886728" sldId="259"/>
            <ac:spMk id="68" creationId="{15A095B3-D344-5874-B494-CA54D7128807}"/>
          </ac:spMkLst>
        </pc:spChg>
        <pc:spChg chg="mod">
          <ac:chgData name="Julia Portmann" userId="S::julia.portmann@ssaihq.com::7144498d-e111-4a08-a1f3-50ce4c7634ed" providerId="AD" clId="Web-{56B574B2-36AC-B7A8-0A7F-0DFBA599CFB9}" dt="2022-11-15T14:56:50.918" v="484" actId="14100"/>
          <ac:spMkLst>
            <pc:docMk/>
            <pc:sldMk cId="1532886728" sldId="259"/>
            <ac:spMk id="69" creationId="{3BE9B49C-5D9C-C0D5-C8B5-653910A4FA2A}"/>
          </ac:spMkLst>
        </pc:spChg>
        <pc:spChg chg="del mod topLvl">
          <ac:chgData name="Julia Portmann" userId="S::julia.portmann@ssaihq.com::7144498d-e111-4a08-a1f3-50ce4c7634ed" providerId="AD" clId="Web-{56B574B2-36AC-B7A8-0A7F-0DFBA599CFB9}" dt="2022-11-15T14:49:41.922" v="416"/>
          <ac:spMkLst>
            <pc:docMk/>
            <pc:sldMk cId="1532886728" sldId="259"/>
            <ac:spMk id="70" creationId="{70EB1C32-4247-8DC2-3093-904326AE61EA}"/>
          </ac:spMkLst>
        </pc:spChg>
        <pc:spChg chg="mod topLvl">
          <ac:chgData name="Julia Portmann" userId="S::julia.portmann@ssaihq.com::7144498d-e111-4a08-a1f3-50ce4c7634ed" providerId="AD" clId="Web-{56B574B2-36AC-B7A8-0A7F-0DFBA599CFB9}" dt="2022-11-15T15:05:15.604" v="592" actId="1076"/>
          <ac:spMkLst>
            <pc:docMk/>
            <pc:sldMk cId="1532886728" sldId="259"/>
            <ac:spMk id="71" creationId="{7A4BC2C9-1C18-3069-2FD9-29007BAB3D74}"/>
          </ac:spMkLst>
        </pc:spChg>
        <pc:spChg chg="mod topLvl">
          <ac:chgData name="Julia Portmann" userId="S::julia.portmann@ssaihq.com::7144498d-e111-4a08-a1f3-50ce4c7634ed" providerId="AD" clId="Web-{56B574B2-36AC-B7A8-0A7F-0DFBA599CFB9}" dt="2022-11-15T15:05:15.729" v="593" actId="1076"/>
          <ac:spMkLst>
            <pc:docMk/>
            <pc:sldMk cId="1532886728" sldId="259"/>
            <ac:spMk id="72" creationId="{FAE7A811-B684-1F2C-C77D-3FCC63C529A1}"/>
          </ac:spMkLst>
        </pc:spChg>
        <pc:spChg chg="mod topLvl">
          <ac:chgData name="Julia Portmann" userId="S::julia.portmann@ssaihq.com::7144498d-e111-4a08-a1f3-50ce4c7634ed" providerId="AD" clId="Web-{56B574B2-36AC-B7A8-0A7F-0DFBA599CFB9}" dt="2022-11-15T15:05:15.869" v="594" actId="1076"/>
          <ac:spMkLst>
            <pc:docMk/>
            <pc:sldMk cId="1532886728" sldId="259"/>
            <ac:spMk id="73" creationId="{3AEA18F1-4784-B44A-CDE3-B7137ECF9E0B}"/>
          </ac:spMkLst>
        </pc:spChg>
        <pc:spChg chg="mod topLvl">
          <ac:chgData name="Julia Portmann" userId="S::julia.portmann@ssaihq.com::7144498d-e111-4a08-a1f3-50ce4c7634ed" providerId="AD" clId="Web-{56B574B2-36AC-B7A8-0A7F-0DFBA599CFB9}" dt="2022-11-15T15:09:34.173" v="629" actId="1076"/>
          <ac:spMkLst>
            <pc:docMk/>
            <pc:sldMk cId="1532886728" sldId="259"/>
            <ac:spMk id="74" creationId="{D40BF2BD-9DA0-C209-86FE-A40A05E943F3}"/>
          </ac:spMkLst>
        </pc:spChg>
        <pc:spChg chg="del mod topLvl">
          <ac:chgData name="Julia Portmann" userId="S::julia.portmann@ssaihq.com::7144498d-e111-4a08-a1f3-50ce4c7634ed" providerId="AD" clId="Web-{56B574B2-36AC-B7A8-0A7F-0DFBA599CFB9}" dt="2022-11-15T14:49:36.859" v="414"/>
          <ac:spMkLst>
            <pc:docMk/>
            <pc:sldMk cId="1532886728" sldId="259"/>
            <ac:spMk id="75" creationId="{5AEA842D-2CB0-5A97-6FCF-D60BBD14D0C0}"/>
          </ac:spMkLst>
        </pc:spChg>
        <pc:spChg chg="add mod">
          <ac:chgData name="Julia Portmann" userId="S::julia.portmann@ssaihq.com::7144498d-e111-4a08-a1f3-50ce4c7634ed" providerId="AD" clId="Web-{56B574B2-36AC-B7A8-0A7F-0DFBA599CFB9}" dt="2022-11-15T20:24:56.772" v="1165" actId="20577"/>
          <ac:spMkLst>
            <pc:docMk/>
            <pc:sldMk cId="1532886728" sldId="259"/>
            <ac:spMk id="75" creationId="{A5013A9F-E8BA-EDC1-76AC-CD8FF37533E5}"/>
          </ac:spMkLst>
        </pc:spChg>
        <pc:spChg chg="mod topLvl">
          <ac:chgData name="Julia Portmann" userId="S::julia.portmann@ssaihq.com::7144498d-e111-4a08-a1f3-50ce4c7634ed" providerId="AD" clId="Web-{56B574B2-36AC-B7A8-0A7F-0DFBA599CFB9}" dt="2022-11-15T15:04:32.603" v="579"/>
          <ac:spMkLst>
            <pc:docMk/>
            <pc:sldMk cId="1532886728" sldId="259"/>
            <ac:spMk id="76" creationId="{3FC03A7E-5140-19E1-4CA5-161E114B219B}"/>
          </ac:spMkLst>
        </pc:spChg>
        <pc:spChg chg="mod topLvl">
          <ac:chgData name="Julia Portmann" userId="S::julia.portmann@ssaihq.com::7144498d-e111-4a08-a1f3-50ce4c7634ed" providerId="AD" clId="Web-{56B574B2-36AC-B7A8-0A7F-0DFBA599CFB9}" dt="2022-11-15T15:04:32.603" v="579"/>
          <ac:spMkLst>
            <pc:docMk/>
            <pc:sldMk cId="1532886728" sldId="259"/>
            <ac:spMk id="77" creationId="{3A50A367-9D85-CD5A-B9EC-D94CAC47CE2E}"/>
          </ac:spMkLst>
        </pc:spChg>
        <pc:spChg chg="mod topLvl">
          <ac:chgData name="Julia Portmann" userId="S::julia.portmann@ssaihq.com::7144498d-e111-4a08-a1f3-50ce4c7634ed" providerId="AD" clId="Web-{56B574B2-36AC-B7A8-0A7F-0DFBA599CFB9}" dt="2022-11-15T15:04:32.603" v="579"/>
          <ac:spMkLst>
            <pc:docMk/>
            <pc:sldMk cId="1532886728" sldId="259"/>
            <ac:spMk id="78" creationId="{9921CA82-00F5-C5A6-7E6B-BFBA8F183E56}"/>
          </ac:spMkLst>
        </pc:spChg>
        <pc:spChg chg="mod topLvl">
          <ac:chgData name="Julia Portmann" userId="S::julia.portmann@ssaihq.com::7144498d-e111-4a08-a1f3-50ce4c7634ed" providerId="AD" clId="Web-{56B574B2-36AC-B7A8-0A7F-0DFBA599CFB9}" dt="2022-11-15T15:04:32.603" v="579"/>
          <ac:spMkLst>
            <pc:docMk/>
            <pc:sldMk cId="1532886728" sldId="259"/>
            <ac:spMk id="79" creationId="{C03B4E99-BA30-69BA-22EC-166CB59B7DAB}"/>
          </ac:spMkLst>
        </pc:spChg>
        <pc:spChg chg="mod topLvl">
          <ac:chgData name="Julia Portmann" userId="S::julia.portmann@ssaihq.com::7144498d-e111-4a08-a1f3-50ce4c7634ed" providerId="AD" clId="Web-{56B574B2-36AC-B7A8-0A7F-0DFBA599CFB9}" dt="2022-11-15T15:04:32.603" v="579"/>
          <ac:spMkLst>
            <pc:docMk/>
            <pc:sldMk cId="1532886728" sldId="259"/>
            <ac:spMk id="80" creationId="{AA7B0939-1712-6D15-5420-FBC6EB531705}"/>
          </ac:spMkLst>
        </pc:spChg>
        <pc:spChg chg="add del">
          <ac:chgData name="Julia Portmann" userId="S::julia.portmann@ssaihq.com::7144498d-e111-4a08-a1f3-50ce4c7634ed" providerId="AD" clId="Web-{56B574B2-36AC-B7A8-0A7F-0DFBA599CFB9}" dt="2022-11-15T14:20:11.654" v="119"/>
          <ac:spMkLst>
            <pc:docMk/>
            <pc:sldMk cId="1532886728" sldId="259"/>
            <ac:spMk id="82" creationId="{320833E1-01EA-66EF-CA7D-6E9AE2FA6632}"/>
          </ac:spMkLst>
        </pc:spChg>
        <pc:spChg chg="add mod">
          <ac:chgData name="Julia Portmann" userId="S::julia.portmann@ssaihq.com::7144498d-e111-4a08-a1f3-50ce4c7634ed" providerId="AD" clId="Web-{56B574B2-36AC-B7A8-0A7F-0DFBA599CFB9}" dt="2022-11-15T20:40:36.529" v="1685" actId="1076"/>
          <ac:spMkLst>
            <pc:docMk/>
            <pc:sldMk cId="1532886728" sldId="259"/>
            <ac:spMk id="87" creationId="{054C0153-4DA7-9E3A-99A7-9C70C5C45651}"/>
          </ac:spMkLst>
        </pc:spChg>
        <pc:spChg chg="add mod">
          <ac:chgData name="Julia Portmann" userId="S::julia.portmann@ssaihq.com::7144498d-e111-4a08-a1f3-50ce4c7634ed" providerId="AD" clId="Web-{56B574B2-36AC-B7A8-0A7F-0DFBA599CFB9}" dt="2022-11-15T20:40:18.762" v="1680" actId="1076"/>
          <ac:spMkLst>
            <pc:docMk/>
            <pc:sldMk cId="1532886728" sldId="259"/>
            <ac:spMk id="88" creationId="{30E4F1C3-2ED8-8B43-70F7-75B96E66D068}"/>
          </ac:spMkLst>
        </pc:spChg>
        <pc:spChg chg="add mod">
          <ac:chgData name="Julia Portmann" userId="S::julia.portmann@ssaihq.com::7144498d-e111-4a08-a1f3-50ce4c7634ed" providerId="AD" clId="Web-{56B574B2-36AC-B7A8-0A7F-0DFBA599CFB9}" dt="2022-11-15T20:25:23.602" v="1172" actId="1076"/>
          <ac:spMkLst>
            <pc:docMk/>
            <pc:sldMk cId="1532886728" sldId="259"/>
            <ac:spMk id="91" creationId="{CC300707-D421-31EE-2C46-98D07B441E35}"/>
          </ac:spMkLst>
        </pc:spChg>
        <pc:spChg chg="mod">
          <ac:chgData name="Julia Portmann" userId="S::julia.portmann@ssaihq.com::7144498d-e111-4a08-a1f3-50ce4c7634ed" providerId="AD" clId="Web-{56B574B2-36AC-B7A8-0A7F-0DFBA599CFB9}" dt="2022-11-15T14:26:56.415" v="189" actId="20577"/>
          <ac:spMkLst>
            <pc:docMk/>
            <pc:sldMk cId="1532886728" sldId="259"/>
            <ac:spMk id="98" creationId="{00000000-0000-0000-0000-000000000000}"/>
          </ac:spMkLst>
        </pc:spChg>
        <pc:spChg chg="mod">
          <ac:chgData name="Julia Portmann" userId="S::julia.portmann@ssaihq.com::7144498d-e111-4a08-a1f3-50ce4c7634ed" providerId="AD" clId="Web-{56B574B2-36AC-B7A8-0A7F-0DFBA599CFB9}" dt="2022-11-15T14:27:01.400" v="191" actId="20577"/>
          <ac:spMkLst>
            <pc:docMk/>
            <pc:sldMk cId="1532886728" sldId="259"/>
            <ac:spMk id="99" creationId="{00000000-0000-0000-0000-000000000000}"/>
          </ac:spMkLst>
        </pc:spChg>
        <pc:spChg chg="mod">
          <ac:chgData name="Julia Portmann" userId="S::julia.portmann@ssaihq.com::7144498d-e111-4a08-a1f3-50ce4c7634ed" providerId="AD" clId="Web-{56B574B2-36AC-B7A8-0A7F-0DFBA599CFB9}" dt="2022-11-15T14:27:08.291" v="201" actId="20577"/>
          <ac:spMkLst>
            <pc:docMk/>
            <pc:sldMk cId="1532886728" sldId="259"/>
            <ac:spMk id="100" creationId="{00000000-0000-0000-0000-000000000000}"/>
          </ac:spMkLst>
        </pc:spChg>
        <pc:spChg chg="add mod">
          <ac:chgData name="Julia Portmann" userId="S::julia.portmann@ssaihq.com::7144498d-e111-4a08-a1f3-50ce4c7634ed" providerId="AD" clId="Web-{56B574B2-36AC-B7A8-0A7F-0DFBA599CFB9}" dt="2022-11-15T15:05:52.980" v="599" actId="1076"/>
          <ac:spMkLst>
            <pc:docMk/>
            <pc:sldMk cId="1532886728" sldId="259"/>
            <ac:spMk id="103" creationId="{C8D3CC87-852B-C9A8-636A-3F124405569D}"/>
          </ac:spMkLst>
        </pc:spChg>
        <pc:spChg chg="mod">
          <ac:chgData name="Julia Portmann" userId="S::julia.portmann@ssaihq.com::7144498d-e111-4a08-a1f3-50ce4c7634ed" providerId="AD" clId="Web-{56B574B2-36AC-B7A8-0A7F-0DFBA599CFB9}" dt="2022-11-15T14:27:13.572" v="210" actId="20577"/>
          <ac:spMkLst>
            <pc:docMk/>
            <pc:sldMk cId="1532886728" sldId="259"/>
            <ac:spMk id="104" creationId="{00000000-0000-0000-0000-000000000000}"/>
          </ac:spMkLst>
        </pc:spChg>
        <pc:spChg chg="add mod">
          <ac:chgData name="Julia Portmann" userId="S::julia.portmann@ssaihq.com::7144498d-e111-4a08-a1f3-50ce4c7634ed" providerId="AD" clId="Web-{56B574B2-36AC-B7A8-0A7F-0DFBA599CFB9}" dt="2022-11-15T15:05:45.245" v="598" actId="1076"/>
          <ac:spMkLst>
            <pc:docMk/>
            <pc:sldMk cId="1532886728" sldId="259"/>
            <ac:spMk id="105" creationId="{0BAF0740-B0DC-E4B9-B1CA-8EAA605BA750}"/>
          </ac:spMkLst>
        </pc:spChg>
        <pc:spChg chg="add mod">
          <ac:chgData name="Julia Portmann" userId="S::julia.portmann@ssaihq.com::7144498d-e111-4a08-a1f3-50ce4c7634ed" providerId="AD" clId="Web-{56B574B2-36AC-B7A8-0A7F-0DFBA599CFB9}" dt="2022-11-15T15:04:48.400" v="584" actId="1076"/>
          <ac:spMkLst>
            <pc:docMk/>
            <pc:sldMk cId="1532886728" sldId="259"/>
            <ac:spMk id="106" creationId="{5EAD5004-5ED6-4BEB-38C8-A185151A1D24}"/>
          </ac:spMkLst>
        </pc:spChg>
        <pc:spChg chg="add mod">
          <ac:chgData name="Julia Portmann" userId="S::julia.portmann@ssaihq.com::7144498d-e111-4a08-a1f3-50ce4c7634ed" providerId="AD" clId="Web-{56B574B2-36AC-B7A8-0A7F-0DFBA599CFB9}" dt="2022-11-15T19:59:28.815" v="1034" actId="14100"/>
          <ac:spMkLst>
            <pc:docMk/>
            <pc:sldMk cId="1532886728" sldId="259"/>
            <ac:spMk id="107" creationId="{0CC549BB-C374-C259-3DDF-059F1FD851FD}"/>
          </ac:spMkLst>
        </pc:spChg>
        <pc:spChg chg="add mod">
          <ac:chgData name="Julia Portmann" userId="S::julia.portmann@ssaihq.com::7144498d-e111-4a08-a1f3-50ce4c7634ed" providerId="AD" clId="Web-{56B574B2-36AC-B7A8-0A7F-0DFBA599CFB9}" dt="2022-11-15T15:06:58.060" v="611" actId="14100"/>
          <ac:spMkLst>
            <pc:docMk/>
            <pc:sldMk cId="1532886728" sldId="259"/>
            <ac:spMk id="110" creationId="{0C520E1C-9977-584A-4BE7-68964E70DF4B}"/>
          </ac:spMkLst>
        </pc:spChg>
        <pc:spChg chg="add del mod">
          <ac:chgData name="Julia Portmann" userId="S::julia.portmann@ssaihq.com::7144498d-e111-4a08-a1f3-50ce4c7634ed" providerId="AD" clId="Web-{56B574B2-36AC-B7A8-0A7F-0DFBA599CFB9}" dt="2022-11-15T15:10:33.269" v="639"/>
          <ac:spMkLst>
            <pc:docMk/>
            <pc:sldMk cId="1532886728" sldId="259"/>
            <ac:spMk id="113" creationId="{16371143-476C-FB2D-7A8C-412AB5CABF1D}"/>
          </ac:spMkLst>
        </pc:spChg>
        <pc:spChg chg="add mod">
          <ac:chgData name="Julia Portmann" userId="S::julia.portmann@ssaihq.com::7144498d-e111-4a08-a1f3-50ce4c7634ed" providerId="AD" clId="Web-{56B574B2-36AC-B7A8-0A7F-0DFBA599CFB9}" dt="2022-11-15T15:24:13.354" v="700" actId="1076"/>
          <ac:spMkLst>
            <pc:docMk/>
            <pc:sldMk cId="1532886728" sldId="259"/>
            <ac:spMk id="117" creationId="{60D2E0E0-5E69-BAC2-D997-02CD81D9450D}"/>
          </ac:spMkLst>
        </pc:spChg>
        <pc:spChg chg="add mod">
          <ac:chgData name="Julia Portmann" userId="S::julia.portmann@ssaihq.com::7144498d-e111-4a08-a1f3-50ce4c7634ed" providerId="AD" clId="Web-{56B574B2-36AC-B7A8-0A7F-0DFBA599CFB9}" dt="2022-11-15T15:23:03.196" v="690"/>
          <ac:spMkLst>
            <pc:docMk/>
            <pc:sldMk cId="1532886728" sldId="259"/>
            <ac:spMk id="118" creationId="{69DA950B-7892-76C5-584F-29569982C22D}"/>
          </ac:spMkLst>
        </pc:spChg>
        <pc:spChg chg="add">
          <ac:chgData name="Julia Portmann" userId="S::julia.portmann@ssaihq.com::7144498d-e111-4a08-a1f3-50ce4c7634ed" providerId="AD" clId="Web-{56B574B2-36AC-B7A8-0A7F-0DFBA599CFB9}" dt="2022-11-15T15:11:45.974" v="648"/>
          <ac:spMkLst>
            <pc:docMk/>
            <pc:sldMk cId="1532886728" sldId="259"/>
            <ac:spMk id="121" creationId="{AC6EE775-92A6-32F8-33AE-D14CE88B7A43}"/>
          </ac:spMkLst>
        </pc:spChg>
        <pc:spChg chg="add">
          <ac:chgData name="Julia Portmann" userId="S::julia.portmann@ssaihq.com::7144498d-e111-4a08-a1f3-50ce4c7634ed" providerId="AD" clId="Web-{56B574B2-36AC-B7A8-0A7F-0DFBA599CFB9}" dt="2022-11-15T15:11:45.974" v="648"/>
          <ac:spMkLst>
            <pc:docMk/>
            <pc:sldMk cId="1532886728" sldId="259"/>
            <ac:spMk id="122" creationId="{ACAA8CAC-6CE9-511A-3595-F6DC6BAFDFB4}"/>
          </ac:spMkLst>
        </pc:spChg>
        <pc:spChg chg="add">
          <ac:chgData name="Julia Portmann" userId="S::julia.portmann@ssaihq.com::7144498d-e111-4a08-a1f3-50ce4c7634ed" providerId="AD" clId="Web-{56B574B2-36AC-B7A8-0A7F-0DFBA599CFB9}" dt="2022-11-15T15:11:45.974" v="648"/>
          <ac:spMkLst>
            <pc:docMk/>
            <pc:sldMk cId="1532886728" sldId="259"/>
            <ac:spMk id="123" creationId="{DF13175E-4A36-078E-A2AA-7A03C67525DC}"/>
          </ac:spMkLst>
        </pc:spChg>
        <pc:spChg chg="add">
          <ac:chgData name="Julia Portmann" userId="S::julia.portmann@ssaihq.com::7144498d-e111-4a08-a1f3-50ce4c7634ed" providerId="AD" clId="Web-{56B574B2-36AC-B7A8-0A7F-0DFBA599CFB9}" dt="2022-11-15T15:11:45.974" v="648"/>
          <ac:spMkLst>
            <pc:docMk/>
            <pc:sldMk cId="1532886728" sldId="259"/>
            <ac:spMk id="124" creationId="{3E3C510D-502B-D1B2-6343-58341D8B5A73}"/>
          </ac:spMkLst>
        </pc:spChg>
        <pc:spChg chg="add">
          <ac:chgData name="Julia Portmann" userId="S::julia.portmann@ssaihq.com::7144498d-e111-4a08-a1f3-50ce4c7634ed" providerId="AD" clId="Web-{56B574B2-36AC-B7A8-0A7F-0DFBA599CFB9}" dt="2022-11-15T15:11:45.974" v="648"/>
          <ac:spMkLst>
            <pc:docMk/>
            <pc:sldMk cId="1532886728" sldId="259"/>
            <ac:spMk id="126" creationId="{2BEBA54F-D701-F5B3-D25F-9F529AE6597E}"/>
          </ac:spMkLst>
        </pc:spChg>
        <pc:spChg chg="add">
          <ac:chgData name="Julia Portmann" userId="S::julia.portmann@ssaihq.com::7144498d-e111-4a08-a1f3-50ce4c7634ed" providerId="AD" clId="Web-{56B574B2-36AC-B7A8-0A7F-0DFBA599CFB9}" dt="2022-11-15T15:11:45.974" v="648"/>
          <ac:spMkLst>
            <pc:docMk/>
            <pc:sldMk cId="1532886728" sldId="259"/>
            <ac:spMk id="128" creationId="{C00E2CA4-E122-755F-35FA-BF7574EEE390}"/>
          </ac:spMkLst>
        </pc:spChg>
        <pc:spChg chg="add">
          <ac:chgData name="Julia Portmann" userId="S::julia.portmann@ssaihq.com::7144498d-e111-4a08-a1f3-50ce4c7634ed" providerId="AD" clId="Web-{56B574B2-36AC-B7A8-0A7F-0DFBA599CFB9}" dt="2022-11-15T15:11:45.974" v="648"/>
          <ac:spMkLst>
            <pc:docMk/>
            <pc:sldMk cId="1532886728" sldId="259"/>
            <ac:spMk id="129" creationId="{DAA453B3-21BA-092A-BC6A-B95802F8BA0B}"/>
          </ac:spMkLst>
        </pc:spChg>
        <pc:spChg chg="add">
          <ac:chgData name="Julia Portmann" userId="S::julia.portmann@ssaihq.com::7144498d-e111-4a08-a1f3-50ce4c7634ed" providerId="AD" clId="Web-{56B574B2-36AC-B7A8-0A7F-0DFBA599CFB9}" dt="2022-11-15T15:11:45.974" v="648"/>
          <ac:spMkLst>
            <pc:docMk/>
            <pc:sldMk cId="1532886728" sldId="259"/>
            <ac:spMk id="130" creationId="{48D3F151-0F65-D04A-0868-7607B598FBD1}"/>
          </ac:spMkLst>
        </pc:spChg>
        <pc:spChg chg="add">
          <ac:chgData name="Julia Portmann" userId="S::julia.portmann@ssaihq.com::7144498d-e111-4a08-a1f3-50ce4c7634ed" providerId="AD" clId="Web-{56B574B2-36AC-B7A8-0A7F-0DFBA599CFB9}" dt="2022-11-15T15:11:45.974" v="648"/>
          <ac:spMkLst>
            <pc:docMk/>
            <pc:sldMk cId="1532886728" sldId="259"/>
            <ac:spMk id="131" creationId="{51BED7F8-535E-CBC7-FDA3-98E66764AE27}"/>
          </ac:spMkLst>
        </pc:spChg>
        <pc:spChg chg="add">
          <ac:chgData name="Julia Portmann" userId="S::julia.portmann@ssaihq.com::7144498d-e111-4a08-a1f3-50ce4c7634ed" providerId="AD" clId="Web-{56B574B2-36AC-B7A8-0A7F-0DFBA599CFB9}" dt="2022-11-15T15:11:45.974" v="648"/>
          <ac:spMkLst>
            <pc:docMk/>
            <pc:sldMk cId="1532886728" sldId="259"/>
            <ac:spMk id="132" creationId="{2C24339D-2894-FA67-5852-4D10D0C294AC}"/>
          </ac:spMkLst>
        </pc:spChg>
        <pc:spChg chg="add">
          <ac:chgData name="Julia Portmann" userId="S::julia.portmann@ssaihq.com::7144498d-e111-4a08-a1f3-50ce4c7634ed" providerId="AD" clId="Web-{56B574B2-36AC-B7A8-0A7F-0DFBA599CFB9}" dt="2022-11-15T15:11:45.974" v="648"/>
          <ac:spMkLst>
            <pc:docMk/>
            <pc:sldMk cId="1532886728" sldId="259"/>
            <ac:spMk id="133" creationId="{371EA7AF-29B4-265A-B284-80823749B1C7}"/>
          </ac:spMkLst>
        </pc:spChg>
        <pc:spChg chg="add">
          <ac:chgData name="Julia Portmann" userId="S::julia.portmann@ssaihq.com::7144498d-e111-4a08-a1f3-50ce4c7634ed" providerId="AD" clId="Web-{56B574B2-36AC-B7A8-0A7F-0DFBA599CFB9}" dt="2022-11-15T15:11:45.974" v="648"/>
          <ac:spMkLst>
            <pc:docMk/>
            <pc:sldMk cId="1532886728" sldId="259"/>
            <ac:spMk id="134" creationId="{860F8AC4-CBAC-25E9-3228-A127F35B6550}"/>
          </ac:spMkLst>
        </pc:spChg>
        <pc:spChg chg="add">
          <ac:chgData name="Julia Portmann" userId="S::julia.portmann@ssaihq.com::7144498d-e111-4a08-a1f3-50ce4c7634ed" providerId="AD" clId="Web-{56B574B2-36AC-B7A8-0A7F-0DFBA599CFB9}" dt="2022-11-15T15:11:45.974" v="648"/>
          <ac:spMkLst>
            <pc:docMk/>
            <pc:sldMk cId="1532886728" sldId="259"/>
            <ac:spMk id="135" creationId="{10675364-3E1D-CA6E-8FFE-88A91D43824E}"/>
          </ac:spMkLst>
        </pc:spChg>
        <pc:spChg chg="add">
          <ac:chgData name="Julia Portmann" userId="S::julia.portmann@ssaihq.com::7144498d-e111-4a08-a1f3-50ce4c7634ed" providerId="AD" clId="Web-{56B574B2-36AC-B7A8-0A7F-0DFBA599CFB9}" dt="2022-11-15T15:11:45.974" v="648"/>
          <ac:spMkLst>
            <pc:docMk/>
            <pc:sldMk cId="1532886728" sldId="259"/>
            <ac:spMk id="136" creationId="{8FAB139A-67F9-FB8C-CF96-55D723619555}"/>
          </ac:spMkLst>
        </pc:spChg>
        <pc:spChg chg="add mod">
          <ac:chgData name="Julia Portmann" userId="S::julia.portmann@ssaihq.com::7144498d-e111-4a08-a1f3-50ce4c7634ed" providerId="AD" clId="Web-{56B574B2-36AC-B7A8-0A7F-0DFBA599CFB9}" dt="2022-11-15T15:12:28.178" v="673" actId="20577"/>
          <ac:spMkLst>
            <pc:docMk/>
            <pc:sldMk cId="1532886728" sldId="259"/>
            <ac:spMk id="140" creationId="{3D68D4AA-3DA8-EF42-BBAA-FB9129304A8B}"/>
          </ac:spMkLst>
        </pc:spChg>
        <pc:spChg chg="add mod">
          <ac:chgData name="Julia Portmann" userId="S::julia.portmann@ssaihq.com::7144498d-e111-4a08-a1f3-50ce4c7634ed" providerId="AD" clId="Web-{56B574B2-36AC-B7A8-0A7F-0DFBA599CFB9}" dt="2022-11-15T15:12:28.319" v="674" actId="20577"/>
          <ac:spMkLst>
            <pc:docMk/>
            <pc:sldMk cId="1532886728" sldId="259"/>
            <ac:spMk id="141" creationId="{7429A4E6-1508-35CE-3236-BCA9B46371ED}"/>
          </ac:spMkLst>
        </pc:spChg>
        <pc:spChg chg="add mod">
          <ac:chgData name="Julia Portmann" userId="S::julia.portmann@ssaihq.com::7144498d-e111-4a08-a1f3-50ce4c7634ed" providerId="AD" clId="Web-{56B574B2-36AC-B7A8-0A7F-0DFBA599CFB9}" dt="2022-11-15T15:12:28.459" v="675" actId="20577"/>
          <ac:spMkLst>
            <pc:docMk/>
            <pc:sldMk cId="1532886728" sldId="259"/>
            <ac:spMk id="142" creationId="{45E87883-42FC-D3A0-160B-5ED9BC6692C2}"/>
          </ac:spMkLst>
        </pc:spChg>
        <pc:spChg chg="add mod">
          <ac:chgData name="Julia Portmann" userId="S::julia.portmann@ssaihq.com::7144498d-e111-4a08-a1f3-50ce4c7634ed" providerId="AD" clId="Web-{56B574B2-36AC-B7A8-0A7F-0DFBA599CFB9}" dt="2022-11-15T15:12:28.600" v="676" actId="20577"/>
          <ac:spMkLst>
            <pc:docMk/>
            <pc:sldMk cId="1532886728" sldId="259"/>
            <ac:spMk id="143" creationId="{84A09779-7C3D-E971-F352-DC490FF828FE}"/>
          </ac:spMkLst>
        </pc:spChg>
        <pc:spChg chg="add mod">
          <ac:chgData name="Julia Portmann" userId="S::julia.portmann@ssaihq.com::7144498d-e111-4a08-a1f3-50ce4c7634ed" providerId="AD" clId="Web-{56B574B2-36AC-B7A8-0A7F-0DFBA599CFB9}" dt="2022-11-15T15:12:28.725" v="677" actId="20577"/>
          <ac:spMkLst>
            <pc:docMk/>
            <pc:sldMk cId="1532886728" sldId="259"/>
            <ac:spMk id="144" creationId="{B0E39BA6-CC06-8C5D-1378-09E9069D375F}"/>
          </ac:spMkLst>
        </pc:spChg>
        <pc:spChg chg="add mod">
          <ac:chgData name="Julia Portmann" userId="S::julia.portmann@ssaihq.com::7144498d-e111-4a08-a1f3-50ce4c7634ed" providerId="AD" clId="Web-{56B574B2-36AC-B7A8-0A7F-0DFBA599CFB9}" dt="2022-11-15T15:12:28.866" v="678" actId="20577"/>
          <ac:spMkLst>
            <pc:docMk/>
            <pc:sldMk cId="1532886728" sldId="259"/>
            <ac:spMk id="145" creationId="{613C285D-BE8D-79DA-4687-9D9B5B52A226}"/>
          </ac:spMkLst>
        </pc:spChg>
        <pc:spChg chg="add mod">
          <ac:chgData name="Julia Portmann" userId="S::julia.portmann@ssaihq.com::7144498d-e111-4a08-a1f3-50ce4c7634ed" providerId="AD" clId="Web-{56B574B2-36AC-B7A8-0A7F-0DFBA599CFB9}" dt="2022-11-15T15:12:29.006" v="679" actId="20577"/>
          <ac:spMkLst>
            <pc:docMk/>
            <pc:sldMk cId="1532886728" sldId="259"/>
            <ac:spMk id="146" creationId="{B0B4E160-D1CB-81F0-6603-84C17DF47E87}"/>
          </ac:spMkLst>
        </pc:spChg>
        <pc:spChg chg="add mod">
          <ac:chgData name="Julia Portmann" userId="S::julia.portmann@ssaihq.com::7144498d-e111-4a08-a1f3-50ce4c7634ed" providerId="AD" clId="Web-{56B574B2-36AC-B7A8-0A7F-0DFBA599CFB9}" dt="2022-11-15T15:12:27.147" v="661" actId="20577"/>
          <ac:spMkLst>
            <pc:docMk/>
            <pc:sldMk cId="1532886728" sldId="259"/>
            <ac:spMk id="148" creationId="{6694D4E8-4123-C58E-800D-631FD3C5E5E3}"/>
          </ac:spMkLst>
        </pc:spChg>
        <pc:spChg chg="add mod">
          <ac:chgData name="Julia Portmann" userId="S::julia.portmann@ssaihq.com::7144498d-e111-4a08-a1f3-50ce4c7634ed" providerId="AD" clId="Web-{56B574B2-36AC-B7A8-0A7F-0DFBA599CFB9}" dt="2022-11-15T15:12:27.334" v="663" actId="20577"/>
          <ac:spMkLst>
            <pc:docMk/>
            <pc:sldMk cId="1532886728" sldId="259"/>
            <ac:spMk id="149" creationId="{2306B9EA-C46E-BC88-A667-646E55C4B8C1}"/>
          </ac:spMkLst>
        </pc:spChg>
        <pc:spChg chg="add mod">
          <ac:chgData name="Julia Portmann" userId="S::julia.portmann@ssaihq.com::7144498d-e111-4a08-a1f3-50ce4c7634ed" providerId="AD" clId="Web-{56B574B2-36AC-B7A8-0A7F-0DFBA599CFB9}" dt="2022-11-15T15:12:27.491" v="665" actId="20577"/>
          <ac:spMkLst>
            <pc:docMk/>
            <pc:sldMk cId="1532886728" sldId="259"/>
            <ac:spMk id="150" creationId="{00656C83-53B3-6466-DB4F-E8D9A1C91576}"/>
          </ac:spMkLst>
        </pc:spChg>
        <pc:spChg chg="add mod">
          <ac:chgData name="Julia Portmann" userId="S::julia.portmann@ssaihq.com::7144498d-e111-4a08-a1f3-50ce4c7634ed" providerId="AD" clId="Web-{56B574B2-36AC-B7A8-0A7F-0DFBA599CFB9}" dt="2022-11-15T15:12:27.631" v="667" actId="20577"/>
          <ac:spMkLst>
            <pc:docMk/>
            <pc:sldMk cId="1532886728" sldId="259"/>
            <ac:spMk id="151" creationId="{03822EDF-C748-BDB5-5808-8295B1682EB2}"/>
          </ac:spMkLst>
        </pc:spChg>
        <pc:spChg chg="add mod">
          <ac:chgData name="Julia Portmann" userId="S::julia.portmann@ssaihq.com::7144498d-e111-4a08-a1f3-50ce4c7634ed" providerId="AD" clId="Web-{56B574B2-36AC-B7A8-0A7F-0DFBA599CFB9}" dt="2022-11-15T15:12:27.756" v="669" actId="20577"/>
          <ac:spMkLst>
            <pc:docMk/>
            <pc:sldMk cId="1532886728" sldId="259"/>
            <ac:spMk id="152" creationId="{C37F842A-66F7-6A25-FEAF-F5549C65BD34}"/>
          </ac:spMkLst>
        </pc:spChg>
        <pc:spChg chg="add mod">
          <ac:chgData name="Julia Portmann" userId="S::julia.portmann@ssaihq.com::7144498d-e111-4a08-a1f3-50ce4c7634ed" providerId="AD" clId="Web-{56B574B2-36AC-B7A8-0A7F-0DFBA599CFB9}" dt="2022-11-15T15:12:27.881" v="671" actId="20577"/>
          <ac:spMkLst>
            <pc:docMk/>
            <pc:sldMk cId="1532886728" sldId="259"/>
            <ac:spMk id="153" creationId="{2806F67B-DF56-CB57-3EA7-C5124518578B}"/>
          </ac:spMkLst>
        </pc:spChg>
        <pc:spChg chg="add mod">
          <ac:chgData name="Julia Portmann" userId="S::julia.portmann@ssaihq.com::7144498d-e111-4a08-a1f3-50ce4c7634ed" providerId="AD" clId="Web-{56B574B2-36AC-B7A8-0A7F-0DFBA599CFB9}" dt="2022-11-15T15:12:28.022" v="672" actId="20577"/>
          <ac:spMkLst>
            <pc:docMk/>
            <pc:sldMk cId="1532886728" sldId="259"/>
            <ac:spMk id="154" creationId="{2DF6B599-C702-8E07-A657-9F781026FC17}"/>
          </ac:spMkLst>
        </pc:spChg>
        <pc:spChg chg="add mod">
          <ac:chgData name="Julia Portmann" userId="S::julia.portmann@ssaihq.com::7144498d-e111-4a08-a1f3-50ce4c7634ed" providerId="AD" clId="Web-{56B574B2-36AC-B7A8-0A7F-0DFBA599CFB9}" dt="2022-11-15T15:12:26.053" v="653" actId="20577"/>
          <ac:spMkLst>
            <pc:docMk/>
            <pc:sldMk cId="1532886728" sldId="259"/>
            <ac:spMk id="157" creationId="{321874AB-3A6C-7BB2-E88A-628DF6D7D2A3}"/>
          </ac:spMkLst>
        </pc:spChg>
        <pc:spChg chg="add mod">
          <ac:chgData name="Julia Portmann" userId="S::julia.portmann@ssaihq.com::7144498d-e111-4a08-a1f3-50ce4c7634ed" providerId="AD" clId="Web-{56B574B2-36AC-B7A8-0A7F-0DFBA599CFB9}" dt="2022-11-15T15:12:26.178" v="654" actId="20577"/>
          <ac:spMkLst>
            <pc:docMk/>
            <pc:sldMk cId="1532886728" sldId="259"/>
            <ac:spMk id="158" creationId="{D7E8D9F3-4A38-2156-4FA9-144D4B46E0B6}"/>
          </ac:spMkLst>
        </pc:spChg>
        <pc:spChg chg="add mod">
          <ac:chgData name="Julia Portmann" userId="S::julia.portmann@ssaihq.com::7144498d-e111-4a08-a1f3-50ce4c7634ed" providerId="AD" clId="Web-{56B574B2-36AC-B7A8-0A7F-0DFBA599CFB9}" dt="2022-11-15T15:12:26.319" v="655" actId="20577"/>
          <ac:spMkLst>
            <pc:docMk/>
            <pc:sldMk cId="1532886728" sldId="259"/>
            <ac:spMk id="159" creationId="{24CFD917-4BA5-B38F-A5D2-030933BF008B}"/>
          </ac:spMkLst>
        </pc:spChg>
        <pc:spChg chg="add mod">
          <ac:chgData name="Julia Portmann" userId="S::julia.portmann@ssaihq.com::7144498d-e111-4a08-a1f3-50ce4c7634ed" providerId="AD" clId="Web-{56B574B2-36AC-B7A8-0A7F-0DFBA599CFB9}" dt="2022-11-15T15:12:26.475" v="656" actId="20577"/>
          <ac:spMkLst>
            <pc:docMk/>
            <pc:sldMk cId="1532886728" sldId="259"/>
            <ac:spMk id="160" creationId="{EFE7426A-63B0-7D25-733E-B182F1C884F1}"/>
          </ac:spMkLst>
        </pc:spChg>
        <pc:spChg chg="add mod">
          <ac:chgData name="Julia Portmann" userId="S::julia.portmann@ssaihq.com::7144498d-e111-4a08-a1f3-50ce4c7634ed" providerId="AD" clId="Web-{56B574B2-36AC-B7A8-0A7F-0DFBA599CFB9}" dt="2022-11-15T15:12:26.662" v="657" actId="20577"/>
          <ac:spMkLst>
            <pc:docMk/>
            <pc:sldMk cId="1532886728" sldId="259"/>
            <ac:spMk id="161" creationId="{55A2CDF9-E2E2-F3FF-EBA7-F08E7C113837}"/>
          </ac:spMkLst>
        </pc:spChg>
        <pc:spChg chg="add mod">
          <ac:chgData name="Julia Portmann" userId="S::julia.portmann@ssaihq.com::7144498d-e111-4a08-a1f3-50ce4c7634ed" providerId="AD" clId="Web-{56B574B2-36AC-B7A8-0A7F-0DFBA599CFB9}" dt="2022-11-15T15:23:58.885" v="698" actId="1076"/>
          <ac:spMkLst>
            <pc:docMk/>
            <pc:sldMk cId="1532886728" sldId="259"/>
            <ac:spMk id="162" creationId="{632335A4-09FC-338A-3AC0-F56306777D9A}"/>
          </ac:spMkLst>
        </pc:spChg>
        <pc:spChg chg="add mod">
          <ac:chgData name="Julia Portmann" userId="S::julia.portmann@ssaihq.com::7144498d-e111-4a08-a1f3-50ce4c7634ed" providerId="AD" clId="Web-{56B574B2-36AC-B7A8-0A7F-0DFBA599CFB9}" dt="2022-11-15T15:12:27.006" v="659" actId="20577"/>
          <ac:spMkLst>
            <pc:docMk/>
            <pc:sldMk cId="1532886728" sldId="259"/>
            <ac:spMk id="163" creationId="{EA49EDFC-03AF-9426-2930-D914D885A6C4}"/>
          </ac:spMkLst>
        </pc:spChg>
        <pc:spChg chg="add mod">
          <ac:chgData name="Julia Portmann" userId="S::julia.portmann@ssaihq.com::7144498d-e111-4a08-a1f3-50ce4c7634ed" providerId="AD" clId="Web-{56B574B2-36AC-B7A8-0A7F-0DFBA599CFB9}" dt="2022-11-15T20:23:48.048" v="1152" actId="20577"/>
          <ac:spMkLst>
            <pc:docMk/>
            <pc:sldMk cId="1532886728" sldId="259"/>
            <ac:spMk id="165" creationId="{AA63E43F-B97F-9B04-2349-C2F1EC1E0E5C}"/>
          </ac:spMkLst>
        </pc:spChg>
        <pc:spChg chg="add mod">
          <ac:chgData name="Julia Portmann" userId="S::julia.portmann@ssaihq.com::7144498d-e111-4a08-a1f3-50ce4c7634ed" providerId="AD" clId="Web-{56B574B2-36AC-B7A8-0A7F-0DFBA599CFB9}" dt="2022-11-15T20:23:48.173" v="1153" actId="20577"/>
          <ac:spMkLst>
            <pc:docMk/>
            <pc:sldMk cId="1532886728" sldId="259"/>
            <ac:spMk id="166" creationId="{A5675595-BE00-BDF9-0AF9-77D8EAB9AE04}"/>
          </ac:spMkLst>
        </pc:spChg>
        <pc:spChg chg="add mod">
          <ac:chgData name="Julia Portmann" userId="S::julia.portmann@ssaihq.com::7144498d-e111-4a08-a1f3-50ce4c7634ed" providerId="AD" clId="Web-{56B574B2-36AC-B7A8-0A7F-0DFBA599CFB9}" dt="2022-11-15T20:23:48.298" v="1154" actId="20577"/>
          <ac:spMkLst>
            <pc:docMk/>
            <pc:sldMk cId="1532886728" sldId="259"/>
            <ac:spMk id="167" creationId="{2E6746FE-918C-770C-0A55-F46FF1D81D55}"/>
          </ac:spMkLst>
        </pc:spChg>
        <pc:spChg chg="add mod">
          <ac:chgData name="Julia Portmann" userId="S::julia.portmann@ssaihq.com::7144498d-e111-4a08-a1f3-50ce4c7634ed" providerId="AD" clId="Web-{56B574B2-36AC-B7A8-0A7F-0DFBA599CFB9}" dt="2022-11-15T20:23:48.408" v="1155" actId="20577"/>
          <ac:spMkLst>
            <pc:docMk/>
            <pc:sldMk cId="1532886728" sldId="259"/>
            <ac:spMk id="168" creationId="{DF6CA101-D2ED-CE69-891A-66414F811AA8}"/>
          </ac:spMkLst>
        </pc:spChg>
        <pc:spChg chg="add mod">
          <ac:chgData name="Julia Portmann" userId="S::julia.portmann@ssaihq.com::7144498d-e111-4a08-a1f3-50ce4c7634ed" providerId="AD" clId="Web-{56B574B2-36AC-B7A8-0A7F-0DFBA599CFB9}" dt="2022-11-15T20:20:54.192" v="1096" actId="20577"/>
          <ac:spMkLst>
            <pc:docMk/>
            <pc:sldMk cId="1532886728" sldId="259"/>
            <ac:spMk id="171" creationId="{B3AE1006-A3D3-FDF8-B871-88FE695C135F}"/>
          </ac:spMkLst>
        </pc:spChg>
        <pc:spChg chg="add mod">
          <ac:chgData name="Julia Portmann" userId="S::julia.portmann@ssaihq.com::7144498d-e111-4a08-a1f3-50ce4c7634ed" providerId="AD" clId="Web-{56B574B2-36AC-B7A8-0A7F-0DFBA599CFB9}" dt="2022-11-15T20:20:54.317" v="1098" actId="20577"/>
          <ac:spMkLst>
            <pc:docMk/>
            <pc:sldMk cId="1532886728" sldId="259"/>
            <ac:spMk id="172" creationId="{1AD2AD2E-18DF-55E3-0D4E-FD2B1C05B37A}"/>
          </ac:spMkLst>
        </pc:spChg>
        <pc:spChg chg="add mod">
          <ac:chgData name="Julia Portmann" userId="S::julia.portmann@ssaihq.com::7144498d-e111-4a08-a1f3-50ce4c7634ed" providerId="AD" clId="Web-{56B574B2-36AC-B7A8-0A7F-0DFBA599CFB9}" dt="2022-11-15T20:20:54.473" v="1100" actId="20577"/>
          <ac:spMkLst>
            <pc:docMk/>
            <pc:sldMk cId="1532886728" sldId="259"/>
            <ac:spMk id="173" creationId="{87CC0CA4-7106-BFD5-A8A7-AC63FD8F3E7E}"/>
          </ac:spMkLst>
        </pc:spChg>
        <pc:spChg chg="add mod">
          <ac:chgData name="Julia Portmann" userId="S::julia.portmann@ssaihq.com::7144498d-e111-4a08-a1f3-50ce4c7634ed" providerId="AD" clId="Web-{56B574B2-36AC-B7A8-0A7F-0DFBA599CFB9}" dt="2022-11-15T20:20:54.613" v="1102" actId="20577"/>
          <ac:spMkLst>
            <pc:docMk/>
            <pc:sldMk cId="1532886728" sldId="259"/>
            <ac:spMk id="174" creationId="{2D157620-95B4-05CC-FD07-F82C729BBCAE}"/>
          </ac:spMkLst>
        </pc:spChg>
        <pc:spChg chg="mod">
          <ac:chgData name="Julia Portmann" userId="S::julia.portmann@ssaihq.com::7144498d-e111-4a08-a1f3-50ce4c7634ed" providerId="AD" clId="Web-{56B574B2-36AC-B7A8-0A7F-0DFBA599CFB9}" dt="2022-11-15T20:24:21.754" v="1161" actId="1076"/>
          <ac:spMkLst>
            <pc:docMk/>
            <pc:sldMk cId="1532886728" sldId="259"/>
            <ac:spMk id="178" creationId="{DC33FB7A-4003-9E32-DE54-B4E90115A435}"/>
          </ac:spMkLst>
        </pc:spChg>
        <pc:spChg chg="add del mod">
          <ac:chgData name="Julia Portmann" userId="S::julia.portmann@ssaihq.com::7144498d-e111-4a08-a1f3-50ce4c7634ed" providerId="AD" clId="Web-{56B574B2-36AC-B7A8-0A7F-0DFBA599CFB9}" dt="2022-11-15T20:02:15.421" v="1044"/>
          <ac:spMkLst>
            <pc:docMk/>
            <pc:sldMk cId="1532886728" sldId="259"/>
            <ac:spMk id="186" creationId="{12366DE7-4B94-D48B-CCC3-A7D5F8CCD48D}"/>
          </ac:spMkLst>
        </pc:spChg>
        <pc:spChg chg="add mod">
          <ac:chgData name="Julia Portmann" userId="S::julia.portmann@ssaihq.com::7144498d-e111-4a08-a1f3-50ce4c7634ed" providerId="AD" clId="Web-{56B574B2-36AC-B7A8-0A7F-0DFBA599CFB9}" dt="2022-11-15T20:24:10.909" v="1159" actId="1076"/>
          <ac:spMkLst>
            <pc:docMk/>
            <pc:sldMk cId="1532886728" sldId="259"/>
            <ac:spMk id="194" creationId="{0D030EF2-97EB-6086-6790-47886D8AB885}"/>
          </ac:spMkLst>
        </pc:spChg>
        <pc:spChg chg="mod">
          <ac:chgData name="Julia Portmann" userId="S::julia.portmann@ssaihq.com::7144498d-e111-4a08-a1f3-50ce4c7634ed" providerId="AD" clId="Web-{56B574B2-36AC-B7A8-0A7F-0DFBA599CFB9}" dt="2022-11-15T20:24:02.065" v="1157" actId="20577"/>
          <ac:spMkLst>
            <pc:docMk/>
            <pc:sldMk cId="1532886728" sldId="259"/>
            <ac:spMk id="202" creationId="{72A9D56C-CFEA-6DB8-3946-63D980B3D28D}"/>
          </ac:spMkLst>
        </pc:spChg>
        <pc:spChg chg="add mod">
          <ac:chgData name="Julia Portmann" userId="S::julia.portmann@ssaihq.com::7144498d-e111-4a08-a1f3-50ce4c7634ed" providerId="AD" clId="Web-{56B574B2-36AC-B7A8-0A7F-0DFBA599CFB9}" dt="2022-11-15T20:22:57.076" v="1137"/>
          <ac:spMkLst>
            <pc:docMk/>
            <pc:sldMk cId="1532886728" sldId="259"/>
            <ac:spMk id="203" creationId="{CAB7712D-EF88-4443-D79F-B8075BD5EE03}"/>
          </ac:spMkLst>
        </pc:spChg>
        <pc:spChg chg="add mod">
          <ac:chgData name="Julia Portmann" userId="S::julia.portmann@ssaihq.com::7144498d-e111-4a08-a1f3-50ce4c7634ed" providerId="AD" clId="Web-{56B574B2-36AC-B7A8-0A7F-0DFBA599CFB9}" dt="2022-11-15T20:22:57.169" v="1138"/>
          <ac:spMkLst>
            <pc:docMk/>
            <pc:sldMk cId="1532886728" sldId="259"/>
            <ac:spMk id="204" creationId="{B711894B-016F-8EF7-D6A9-0467F69C8E97}"/>
          </ac:spMkLst>
        </pc:spChg>
        <pc:spChg chg="add mod">
          <ac:chgData name="Julia Portmann" userId="S::julia.portmann@ssaihq.com::7144498d-e111-4a08-a1f3-50ce4c7634ed" providerId="AD" clId="Web-{56B574B2-36AC-B7A8-0A7F-0DFBA599CFB9}" dt="2022-11-15T20:23:30.328" v="1149" actId="1076"/>
          <ac:spMkLst>
            <pc:docMk/>
            <pc:sldMk cId="1532886728" sldId="259"/>
            <ac:spMk id="207" creationId="{A235FBD4-142A-8482-E3C4-8035281DE33B}"/>
          </ac:spMkLst>
        </pc:spChg>
        <pc:spChg chg="add mod">
          <ac:chgData name="Julia Portmann" userId="S::julia.portmann@ssaihq.com::7144498d-e111-4a08-a1f3-50ce4c7634ed" providerId="AD" clId="Web-{56B574B2-36AC-B7A8-0A7F-0DFBA599CFB9}" dt="2022-11-15T20:48:34.470" v="1785" actId="14100"/>
          <ac:spMkLst>
            <pc:docMk/>
            <pc:sldMk cId="1532886728" sldId="259"/>
            <ac:spMk id="209" creationId="{A3E987BA-63A7-E55C-D9E0-0074DB601FE6}"/>
          </ac:spMkLst>
        </pc:spChg>
        <pc:spChg chg="add mod">
          <ac:chgData name="Julia Portmann" userId="S::julia.portmann@ssaihq.com::7144498d-e111-4a08-a1f3-50ce4c7634ed" providerId="AD" clId="Web-{56B574B2-36AC-B7A8-0A7F-0DFBA599CFB9}" dt="2022-11-15T20:42:07.410" v="1704" actId="20577"/>
          <ac:spMkLst>
            <pc:docMk/>
            <pc:sldMk cId="1532886728" sldId="259"/>
            <ac:spMk id="213" creationId="{7A3465D1-8FDE-3046-4881-1734C29F817C}"/>
          </ac:spMkLst>
        </pc:spChg>
        <pc:spChg chg="add mod">
          <ac:chgData name="Julia Portmann" userId="S::julia.portmann@ssaihq.com::7144498d-e111-4a08-a1f3-50ce4c7634ed" providerId="AD" clId="Web-{56B574B2-36AC-B7A8-0A7F-0DFBA599CFB9}" dt="2022-11-15T20:42:02.629" v="1703" actId="20577"/>
          <ac:spMkLst>
            <pc:docMk/>
            <pc:sldMk cId="1532886728" sldId="259"/>
            <ac:spMk id="214" creationId="{4C455821-77FE-A53D-DA4E-E4DDB987B4EF}"/>
          </ac:spMkLst>
        </pc:spChg>
        <pc:spChg chg="add mod">
          <ac:chgData name="Julia Portmann" userId="S::julia.portmann@ssaihq.com::7144498d-e111-4a08-a1f3-50ce4c7634ed" providerId="AD" clId="Web-{56B574B2-36AC-B7A8-0A7F-0DFBA599CFB9}" dt="2022-11-15T20:44:19.686" v="1745" actId="1076"/>
          <ac:spMkLst>
            <pc:docMk/>
            <pc:sldMk cId="1532886728" sldId="259"/>
            <ac:spMk id="215" creationId="{3CF95B68-9C18-DC02-0FB5-25952548D95A}"/>
          </ac:spMkLst>
        </pc:spChg>
        <pc:spChg chg="add mod">
          <ac:chgData name="Julia Portmann" userId="S::julia.portmann@ssaihq.com::7144498d-e111-4a08-a1f3-50ce4c7634ed" providerId="AD" clId="Web-{56B574B2-36AC-B7A8-0A7F-0DFBA599CFB9}" dt="2022-11-15T20:45:23.128" v="1752" actId="1076"/>
          <ac:spMkLst>
            <pc:docMk/>
            <pc:sldMk cId="1532886728" sldId="259"/>
            <ac:spMk id="216" creationId="{9C541445-2715-7033-572F-6699E0118B13}"/>
          </ac:spMkLst>
        </pc:spChg>
        <pc:spChg chg="add mod">
          <ac:chgData name="Julia Portmann" userId="S::julia.portmann@ssaihq.com::7144498d-e111-4a08-a1f3-50ce4c7634ed" providerId="AD" clId="Web-{56B574B2-36AC-B7A8-0A7F-0DFBA599CFB9}" dt="2022-11-15T20:41:01.202" v="1699" actId="20577"/>
          <ac:spMkLst>
            <pc:docMk/>
            <pc:sldMk cId="1532886728" sldId="259"/>
            <ac:spMk id="217" creationId="{5798ABBD-E0AC-B867-3369-2F44CF4D8812}"/>
          </ac:spMkLst>
        </pc:spChg>
        <pc:spChg chg="add mod">
          <ac:chgData name="Julia Portmann" userId="S::julia.portmann@ssaihq.com::7144498d-e111-4a08-a1f3-50ce4c7634ed" providerId="AD" clId="Web-{56B574B2-36AC-B7A8-0A7F-0DFBA599CFB9}" dt="2022-11-15T20:46:29.633" v="1756" actId="14100"/>
          <ac:spMkLst>
            <pc:docMk/>
            <pc:sldMk cId="1532886728" sldId="259"/>
            <ac:spMk id="219" creationId="{B1CE748D-9716-47F5-376C-BB987AF3B18E}"/>
          </ac:spMkLst>
        </pc:spChg>
        <pc:spChg chg="add mod">
          <ac:chgData name="Julia Portmann" userId="S::julia.portmann@ssaihq.com::7144498d-e111-4a08-a1f3-50ce4c7634ed" providerId="AD" clId="Web-{56B574B2-36AC-B7A8-0A7F-0DFBA599CFB9}" dt="2022-11-15T20:46:42.040" v="1759" actId="20577"/>
          <ac:spMkLst>
            <pc:docMk/>
            <pc:sldMk cId="1532886728" sldId="259"/>
            <ac:spMk id="220" creationId="{D940AF2C-BF15-D46D-1513-FF9CB9B25532}"/>
          </ac:spMkLst>
        </pc:spChg>
        <pc:spChg chg="add mod">
          <ac:chgData name="Julia Portmann" userId="S::julia.portmann@ssaihq.com::7144498d-e111-4a08-a1f3-50ce4c7634ed" providerId="AD" clId="Web-{56B574B2-36AC-B7A8-0A7F-0DFBA599CFB9}" dt="2022-11-15T20:46:51.009" v="1762" actId="20577"/>
          <ac:spMkLst>
            <pc:docMk/>
            <pc:sldMk cId="1532886728" sldId="259"/>
            <ac:spMk id="221" creationId="{2E65CCF0-164B-93B9-5999-22866E9ECB70}"/>
          </ac:spMkLst>
        </pc:spChg>
        <pc:spChg chg="add mod">
          <ac:chgData name="Julia Portmann" userId="S::julia.portmann@ssaihq.com::7144498d-e111-4a08-a1f3-50ce4c7634ed" providerId="AD" clId="Web-{56B574B2-36AC-B7A8-0A7F-0DFBA599CFB9}" dt="2022-11-15T20:46:59.354" v="1765" actId="20577"/>
          <ac:spMkLst>
            <pc:docMk/>
            <pc:sldMk cId="1532886728" sldId="259"/>
            <ac:spMk id="222" creationId="{AE9BA245-73BC-1559-4A58-25729E803553}"/>
          </ac:spMkLst>
        </pc:spChg>
        <pc:spChg chg="add mod">
          <ac:chgData name="Julia Portmann" userId="S::julia.portmann@ssaihq.com::7144498d-e111-4a08-a1f3-50ce4c7634ed" providerId="AD" clId="Web-{56B574B2-36AC-B7A8-0A7F-0DFBA599CFB9}" dt="2022-11-15T20:47:11.151" v="1768" actId="1076"/>
          <ac:spMkLst>
            <pc:docMk/>
            <pc:sldMk cId="1532886728" sldId="259"/>
            <ac:spMk id="223" creationId="{99F44CA2-EE87-661C-4100-FF8D42B17575}"/>
          </ac:spMkLst>
        </pc:spChg>
        <pc:spChg chg="add mod">
          <ac:chgData name="Julia Portmann" userId="S::julia.portmann@ssaihq.com::7144498d-e111-4a08-a1f3-50ce4c7634ed" providerId="AD" clId="Web-{56B574B2-36AC-B7A8-0A7F-0DFBA599CFB9}" dt="2022-11-15T20:47:14.074" v="1770" actId="1076"/>
          <ac:spMkLst>
            <pc:docMk/>
            <pc:sldMk cId="1532886728" sldId="259"/>
            <ac:spMk id="224" creationId="{DBE669C3-F2EC-61F3-0FDA-59E7B264FAB3}"/>
          </ac:spMkLst>
        </pc:spChg>
        <pc:spChg chg="add mod">
          <ac:chgData name="Julia Portmann" userId="S::julia.portmann@ssaihq.com::7144498d-e111-4a08-a1f3-50ce4c7634ed" providerId="AD" clId="Web-{56B574B2-36AC-B7A8-0A7F-0DFBA599CFB9}" dt="2022-11-15T20:49:10.410" v="1799" actId="20577"/>
          <ac:spMkLst>
            <pc:docMk/>
            <pc:sldMk cId="1532886728" sldId="259"/>
            <ac:spMk id="227" creationId="{471E4248-2F23-6C92-139F-3F8AA5E0355F}"/>
          </ac:spMkLst>
        </pc:spChg>
        <pc:grpChg chg="del mod">
          <ac:chgData name="Julia Portmann" userId="S::julia.portmann@ssaihq.com::7144498d-e111-4a08-a1f3-50ce4c7634ed" providerId="AD" clId="Web-{56B574B2-36AC-B7A8-0A7F-0DFBA599CFB9}" dt="2022-11-15T14:21:07.625" v="149"/>
          <ac:grpSpMkLst>
            <pc:docMk/>
            <pc:sldMk cId="1532886728" sldId="259"/>
            <ac:grpSpMk id="2" creationId="{CE92B002-BAA3-0918-CE55-1452AE0FF9F7}"/>
          </ac:grpSpMkLst>
        </pc:grpChg>
        <pc:grpChg chg="mod">
          <ac:chgData name="Julia Portmann" userId="S::julia.portmann@ssaihq.com::7144498d-e111-4a08-a1f3-50ce4c7634ed" providerId="AD" clId="Web-{56B574B2-36AC-B7A8-0A7F-0DFBA599CFB9}" dt="2022-11-15T20:44:19.373" v="1741" actId="1076"/>
          <ac:grpSpMkLst>
            <pc:docMk/>
            <pc:sldMk cId="1532886728" sldId="259"/>
            <ac:grpSpMk id="3" creationId="{6B8B71E0-B8E2-CEAF-4C48-288CBFCF5694}"/>
          </ac:grpSpMkLst>
        </pc:grpChg>
        <pc:grpChg chg="del">
          <ac:chgData name="Julia Portmann" userId="S::julia.portmann@ssaihq.com::7144498d-e111-4a08-a1f3-50ce4c7634ed" providerId="AD" clId="Web-{56B574B2-36AC-B7A8-0A7F-0DFBA599CFB9}" dt="2022-11-15T14:27:38.026" v="216"/>
          <ac:grpSpMkLst>
            <pc:docMk/>
            <pc:sldMk cId="1532886728" sldId="259"/>
            <ac:grpSpMk id="4" creationId="{00000000-0000-0000-0000-000000000000}"/>
          </ac:grpSpMkLst>
        </pc:grpChg>
        <pc:grpChg chg="add mod">
          <ac:chgData name="Julia Portmann" userId="S::julia.portmann@ssaihq.com::7144498d-e111-4a08-a1f3-50ce4c7634ed" providerId="AD" clId="Web-{56B574B2-36AC-B7A8-0A7F-0DFBA599CFB9}" dt="2022-11-15T18:29:29.897" v="1000" actId="1076"/>
          <ac:grpSpMkLst>
            <pc:docMk/>
            <pc:sldMk cId="1532886728" sldId="259"/>
            <ac:grpSpMk id="4" creationId="{DDCFC5B5-3FD2-6CCA-D8A9-AC6043AF0D06}"/>
          </ac:grpSpMkLst>
        </pc:grpChg>
        <pc:grpChg chg="del topLvl">
          <ac:chgData name="Julia Portmann" userId="S::julia.portmann@ssaihq.com::7144498d-e111-4a08-a1f3-50ce4c7634ed" providerId="AD" clId="Web-{56B574B2-36AC-B7A8-0A7F-0DFBA599CFB9}" dt="2022-11-15T14:21:16.578" v="150"/>
          <ac:grpSpMkLst>
            <pc:docMk/>
            <pc:sldMk cId="1532886728" sldId="259"/>
            <ac:grpSpMk id="51" creationId="{49D91D55-A550-500A-ED1C-AF650CEA6A60}"/>
          </ac:grpSpMkLst>
        </pc:grpChg>
        <pc:grpChg chg="del mod topLvl">
          <ac:chgData name="Julia Portmann" userId="S::julia.portmann@ssaihq.com::7144498d-e111-4a08-a1f3-50ce4c7634ed" providerId="AD" clId="Web-{56B574B2-36AC-B7A8-0A7F-0DFBA599CFB9}" dt="2022-11-15T14:31:29.829" v="258"/>
          <ac:grpSpMkLst>
            <pc:docMk/>
            <pc:sldMk cId="1532886728" sldId="259"/>
            <ac:grpSpMk id="53" creationId="{039FAE34-3244-BF6F-E048-AC8ECA6B5C4A}"/>
          </ac:grpSpMkLst>
        </pc:grpChg>
        <pc:grpChg chg="del mod topLvl">
          <ac:chgData name="Julia Portmann" userId="S::julia.portmann@ssaihq.com::7144498d-e111-4a08-a1f3-50ce4c7634ed" providerId="AD" clId="Web-{56B574B2-36AC-B7A8-0A7F-0DFBA599CFB9}" dt="2022-11-15T14:31:35.204" v="259"/>
          <ac:grpSpMkLst>
            <pc:docMk/>
            <pc:sldMk cId="1532886728" sldId="259"/>
            <ac:grpSpMk id="54" creationId="{3169CAEC-1F16-AF63-9245-D1C328609EB9}"/>
          </ac:grpSpMkLst>
        </pc:grpChg>
        <pc:grpChg chg="mod topLvl">
          <ac:chgData name="Julia Portmann" userId="S::julia.portmann@ssaihq.com::7144498d-e111-4a08-a1f3-50ce4c7634ed" providerId="AD" clId="Web-{56B574B2-36AC-B7A8-0A7F-0DFBA599CFB9}" dt="2022-11-15T15:04:56.603" v="585" actId="1076"/>
          <ac:grpSpMkLst>
            <pc:docMk/>
            <pc:sldMk cId="1532886728" sldId="259"/>
            <ac:grpSpMk id="55" creationId="{E7093AB5-64E7-2D43-98FE-2F908646E3F3}"/>
          </ac:grpSpMkLst>
        </pc:grpChg>
        <pc:grpChg chg="del mod topLvl">
          <ac:chgData name="Julia Portmann" userId="S::julia.portmann@ssaihq.com::7144498d-e111-4a08-a1f3-50ce4c7634ed" providerId="AD" clId="Web-{56B574B2-36AC-B7A8-0A7F-0DFBA599CFB9}" dt="2022-11-15T14:31:18.360" v="257"/>
          <ac:grpSpMkLst>
            <pc:docMk/>
            <pc:sldMk cId="1532886728" sldId="259"/>
            <ac:grpSpMk id="59" creationId="{22ED34AE-AD1F-8D4B-1C1F-035C0AC86001}"/>
          </ac:grpSpMkLst>
        </pc:grpChg>
        <pc:grpChg chg="add mod">
          <ac:chgData name="Julia Portmann" userId="S::julia.portmann@ssaihq.com::7144498d-e111-4a08-a1f3-50ce4c7634ed" providerId="AD" clId="Web-{56B574B2-36AC-B7A8-0A7F-0DFBA599CFB9}" dt="2022-11-15T20:29:07.775" v="1271" actId="1076"/>
          <ac:grpSpMkLst>
            <pc:docMk/>
            <pc:sldMk cId="1532886728" sldId="259"/>
            <ac:grpSpMk id="70" creationId="{3FE4B576-ACF0-6CCB-10AE-0B4901BAD14B}"/>
          </ac:grpSpMkLst>
        </pc:grpChg>
        <pc:grpChg chg="add mod">
          <ac:chgData name="Julia Portmann" userId="S::julia.portmann@ssaihq.com::7144498d-e111-4a08-a1f3-50ce4c7634ed" providerId="AD" clId="Web-{56B574B2-36AC-B7A8-0A7F-0DFBA599CFB9}" dt="2022-11-15T15:07:53.296" v="620" actId="1076"/>
          <ac:grpSpMkLst>
            <pc:docMk/>
            <pc:sldMk cId="1532886728" sldId="259"/>
            <ac:grpSpMk id="81" creationId="{D4E63752-2393-1428-31E8-CE85697C3E80}"/>
          </ac:grpSpMkLst>
        </pc:grpChg>
        <pc:grpChg chg="add">
          <ac:chgData name="Julia Portmann" userId="S::julia.portmann@ssaihq.com::7144498d-e111-4a08-a1f3-50ce4c7634ed" providerId="AD" clId="Web-{56B574B2-36AC-B7A8-0A7F-0DFBA599CFB9}" dt="2022-11-15T20:00:02.349" v="1035"/>
          <ac:grpSpMkLst>
            <pc:docMk/>
            <pc:sldMk cId="1532886728" sldId="259"/>
            <ac:grpSpMk id="82" creationId="{65CCF19E-1168-F292-B68B-1D0A4A899C46}"/>
          </ac:grpSpMkLst>
        </pc:grpChg>
        <pc:grpChg chg="add">
          <ac:chgData name="Julia Portmann" userId="S::julia.portmann@ssaihq.com::7144498d-e111-4a08-a1f3-50ce4c7634ed" providerId="AD" clId="Web-{56B574B2-36AC-B7A8-0A7F-0DFBA599CFB9}" dt="2022-11-15T14:19:58.810" v="116"/>
          <ac:grpSpMkLst>
            <pc:docMk/>
            <pc:sldMk cId="1532886728" sldId="259"/>
            <ac:grpSpMk id="83" creationId="{32339647-3507-EF6E-C0D0-743DC78B7657}"/>
          </ac:grpSpMkLst>
        </pc:grpChg>
        <pc:grpChg chg="add">
          <ac:chgData name="Julia Portmann" userId="S::julia.portmann@ssaihq.com::7144498d-e111-4a08-a1f3-50ce4c7634ed" providerId="AD" clId="Web-{56B574B2-36AC-B7A8-0A7F-0DFBA599CFB9}" dt="2022-11-15T14:19:58.810" v="116"/>
          <ac:grpSpMkLst>
            <pc:docMk/>
            <pc:sldMk cId="1532886728" sldId="259"/>
            <ac:grpSpMk id="84" creationId="{D5184E3B-36EF-2CBA-02FC-BBE0A75C173E}"/>
          </ac:grpSpMkLst>
        </pc:grpChg>
        <pc:grpChg chg="add">
          <ac:chgData name="Julia Portmann" userId="S::julia.portmann@ssaihq.com::7144498d-e111-4a08-a1f3-50ce4c7634ed" providerId="AD" clId="Web-{56B574B2-36AC-B7A8-0A7F-0DFBA599CFB9}" dt="2022-11-15T14:19:58.810" v="116"/>
          <ac:grpSpMkLst>
            <pc:docMk/>
            <pc:sldMk cId="1532886728" sldId="259"/>
            <ac:grpSpMk id="85" creationId="{963B1304-1015-27BA-66A2-E5B711E52A28}"/>
          </ac:grpSpMkLst>
        </pc:grpChg>
        <pc:grpChg chg="add del mod">
          <ac:chgData name="Julia Portmann" userId="S::julia.portmann@ssaihq.com::7144498d-e111-4a08-a1f3-50ce4c7634ed" providerId="AD" clId="Web-{56B574B2-36AC-B7A8-0A7F-0DFBA599CFB9}" dt="2022-11-15T14:31:06" v="256"/>
          <ac:grpSpMkLst>
            <pc:docMk/>
            <pc:sldMk cId="1532886728" sldId="259"/>
            <ac:grpSpMk id="92" creationId="{A7B10FFB-E64D-CBCA-9ACD-49FF7A6447D9}"/>
          </ac:grpSpMkLst>
        </pc:grpChg>
        <pc:grpChg chg="add del mod">
          <ac:chgData name="Julia Portmann" userId="S::julia.portmann@ssaihq.com::7144498d-e111-4a08-a1f3-50ce4c7634ed" providerId="AD" clId="Web-{56B574B2-36AC-B7A8-0A7F-0DFBA599CFB9}" dt="2022-11-15T15:04:32.603" v="579"/>
          <ac:grpSpMkLst>
            <pc:docMk/>
            <pc:sldMk cId="1532886728" sldId="259"/>
            <ac:grpSpMk id="97" creationId="{14013C5B-68A1-4630-D32F-09898806C201}"/>
          </ac:grpSpMkLst>
        </pc:grpChg>
        <pc:grpChg chg="add del mod">
          <ac:chgData name="Julia Portmann" userId="S::julia.portmann@ssaihq.com::7144498d-e111-4a08-a1f3-50ce4c7634ed" providerId="AD" clId="Web-{56B574B2-36AC-B7A8-0A7F-0DFBA599CFB9}" dt="2022-11-15T15:04:32.946" v="580"/>
          <ac:grpSpMkLst>
            <pc:docMk/>
            <pc:sldMk cId="1532886728" sldId="259"/>
            <ac:grpSpMk id="101" creationId="{5A2D30B4-5698-F126-DAF1-BB40342602B5}"/>
          </ac:grpSpMkLst>
        </pc:grpChg>
        <pc:grpChg chg="add del mod">
          <ac:chgData name="Julia Portmann" userId="S::julia.portmann@ssaihq.com::7144498d-e111-4a08-a1f3-50ce4c7634ed" providerId="AD" clId="Web-{56B574B2-36AC-B7A8-0A7F-0DFBA599CFB9}" dt="2022-11-15T15:04:32.353" v="578"/>
          <ac:grpSpMkLst>
            <pc:docMk/>
            <pc:sldMk cId="1532886728" sldId="259"/>
            <ac:grpSpMk id="102" creationId="{A7078389-8A08-826F-CBC0-0F5474642C53}"/>
          </ac:grpSpMkLst>
        </pc:grpChg>
        <pc:grpChg chg="add">
          <ac:chgData name="Julia Portmann" userId="S::julia.portmann@ssaihq.com::7144498d-e111-4a08-a1f3-50ce4c7634ed" providerId="AD" clId="Web-{56B574B2-36AC-B7A8-0A7F-0DFBA599CFB9}" dt="2022-11-15T15:04:34.415" v="581"/>
          <ac:grpSpMkLst>
            <pc:docMk/>
            <pc:sldMk cId="1532886728" sldId="259"/>
            <ac:grpSpMk id="108" creationId="{BB0129CE-1235-FDCC-2F0D-F66D862C7B0A}"/>
          </ac:grpSpMkLst>
        </pc:grpChg>
        <pc:grpChg chg="add mod">
          <ac:chgData name="Julia Portmann" userId="S::julia.portmann@ssaihq.com::7144498d-e111-4a08-a1f3-50ce4c7634ed" providerId="AD" clId="Web-{56B574B2-36AC-B7A8-0A7F-0DFBA599CFB9}" dt="2022-11-15T15:05:35.167" v="597" actId="1076"/>
          <ac:grpSpMkLst>
            <pc:docMk/>
            <pc:sldMk cId="1532886728" sldId="259"/>
            <ac:grpSpMk id="109" creationId="{264F4420-9BC4-555F-EEA7-D8B9884D5E0B}"/>
          </ac:grpSpMkLst>
        </pc:grpChg>
        <pc:grpChg chg="add mod">
          <ac:chgData name="Julia Portmann" userId="S::julia.portmann@ssaihq.com::7144498d-e111-4a08-a1f3-50ce4c7634ed" providerId="AD" clId="Web-{56B574B2-36AC-B7A8-0A7F-0DFBA599CFB9}" dt="2022-11-15T15:09:22.845" v="627" actId="1076"/>
          <ac:grpSpMkLst>
            <pc:docMk/>
            <pc:sldMk cId="1532886728" sldId="259"/>
            <ac:grpSpMk id="111" creationId="{E1680737-BC0B-3F17-FF81-8940BA484C20}"/>
          </ac:grpSpMkLst>
        </pc:grpChg>
        <pc:grpChg chg="add mod">
          <ac:chgData name="Julia Portmann" userId="S::julia.portmann@ssaihq.com::7144498d-e111-4a08-a1f3-50ce4c7634ed" providerId="AD" clId="Web-{56B574B2-36AC-B7A8-0A7F-0DFBA599CFB9}" dt="2022-11-15T15:23:53.463" v="696" actId="1076"/>
          <ac:grpSpMkLst>
            <pc:docMk/>
            <pc:sldMk cId="1532886728" sldId="259"/>
            <ac:grpSpMk id="114" creationId="{AC587FD3-9BED-42E7-95A1-5DFE74208A5C}"/>
          </ac:grpSpMkLst>
        </pc:grpChg>
        <pc:grpChg chg="add mod">
          <ac:chgData name="Julia Portmann" userId="S::julia.portmann@ssaihq.com::7144498d-e111-4a08-a1f3-50ce4c7634ed" providerId="AD" clId="Web-{56B574B2-36AC-B7A8-0A7F-0DFBA599CFB9}" dt="2022-11-15T15:12:47.850" v="680" actId="1076"/>
          <ac:grpSpMkLst>
            <pc:docMk/>
            <pc:sldMk cId="1532886728" sldId="259"/>
            <ac:grpSpMk id="115" creationId="{5B1928E6-7A2D-31F9-3F55-325E8A510F87}"/>
          </ac:grpSpMkLst>
        </pc:grpChg>
        <pc:grpChg chg="add mod">
          <ac:chgData name="Julia Portmann" userId="S::julia.portmann@ssaihq.com::7144498d-e111-4a08-a1f3-50ce4c7634ed" providerId="AD" clId="Web-{56B574B2-36AC-B7A8-0A7F-0DFBA599CFB9}" dt="2022-11-15T15:24:03.244" v="699" actId="1076"/>
          <ac:grpSpMkLst>
            <pc:docMk/>
            <pc:sldMk cId="1532886728" sldId="259"/>
            <ac:grpSpMk id="116" creationId="{A075678A-1893-EA33-2F8A-952974F21555}"/>
          </ac:grpSpMkLst>
        </pc:grpChg>
        <pc:grpChg chg="add del mod">
          <ac:chgData name="Julia Portmann" userId="S::julia.portmann@ssaihq.com::7144498d-e111-4a08-a1f3-50ce4c7634ed" providerId="AD" clId="Web-{56B574B2-36AC-B7A8-0A7F-0DFBA599CFB9}" dt="2022-11-15T20:03:31.802" v="1051"/>
          <ac:grpSpMkLst>
            <pc:docMk/>
            <pc:sldMk cId="1532886728" sldId="259"/>
            <ac:grpSpMk id="119" creationId="{0751D438-1548-5A04-398F-2EAF1149CDBD}"/>
          </ac:grpSpMkLst>
        </pc:grpChg>
        <pc:grpChg chg="add del mod">
          <ac:chgData name="Julia Portmann" userId="S::julia.portmann@ssaihq.com::7144498d-e111-4a08-a1f3-50ce4c7634ed" providerId="AD" clId="Web-{56B574B2-36AC-B7A8-0A7F-0DFBA599CFB9}" dt="2022-11-15T20:03:35.834" v="1052"/>
          <ac:grpSpMkLst>
            <pc:docMk/>
            <pc:sldMk cId="1532886728" sldId="259"/>
            <ac:grpSpMk id="120" creationId="{B5D4609E-6A1E-31FA-F693-B7A5BCF29CDD}"/>
          </ac:grpSpMkLst>
        </pc:grpChg>
        <pc:grpChg chg="add">
          <ac:chgData name="Julia Portmann" userId="S::julia.portmann@ssaihq.com::7144498d-e111-4a08-a1f3-50ce4c7634ed" providerId="AD" clId="Web-{56B574B2-36AC-B7A8-0A7F-0DFBA599CFB9}" dt="2022-11-15T15:11:45.974" v="648"/>
          <ac:grpSpMkLst>
            <pc:docMk/>
            <pc:sldMk cId="1532886728" sldId="259"/>
            <ac:grpSpMk id="127" creationId="{742E79F3-8E94-DAD5-C049-C64CA2EEEC54}"/>
          </ac:grpSpMkLst>
        </pc:grpChg>
        <pc:grpChg chg="add">
          <ac:chgData name="Julia Portmann" userId="S::julia.portmann@ssaihq.com::7144498d-e111-4a08-a1f3-50ce4c7634ed" providerId="AD" clId="Web-{56B574B2-36AC-B7A8-0A7F-0DFBA599CFB9}" dt="2022-11-15T15:11:45.974" v="648"/>
          <ac:grpSpMkLst>
            <pc:docMk/>
            <pc:sldMk cId="1532886728" sldId="259"/>
            <ac:grpSpMk id="137" creationId="{BBED8D59-4A14-B4C2-6775-054D93449B1C}"/>
          </ac:grpSpMkLst>
        </pc:grpChg>
        <pc:grpChg chg="add">
          <ac:chgData name="Julia Portmann" userId="S::julia.portmann@ssaihq.com::7144498d-e111-4a08-a1f3-50ce4c7634ed" providerId="AD" clId="Web-{56B574B2-36AC-B7A8-0A7F-0DFBA599CFB9}" dt="2022-11-15T15:11:45.974" v="648"/>
          <ac:grpSpMkLst>
            <pc:docMk/>
            <pc:sldMk cId="1532886728" sldId="259"/>
            <ac:grpSpMk id="138" creationId="{CD7E9869-BF36-B942-8BC7-C915AED2691C}"/>
          </ac:grpSpMkLst>
        </pc:grpChg>
        <pc:grpChg chg="add">
          <ac:chgData name="Julia Portmann" userId="S::julia.portmann@ssaihq.com::7144498d-e111-4a08-a1f3-50ce4c7634ed" providerId="AD" clId="Web-{56B574B2-36AC-B7A8-0A7F-0DFBA599CFB9}" dt="2022-11-15T15:11:45.974" v="648"/>
          <ac:grpSpMkLst>
            <pc:docMk/>
            <pc:sldMk cId="1532886728" sldId="259"/>
            <ac:grpSpMk id="147" creationId="{8B0354B1-08FD-27F5-7182-08FBED27DAF5}"/>
          </ac:grpSpMkLst>
        </pc:grpChg>
        <pc:grpChg chg="add">
          <ac:chgData name="Julia Portmann" userId="S::julia.portmann@ssaihq.com::7144498d-e111-4a08-a1f3-50ce4c7634ed" providerId="AD" clId="Web-{56B574B2-36AC-B7A8-0A7F-0DFBA599CFB9}" dt="2022-11-15T15:11:45.974" v="648"/>
          <ac:grpSpMkLst>
            <pc:docMk/>
            <pc:sldMk cId="1532886728" sldId="259"/>
            <ac:grpSpMk id="155" creationId="{3CF3F2D9-6235-5450-3642-D633C430FFD1}"/>
          </ac:grpSpMkLst>
        </pc:grpChg>
        <pc:grpChg chg="add mod">
          <ac:chgData name="Julia Portmann" userId="S::julia.portmann@ssaihq.com::7144498d-e111-4a08-a1f3-50ce4c7634ed" providerId="AD" clId="Web-{56B574B2-36AC-B7A8-0A7F-0DFBA599CFB9}" dt="2022-11-15T20:09:11.718" v="1093" actId="1076"/>
          <ac:grpSpMkLst>
            <pc:docMk/>
            <pc:sldMk cId="1532886728" sldId="259"/>
            <ac:grpSpMk id="177" creationId="{A8B1402C-DB85-2933-8091-07562C5AEDF5}"/>
          </ac:grpSpMkLst>
        </pc:grpChg>
        <pc:grpChg chg="add mod">
          <ac:chgData name="Julia Portmann" userId="S::julia.portmann@ssaihq.com::7144498d-e111-4a08-a1f3-50ce4c7634ed" providerId="AD" clId="Web-{56B574B2-36AC-B7A8-0A7F-0DFBA599CFB9}" dt="2022-11-15T20:02:47.205" v="1048" actId="1076"/>
          <ac:grpSpMkLst>
            <pc:docMk/>
            <pc:sldMk cId="1532886728" sldId="259"/>
            <ac:grpSpMk id="187" creationId="{6BC9A964-F705-DA9E-B5C3-B0FBA1801EA2}"/>
          </ac:grpSpMkLst>
        </pc:grpChg>
        <pc:grpChg chg="add mod">
          <ac:chgData name="Julia Portmann" userId="S::julia.portmann@ssaihq.com::7144498d-e111-4a08-a1f3-50ce4c7634ed" providerId="AD" clId="Web-{56B574B2-36AC-B7A8-0A7F-0DFBA599CFB9}" dt="2022-11-15T20:29:07.869" v="1272" actId="1076"/>
          <ac:grpSpMkLst>
            <pc:docMk/>
            <pc:sldMk cId="1532886728" sldId="259"/>
            <ac:grpSpMk id="195" creationId="{37CF059A-295C-ED17-87C6-CB116A31B226}"/>
          </ac:grpSpMkLst>
        </pc:grpChg>
        <pc:grpChg chg="add">
          <ac:chgData name="Julia Portmann" userId="S::julia.portmann@ssaihq.com::7144498d-e111-4a08-a1f3-50ce4c7634ed" providerId="AD" clId="Web-{56B574B2-36AC-B7A8-0A7F-0DFBA599CFB9}" dt="2022-11-15T20:29:36.793" v="1273"/>
          <ac:grpSpMkLst>
            <pc:docMk/>
            <pc:sldMk cId="1532886728" sldId="259"/>
            <ac:grpSpMk id="210" creationId="{07587F64-7245-F72E-76CE-E6739CE9CB8F}"/>
          </ac:grpSpMkLst>
        </pc:grpChg>
        <pc:grpChg chg="add">
          <ac:chgData name="Julia Portmann" userId="S::julia.portmann@ssaihq.com::7144498d-e111-4a08-a1f3-50ce4c7634ed" providerId="AD" clId="Web-{56B574B2-36AC-B7A8-0A7F-0DFBA599CFB9}" dt="2022-11-15T20:29:53.062" v="1274"/>
          <ac:grpSpMkLst>
            <pc:docMk/>
            <pc:sldMk cId="1532886728" sldId="259"/>
            <ac:grpSpMk id="211" creationId="{BE6DC7AA-5FA9-C28D-54D4-3090ECA0EF66}"/>
          </ac:grpSpMkLst>
        </pc:grpChg>
        <pc:grpChg chg="add mod">
          <ac:chgData name="Julia Portmann" userId="S::julia.portmann@ssaihq.com::7144498d-e111-4a08-a1f3-50ce4c7634ed" providerId="AD" clId="Web-{56B574B2-36AC-B7A8-0A7F-0DFBA599CFB9}" dt="2022-11-15T20:30:24.671" v="1277" actId="1076"/>
          <ac:grpSpMkLst>
            <pc:docMk/>
            <pc:sldMk cId="1532886728" sldId="259"/>
            <ac:grpSpMk id="212" creationId="{F1194DBF-BACF-16AC-810F-382D6E9561FB}"/>
          </ac:grpSpMkLst>
        </pc:grpChg>
        <pc:picChg chg="add mod modCrop">
          <ac:chgData name="Julia Portmann" userId="S::julia.portmann@ssaihq.com::7144498d-e111-4a08-a1f3-50ce4c7634ed" providerId="AD" clId="Web-{56B574B2-36AC-B7A8-0A7F-0DFBA599CFB9}" dt="2022-11-15T18:28:47.301" v="993" actId="1076"/>
          <ac:picMkLst>
            <pc:docMk/>
            <pc:sldMk cId="1532886728" sldId="259"/>
            <ac:picMk id="2" creationId="{7B5E0758-97BF-6AD5-8D9D-34EA4A7E3107}"/>
          </ac:picMkLst>
        </pc:picChg>
        <pc:picChg chg="add mod modCrop">
          <ac:chgData name="Julia Portmann" userId="S::julia.portmann@ssaihq.com::7144498d-e111-4a08-a1f3-50ce4c7634ed" providerId="AD" clId="Web-{56B574B2-36AC-B7A8-0A7F-0DFBA599CFB9}" dt="2022-11-15T18:28:45.071" v="992" actId="1076"/>
          <ac:picMkLst>
            <pc:docMk/>
            <pc:sldMk cId="1532886728" sldId="259"/>
            <ac:picMk id="12" creationId="{AAD402D2-A7B8-49F9-E90E-5B0D73617F39}"/>
          </ac:picMkLst>
        </pc:picChg>
        <pc:picChg chg="mod">
          <ac:chgData name="Julia Portmann" userId="S::julia.portmann@ssaihq.com::7144498d-e111-4a08-a1f3-50ce4c7634ed" providerId="AD" clId="Web-{56B574B2-36AC-B7A8-0A7F-0DFBA599CFB9}" dt="2022-11-15T18:22:14.340" v="948" actId="1076"/>
          <ac:picMkLst>
            <pc:docMk/>
            <pc:sldMk cId="1532886728" sldId="259"/>
            <ac:picMk id="26" creationId="{76A2075A-A02A-0F28-D107-0F54397137D5}"/>
          </ac:picMkLst>
        </pc:picChg>
        <pc:picChg chg="mod ord">
          <ac:chgData name="Julia Portmann" userId="S::julia.portmann@ssaihq.com::7144498d-e111-4a08-a1f3-50ce4c7634ed" providerId="AD" clId="Web-{56B574B2-36AC-B7A8-0A7F-0DFBA599CFB9}" dt="2022-11-15T14:27:28.666" v="213"/>
          <ac:picMkLst>
            <pc:docMk/>
            <pc:sldMk cId="1532886728" sldId="259"/>
            <ac:picMk id="46" creationId="{50E3DF6A-B1A5-45F0-BF41-61162AF56CBD}"/>
          </ac:picMkLst>
        </pc:picChg>
        <pc:picChg chg="del topLvl">
          <ac:chgData name="Julia Portmann" userId="S::julia.portmann@ssaihq.com::7144498d-e111-4a08-a1f3-50ce4c7634ed" providerId="AD" clId="Web-{56B574B2-36AC-B7A8-0A7F-0DFBA599CFB9}" dt="2022-11-15T14:27:39.979" v="217"/>
          <ac:picMkLst>
            <pc:docMk/>
            <pc:sldMk cId="1532886728" sldId="259"/>
            <ac:picMk id="47" creationId="{00000000-0000-0000-0000-000000000000}"/>
          </ac:picMkLst>
        </pc:picChg>
        <pc:picChg chg="del">
          <ac:chgData name="Julia Portmann" userId="S::julia.portmann@ssaihq.com::7144498d-e111-4a08-a1f3-50ce4c7634ed" providerId="AD" clId="Web-{56B574B2-36AC-B7A8-0A7F-0DFBA599CFB9}" dt="2022-11-15T15:07:25.889" v="616"/>
          <ac:picMkLst>
            <pc:docMk/>
            <pc:sldMk cId="1532886728" sldId="259"/>
            <ac:picMk id="50" creationId="{89926429-546E-9C94-CAC8-11A85BA42A96}"/>
          </ac:picMkLst>
        </pc:picChg>
        <pc:picChg chg="add mod modCrop">
          <ac:chgData name="Julia Portmann" userId="S::julia.portmann@ssaihq.com::7144498d-e111-4a08-a1f3-50ce4c7634ed" providerId="AD" clId="Web-{56B574B2-36AC-B7A8-0A7F-0DFBA599CFB9}" dt="2022-11-15T20:29:07.384" v="1266" actId="1076"/>
          <ac:picMkLst>
            <pc:docMk/>
            <pc:sldMk cId="1532886728" sldId="259"/>
            <ac:picMk id="53" creationId="{B4BF6DBF-951D-B217-7F12-44AD4AECAA4E}"/>
          </ac:picMkLst>
        </pc:picChg>
        <pc:picChg chg="add mod modCrop">
          <ac:chgData name="Julia Portmann" userId="S::julia.portmann@ssaihq.com::7144498d-e111-4a08-a1f3-50ce4c7634ed" providerId="AD" clId="Web-{56B574B2-36AC-B7A8-0A7F-0DFBA599CFB9}" dt="2022-11-15T20:29:07.447" v="1267" actId="1076"/>
          <ac:picMkLst>
            <pc:docMk/>
            <pc:sldMk cId="1532886728" sldId="259"/>
            <ac:picMk id="54" creationId="{93F74A31-77CD-7CD3-FE57-462092DA9F55}"/>
          </ac:picMkLst>
        </pc:picChg>
        <pc:picChg chg="add mod">
          <ac:chgData name="Julia Portmann" userId="S::julia.portmann@ssaihq.com::7144498d-e111-4a08-a1f3-50ce4c7634ed" providerId="AD" clId="Web-{56B574B2-36AC-B7A8-0A7F-0DFBA599CFB9}" dt="2022-11-15T20:40:36.404" v="1684" actId="1076"/>
          <ac:picMkLst>
            <pc:docMk/>
            <pc:sldMk cId="1532886728" sldId="259"/>
            <ac:picMk id="86" creationId="{80F6A268-F4A2-5668-6B82-6BA38010EA11}"/>
          </ac:picMkLst>
        </pc:picChg>
        <pc:picChg chg="add mod">
          <ac:chgData name="Julia Portmann" userId="S::julia.portmann@ssaihq.com::7144498d-e111-4a08-a1f3-50ce4c7634ed" providerId="AD" clId="Web-{56B574B2-36AC-B7A8-0A7F-0DFBA599CFB9}" dt="2022-11-15T20:40:18.902" v="1681" actId="1076"/>
          <ac:picMkLst>
            <pc:docMk/>
            <pc:sldMk cId="1532886728" sldId="259"/>
            <ac:picMk id="89" creationId="{A053B447-7C8E-151F-7094-C6FD1C1542E4}"/>
          </ac:picMkLst>
        </pc:picChg>
        <pc:picChg chg="add">
          <ac:chgData name="Julia Portmann" userId="S::julia.portmann@ssaihq.com::7144498d-e111-4a08-a1f3-50ce4c7634ed" providerId="AD" clId="Web-{56B574B2-36AC-B7A8-0A7F-0DFBA599CFB9}" dt="2022-11-15T14:19:58.810" v="116"/>
          <ac:picMkLst>
            <pc:docMk/>
            <pc:sldMk cId="1532886728" sldId="259"/>
            <ac:picMk id="90" creationId="{8B716F57-E308-6BC2-CB8F-1FF6799B3FE8}"/>
          </ac:picMkLst>
        </pc:picChg>
        <pc:picChg chg="add mod">
          <ac:chgData name="Julia Portmann" userId="S::julia.portmann@ssaihq.com::7144498d-e111-4a08-a1f3-50ce4c7634ed" providerId="AD" clId="Web-{56B574B2-36AC-B7A8-0A7F-0DFBA599CFB9}" dt="2022-11-15T14:27:45.745" v="219" actId="1076"/>
          <ac:picMkLst>
            <pc:docMk/>
            <pc:sldMk cId="1532886728" sldId="259"/>
            <ac:picMk id="93" creationId="{4D0586A9-81E0-24C1-1CBC-6D847FD26967}"/>
          </ac:picMkLst>
        </pc:picChg>
        <pc:picChg chg="add mod">
          <ac:chgData name="Julia Portmann" userId="S::julia.portmann@ssaihq.com::7144498d-e111-4a08-a1f3-50ce4c7634ed" providerId="AD" clId="Web-{56B574B2-36AC-B7A8-0A7F-0DFBA599CFB9}" dt="2022-11-15T14:27:53.464" v="221" actId="1076"/>
          <ac:picMkLst>
            <pc:docMk/>
            <pc:sldMk cId="1532886728" sldId="259"/>
            <ac:picMk id="94" creationId="{CA4351E5-C796-EAAD-91BE-368E7B91E7F1}"/>
          </ac:picMkLst>
        </pc:picChg>
        <pc:picChg chg="add mod">
          <ac:chgData name="Julia Portmann" userId="S::julia.portmann@ssaihq.com::7144498d-e111-4a08-a1f3-50ce4c7634ed" providerId="AD" clId="Web-{56B574B2-36AC-B7A8-0A7F-0DFBA599CFB9}" dt="2022-11-15T14:28:00.683" v="223" actId="1076"/>
          <ac:picMkLst>
            <pc:docMk/>
            <pc:sldMk cId="1532886728" sldId="259"/>
            <ac:picMk id="95" creationId="{914775BB-8C8B-C158-6700-45DFA3649028}"/>
          </ac:picMkLst>
        </pc:picChg>
        <pc:picChg chg="add mod">
          <ac:chgData name="Julia Portmann" userId="S::julia.portmann@ssaihq.com::7144498d-e111-4a08-a1f3-50ce4c7634ed" providerId="AD" clId="Web-{56B574B2-36AC-B7A8-0A7F-0DFBA599CFB9}" dt="2022-11-15T14:28:07.386" v="225" actId="1076"/>
          <ac:picMkLst>
            <pc:docMk/>
            <pc:sldMk cId="1532886728" sldId="259"/>
            <ac:picMk id="96" creationId="{23A690F7-9E9F-BE75-A830-C0D380EBFAAC}"/>
          </ac:picMkLst>
        </pc:picChg>
        <pc:picChg chg="add mod">
          <ac:chgData name="Julia Portmann" userId="S::julia.portmann@ssaihq.com::7144498d-e111-4a08-a1f3-50ce4c7634ed" providerId="AD" clId="Web-{56B574B2-36AC-B7A8-0A7F-0DFBA599CFB9}" dt="2022-11-15T20:48:42.017" v="1786" actId="1076"/>
          <ac:picMkLst>
            <pc:docMk/>
            <pc:sldMk cId="1532886728" sldId="259"/>
            <ac:picMk id="112" creationId="{000DBF5A-B4D8-CCA5-3826-1198EE5D6599}"/>
          </ac:picMkLst>
        </pc:picChg>
        <pc:picChg chg="add">
          <ac:chgData name="Julia Portmann" userId="S::julia.portmann@ssaihq.com::7144498d-e111-4a08-a1f3-50ce4c7634ed" providerId="AD" clId="Web-{56B574B2-36AC-B7A8-0A7F-0DFBA599CFB9}" dt="2022-11-15T15:11:45.974" v="648"/>
          <ac:picMkLst>
            <pc:docMk/>
            <pc:sldMk cId="1532886728" sldId="259"/>
            <ac:picMk id="125" creationId="{407D1653-69D1-14CB-9FB9-926A3F38F71C}"/>
          </ac:picMkLst>
        </pc:picChg>
        <pc:picChg chg="add">
          <ac:chgData name="Julia Portmann" userId="S::julia.portmann@ssaihq.com::7144498d-e111-4a08-a1f3-50ce4c7634ed" providerId="AD" clId="Web-{56B574B2-36AC-B7A8-0A7F-0DFBA599CFB9}" dt="2022-11-15T15:11:45.974" v="648"/>
          <ac:picMkLst>
            <pc:docMk/>
            <pc:sldMk cId="1532886728" sldId="259"/>
            <ac:picMk id="139" creationId="{F9382428-EE57-B603-FF42-B9D529329BB2}"/>
          </ac:picMkLst>
        </pc:picChg>
        <pc:picChg chg="add">
          <ac:chgData name="Julia Portmann" userId="S::julia.portmann@ssaihq.com::7144498d-e111-4a08-a1f3-50ce4c7634ed" providerId="AD" clId="Web-{56B574B2-36AC-B7A8-0A7F-0DFBA599CFB9}" dt="2022-11-15T15:11:45.974" v="648"/>
          <ac:picMkLst>
            <pc:docMk/>
            <pc:sldMk cId="1532886728" sldId="259"/>
            <ac:picMk id="156" creationId="{8270E7A1-2090-BDA6-3A9C-BFEC93492058}"/>
          </ac:picMkLst>
        </pc:picChg>
        <pc:picChg chg="add mod">
          <ac:chgData name="Julia Portmann" userId="S::julia.portmann@ssaihq.com::7144498d-e111-4a08-a1f3-50ce4c7634ed" providerId="AD" clId="Web-{56B574B2-36AC-B7A8-0A7F-0DFBA599CFB9}" dt="2022-11-15T18:26:58.513" v="972" actId="14100"/>
          <ac:picMkLst>
            <pc:docMk/>
            <pc:sldMk cId="1532886728" sldId="259"/>
            <ac:picMk id="164" creationId="{DF271B36-DE18-956F-A34A-84792043B6BF}"/>
          </ac:picMkLst>
        </pc:picChg>
        <pc:picChg chg="add">
          <ac:chgData name="Julia Portmann" userId="S::julia.portmann@ssaihq.com::7144498d-e111-4a08-a1f3-50ce4c7634ed" providerId="AD" clId="Web-{56B574B2-36AC-B7A8-0A7F-0DFBA599CFB9}" dt="2022-11-15T15:11:45.974" v="648"/>
          <ac:picMkLst>
            <pc:docMk/>
            <pc:sldMk cId="1532886728" sldId="259"/>
            <ac:picMk id="169" creationId="{088CCBF6-7548-0A83-1160-D16AAE226D2E}"/>
          </ac:picMkLst>
        </pc:picChg>
        <pc:picChg chg="add mod">
          <ac:chgData name="Julia Portmann" userId="S::julia.portmann@ssaihq.com::7144498d-e111-4a08-a1f3-50ce4c7634ed" providerId="AD" clId="Web-{56B574B2-36AC-B7A8-0A7F-0DFBA599CFB9}" dt="2022-11-15T18:26:52.075" v="971" actId="14100"/>
          <ac:picMkLst>
            <pc:docMk/>
            <pc:sldMk cId="1532886728" sldId="259"/>
            <ac:picMk id="170" creationId="{69C8FAB0-9788-3DBC-1231-8C255C999F58}"/>
          </ac:picMkLst>
        </pc:picChg>
        <pc:picChg chg="add">
          <ac:chgData name="Julia Portmann" userId="S::julia.portmann@ssaihq.com::7144498d-e111-4a08-a1f3-50ce4c7634ed" providerId="AD" clId="Web-{56B574B2-36AC-B7A8-0A7F-0DFBA599CFB9}" dt="2022-11-15T15:11:45.974" v="648"/>
          <ac:picMkLst>
            <pc:docMk/>
            <pc:sldMk cId="1532886728" sldId="259"/>
            <ac:picMk id="175" creationId="{AB290A3B-9DA6-1EEC-3BD8-EE46D6284AE1}"/>
          </ac:picMkLst>
        </pc:picChg>
        <pc:picChg chg="add mod">
          <ac:chgData name="Julia Portmann" userId="S::julia.portmann@ssaihq.com::7144498d-e111-4a08-a1f3-50ce4c7634ed" providerId="AD" clId="Web-{56B574B2-36AC-B7A8-0A7F-0DFBA599CFB9}" dt="2022-11-15T20:48:09.296" v="1780" actId="1076"/>
          <ac:picMkLst>
            <pc:docMk/>
            <pc:sldMk cId="1532886728" sldId="259"/>
            <ac:picMk id="225" creationId="{865845B9-F0A5-0BA2-F681-FD0E1D3FC7CF}"/>
          </ac:picMkLst>
        </pc:picChg>
        <pc:picChg chg="add mod">
          <ac:chgData name="Julia Portmann" userId="S::julia.portmann@ssaihq.com::7144498d-e111-4a08-a1f3-50ce4c7634ed" providerId="AD" clId="Web-{56B574B2-36AC-B7A8-0A7F-0DFBA599CFB9}" dt="2022-11-15T20:48:46.346" v="1787" actId="1076"/>
          <ac:picMkLst>
            <pc:docMk/>
            <pc:sldMk cId="1532886728" sldId="259"/>
            <ac:picMk id="226" creationId="{45134331-3403-1F22-394B-3C74B1639CDA}"/>
          </ac:picMkLst>
        </pc:picChg>
        <pc:cxnChg chg="add">
          <ac:chgData name="Julia Portmann" userId="S::julia.portmann@ssaihq.com::7144498d-e111-4a08-a1f3-50ce4c7634ed" providerId="AD" clId="Web-{56B574B2-36AC-B7A8-0A7F-0DFBA599CFB9}" dt="2022-11-15T20:00:02.349" v="1035"/>
          <ac:cxnSpMkLst>
            <pc:docMk/>
            <pc:sldMk cId="1532886728" sldId="259"/>
            <ac:cxnSpMk id="92" creationId="{0F5E7F8A-4FE4-AE49-8E81-C04175A849E2}"/>
          </ac:cxnSpMkLst>
        </pc:cxnChg>
        <pc:cxnChg chg="add">
          <ac:chgData name="Julia Portmann" userId="S::julia.portmann@ssaihq.com::7144498d-e111-4a08-a1f3-50ce4c7634ed" providerId="AD" clId="Web-{56B574B2-36AC-B7A8-0A7F-0DFBA599CFB9}" dt="2022-11-15T20:00:02.349" v="1035"/>
          <ac:cxnSpMkLst>
            <pc:docMk/>
            <pc:sldMk cId="1532886728" sldId="259"/>
            <ac:cxnSpMk id="97" creationId="{3DC485B0-6B65-462A-F049-99B00AFD2420}"/>
          </ac:cxnSpMkLst>
        </pc:cxnChg>
        <pc:cxnChg chg="add">
          <ac:chgData name="Julia Portmann" userId="S::julia.portmann@ssaihq.com::7144498d-e111-4a08-a1f3-50ce4c7634ed" providerId="AD" clId="Web-{56B574B2-36AC-B7A8-0A7F-0DFBA599CFB9}" dt="2022-11-15T20:00:02.349" v="1035"/>
          <ac:cxnSpMkLst>
            <pc:docMk/>
            <pc:sldMk cId="1532886728" sldId="259"/>
            <ac:cxnSpMk id="101" creationId="{1B7E0562-FD53-DBE6-5902-13CB77AC84D0}"/>
          </ac:cxnSpMkLst>
        </pc:cxnChg>
        <pc:cxnChg chg="add">
          <ac:chgData name="Julia Portmann" userId="S::julia.portmann@ssaihq.com::7144498d-e111-4a08-a1f3-50ce4c7634ed" providerId="AD" clId="Web-{56B574B2-36AC-B7A8-0A7F-0DFBA599CFB9}" dt="2022-11-15T20:00:02.349" v="1035"/>
          <ac:cxnSpMkLst>
            <pc:docMk/>
            <pc:sldMk cId="1532886728" sldId="259"/>
            <ac:cxnSpMk id="102" creationId="{9FACCA1B-71E3-59FF-E170-147E1638B6BB}"/>
          </ac:cxnSpMkLst>
        </pc:cxnChg>
        <pc:cxnChg chg="add">
          <ac:chgData name="Julia Portmann" userId="S::julia.portmann@ssaihq.com::7144498d-e111-4a08-a1f3-50ce4c7634ed" providerId="AD" clId="Web-{56B574B2-36AC-B7A8-0A7F-0DFBA599CFB9}" dt="2022-11-15T20:00:02.349" v="1035"/>
          <ac:cxnSpMkLst>
            <pc:docMk/>
            <pc:sldMk cId="1532886728" sldId="259"/>
            <ac:cxnSpMk id="113" creationId="{AB64AC8A-634D-696E-CB93-903CCD72B564}"/>
          </ac:cxnSpMkLst>
        </pc:cxnChg>
        <pc:cxnChg chg="add">
          <ac:chgData name="Julia Portmann" userId="S::julia.portmann@ssaihq.com::7144498d-e111-4a08-a1f3-50ce4c7634ed" providerId="AD" clId="Web-{56B574B2-36AC-B7A8-0A7F-0DFBA599CFB9}" dt="2022-11-15T20:00:02.349" v="1035"/>
          <ac:cxnSpMkLst>
            <pc:docMk/>
            <pc:sldMk cId="1532886728" sldId="259"/>
            <ac:cxnSpMk id="176" creationId="{CEC7EC55-5812-644F-5DD9-9A8A2DF6B781}"/>
          </ac:cxnSpMkLst>
        </pc:cxnChg>
        <pc:cxnChg chg="mod">
          <ac:chgData name="Julia Portmann" userId="S::julia.portmann@ssaihq.com::7144498d-e111-4a08-a1f3-50ce4c7634ed" providerId="AD" clId="Web-{56B574B2-36AC-B7A8-0A7F-0DFBA599CFB9}" dt="2022-11-15T20:00:30.992" v="1040"/>
          <ac:cxnSpMkLst>
            <pc:docMk/>
            <pc:sldMk cId="1532886728" sldId="259"/>
            <ac:cxnSpMk id="180" creationId="{9C570D26-7F66-DEE7-9FB7-0B759E3E2237}"/>
          </ac:cxnSpMkLst>
        </pc:cxnChg>
        <pc:cxnChg chg="mod">
          <ac:chgData name="Julia Portmann" userId="S::julia.portmann@ssaihq.com::7144498d-e111-4a08-a1f3-50ce4c7634ed" providerId="AD" clId="Web-{56B574B2-36AC-B7A8-0A7F-0DFBA599CFB9}" dt="2022-11-15T20:00:30.992" v="1040"/>
          <ac:cxnSpMkLst>
            <pc:docMk/>
            <pc:sldMk cId="1532886728" sldId="259"/>
            <ac:cxnSpMk id="181" creationId="{BDDD0AE4-3DB9-B6B9-0292-A72D8E1E64FA}"/>
          </ac:cxnSpMkLst>
        </pc:cxnChg>
        <pc:cxnChg chg="mod">
          <ac:chgData name="Julia Portmann" userId="S::julia.portmann@ssaihq.com::7144498d-e111-4a08-a1f3-50ce4c7634ed" providerId="AD" clId="Web-{56B574B2-36AC-B7A8-0A7F-0DFBA599CFB9}" dt="2022-11-15T20:00:30.992" v="1040"/>
          <ac:cxnSpMkLst>
            <pc:docMk/>
            <pc:sldMk cId="1532886728" sldId="259"/>
            <ac:cxnSpMk id="182" creationId="{B7DB7BE3-10D7-7C38-28FD-162A7C3ADB8B}"/>
          </ac:cxnSpMkLst>
        </pc:cxnChg>
        <pc:cxnChg chg="mod">
          <ac:chgData name="Julia Portmann" userId="S::julia.portmann@ssaihq.com::7144498d-e111-4a08-a1f3-50ce4c7634ed" providerId="AD" clId="Web-{56B574B2-36AC-B7A8-0A7F-0DFBA599CFB9}" dt="2022-11-15T20:00:30.992" v="1040"/>
          <ac:cxnSpMkLst>
            <pc:docMk/>
            <pc:sldMk cId="1532886728" sldId="259"/>
            <ac:cxnSpMk id="183" creationId="{E2F7B463-25A2-7D52-E52C-F581DA2FCE5B}"/>
          </ac:cxnSpMkLst>
        </pc:cxnChg>
        <pc:cxnChg chg="mod">
          <ac:chgData name="Julia Portmann" userId="S::julia.portmann@ssaihq.com::7144498d-e111-4a08-a1f3-50ce4c7634ed" providerId="AD" clId="Web-{56B574B2-36AC-B7A8-0A7F-0DFBA599CFB9}" dt="2022-11-15T20:00:30.992" v="1040"/>
          <ac:cxnSpMkLst>
            <pc:docMk/>
            <pc:sldMk cId="1532886728" sldId="259"/>
            <ac:cxnSpMk id="184" creationId="{33623E72-9BD0-FFC8-73D1-8C599AA66EB5}"/>
          </ac:cxnSpMkLst>
        </pc:cxnChg>
        <pc:cxnChg chg="mod">
          <ac:chgData name="Julia Portmann" userId="S::julia.portmann@ssaihq.com::7144498d-e111-4a08-a1f3-50ce4c7634ed" providerId="AD" clId="Web-{56B574B2-36AC-B7A8-0A7F-0DFBA599CFB9}" dt="2022-11-15T20:00:30.992" v="1040"/>
          <ac:cxnSpMkLst>
            <pc:docMk/>
            <pc:sldMk cId="1532886728" sldId="259"/>
            <ac:cxnSpMk id="185" creationId="{DFE94903-8003-3A1C-0284-D6B253F8D80B}"/>
          </ac:cxnSpMkLst>
        </pc:cxnChg>
        <pc:cxnChg chg="add">
          <ac:chgData name="Julia Portmann" userId="S::julia.portmann@ssaihq.com::7144498d-e111-4a08-a1f3-50ce4c7634ed" providerId="AD" clId="Web-{56B574B2-36AC-B7A8-0A7F-0DFBA599CFB9}" dt="2022-11-15T20:02:31.344" v="1045"/>
          <ac:cxnSpMkLst>
            <pc:docMk/>
            <pc:sldMk cId="1532886728" sldId="259"/>
            <ac:cxnSpMk id="188" creationId="{F34EB8FA-1983-8B17-019E-77173EFD6E83}"/>
          </ac:cxnSpMkLst>
        </pc:cxnChg>
        <pc:cxnChg chg="add">
          <ac:chgData name="Julia Portmann" userId="S::julia.portmann@ssaihq.com::7144498d-e111-4a08-a1f3-50ce4c7634ed" providerId="AD" clId="Web-{56B574B2-36AC-B7A8-0A7F-0DFBA599CFB9}" dt="2022-11-15T20:02:31.344" v="1045"/>
          <ac:cxnSpMkLst>
            <pc:docMk/>
            <pc:sldMk cId="1532886728" sldId="259"/>
            <ac:cxnSpMk id="189" creationId="{AF93C528-CFBB-C6A6-E19A-6699B9804B63}"/>
          </ac:cxnSpMkLst>
        </pc:cxnChg>
        <pc:cxnChg chg="add">
          <ac:chgData name="Julia Portmann" userId="S::julia.portmann@ssaihq.com::7144498d-e111-4a08-a1f3-50ce4c7634ed" providerId="AD" clId="Web-{56B574B2-36AC-B7A8-0A7F-0DFBA599CFB9}" dt="2022-11-15T20:02:31.344" v="1045"/>
          <ac:cxnSpMkLst>
            <pc:docMk/>
            <pc:sldMk cId="1532886728" sldId="259"/>
            <ac:cxnSpMk id="190" creationId="{139E9918-D2F2-C0E1-80EA-ACA0E0119B26}"/>
          </ac:cxnSpMkLst>
        </pc:cxnChg>
        <pc:cxnChg chg="add">
          <ac:chgData name="Julia Portmann" userId="S::julia.portmann@ssaihq.com::7144498d-e111-4a08-a1f3-50ce4c7634ed" providerId="AD" clId="Web-{56B574B2-36AC-B7A8-0A7F-0DFBA599CFB9}" dt="2022-11-15T20:02:31.344" v="1045"/>
          <ac:cxnSpMkLst>
            <pc:docMk/>
            <pc:sldMk cId="1532886728" sldId="259"/>
            <ac:cxnSpMk id="191" creationId="{84470E88-E6F0-9EEC-AA18-69C2DE747086}"/>
          </ac:cxnSpMkLst>
        </pc:cxnChg>
        <pc:cxnChg chg="add">
          <ac:chgData name="Julia Portmann" userId="S::julia.portmann@ssaihq.com::7144498d-e111-4a08-a1f3-50ce4c7634ed" providerId="AD" clId="Web-{56B574B2-36AC-B7A8-0A7F-0DFBA599CFB9}" dt="2022-11-15T20:02:31.344" v="1045"/>
          <ac:cxnSpMkLst>
            <pc:docMk/>
            <pc:sldMk cId="1532886728" sldId="259"/>
            <ac:cxnSpMk id="192" creationId="{6A13F0E6-71FF-76FC-EE6E-987ECDFFA5DC}"/>
          </ac:cxnSpMkLst>
        </pc:cxnChg>
        <pc:cxnChg chg="add">
          <ac:chgData name="Julia Portmann" userId="S::julia.portmann@ssaihq.com::7144498d-e111-4a08-a1f3-50ce4c7634ed" providerId="AD" clId="Web-{56B574B2-36AC-B7A8-0A7F-0DFBA599CFB9}" dt="2022-11-15T20:02:31.344" v="1045"/>
          <ac:cxnSpMkLst>
            <pc:docMk/>
            <pc:sldMk cId="1532886728" sldId="259"/>
            <ac:cxnSpMk id="193" creationId="{5D797AB4-B3B0-D0C9-CAEA-B5340FE79EC1}"/>
          </ac:cxnSpMkLst>
        </pc:cxnChg>
        <pc:cxnChg chg="mod">
          <ac:chgData name="Julia Portmann" userId="S::julia.portmann@ssaihq.com::7144498d-e111-4a08-a1f3-50ce4c7634ed" providerId="AD" clId="Web-{56B574B2-36AC-B7A8-0A7F-0DFBA599CFB9}" dt="2022-11-15T20:02:51.471" v="1049"/>
          <ac:cxnSpMkLst>
            <pc:docMk/>
            <pc:sldMk cId="1532886728" sldId="259"/>
            <ac:cxnSpMk id="196" creationId="{EC361CAA-6846-D2A3-9EA8-BCD51AA4AAB9}"/>
          </ac:cxnSpMkLst>
        </pc:cxnChg>
        <pc:cxnChg chg="mod">
          <ac:chgData name="Julia Portmann" userId="S::julia.portmann@ssaihq.com::7144498d-e111-4a08-a1f3-50ce4c7634ed" providerId="AD" clId="Web-{56B574B2-36AC-B7A8-0A7F-0DFBA599CFB9}" dt="2022-11-15T20:02:51.471" v="1049"/>
          <ac:cxnSpMkLst>
            <pc:docMk/>
            <pc:sldMk cId="1532886728" sldId="259"/>
            <ac:cxnSpMk id="197" creationId="{33695884-8FB3-8AE5-B021-AA2150AB2325}"/>
          </ac:cxnSpMkLst>
        </pc:cxnChg>
        <pc:cxnChg chg="mod">
          <ac:chgData name="Julia Portmann" userId="S::julia.portmann@ssaihq.com::7144498d-e111-4a08-a1f3-50ce4c7634ed" providerId="AD" clId="Web-{56B574B2-36AC-B7A8-0A7F-0DFBA599CFB9}" dt="2022-11-15T20:02:51.471" v="1049"/>
          <ac:cxnSpMkLst>
            <pc:docMk/>
            <pc:sldMk cId="1532886728" sldId="259"/>
            <ac:cxnSpMk id="198" creationId="{676D979D-D69E-17AE-75F2-F92438A60D44}"/>
          </ac:cxnSpMkLst>
        </pc:cxnChg>
        <pc:cxnChg chg="mod">
          <ac:chgData name="Julia Portmann" userId="S::julia.portmann@ssaihq.com::7144498d-e111-4a08-a1f3-50ce4c7634ed" providerId="AD" clId="Web-{56B574B2-36AC-B7A8-0A7F-0DFBA599CFB9}" dt="2022-11-15T20:02:51.471" v="1049"/>
          <ac:cxnSpMkLst>
            <pc:docMk/>
            <pc:sldMk cId="1532886728" sldId="259"/>
            <ac:cxnSpMk id="199" creationId="{D5413EB0-AEF5-7071-18B3-7F5FEB2F867E}"/>
          </ac:cxnSpMkLst>
        </pc:cxnChg>
        <pc:cxnChg chg="mod">
          <ac:chgData name="Julia Portmann" userId="S::julia.portmann@ssaihq.com::7144498d-e111-4a08-a1f3-50ce4c7634ed" providerId="AD" clId="Web-{56B574B2-36AC-B7A8-0A7F-0DFBA599CFB9}" dt="2022-11-15T20:02:51.471" v="1049"/>
          <ac:cxnSpMkLst>
            <pc:docMk/>
            <pc:sldMk cId="1532886728" sldId="259"/>
            <ac:cxnSpMk id="200" creationId="{98D1C366-E8DA-4FBB-D545-C4EF9D17CC76}"/>
          </ac:cxnSpMkLst>
        </pc:cxnChg>
        <pc:cxnChg chg="mod">
          <ac:chgData name="Julia Portmann" userId="S::julia.portmann@ssaihq.com::7144498d-e111-4a08-a1f3-50ce4c7634ed" providerId="AD" clId="Web-{56B574B2-36AC-B7A8-0A7F-0DFBA599CFB9}" dt="2022-11-15T20:02:51.471" v="1049"/>
          <ac:cxnSpMkLst>
            <pc:docMk/>
            <pc:sldMk cId="1532886728" sldId="259"/>
            <ac:cxnSpMk id="201" creationId="{F29DF2AD-635B-9FD5-A917-1ABF69A4D9FA}"/>
          </ac:cxnSpMkLst>
        </pc:cxnChg>
        <pc:cxnChg chg="add mod">
          <ac:chgData name="Julia Portmann" userId="S::julia.portmann@ssaihq.com::7144498d-e111-4a08-a1f3-50ce4c7634ed" providerId="AD" clId="Web-{56B574B2-36AC-B7A8-0A7F-0DFBA599CFB9}" dt="2022-11-15T20:22:45.215" v="1131" actId="1076"/>
          <ac:cxnSpMkLst>
            <pc:docMk/>
            <pc:sldMk cId="1532886728" sldId="259"/>
            <ac:cxnSpMk id="205" creationId="{DB74216A-24B5-4557-0CF3-C6D7F72D8300}"/>
          </ac:cxnSpMkLst>
        </pc:cxnChg>
        <pc:cxnChg chg="add mod">
          <ac:chgData name="Julia Portmann" userId="S::julia.portmann@ssaihq.com::7144498d-e111-4a08-a1f3-50ce4c7634ed" providerId="AD" clId="Web-{56B574B2-36AC-B7A8-0A7F-0DFBA599CFB9}" dt="2022-11-15T20:23:10.389" v="1142" actId="14100"/>
          <ac:cxnSpMkLst>
            <pc:docMk/>
            <pc:sldMk cId="1532886728" sldId="259"/>
            <ac:cxnSpMk id="206" creationId="{5E48CE6F-6247-B324-F1F7-90706AF71B12}"/>
          </ac:cxnSpMkLst>
        </pc:cxnChg>
        <pc:cxnChg chg="add mod">
          <ac:chgData name="Julia Portmann" userId="S::julia.portmann@ssaihq.com::7144498d-e111-4a08-a1f3-50ce4c7634ed" providerId="AD" clId="Web-{56B574B2-36AC-B7A8-0A7F-0DFBA599CFB9}" dt="2022-11-15T20:37:31.562" v="1570" actId="14100"/>
          <ac:cxnSpMkLst>
            <pc:docMk/>
            <pc:sldMk cId="1532886728" sldId="259"/>
            <ac:cxnSpMk id="208" creationId="{BBBE1990-B063-4807-0E39-BE1A5CE549E5}"/>
          </ac:cxnSpMkLst>
        </pc:cxnChg>
      </pc:sldChg>
      <pc:sldChg chg="del">
        <pc:chgData name="Julia Portmann" userId="S::julia.portmann@ssaihq.com::7144498d-e111-4a08-a1f3-50ce4c7634ed" providerId="AD" clId="Web-{56B574B2-36AC-B7A8-0A7F-0DFBA599CFB9}" dt="2022-11-15T17:18:42.308" v="881"/>
        <pc:sldMkLst>
          <pc:docMk/>
          <pc:sldMk cId="3629063796" sldId="260"/>
        </pc:sldMkLst>
      </pc:sldChg>
      <pc:sldChg chg="del">
        <pc:chgData name="Julia Portmann" userId="S::julia.portmann@ssaihq.com::7144498d-e111-4a08-a1f3-50ce4c7634ed" providerId="AD" clId="Web-{56B574B2-36AC-B7A8-0A7F-0DFBA599CFB9}" dt="2022-11-15T17:18:45.840" v="882"/>
        <pc:sldMkLst>
          <pc:docMk/>
          <pc:sldMk cId="913355640" sldId="261"/>
        </pc:sldMkLst>
      </pc:sldChg>
    </pc:docChg>
  </pc:docChgLst>
  <pc:docChgLst>
    <pc:chgData name="Sophia Skoglund" userId="S::sophia.skoglund@ssaihq.com::e785ee75-321d-4883-8c8f-abbe80df506e" providerId="AD" clId="Web-{BE52DC3E-A599-85C7-4F41-A16F5DF69AB4}"/>
    <pc:docChg chg="modSld">
      <pc:chgData name="Sophia Skoglund" userId="S::sophia.skoglund@ssaihq.com::e785ee75-321d-4883-8c8f-abbe80df506e" providerId="AD" clId="Web-{BE52DC3E-A599-85C7-4F41-A16F5DF69AB4}" dt="2022-05-31T15:37:13.679" v="7" actId="20577"/>
      <pc:docMkLst>
        <pc:docMk/>
      </pc:docMkLst>
      <pc:sldChg chg="modSp">
        <pc:chgData name="Sophia Skoglund" userId="S::sophia.skoglund@ssaihq.com::e785ee75-321d-4883-8c8f-abbe80df506e" providerId="AD" clId="Web-{BE52DC3E-A599-85C7-4F41-A16F5DF69AB4}" dt="2022-05-31T15:37:06.617" v="3" actId="20577"/>
        <pc:sldMkLst>
          <pc:docMk/>
          <pc:sldMk cId="3629063796" sldId="260"/>
        </pc:sldMkLst>
        <pc:spChg chg="mod">
          <ac:chgData name="Sophia Skoglund" userId="S::sophia.skoglund@ssaihq.com::e785ee75-321d-4883-8c8f-abbe80df506e" providerId="AD" clId="Web-{BE52DC3E-A599-85C7-4F41-A16F5DF69AB4}" dt="2022-05-31T15:37:06.617" v="3" actId="20577"/>
          <ac:spMkLst>
            <pc:docMk/>
            <pc:sldMk cId="3629063796" sldId="260"/>
            <ac:spMk id="18" creationId="{D35F066C-AA25-734C-B717-5ACBC62F9496}"/>
          </ac:spMkLst>
        </pc:spChg>
      </pc:sldChg>
      <pc:sldChg chg="modSp">
        <pc:chgData name="Sophia Skoglund" userId="S::sophia.skoglund@ssaihq.com::e785ee75-321d-4883-8c8f-abbe80df506e" providerId="AD" clId="Web-{BE52DC3E-A599-85C7-4F41-A16F5DF69AB4}" dt="2022-05-31T15:37:13.679" v="7" actId="20577"/>
        <pc:sldMkLst>
          <pc:docMk/>
          <pc:sldMk cId="913355640" sldId="261"/>
        </pc:sldMkLst>
        <pc:spChg chg="mod">
          <ac:chgData name="Sophia Skoglund" userId="S::sophia.skoglund@ssaihq.com::e785ee75-321d-4883-8c8f-abbe80df506e" providerId="AD" clId="Web-{BE52DC3E-A599-85C7-4F41-A16F5DF69AB4}" dt="2022-05-31T15:37:13.679" v="7" actId="20577"/>
          <ac:spMkLst>
            <pc:docMk/>
            <pc:sldMk cId="913355640" sldId="261"/>
            <ac:spMk id="19" creationId="{CD73F9B8-ABC1-1F41-AE91-37F33A9DC64D}"/>
          </ac:spMkLst>
        </pc:spChg>
      </pc:sldChg>
    </pc:docChg>
  </pc:docChgLst>
  <pc:docChgLst>
    <pc:chgData name="Sophia Skoglund" userId="e785ee75-321d-4883-8c8f-abbe80df506e" providerId="ADAL" clId="{E01A09D6-3389-44F0-A446-DB8B219FE303}"/>
    <pc:docChg chg="modSld modMainMaster">
      <pc:chgData name="Sophia Skoglund" userId="e785ee75-321d-4883-8c8f-abbe80df506e" providerId="ADAL" clId="{E01A09D6-3389-44F0-A446-DB8B219FE303}" dt="2022-05-24T19:40:43.874" v="42" actId="1038"/>
      <pc:docMkLst>
        <pc:docMk/>
      </pc:docMkLst>
      <pc:sldChg chg="modSp mod">
        <pc:chgData name="Sophia Skoglund" userId="e785ee75-321d-4883-8c8f-abbe80df506e" providerId="ADAL" clId="{E01A09D6-3389-44F0-A446-DB8B219FE303}" dt="2022-05-24T19:40:26.695" v="18" actId="1038"/>
        <pc:sldMkLst>
          <pc:docMk/>
          <pc:sldMk cId="1532886728" sldId="259"/>
        </pc:sldMkLst>
        <pc:spChg chg="mod">
          <ac:chgData name="Sophia Skoglund" userId="e785ee75-321d-4883-8c8f-abbe80df506e" providerId="ADAL" clId="{E01A09D6-3389-44F0-A446-DB8B219FE303}" dt="2022-05-24T19:40:26.695" v="18" actId="1038"/>
          <ac:spMkLst>
            <pc:docMk/>
            <pc:sldMk cId="1532886728" sldId="259"/>
            <ac:spMk id="42" creationId="{6B53F6D1-7A67-4850-87EE-194C08BE1316}"/>
          </ac:spMkLst>
        </pc:spChg>
      </pc:sldChg>
      <pc:sldChg chg="modSp mod">
        <pc:chgData name="Sophia Skoglund" userId="e785ee75-321d-4883-8c8f-abbe80df506e" providerId="ADAL" clId="{E01A09D6-3389-44F0-A446-DB8B219FE303}" dt="2022-05-24T19:40:32.408" v="30" actId="1038"/>
        <pc:sldMkLst>
          <pc:docMk/>
          <pc:sldMk cId="3629063796" sldId="260"/>
        </pc:sldMkLst>
        <pc:spChg chg="mod">
          <ac:chgData name="Sophia Skoglund" userId="e785ee75-321d-4883-8c8f-abbe80df506e" providerId="ADAL" clId="{E01A09D6-3389-44F0-A446-DB8B219FE303}" dt="2022-05-24T19:40:32.408" v="30" actId="1038"/>
          <ac:spMkLst>
            <pc:docMk/>
            <pc:sldMk cId="3629063796" sldId="260"/>
            <ac:spMk id="53" creationId="{071EBB9C-2234-4E06-8A3A-32E0FD8AEE91}"/>
          </ac:spMkLst>
        </pc:spChg>
      </pc:sldChg>
      <pc:sldChg chg="modSp mod">
        <pc:chgData name="Sophia Skoglund" userId="e785ee75-321d-4883-8c8f-abbe80df506e" providerId="ADAL" clId="{E01A09D6-3389-44F0-A446-DB8B219FE303}" dt="2022-05-24T19:40:43.874" v="42" actId="1038"/>
        <pc:sldMkLst>
          <pc:docMk/>
          <pc:sldMk cId="913355640" sldId="261"/>
        </pc:sldMkLst>
        <pc:spChg chg="mod">
          <ac:chgData name="Sophia Skoglund" userId="e785ee75-321d-4883-8c8f-abbe80df506e" providerId="ADAL" clId="{E01A09D6-3389-44F0-A446-DB8B219FE303}" dt="2022-05-24T19:40:43.874" v="42" actId="1038"/>
          <ac:spMkLst>
            <pc:docMk/>
            <pc:sldMk cId="913355640" sldId="261"/>
            <ac:spMk id="41" creationId="{E542C530-A607-4FF6-B3EE-1394FEC2DC5B}"/>
          </ac:spMkLst>
        </pc:spChg>
      </pc:sldChg>
      <pc:sldMasterChg chg="modSldLayout">
        <pc:chgData name="Sophia Skoglund" userId="e785ee75-321d-4883-8c8f-abbe80df506e" providerId="ADAL" clId="{E01A09D6-3389-44F0-A446-DB8B219FE303}" dt="2022-05-24T19:40:12.244" v="6" actId="14100"/>
        <pc:sldMasterMkLst>
          <pc:docMk/>
          <pc:sldMasterMk cId="413793087" sldId="2147483660"/>
        </pc:sldMasterMkLst>
        <pc:sldLayoutChg chg="modSp mod">
          <pc:chgData name="Sophia Skoglund" userId="e785ee75-321d-4883-8c8f-abbe80df506e" providerId="ADAL" clId="{E01A09D6-3389-44F0-A446-DB8B219FE303}" dt="2022-05-24T19:40:12.244" v="6" actId="14100"/>
          <pc:sldLayoutMkLst>
            <pc:docMk/>
            <pc:sldMasterMk cId="413793087" sldId="2147483660"/>
            <pc:sldLayoutMk cId="802720434" sldId="2147483667"/>
          </pc:sldLayoutMkLst>
          <pc:spChg chg="mod">
            <ac:chgData name="Sophia Skoglund" userId="e785ee75-321d-4883-8c8f-abbe80df506e" providerId="ADAL" clId="{E01A09D6-3389-44F0-A446-DB8B219FE303}" dt="2022-05-24T19:40:12.244" v="6" actId="14100"/>
            <ac:spMkLst>
              <pc:docMk/>
              <pc:sldMasterMk cId="413793087" sldId="2147483660"/>
              <pc:sldLayoutMk cId="802720434" sldId="2147483667"/>
              <ac:spMk id="12"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108092-2EEF-4206-81F0-F5E19E0DA668}" type="datetimeFigureOut">
              <a:rPr lang="en-US" smtClean="0"/>
              <a:t>12/7/2022</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F0B08-19F8-4823-8D23-3C316B652FEB}" type="slidenum">
              <a:rPr lang="en-US" smtClean="0"/>
              <a:t>‹#›</a:t>
            </a:fld>
            <a:endParaRPr lang="en-US"/>
          </a:p>
        </p:txBody>
      </p:sp>
    </p:spTree>
    <p:extLst>
      <p:ext uri="{BB962C8B-B14F-4D97-AF65-F5344CB8AC3E}">
        <p14:creationId xmlns:p14="http://schemas.microsoft.com/office/powerpoint/2010/main" val="807147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a:ea typeface="+mn-lt"/>
                <a:cs typeface="+mn-lt"/>
              </a:rPr>
              <a:t>Image credits: Satellite images: NASA Public Domain: </a:t>
            </a:r>
            <a:r>
              <a:rPr lang="en-US" sz="1200" dirty="0">
                <a:latin typeface="Garamond"/>
                <a:ea typeface="+mn-lt"/>
                <a:cs typeface="+mn-lt"/>
                <a:hlinkClick r:id="rId3"/>
              </a:rPr>
              <a:t>https://www.devpedia.developexchange.com/dp/index.php?title=List_of_Satellite_Pictures</a:t>
            </a:r>
            <a:r>
              <a:rPr lang="en-US" sz="1200" dirty="0">
                <a:latin typeface="Garamond"/>
                <a:ea typeface="+mn-lt"/>
                <a:cs typeface="+mn-lt"/>
              </a:rPr>
              <a:t>        All other images: Rodrigo Sierra Corona Santa Lucia Conservancy</a:t>
            </a:r>
            <a:endParaRPr lang="en-US" sz="1200" dirty="0">
              <a:latin typeface="Garamond"/>
            </a:endParaRPr>
          </a:p>
          <a:p>
            <a:endParaRPr lang="en-US" dirty="0"/>
          </a:p>
        </p:txBody>
      </p:sp>
      <p:sp>
        <p:nvSpPr>
          <p:cNvPr id="4" name="Slide Number Placeholder 3"/>
          <p:cNvSpPr>
            <a:spLocks noGrp="1"/>
          </p:cNvSpPr>
          <p:nvPr>
            <p:ph type="sldNum" sz="quarter" idx="5"/>
          </p:nvPr>
        </p:nvSpPr>
        <p:spPr/>
        <p:txBody>
          <a:bodyPr/>
          <a:lstStyle/>
          <a:p>
            <a:fld id="{0D9F0B08-19F8-4823-8D23-3C316B652FEB}" type="slidenum">
              <a:rPr lang="en-US" smtClean="0"/>
              <a:t>1</a:t>
            </a:fld>
            <a:endParaRPr lang="en-US"/>
          </a:p>
        </p:txBody>
      </p:sp>
    </p:spTree>
    <p:extLst>
      <p:ext uri="{BB962C8B-B14F-4D97-AF65-F5344CB8AC3E}">
        <p14:creationId xmlns:p14="http://schemas.microsoft.com/office/powerpoint/2010/main" val="610079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236F99"/>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Project Subtitle</a:t>
            </a:r>
          </a:p>
        </p:txBody>
      </p:sp>
      <p:sp>
        <p:nvSpPr>
          <p:cNvPr id="12" name="Text Placeholder 11"/>
          <p:cNvSpPr txBox="1">
            <a:spLocks/>
          </p:cNvSpPr>
          <p:nvPr userDrawn="1"/>
        </p:nvSpPr>
        <p:spPr>
          <a:xfrm>
            <a:off x="1032387" y="34594800"/>
            <a:ext cx="4671727" cy="1066799"/>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a:solidFill>
                  <a:schemeClr val="bg1"/>
                </a:solidFill>
              </a:rPr>
              <a:t>Fall 2022</a:t>
            </a:r>
            <a:r>
              <a:rPr lang="en-US" dirty="0">
                <a:solidFill>
                  <a:schemeClr val="bg1"/>
                </a:solidFill>
              </a:rPr>
              <a:t>|</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A4CFC05D-AD86-4E41-8636-73B5C32692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8783" y="849125"/>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2" pos="8928">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12/7/2022</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jpe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jpe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hape, circle&#10;&#10;Description automatically generated">
            <a:extLst>
              <a:ext uri="{FF2B5EF4-FFF2-40B4-BE49-F238E27FC236}">
                <a16:creationId xmlns:a16="http://schemas.microsoft.com/office/drawing/2014/main" id="{50E3DF6A-B1A5-45F0-BF41-61162AF56C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899" y="30815136"/>
            <a:ext cx="2103120" cy="2103120"/>
          </a:xfrm>
          <a:prstGeom prst="rect">
            <a:avLst/>
          </a:prstGeom>
        </p:spPr>
      </p:pic>
      <p:sp>
        <p:nvSpPr>
          <p:cNvPr id="45" name="Title 3"/>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236F99"/>
                </a:solidFill>
              </a:rPr>
              <a:t>Carmel Valley</a:t>
            </a:r>
            <a:r>
              <a:rPr lang="en-US" sz="10000" dirty="0">
                <a:solidFill>
                  <a:srgbClr val="236F99"/>
                </a:solidFill>
              </a:rPr>
              <a:t> Urban Development </a:t>
            </a:r>
          </a:p>
        </p:txBody>
      </p:sp>
      <p:sp>
        <p:nvSpPr>
          <p:cNvPr id="13" name="Text Placeholder 16"/>
          <p:cNvSpPr txBox="1">
            <a:spLocks/>
          </p:cNvSpPr>
          <p:nvPr/>
        </p:nvSpPr>
        <p:spPr>
          <a:xfrm>
            <a:off x="1064174" y="4883254"/>
            <a:ext cx="11872381" cy="3373128"/>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rgbClr val="3F3F3F"/>
                </a:solidFill>
                <a:latin typeface="Garamond"/>
              </a:rPr>
              <a:t>Urban expansion in diverse ecosystems has numerous detrimental impacts, including diminished biodiversity, impaired water quality, and reduced carbon storage potential. In the Carmel Valley region of California’s Central Coast, the Santa Lucia Preserve (SLP) implemented a unique land management plan in the 1990s to allow limited development while conserving the majority of the land. Our goal was to test whether our partner’s (Santa Lucia Conservancy) management plan reduced urban spread and forest cover loss compared to surrounding areas from 1991 to 2019. We used Landsat 5’s Thematic Mapper and Landsat 8’s Operational Land Imager (OLI) to classify land cover into eight classes (agriculture, developed [infrastructure], developed [structures], forest, grasslands, rocks/cliffs, shrubs, water) using a random forest classification in R Studio, then modeled land cover change using IDRISI </a:t>
            </a:r>
            <a:r>
              <a:rPr lang="en-US" sz="2400" dirty="0" err="1">
                <a:solidFill>
                  <a:srgbClr val="3F3F3F"/>
                </a:solidFill>
                <a:latin typeface="Garamond"/>
              </a:rPr>
              <a:t>TerrSet</a:t>
            </a:r>
            <a:r>
              <a:rPr lang="en-US" sz="2400" dirty="0">
                <a:solidFill>
                  <a:srgbClr val="3F3F3F"/>
                </a:solidFill>
                <a:latin typeface="Garamond"/>
              </a:rPr>
              <a:t> Land Change Modeler (LCM). The best models for both years used all variables and a combined developed class (1991 OOB error = 17.4%, 2019 OOB error = 20.1%). The greatest vegetation loss occurred in grasslands; 11% of grasslands on SLP became developed, along with 14% of public and 12% of private. Throughout the study area, developed and forest land cover increased by 2%, while grasslands decreased by 4% and shrubs by 2%. Approximately 3.5% of privately owned forest was developed, while about 1% of public and SLC-owned forests were. The transition between vegetation classes masked losses within each class, and further analysis of the drivers of land cover change is necessary to fully evaluate the efficacy of the SLC conservation model.  </a:t>
            </a:r>
            <a:endParaRPr lang="en-US" sz="2400" dirty="0">
              <a:latin typeface="Garamond"/>
              <a:ea typeface="+mn-lt"/>
              <a:cs typeface="+mn-lt"/>
            </a:endParaRPr>
          </a:p>
          <a:p>
            <a:pPr algn="just"/>
            <a:endParaRPr lang="en-US" sz="2400" dirty="0">
              <a:solidFill>
                <a:schemeClr val="tx1">
                  <a:lumMod val="75000"/>
                  <a:lumOff val="25000"/>
                </a:schemeClr>
              </a:solidFill>
              <a:latin typeface="Garamond" panose="02020404030301010803" pitchFamily="18" charset="0"/>
            </a:endParaRPr>
          </a:p>
        </p:txBody>
      </p:sp>
      <p:sp>
        <p:nvSpPr>
          <p:cNvPr id="15" name="TextBox 14"/>
          <p:cNvSpPr txBox="1"/>
          <p:nvPr/>
        </p:nvSpPr>
        <p:spPr>
          <a:xfrm>
            <a:off x="1063250" y="4084788"/>
            <a:ext cx="11516347"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Abstract</a:t>
            </a:r>
          </a:p>
        </p:txBody>
      </p:sp>
      <p:sp>
        <p:nvSpPr>
          <p:cNvPr id="14" name="Text Placeholder 16"/>
          <p:cNvSpPr txBox="1">
            <a:spLocks/>
          </p:cNvSpPr>
          <p:nvPr/>
        </p:nvSpPr>
        <p:spPr>
          <a:xfrm>
            <a:off x="842022" y="11901387"/>
            <a:ext cx="12284269" cy="2942974"/>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Arial" panose="020B0604020202020204" pitchFamily="34" charset="0"/>
              <a:buChar char="•"/>
            </a:pPr>
            <a:r>
              <a:rPr lang="en-US" sz="3000" b="1" dirty="0">
                <a:solidFill>
                  <a:srgbClr val="236F99"/>
                </a:solidFill>
                <a:latin typeface="Garamond"/>
              </a:rPr>
              <a:t>Analyze </a:t>
            </a:r>
            <a:r>
              <a:rPr lang="en-US" sz="3000" dirty="0">
                <a:solidFill>
                  <a:schemeClr val="tx1">
                    <a:lumMod val="75000"/>
                    <a:lumOff val="25000"/>
                  </a:schemeClr>
                </a:solidFill>
                <a:latin typeface="Garamond"/>
              </a:rPr>
              <a:t>change in vegetation cover in and around Santa Lucia Preserve from 1991 to 2019</a:t>
            </a:r>
          </a:p>
          <a:p>
            <a:pPr>
              <a:lnSpc>
                <a:spcPct val="100000"/>
              </a:lnSpc>
              <a:spcBef>
                <a:spcPts val="0"/>
              </a:spcBef>
              <a:spcAft>
                <a:spcPts val="600"/>
              </a:spcAft>
              <a:buClr>
                <a:srgbClr val="236F99"/>
              </a:buClr>
              <a:buFont typeface="Arial" panose="020B0604020202020204" pitchFamily="34" charset="0"/>
              <a:buChar char="•"/>
            </a:pPr>
            <a:r>
              <a:rPr lang="en-US" sz="3000" b="1" dirty="0">
                <a:solidFill>
                  <a:srgbClr val="236F99"/>
                </a:solidFill>
                <a:latin typeface="Garamond"/>
              </a:rPr>
              <a:t>Produce </a:t>
            </a:r>
            <a:r>
              <a:rPr lang="en-US" sz="3000" dirty="0">
                <a:solidFill>
                  <a:schemeClr val="tx1">
                    <a:lumMod val="75000"/>
                    <a:lumOff val="25000"/>
                  </a:schemeClr>
                </a:solidFill>
                <a:latin typeface="Garamond"/>
              </a:rPr>
              <a:t>land cover change maps of neighboring properties to the Santa Lucia Conservancy</a:t>
            </a:r>
          </a:p>
          <a:p>
            <a:pPr>
              <a:lnSpc>
                <a:spcPct val="100000"/>
              </a:lnSpc>
              <a:spcBef>
                <a:spcPts val="0"/>
              </a:spcBef>
              <a:spcAft>
                <a:spcPts val="600"/>
              </a:spcAft>
              <a:buClr>
                <a:srgbClr val="236F99"/>
              </a:buClr>
              <a:buFont typeface="Arial" panose="020B0604020202020204" pitchFamily="34" charset="0"/>
              <a:buChar char="•"/>
            </a:pPr>
            <a:r>
              <a:rPr lang="en-US" sz="3000" b="1" dirty="0">
                <a:solidFill>
                  <a:srgbClr val="236F99"/>
                </a:solidFill>
                <a:latin typeface="Garamond"/>
              </a:rPr>
              <a:t>Compare </a:t>
            </a:r>
            <a:r>
              <a:rPr lang="en-US" sz="3000" dirty="0">
                <a:solidFill>
                  <a:schemeClr val="tx1">
                    <a:lumMod val="75000"/>
                    <a:lumOff val="25000"/>
                  </a:schemeClr>
                </a:solidFill>
                <a:latin typeface="Garamond"/>
              </a:rPr>
              <a:t>land cover changes and development rates under various conservation models</a:t>
            </a:r>
          </a:p>
        </p:txBody>
      </p:sp>
      <p:sp>
        <p:nvSpPr>
          <p:cNvPr id="16" name="TextBox 15"/>
          <p:cNvSpPr txBox="1"/>
          <p:nvPr/>
        </p:nvSpPr>
        <p:spPr>
          <a:xfrm>
            <a:off x="825338" y="11191735"/>
            <a:ext cx="8568969"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Objectives</a:t>
            </a:r>
          </a:p>
        </p:txBody>
      </p:sp>
      <p:sp>
        <p:nvSpPr>
          <p:cNvPr id="17" name="TextBox 16"/>
          <p:cNvSpPr txBox="1"/>
          <p:nvPr/>
        </p:nvSpPr>
        <p:spPr>
          <a:xfrm>
            <a:off x="932236" y="15149380"/>
            <a:ext cx="11407715"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Methodology</a:t>
            </a:r>
          </a:p>
        </p:txBody>
      </p:sp>
      <p:sp>
        <p:nvSpPr>
          <p:cNvPr id="18" name="TextBox 17"/>
          <p:cNvSpPr txBox="1"/>
          <p:nvPr/>
        </p:nvSpPr>
        <p:spPr>
          <a:xfrm>
            <a:off x="13285026" y="4087951"/>
            <a:ext cx="8229600"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Study Area</a:t>
            </a:r>
          </a:p>
        </p:txBody>
      </p:sp>
      <p:sp>
        <p:nvSpPr>
          <p:cNvPr id="19" name="TextBox 18"/>
          <p:cNvSpPr txBox="1"/>
          <p:nvPr/>
        </p:nvSpPr>
        <p:spPr>
          <a:xfrm>
            <a:off x="840805" y="25561371"/>
            <a:ext cx="9835317"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Earth Observations</a:t>
            </a:r>
          </a:p>
        </p:txBody>
      </p:sp>
      <p:sp>
        <p:nvSpPr>
          <p:cNvPr id="20" name="TextBox 19"/>
          <p:cNvSpPr txBox="1"/>
          <p:nvPr/>
        </p:nvSpPr>
        <p:spPr>
          <a:xfrm>
            <a:off x="13267709" y="12033740"/>
            <a:ext cx="9628011"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Results</a:t>
            </a:r>
          </a:p>
        </p:txBody>
      </p:sp>
      <p:sp>
        <p:nvSpPr>
          <p:cNvPr id="9" name="Text Placeholder 16"/>
          <p:cNvSpPr txBox="1">
            <a:spLocks/>
          </p:cNvSpPr>
          <p:nvPr/>
        </p:nvSpPr>
        <p:spPr>
          <a:xfrm>
            <a:off x="13275144" y="26734848"/>
            <a:ext cx="11836800" cy="226464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236F99"/>
              </a:buClr>
              <a:buFont typeface="Arial" panose="020B0604020202020204" pitchFamily="34" charset="0"/>
              <a:buChar char="•"/>
            </a:pPr>
            <a:r>
              <a:rPr lang="en-US" sz="3200" dirty="0">
                <a:solidFill>
                  <a:schemeClr val="tx1">
                    <a:lumMod val="75000"/>
                  </a:schemeClr>
                </a:solidFill>
                <a:latin typeface="Garamond"/>
              </a:rPr>
              <a:t>Due to historic underestimation of their importance, grasslands experienced the greatest conversion to developed or agricultural land.</a:t>
            </a:r>
          </a:p>
          <a:p>
            <a:pPr>
              <a:buClr>
                <a:srgbClr val="236F99"/>
              </a:buClr>
              <a:buFont typeface="Arial" panose="020B0604020202020204" pitchFamily="34" charset="0"/>
              <a:buChar char="•"/>
            </a:pPr>
            <a:r>
              <a:rPr lang="en-US" sz="3200" dirty="0">
                <a:solidFill>
                  <a:schemeClr val="tx1">
                    <a:lumMod val="75000"/>
                  </a:schemeClr>
                </a:solidFill>
                <a:latin typeface="Garamond"/>
              </a:rPr>
              <a:t>The SLC experienced the smallest conversion of grassland to other cover types and a large increase in forest.</a:t>
            </a:r>
          </a:p>
          <a:p>
            <a:pPr>
              <a:buClr>
                <a:srgbClr val="236F99"/>
              </a:buClr>
              <a:buFont typeface="Arial" panose="020B0604020202020204" pitchFamily="34" charset="0"/>
              <a:buChar char="•"/>
            </a:pPr>
            <a:r>
              <a:rPr lang="en-US" sz="3200" dirty="0">
                <a:solidFill>
                  <a:schemeClr val="tx1">
                    <a:lumMod val="75000"/>
                  </a:schemeClr>
                </a:solidFill>
                <a:latin typeface="Garamond"/>
              </a:rPr>
              <a:t>Modeling land cover in an intermediate year and utilizing disturbance modelers could identify areas of concern and drivers of land changes.</a:t>
            </a:r>
          </a:p>
          <a:p>
            <a:pPr>
              <a:buClr>
                <a:srgbClr val="236F99"/>
              </a:buClr>
              <a:buFont typeface="Arial" panose="020B0604020202020204" pitchFamily="34" charset="0"/>
              <a:buChar char="•"/>
            </a:pPr>
            <a:endParaRPr lang="en-US" sz="3200" dirty="0">
              <a:solidFill>
                <a:schemeClr val="tx1">
                  <a:lumMod val="75000"/>
                </a:schemeClr>
              </a:solidFill>
              <a:latin typeface="Garamond"/>
            </a:endParaRPr>
          </a:p>
        </p:txBody>
      </p:sp>
      <p:sp>
        <p:nvSpPr>
          <p:cNvPr id="21" name="TextBox 20"/>
          <p:cNvSpPr txBox="1"/>
          <p:nvPr/>
        </p:nvSpPr>
        <p:spPr>
          <a:xfrm>
            <a:off x="13262500" y="25981160"/>
            <a:ext cx="8229600"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Conclusions</a:t>
            </a:r>
          </a:p>
        </p:txBody>
      </p:sp>
      <p:sp>
        <p:nvSpPr>
          <p:cNvPr id="22" name="TextBox 21"/>
          <p:cNvSpPr txBox="1"/>
          <p:nvPr/>
        </p:nvSpPr>
        <p:spPr>
          <a:xfrm>
            <a:off x="13310400" y="29844798"/>
            <a:ext cx="7278066"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Acknowledgements</a:t>
            </a:r>
          </a:p>
        </p:txBody>
      </p:sp>
      <p:sp>
        <p:nvSpPr>
          <p:cNvPr id="6" name="Text Placeholder 16"/>
          <p:cNvSpPr txBox="1">
            <a:spLocks/>
          </p:cNvSpPr>
          <p:nvPr/>
        </p:nvSpPr>
        <p:spPr>
          <a:xfrm>
            <a:off x="13334350" y="33466904"/>
            <a:ext cx="9698530" cy="68606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200" dirty="0">
                <a:solidFill>
                  <a:schemeClr val="tx1">
                    <a:lumMod val="75000"/>
                    <a:lumOff val="25000"/>
                  </a:schemeClr>
                </a:solidFill>
                <a:latin typeface="Garamond"/>
              </a:rPr>
              <a:t>Santa Lucia Conservancy</a:t>
            </a:r>
            <a:endParaRPr lang="en-US" sz="3200" dirty="0"/>
          </a:p>
        </p:txBody>
      </p:sp>
      <p:sp>
        <p:nvSpPr>
          <p:cNvPr id="23" name="TextBox 22"/>
          <p:cNvSpPr txBox="1"/>
          <p:nvPr/>
        </p:nvSpPr>
        <p:spPr>
          <a:xfrm>
            <a:off x="13342669" y="32626137"/>
            <a:ext cx="7288030" cy="769441"/>
          </a:xfrm>
          <a:prstGeom prst="rect">
            <a:avLst/>
          </a:prstGeom>
          <a:noFill/>
        </p:spPr>
        <p:txBody>
          <a:bodyPr wrap="square" lIns="91440" tIns="45720" rIns="91440" bIns="45720" rtlCol="0" anchor="t">
            <a:spAutoFit/>
          </a:bodyPr>
          <a:lstStyle/>
          <a:p>
            <a:r>
              <a:rPr lang="en-US" sz="4400" b="1" dirty="0">
                <a:solidFill>
                  <a:srgbClr val="236F99"/>
                </a:solidFill>
                <a:latin typeface="Century Gothic"/>
              </a:rPr>
              <a:t>Project Partner</a:t>
            </a:r>
            <a:endParaRPr lang="en-US" sz="4400" b="1" dirty="0">
              <a:solidFill>
                <a:srgbClr val="236F99"/>
              </a:solidFill>
              <a:latin typeface="Century Gothic" panose="020B0502020202020204" pitchFamily="34" charset="0"/>
            </a:endParaRPr>
          </a:p>
        </p:txBody>
      </p:sp>
      <p:sp>
        <p:nvSpPr>
          <p:cNvPr id="24" name="TextBox 23"/>
          <p:cNvSpPr txBox="1"/>
          <p:nvPr/>
        </p:nvSpPr>
        <p:spPr>
          <a:xfrm>
            <a:off x="941524" y="29701976"/>
            <a:ext cx="4542503"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Team Members</a:t>
            </a:r>
          </a:p>
        </p:txBody>
      </p:sp>
      <p:sp>
        <p:nvSpPr>
          <p:cNvPr id="5" name="Text Placeholder 4"/>
          <p:cNvSpPr>
            <a:spLocks noGrp="1"/>
          </p:cNvSpPr>
          <p:nvPr>
            <p:ph type="body" sz="quarter" idx="11"/>
          </p:nvPr>
        </p:nvSpPr>
        <p:spPr>
          <a:xfrm>
            <a:off x="4560382" y="876300"/>
            <a:ext cx="17879236" cy="2171700"/>
          </a:xfrm>
        </p:spPr>
        <p:txBody>
          <a:bodyPr>
            <a:noAutofit/>
          </a:bodyPr>
          <a:lstStyle/>
          <a:p>
            <a:r>
              <a:rPr lang="en-US" sz="6000" dirty="0">
                <a:ea typeface="+mn-lt"/>
                <a:cs typeface="+mn-lt"/>
              </a:rPr>
              <a:t>Modeling Land Cover Change to Understand </a:t>
            </a:r>
            <a:br>
              <a:rPr lang="en-US" sz="6000" dirty="0">
                <a:ea typeface="+mn-lt"/>
                <a:cs typeface="+mn-lt"/>
              </a:rPr>
            </a:br>
            <a:r>
              <a:rPr lang="en-US" sz="6000" dirty="0">
                <a:ea typeface="+mn-lt"/>
                <a:cs typeface="+mn-lt"/>
              </a:rPr>
              <a:t>Conservation Outcomes in Coastal California</a:t>
            </a:r>
            <a:endParaRPr lang="en-US" sz="6000" dirty="0"/>
          </a:p>
        </p:txBody>
      </p:sp>
      <p:sp>
        <p:nvSpPr>
          <p:cNvPr id="98" name="Text Placeholder 16"/>
          <p:cNvSpPr txBox="1">
            <a:spLocks/>
          </p:cNvSpPr>
          <p:nvPr/>
        </p:nvSpPr>
        <p:spPr>
          <a:xfrm>
            <a:off x="722815" y="33095628"/>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a:rPr>
              <a:t>Cooper Campbell</a:t>
            </a:r>
            <a:endParaRPr lang="en-US" dirty="0">
              <a:solidFill>
                <a:schemeClr val="tx1">
                  <a:lumMod val="75000"/>
                </a:schemeClr>
              </a:solidFill>
              <a:latin typeface="Garamond" panose="02020404030301010803" pitchFamily="18" charset="0"/>
            </a:endParaRP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sp>
        <p:nvSpPr>
          <p:cNvPr id="99" name="Text Placeholder 16"/>
          <p:cNvSpPr txBox="1">
            <a:spLocks/>
          </p:cNvSpPr>
          <p:nvPr/>
        </p:nvSpPr>
        <p:spPr>
          <a:xfrm>
            <a:off x="3492336" y="33095627"/>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a:rPr>
              <a:t>Devina Garcia</a:t>
            </a:r>
            <a:endParaRPr lang="en-US" dirty="0"/>
          </a:p>
        </p:txBody>
      </p:sp>
      <p:sp>
        <p:nvSpPr>
          <p:cNvPr id="100" name="Text Placeholder 16"/>
          <p:cNvSpPr txBox="1">
            <a:spLocks/>
          </p:cNvSpPr>
          <p:nvPr/>
        </p:nvSpPr>
        <p:spPr>
          <a:xfrm>
            <a:off x="6381743" y="33095628"/>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a:rPr>
              <a:t>Julia Portmann</a:t>
            </a:r>
            <a:endParaRPr lang="en-US" dirty="0">
              <a:solidFill>
                <a:schemeClr val="tx1">
                  <a:lumMod val="75000"/>
                </a:schemeClr>
              </a:solidFill>
              <a:latin typeface="Garamond" panose="02020404030301010803" pitchFamily="18" charset="0"/>
            </a:endParaRPr>
          </a:p>
        </p:txBody>
      </p:sp>
      <p:sp>
        <p:nvSpPr>
          <p:cNvPr id="104" name="Text Placeholder 16"/>
          <p:cNvSpPr txBox="1">
            <a:spLocks/>
          </p:cNvSpPr>
          <p:nvPr/>
        </p:nvSpPr>
        <p:spPr>
          <a:xfrm>
            <a:off x="9172303" y="33082447"/>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a:rPr>
              <a:t>Audrey Wilson</a:t>
            </a:r>
            <a:endParaRPr lang="en-US" dirty="0">
              <a:solidFill>
                <a:schemeClr val="tx1">
                  <a:lumMod val="75000"/>
                </a:schemeClr>
              </a:solidFill>
            </a:endParaRPr>
          </a:p>
        </p:txBody>
      </p:sp>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5484027" y="34770348"/>
            <a:ext cx="7287048" cy="626569"/>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ea typeface="+mn-lt"/>
                <a:cs typeface="+mn-lt"/>
              </a:rPr>
              <a:t>Colorado – Fort Collins</a:t>
            </a:r>
          </a:p>
          <a:p>
            <a:pPr algn="l"/>
            <a:endParaRPr lang="en-US" spc="100" dirty="0">
              <a:solidFill>
                <a:schemeClr val="bg1"/>
              </a:solidFill>
            </a:endParaRPr>
          </a:p>
        </p:txBody>
      </p:sp>
      <p:pic>
        <p:nvPicPr>
          <p:cNvPr id="27" name="Picture 26" descr="Shape, circle&#10;&#10;Description automatically generated">
            <a:extLst>
              <a:ext uri="{FF2B5EF4-FFF2-40B4-BE49-F238E27FC236}">
                <a16:creationId xmlns:a16="http://schemas.microsoft.com/office/drawing/2014/main" id="{1AF78239-02EB-4B4D-AF51-894666F0D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6495" y="30815136"/>
            <a:ext cx="2103120" cy="2103120"/>
          </a:xfrm>
          <a:prstGeom prst="rect">
            <a:avLst/>
          </a:prstGeom>
        </p:spPr>
      </p:pic>
      <p:pic>
        <p:nvPicPr>
          <p:cNvPr id="43" name="Picture 42" descr="Shape, circle&#10;&#10;Description automatically generated">
            <a:extLst>
              <a:ext uri="{FF2B5EF4-FFF2-40B4-BE49-F238E27FC236}">
                <a16:creationId xmlns:a16="http://schemas.microsoft.com/office/drawing/2014/main" id="{30139310-BB19-4DFE-8C24-4633BE4A17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297" y="30815136"/>
            <a:ext cx="2103120" cy="2103120"/>
          </a:xfrm>
          <a:prstGeom prst="rect">
            <a:avLst/>
          </a:prstGeom>
        </p:spPr>
      </p:pic>
      <p:pic>
        <p:nvPicPr>
          <p:cNvPr id="44" name="Picture 43" descr="Shape, circle&#10;&#10;Description automatically generated">
            <a:extLst>
              <a:ext uri="{FF2B5EF4-FFF2-40B4-BE49-F238E27FC236}">
                <a16:creationId xmlns:a16="http://schemas.microsoft.com/office/drawing/2014/main" id="{CF72E00B-2CEB-45CD-AF81-AD052619EF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6098" y="30815136"/>
            <a:ext cx="2103120" cy="2103120"/>
          </a:xfrm>
          <a:prstGeom prst="rect">
            <a:avLst/>
          </a:prstGeom>
        </p:spPr>
      </p:pic>
      <p:grpSp>
        <p:nvGrpSpPr>
          <p:cNvPr id="3" name="Group 2">
            <a:extLst>
              <a:ext uri="{FF2B5EF4-FFF2-40B4-BE49-F238E27FC236}">
                <a16:creationId xmlns:a16="http://schemas.microsoft.com/office/drawing/2014/main" id="{6B8B71E0-B8E2-CEAF-4C48-288CBFCF5694}"/>
              </a:ext>
            </a:extLst>
          </p:cNvPr>
          <p:cNvGrpSpPr/>
          <p:nvPr/>
        </p:nvGrpSpPr>
        <p:grpSpPr>
          <a:xfrm>
            <a:off x="13321931" y="4949677"/>
            <a:ext cx="4725603" cy="6064325"/>
            <a:chOff x="904810" y="5067300"/>
            <a:chExt cx="6139346" cy="7957103"/>
          </a:xfrm>
        </p:grpSpPr>
        <p:pic>
          <p:nvPicPr>
            <p:cNvPr id="26" name="Picture 25" descr="Map&#10;&#10;Description automatically generated">
              <a:extLst>
                <a:ext uri="{FF2B5EF4-FFF2-40B4-BE49-F238E27FC236}">
                  <a16:creationId xmlns:a16="http://schemas.microsoft.com/office/drawing/2014/main" id="{76A2075A-A02A-0F28-D107-0F54397137D5}"/>
                </a:ext>
              </a:extLst>
            </p:cNvPr>
            <p:cNvPicPr>
              <a:picLocks noChangeAspect="1"/>
            </p:cNvPicPr>
            <p:nvPr/>
          </p:nvPicPr>
          <p:blipFill>
            <a:blip r:embed="rId4"/>
            <a:stretch>
              <a:fillRect/>
            </a:stretch>
          </p:blipFill>
          <p:spPr>
            <a:xfrm>
              <a:off x="986568" y="5103826"/>
              <a:ext cx="6057588" cy="7797750"/>
            </a:xfrm>
            <a:prstGeom prst="rect">
              <a:avLst/>
            </a:prstGeom>
            <a:ln>
              <a:solidFill>
                <a:schemeClr val="tx1"/>
              </a:solidFill>
            </a:ln>
          </p:spPr>
        </p:pic>
        <p:sp>
          <p:nvSpPr>
            <p:cNvPr id="28" name="TextBox 3">
              <a:extLst>
                <a:ext uri="{FF2B5EF4-FFF2-40B4-BE49-F238E27FC236}">
                  <a16:creationId xmlns:a16="http://schemas.microsoft.com/office/drawing/2014/main" id="{2DB06D76-065E-948E-341D-AC9AC68F0831}"/>
                </a:ext>
              </a:extLst>
            </p:cNvPr>
            <p:cNvSpPr txBox="1"/>
            <p:nvPr/>
          </p:nvSpPr>
          <p:spPr>
            <a:xfrm>
              <a:off x="1027962" y="10781027"/>
              <a:ext cx="2195632" cy="4178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San Francisco, CA</a:t>
              </a:r>
            </a:p>
          </p:txBody>
        </p:sp>
        <p:sp>
          <p:nvSpPr>
            <p:cNvPr id="29" name="TextBox 4">
              <a:extLst>
                <a:ext uri="{FF2B5EF4-FFF2-40B4-BE49-F238E27FC236}">
                  <a16:creationId xmlns:a16="http://schemas.microsoft.com/office/drawing/2014/main" id="{5D4D3ADB-9612-AA43-D347-0B547D2F1734}"/>
                </a:ext>
              </a:extLst>
            </p:cNvPr>
            <p:cNvSpPr txBox="1"/>
            <p:nvPr/>
          </p:nvSpPr>
          <p:spPr>
            <a:xfrm>
              <a:off x="904810" y="11830761"/>
              <a:ext cx="1855445" cy="4178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Los Angeles, CA</a:t>
              </a:r>
            </a:p>
          </p:txBody>
        </p:sp>
        <p:sp>
          <p:nvSpPr>
            <p:cNvPr id="30" name="Oval 29">
              <a:extLst>
                <a:ext uri="{FF2B5EF4-FFF2-40B4-BE49-F238E27FC236}">
                  <a16:creationId xmlns:a16="http://schemas.microsoft.com/office/drawing/2014/main" id="{DB31E34D-9100-F82F-349B-F4699A8028A7}"/>
                </a:ext>
              </a:extLst>
            </p:cNvPr>
            <p:cNvSpPr/>
            <p:nvPr/>
          </p:nvSpPr>
          <p:spPr>
            <a:xfrm>
              <a:off x="1865556" y="11111842"/>
              <a:ext cx="74442" cy="73893"/>
            </a:xfrm>
            <a:prstGeom prst="ellipse">
              <a:avLst/>
            </a:prstGeom>
            <a:solidFill>
              <a:srgbClr val="236F99"/>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Garamond"/>
              </a:endParaRPr>
            </a:p>
          </p:txBody>
        </p:sp>
        <p:sp>
          <p:nvSpPr>
            <p:cNvPr id="31" name="Oval 30">
              <a:extLst>
                <a:ext uri="{FF2B5EF4-FFF2-40B4-BE49-F238E27FC236}">
                  <a16:creationId xmlns:a16="http://schemas.microsoft.com/office/drawing/2014/main" id="{70C7009C-A15F-F91B-4860-3D45CAD95CDE}"/>
                </a:ext>
              </a:extLst>
            </p:cNvPr>
            <p:cNvSpPr/>
            <p:nvPr/>
          </p:nvSpPr>
          <p:spPr>
            <a:xfrm>
              <a:off x="2498311" y="11826137"/>
              <a:ext cx="74442" cy="73893"/>
            </a:xfrm>
            <a:prstGeom prst="ellipse">
              <a:avLst/>
            </a:prstGeom>
            <a:solidFill>
              <a:srgbClr val="236F99"/>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Garamond"/>
              </a:endParaRPr>
            </a:p>
          </p:txBody>
        </p:sp>
        <p:sp>
          <p:nvSpPr>
            <p:cNvPr id="32" name="Rectangle 31">
              <a:extLst>
                <a:ext uri="{FF2B5EF4-FFF2-40B4-BE49-F238E27FC236}">
                  <a16:creationId xmlns:a16="http://schemas.microsoft.com/office/drawing/2014/main" id="{C94D2502-F305-9802-5B13-6B50B5ED8367}"/>
                </a:ext>
              </a:extLst>
            </p:cNvPr>
            <p:cNvSpPr/>
            <p:nvPr/>
          </p:nvSpPr>
          <p:spPr>
            <a:xfrm>
              <a:off x="4434002" y="12076477"/>
              <a:ext cx="2603576" cy="8064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dirty="0">
                  <a:solidFill>
                    <a:schemeClr val="tx1">
                      <a:lumMod val="75000"/>
                      <a:lumOff val="25000"/>
                    </a:schemeClr>
                  </a:solidFill>
                  <a:latin typeface="Garamond"/>
                </a:rPr>
                <a:t>   SLP Boundary</a:t>
              </a:r>
              <a:endParaRPr lang="en-US" dirty="0">
                <a:solidFill>
                  <a:schemeClr val="tx1">
                    <a:lumMod val="75000"/>
                    <a:lumOff val="25000"/>
                  </a:schemeClr>
                </a:solidFill>
                <a:latin typeface="Garamond"/>
                <a:cs typeface="Calibri" panose="020F0502020204030204"/>
              </a:endParaRPr>
            </a:p>
            <a:p>
              <a:pPr algn="r">
                <a:lnSpc>
                  <a:spcPct val="150000"/>
                </a:lnSpc>
              </a:pPr>
              <a:r>
                <a:rPr lang="en-US" dirty="0">
                  <a:solidFill>
                    <a:schemeClr val="tx1">
                      <a:lumMod val="75000"/>
                      <a:lumOff val="25000"/>
                    </a:schemeClr>
                  </a:solidFill>
                  <a:latin typeface="Garamond"/>
                </a:rPr>
                <a:t>Study Area</a:t>
              </a:r>
            </a:p>
          </p:txBody>
        </p:sp>
        <p:sp>
          <p:nvSpPr>
            <p:cNvPr id="33" name="Rectangle 32">
              <a:extLst>
                <a:ext uri="{FF2B5EF4-FFF2-40B4-BE49-F238E27FC236}">
                  <a16:creationId xmlns:a16="http://schemas.microsoft.com/office/drawing/2014/main" id="{5329A164-1B9C-EBF4-78CF-8C0AC00902B7}"/>
                </a:ext>
              </a:extLst>
            </p:cNvPr>
            <p:cNvSpPr/>
            <p:nvPr/>
          </p:nvSpPr>
          <p:spPr>
            <a:xfrm>
              <a:off x="4617326" y="12532737"/>
              <a:ext cx="521092" cy="27094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Garamond"/>
              </a:endParaRPr>
            </a:p>
          </p:txBody>
        </p:sp>
        <p:sp>
          <p:nvSpPr>
            <p:cNvPr id="34" name="Rectangle 33">
              <a:extLst>
                <a:ext uri="{FF2B5EF4-FFF2-40B4-BE49-F238E27FC236}">
                  <a16:creationId xmlns:a16="http://schemas.microsoft.com/office/drawing/2014/main" id="{88E93249-D774-4DF8-C0E3-5BAAA8FF5726}"/>
                </a:ext>
              </a:extLst>
            </p:cNvPr>
            <p:cNvSpPr/>
            <p:nvPr/>
          </p:nvSpPr>
          <p:spPr>
            <a:xfrm>
              <a:off x="4617323" y="12126325"/>
              <a:ext cx="521092" cy="270942"/>
            </a:xfrm>
            <a:prstGeom prst="rect">
              <a:avLst/>
            </a:prstGeom>
            <a:solidFill>
              <a:srgbClr val="FFFFFF">
                <a:alpha val="29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Garamond"/>
              </a:endParaRPr>
            </a:p>
          </p:txBody>
        </p:sp>
        <p:sp>
          <p:nvSpPr>
            <p:cNvPr id="35" name="TextBox 10">
              <a:extLst>
                <a:ext uri="{FF2B5EF4-FFF2-40B4-BE49-F238E27FC236}">
                  <a16:creationId xmlns:a16="http://schemas.microsoft.com/office/drawing/2014/main" id="{832BE33F-9965-D576-396D-DA56A3737DB3}"/>
                </a:ext>
              </a:extLst>
            </p:cNvPr>
            <p:cNvSpPr txBox="1"/>
            <p:nvPr/>
          </p:nvSpPr>
          <p:spPr>
            <a:xfrm>
              <a:off x="929951" y="12593374"/>
              <a:ext cx="422458" cy="4178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0</a:t>
              </a:r>
            </a:p>
          </p:txBody>
        </p:sp>
        <p:sp>
          <p:nvSpPr>
            <p:cNvPr id="36" name="TextBox 11">
              <a:extLst>
                <a:ext uri="{FF2B5EF4-FFF2-40B4-BE49-F238E27FC236}">
                  <a16:creationId xmlns:a16="http://schemas.microsoft.com/office/drawing/2014/main" id="{AD75E4EB-B99B-043A-80E9-257856B5FC12}"/>
                </a:ext>
              </a:extLst>
            </p:cNvPr>
            <p:cNvSpPr txBox="1"/>
            <p:nvPr/>
          </p:nvSpPr>
          <p:spPr>
            <a:xfrm>
              <a:off x="1548629" y="12606595"/>
              <a:ext cx="697419" cy="4178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3.5</a:t>
              </a:r>
            </a:p>
          </p:txBody>
        </p:sp>
        <p:sp>
          <p:nvSpPr>
            <p:cNvPr id="37" name="TextBox 12">
              <a:extLst>
                <a:ext uri="{FF2B5EF4-FFF2-40B4-BE49-F238E27FC236}">
                  <a16:creationId xmlns:a16="http://schemas.microsoft.com/office/drawing/2014/main" id="{6D716C54-C706-3381-3F5A-01BC93394DAD}"/>
                </a:ext>
              </a:extLst>
            </p:cNvPr>
            <p:cNvSpPr txBox="1"/>
            <p:nvPr/>
          </p:nvSpPr>
          <p:spPr>
            <a:xfrm>
              <a:off x="2288513" y="12606595"/>
              <a:ext cx="354530" cy="4178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7</a:t>
              </a:r>
            </a:p>
          </p:txBody>
        </p:sp>
        <p:sp>
          <p:nvSpPr>
            <p:cNvPr id="38" name="TextBox 13">
              <a:extLst>
                <a:ext uri="{FF2B5EF4-FFF2-40B4-BE49-F238E27FC236}">
                  <a16:creationId xmlns:a16="http://schemas.microsoft.com/office/drawing/2014/main" id="{00CC865A-4F19-B8A4-F2B6-817B26D793EC}"/>
                </a:ext>
              </a:extLst>
            </p:cNvPr>
            <p:cNvSpPr txBox="1"/>
            <p:nvPr/>
          </p:nvSpPr>
          <p:spPr>
            <a:xfrm>
              <a:off x="2678101" y="12539168"/>
              <a:ext cx="1011724" cy="4178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Miles</a:t>
              </a:r>
              <a:endParaRPr lang="en-US" sz="2400" dirty="0">
                <a:solidFill>
                  <a:schemeClr val="tx1">
                    <a:lumMod val="75000"/>
                    <a:lumOff val="25000"/>
                  </a:schemeClr>
                </a:solidFill>
                <a:latin typeface="Garamond"/>
              </a:endParaRPr>
            </a:p>
          </p:txBody>
        </p:sp>
        <p:sp>
          <p:nvSpPr>
            <p:cNvPr id="39" name="Rectangle 38">
              <a:extLst>
                <a:ext uri="{FF2B5EF4-FFF2-40B4-BE49-F238E27FC236}">
                  <a16:creationId xmlns:a16="http://schemas.microsoft.com/office/drawing/2014/main" id="{D32AE717-0999-EED8-AFAC-0D3AB73C0E60}"/>
                </a:ext>
              </a:extLst>
            </p:cNvPr>
            <p:cNvSpPr/>
            <p:nvPr/>
          </p:nvSpPr>
          <p:spPr>
            <a:xfrm>
              <a:off x="1003300" y="5067300"/>
              <a:ext cx="910166" cy="9101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Garamond"/>
              </a:endParaRPr>
            </a:p>
          </p:txBody>
        </p:sp>
        <p:pic>
          <p:nvPicPr>
            <p:cNvPr id="40" name="Picture 39" descr="north arrow orienteering by morits">
              <a:extLst>
                <a:ext uri="{FF2B5EF4-FFF2-40B4-BE49-F238E27FC236}">
                  <a16:creationId xmlns:a16="http://schemas.microsoft.com/office/drawing/2014/main" id="{B2297F72-953E-387C-2451-3891D22343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211" y="5121683"/>
              <a:ext cx="586919" cy="842806"/>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1">
            <a:extLst>
              <a:ext uri="{FF2B5EF4-FFF2-40B4-BE49-F238E27FC236}">
                <a16:creationId xmlns:a16="http://schemas.microsoft.com/office/drawing/2014/main" id="{1CD97E51-99E8-4216-C148-C17C4528A800}"/>
              </a:ext>
            </a:extLst>
          </p:cNvPr>
          <p:cNvSpPr txBox="1"/>
          <p:nvPr/>
        </p:nvSpPr>
        <p:spPr>
          <a:xfrm>
            <a:off x="18553371" y="4799443"/>
            <a:ext cx="7204174"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solidFill>
                  <a:schemeClr val="tx1">
                    <a:lumMod val="75000"/>
                    <a:lumOff val="25000"/>
                  </a:schemeClr>
                </a:solidFill>
                <a:latin typeface="Garamond"/>
              </a:rPr>
              <a:t>Santa Lucia Preserve (SLP):</a:t>
            </a:r>
            <a:r>
              <a:rPr lang="en-US" sz="3200" dirty="0">
                <a:solidFill>
                  <a:schemeClr val="tx1">
                    <a:lumMod val="75000"/>
                    <a:lumOff val="25000"/>
                  </a:schemeClr>
                </a:solidFill>
                <a:latin typeface="Garamond"/>
              </a:rPr>
              <a:t> </a:t>
            </a:r>
            <a:endParaRPr lang="en-US" dirty="0">
              <a:solidFill>
                <a:schemeClr val="tx1">
                  <a:lumMod val="75000"/>
                  <a:lumOff val="25000"/>
                </a:schemeClr>
              </a:solidFill>
            </a:endParaRPr>
          </a:p>
          <a:p>
            <a:r>
              <a:rPr lang="en-US" sz="3200" dirty="0">
                <a:solidFill>
                  <a:schemeClr val="tx1">
                    <a:lumMod val="75000"/>
                    <a:lumOff val="25000"/>
                  </a:schemeClr>
                </a:solidFill>
                <a:latin typeface="Garamond"/>
              </a:rPr>
              <a:t>A conservation community</a:t>
            </a:r>
            <a:endParaRPr lang="en-US" dirty="0">
              <a:solidFill>
                <a:schemeClr val="tx1">
                  <a:lumMod val="75000"/>
                  <a:lumOff val="25000"/>
                </a:schemeClr>
              </a:solidFill>
            </a:endParaRPr>
          </a:p>
        </p:txBody>
      </p:sp>
      <p:grpSp>
        <p:nvGrpSpPr>
          <p:cNvPr id="81" name="Group 80">
            <a:extLst>
              <a:ext uri="{FF2B5EF4-FFF2-40B4-BE49-F238E27FC236}">
                <a16:creationId xmlns:a16="http://schemas.microsoft.com/office/drawing/2014/main" id="{D4E63752-2393-1428-31E8-CE85697C3E80}"/>
              </a:ext>
            </a:extLst>
          </p:cNvPr>
          <p:cNvGrpSpPr/>
          <p:nvPr/>
        </p:nvGrpSpPr>
        <p:grpSpPr>
          <a:xfrm>
            <a:off x="1128489" y="26423396"/>
            <a:ext cx="10334449" cy="2717474"/>
            <a:chOff x="14442974" y="27137656"/>
            <a:chExt cx="10334449" cy="2717474"/>
          </a:xfrm>
        </p:grpSpPr>
        <p:grpSp>
          <p:nvGrpSpPr>
            <p:cNvPr id="83" name="Group 82">
              <a:extLst>
                <a:ext uri="{FF2B5EF4-FFF2-40B4-BE49-F238E27FC236}">
                  <a16:creationId xmlns:a16="http://schemas.microsoft.com/office/drawing/2014/main" id="{32339647-3507-EF6E-C0D0-743DC78B7657}"/>
                </a:ext>
              </a:extLst>
            </p:cNvPr>
            <p:cNvGrpSpPr/>
            <p:nvPr/>
          </p:nvGrpSpPr>
          <p:grpSpPr>
            <a:xfrm>
              <a:off x="14442974" y="27191499"/>
              <a:ext cx="2203049" cy="2652909"/>
              <a:chOff x="14442974" y="27163545"/>
              <a:chExt cx="2743200" cy="3620023"/>
            </a:xfrm>
          </p:grpSpPr>
          <p:pic>
            <p:nvPicPr>
              <p:cNvPr id="90" name="Picture 89">
                <a:extLst>
                  <a:ext uri="{FF2B5EF4-FFF2-40B4-BE49-F238E27FC236}">
                    <a16:creationId xmlns:a16="http://schemas.microsoft.com/office/drawing/2014/main" id="{8B716F57-E308-6BC2-CB8F-1FF6799B3FE8}"/>
                  </a:ext>
                </a:extLst>
              </p:cNvPr>
              <p:cNvPicPr>
                <a:picLocks noChangeAspect="1"/>
              </p:cNvPicPr>
              <p:nvPr/>
            </p:nvPicPr>
            <p:blipFill>
              <a:blip r:embed="rId6"/>
              <a:stretch>
                <a:fillRect/>
              </a:stretch>
            </p:blipFill>
            <p:spPr>
              <a:xfrm>
                <a:off x="14442974" y="27752408"/>
                <a:ext cx="2743200" cy="3031160"/>
              </a:xfrm>
              <a:prstGeom prst="rect">
                <a:avLst/>
              </a:prstGeom>
            </p:spPr>
          </p:pic>
          <p:sp>
            <p:nvSpPr>
              <p:cNvPr id="91" name="TextBox 3">
                <a:extLst>
                  <a:ext uri="{FF2B5EF4-FFF2-40B4-BE49-F238E27FC236}">
                    <a16:creationId xmlns:a16="http://schemas.microsoft.com/office/drawing/2014/main" id="{CC300707-D421-31EE-2C46-98D07B441E35}"/>
                  </a:ext>
                </a:extLst>
              </p:cNvPr>
              <p:cNvSpPr txBox="1"/>
              <p:nvPr/>
            </p:nvSpPr>
            <p:spPr>
              <a:xfrm>
                <a:off x="15482329" y="27163545"/>
                <a:ext cx="1509154" cy="6299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3F3F3F"/>
                    </a:solidFill>
                    <a:latin typeface="Garamond"/>
                    <a:cs typeface="Calibri"/>
                  </a:rPr>
                  <a:t>SRTM</a:t>
                </a:r>
              </a:p>
            </p:txBody>
          </p:sp>
        </p:grpSp>
        <p:grpSp>
          <p:nvGrpSpPr>
            <p:cNvPr id="84" name="Group 83">
              <a:extLst>
                <a:ext uri="{FF2B5EF4-FFF2-40B4-BE49-F238E27FC236}">
                  <a16:creationId xmlns:a16="http://schemas.microsoft.com/office/drawing/2014/main" id="{D5184E3B-36EF-2CBA-02FC-BBE0A75C173E}"/>
                </a:ext>
              </a:extLst>
            </p:cNvPr>
            <p:cNvGrpSpPr/>
            <p:nvPr/>
          </p:nvGrpSpPr>
          <p:grpSpPr>
            <a:xfrm>
              <a:off x="18115581" y="27163952"/>
              <a:ext cx="2137316" cy="2691178"/>
              <a:chOff x="18115581" y="27163952"/>
              <a:chExt cx="2137316" cy="2691178"/>
            </a:xfrm>
          </p:grpSpPr>
          <p:sp>
            <p:nvSpPr>
              <p:cNvPr id="88" name="TextBox 3">
                <a:extLst>
                  <a:ext uri="{FF2B5EF4-FFF2-40B4-BE49-F238E27FC236}">
                    <a16:creationId xmlns:a16="http://schemas.microsoft.com/office/drawing/2014/main" id="{30E4F1C3-2ED8-8B43-70F7-75B96E66D068}"/>
                  </a:ext>
                </a:extLst>
              </p:cNvPr>
              <p:cNvSpPr txBox="1"/>
              <p:nvPr/>
            </p:nvSpPr>
            <p:spPr>
              <a:xfrm>
                <a:off x="18167691" y="27163952"/>
                <a:ext cx="208520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3F3F3F"/>
                    </a:solidFill>
                    <a:latin typeface="Garamond"/>
                    <a:cs typeface="Calibri"/>
                  </a:rPr>
                  <a:t>Landsat 5 TM</a:t>
                </a:r>
              </a:p>
            </p:txBody>
          </p:sp>
          <p:pic>
            <p:nvPicPr>
              <p:cNvPr id="89" name="Picture 88" descr="A picture containing satellite, transport&#10;&#10;Description automatically generated">
                <a:extLst>
                  <a:ext uri="{FF2B5EF4-FFF2-40B4-BE49-F238E27FC236}">
                    <a16:creationId xmlns:a16="http://schemas.microsoft.com/office/drawing/2014/main" id="{A053B447-7C8E-151F-7094-C6FD1C1542E4}"/>
                  </a:ext>
                </a:extLst>
              </p:cNvPr>
              <p:cNvPicPr>
                <a:picLocks noChangeAspect="1"/>
              </p:cNvPicPr>
              <p:nvPr/>
            </p:nvPicPr>
            <p:blipFill>
              <a:blip r:embed="rId7"/>
              <a:stretch>
                <a:fillRect/>
              </a:stretch>
            </p:blipFill>
            <p:spPr>
              <a:xfrm>
                <a:off x="18115581" y="27751211"/>
                <a:ext cx="2110596" cy="2103919"/>
              </a:xfrm>
              <a:prstGeom prst="rect">
                <a:avLst/>
              </a:prstGeom>
            </p:spPr>
          </p:pic>
        </p:grpSp>
        <p:grpSp>
          <p:nvGrpSpPr>
            <p:cNvPr id="85" name="Group 84">
              <a:extLst>
                <a:ext uri="{FF2B5EF4-FFF2-40B4-BE49-F238E27FC236}">
                  <a16:creationId xmlns:a16="http://schemas.microsoft.com/office/drawing/2014/main" id="{963B1304-1015-27BA-66A2-E5B711E52A28}"/>
                </a:ext>
              </a:extLst>
            </p:cNvPr>
            <p:cNvGrpSpPr/>
            <p:nvPr/>
          </p:nvGrpSpPr>
          <p:grpSpPr>
            <a:xfrm>
              <a:off x="22551130" y="27137656"/>
              <a:ext cx="2226293" cy="2603243"/>
              <a:chOff x="22551130" y="27137656"/>
              <a:chExt cx="2226293" cy="2603243"/>
            </a:xfrm>
          </p:grpSpPr>
          <p:pic>
            <p:nvPicPr>
              <p:cNvPr id="86" name="Picture 85">
                <a:extLst>
                  <a:ext uri="{FF2B5EF4-FFF2-40B4-BE49-F238E27FC236}">
                    <a16:creationId xmlns:a16="http://schemas.microsoft.com/office/drawing/2014/main" id="{80F6A268-F4A2-5668-6B82-6BA38010EA11}"/>
                  </a:ext>
                </a:extLst>
              </p:cNvPr>
              <p:cNvPicPr>
                <a:picLocks noChangeAspect="1"/>
              </p:cNvPicPr>
              <p:nvPr/>
            </p:nvPicPr>
            <p:blipFill>
              <a:blip r:embed="rId8"/>
              <a:stretch>
                <a:fillRect/>
              </a:stretch>
            </p:blipFill>
            <p:spPr>
              <a:xfrm>
                <a:off x="22551130" y="27875288"/>
                <a:ext cx="2226293" cy="1865611"/>
              </a:xfrm>
              <a:prstGeom prst="rect">
                <a:avLst/>
              </a:prstGeom>
            </p:spPr>
          </p:pic>
          <p:sp>
            <p:nvSpPr>
              <p:cNvPr id="87" name="TextBox 2">
                <a:extLst>
                  <a:ext uri="{FF2B5EF4-FFF2-40B4-BE49-F238E27FC236}">
                    <a16:creationId xmlns:a16="http://schemas.microsoft.com/office/drawing/2014/main" id="{054C0153-4DA7-9E3A-99A7-9C70C5C45651}"/>
                  </a:ext>
                </a:extLst>
              </p:cNvPr>
              <p:cNvSpPr txBox="1"/>
              <p:nvPr/>
            </p:nvSpPr>
            <p:spPr>
              <a:xfrm>
                <a:off x="22609442" y="27137656"/>
                <a:ext cx="208520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3F3F3F"/>
                    </a:solidFill>
                    <a:latin typeface="Garamond"/>
                    <a:cs typeface="Calibri"/>
                  </a:rPr>
                  <a:t>Landsat 8 OLI</a:t>
                </a:r>
              </a:p>
            </p:txBody>
          </p:sp>
        </p:grpSp>
      </p:grpSp>
      <p:grpSp>
        <p:nvGrpSpPr>
          <p:cNvPr id="111" name="Group 110">
            <a:extLst>
              <a:ext uri="{FF2B5EF4-FFF2-40B4-BE49-F238E27FC236}">
                <a16:creationId xmlns:a16="http://schemas.microsoft.com/office/drawing/2014/main" id="{E1680737-BC0B-3F17-FF81-8940BA484C20}"/>
              </a:ext>
            </a:extLst>
          </p:cNvPr>
          <p:cNvGrpSpPr/>
          <p:nvPr/>
        </p:nvGrpSpPr>
        <p:grpSpPr>
          <a:xfrm>
            <a:off x="957350" y="15929287"/>
            <a:ext cx="11141317" cy="9156911"/>
            <a:chOff x="957076" y="15749395"/>
            <a:chExt cx="11141317" cy="9156911"/>
          </a:xfrm>
        </p:grpSpPr>
        <p:sp>
          <p:nvSpPr>
            <p:cNvPr id="56" name="Arrow: Bent 55">
              <a:extLst>
                <a:ext uri="{FF2B5EF4-FFF2-40B4-BE49-F238E27FC236}">
                  <a16:creationId xmlns:a16="http://schemas.microsoft.com/office/drawing/2014/main" id="{B1C7C574-AA7A-B6D4-F386-3A7239AF253C}"/>
                </a:ext>
              </a:extLst>
            </p:cNvPr>
            <p:cNvSpPr/>
            <p:nvPr/>
          </p:nvSpPr>
          <p:spPr>
            <a:xfrm flipV="1">
              <a:off x="2002452" y="22828362"/>
              <a:ext cx="2200325" cy="1755794"/>
            </a:xfrm>
            <a:prstGeom prst="bentArrow">
              <a:avLst/>
            </a:prstGeom>
            <a:solidFill>
              <a:srgbClr val="236F99"/>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800" dirty="0">
                <a:solidFill>
                  <a:schemeClr val="tx1"/>
                </a:solidFill>
                <a:latin typeface="Garamond"/>
              </a:endParaRPr>
            </a:p>
          </p:txBody>
        </p:sp>
        <p:grpSp>
          <p:nvGrpSpPr>
            <p:cNvPr id="109" name="Group 108">
              <a:extLst>
                <a:ext uri="{FF2B5EF4-FFF2-40B4-BE49-F238E27FC236}">
                  <a16:creationId xmlns:a16="http://schemas.microsoft.com/office/drawing/2014/main" id="{264F4420-9BC4-555F-EEA7-D8B9884D5E0B}"/>
                </a:ext>
              </a:extLst>
            </p:cNvPr>
            <p:cNvGrpSpPr/>
            <p:nvPr/>
          </p:nvGrpSpPr>
          <p:grpSpPr>
            <a:xfrm>
              <a:off x="957076" y="15749395"/>
              <a:ext cx="11141317" cy="9156911"/>
              <a:chOff x="957076" y="15615711"/>
              <a:chExt cx="11141317" cy="9156911"/>
            </a:xfrm>
          </p:grpSpPr>
          <p:grpSp>
            <p:nvGrpSpPr>
              <p:cNvPr id="55" name="Group 54">
                <a:extLst>
                  <a:ext uri="{FF2B5EF4-FFF2-40B4-BE49-F238E27FC236}">
                    <a16:creationId xmlns:a16="http://schemas.microsoft.com/office/drawing/2014/main" id="{E7093AB5-64E7-2D43-98FE-2F908646E3F3}"/>
                  </a:ext>
                </a:extLst>
              </p:cNvPr>
              <p:cNvGrpSpPr/>
              <p:nvPr/>
            </p:nvGrpSpPr>
            <p:grpSpPr>
              <a:xfrm>
                <a:off x="4239855" y="23272801"/>
                <a:ext cx="4257581" cy="1499821"/>
                <a:chOff x="20683014" y="15198277"/>
                <a:chExt cx="4257581" cy="1499821"/>
              </a:xfrm>
            </p:grpSpPr>
            <p:sp>
              <p:nvSpPr>
                <p:cNvPr id="68" name="Rectangle: Rounded Corners 67">
                  <a:extLst>
                    <a:ext uri="{FF2B5EF4-FFF2-40B4-BE49-F238E27FC236}">
                      <a16:creationId xmlns:a16="http://schemas.microsoft.com/office/drawing/2014/main" id="{15A095B3-D344-5874-B494-CA54D7128807}"/>
                    </a:ext>
                  </a:extLst>
                </p:cNvPr>
                <p:cNvSpPr/>
                <p:nvPr/>
              </p:nvSpPr>
              <p:spPr>
                <a:xfrm>
                  <a:off x="20858779" y="15374861"/>
                  <a:ext cx="3882343" cy="1177610"/>
                </a:xfrm>
                <a:prstGeom prst="roundRect">
                  <a:avLst/>
                </a:prstGeom>
                <a:solidFill>
                  <a:srgbClr val="9DB13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Model land cover change in IDRISI </a:t>
                  </a:r>
                  <a:r>
                    <a:rPr lang="en-US" sz="2800" dirty="0" err="1">
                      <a:solidFill>
                        <a:schemeClr val="tx1">
                          <a:lumMod val="75000"/>
                          <a:lumOff val="25000"/>
                        </a:schemeClr>
                      </a:solidFill>
                      <a:latin typeface="Garamond"/>
                    </a:rPr>
                    <a:t>TerrSet</a:t>
                  </a:r>
                </a:p>
              </p:txBody>
            </p:sp>
            <p:sp>
              <p:nvSpPr>
                <p:cNvPr id="69" name="Rectangle: Rounded Corners 68">
                  <a:extLst>
                    <a:ext uri="{FF2B5EF4-FFF2-40B4-BE49-F238E27FC236}">
                      <a16:creationId xmlns:a16="http://schemas.microsoft.com/office/drawing/2014/main" id="{3BE9B49C-5D9C-C0D5-C8B5-653910A4FA2A}"/>
                    </a:ext>
                  </a:extLst>
                </p:cNvPr>
                <p:cNvSpPr/>
                <p:nvPr/>
              </p:nvSpPr>
              <p:spPr>
                <a:xfrm>
                  <a:off x="20683014" y="15198277"/>
                  <a:ext cx="4257581" cy="1499821"/>
                </a:xfrm>
                <a:prstGeom prst="roundRect">
                  <a:avLst/>
                </a:prstGeom>
                <a:noFill/>
                <a:ln w="12700">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800" dirty="0">
                    <a:latin typeface="Garamond"/>
                  </a:endParaRPr>
                </a:p>
              </p:txBody>
            </p:sp>
          </p:grpSp>
          <p:sp>
            <p:nvSpPr>
              <p:cNvPr id="106" name="TextBox 105">
                <a:extLst>
                  <a:ext uri="{FF2B5EF4-FFF2-40B4-BE49-F238E27FC236}">
                    <a16:creationId xmlns:a16="http://schemas.microsoft.com/office/drawing/2014/main" id="{5EAD5004-5ED6-4BEB-38C8-A185151A1D24}"/>
                  </a:ext>
                </a:extLst>
              </p:cNvPr>
              <p:cNvSpPr txBox="1"/>
              <p:nvPr/>
            </p:nvSpPr>
            <p:spPr>
              <a:xfrm>
                <a:off x="4149795" y="22674237"/>
                <a:ext cx="4673601" cy="584775"/>
              </a:xfrm>
              <a:prstGeom prst="rect">
                <a:avLst/>
              </a:prstGeom>
              <a:noFill/>
            </p:spPr>
            <p:txBody>
              <a:bodyPr wrap="square" lIns="91440" tIns="45720" rIns="91440" bIns="45720" rtlCol="0" anchor="t">
                <a:spAutoFit/>
              </a:bodyPr>
              <a:lstStyle/>
              <a:p>
                <a:r>
                  <a:rPr lang="en-US" sz="3200" b="1" dirty="0">
                    <a:solidFill>
                      <a:srgbClr val="236F99"/>
                    </a:solidFill>
                    <a:latin typeface="Century Gothic"/>
                  </a:rPr>
                  <a:t>Land change analysis</a:t>
                </a:r>
                <a:endParaRPr lang="en-US" dirty="0"/>
              </a:p>
            </p:txBody>
          </p:sp>
          <p:grpSp>
            <p:nvGrpSpPr>
              <p:cNvPr id="108" name="Group 107">
                <a:extLst>
                  <a:ext uri="{FF2B5EF4-FFF2-40B4-BE49-F238E27FC236}">
                    <a16:creationId xmlns:a16="http://schemas.microsoft.com/office/drawing/2014/main" id="{BB0129CE-1235-FDCC-2F0D-F66D862C7B0A}"/>
                  </a:ext>
                </a:extLst>
              </p:cNvPr>
              <p:cNvGrpSpPr/>
              <p:nvPr/>
            </p:nvGrpSpPr>
            <p:grpSpPr>
              <a:xfrm>
                <a:off x="957076" y="15615711"/>
                <a:ext cx="11141317" cy="7047330"/>
                <a:chOff x="957076" y="15615711"/>
                <a:chExt cx="11141317" cy="7047330"/>
              </a:xfrm>
            </p:grpSpPr>
            <p:sp>
              <p:nvSpPr>
                <p:cNvPr id="76" name="Rectangle: Rounded Corners 75">
                  <a:extLst>
                    <a:ext uri="{FF2B5EF4-FFF2-40B4-BE49-F238E27FC236}">
                      <a16:creationId xmlns:a16="http://schemas.microsoft.com/office/drawing/2014/main" id="{3FC03A7E-5140-19E1-4CA5-161E114B219B}"/>
                    </a:ext>
                  </a:extLst>
                </p:cNvPr>
                <p:cNvSpPr/>
                <p:nvPr/>
              </p:nvSpPr>
              <p:spPr>
                <a:xfrm>
                  <a:off x="1394922" y="16542200"/>
                  <a:ext cx="3194472" cy="1070665"/>
                </a:xfrm>
                <a:prstGeom prst="roundRect">
                  <a:avLst/>
                </a:prstGeom>
                <a:solidFill>
                  <a:srgbClr val="9DB13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Extract spring, summer, fall imagery</a:t>
                  </a:r>
                </a:p>
              </p:txBody>
            </p:sp>
            <p:sp>
              <p:nvSpPr>
                <p:cNvPr id="77" name="Rectangle: Rounded Corners 76">
                  <a:extLst>
                    <a:ext uri="{FF2B5EF4-FFF2-40B4-BE49-F238E27FC236}">
                      <a16:creationId xmlns:a16="http://schemas.microsoft.com/office/drawing/2014/main" id="{3A50A367-9D85-CD5A-B9EC-D94CAC47CE2E}"/>
                    </a:ext>
                  </a:extLst>
                </p:cNvPr>
                <p:cNvSpPr/>
                <p:nvPr/>
              </p:nvSpPr>
              <p:spPr>
                <a:xfrm>
                  <a:off x="3219487" y="17809736"/>
                  <a:ext cx="1602582" cy="1043929"/>
                </a:xfrm>
                <a:prstGeom prst="roundRect">
                  <a:avLst/>
                </a:prstGeom>
                <a:solidFill>
                  <a:srgbClr val="9DB13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Calculate indices</a:t>
                  </a:r>
                </a:p>
              </p:txBody>
            </p:sp>
            <p:sp>
              <p:nvSpPr>
                <p:cNvPr id="78" name="Rectangle: Rounded Corners 77">
                  <a:extLst>
                    <a:ext uri="{FF2B5EF4-FFF2-40B4-BE49-F238E27FC236}">
                      <a16:creationId xmlns:a16="http://schemas.microsoft.com/office/drawing/2014/main" id="{9921CA82-00F5-C5A6-7E6B-BFBA8F183E56}"/>
                    </a:ext>
                  </a:extLst>
                </p:cNvPr>
                <p:cNvSpPr/>
                <p:nvPr/>
              </p:nvSpPr>
              <p:spPr>
                <a:xfrm>
                  <a:off x="1164181" y="17840911"/>
                  <a:ext cx="1828799" cy="102276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1991, 2019 Landsat</a:t>
                  </a:r>
                </a:p>
              </p:txBody>
            </p:sp>
            <p:sp>
              <p:nvSpPr>
                <p:cNvPr id="79" name="Rectangle: Rounded Corners 78">
                  <a:extLst>
                    <a:ext uri="{FF2B5EF4-FFF2-40B4-BE49-F238E27FC236}">
                      <a16:creationId xmlns:a16="http://schemas.microsoft.com/office/drawing/2014/main" id="{C03B4E99-BA30-69BA-22EC-166CB59B7DAB}"/>
                    </a:ext>
                  </a:extLst>
                </p:cNvPr>
                <p:cNvSpPr/>
                <p:nvPr/>
              </p:nvSpPr>
              <p:spPr>
                <a:xfrm>
                  <a:off x="1573166" y="19070804"/>
                  <a:ext cx="2837592" cy="1022761"/>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TCW, TCB, TCG, NDMI, NDVI</a:t>
                  </a:r>
                </a:p>
              </p:txBody>
            </p:sp>
            <p:sp>
              <p:nvSpPr>
                <p:cNvPr id="80" name="Rectangle: Rounded Corners 79">
                  <a:extLst>
                    <a:ext uri="{FF2B5EF4-FFF2-40B4-BE49-F238E27FC236}">
                      <a16:creationId xmlns:a16="http://schemas.microsoft.com/office/drawing/2014/main" id="{AA7B0939-1712-6D15-5420-FBC6EB531705}"/>
                    </a:ext>
                  </a:extLst>
                </p:cNvPr>
                <p:cNvSpPr/>
                <p:nvPr/>
              </p:nvSpPr>
              <p:spPr>
                <a:xfrm>
                  <a:off x="957076" y="16345252"/>
                  <a:ext cx="4075053" cy="3980777"/>
                </a:xfrm>
                <a:prstGeom prst="roundRect">
                  <a:avLst/>
                </a:prstGeom>
                <a:noFill/>
                <a:ln w="12700">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800" dirty="0">
                    <a:latin typeface="Garamond"/>
                  </a:endParaRPr>
                </a:p>
              </p:txBody>
            </p:sp>
            <p:sp>
              <p:nvSpPr>
                <p:cNvPr id="71" name="Rectangle: Rounded Corners 70">
                  <a:extLst>
                    <a:ext uri="{FF2B5EF4-FFF2-40B4-BE49-F238E27FC236}">
                      <a16:creationId xmlns:a16="http://schemas.microsoft.com/office/drawing/2014/main" id="{7A4BC2C9-1C18-3069-2FD9-29007BAB3D74}"/>
                    </a:ext>
                  </a:extLst>
                </p:cNvPr>
                <p:cNvSpPr/>
                <p:nvPr/>
              </p:nvSpPr>
              <p:spPr>
                <a:xfrm>
                  <a:off x="1479129" y="21402963"/>
                  <a:ext cx="3204825" cy="1070664"/>
                </a:xfrm>
                <a:prstGeom prst="roundRect">
                  <a:avLst/>
                </a:prstGeom>
                <a:solidFill>
                  <a:srgbClr val="9DB13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Stack </a:t>
                  </a:r>
                  <a:r>
                    <a:rPr lang="en-US" sz="2800" dirty="0" err="1">
                      <a:solidFill>
                        <a:schemeClr val="tx1">
                          <a:lumMod val="75000"/>
                          <a:lumOff val="25000"/>
                        </a:schemeClr>
                      </a:solidFill>
                      <a:latin typeface="Garamond"/>
                    </a:rPr>
                    <a:t>rasters</a:t>
                  </a:r>
                  <a:r>
                    <a:rPr lang="en-US" sz="2800" dirty="0">
                      <a:solidFill>
                        <a:schemeClr val="tx1">
                          <a:lumMod val="75000"/>
                          <a:lumOff val="25000"/>
                        </a:schemeClr>
                      </a:solidFill>
                      <a:latin typeface="Garamond"/>
                    </a:rPr>
                    <a:t>, extract training points</a:t>
                  </a:r>
                </a:p>
              </p:txBody>
            </p:sp>
            <p:sp>
              <p:nvSpPr>
                <p:cNvPr id="72" name="Rectangle: Rounded Corners 71">
                  <a:extLst>
                    <a:ext uri="{FF2B5EF4-FFF2-40B4-BE49-F238E27FC236}">
                      <a16:creationId xmlns:a16="http://schemas.microsoft.com/office/drawing/2014/main" id="{FAE7A811-B684-1F2C-C77D-3FCC63C529A1}"/>
                    </a:ext>
                  </a:extLst>
                </p:cNvPr>
                <p:cNvSpPr/>
                <p:nvPr/>
              </p:nvSpPr>
              <p:spPr>
                <a:xfrm>
                  <a:off x="4912607" y="21402966"/>
                  <a:ext cx="3206792" cy="1049498"/>
                </a:xfrm>
                <a:prstGeom prst="roundRect">
                  <a:avLst/>
                </a:prstGeom>
                <a:solidFill>
                  <a:srgbClr val="9DB13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Run random forest models</a:t>
                  </a:r>
                </a:p>
              </p:txBody>
            </p:sp>
            <p:sp>
              <p:nvSpPr>
                <p:cNvPr id="73" name="Rectangle: Rounded Corners 72">
                  <a:extLst>
                    <a:ext uri="{FF2B5EF4-FFF2-40B4-BE49-F238E27FC236}">
                      <a16:creationId xmlns:a16="http://schemas.microsoft.com/office/drawing/2014/main" id="{3AEA18F1-4784-B44A-CDE3-B7137ECF9E0B}"/>
                    </a:ext>
                  </a:extLst>
                </p:cNvPr>
                <p:cNvSpPr/>
                <p:nvPr/>
              </p:nvSpPr>
              <p:spPr>
                <a:xfrm>
                  <a:off x="8354916" y="21418076"/>
                  <a:ext cx="3216325" cy="1049498"/>
                </a:xfrm>
                <a:prstGeom prst="roundRect">
                  <a:avLst/>
                </a:prstGeom>
                <a:solidFill>
                  <a:srgbClr val="9DB13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Predict land cover classifications</a:t>
                  </a:r>
                </a:p>
              </p:txBody>
            </p:sp>
            <p:sp>
              <p:nvSpPr>
                <p:cNvPr id="74" name="Rectangle: Rounded Corners 73">
                  <a:extLst>
                    <a:ext uri="{FF2B5EF4-FFF2-40B4-BE49-F238E27FC236}">
                      <a16:creationId xmlns:a16="http://schemas.microsoft.com/office/drawing/2014/main" id="{D40BF2BD-9DA0-C209-86FE-A40A05E943F3}"/>
                    </a:ext>
                  </a:extLst>
                </p:cNvPr>
                <p:cNvSpPr/>
                <p:nvPr/>
              </p:nvSpPr>
              <p:spPr>
                <a:xfrm>
                  <a:off x="1224444" y="21157883"/>
                  <a:ext cx="10599264" cy="1505158"/>
                </a:xfrm>
                <a:prstGeom prst="roundRect">
                  <a:avLst/>
                </a:prstGeom>
                <a:noFill/>
                <a:ln w="12700">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800" dirty="0">
                    <a:latin typeface="Garamond"/>
                  </a:endParaRPr>
                </a:p>
              </p:txBody>
            </p:sp>
            <p:sp>
              <p:nvSpPr>
                <p:cNvPr id="58" name="Arrow: Right 57">
                  <a:extLst>
                    <a:ext uri="{FF2B5EF4-FFF2-40B4-BE49-F238E27FC236}">
                      <a16:creationId xmlns:a16="http://schemas.microsoft.com/office/drawing/2014/main" id="{4BC52A4F-0E90-015A-CA02-82B2DF70A2E9}"/>
                    </a:ext>
                  </a:extLst>
                </p:cNvPr>
                <p:cNvSpPr/>
                <p:nvPr/>
              </p:nvSpPr>
              <p:spPr>
                <a:xfrm rot="5400000">
                  <a:off x="1830287" y="20501680"/>
                  <a:ext cx="843032" cy="497734"/>
                </a:xfrm>
                <a:prstGeom prst="rightArrow">
                  <a:avLst/>
                </a:prstGeom>
                <a:solidFill>
                  <a:srgbClr val="236F99"/>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800" dirty="0">
                    <a:latin typeface="Garamond"/>
                  </a:endParaRPr>
                </a:p>
              </p:txBody>
            </p:sp>
            <p:sp>
              <p:nvSpPr>
                <p:cNvPr id="61" name="Rectangle: Rounded Corners 60">
                  <a:extLst>
                    <a:ext uri="{FF2B5EF4-FFF2-40B4-BE49-F238E27FC236}">
                      <a16:creationId xmlns:a16="http://schemas.microsoft.com/office/drawing/2014/main" id="{EC142D9B-579B-AC08-5C65-07C550A6D51C}"/>
                    </a:ext>
                  </a:extLst>
                </p:cNvPr>
                <p:cNvSpPr/>
                <p:nvPr/>
              </p:nvSpPr>
              <p:spPr>
                <a:xfrm>
                  <a:off x="7881879" y="17809027"/>
                  <a:ext cx="3940312" cy="1043927"/>
                </a:xfrm>
                <a:prstGeom prst="roundRect">
                  <a:avLst/>
                </a:prstGeom>
                <a:solidFill>
                  <a:srgbClr val="9DB13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Calculate topographic variables</a:t>
                  </a:r>
                </a:p>
              </p:txBody>
            </p:sp>
            <p:sp>
              <p:nvSpPr>
                <p:cNvPr id="62" name="Rectangle: Rounded Corners 61">
                  <a:extLst>
                    <a:ext uri="{FF2B5EF4-FFF2-40B4-BE49-F238E27FC236}">
                      <a16:creationId xmlns:a16="http://schemas.microsoft.com/office/drawing/2014/main" id="{DBB14625-D1D6-63C1-92F3-CC595F1D6BCD}"/>
                    </a:ext>
                  </a:extLst>
                </p:cNvPr>
                <p:cNvSpPr/>
                <p:nvPr/>
              </p:nvSpPr>
              <p:spPr>
                <a:xfrm>
                  <a:off x="5574226" y="16542622"/>
                  <a:ext cx="2398003" cy="1076235"/>
                </a:xfrm>
                <a:prstGeom prst="roundRect">
                  <a:avLst/>
                </a:prstGeom>
                <a:solidFill>
                  <a:srgbClr val="9DB13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Generate training points</a:t>
                  </a:r>
                </a:p>
              </p:txBody>
            </p:sp>
            <p:sp>
              <p:nvSpPr>
                <p:cNvPr id="63" name="Rectangle: Rounded Corners 62">
                  <a:extLst>
                    <a:ext uri="{FF2B5EF4-FFF2-40B4-BE49-F238E27FC236}">
                      <a16:creationId xmlns:a16="http://schemas.microsoft.com/office/drawing/2014/main" id="{0DA49533-2A32-2984-AC23-F82FAC351DE0}"/>
                    </a:ext>
                  </a:extLst>
                </p:cNvPr>
                <p:cNvSpPr/>
                <p:nvPr/>
              </p:nvSpPr>
              <p:spPr>
                <a:xfrm>
                  <a:off x="5567736" y="19004638"/>
                  <a:ext cx="6255024" cy="104949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Slope, landform, aspect, roughness, surface relief ratio, distance to road, soil</a:t>
                  </a:r>
                </a:p>
              </p:txBody>
            </p:sp>
            <p:sp>
              <p:nvSpPr>
                <p:cNvPr id="64" name="Rectangle: Rounded Corners 63">
                  <a:extLst>
                    <a:ext uri="{FF2B5EF4-FFF2-40B4-BE49-F238E27FC236}">
                      <a16:creationId xmlns:a16="http://schemas.microsoft.com/office/drawing/2014/main" id="{FC961B5C-558C-1B7E-B025-7B0D795A6EB9}"/>
                    </a:ext>
                  </a:extLst>
                </p:cNvPr>
                <p:cNvSpPr/>
                <p:nvPr/>
              </p:nvSpPr>
              <p:spPr>
                <a:xfrm>
                  <a:off x="5559551" y="17799253"/>
                  <a:ext cx="2054580" cy="104949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~250 per class</a:t>
                  </a:r>
                </a:p>
              </p:txBody>
            </p:sp>
            <p:sp>
              <p:nvSpPr>
                <p:cNvPr id="65" name="Rectangle: Rounded Corners 64">
                  <a:extLst>
                    <a:ext uri="{FF2B5EF4-FFF2-40B4-BE49-F238E27FC236}">
                      <a16:creationId xmlns:a16="http://schemas.microsoft.com/office/drawing/2014/main" id="{A69E94B9-9F60-45B6-D5A7-59B54DC1F53B}"/>
                    </a:ext>
                  </a:extLst>
                </p:cNvPr>
                <p:cNvSpPr/>
                <p:nvPr/>
              </p:nvSpPr>
              <p:spPr>
                <a:xfrm>
                  <a:off x="5308397" y="16287053"/>
                  <a:ext cx="6789996" cy="4066557"/>
                </a:xfrm>
                <a:prstGeom prst="roundRect">
                  <a:avLst/>
                </a:prstGeom>
                <a:noFill/>
                <a:ln w="12700">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800" dirty="0">
                    <a:latin typeface="Garamond"/>
                  </a:endParaRPr>
                </a:p>
              </p:txBody>
            </p:sp>
            <p:sp>
              <p:nvSpPr>
                <p:cNvPr id="66" name="Rectangle: Rounded Corners 65">
                  <a:extLst>
                    <a:ext uri="{FF2B5EF4-FFF2-40B4-BE49-F238E27FC236}">
                      <a16:creationId xmlns:a16="http://schemas.microsoft.com/office/drawing/2014/main" id="{DBCB8C9F-7E23-4926-AD91-E9997ED126D7}"/>
                    </a:ext>
                  </a:extLst>
                </p:cNvPr>
                <p:cNvSpPr/>
                <p:nvPr/>
              </p:nvSpPr>
              <p:spPr>
                <a:xfrm>
                  <a:off x="8228556" y="16546854"/>
                  <a:ext cx="3581923" cy="1076233"/>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Garamond"/>
                    </a:rPr>
                    <a:t>Spread throughout SLP and entire study area</a:t>
                  </a:r>
                </a:p>
              </p:txBody>
            </p:sp>
            <p:sp>
              <p:nvSpPr>
                <p:cNvPr id="103" name="TextBox 102">
                  <a:extLst>
                    <a:ext uri="{FF2B5EF4-FFF2-40B4-BE49-F238E27FC236}">
                      <a16:creationId xmlns:a16="http://schemas.microsoft.com/office/drawing/2014/main" id="{C8D3CC87-852B-C9A8-636A-3F124405569D}"/>
                    </a:ext>
                  </a:extLst>
                </p:cNvPr>
                <p:cNvSpPr txBox="1"/>
                <p:nvPr/>
              </p:nvSpPr>
              <p:spPr>
                <a:xfrm>
                  <a:off x="3722006" y="15615711"/>
                  <a:ext cx="5823285" cy="584775"/>
                </a:xfrm>
                <a:prstGeom prst="rect">
                  <a:avLst/>
                </a:prstGeom>
                <a:noFill/>
              </p:spPr>
              <p:txBody>
                <a:bodyPr wrap="square" lIns="91440" tIns="45720" rIns="91440" bIns="45720" rtlCol="0" anchor="t">
                  <a:spAutoFit/>
                </a:bodyPr>
                <a:lstStyle/>
                <a:p>
                  <a:r>
                    <a:rPr lang="en-US" sz="3200" b="1" dirty="0">
                      <a:solidFill>
                        <a:srgbClr val="236F99"/>
                      </a:solidFill>
                      <a:latin typeface="Century Gothic"/>
                    </a:rPr>
                    <a:t>Input parameter preparation</a:t>
                  </a:r>
                  <a:endParaRPr lang="en-US" sz="3200" b="1" dirty="0">
                    <a:solidFill>
                      <a:srgbClr val="236F99"/>
                    </a:solidFill>
                    <a:latin typeface="Century Gothic" panose="020B0502020202020204" pitchFamily="34" charset="0"/>
                  </a:endParaRPr>
                </a:p>
              </p:txBody>
            </p:sp>
            <p:sp>
              <p:nvSpPr>
                <p:cNvPr id="105" name="TextBox 104">
                  <a:extLst>
                    <a:ext uri="{FF2B5EF4-FFF2-40B4-BE49-F238E27FC236}">
                      <a16:creationId xmlns:a16="http://schemas.microsoft.com/office/drawing/2014/main" id="{0BAF0740-B0DC-E4B9-B1CA-8EAA605BA750}"/>
                    </a:ext>
                  </a:extLst>
                </p:cNvPr>
                <p:cNvSpPr txBox="1"/>
                <p:nvPr/>
              </p:nvSpPr>
              <p:spPr>
                <a:xfrm>
                  <a:off x="3722006" y="20481816"/>
                  <a:ext cx="5823285" cy="584775"/>
                </a:xfrm>
                <a:prstGeom prst="rect">
                  <a:avLst/>
                </a:prstGeom>
                <a:noFill/>
              </p:spPr>
              <p:txBody>
                <a:bodyPr wrap="square" lIns="91440" tIns="45720" rIns="91440" bIns="45720" rtlCol="0" anchor="t">
                  <a:spAutoFit/>
                </a:bodyPr>
                <a:lstStyle/>
                <a:p>
                  <a:r>
                    <a:rPr lang="en-US" sz="3200" b="1" dirty="0">
                      <a:solidFill>
                        <a:srgbClr val="236F99"/>
                      </a:solidFill>
                      <a:latin typeface="Century Gothic"/>
                    </a:rPr>
                    <a:t>Modeling and classification</a:t>
                  </a:r>
                  <a:endParaRPr lang="en-US" dirty="0"/>
                </a:p>
              </p:txBody>
            </p:sp>
            <p:sp>
              <p:nvSpPr>
                <p:cNvPr id="107" name="Arrow: Right 106">
                  <a:extLst>
                    <a:ext uri="{FF2B5EF4-FFF2-40B4-BE49-F238E27FC236}">
                      <a16:creationId xmlns:a16="http://schemas.microsoft.com/office/drawing/2014/main" id="{0CC549BB-C374-C259-3DDF-059F1FD851FD}"/>
                    </a:ext>
                  </a:extLst>
                </p:cNvPr>
                <p:cNvSpPr/>
                <p:nvPr/>
              </p:nvSpPr>
              <p:spPr>
                <a:xfrm rot="5400000">
                  <a:off x="10179149" y="20518832"/>
                  <a:ext cx="823863" cy="497734"/>
                </a:xfrm>
                <a:prstGeom prst="rightArrow">
                  <a:avLst/>
                </a:prstGeom>
                <a:solidFill>
                  <a:srgbClr val="236F99"/>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800" dirty="0">
                    <a:latin typeface="Garamond"/>
                  </a:endParaRPr>
                </a:p>
              </p:txBody>
            </p:sp>
          </p:grpSp>
        </p:grpSp>
        <p:sp>
          <p:nvSpPr>
            <p:cNvPr id="110" name="Arrow: Bent 109">
              <a:extLst>
                <a:ext uri="{FF2B5EF4-FFF2-40B4-BE49-F238E27FC236}">
                  <a16:creationId xmlns:a16="http://schemas.microsoft.com/office/drawing/2014/main" id="{0C520E1C-9977-584A-4BE7-68964E70DF4B}"/>
                </a:ext>
              </a:extLst>
            </p:cNvPr>
            <p:cNvSpPr/>
            <p:nvPr/>
          </p:nvSpPr>
          <p:spPr>
            <a:xfrm flipH="1" flipV="1">
              <a:off x="8526242" y="22828362"/>
              <a:ext cx="2280535" cy="1755794"/>
            </a:xfrm>
            <a:prstGeom prst="bentArrow">
              <a:avLst/>
            </a:prstGeom>
            <a:solidFill>
              <a:srgbClr val="236F99"/>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800" dirty="0">
                <a:solidFill>
                  <a:schemeClr val="tx1"/>
                </a:solidFill>
                <a:latin typeface="Garamond"/>
              </a:endParaRPr>
            </a:p>
          </p:txBody>
        </p:sp>
      </p:grpSp>
      <p:grpSp>
        <p:nvGrpSpPr>
          <p:cNvPr id="114" name="Group 113">
            <a:extLst>
              <a:ext uri="{FF2B5EF4-FFF2-40B4-BE49-F238E27FC236}">
                <a16:creationId xmlns:a16="http://schemas.microsoft.com/office/drawing/2014/main" id="{AC587FD3-9BED-42E7-95A1-5DFE74208A5C}"/>
              </a:ext>
            </a:extLst>
          </p:cNvPr>
          <p:cNvGrpSpPr/>
          <p:nvPr/>
        </p:nvGrpSpPr>
        <p:grpSpPr>
          <a:xfrm>
            <a:off x="12969695" y="13042729"/>
            <a:ext cx="4457127" cy="5313156"/>
            <a:chOff x="884641" y="17639047"/>
            <a:chExt cx="4696705" cy="5561675"/>
          </a:xfrm>
        </p:grpSpPr>
        <p:pic>
          <p:nvPicPr>
            <p:cNvPr id="170" name="Picture 169" descr="Map&#10;&#10;Description automatically generated">
              <a:extLst>
                <a:ext uri="{FF2B5EF4-FFF2-40B4-BE49-F238E27FC236}">
                  <a16:creationId xmlns:a16="http://schemas.microsoft.com/office/drawing/2014/main" id="{69C8FAB0-9788-3DBC-1231-8C255C999F58}"/>
                </a:ext>
              </a:extLst>
            </p:cNvPr>
            <p:cNvPicPr>
              <a:picLocks noChangeAspect="1"/>
            </p:cNvPicPr>
            <p:nvPr/>
          </p:nvPicPr>
          <p:blipFill>
            <a:blip r:embed="rId9"/>
            <a:stretch>
              <a:fillRect/>
            </a:stretch>
          </p:blipFill>
          <p:spPr>
            <a:xfrm>
              <a:off x="1001974" y="17639047"/>
              <a:ext cx="4579372" cy="5245831"/>
            </a:xfrm>
            <a:prstGeom prst="rect">
              <a:avLst/>
            </a:prstGeom>
          </p:spPr>
        </p:pic>
        <p:sp>
          <p:nvSpPr>
            <p:cNvPr id="171" name="TextBox 35">
              <a:extLst>
                <a:ext uri="{FF2B5EF4-FFF2-40B4-BE49-F238E27FC236}">
                  <a16:creationId xmlns:a16="http://schemas.microsoft.com/office/drawing/2014/main" id="{B3AE1006-A3D3-FDF8-B871-88FE695C135F}"/>
                </a:ext>
              </a:extLst>
            </p:cNvPr>
            <p:cNvSpPr txBox="1"/>
            <p:nvPr/>
          </p:nvSpPr>
          <p:spPr>
            <a:xfrm>
              <a:off x="944576" y="22846332"/>
              <a:ext cx="374665" cy="3543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0</a:t>
              </a:r>
            </a:p>
          </p:txBody>
        </p:sp>
        <p:sp>
          <p:nvSpPr>
            <p:cNvPr id="172" name="TextBox 36">
              <a:extLst>
                <a:ext uri="{FF2B5EF4-FFF2-40B4-BE49-F238E27FC236}">
                  <a16:creationId xmlns:a16="http://schemas.microsoft.com/office/drawing/2014/main" id="{1AD2AD2E-18DF-55E3-0D4E-FD2B1C05B37A}"/>
                </a:ext>
              </a:extLst>
            </p:cNvPr>
            <p:cNvSpPr txBox="1"/>
            <p:nvPr/>
          </p:nvSpPr>
          <p:spPr>
            <a:xfrm>
              <a:off x="1468316" y="22846331"/>
              <a:ext cx="323826" cy="3543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6</a:t>
              </a:r>
            </a:p>
          </p:txBody>
        </p:sp>
        <p:sp>
          <p:nvSpPr>
            <p:cNvPr id="173" name="TextBox 37">
              <a:extLst>
                <a:ext uri="{FF2B5EF4-FFF2-40B4-BE49-F238E27FC236}">
                  <a16:creationId xmlns:a16="http://schemas.microsoft.com/office/drawing/2014/main" id="{87CC0CA4-7106-BFD5-A8A7-AC63FD8F3E7E}"/>
                </a:ext>
              </a:extLst>
            </p:cNvPr>
            <p:cNvSpPr txBox="1"/>
            <p:nvPr/>
          </p:nvSpPr>
          <p:spPr>
            <a:xfrm>
              <a:off x="1958439" y="22846330"/>
              <a:ext cx="435671" cy="3543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12</a:t>
              </a:r>
              <a:endParaRPr lang="en-US" sz="1600" dirty="0">
                <a:solidFill>
                  <a:schemeClr val="tx1">
                    <a:lumMod val="75000"/>
                    <a:lumOff val="25000"/>
                  </a:schemeClr>
                </a:solidFill>
                <a:latin typeface="Garamond"/>
              </a:endParaRPr>
            </a:p>
          </p:txBody>
        </p:sp>
        <p:sp>
          <p:nvSpPr>
            <p:cNvPr id="174" name="TextBox 38">
              <a:extLst>
                <a:ext uri="{FF2B5EF4-FFF2-40B4-BE49-F238E27FC236}">
                  <a16:creationId xmlns:a16="http://schemas.microsoft.com/office/drawing/2014/main" id="{2D157620-95B4-05CC-FD07-F82C729BBCAE}"/>
                </a:ext>
              </a:extLst>
            </p:cNvPr>
            <p:cNvSpPr txBox="1"/>
            <p:nvPr/>
          </p:nvSpPr>
          <p:spPr>
            <a:xfrm>
              <a:off x="2074436" y="22568663"/>
              <a:ext cx="730532" cy="3543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Miles</a:t>
              </a:r>
              <a:endParaRPr lang="en-US" sz="1600" dirty="0">
                <a:solidFill>
                  <a:schemeClr val="tx1">
                    <a:lumMod val="75000"/>
                    <a:lumOff val="25000"/>
                  </a:schemeClr>
                </a:solidFill>
                <a:latin typeface="Garamond"/>
              </a:endParaRPr>
            </a:p>
          </p:txBody>
        </p:sp>
        <p:pic>
          <p:nvPicPr>
            <p:cNvPr id="175" name="Picture 174" descr="north arrow orienteering by morits">
              <a:extLst>
                <a:ext uri="{FF2B5EF4-FFF2-40B4-BE49-F238E27FC236}">
                  <a16:creationId xmlns:a16="http://schemas.microsoft.com/office/drawing/2014/main" id="{AB290A3B-9DA6-1EEC-3BD8-EE46D6284A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641" y="17895083"/>
              <a:ext cx="493793" cy="714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oup 114">
            <a:extLst>
              <a:ext uri="{FF2B5EF4-FFF2-40B4-BE49-F238E27FC236}">
                <a16:creationId xmlns:a16="http://schemas.microsoft.com/office/drawing/2014/main" id="{5B1928E6-7A2D-31F9-3F55-325E8A510F87}"/>
              </a:ext>
            </a:extLst>
          </p:cNvPr>
          <p:cNvGrpSpPr/>
          <p:nvPr/>
        </p:nvGrpSpPr>
        <p:grpSpPr>
          <a:xfrm>
            <a:off x="20574918" y="12835081"/>
            <a:ext cx="4537026" cy="5289135"/>
            <a:chOff x="8489864" y="17645603"/>
            <a:chExt cx="4739163" cy="5534747"/>
          </a:xfrm>
        </p:grpSpPr>
        <p:pic>
          <p:nvPicPr>
            <p:cNvPr id="164" name="Picture 163" descr="Map&#10;&#10;Description automatically generated">
              <a:extLst>
                <a:ext uri="{FF2B5EF4-FFF2-40B4-BE49-F238E27FC236}">
                  <a16:creationId xmlns:a16="http://schemas.microsoft.com/office/drawing/2014/main" id="{DF271B36-DE18-956F-A34A-84792043B6BF}"/>
                </a:ext>
              </a:extLst>
            </p:cNvPr>
            <p:cNvPicPr>
              <a:picLocks noChangeAspect="1"/>
            </p:cNvPicPr>
            <p:nvPr/>
          </p:nvPicPr>
          <p:blipFill>
            <a:blip r:embed="rId10"/>
            <a:stretch>
              <a:fillRect/>
            </a:stretch>
          </p:blipFill>
          <p:spPr>
            <a:xfrm>
              <a:off x="8624958" y="17645603"/>
              <a:ext cx="4604069" cy="5304570"/>
            </a:xfrm>
            <a:prstGeom prst="rect">
              <a:avLst/>
            </a:prstGeom>
          </p:spPr>
        </p:pic>
        <p:sp>
          <p:nvSpPr>
            <p:cNvPr id="165" name="TextBox 36">
              <a:extLst>
                <a:ext uri="{FF2B5EF4-FFF2-40B4-BE49-F238E27FC236}">
                  <a16:creationId xmlns:a16="http://schemas.microsoft.com/office/drawing/2014/main" id="{AA63E43F-B97F-9B04-2349-C2F1EC1E0E5C}"/>
                </a:ext>
              </a:extLst>
            </p:cNvPr>
            <p:cNvSpPr txBox="1"/>
            <p:nvPr/>
          </p:nvSpPr>
          <p:spPr>
            <a:xfrm>
              <a:off x="8577073" y="22826075"/>
              <a:ext cx="378401" cy="3542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0</a:t>
              </a:r>
            </a:p>
          </p:txBody>
        </p:sp>
        <p:sp>
          <p:nvSpPr>
            <p:cNvPr id="166" name="TextBox 37">
              <a:extLst>
                <a:ext uri="{FF2B5EF4-FFF2-40B4-BE49-F238E27FC236}">
                  <a16:creationId xmlns:a16="http://schemas.microsoft.com/office/drawing/2014/main" id="{A5675595-BE00-BDF9-0AF9-77D8EAB9AE04}"/>
                </a:ext>
              </a:extLst>
            </p:cNvPr>
            <p:cNvSpPr txBox="1"/>
            <p:nvPr/>
          </p:nvSpPr>
          <p:spPr>
            <a:xfrm>
              <a:off x="9083066" y="22826074"/>
              <a:ext cx="327056" cy="3542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6</a:t>
              </a:r>
            </a:p>
          </p:txBody>
        </p:sp>
        <p:sp>
          <p:nvSpPr>
            <p:cNvPr id="167" name="TextBox 38">
              <a:extLst>
                <a:ext uri="{FF2B5EF4-FFF2-40B4-BE49-F238E27FC236}">
                  <a16:creationId xmlns:a16="http://schemas.microsoft.com/office/drawing/2014/main" id="{2E6746FE-918C-770C-0A55-F46FF1D81D55}"/>
                </a:ext>
              </a:extLst>
            </p:cNvPr>
            <p:cNvSpPr txBox="1"/>
            <p:nvPr/>
          </p:nvSpPr>
          <p:spPr>
            <a:xfrm>
              <a:off x="9566649" y="22826073"/>
              <a:ext cx="440016" cy="3542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12</a:t>
              </a:r>
              <a:endParaRPr lang="en-US" sz="1600" dirty="0">
                <a:solidFill>
                  <a:schemeClr val="tx1">
                    <a:lumMod val="75000"/>
                    <a:lumOff val="25000"/>
                  </a:schemeClr>
                </a:solidFill>
                <a:latin typeface="Garamond"/>
              </a:endParaRPr>
            </a:p>
          </p:txBody>
        </p:sp>
        <p:sp>
          <p:nvSpPr>
            <p:cNvPr id="168" name="TextBox 39">
              <a:extLst>
                <a:ext uri="{FF2B5EF4-FFF2-40B4-BE49-F238E27FC236}">
                  <a16:creationId xmlns:a16="http://schemas.microsoft.com/office/drawing/2014/main" id="{DF6CA101-D2ED-CE69-891A-66414F811AA8}"/>
                </a:ext>
              </a:extLst>
            </p:cNvPr>
            <p:cNvSpPr txBox="1"/>
            <p:nvPr/>
          </p:nvSpPr>
          <p:spPr>
            <a:xfrm>
              <a:off x="9705765" y="22546194"/>
              <a:ext cx="737817" cy="3542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cs typeface="Calibri"/>
                </a:rPr>
                <a:t>Miles</a:t>
              </a:r>
              <a:endParaRPr lang="en-US" sz="1600" dirty="0">
                <a:solidFill>
                  <a:schemeClr val="tx1">
                    <a:lumMod val="75000"/>
                    <a:lumOff val="25000"/>
                  </a:schemeClr>
                </a:solidFill>
                <a:latin typeface="Garamond"/>
              </a:endParaRPr>
            </a:p>
          </p:txBody>
        </p:sp>
        <p:pic>
          <p:nvPicPr>
            <p:cNvPr id="169" name="Picture 168" descr="north arrow orienteering by morits">
              <a:extLst>
                <a:ext uri="{FF2B5EF4-FFF2-40B4-BE49-F238E27FC236}">
                  <a16:creationId xmlns:a16="http://schemas.microsoft.com/office/drawing/2014/main" id="{088CCBF6-7548-0A83-1160-D16AAE226D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9864" y="17895083"/>
              <a:ext cx="493793" cy="714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Group 115">
            <a:extLst>
              <a:ext uri="{FF2B5EF4-FFF2-40B4-BE49-F238E27FC236}">
                <a16:creationId xmlns:a16="http://schemas.microsoft.com/office/drawing/2014/main" id="{A075678A-1893-EA33-2F8A-952974F21555}"/>
              </a:ext>
            </a:extLst>
          </p:cNvPr>
          <p:cNvGrpSpPr/>
          <p:nvPr/>
        </p:nvGrpSpPr>
        <p:grpSpPr>
          <a:xfrm>
            <a:off x="17697637" y="14162597"/>
            <a:ext cx="3378297" cy="3008952"/>
            <a:chOff x="5612584" y="19029077"/>
            <a:chExt cx="3378297" cy="3008952"/>
          </a:xfrm>
        </p:grpSpPr>
        <p:grpSp>
          <p:nvGrpSpPr>
            <p:cNvPr id="137" name="Group 136">
              <a:extLst>
                <a:ext uri="{FF2B5EF4-FFF2-40B4-BE49-F238E27FC236}">
                  <a16:creationId xmlns:a16="http://schemas.microsoft.com/office/drawing/2014/main" id="{BBED8D59-4A14-B4C2-6775-054D93449B1C}"/>
                </a:ext>
              </a:extLst>
            </p:cNvPr>
            <p:cNvGrpSpPr/>
            <p:nvPr/>
          </p:nvGrpSpPr>
          <p:grpSpPr>
            <a:xfrm>
              <a:off x="5612584" y="19029077"/>
              <a:ext cx="2623066" cy="3008952"/>
              <a:chOff x="5612584" y="19029077"/>
              <a:chExt cx="2430139" cy="3062651"/>
            </a:xfrm>
          </p:grpSpPr>
          <p:grpSp>
            <p:nvGrpSpPr>
              <p:cNvPr id="147" name="Group 146">
                <a:extLst>
                  <a:ext uri="{FF2B5EF4-FFF2-40B4-BE49-F238E27FC236}">
                    <a16:creationId xmlns:a16="http://schemas.microsoft.com/office/drawing/2014/main" id="{8B0354B1-08FD-27F5-7182-08FBED27DAF5}"/>
                  </a:ext>
                </a:extLst>
              </p:cNvPr>
              <p:cNvGrpSpPr/>
              <p:nvPr/>
            </p:nvGrpSpPr>
            <p:grpSpPr>
              <a:xfrm>
                <a:off x="5612584" y="19029077"/>
                <a:ext cx="2430139" cy="3062651"/>
                <a:chOff x="5612584" y="19029077"/>
                <a:chExt cx="2430139" cy="3062651"/>
              </a:xfrm>
            </p:grpSpPr>
            <p:grpSp>
              <p:nvGrpSpPr>
                <p:cNvPr id="155" name="Group 154">
                  <a:extLst>
                    <a:ext uri="{FF2B5EF4-FFF2-40B4-BE49-F238E27FC236}">
                      <a16:creationId xmlns:a16="http://schemas.microsoft.com/office/drawing/2014/main" id="{3CF3F2D9-6235-5450-3642-D633C430FFD1}"/>
                    </a:ext>
                  </a:extLst>
                </p:cNvPr>
                <p:cNvGrpSpPr/>
                <p:nvPr/>
              </p:nvGrpSpPr>
              <p:grpSpPr>
                <a:xfrm>
                  <a:off x="6261889" y="19029077"/>
                  <a:ext cx="1780834" cy="3062651"/>
                  <a:chOff x="6261889" y="19029077"/>
                  <a:chExt cx="1780834" cy="3062651"/>
                </a:xfrm>
              </p:grpSpPr>
              <p:sp>
                <p:nvSpPr>
                  <p:cNvPr id="157" name="TextBox 31">
                    <a:extLst>
                      <a:ext uri="{FF2B5EF4-FFF2-40B4-BE49-F238E27FC236}">
                        <a16:creationId xmlns:a16="http://schemas.microsoft.com/office/drawing/2014/main" id="{321874AB-3A6C-7BB2-E88A-628DF6D7D2A3}"/>
                      </a:ext>
                    </a:extLst>
                  </p:cNvPr>
                  <p:cNvSpPr txBox="1"/>
                  <p:nvPr/>
                </p:nvSpPr>
                <p:spPr>
                  <a:xfrm>
                    <a:off x="6616619" y="19761479"/>
                    <a:ext cx="1085799" cy="4699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cs typeface="Calibri"/>
                      </a:rPr>
                      <a:t>Forest</a:t>
                    </a:r>
                    <a:endParaRPr lang="en-US" sz="2400" dirty="0">
                      <a:solidFill>
                        <a:schemeClr val="tx1">
                          <a:lumMod val="75000"/>
                          <a:lumOff val="25000"/>
                        </a:schemeClr>
                      </a:solidFill>
                      <a:latin typeface="Garamond"/>
                    </a:endParaRPr>
                  </a:p>
                </p:txBody>
              </p:sp>
              <p:sp>
                <p:nvSpPr>
                  <p:cNvPr id="158" name="TextBox 29">
                    <a:extLst>
                      <a:ext uri="{FF2B5EF4-FFF2-40B4-BE49-F238E27FC236}">
                        <a16:creationId xmlns:a16="http://schemas.microsoft.com/office/drawing/2014/main" id="{D7E8D9F3-4A38-2156-4FA9-144D4B46E0B6}"/>
                      </a:ext>
                    </a:extLst>
                  </p:cNvPr>
                  <p:cNvSpPr txBox="1"/>
                  <p:nvPr/>
                </p:nvSpPr>
                <p:spPr>
                  <a:xfrm>
                    <a:off x="6315167" y="20190946"/>
                    <a:ext cx="1664164" cy="4699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cs typeface="Calibri"/>
                      </a:rPr>
                      <a:t>Grasslands</a:t>
                    </a:r>
                    <a:endParaRPr lang="en-US" sz="2400" dirty="0">
                      <a:solidFill>
                        <a:schemeClr val="tx1">
                          <a:lumMod val="75000"/>
                          <a:lumOff val="25000"/>
                        </a:schemeClr>
                      </a:solidFill>
                      <a:latin typeface="Garamond"/>
                    </a:endParaRPr>
                  </a:p>
                </p:txBody>
              </p:sp>
              <p:sp>
                <p:nvSpPr>
                  <p:cNvPr id="159" name="TextBox 27">
                    <a:extLst>
                      <a:ext uri="{FF2B5EF4-FFF2-40B4-BE49-F238E27FC236}">
                        <a16:creationId xmlns:a16="http://schemas.microsoft.com/office/drawing/2014/main" id="{24CFD917-4BA5-B38F-A5D2-030933BF008B}"/>
                      </a:ext>
                    </a:extLst>
                  </p:cNvPr>
                  <p:cNvSpPr txBox="1"/>
                  <p:nvPr/>
                </p:nvSpPr>
                <p:spPr>
                  <a:xfrm>
                    <a:off x="6261889" y="20571848"/>
                    <a:ext cx="1734269" cy="4699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cs typeface="Calibri"/>
                      </a:rPr>
                      <a:t>Rocks/Cliffs</a:t>
                    </a:r>
                    <a:endParaRPr lang="en-US" sz="2400" dirty="0">
                      <a:solidFill>
                        <a:schemeClr val="tx1">
                          <a:lumMod val="75000"/>
                          <a:lumOff val="25000"/>
                        </a:schemeClr>
                      </a:solidFill>
                      <a:latin typeface="Garamond"/>
                    </a:endParaRPr>
                  </a:p>
                </p:txBody>
              </p:sp>
              <p:sp>
                <p:nvSpPr>
                  <p:cNvPr id="160" name="TextBox 25">
                    <a:extLst>
                      <a:ext uri="{FF2B5EF4-FFF2-40B4-BE49-F238E27FC236}">
                        <a16:creationId xmlns:a16="http://schemas.microsoft.com/office/drawing/2014/main" id="{EFE7426A-63B0-7D25-733E-B182F1C884F1}"/>
                      </a:ext>
                    </a:extLst>
                  </p:cNvPr>
                  <p:cNvSpPr txBox="1"/>
                  <p:nvPr/>
                </p:nvSpPr>
                <p:spPr>
                  <a:xfrm>
                    <a:off x="6528287" y="21621824"/>
                    <a:ext cx="1119217" cy="4699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cs typeface="Calibri"/>
                      </a:rPr>
                      <a:t>Water</a:t>
                    </a:r>
                    <a:endParaRPr lang="en-US" sz="2400" dirty="0">
                      <a:solidFill>
                        <a:schemeClr val="tx1">
                          <a:lumMod val="75000"/>
                          <a:lumOff val="25000"/>
                        </a:schemeClr>
                      </a:solidFill>
                      <a:latin typeface="Garamond"/>
                    </a:endParaRPr>
                  </a:p>
                </p:txBody>
              </p:sp>
              <p:sp>
                <p:nvSpPr>
                  <p:cNvPr id="161" name="TextBox 23">
                    <a:extLst>
                      <a:ext uri="{FF2B5EF4-FFF2-40B4-BE49-F238E27FC236}">
                        <a16:creationId xmlns:a16="http://schemas.microsoft.com/office/drawing/2014/main" id="{55A2CDF9-E2E2-F3FF-EBA7-F08E7C113837}"/>
                      </a:ext>
                    </a:extLst>
                  </p:cNvPr>
                  <p:cNvSpPr txBox="1"/>
                  <p:nvPr/>
                </p:nvSpPr>
                <p:spPr>
                  <a:xfrm>
                    <a:off x="6279413" y="19380356"/>
                    <a:ext cx="1728398" cy="4699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cs typeface="Calibri"/>
                      </a:rPr>
                      <a:t>Developed</a:t>
                    </a:r>
                  </a:p>
                </p:txBody>
              </p:sp>
              <p:sp>
                <p:nvSpPr>
                  <p:cNvPr id="162" name="TextBox 21">
                    <a:extLst>
                      <a:ext uri="{FF2B5EF4-FFF2-40B4-BE49-F238E27FC236}">
                        <a16:creationId xmlns:a16="http://schemas.microsoft.com/office/drawing/2014/main" id="{632335A4-09FC-338A-3AC0-F56306777D9A}"/>
                      </a:ext>
                    </a:extLst>
                  </p:cNvPr>
                  <p:cNvSpPr txBox="1"/>
                  <p:nvPr/>
                </p:nvSpPr>
                <p:spPr>
                  <a:xfrm>
                    <a:off x="6271767" y="19029077"/>
                    <a:ext cx="1770956" cy="4699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cs typeface="Calibri"/>
                      </a:rPr>
                      <a:t>Agriculture</a:t>
                    </a:r>
                    <a:endParaRPr lang="en-US" sz="2400" dirty="0">
                      <a:solidFill>
                        <a:schemeClr val="tx1">
                          <a:lumMod val="75000"/>
                          <a:lumOff val="25000"/>
                        </a:schemeClr>
                      </a:solidFill>
                      <a:latin typeface="Garamond"/>
                    </a:endParaRPr>
                  </a:p>
                </p:txBody>
              </p:sp>
              <p:sp>
                <p:nvSpPr>
                  <p:cNvPr id="163" name="TextBox 19">
                    <a:extLst>
                      <a:ext uri="{FF2B5EF4-FFF2-40B4-BE49-F238E27FC236}">
                        <a16:creationId xmlns:a16="http://schemas.microsoft.com/office/drawing/2014/main" id="{EA49EDFC-03AF-9426-2930-D914D885A6C4}"/>
                      </a:ext>
                    </a:extLst>
                  </p:cNvPr>
                  <p:cNvSpPr txBox="1"/>
                  <p:nvPr/>
                </p:nvSpPr>
                <p:spPr>
                  <a:xfrm>
                    <a:off x="6492767" y="21079685"/>
                    <a:ext cx="1144689" cy="4811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cs typeface="Calibri"/>
                      </a:rPr>
                      <a:t>Shrubs</a:t>
                    </a:r>
                    <a:endParaRPr lang="en-US" sz="2400" dirty="0">
                      <a:solidFill>
                        <a:schemeClr val="tx1">
                          <a:lumMod val="75000"/>
                          <a:lumOff val="25000"/>
                        </a:schemeClr>
                      </a:solidFill>
                      <a:latin typeface="Garamond"/>
                    </a:endParaRPr>
                  </a:p>
                </p:txBody>
              </p:sp>
            </p:grpSp>
            <p:pic>
              <p:nvPicPr>
                <p:cNvPr id="156" name="Picture 155" descr="Chart&#10;&#10;Description automatically generated">
                  <a:extLst>
                    <a:ext uri="{FF2B5EF4-FFF2-40B4-BE49-F238E27FC236}">
                      <a16:creationId xmlns:a16="http://schemas.microsoft.com/office/drawing/2014/main" id="{8270E7A1-2090-BDA6-3A9C-BFEC93492058}"/>
                    </a:ext>
                  </a:extLst>
                </p:cNvPr>
                <p:cNvPicPr>
                  <a:picLocks noChangeAspect="1"/>
                </p:cNvPicPr>
                <p:nvPr/>
              </p:nvPicPr>
              <p:blipFill rotWithShape="1">
                <a:blip r:embed="rId11"/>
                <a:srcRect l="10733" t="4188" r="81414" b="4843"/>
                <a:stretch/>
              </p:blipFill>
              <p:spPr>
                <a:xfrm>
                  <a:off x="5612584" y="19051171"/>
                  <a:ext cx="657452" cy="2771547"/>
                </a:xfrm>
                <a:prstGeom prst="rect">
                  <a:avLst/>
                </a:prstGeom>
              </p:spPr>
            </p:pic>
          </p:grpSp>
          <p:sp>
            <p:nvSpPr>
              <p:cNvPr id="148" name="TextBox 3">
                <a:extLst>
                  <a:ext uri="{FF2B5EF4-FFF2-40B4-BE49-F238E27FC236}">
                    <a16:creationId xmlns:a16="http://schemas.microsoft.com/office/drawing/2014/main" id="{6694D4E8-4123-C58E-800D-631FD3C5E5E3}"/>
                  </a:ext>
                </a:extLst>
              </p:cNvPr>
              <p:cNvSpPr txBox="1"/>
              <p:nvPr/>
            </p:nvSpPr>
            <p:spPr>
              <a:xfrm>
                <a:off x="5669351" y="19115486"/>
                <a:ext cx="619032" cy="3759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13%</a:t>
                </a:r>
                <a:endParaRPr lang="en-US" sz="3200" dirty="0">
                  <a:solidFill>
                    <a:schemeClr val="tx1">
                      <a:lumMod val="75000"/>
                      <a:lumOff val="25000"/>
                    </a:schemeClr>
                  </a:solidFill>
                  <a:latin typeface="Garamond"/>
                </a:endParaRPr>
              </a:p>
            </p:txBody>
          </p:sp>
          <p:sp>
            <p:nvSpPr>
              <p:cNvPr id="149" name="TextBox 4">
                <a:extLst>
                  <a:ext uri="{FF2B5EF4-FFF2-40B4-BE49-F238E27FC236}">
                    <a16:creationId xmlns:a16="http://schemas.microsoft.com/office/drawing/2014/main" id="{2306B9EA-C46E-BC88-A667-646E55C4B8C1}"/>
                  </a:ext>
                </a:extLst>
              </p:cNvPr>
              <p:cNvSpPr txBox="1"/>
              <p:nvPr/>
            </p:nvSpPr>
            <p:spPr>
              <a:xfrm>
                <a:off x="5669351" y="19399102"/>
                <a:ext cx="619032" cy="3759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FFFF"/>
                    </a:solidFill>
                    <a:latin typeface="Garamond"/>
                    <a:cs typeface="Calibri"/>
                  </a:rPr>
                  <a:t>11%</a:t>
                </a:r>
              </a:p>
            </p:txBody>
          </p:sp>
          <p:sp>
            <p:nvSpPr>
              <p:cNvPr id="150" name="TextBox 5">
                <a:extLst>
                  <a:ext uri="{FF2B5EF4-FFF2-40B4-BE49-F238E27FC236}">
                    <a16:creationId xmlns:a16="http://schemas.microsoft.com/office/drawing/2014/main" id="{00656C83-53B3-6466-DB4F-E8D9A1C91576}"/>
                  </a:ext>
                </a:extLst>
              </p:cNvPr>
              <p:cNvSpPr txBox="1"/>
              <p:nvPr/>
            </p:nvSpPr>
            <p:spPr>
              <a:xfrm>
                <a:off x="5669351" y="19807301"/>
                <a:ext cx="619032" cy="3759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16%</a:t>
                </a:r>
              </a:p>
            </p:txBody>
          </p:sp>
          <p:sp>
            <p:nvSpPr>
              <p:cNvPr id="151" name="TextBox 6">
                <a:extLst>
                  <a:ext uri="{FF2B5EF4-FFF2-40B4-BE49-F238E27FC236}">
                    <a16:creationId xmlns:a16="http://schemas.microsoft.com/office/drawing/2014/main" id="{03822EDF-C748-BDB5-5808-8295B1682EB2}"/>
                  </a:ext>
                </a:extLst>
              </p:cNvPr>
              <p:cNvSpPr txBox="1"/>
              <p:nvPr/>
            </p:nvSpPr>
            <p:spPr>
              <a:xfrm>
                <a:off x="5669351" y="20278537"/>
                <a:ext cx="619032" cy="3759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22%</a:t>
                </a:r>
              </a:p>
            </p:txBody>
          </p:sp>
          <p:sp>
            <p:nvSpPr>
              <p:cNvPr id="152" name="TextBox 7">
                <a:extLst>
                  <a:ext uri="{FF2B5EF4-FFF2-40B4-BE49-F238E27FC236}">
                    <a16:creationId xmlns:a16="http://schemas.microsoft.com/office/drawing/2014/main" id="{C37F842A-66F7-6A25-FEAF-F5549C65BD34}"/>
                  </a:ext>
                </a:extLst>
              </p:cNvPr>
              <p:cNvSpPr txBox="1"/>
              <p:nvPr/>
            </p:nvSpPr>
            <p:spPr>
              <a:xfrm>
                <a:off x="5679832" y="20628901"/>
                <a:ext cx="619032" cy="3759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5%</a:t>
                </a:r>
              </a:p>
            </p:txBody>
          </p:sp>
          <p:sp>
            <p:nvSpPr>
              <p:cNvPr id="153" name="TextBox 8">
                <a:extLst>
                  <a:ext uri="{FF2B5EF4-FFF2-40B4-BE49-F238E27FC236}">
                    <a16:creationId xmlns:a16="http://schemas.microsoft.com/office/drawing/2014/main" id="{2806F67B-DF56-CB57-3EA7-C5124518578B}"/>
                  </a:ext>
                </a:extLst>
              </p:cNvPr>
              <p:cNvSpPr txBox="1"/>
              <p:nvPr/>
            </p:nvSpPr>
            <p:spPr>
              <a:xfrm>
                <a:off x="5669351" y="21120746"/>
                <a:ext cx="619032" cy="3759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33%</a:t>
                </a:r>
              </a:p>
            </p:txBody>
          </p:sp>
          <p:sp>
            <p:nvSpPr>
              <p:cNvPr id="154" name="TextBox 9">
                <a:extLst>
                  <a:ext uri="{FF2B5EF4-FFF2-40B4-BE49-F238E27FC236}">
                    <a16:creationId xmlns:a16="http://schemas.microsoft.com/office/drawing/2014/main" id="{2DF6B599-C702-8E07-A657-9F781026FC17}"/>
                  </a:ext>
                </a:extLst>
              </p:cNvPr>
              <p:cNvSpPr txBox="1"/>
              <p:nvPr/>
            </p:nvSpPr>
            <p:spPr>
              <a:xfrm>
                <a:off x="5669351" y="21682219"/>
                <a:ext cx="725591" cy="3759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0.6%</a:t>
                </a:r>
              </a:p>
            </p:txBody>
          </p:sp>
        </p:grpSp>
        <p:grpSp>
          <p:nvGrpSpPr>
            <p:cNvPr id="138" name="Group 137">
              <a:extLst>
                <a:ext uri="{FF2B5EF4-FFF2-40B4-BE49-F238E27FC236}">
                  <a16:creationId xmlns:a16="http://schemas.microsoft.com/office/drawing/2014/main" id="{CD7E9869-BF36-B942-8BC7-C915AED2691C}"/>
                </a:ext>
              </a:extLst>
            </p:cNvPr>
            <p:cNvGrpSpPr/>
            <p:nvPr/>
          </p:nvGrpSpPr>
          <p:grpSpPr>
            <a:xfrm>
              <a:off x="8129835" y="19085016"/>
              <a:ext cx="861046" cy="2948457"/>
              <a:chOff x="8129836" y="19085016"/>
              <a:chExt cx="739155" cy="2948457"/>
            </a:xfrm>
          </p:grpSpPr>
          <p:pic>
            <p:nvPicPr>
              <p:cNvPr id="139" name="Picture 138" descr="Chart&#10;&#10;Description automatically generated">
                <a:extLst>
                  <a:ext uri="{FF2B5EF4-FFF2-40B4-BE49-F238E27FC236}">
                    <a16:creationId xmlns:a16="http://schemas.microsoft.com/office/drawing/2014/main" id="{F9382428-EE57-B603-FF42-B9D529329BB2}"/>
                  </a:ext>
                </a:extLst>
              </p:cNvPr>
              <p:cNvPicPr>
                <a:picLocks noChangeAspect="1"/>
              </p:cNvPicPr>
              <p:nvPr/>
            </p:nvPicPr>
            <p:blipFill rotWithShape="1">
              <a:blip r:embed="rId11"/>
              <a:srcRect l="58073" t="4912" r="33854" b="5175"/>
              <a:stretch/>
            </p:blipFill>
            <p:spPr>
              <a:xfrm>
                <a:off x="8129836" y="19085016"/>
                <a:ext cx="657217" cy="2704777"/>
              </a:xfrm>
              <a:prstGeom prst="rect">
                <a:avLst/>
              </a:prstGeom>
            </p:spPr>
          </p:pic>
          <p:sp>
            <p:nvSpPr>
              <p:cNvPr id="140" name="TextBox 3">
                <a:extLst>
                  <a:ext uri="{FF2B5EF4-FFF2-40B4-BE49-F238E27FC236}">
                    <a16:creationId xmlns:a16="http://schemas.microsoft.com/office/drawing/2014/main" id="{3D68D4AA-3DA8-EF42-BBAA-FB9129304A8B}"/>
                  </a:ext>
                </a:extLst>
              </p:cNvPr>
              <p:cNvSpPr txBox="1"/>
              <p:nvPr/>
            </p:nvSpPr>
            <p:spPr>
              <a:xfrm>
                <a:off x="8215357" y="19117459"/>
                <a:ext cx="6190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11%</a:t>
                </a:r>
                <a:endParaRPr lang="en-US" dirty="0">
                  <a:solidFill>
                    <a:schemeClr val="tx1">
                      <a:lumMod val="75000"/>
                      <a:lumOff val="25000"/>
                    </a:schemeClr>
                  </a:solidFill>
                  <a:latin typeface="Garamond"/>
                </a:endParaRPr>
              </a:p>
            </p:txBody>
          </p:sp>
          <p:sp>
            <p:nvSpPr>
              <p:cNvPr id="141" name="TextBox 4">
                <a:extLst>
                  <a:ext uri="{FF2B5EF4-FFF2-40B4-BE49-F238E27FC236}">
                    <a16:creationId xmlns:a16="http://schemas.microsoft.com/office/drawing/2014/main" id="{7429A4E6-1508-35CE-3236-BCA9B46371ED}"/>
                  </a:ext>
                </a:extLst>
              </p:cNvPr>
              <p:cNvSpPr txBox="1"/>
              <p:nvPr/>
            </p:nvSpPr>
            <p:spPr>
              <a:xfrm>
                <a:off x="8215357" y="19428274"/>
                <a:ext cx="6190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FFFF"/>
                    </a:solidFill>
                    <a:latin typeface="Garamond"/>
                    <a:cs typeface="Calibri"/>
                  </a:rPr>
                  <a:t>13%</a:t>
                </a:r>
                <a:endParaRPr lang="en-US" dirty="0">
                  <a:solidFill>
                    <a:srgbClr val="FFFFFF"/>
                  </a:solidFill>
                  <a:latin typeface="Garamond"/>
                </a:endParaRPr>
              </a:p>
            </p:txBody>
          </p:sp>
          <p:sp>
            <p:nvSpPr>
              <p:cNvPr id="142" name="TextBox 5">
                <a:extLst>
                  <a:ext uri="{FF2B5EF4-FFF2-40B4-BE49-F238E27FC236}">
                    <a16:creationId xmlns:a16="http://schemas.microsoft.com/office/drawing/2014/main" id="{45E87883-42FC-D3A0-160B-5ED9BC6692C2}"/>
                  </a:ext>
                </a:extLst>
              </p:cNvPr>
              <p:cNvSpPr txBox="1"/>
              <p:nvPr/>
            </p:nvSpPr>
            <p:spPr>
              <a:xfrm>
                <a:off x="8215357" y="19819300"/>
                <a:ext cx="6190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18%</a:t>
                </a:r>
                <a:endParaRPr lang="en-US" dirty="0">
                  <a:solidFill>
                    <a:schemeClr val="tx1">
                      <a:lumMod val="75000"/>
                      <a:lumOff val="25000"/>
                    </a:schemeClr>
                  </a:solidFill>
                  <a:latin typeface="Garamond"/>
                </a:endParaRPr>
              </a:p>
            </p:txBody>
          </p:sp>
          <p:sp>
            <p:nvSpPr>
              <p:cNvPr id="143" name="TextBox 6">
                <a:extLst>
                  <a:ext uri="{FF2B5EF4-FFF2-40B4-BE49-F238E27FC236}">
                    <a16:creationId xmlns:a16="http://schemas.microsoft.com/office/drawing/2014/main" id="{84A09779-7C3D-E971-F352-DC490FF828FE}"/>
                  </a:ext>
                </a:extLst>
              </p:cNvPr>
              <p:cNvSpPr txBox="1"/>
              <p:nvPr/>
            </p:nvSpPr>
            <p:spPr>
              <a:xfrm>
                <a:off x="8215357" y="20280510"/>
                <a:ext cx="6190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18%</a:t>
                </a:r>
                <a:endParaRPr lang="en-US" dirty="0">
                  <a:solidFill>
                    <a:schemeClr val="tx1">
                      <a:lumMod val="75000"/>
                      <a:lumOff val="25000"/>
                    </a:schemeClr>
                  </a:solidFill>
                  <a:latin typeface="Garamond"/>
                </a:endParaRPr>
              </a:p>
            </p:txBody>
          </p:sp>
          <p:sp>
            <p:nvSpPr>
              <p:cNvPr id="144" name="TextBox 7">
                <a:extLst>
                  <a:ext uri="{FF2B5EF4-FFF2-40B4-BE49-F238E27FC236}">
                    <a16:creationId xmlns:a16="http://schemas.microsoft.com/office/drawing/2014/main" id="{B0E39BA6-CC06-8C5D-1378-09E9069D375F}"/>
                  </a:ext>
                </a:extLst>
              </p:cNvPr>
              <p:cNvSpPr txBox="1"/>
              <p:nvPr/>
            </p:nvSpPr>
            <p:spPr>
              <a:xfrm>
                <a:off x="8249959" y="20620998"/>
                <a:ext cx="6190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8%</a:t>
                </a:r>
                <a:endParaRPr lang="en-US" dirty="0">
                  <a:solidFill>
                    <a:schemeClr val="tx1">
                      <a:lumMod val="75000"/>
                      <a:lumOff val="25000"/>
                    </a:schemeClr>
                  </a:solidFill>
                  <a:latin typeface="Garamond"/>
                </a:endParaRPr>
              </a:p>
            </p:txBody>
          </p:sp>
          <p:sp>
            <p:nvSpPr>
              <p:cNvPr id="145" name="TextBox 8">
                <a:extLst>
                  <a:ext uri="{FF2B5EF4-FFF2-40B4-BE49-F238E27FC236}">
                    <a16:creationId xmlns:a16="http://schemas.microsoft.com/office/drawing/2014/main" id="{613C285D-BE8D-79DA-4687-9D9B5B52A226}"/>
                  </a:ext>
                </a:extLst>
              </p:cNvPr>
              <p:cNvSpPr txBox="1"/>
              <p:nvPr/>
            </p:nvSpPr>
            <p:spPr>
              <a:xfrm>
                <a:off x="8215357" y="21082615"/>
                <a:ext cx="6190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31%</a:t>
                </a:r>
                <a:endParaRPr lang="en-US" dirty="0">
                  <a:solidFill>
                    <a:schemeClr val="tx1">
                      <a:lumMod val="75000"/>
                      <a:lumOff val="25000"/>
                    </a:schemeClr>
                  </a:solidFill>
                  <a:latin typeface="Garamond"/>
                </a:endParaRPr>
              </a:p>
            </p:txBody>
          </p:sp>
          <p:sp>
            <p:nvSpPr>
              <p:cNvPr id="146" name="TextBox 9">
                <a:extLst>
                  <a:ext uri="{FF2B5EF4-FFF2-40B4-BE49-F238E27FC236}">
                    <a16:creationId xmlns:a16="http://schemas.microsoft.com/office/drawing/2014/main" id="{B0B4E160-D1CB-81F0-6603-84C17DF47E87}"/>
                  </a:ext>
                </a:extLst>
              </p:cNvPr>
              <p:cNvSpPr txBox="1"/>
              <p:nvPr/>
            </p:nvSpPr>
            <p:spPr>
              <a:xfrm>
                <a:off x="8215357" y="21664141"/>
                <a:ext cx="6190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Garamond"/>
                    <a:cs typeface="Calibri"/>
                  </a:rPr>
                  <a:t>2%</a:t>
                </a:r>
                <a:endParaRPr lang="en-US" dirty="0">
                  <a:solidFill>
                    <a:schemeClr val="tx1">
                      <a:lumMod val="75000"/>
                      <a:lumOff val="25000"/>
                    </a:schemeClr>
                  </a:solidFill>
                  <a:latin typeface="Garamond"/>
                </a:endParaRPr>
              </a:p>
            </p:txBody>
          </p:sp>
        </p:grpSp>
      </p:grpSp>
      <p:sp>
        <p:nvSpPr>
          <p:cNvPr id="117" name="Text Placeholder 3">
            <a:extLst>
              <a:ext uri="{FF2B5EF4-FFF2-40B4-BE49-F238E27FC236}">
                <a16:creationId xmlns:a16="http://schemas.microsoft.com/office/drawing/2014/main" id="{60D2E0E0-5E69-BAC2-D997-02CD81D9450D}"/>
              </a:ext>
            </a:extLst>
          </p:cNvPr>
          <p:cNvSpPr txBox="1">
            <a:spLocks/>
          </p:cNvSpPr>
          <p:nvPr/>
        </p:nvSpPr>
        <p:spPr>
          <a:xfrm>
            <a:off x="15190194" y="12661783"/>
            <a:ext cx="1008076" cy="569543"/>
          </a:xfrm>
          <a:prstGeom prst="rect">
            <a:avLst/>
          </a:prstGeom>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nSpc>
                <a:spcPct val="100000"/>
              </a:lnSpc>
              <a:spcAft>
                <a:spcPts val="600"/>
              </a:spcAft>
              <a:buClr>
                <a:srgbClr val="236F99"/>
              </a:buClr>
              <a:buNone/>
            </a:pPr>
            <a:r>
              <a:rPr lang="en-US" sz="2800" b="1" dirty="0">
                <a:solidFill>
                  <a:srgbClr val="236F99"/>
                </a:solidFill>
                <a:latin typeface="Century Gothic" panose="020F0302020204030204"/>
              </a:rPr>
              <a:t>1991</a:t>
            </a:r>
          </a:p>
        </p:txBody>
      </p:sp>
      <p:sp>
        <p:nvSpPr>
          <p:cNvPr id="118" name="Text Placeholder 3">
            <a:extLst>
              <a:ext uri="{FF2B5EF4-FFF2-40B4-BE49-F238E27FC236}">
                <a16:creationId xmlns:a16="http://schemas.microsoft.com/office/drawing/2014/main" id="{69DA950B-7892-76C5-584F-29569982C22D}"/>
              </a:ext>
            </a:extLst>
          </p:cNvPr>
          <p:cNvSpPr txBox="1">
            <a:spLocks/>
          </p:cNvSpPr>
          <p:nvPr/>
        </p:nvSpPr>
        <p:spPr>
          <a:xfrm>
            <a:off x="23140198" y="12450214"/>
            <a:ext cx="1078076" cy="495456"/>
          </a:xfrm>
          <a:prstGeom prst="rect">
            <a:avLst/>
          </a:prstGeom>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nSpc>
                <a:spcPct val="100000"/>
              </a:lnSpc>
              <a:spcAft>
                <a:spcPts val="600"/>
              </a:spcAft>
              <a:buClr>
                <a:srgbClr val="236F99"/>
              </a:buClr>
              <a:buNone/>
            </a:pPr>
            <a:r>
              <a:rPr lang="en-US" sz="2800" b="1" dirty="0">
                <a:solidFill>
                  <a:srgbClr val="236F99"/>
                </a:solidFill>
                <a:latin typeface="Century Gothic" panose="020F0302020204030204"/>
              </a:rPr>
              <a:t>2019</a:t>
            </a:r>
          </a:p>
        </p:txBody>
      </p:sp>
      <p:grpSp>
        <p:nvGrpSpPr>
          <p:cNvPr id="212" name="Group 211">
            <a:extLst>
              <a:ext uri="{FF2B5EF4-FFF2-40B4-BE49-F238E27FC236}">
                <a16:creationId xmlns:a16="http://schemas.microsoft.com/office/drawing/2014/main" id="{F1194DBF-BACF-16AC-810F-382D6E9561FB}"/>
              </a:ext>
            </a:extLst>
          </p:cNvPr>
          <p:cNvGrpSpPr/>
          <p:nvPr/>
        </p:nvGrpSpPr>
        <p:grpSpPr>
          <a:xfrm>
            <a:off x="13199950" y="18721720"/>
            <a:ext cx="12161487" cy="5792809"/>
            <a:chOff x="13199950" y="18029329"/>
            <a:chExt cx="12161487" cy="5792809"/>
          </a:xfrm>
        </p:grpSpPr>
        <p:sp>
          <p:nvSpPr>
            <p:cNvPr id="60" name="Text Placeholder 3">
              <a:extLst>
                <a:ext uri="{FF2B5EF4-FFF2-40B4-BE49-F238E27FC236}">
                  <a16:creationId xmlns:a16="http://schemas.microsoft.com/office/drawing/2014/main" id="{BEC8BA7D-FB8D-AA80-0701-33152B6BE31D}"/>
                </a:ext>
              </a:extLst>
            </p:cNvPr>
            <p:cNvSpPr txBox="1">
              <a:spLocks/>
            </p:cNvSpPr>
            <p:nvPr/>
          </p:nvSpPr>
          <p:spPr>
            <a:xfrm>
              <a:off x="14385061" y="18029329"/>
              <a:ext cx="3883547" cy="799581"/>
            </a:xfrm>
            <a:prstGeom prst="rect">
              <a:avLst/>
            </a:prstGeom>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sz="2800" b="1" dirty="0">
                  <a:solidFill>
                    <a:srgbClr val="236F99"/>
                  </a:solidFill>
                  <a:latin typeface="Century Gothic" panose="020F0302020204030204"/>
                </a:rPr>
                <a:t>Forest cover change</a:t>
              </a:r>
              <a:endParaRPr lang="en-US" dirty="0"/>
            </a:p>
          </p:txBody>
        </p:sp>
        <p:sp>
          <p:nvSpPr>
            <p:cNvPr id="67" name="Text Placeholder 3">
              <a:extLst>
                <a:ext uri="{FF2B5EF4-FFF2-40B4-BE49-F238E27FC236}">
                  <a16:creationId xmlns:a16="http://schemas.microsoft.com/office/drawing/2014/main" id="{393B5FB3-640D-A99D-0994-93E2DC099657}"/>
                </a:ext>
              </a:extLst>
            </p:cNvPr>
            <p:cNvSpPr txBox="1">
              <a:spLocks/>
            </p:cNvSpPr>
            <p:nvPr/>
          </p:nvSpPr>
          <p:spPr>
            <a:xfrm>
              <a:off x="21343702" y="18029329"/>
              <a:ext cx="4017735" cy="818750"/>
            </a:xfrm>
            <a:prstGeom prst="rect">
              <a:avLst/>
            </a:prstGeom>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sz="2800" b="1" dirty="0">
                  <a:solidFill>
                    <a:srgbClr val="236F99"/>
                  </a:solidFill>
                  <a:latin typeface="Century Gothic" panose="020F0302020204030204"/>
                </a:rPr>
                <a:t>Development change</a:t>
              </a:r>
              <a:endParaRPr lang="en-US" dirty="0"/>
            </a:p>
          </p:txBody>
        </p:sp>
        <p:grpSp>
          <p:nvGrpSpPr>
            <p:cNvPr id="211" name="Group 210">
              <a:extLst>
                <a:ext uri="{FF2B5EF4-FFF2-40B4-BE49-F238E27FC236}">
                  <a16:creationId xmlns:a16="http://schemas.microsoft.com/office/drawing/2014/main" id="{BE6DC7AA-5FA9-C28D-54D4-3090ECA0EF66}"/>
                </a:ext>
              </a:extLst>
            </p:cNvPr>
            <p:cNvGrpSpPr/>
            <p:nvPr/>
          </p:nvGrpSpPr>
          <p:grpSpPr>
            <a:xfrm>
              <a:off x="13199950" y="18526256"/>
              <a:ext cx="7880943" cy="5267989"/>
              <a:chOff x="13199950" y="18526256"/>
              <a:chExt cx="7880943" cy="5267989"/>
            </a:xfrm>
          </p:grpSpPr>
          <p:pic>
            <p:nvPicPr>
              <p:cNvPr id="2" name="Google Shape;69;p14">
                <a:extLst>
                  <a:ext uri="{FF2B5EF4-FFF2-40B4-BE49-F238E27FC236}">
                    <a16:creationId xmlns:a16="http://schemas.microsoft.com/office/drawing/2014/main" id="{7B5E0758-97BF-6AD5-8D9D-34EA4A7E3107}"/>
                  </a:ext>
                </a:extLst>
              </p:cNvPr>
              <p:cNvPicPr preferRelativeResize="0"/>
              <p:nvPr/>
            </p:nvPicPr>
            <p:blipFill rotWithShape="1">
              <a:blip r:embed="rId12">
                <a:alphaModFix/>
              </a:blip>
              <a:srcRect l="2091" t="11359" r="4839" b="20028"/>
              <a:stretch/>
            </p:blipFill>
            <p:spPr>
              <a:xfrm>
                <a:off x="17762818" y="18535363"/>
                <a:ext cx="3064564" cy="2509205"/>
              </a:xfrm>
              <a:prstGeom prst="rect">
                <a:avLst/>
              </a:prstGeom>
              <a:noFill/>
              <a:ln>
                <a:noFill/>
              </a:ln>
            </p:spPr>
          </p:pic>
          <p:grpSp>
            <p:nvGrpSpPr>
              <p:cNvPr id="4" name="Group 3">
                <a:extLst>
                  <a:ext uri="{FF2B5EF4-FFF2-40B4-BE49-F238E27FC236}">
                    <a16:creationId xmlns:a16="http://schemas.microsoft.com/office/drawing/2014/main" id="{DDCFC5B5-3FD2-6CCA-D8A9-AC6043AF0D06}"/>
                  </a:ext>
                </a:extLst>
              </p:cNvPr>
              <p:cNvGrpSpPr/>
              <p:nvPr/>
            </p:nvGrpSpPr>
            <p:grpSpPr>
              <a:xfrm>
                <a:off x="13222095" y="23447495"/>
                <a:ext cx="4340647" cy="346750"/>
                <a:chOff x="5922432" y="3981560"/>
                <a:chExt cx="4340647" cy="346750"/>
              </a:xfrm>
            </p:grpSpPr>
            <p:sp>
              <p:nvSpPr>
                <p:cNvPr id="25" name="Rectangle 24">
                  <a:extLst>
                    <a:ext uri="{FF2B5EF4-FFF2-40B4-BE49-F238E27FC236}">
                      <a16:creationId xmlns:a16="http://schemas.microsoft.com/office/drawing/2014/main" id="{983605F3-637D-24E7-C52B-D29B27C25C10}"/>
                    </a:ext>
                  </a:extLst>
                </p:cNvPr>
                <p:cNvSpPr/>
                <p:nvPr/>
              </p:nvSpPr>
              <p:spPr>
                <a:xfrm>
                  <a:off x="5922432" y="4064111"/>
                  <a:ext cx="300789" cy="230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Garamond"/>
                  </a:endParaRPr>
                </a:p>
              </p:txBody>
            </p:sp>
            <p:sp>
              <p:nvSpPr>
                <p:cNvPr id="47" name="Rectangle 46">
                  <a:extLst>
                    <a:ext uri="{FF2B5EF4-FFF2-40B4-BE49-F238E27FC236}">
                      <a16:creationId xmlns:a16="http://schemas.microsoft.com/office/drawing/2014/main" id="{C2A4B6D6-1974-1888-8339-AF7F02CD5C0A}"/>
                    </a:ext>
                  </a:extLst>
                </p:cNvPr>
                <p:cNvSpPr/>
                <p:nvPr/>
              </p:nvSpPr>
              <p:spPr>
                <a:xfrm>
                  <a:off x="7034281" y="4068209"/>
                  <a:ext cx="300789" cy="23060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Garamond"/>
                  </a:endParaRPr>
                </a:p>
              </p:txBody>
            </p:sp>
            <p:sp>
              <p:nvSpPr>
                <p:cNvPr id="49" name="Rectangle 48">
                  <a:extLst>
                    <a:ext uri="{FF2B5EF4-FFF2-40B4-BE49-F238E27FC236}">
                      <a16:creationId xmlns:a16="http://schemas.microsoft.com/office/drawing/2014/main" id="{D25B14D4-D75A-F227-7C52-068D17AEE981}"/>
                    </a:ext>
                  </a:extLst>
                </p:cNvPr>
                <p:cNvSpPr/>
                <p:nvPr/>
              </p:nvSpPr>
              <p:spPr>
                <a:xfrm>
                  <a:off x="8663715" y="4062281"/>
                  <a:ext cx="300789" cy="230605"/>
                </a:xfrm>
                <a:prstGeom prst="rect">
                  <a:avLst/>
                </a:prstGeom>
                <a:solidFill>
                  <a:srgbClr val="5C894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Garamond"/>
                  </a:endParaRPr>
                </a:p>
              </p:txBody>
            </p:sp>
            <p:sp>
              <p:nvSpPr>
                <p:cNvPr id="50" name="TextBox 6">
                  <a:extLst>
                    <a:ext uri="{FF2B5EF4-FFF2-40B4-BE49-F238E27FC236}">
                      <a16:creationId xmlns:a16="http://schemas.microsoft.com/office/drawing/2014/main" id="{6044A40E-1B0E-5EF7-9065-1A00E915E3A4}"/>
                    </a:ext>
                  </a:extLst>
                </p:cNvPr>
                <p:cNvSpPr txBox="1"/>
                <p:nvPr/>
              </p:nvSpPr>
              <p:spPr>
                <a:xfrm>
                  <a:off x="6218374" y="3981560"/>
                  <a:ext cx="882317"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F3F3F"/>
                      </a:solidFill>
                      <a:latin typeface="Garamond"/>
                      <a:cs typeface="Calibri"/>
                    </a:rPr>
                    <a:t>Losses</a:t>
                  </a:r>
                </a:p>
              </p:txBody>
            </p:sp>
            <p:sp>
              <p:nvSpPr>
                <p:cNvPr id="51" name="TextBox 7">
                  <a:extLst>
                    <a:ext uri="{FF2B5EF4-FFF2-40B4-BE49-F238E27FC236}">
                      <a16:creationId xmlns:a16="http://schemas.microsoft.com/office/drawing/2014/main" id="{431ADDC7-6F06-880B-E271-CD4CFD7BAD72}"/>
                    </a:ext>
                  </a:extLst>
                </p:cNvPr>
                <p:cNvSpPr txBox="1"/>
                <p:nvPr/>
              </p:nvSpPr>
              <p:spPr>
                <a:xfrm>
                  <a:off x="7368563" y="3985658"/>
                  <a:ext cx="130342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F3F3F"/>
                      </a:solidFill>
                      <a:latin typeface="Garamond"/>
                      <a:cs typeface="Calibri"/>
                    </a:rPr>
                    <a:t>Persistence</a:t>
                  </a:r>
                </a:p>
              </p:txBody>
            </p:sp>
            <p:sp>
              <p:nvSpPr>
                <p:cNvPr id="52" name="TextBox 8">
                  <a:extLst>
                    <a:ext uri="{FF2B5EF4-FFF2-40B4-BE49-F238E27FC236}">
                      <a16:creationId xmlns:a16="http://schemas.microsoft.com/office/drawing/2014/main" id="{45271A0D-DA81-82C3-F162-EA8B09EC037B}"/>
                    </a:ext>
                  </a:extLst>
                </p:cNvPr>
                <p:cNvSpPr txBox="1"/>
                <p:nvPr/>
              </p:nvSpPr>
              <p:spPr>
                <a:xfrm>
                  <a:off x="8959657" y="3989756"/>
                  <a:ext cx="130342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F3F3F"/>
                      </a:solidFill>
                      <a:latin typeface="Garamond"/>
                      <a:cs typeface="Calibri"/>
                    </a:rPr>
                    <a:t>Gains</a:t>
                  </a:r>
                  <a:endParaRPr lang="en-US" dirty="0">
                    <a:latin typeface="Garamond"/>
                  </a:endParaRPr>
                </a:p>
              </p:txBody>
            </p:sp>
          </p:grpSp>
          <p:pic>
            <p:nvPicPr>
              <p:cNvPr id="12" name="Google Shape;55;p13">
                <a:extLst>
                  <a:ext uri="{FF2B5EF4-FFF2-40B4-BE49-F238E27FC236}">
                    <a16:creationId xmlns:a16="http://schemas.microsoft.com/office/drawing/2014/main" id="{AAD402D2-A7B8-49F9-E90E-5B0D73617F39}"/>
                  </a:ext>
                </a:extLst>
              </p:cNvPr>
              <p:cNvPicPr preferRelativeResize="0"/>
              <p:nvPr/>
            </p:nvPicPr>
            <p:blipFill rotWithShape="1">
              <a:blip r:embed="rId13">
                <a:alphaModFix/>
              </a:blip>
              <a:srcRect l="14" t="6954" r="1881" b="7998"/>
              <a:stretch/>
            </p:blipFill>
            <p:spPr>
              <a:xfrm>
                <a:off x="13222830" y="18526256"/>
                <a:ext cx="4543869" cy="4922702"/>
              </a:xfrm>
              <a:prstGeom prst="rect">
                <a:avLst/>
              </a:prstGeom>
              <a:noFill/>
              <a:ln>
                <a:noFill/>
              </a:ln>
            </p:spPr>
          </p:pic>
          <p:grpSp>
            <p:nvGrpSpPr>
              <p:cNvPr id="177" name="Group 176">
                <a:extLst>
                  <a:ext uri="{FF2B5EF4-FFF2-40B4-BE49-F238E27FC236}">
                    <a16:creationId xmlns:a16="http://schemas.microsoft.com/office/drawing/2014/main" id="{A8B1402C-DB85-2933-8091-07562C5AEDF5}"/>
                  </a:ext>
                </a:extLst>
              </p:cNvPr>
              <p:cNvGrpSpPr/>
              <p:nvPr/>
            </p:nvGrpSpPr>
            <p:grpSpPr>
              <a:xfrm>
                <a:off x="19304014" y="18590844"/>
                <a:ext cx="1776879" cy="407095"/>
                <a:chOff x="6651939" y="5747071"/>
                <a:chExt cx="1776879" cy="407095"/>
              </a:xfrm>
            </p:grpSpPr>
            <p:sp>
              <p:nvSpPr>
                <p:cNvPr id="178" name="TextBox 8">
                  <a:extLst>
                    <a:ext uri="{FF2B5EF4-FFF2-40B4-BE49-F238E27FC236}">
                      <a16:creationId xmlns:a16="http://schemas.microsoft.com/office/drawing/2014/main" id="{DC33FB7A-4003-9E32-DE54-B4E90115A435}"/>
                    </a:ext>
                  </a:extLst>
                </p:cNvPr>
                <p:cNvSpPr txBox="1"/>
                <p:nvPr/>
              </p:nvSpPr>
              <p:spPr>
                <a:xfrm>
                  <a:off x="6651939" y="5815612"/>
                  <a:ext cx="1776879" cy="338554"/>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Garamond"/>
                    </a:rPr>
                    <a:t>0     1    2  Miles  </a:t>
                  </a:r>
                </a:p>
              </p:txBody>
            </p:sp>
            <p:grpSp>
              <p:nvGrpSpPr>
                <p:cNvPr id="179" name="Group 178">
                  <a:extLst>
                    <a:ext uri="{FF2B5EF4-FFF2-40B4-BE49-F238E27FC236}">
                      <a16:creationId xmlns:a16="http://schemas.microsoft.com/office/drawing/2014/main" id="{6BA1A304-7EDC-FB23-7A12-B62B51689453}"/>
                    </a:ext>
                  </a:extLst>
                </p:cNvPr>
                <p:cNvGrpSpPr/>
                <p:nvPr/>
              </p:nvGrpSpPr>
              <p:grpSpPr>
                <a:xfrm>
                  <a:off x="6775997" y="5747071"/>
                  <a:ext cx="728662" cy="68697"/>
                  <a:chOff x="6775997" y="5747071"/>
                  <a:chExt cx="728662" cy="57152"/>
                </a:xfrm>
              </p:grpSpPr>
              <p:cxnSp>
                <p:nvCxnSpPr>
                  <p:cNvPr id="180" name="Straight Connector 179">
                    <a:extLst>
                      <a:ext uri="{FF2B5EF4-FFF2-40B4-BE49-F238E27FC236}">
                        <a16:creationId xmlns:a16="http://schemas.microsoft.com/office/drawing/2014/main" id="{9C570D26-7F66-DEE7-9FB7-0B759E3E2237}"/>
                      </a:ext>
                    </a:extLst>
                  </p:cNvPr>
                  <p:cNvCxnSpPr>
                    <a:cxnSpLocks/>
                  </p:cNvCxnSpPr>
                  <p:nvPr/>
                </p:nvCxnSpPr>
                <p:spPr>
                  <a:xfrm>
                    <a:off x="6775997" y="5747071"/>
                    <a:ext cx="0" cy="5715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DDD0AE4-3DB9-B6B9-0292-A72D8E1E64FA}"/>
                      </a:ext>
                    </a:extLst>
                  </p:cNvPr>
                  <p:cNvCxnSpPr>
                    <a:cxnSpLocks/>
                  </p:cNvCxnSpPr>
                  <p:nvPr/>
                </p:nvCxnSpPr>
                <p:spPr>
                  <a:xfrm>
                    <a:off x="7504659" y="5747071"/>
                    <a:ext cx="0" cy="5715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B7DB7BE3-10D7-7C38-28FD-162A7C3ADB8B}"/>
                      </a:ext>
                    </a:extLst>
                  </p:cNvPr>
                  <p:cNvCxnSpPr>
                    <a:cxnSpLocks/>
                  </p:cNvCxnSpPr>
                  <p:nvPr/>
                </p:nvCxnSpPr>
                <p:spPr>
                  <a:xfrm>
                    <a:off x="6775997" y="5804221"/>
                    <a:ext cx="72866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2F7B463-25A2-7D52-E52C-F581DA2FCE5B}"/>
                      </a:ext>
                    </a:extLst>
                  </p:cNvPr>
                  <p:cNvCxnSpPr>
                    <a:cxnSpLocks/>
                  </p:cNvCxnSpPr>
                  <p:nvPr/>
                </p:nvCxnSpPr>
                <p:spPr>
                  <a:xfrm flipV="1">
                    <a:off x="7140328" y="5747071"/>
                    <a:ext cx="0" cy="5715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33623E72-9BD0-FFC8-73D1-8C599AA66EB5}"/>
                      </a:ext>
                    </a:extLst>
                  </p:cNvPr>
                  <p:cNvCxnSpPr>
                    <a:cxnSpLocks/>
                  </p:cNvCxnSpPr>
                  <p:nvPr/>
                </p:nvCxnSpPr>
                <p:spPr>
                  <a:xfrm flipV="1">
                    <a:off x="6956972" y="5782790"/>
                    <a:ext cx="0" cy="2143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FE94903-8003-3A1C-0284-D6B253F8D80B}"/>
                      </a:ext>
                    </a:extLst>
                  </p:cNvPr>
                  <p:cNvCxnSpPr>
                    <a:cxnSpLocks/>
                  </p:cNvCxnSpPr>
                  <p:nvPr/>
                </p:nvCxnSpPr>
                <p:spPr>
                  <a:xfrm flipV="1">
                    <a:off x="7323693" y="5782792"/>
                    <a:ext cx="0" cy="2143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87" name="Group 186">
                <a:extLst>
                  <a:ext uri="{FF2B5EF4-FFF2-40B4-BE49-F238E27FC236}">
                    <a16:creationId xmlns:a16="http://schemas.microsoft.com/office/drawing/2014/main" id="{6BC9A964-F705-DA9E-B5C3-B0FBA1801EA2}"/>
                  </a:ext>
                </a:extLst>
              </p:cNvPr>
              <p:cNvGrpSpPr/>
              <p:nvPr/>
            </p:nvGrpSpPr>
            <p:grpSpPr>
              <a:xfrm>
                <a:off x="13199950" y="22928188"/>
                <a:ext cx="1619920" cy="430857"/>
                <a:chOff x="471195" y="6212112"/>
                <a:chExt cx="1619920" cy="430857"/>
              </a:xfrm>
            </p:grpSpPr>
            <p:cxnSp>
              <p:nvCxnSpPr>
                <p:cNvPr id="188" name="Google Shape;56;p13">
                  <a:extLst>
                    <a:ext uri="{FF2B5EF4-FFF2-40B4-BE49-F238E27FC236}">
                      <a16:creationId xmlns:a16="http://schemas.microsoft.com/office/drawing/2014/main" id="{F34EB8FA-1983-8B17-019E-77173EFD6E83}"/>
                    </a:ext>
                  </a:extLst>
                </p:cNvPr>
                <p:cNvCxnSpPr/>
                <p:nvPr/>
              </p:nvCxnSpPr>
              <p:spPr>
                <a:xfrm>
                  <a:off x="605340" y="6532008"/>
                  <a:ext cx="0" cy="4980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57;p13">
                  <a:extLst>
                    <a:ext uri="{FF2B5EF4-FFF2-40B4-BE49-F238E27FC236}">
                      <a16:creationId xmlns:a16="http://schemas.microsoft.com/office/drawing/2014/main" id="{AF93C528-CFBB-C6A6-E19A-6699B9804B63}"/>
                    </a:ext>
                  </a:extLst>
                </p:cNvPr>
                <p:cNvCxnSpPr/>
                <p:nvPr/>
              </p:nvCxnSpPr>
              <p:spPr>
                <a:xfrm>
                  <a:off x="1161765" y="6532008"/>
                  <a:ext cx="0" cy="4980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58;p13">
                  <a:extLst>
                    <a:ext uri="{FF2B5EF4-FFF2-40B4-BE49-F238E27FC236}">
                      <a16:creationId xmlns:a16="http://schemas.microsoft.com/office/drawing/2014/main" id="{139E9918-D2F2-C0E1-80EA-ACA0E0119B26}"/>
                    </a:ext>
                  </a:extLst>
                </p:cNvPr>
                <p:cNvCxnSpPr/>
                <p:nvPr/>
              </p:nvCxnSpPr>
              <p:spPr>
                <a:xfrm>
                  <a:off x="884415" y="6532008"/>
                  <a:ext cx="0" cy="49800"/>
                </a:xfrm>
                <a:prstGeom prst="straightConnector1">
                  <a:avLst/>
                </a:prstGeom>
                <a:noFill/>
                <a:ln w="9525" cap="flat" cmpd="sng">
                  <a:solidFill>
                    <a:schemeClr val="dk2"/>
                  </a:solidFill>
                  <a:prstDash val="solid"/>
                  <a:round/>
                  <a:headEnd type="none" w="med" len="med"/>
                  <a:tailEnd type="none" w="med" len="med"/>
                </a:ln>
              </p:spPr>
            </p:cxnSp>
            <p:cxnSp>
              <p:nvCxnSpPr>
                <p:cNvPr id="191" name="Google Shape;59;p13">
                  <a:extLst>
                    <a:ext uri="{FF2B5EF4-FFF2-40B4-BE49-F238E27FC236}">
                      <a16:creationId xmlns:a16="http://schemas.microsoft.com/office/drawing/2014/main" id="{84470E88-E6F0-9EEC-AA18-69C2DE747086}"/>
                    </a:ext>
                  </a:extLst>
                </p:cNvPr>
                <p:cNvCxnSpPr/>
                <p:nvPr/>
              </p:nvCxnSpPr>
              <p:spPr>
                <a:xfrm rot="10800000" flipH="1">
                  <a:off x="601065" y="6581808"/>
                  <a:ext cx="566700" cy="2400"/>
                </a:xfrm>
                <a:prstGeom prst="straightConnector1">
                  <a:avLst/>
                </a:prstGeom>
                <a:noFill/>
                <a:ln w="9525" cap="flat" cmpd="sng">
                  <a:solidFill>
                    <a:schemeClr val="dk2"/>
                  </a:solidFill>
                  <a:prstDash val="solid"/>
                  <a:round/>
                  <a:headEnd type="none" w="med" len="med"/>
                  <a:tailEnd type="none" w="med" len="med"/>
                </a:ln>
              </p:spPr>
            </p:cxnSp>
            <p:cxnSp>
              <p:nvCxnSpPr>
                <p:cNvPr id="192" name="Google Shape;60;p13">
                  <a:extLst>
                    <a:ext uri="{FF2B5EF4-FFF2-40B4-BE49-F238E27FC236}">
                      <a16:creationId xmlns:a16="http://schemas.microsoft.com/office/drawing/2014/main" id="{6A13F0E6-71FF-76FC-EE6E-987ECDFFA5DC}"/>
                    </a:ext>
                  </a:extLst>
                </p:cNvPr>
                <p:cNvCxnSpPr/>
                <p:nvPr/>
              </p:nvCxnSpPr>
              <p:spPr>
                <a:xfrm flipH="1">
                  <a:off x="741015" y="6552733"/>
                  <a:ext cx="1200" cy="3150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61;p13">
                  <a:extLst>
                    <a:ext uri="{FF2B5EF4-FFF2-40B4-BE49-F238E27FC236}">
                      <a16:creationId xmlns:a16="http://schemas.microsoft.com/office/drawing/2014/main" id="{5D797AB4-B3B0-D0C9-CAEA-B5340FE79EC1}"/>
                    </a:ext>
                  </a:extLst>
                </p:cNvPr>
                <p:cNvCxnSpPr/>
                <p:nvPr/>
              </p:nvCxnSpPr>
              <p:spPr>
                <a:xfrm>
                  <a:off x="1020115" y="6553558"/>
                  <a:ext cx="300" cy="30600"/>
                </a:xfrm>
                <a:prstGeom prst="straightConnector1">
                  <a:avLst/>
                </a:prstGeom>
                <a:noFill/>
                <a:ln w="9525" cap="flat" cmpd="sng">
                  <a:solidFill>
                    <a:schemeClr val="dk2"/>
                  </a:solidFill>
                  <a:prstDash val="solid"/>
                  <a:round/>
                  <a:headEnd type="none" w="med" len="med"/>
                  <a:tailEnd type="none" w="med" len="med"/>
                </a:ln>
              </p:spPr>
            </p:cxnSp>
            <p:sp>
              <p:nvSpPr>
                <p:cNvPr id="194" name="Google Shape;62;p13">
                  <a:extLst>
                    <a:ext uri="{FF2B5EF4-FFF2-40B4-BE49-F238E27FC236}">
                      <a16:creationId xmlns:a16="http://schemas.microsoft.com/office/drawing/2014/main" id="{0D030EF2-97EB-6086-6790-47886D8AB885}"/>
                    </a:ext>
                  </a:extLst>
                </p:cNvPr>
                <p:cNvSpPr txBox="1"/>
                <p:nvPr/>
              </p:nvSpPr>
              <p:spPr>
                <a:xfrm>
                  <a:off x="471195" y="6212112"/>
                  <a:ext cx="1619920" cy="430857"/>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1600" dirty="0">
                      <a:latin typeface="Garamond"/>
                      <a:ea typeface="Century Gothic"/>
                      <a:cs typeface="Century Gothic"/>
                      <a:sym typeface="Century Gothic"/>
                    </a:rPr>
                    <a:t>0    4   8 Miles</a:t>
                  </a:r>
                  <a:endParaRPr lang="en-US" sz="1600">
                    <a:latin typeface="Garamond"/>
                    <a:ea typeface="Century Gothic"/>
                    <a:cs typeface="Century Gothic"/>
                  </a:endParaRPr>
                </a:p>
              </p:txBody>
            </p:sp>
          </p:grpSp>
        </p:grpSp>
        <p:grpSp>
          <p:nvGrpSpPr>
            <p:cNvPr id="210" name="Group 209">
              <a:extLst>
                <a:ext uri="{FF2B5EF4-FFF2-40B4-BE49-F238E27FC236}">
                  <a16:creationId xmlns:a16="http://schemas.microsoft.com/office/drawing/2014/main" id="{07587F64-7245-F72E-76CE-E6739CE9CB8F}"/>
                </a:ext>
              </a:extLst>
            </p:cNvPr>
            <p:cNvGrpSpPr/>
            <p:nvPr/>
          </p:nvGrpSpPr>
          <p:grpSpPr>
            <a:xfrm>
              <a:off x="18326354" y="18524910"/>
              <a:ext cx="6882646" cy="5297228"/>
              <a:chOff x="18326354" y="18524910"/>
              <a:chExt cx="6882646" cy="5297228"/>
            </a:xfrm>
          </p:grpSpPr>
          <p:pic>
            <p:nvPicPr>
              <p:cNvPr id="53" name="Picture 53" descr="Map&#10;&#10;Description automatically generated">
                <a:extLst>
                  <a:ext uri="{FF2B5EF4-FFF2-40B4-BE49-F238E27FC236}">
                    <a16:creationId xmlns:a16="http://schemas.microsoft.com/office/drawing/2014/main" id="{B4BF6DBF-951D-B217-7F12-44AD4AECAA4E}"/>
                  </a:ext>
                </a:extLst>
              </p:cNvPr>
              <p:cNvPicPr>
                <a:picLocks noChangeAspect="1"/>
              </p:cNvPicPr>
              <p:nvPr/>
            </p:nvPicPr>
            <p:blipFill rotWithShape="1">
              <a:blip r:embed="rId14"/>
              <a:srcRect l="4885" t="-374" r="5504" b="1916"/>
              <a:stretch/>
            </p:blipFill>
            <p:spPr>
              <a:xfrm>
                <a:off x="20881996" y="18524910"/>
                <a:ext cx="4327004" cy="4922010"/>
              </a:xfrm>
              <a:prstGeom prst="rect">
                <a:avLst/>
              </a:prstGeom>
            </p:spPr>
          </p:pic>
          <p:pic>
            <p:nvPicPr>
              <p:cNvPr id="54" name="Picture 56" descr="Map&#10;&#10;Description automatically generated">
                <a:extLst>
                  <a:ext uri="{FF2B5EF4-FFF2-40B4-BE49-F238E27FC236}">
                    <a16:creationId xmlns:a16="http://schemas.microsoft.com/office/drawing/2014/main" id="{93F74A31-77CD-7CD3-FE57-462092DA9F55}"/>
                  </a:ext>
                </a:extLst>
              </p:cNvPr>
              <p:cNvPicPr>
                <a:picLocks noChangeAspect="1"/>
              </p:cNvPicPr>
              <p:nvPr/>
            </p:nvPicPr>
            <p:blipFill rotWithShape="1">
              <a:blip r:embed="rId15"/>
              <a:srcRect l="5632" t="6107" r="3892" b="9837"/>
              <a:stretch/>
            </p:blipFill>
            <p:spPr>
              <a:xfrm>
                <a:off x="18385006" y="21321649"/>
                <a:ext cx="2481930" cy="2118873"/>
              </a:xfrm>
              <a:prstGeom prst="rect">
                <a:avLst/>
              </a:prstGeom>
            </p:spPr>
          </p:pic>
          <p:sp>
            <p:nvSpPr>
              <p:cNvPr id="57" name="TextBox 1">
                <a:extLst>
                  <a:ext uri="{FF2B5EF4-FFF2-40B4-BE49-F238E27FC236}">
                    <a16:creationId xmlns:a16="http://schemas.microsoft.com/office/drawing/2014/main" id="{184CB454-AF18-E164-3BFD-078F7E9520CD}"/>
                  </a:ext>
                </a:extLst>
              </p:cNvPr>
              <p:cNvSpPr txBox="1"/>
              <p:nvPr/>
            </p:nvSpPr>
            <p:spPr>
              <a:xfrm>
                <a:off x="18698887" y="23483584"/>
                <a:ext cx="130342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F3F3F"/>
                    </a:solidFill>
                    <a:latin typeface="Garamond"/>
                    <a:cs typeface="Calibri"/>
                  </a:rPr>
                  <a:t>Gains</a:t>
                </a:r>
                <a:endParaRPr lang="en-US" dirty="0">
                  <a:latin typeface="Garamond"/>
                </a:endParaRPr>
              </a:p>
            </p:txBody>
          </p:sp>
          <p:sp>
            <p:nvSpPr>
              <p:cNvPr id="59" name="Rectangle 58">
                <a:extLst>
                  <a:ext uri="{FF2B5EF4-FFF2-40B4-BE49-F238E27FC236}">
                    <a16:creationId xmlns:a16="http://schemas.microsoft.com/office/drawing/2014/main" id="{9D14A833-3E98-6870-7CBB-CFE86091E7A5}"/>
                  </a:ext>
                </a:extLst>
              </p:cNvPr>
              <p:cNvSpPr/>
              <p:nvPr/>
            </p:nvSpPr>
            <p:spPr>
              <a:xfrm>
                <a:off x="18429794" y="23533340"/>
                <a:ext cx="301924" cy="21566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0" name="Group 69">
                <a:extLst>
                  <a:ext uri="{FF2B5EF4-FFF2-40B4-BE49-F238E27FC236}">
                    <a16:creationId xmlns:a16="http://schemas.microsoft.com/office/drawing/2014/main" id="{3FE4B576-ACF0-6CCB-10AE-0B4901BAD14B}"/>
                  </a:ext>
                </a:extLst>
              </p:cNvPr>
              <p:cNvGrpSpPr/>
              <p:nvPr/>
            </p:nvGrpSpPr>
            <p:grpSpPr>
              <a:xfrm>
                <a:off x="18326354" y="23210769"/>
                <a:ext cx="1585182" cy="368755"/>
                <a:chOff x="6671109" y="5747071"/>
                <a:chExt cx="1585182" cy="368755"/>
              </a:xfrm>
            </p:grpSpPr>
            <p:sp>
              <p:nvSpPr>
                <p:cNvPr id="75" name="TextBox 8">
                  <a:extLst>
                    <a:ext uri="{FF2B5EF4-FFF2-40B4-BE49-F238E27FC236}">
                      <a16:creationId xmlns:a16="http://schemas.microsoft.com/office/drawing/2014/main" id="{A5013A9F-E8BA-EDC1-76AC-CD8FF37533E5}"/>
                    </a:ext>
                  </a:extLst>
                </p:cNvPr>
                <p:cNvSpPr txBox="1"/>
                <p:nvPr/>
              </p:nvSpPr>
              <p:spPr>
                <a:xfrm>
                  <a:off x="6671109" y="5777272"/>
                  <a:ext cx="1585182" cy="338554"/>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Garamond"/>
                    </a:rPr>
                    <a:t>0     1    2 Miles  </a:t>
                  </a:r>
                </a:p>
              </p:txBody>
            </p:sp>
            <p:grpSp>
              <p:nvGrpSpPr>
                <p:cNvPr id="82" name="Group 81">
                  <a:extLst>
                    <a:ext uri="{FF2B5EF4-FFF2-40B4-BE49-F238E27FC236}">
                      <a16:creationId xmlns:a16="http://schemas.microsoft.com/office/drawing/2014/main" id="{65CCF19E-1168-F292-B68B-1D0A4A899C46}"/>
                    </a:ext>
                  </a:extLst>
                </p:cNvPr>
                <p:cNvGrpSpPr/>
                <p:nvPr/>
              </p:nvGrpSpPr>
              <p:grpSpPr>
                <a:xfrm>
                  <a:off x="6775997" y="5747071"/>
                  <a:ext cx="728662" cy="68697"/>
                  <a:chOff x="6775997" y="5747071"/>
                  <a:chExt cx="728662" cy="57152"/>
                </a:xfrm>
              </p:grpSpPr>
              <p:cxnSp>
                <p:nvCxnSpPr>
                  <p:cNvPr id="92" name="Straight Connector 91">
                    <a:extLst>
                      <a:ext uri="{FF2B5EF4-FFF2-40B4-BE49-F238E27FC236}">
                        <a16:creationId xmlns:a16="http://schemas.microsoft.com/office/drawing/2014/main" id="{0F5E7F8A-4FE4-AE49-8E81-C04175A849E2}"/>
                      </a:ext>
                    </a:extLst>
                  </p:cNvPr>
                  <p:cNvCxnSpPr>
                    <a:cxnSpLocks/>
                  </p:cNvCxnSpPr>
                  <p:nvPr/>
                </p:nvCxnSpPr>
                <p:spPr>
                  <a:xfrm>
                    <a:off x="6775997" y="5747071"/>
                    <a:ext cx="0" cy="5715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DC485B0-6B65-462A-F049-99B00AFD2420}"/>
                      </a:ext>
                    </a:extLst>
                  </p:cNvPr>
                  <p:cNvCxnSpPr>
                    <a:cxnSpLocks/>
                  </p:cNvCxnSpPr>
                  <p:nvPr/>
                </p:nvCxnSpPr>
                <p:spPr>
                  <a:xfrm>
                    <a:off x="7504659" y="5747071"/>
                    <a:ext cx="0" cy="5715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B7E0562-FD53-DBE6-5902-13CB77AC84D0}"/>
                      </a:ext>
                    </a:extLst>
                  </p:cNvPr>
                  <p:cNvCxnSpPr>
                    <a:cxnSpLocks/>
                  </p:cNvCxnSpPr>
                  <p:nvPr/>
                </p:nvCxnSpPr>
                <p:spPr>
                  <a:xfrm>
                    <a:off x="6775997" y="5804221"/>
                    <a:ext cx="72866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FACCA1B-71E3-59FF-E170-147E1638B6BB}"/>
                      </a:ext>
                    </a:extLst>
                  </p:cNvPr>
                  <p:cNvCxnSpPr>
                    <a:cxnSpLocks/>
                  </p:cNvCxnSpPr>
                  <p:nvPr/>
                </p:nvCxnSpPr>
                <p:spPr>
                  <a:xfrm flipV="1">
                    <a:off x="7140328" y="5747071"/>
                    <a:ext cx="0" cy="5715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B64AC8A-634D-696E-CB93-903CCD72B564}"/>
                      </a:ext>
                    </a:extLst>
                  </p:cNvPr>
                  <p:cNvCxnSpPr>
                    <a:cxnSpLocks/>
                  </p:cNvCxnSpPr>
                  <p:nvPr/>
                </p:nvCxnSpPr>
                <p:spPr>
                  <a:xfrm flipV="1">
                    <a:off x="6956972" y="5782790"/>
                    <a:ext cx="0" cy="2143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CEC7EC55-5812-644F-5DD9-9A8A2DF6B781}"/>
                      </a:ext>
                    </a:extLst>
                  </p:cNvPr>
                  <p:cNvCxnSpPr>
                    <a:cxnSpLocks/>
                  </p:cNvCxnSpPr>
                  <p:nvPr/>
                </p:nvCxnSpPr>
                <p:spPr>
                  <a:xfrm flipV="1">
                    <a:off x="7323693" y="5782792"/>
                    <a:ext cx="0" cy="2143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95" name="Group 194">
                <a:extLst>
                  <a:ext uri="{FF2B5EF4-FFF2-40B4-BE49-F238E27FC236}">
                    <a16:creationId xmlns:a16="http://schemas.microsoft.com/office/drawing/2014/main" id="{37CF059A-295C-ED17-87C6-CB116A31B226}"/>
                  </a:ext>
                </a:extLst>
              </p:cNvPr>
              <p:cNvGrpSpPr/>
              <p:nvPr/>
            </p:nvGrpSpPr>
            <p:grpSpPr>
              <a:xfrm>
                <a:off x="20848705" y="22928188"/>
                <a:ext cx="1466561" cy="430857"/>
                <a:chOff x="452026" y="6212113"/>
                <a:chExt cx="1466561" cy="430857"/>
              </a:xfrm>
            </p:grpSpPr>
            <p:cxnSp>
              <p:nvCxnSpPr>
                <p:cNvPr id="196" name="Google Shape;56;p13">
                  <a:extLst>
                    <a:ext uri="{FF2B5EF4-FFF2-40B4-BE49-F238E27FC236}">
                      <a16:creationId xmlns:a16="http://schemas.microsoft.com/office/drawing/2014/main" id="{EC361CAA-6846-D2A3-9EA8-BCD51AA4AAB9}"/>
                    </a:ext>
                  </a:extLst>
                </p:cNvPr>
                <p:cNvCxnSpPr>
                  <a:cxnSpLocks/>
                </p:cNvCxnSpPr>
                <p:nvPr/>
              </p:nvCxnSpPr>
              <p:spPr>
                <a:xfrm>
                  <a:off x="605340" y="6532008"/>
                  <a:ext cx="0" cy="49800"/>
                </a:xfrm>
                <a:prstGeom prst="straightConnector1">
                  <a:avLst/>
                </a:prstGeom>
                <a:noFill/>
                <a:ln w="9525" cap="flat" cmpd="sng">
                  <a:solidFill>
                    <a:schemeClr val="dk2"/>
                  </a:solidFill>
                  <a:prstDash val="solid"/>
                  <a:round/>
                  <a:headEnd type="none" w="med" len="med"/>
                  <a:tailEnd type="none" w="med" len="med"/>
                </a:ln>
              </p:spPr>
            </p:cxnSp>
            <p:cxnSp>
              <p:nvCxnSpPr>
                <p:cNvPr id="197" name="Google Shape;57;p13">
                  <a:extLst>
                    <a:ext uri="{FF2B5EF4-FFF2-40B4-BE49-F238E27FC236}">
                      <a16:creationId xmlns:a16="http://schemas.microsoft.com/office/drawing/2014/main" id="{33695884-8FB3-8AE5-B021-AA2150AB2325}"/>
                    </a:ext>
                  </a:extLst>
                </p:cNvPr>
                <p:cNvCxnSpPr>
                  <a:cxnSpLocks/>
                </p:cNvCxnSpPr>
                <p:nvPr/>
              </p:nvCxnSpPr>
              <p:spPr>
                <a:xfrm>
                  <a:off x="1161765" y="6532008"/>
                  <a:ext cx="0" cy="49800"/>
                </a:xfrm>
                <a:prstGeom prst="straightConnector1">
                  <a:avLst/>
                </a:prstGeom>
                <a:noFill/>
                <a:ln w="9525" cap="flat" cmpd="sng">
                  <a:solidFill>
                    <a:schemeClr val="dk2"/>
                  </a:solidFill>
                  <a:prstDash val="solid"/>
                  <a:round/>
                  <a:headEnd type="none" w="med" len="med"/>
                  <a:tailEnd type="none" w="med" len="med"/>
                </a:ln>
              </p:spPr>
            </p:cxnSp>
            <p:cxnSp>
              <p:nvCxnSpPr>
                <p:cNvPr id="198" name="Google Shape;58;p13">
                  <a:extLst>
                    <a:ext uri="{FF2B5EF4-FFF2-40B4-BE49-F238E27FC236}">
                      <a16:creationId xmlns:a16="http://schemas.microsoft.com/office/drawing/2014/main" id="{676D979D-D69E-17AE-75F2-F92438A60D44}"/>
                    </a:ext>
                  </a:extLst>
                </p:cNvPr>
                <p:cNvCxnSpPr>
                  <a:cxnSpLocks/>
                </p:cNvCxnSpPr>
                <p:nvPr/>
              </p:nvCxnSpPr>
              <p:spPr>
                <a:xfrm>
                  <a:off x="884415" y="6532008"/>
                  <a:ext cx="0" cy="49800"/>
                </a:xfrm>
                <a:prstGeom prst="straightConnector1">
                  <a:avLst/>
                </a:prstGeom>
                <a:noFill/>
                <a:ln w="9525" cap="flat" cmpd="sng">
                  <a:solidFill>
                    <a:schemeClr val="dk2"/>
                  </a:solidFill>
                  <a:prstDash val="solid"/>
                  <a:round/>
                  <a:headEnd type="none" w="med" len="med"/>
                  <a:tailEnd type="none" w="med" len="med"/>
                </a:ln>
              </p:spPr>
            </p:cxnSp>
            <p:cxnSp>
              <p:nvCxnSpPr>
                <p:cNvPr id="199" name="Google Shape;59;p13">
                  <a:extLst>
                    <a:ext uri="{FF2B5EF4-FFF2-40B4-BE49-F238E27FC236}">
                      <a16:creationId xmlns:a16="http://schemas.microsoft.com/office/drawing/2014/main" id="{D5413EB0-AEF5-7071-18B3-7F5FEB2F867E}"/>
                    </a:ext>
                  </a:extLst>
                </p:cNvPr>
                <p:cNvCxnSpPr>
                  <a:cxnSpLocks/>
                </p:cNvCxnSpPr>
                <p:nvPr/>
              </p:nvCxnSpPr>
              <p:spPr>
                <a:xfrm rot="10800000" flipH="1">
                  <a:off x="601065" y="6581808"/>
                  <a:ext cx="566700" cy="2400"/>
                </a:xfrm>
                <a:prstGeom prst="straightConnector1">
                  <a:avLst/>
                </a:prstGeom>
                <a:noFill/>
                <a:ln w="9525" cap="flat" cmpd="sng">
                  <a:solidFill>
                    <a:schemeClr val="dk2"/>
                  </a:solidFill>
                  <a:prstDash val="solid"/>
                  <a:round/>
                  <a:headEnd type="none" w="med" len="med"/>
                  <a:tailEnd type="none" w="med" len="med"/>
                </a:ln>
              </p:spPr>
            </p:cxnSp>
            <p:cxnSp>
              <p:nvCxnSpPr>
                <p:cNvPr id="200" name="Google Shape;60;p13">
                  <a:extLst>
                    <a:ext uri="{FF2B5EF4-FFF2-40B4-BE49-F238E27FC236}">
                      <a16:creationId xmlns:a16="http://schemas.microsoft.com/office/drawing/2014/main" id="{98D1C366-E8DA-4FBB-D545-C4EF9D17CC76}"/>
                    </a:ext>
                  </a:extLst>
                </p:cNvPr>
                <p:cNvCxnSpPr>
                  <a:cxnSpLocks/>
                </p:cNvCxnSpPr>
                <p:nvPr/>
              </p:nvCxnSpPr>
              <p:spPr>
                <a:xfrm flipH="1">
                  <a:off x="741015" y="6552733"/>
                  <a:ext cx="1200" cy="31500"/>
                </a:xfrm>
                <a:prstGeom prst="straightConnector1">
                  <a:avLst/>
                </a:prstGeom>
                <a:noFill/>
                <a:ln w="9525" cap="flat" cmpd="sng">
                  <a:solidFill>
                    <a:schemeClr val="dk2"/>
                  </a:solidFill>
                  <a:prstDash val="solid"/>
                  <a:round/>
                  <a:headEnd type="none" w="med" len="med"/>
                  <a:tailEnd type="none" w="med" len="med"/>
                </a:ln>
              </p:spPr>
            </p:cxnSp>
            <p:cxnSp>
              <p:nvCxnSpPr>
                <p:cNvPr id="201" name="Google Shape;61;p13">
                  <a:extLst>
                    <a:ext uri="{FF2B5EF4-FFF2-40B4-BE49-F238E27FC236}">
                      <a16:creationId xmlns:a16="http://schemas.microsoft.com/office/drawing/2014/main" id="{F29DF2AD-635B-9FD5-A917-1ABF69A4D9FA}"/>
                    </a:ext>
                  </a:extLst>
                </p:cNvPr>
                <p:cNvCxnSpPr>
                  <a:cxnSpLocks/>
                </p:cNvCxnSpPr>
                <p:nvPr/>
              </p:nvCxnSpPr>
              <p:spPr>
                <a:xfrm>
                  <a:off x="1020115" y="6553558"/>
                  <a:ext cx="300" cy="30600"/>
                </a:xfrm>
                <a:prstGeom prst="straightConnector1">
                  <a:avLst/>
                </a:prstGeom>
                <a:noFill/>
                <a:ln w="9525" cap="flat" cmpd="sng">
                  <a:solidFill>
                    <a:schemeClr val="dk2"/>
                  </a:solidFill>
                  <a:prstDash val="solid"/>
                  <a:round/>
                  <a:headEnd type="none" w="med" len="med"/>
                  <a:tailEnd type="none" w="med" len="med"/>
                </a:ln>
              </p:spPr>
            </p:cxnSp>
            <p:sp>
              <p:nvSpPr>
                <p:cNvPr id="202" name="Google Shape;62;p13">
                  <a:extLst>
                    <a:ext uri="{FF2B5EF4-FFF2-40B4-BE49-F238E27FC236}">
                      <a16:creationId xmlns:a16="http://schemas.microsoft.com/office/drawing/2014/main" id="{72A9D56C-CFEA-6DB8-3946-63D980B3D28D}"/>
                    </a:ext>
                  </a:extLst>
                </p:cNvPr>
                <p:cNvSpPr txBox="1"/>
                <p:nvPr/>
              </p:nvSpPr>
              <p:spPr>
                <a:xfrm>
                  <a:off x="452026" y="6212113"/>
                  <a:ext cx="1466561" cy="430857"/>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1600" dirty="0">
                      <a:latin typeface="Garamond"/>
                      <a:ea typeface="Century Gothic"/>
                      <a:cs typeface="Century Gothic"/>
                      <a:sym typeface="Century Gothic"/>
                    </a:rPr>
                    <a:t>0    4   8 Miles</a:t>
                  </a:r>
                  <a:endParaRPr lang="en-US" sz="1600">
                    <a:latin typeface="Garamond"/>
                    <a:ea typeface="Century Gothic"/>
                    <a:cs typeface="Century Gothic"/>
                  </a:endParaRPr>
                </a:p>
              </p:txBody>
            </p:sp>
          </p:grpSp>
        </p:grpSp>
      </p:grpSp>
      <p:sp>
        <p:nvSpPr>
          <p:cNvPr id="203" name="Rectangle: Rounded Corners 202">
            <a:extLst>
              <a:ext uri="{FF2B5EF4-FFF2-40B4-BE49-F238E27FC236}">
                <a16:creationId xmlns:a16="http://schemas.microsoft.com/office/drawing/2014/main" id="{CAB7712D-EF88-4443-D79F-B8075BD5EE03}"/>
              </a:ext>
            </a:extLst>
          </p:cNvPr>
          <p:cNvSpPr/>
          <p:nvPr/>
        </p:nvSpPr>
        <p:spPr>
          <a:xfrm>
            <a:off x="14745394" y="5787691"/>
            <a:ext cx="1108363" cy="242455"/>
          </a:xfrm>
          <a:prstGeom prst="round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3F3F3F"/>
                </a:solidFill>
                <a:latin typeface="Garamond"/>
                <a:cs typeface="Calibri"/>
              </a:rPr>
              <a:t>Monterey</a:t>
            </a:r>
          </a:p>
        </p:txBody>
      </p:sp>
      <p:sp>
        <p:nvSpPr>
          <p:cNvPr id="204" name="Rectangle: Rounded Corners 203">
            <a:extLst>
              <a:ext uri="{FF2B5EF4-FFF2-40B4-BE49-F238E27FC236}">
                <a16:creationId xmlns:a16="http://schemas.microsoft.com/office/drawing/2014/main" id="{B711894B-016F-8EF7-D6A9-0467F69C8E97}"/>
              </a:ext>
            </a:extLst>
          </p:cNvPr>
          <p:cNvSpPr/>
          <p:nvPr/>
        </p:nvSpPr>
        <p:spPr>
          <a:xfrm>
            <a:off x="16627302" y="5314327"/>
            <a:ext cx="854363" cy="242455"/>
          </a:xfrm>
          <a:prstGeom prst="round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3F3F3F"/>
                </a:solidFill>
                <a:latin typeface="Garamond"/>
                <a:cs typeface="Calibri"/>
              </a:rPr>
              <a:t>Salinas</a:t>
            </a:r>
            <a:endParaRPr lang="en-US" sz="1600">
              <a:latin typeface="Garamond"/>
            </a:endParaRPr>
          </a:p>
        </p:txBody>
      </p:sp>
      <p:cxnSp>
        <p:nvCxnSpPr>
          <p:cNvPr id="205" name="Straight Arrow Connector 204">
            <a:extLst>
              <a:ext uri="{FF2B5EF4-FFF2-40B4-BE49-F238E27FC236}">
                <a16:creationId xmlns:a16="http://schemas.microsoft.com/office/drawing/2014/main" id="{DB74216A-24B5-4557-0CF3-C6D7F72D8300}"/>
              </a:ext>
            </a:extLst>
          </p:cNvPr>
          <p:cNvCxnSpPr/>
          <p:nvPr/>
        </p:nvCxnSpPr>
        <p:spPr>
          <a:xfrm>
            <a:off x="15211716" y="6044228"/>
            <a:ext cx="130054" cy="413475"/>
          </a:xfrm>
          <a:prstGeom prst="straightConnector1">
            <a:avLst/>
          </a:prstGeom>
          <a:ln w="12700">
            <a:solidFill>
              <a:schemeClr val="bg2"/>
            </a:solidFill>
          </a:ln>
        </p:spPr>
        <p:style>
          <a:lnRef idx="1">
            <a:schemeClr val="dk1"/>
          </a:lnRef>
          <a:fillRef idx="0">
            <a:schemeClr val="dk1"/>
          </a:fillRef>
          <a:effectRef idx="0">
            <a:schemeClr val="dk1"/>
          </a:effectRef>
          <a:fontRef idx="minor">
            <a:schemeClr val="tx1"/>
          </a:fontRef>
        </p:style>
      </p:cxnSp>
      <p:cxnSp>
        <p:nvCxnSpPr>
          <p:cNvPr id="206" name="Straight Arrow Connector 205">
            <a:extLst>
              <a:ext uri="{FF2B5EF4-FFF2-40B4-BE49-F238E27FC236}">
                <a16:creationId xmlns:a16="http://schemas.microsoft.com/office/drawing/2014/main" id="{5E48CE6F-6247-B324-F1F7-90706AF71B12}"/>
              </a:ext>
            </a:extLst>
          </p:cNvPr>
          <p:cNvCxnSpPr>
            <a:cxnSpLocks/>
          </p:cNvCxnSpPr>
          <p:nvPr/>
        </p:nvCxnSpPr>
        <p:spPr>
          <a:xfrm flipH="1">
            <a:off x="16779505" y="5526644"/>
            <a:ext cx="291681" cy="432644"/>
          </a:xfrm>
          <a:prstGeom prst="straightConnector1">
            <a:avLst/>
          </a:prstGeom>
          <a:ln w="12700">
            <a:solidFill>
              <a:schemeClr val="bg2"/>
            </a:solidFill>
          </a:ln>
        </p:spPr>
        <p:style>
          <a:lnRef idx="1">
            <a:schemeClr val="dk1"/>
          </a:lnRef>
          <a:fillRef idx="0">
            <a:schemeClr val="dk1"/>
          </a:fillRef>
          <a:effectRef idx="0">
            <a:schemeClr val="dk1"/>
          </a:effectRef>
          <a:fontRef idx="minor">
            <a:schemeClr val="tx1"/>
          </a:fontRef>
        </p:style>
      </p:cxnSp>
      <p:sp>
        <p:nvSpPr>
          <p:cNvPr id="207" name="Rectangle: Rounded Corners 206">
            <a:extLst>
              <a:ext uri="{FF2B5EF4-FFF2-40B4-BE49-F238E27FC236}">
                <a16:creationId xmlns:a16="http://schemas.microsoft.com/office/drawing/2014/main" id="{A235FBD4-142A-8482-E3C4-8035281DE33B}"/>
              </a:ext>
            </a:extLst>
          </p:cNvPr>
          <p:cNvSpPr/>
          <p:nvPr/>
        </p:nvSpPr>
        <p:spPr>
          <a:xfrm>
            <a:off x="16493113" y="9819232"/>
            <a:ext cx="854363" cy="242455"/>
          </a:xfrm>
          <a:prstGeom prst="round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3F3F3F"/>
                </a:solidFill>
                <a:latin typeface="Garamond"/>
                <a:cs typeface="Calibri"/>
              </a:rPr>
              <a:t>Lucia</a:t>
            </a:r>
            <a:endParaRPr lang="en-US" dirty="0"/>
          </a:p>
        </p:txBody>
      </p:sp>
      <p:cxnSp>
        <p:nvCxnSpPr>
          <p:cNvPr id="208" name="Straight Arrow Connector 207">
            <a:extLst>
              <a:ext uri="{FF2B5EF4-FFF2-40B4-BE49-F238E27FC236}">
                <a16:creationId xmlns:a16="http://schemas.microsoft.com/office/drawing/2014/main" id="{BBBE1990-B063-4807-0E39-BE1A5CE549E5}"/>
              </a:ext>
            </a:extLst>
          </p:cNvPr>
          <p:cNvCxnSpPr>
            <a:cxnSpLocks/>
          </p:cNvCxnSpPr>
          <p:nvPr/>
        </p:nvCxnSpPr>
        <p:spPr>
          <a:xfrm flipH="1">
            <a:off x="16856183" y="9341437"/>
            <a:ext cx="42475" cy="451814"/>
          </a:xfrm>
          <a:prstGeom prst="straightConnector1">
            <a:avLst/>
          </a:prstGeom>
          <a:ln w="12700">
            <a:solidFill>
              <a:schemeClr val="bg2"/>
            </a:solidFill>
          </a:ln>
        </p:spPr>
        <p:style>
          <a:lnRef idx="1">
            <a:schemeClr val="dk1"/>
          </a:lnRef>
          <a:fillRef idx="0">
            <a:schemeClr val="dk1"/>
          </a:fillRef>
          <a:effectRef idx="0">
            <a:schemeClr val="dk1"/>
          </a:effectRef>
          <a:fontRef idx="minor">
            <a:schemeClr val="tx1"/>
          </a:fontRef>
        </p:style>
      </p:cxnSp>
      <p:sp>
        <p:nvSpPr>
          <p:cNvPr id="209" name="Text Placeholder 16">
            <a:extLst>
              <a:ext uri="{FF2B5EF4-FFF2-40B4-BE49-F238E27FC236}">
                <a16:creationId xmlns:a16="http://schemas.microsoft.com/office/drawing/2014/main" id="{A3E987BA-63A7-E55C-D9E0-0074DB601FE6}"/>
              </a:ext>
            </a:extLst>
          </p:cNvPr>
          <p:cNvSpPr txBox="1">
            <a:spLocks/>
          </p:cNvSpPr>
          <p:nvPr/>
        </p:nvSpPr>
        <p:spPr>
          <a:xfrm>
            <a:off x="18556548" y="5834366"/>
            <a:ext cx="7973780" cy="1790974"/>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Arial" panose="020B0604020202020204" pitchFamily="34" charset="0"/>
              <a:buChar char="•"/>
            </a:pPr>
            <a:r>
              <a:rPr lang="en-US" sz="3000" b="1" i="1" dirty="0">
                <a:solidFill>
                  <a:srgbClr val="236F99"/>
                </a:solidFill>
                <a:latin typeface="Garamond"/>
              </a:rPr>
              <a:t>Wildlands </a:t>
            </a:r>
            <a:r>
              <a:rPr lang="en-US" sz="3000" dirty="0">
                <a:solidFill>
                  <a:schemeClr val="tx1">
                    <a:lumMod val="75000"/>
                    <a:lumOff val="25000"/>
                  </a:schemeClr>
                </a:solidFill>
                <a:latin typeface="Garamond"/>
              </a:rPr>
              <a:t>(no development) – 10,000 acres</a:t>
            </a:r>
            <a:endParaRPr lang="en-US" dirty="0">
              <a:solidFill>
                <a:schemeClr val="tx1">
                  <a:lumMod val="75000"/>
                  <a:lumOff val="25000"/>
                </a:schemeClr>
              </a:solidFill>
            </a:endParaRPr>
          </a:p>
          <a:p>
            <a:pPr>
              <a:lnSpc>
                <a:spcPct val="100000"/>
              </a:lnSpc>
              <a:spcBef>
                <a:spcPts val="0"/>
              </a:spcBef>
              <a:spcAft>
                <a:spcPts val="600"/>
              </a:spcAft>
              <a:buClr>
                <a:srgbClr val="236F99"/>
              </a:buClr>
              <a:buFont typeface="Arial" panose="020B0604020202020204" pitchFamily="34" charset="0"/>
              <a:buChar char="•"/>
            </a:pPr>
            <a:r>
              <a:rPr lang="en-US" sz="3000" b="1" i="1" dirty="0" err="1">
                <a:solidFill>
                  <a:srgbClr val="236F99"/>
                </a:solidFill>
                <a:latin typeface="Garamond"/>
              </a:rPr>
              <a:t>Openlands</a:t>
            </a:r>
            <a:r>
              <a:rPr lang="en-US" sz="3000" b="1" i="1" dirty="0">
                <a:solidFill>
                  <a:srgbClr val="236F99"/>
                </a:solidFill>
                <a:latin typeface="Garamond"/>
              </a:rPr>
              <a:t> </a:t>
            </a:r>
            <a:r>
              <a:rPr lang="en-US" sz="3000" dirty="0">
                <a:solidFill>
                  <a:schemeClr val="tx1">
                    <a:lumMod val="75000"/>
                    <a:lumOff val="25000"/>
                  </a:schemeClr>
                </a:solidFill>
                <a:latin typeface="Garamond"/>
              </a:rPr>
              <a:t>(privately conserved) – 8,000 acres</a:t>
            </a:r>
          </a:p>
          <a:p>
            <a:pPr>
              <a:lnSpc>
                <a:spcPct val="100000"/>
              </a:lnSpc>
              <a:spcBef>
                <a:spcPts val="0"/>
              </a:spcBef>
              <a:spcAft>
                <a:spcPts val="600"/>
              </a:spcAft>
              <a:buClr>
                <a:srgbClr val="236F99"/>
              </a:buClr>
              <a:buFont typeface="Arial" panose="020B0604020202020204" pitchFamily="34" charset="0"/>
              <a:buChar char="•"/>
            </a:pPr>
            <a:r>
              <a:rPr lang="en-US" sz="3000" b="1" i="1" dirty="0">
                <a:solidFill>
                  <a:srgbClr val="236F99"/>
                </a:solidFill>
                <a:latin typeface="Garamond"/>
              </a:rPr>
              <a:t>Homelands </a:t>
            </a:r>
            <a:r>
              <a:rPr lang="en-US" sz="3000" dirty="0">
                <a:solidFill>
                  <a:schemeClr val="tx1">
                    <a:lumMod val="75000"/>
                    <a:lumOff val="25000"/>
                  </a:schemeClr>
                </a:solidFill>
                <a:latin typeface="Garamond"/>
              </a:rPr>
              <a:t>(private development) –2,000 acres</a:t>
            </a:r>
          </a:p>
          <a:p>
            <a:pPr>
              <a:lnSpc>
                <a:spcPct val="100000"/>
              </a:lnSpc>
              <a:spcBef>
                <a:spcPts val="0"/>
              </a:spcBef>
              <a:spcAft>
                <a:spcPts val="600"/>
              </a:spcAft>
              <a:buClr>
                <a:srgbClr val="236F99"/>
              </a:buClr>
              <a:buFont typeface="Arial" panose="020B0604020202020204" pitchFamily="34" charset="0"/>
              <a:buChar char="•"/>
            </a:pPr>
            <a:r>
              <a:rPr lang="en-US" sz="3000" dirty="0">
                <a:solidFill>
                  <a:schemeClr val="tx1">
                    <a:lumMod val="75000"/>
                    <a:lumOff val="25000"/>
                  </a:schemeClr>
                </a:solidFill>
                <a:latin typeface="Garamond"/>
              </a:rPr>
              <a:t>Surrounding region has faced high urbanization, which reduces biodiversity, habitats, and ecosystem services.</a:t>
            </a:r>
          </a:p>
        </p:txBody>
      </p:sp>
      <p:sp>
        <p:nvSpPr>
          <p:cNvPr id="213" name="TextBox 1">
            <a:extLst>
              <a:ext uri="{FF2B5EF4-FFF2-40B4-BE49-F238E27FC236}">
                <a16:creationId xmlns:a16="http://schemas.microsoft.com/office/drawing/2014/main" id="{7A3465D1-8FDE-3046-4881-1734C29F817C}"/>
              </a:ext>
            </a:extLst>
          </p:cNvPr>
          <p:cNvSpPr txBox="1"/>
          <p:nvPr/>
        </p:nvSpPr>
        <p:spPr>
          <a:xfrm>
            <a:off x="13126184" y="24486098"/>
            <a:ext cx="12082816"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rPr>
              <a:t>Figure 3. A &amp; B shows forest cover change in the study area (A) and on the SLP (B). The wide expanse of forest loss in the western region was primarily due to the 2016 Soberanes fire. C &amp; D show increases in development in the study area (C) and the SLP (D). Neighboring conserved properties are outlined in gray or purple.</a:t>
            </a:r>
          </a:p>
        </p:txBody>
      </p:sp>
      <p:sp>
        <p:nvSpPr>
          <p:cNvPr id="214" name="TextBox 1">
            <a:extLst>
              <a:ext uri="{FF2B5EF4-FFF2-40B4-BE49-F238E27FC236}">
                <a16:creationId xmlns:a16="http://schemas.microsoft.com/office/drawing/2014/main" id="{4C455821-77FE-A53D-DA4E-E4DDB987B4EF}"/>
              </a:ext>
            </a:extLst>
          </p:cNvPr>
          <p:cNvSpPr txBox="1"/>
          <p:nvPr/>
        </p:nvSpPr>
        <p:spPr>
          <a:xfrm>
            <a:off x="13145967" y="18292314"/>
            <a:ext cx="1208281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rPr>
              <a:t>Figure 2. Final land cover classification for 1991 (A) and 2019 (B) using all input variables.</a:t>
            </a:r>
          </a:p>
        </p:txBody>
      </p:sp>
      <p:sp>
        <p:nvSpPr>
          <p:cNvPr id="215" name="TextBox 1">
            <a:extLst>
              <a:ext uri="{FF2B5EF4-FFF2-40B4-BE49-F238E27FC236}">
                <a16:creationId xmlns:a16="http://schemas.microsoft.com/office/drawing/2014/main" id="{3CF95B68-9C18-DC02-0FB5-25952548D95A}"/>
              </a:ext>
            </a:extLst>
          </p:cNvPr>
          <p:cNvSpPr txBox="1"/>
          <p:nvPr/>
        </p:nvSpPr>
        <p:spPr>
          <a:xfrm>
            <a:off x="13293396" y="11258839"/>
            <a:ext cx="1299801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rPr>
              <a:t>Figure 1. Map visualizing the overall study area, with the SLP outlined in white (Left). Images of the SLP were provided by the SLP (Middle, Right).</a:t>
            </a:r>
          </a:p>
        </p:txBody>
      </p:sp>
      <p:sp>
        <p:nvSpPr>
          <p:cNvPr id="216" name="Text Placeholder 16">
            <a:extLst>
              <a:ext uri="{FF2B5EF4-FFF2-40B4-BE49-F238E27FC236}">
                <a16:creationId xmlns:a16="http://schemas.microsoft.com/office/drawing/2014/main" id="{9C541445-2715-7033-572F-6699E0118B13}"/>
              </a:ext>
            </a:extLst>
          </p:cNvPr>
          <p:cNvSpPr txBox="1">
            <a:spLocks/>
          </p:cNvSpPr>
          <p:nvPr/>
        </p:nvSpPr>
        <p:spPr>
          <a:xfrm>
            <a:off x="2979797" y="27048313"/>
            <a:ext cx="2162609" cy="58508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Arial" panose="020B0604020202020204" pitchFamily="34" charset="0"/>
              <a:buChar char="•"/>
            </a:pPr>
            <a:r>
              <a:rPr lang="en-US" sz="2400" dirty="0">
                <a:solidFill>
                  <a:schemeClr val="tx1">
                    <a:lumMod val="75000"/>
                    <a:lumOff val="25000"/>
                  </a:schemeClr>
                </a:solidFill>
                <a:latin typeface="Garamond"/>
              </a:rPr>
              <a:t>Digital elevation model</a:t>
            </a:r>
          </a:p>
        </p:txBody>
      </p:sp>
      <p:sp>
        <p:nvSpPr>
          <p:cNvPr id="217" name="Text Placeholder 16">
            <a:extLst>
              <a:ext uri="{FF2B5EF4-FFF2-40B4-BE49-F238E27FC236}">
                <a16:creationId xmlns:a16="http://schemas.microsoft.com/office/drawing/2014/main" id="{5798ABBD-E0AC-B867-3369-2F44CF4D8812}"/>
              </a:ext>
            </a:extLst>
          </p:cNvPr>
          <p:cNvSpPr txBox="1">
            <a:spLocks/>
          </p:cNvSpPr>
          <p:nvPr/>
        </p:nvSpPr>
        <p:spPr>
          <a:xfrm>
            <a:off x="6631874" y="27038502"/>
            <a:ext cx="2756873" cy="58508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Arial" panose="020B0604020202020204" pitchFamily="34" charset="0"/>
              <a:buChar char="•"/>
            </a:pPr>
            <a:r>
              <a:rPr lang="en-US" sz="2400" dirty="0">
                <a:solidFill>
                  <a:schemeClr val="tx1">
                    <a:lumMod val="75000"/>
                    <a:lumOff val="25000"/>
                  </a:schemeClr>
                </a:solidFill>
                <a:latin typeface="Garamond"/>
              </a:rPr>
              <a:t>Satellite and spectral data for 1991 (left) and 2019 (right)</a:t>
            </a:r>
          </a:p>
        </p:txBody>
      </p:sp>
      <p:sp>
        <p:nvSpPr>
          <p:cNvPr id="219" name="TextBox 2">
            <a:extLst>
              <a:ext uri="{FF2B5EF4-FFF2-40B4-BE49-F238E27FC236}">
                <a16:creationId xmlns:a16="http://schemas.microsoft.com/office/drawing/2014/main" id="{B1CE748D-9716-47F5-376C-BB987AF3B18E}"/>
              </a:ext>
            </a:extLst>
          </p:cNvPr>
          <p:cNvSpPr txBox="1"/>
          <p:nvPr/>
        </p:nvSpPr>
        <p:spPr>
          <a:xfrm>
            <a:off x="13190895" y="19216518"/>
            <a:ext cx="52520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3F3F3F"/>
                </a:solidFill>
                <a:latin typeface="Garamond"/>
                <a:cs typeface="Calibri"/>
              </a:rPr>
              <a:t>A</a:t>
            </a:r>
          </a:p>
        </p:txBody>
      </p:sp>
      <p:sp>
        <p:nvSpPr>
          <p:cNvPr id="220" name="TextBox 2">
            <a:extLst>
              <a:ext uri="{FF2B5EF4-FFF2-40B4-BE49-F238E27FC236}">
                <a16:creationId xmlns:a16="http://schemas.microsoft.com/office/drawing/2014/main" id="{D940AF2C-BF15-D46D-1513-FF9CB9B25532}"/>
              </a:ext>
            </a:extLst>
          </p:cNvPr>
          <p:cNvSpPr txBox="1"/>
          <p:nvPr/>
        </p:nvSpPr>
        <p:spPr>
          <a:xfrm>
            <a:off x="20510895" y="19144518"/>
            <a:ext cx="52520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3F3F3F"/>
                </a:solidFill>
                <a:latin typeface="Garamond"/>
                <a:cs typeface="Calibri"/>
              </a:rPr>
              <a:t>B</a:t>
            </a:r>
          </a:p>
        </p:txBody>
      </p:sp>
      <p:sp>
        <p:nvSpPr>
          <p:cNvPr id="221" name="TextBox 2">
            <a:extLst>
              <a:ext uri="{FF2B5EF4-FFF2-40B4-BE49-F238E27FC236}">
                <a16:creationId xmlns:a16="http://schemas.microsoft.com/office/drawing/2014/main" id="{2E65CCF0-164B-93B9-5999-22866E9ECB70}"/>
              </a:ext>
            </a:extLst>
          </p:cNvPr>
          <p:cNvSpPr txBox="1"/>
          <p:nvPr/>
        </p:nvSpPr>
        <p:spPr>
          <a:xfrm>
            <a:off x="20894894" y="19216517"/>
            <a:ext cx="52520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3F3F3F"/>
                </a:solidFill>
                <a:latin typeface="Garamond"/>
                <a:cs typeface="Calibri"/>
              </a:rPr>
              <a:t>C</a:t>
            </a:r>
          </a:p>
        </p:txBody>
      </p:sp>
      <p:sp>
        <p:nvSpPr>
          <p:cNvPr id="222" name="TextBox 2">
            <a:extLst>
              <a:ext uri="{FF2B5EF4-FFF2-40B4-BE49-F238E27FC236}">
                <a16:creationId xmlns:a16="http://schemas.microsoft.com/office/drawing/2014/main" id="{AE9BA245-73BC-1559-4A58-25729E803553}"/>
              </a:ext>
            </a:extLst>
          </p:cNvPr>
          <p:cNvSpPr txBox="1"/>
          <p:nvPr/>
        </p:nvSpPr>
        <p:spPr>
          <a:xfrm>
            <a:off x="20438893" y="22072517"/>
            <a:ext cx="52520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3F3F3F"/>
                </a:solidFill>
                <a:latin typeface="Garamond"/>
                <a:cs typeface="Calibri"/>
              </a:rPr>
              <a:t>D</a:t>
            </a:r>
          </a:p>
        </p:txBody>
      </p:sp>
      <p:sp>
        <p:nvSpPr>
          <p:cNvPr id="223" name="TextBox 2">
            <a:extLst>
              <a:ext uri="{FF2B5EF4-FFF2-40B4-BE49-F238E27FC236}">
                <a16:creationId xmlns:a16="http://schemas.microsoft.com/office/drawing/2014/main" id="{99F44CA2-EE87-661C-4100-FF8D42B17575}"/>
              </a:ext>
            </a:extLst>
          </p:cNvPr>
          <p:cNvSpPr txBox="1"/>
          <p:nvPr/>
        </p:nvSpPr>
        <p:spPr>
          <a:xfrm>
            <a:off x="13454894" y="12886055"/>
            <a:ext cx="52520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3F3F3F"/>
                </a:solidFill>
                <a:latin typeface="Garamond"/>
                <a:cs typeface="Calibri"/>
              </a:rPr>
              <a:t>A</a:t>
            </a:r>
          </a:p>
        </p:txBody>
      </p:sp>
      <p:sp>
        <p:nvSpPr>
          <p:cNvPr id="224" name="TextBox 2">
            <a:extLst>
              <a:ext uri="{FF2B5EF4-FFF2-40B4-BE49-F238E27FC236}">
                <a16:creationId xmlns:a16="http://schemas.microsoft.com/office/drawing/2014/main" id="{DBE669C3-F2EC-61F3-0FDA-59E7B264FAB3}"/>
              </a:ext>
            </a:extLst>
          </p:cNvPr>
          <p:cNvSpPr txBox="1"/>
          <p:nvPr/>
        </p:nvSpPr>
        <p:spPr>
          <a:xfrm>
            <a:off x="20966894" y="12766055"/>
            <a:ext cx="52520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3F3F3F"/>
                </a:solidFill>
                <a:latin typeface="Garamond"/>
                <a:cs typeface="Calibri"/>
              </a:rPr>
              <a:t>B</a:t>
            </a:r>
          </a:p>
        </p:txBody>
      </p:sp>
      <p:pic>
        <p:nvPicPr>
          <p:cNvPr id="229" name="Picture 2">
            <a:extLst>
              <a:ext uri="{FF2B5EF4-FFF2-40B4-BE49-F238E27FC236}">
                <a16:creationId xmlns:a16="http://schemas.microsoft.com/office/drawing/2014/main" id="{A5BFCDE7-9F58-4BEE-AA13-3FBCA4820F6D}"/>
              </a:ext>
            </a:extLst>
          </p:cNvPr>
          <p:cNvPicPr>
            <a:picLocks/>
          </p:cNvPicPr>
          <p:nvPr/>
        </p:nvPicPr>
        <p:blipFill rotWithShape="1">
          <a:blip r:embed="rId16"/>
          <a:srcRect t="1860" r="2797" b="31628"/>
          <a:stretch/>
        </p:blipFill>
        <p:spPr>
          <a:xfrm>
            <a:off x="6944897" y="31052467"/>
            <a:ext cx="1645920" cy="1645920"/>
          </a:xfrm>
          <a:prstGeom prst="ellipse">
            <a:avLst/>
          </a:prstGeom>
        </p:spPr>
      </p:pic>
      <p:pic>
        <p:nvPicPr>
          <p:cNvPr id="230" name="Picture 2719">
            <a:extLst>
              <a:ext uri="{FF2B5EF4-FFF2-40B4-BE49-F238E27FC236}">
                <a16:creationId xmlns:a16="http://schemas.microsoft.com/office/drawing/2014/main" id="{786219F9-AC30-43C4-8DCE-7513B61C5681}"/>
              </a:ext>
            </a:extLst>
          </p:cNvPr>
          <p:cNvPicPr>
            <a:picLocks/>
          </p:cNvPicPr>
          <p:nvPr/>
        </p:nvPicPr>
        <p:blipFill>
          <a:blip r:embed="rId17"/>
          <a:stretch>
            <a:fillRect/>
          </a:stretch>
        </p:blipFill>
        <p:spPr>
          <a:xfrm>
            <a:off x="1164499" y="31044552"/>
            <a:ext cx="1645920" cy="1645920"/>
          </a:xfrm>
          <a:prstGeom prst="ellipse">
            <a:avLst/>
          </a:prstGeom>
        </p:spPr>
      </p:pic>
      <p:pic>
        <p:nvPicPr>
          <p:cNvPr id="231" name="Picture 5617">
            <a:extLst>
              <a:ext uri="{FF2B5EF4-FFF2-40B4-BE49-F238E27FC236}">
                <a16:creationId xmlns:a16="http://schemas.microsoft.com/office/drawing/2014/main" id="{DA043B74-C5DB-46E2-B034-3A7791549E38}"/>
              </a:ext>
            </a:extLst>
          </p:cNvPr>
          <p:cNvPicPr>
            <a:picLocks/>
          </p:cNvPicPr>
          <p:nvPr/>
        </p:nvPicPr>
        <p:blipFill rotWithShape="1">
          <a:blip r:embed="rId18"/>
          <a:srcRect l="18055" t="17895" r="16667" b="10589"/>
          <a:stretch/>
        </p:blipFill>
        <p:spPr>
          <a:xfrm>
            <a:off x="9850423" y="31043736"/>
            <a:ext cx="1645920" cy="1645920"/>
          </a:xfrm>
          <a:prstGeom prst="ellipse">
            <a:avLst/>
          </a:prstGeom>
          <a:ln>
            <a:noFill/>
          </a:ln>
          <a:effectLst>
            <a:softEdge rad="0"/>
          </a:effectLst>
        </p:spPr>
      </p:pic>
      <p:pic>
        <p:nvPicPr>
          <p:cNvPr id="232" name="Picture 5618">
            <a:extLst>
              <a:ext uri="{FF2B5EF4-FFF2-40B4-BE49-F238E27FC236}">
                <a16:creationId xmlns:a16="http://schemas.microsoft.com/office/drawing/2014/main" id="{3BB6A743-C8A3-4DE2-9BF7-2DCF0724E36E}"/>
              </a:ext>
            </a:extLst>
          </p:cNvPr>
          <p:cNvPicPr>
            <a:picLocks/>
          </p:cNvPicPr>
          <p:nvPr/>
        </p:nvPicPr>
        <p:blipFill>
          <a:blip r:embed="rId19"/>
          <a:stretch>
            <a:fillRect/>
          </a:stretch>
        </p:blipFill>
        <p:spPr>
          <a:xfrm>
            <a:off x="4054698" y="31044552"/>
            <a:ext cx="1645920" cy="1645920"/>
          </a:xfrm>
          <a:prstGeom prst="ellipse">
            <a:avLst/>
          </a:prstGeom>
          <a:ln>
            <a:noFill/>
          </a:ln>
          <a:effectLst>
            <a:softEdge rad="0"/>
          </a:effectLst>
        </p:spPr>
      </p:pic>
      <p:pic>
        <p:nvPicPr>
          <p:cNvPr id="233" name="Picture 2731" descr="A picture containing outdoor, sky, grass, mountain&#10;&#10;Description automatically generated">
            <a:extLst>
              <a:ext uri="{FF2B5EF4-FFF2-40B4-BE49-F238E27FC236}">
                <a16:creationId xmlns:a16="http://schemas.microsoft.com/office/drawing/2014/main" id="{F37D658A-8850-44A8-A357-D7BC8047769E}"/>
              </a:ext>
            </a:extLst>
          </p:cNvPr>
          <p:cNvPicPr>
            <a:picLocks noChangeAspect="1"/>
          </p:cNvPicPr>
          <p:nvPr/>
        </p:nvPicPr>
        <p:blipFill rotWithShape="1">
          <a:blip r:embed="rId20"/>
          <a:srcRect l="-242" r="-887" b="36652"/>
          <a:stretch/>
        </p:blipFill>
        <p:spPr>
          <a:xfrm>
            <a:off x="18718918" y="8943621"/>
            <a:ext cx="5050245" cy="2095294"/>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5" name="Picture 33">
            <a:extLst>
              <a:ext uri="{FF2B5EF4-FFF2-40B4-BE49-F238E27FC236}">
                <a16:creationId xmlns:a16="http://schemas.microsoft.com/office/drawing/2014/main" id="{CADD30A7-E9BB-43D0-B476-F1894EAEDA8A}"/>
              </a:ext>
            </a:extLst>
          </p:cNvPr>
          <p:cNvPicPr>
            <a:picLocks noChangeAspect="1"/>
          </p:cNvPicPr>
          <p:nvPr/>
        </p:nvPicPr>
        <p:blipFill>
          <a:blip r:embed="rId21"/>
          <a:stretch>
            <a:fillRect/>
          </a:stretch>
        </p:blipFill>
        <p:spPr>
          <a:xfrm>
            <a:off x="24194647" y="8792552"/>
            <a:ext cx="2065867" cy="2433391"/>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8" name="Text Placeholder 16">
            <a:extLst>
              <a:ext uri="{FF2B5EF4-FFF2-40B4-BE49-F238E27FC236}">
                <a16:creationId xmlns:a16="http://schemas.microsoft.com/office/drawing/2014/main" id="{4D6EA772-E58A-459A-8BB0-4A7390844519}"/>
              </a:ext>
            </a:extLst>
          </p:cNvPr>
          <p:cNvSpPr txBox="1">
            <a:spLocks/>
          </p:cNvSpPr>
          <p:nvPr/>
        </p:nvSpPr>
        <p:spPr>
          <a:xfrm>
            <a:off x="13285026" y="30627267"/>
            <a:ext cx="11836800" cy="226464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236F99"/>
              </a:buClr>
              <a:buFont typeface="Arial" panose="020B0604020202020204" pitchFamily="34" charset="0"/>
              <a:buChar char="•"/>
            </a:pPr>
            <a:r>
              <a:rPr lang="en-US" sz="3200" dirty="0">
                <a:solidFill>
                  <a:schemeClr val="tx1">
                    <a:lumMod val="75000"/>
                    <a:lumOff val="25000"/>
                  </a:schemeClr>
                </a:solidFill>
                <a:latin typeface="Garamond"/>
                <a:ea typeface="+mn-lt"/>
                <a:cs typeface="+mn-lt"/>
              </a:rPr>
              <a:t>Sarah </a:t>
            </a:r>
            <a:r>
              <a:rPr lang="en-US" sz="3200" dirty="0" err="1">
                <a:solidFill>
                  <a:schemeClr val="tx1">
                    <a:lumMod val="75000"/>
                    <a:lumOff val="25000"/>
                  </a:schemeClr>
                </a:solidFill>
                <a:latin typeface="Garamond"/>
                <a:ea typeface="+mn-lt"/>
                <a:cs typeface="+mn-lt"/>
              </a:rPr>
              <a:t>Hettema</a:t>
            </a:r>
            <a:r>
              <a:rPr lang="en-US" sz="3200" dirty="0">
                <a:solidFill>
                  <a:schemeClr val="tx1">
                    <a:lumMod val="75000"/>
                    <a:lumOff val="25000"/>
                  </a:schemeClr>
                </a:solidFill>
                <a:latin typeface="Garamond"/>
                <a:ea typeface="+mn-lt"/>
                <a:cs typeface="+mn-lt"/>
              </a:rPr>
              <a:t> - DEVELOP Fellow </a:t>
            </a:r>
          </a:p>
          <a:p>
            <a:pPr>
              <a:buClr>
                <a:srgbClr val="236F99"/>
              </a:buClr>
              <a:buFont typeface="Arial" panose="020B0604020202020204" pitchFamily="34" charset="0"/>
              <a:buChar char="•"/>
            </a:pPr>
            <a:r>
              <a:rPr lang="en-US" sz="3200" dirty="0">
                <a:solidFill>
                  <a:schemeClr val="tx1">
                    <a:lumMod val="75000"/>
                    <a:lumOff val="25000"/>
                  </a:schemeClr>
                </a:solidFill>
                <a:latin typeface="Garamond"/>
                <a:ea typeface="+mn-lt"/>
                <a:cs typeface="+mn-lt"/>
              </a:rPr>
              <a:t>Dr. Tony Vorster - Science Advisor</a:t>
            </a:r>
          </a:p>
          <a:p>
            <a:pPr>
              <a:buClr>
                <a:srgbClr val="236F99"/>
              </a:buClr>
              <a:buFont typeface="Arial" panose="020B0604020202020204" pitchFamily="34" charset="0"/>
              <a:buChar char="•"/>
            </a:pPr>
            <a:r>
              <a:rPr lang="en-US" sz="3200" dirty="0">
                <a:solidFill>
                  <a:schemeClr val="tx1">
                    <a:lumMod val="75000"/>
                    <a:lumOff val="25000"/>
                  </a:schemeClr>
                </a:solidFill>
                <a:latin typeface="Garamond"/>
                <a:ea typeface="+mn-lt"/>
                <a:cs typeface="+mn-lt"/>
              </a:rPr>
              <a:t>Dr. Brian Woodward - Science Advisor &amp; Partner</a:t>
            </a:r>
          </a:p>
          <a:p>
            <a:pPr>
              <a:buClr>
                <a:srgbClr val="236F99"/>
              </a:buClr>
              <a:buFont typeface="Arial" panose="020B0604020202020204" pitchFamily="34" charset="0"/>
              <a:buChar char="•"/>
            </a:pPr>
            <a:endParaRPr lang="en-US" sz="3200" dirty="0">
              <a:solidFill>
                <a:schemeClr val="tx1">
                  <a:lumMod val="75000"/>
                  <a:lumOff val="25000"/>
                </a:schemeClr>
              </a:solidFill>
              <a:latin typeface="Garamond"/>
              <a:ea typeface="+mn-lt"/>
              <a:cs typeface="+mn-lt"/>
            </a:endParaRPr>
          </a:p>
          <a:p>
            <a:pPr>
              <a:buClr>
                <a:srgbClr val="236F99"/>
              </a:buClr>
              <a:buFont typeface="Arial" panose="020B0604020202020204" pitchFamily="34" charset="0"/>
              <a:buChar char="•"/>
            </a:pPr>
            <a:endParaRPr lang="en-US" sz="3200" dirty="0">
              <a:solidFill>
                <a:schemeClr val="tx1">
                  <a:lumMod val="75000"/>
                  <a:lumOff val="25000"/>
                </a:schemeClr>
              </a:solidFill>
              <a:latin typeface="Garamond"/>
              <a:ea typeface="+mn-lt"/>
              <a:cs typeface="+mn-lt"/>
            </a:endParaRPr>
          </a:p>
          <a:p>
            <a:pPr>
              <a:buClr>
                <a:srgbClr val="236F99"/>
              </a:buClr>
              <a:buFont typeface="Arial" panose="020B0604020202020204" pitchFamily="34" charset="0"/>
              <a:buChar char="•"/>
            </a:pPr>
            <a:endParaRPr lang="en-US" sz="3200" dirty="0">
              <a:solidFill>
                <a:schemeClr val="tx1">
                  <a:lumMod val="75000"/>
                </a:schemeClr>
              </a:solidFill>
              <a:latin typeface="Garamond"/>
            </a:endParaRPr>
          </a:p>
        </p:txBody>
      </p:sp>
    </p:spTree>
    <p:extLst>
      <p:ext uri="{BB962C8B-B14F-4D97-AF65-F5344CB8AC3E}">
        <p14:creationId xmlns:p14="http://schemas.microsoft.com/office/powerpoint/2010/main" val="15328867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19850C-B132-4F9E-91AE-B86D28DA0AF3}">
  <ds:schemaRefs>
    <ds:schemaRef ds:uri="http://purl.org/dc/elements/1.1/"/>
    <ds:schemaRef ds:uri="http://www.w3.org/XML/1998/namespace"/>
    <ds:schemaRef ds:uri="http://purl.org/dc/terms/"/>
    <ds:schemaRef ds:uri="46fe7b04-5e06-4d67-853a-3d76ee9b63d1"/>
    <ds:schemaRef ds:uri="http://schemas.microsoft.com/office/2006/metadata/properties"/>
    <ds:schemaRef ds:uri="http://schemas.microsoft.com/office/2006/documentManagement/types"/>
    <ds:schemaRef ds:uri="http://purl.org/dc/dcmitype/"/>
    <ds:schemaRef ds:uri="a73644ed-312f-45ec-b1db-66f2631c7f0d"/>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DB982117-BE05-49E4-B43E-9704DA19ACF1}"/>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38290</TotalTime>
  <Words>898</Words>
  <Application>Microsoft Office PowerPoint</Application>
  <PresentationFormat>Custom</PresentationFormat>
  <Paragraphs>120</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Plott, Laramie D. (LARC-E3)[SSAI DEVELOP]</cp:lastModifiedBy>
  <cp:revision>925</cp:revision>
  <dcterms:created xsi:type="dcterms:W3CDTF">2019-02-05T16:32:03Z</dcterms:created>
  <dcterms:modified xsi:type="dcterms:W3CDTF">2022-12-07T15:23:32Z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ies>
</file>