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91"/>
    <a:srgbClr val="7DB862"/>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15" d="100"/>
          <a:sy n="115" d="100"/>
        </p:scale>
        <p:origin x="156" y="20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426" y="190428"/>
            <a:ext cx="1225665" cy="1225665"/>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586991"/>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586991"/>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586991"/>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2">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2770</TotalTime>
  <Words>644</Words>
  <Application>Microsoft Office PowerPoint</Application>
  <PresentationFormat>Widescreen</PresentationFormat>
  <Paragraphs>67</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141</cp:revision>
  <dcterms:created xsi:type="dcterms:W3CDTF">2015-05-18T13:26:09Z</dcterms:created>
  <dcterms:modified xsi:type="dcterms:W3CDTF">2016-06-03T15:51:25Z</dcterms:modified>
</cp:coreProperties>
</file>