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94" r:id="rId2"/>
    <p:sldMasterId id="2147483683" r:id="rId3"/>
  </p:sldMasterIdLst>
  <p:handoutMasterIdLst>
    <p:handoutMasterId r:id="rId13"/>
  </p:handoutMasterIdLst>
  <p:sldIdLst>
    <p:sldId id="263" r:id="rId4"/>
    <p:sldId id="266" r:id="rId5"/>
    <p:sldId id="271" r:id="rId6"/>
    <p:sldId id="272" r:id="rId7"/>
    <p:sldId id="267" r:id="rId8"/>
    <p:sldId id="274" r:id="rId9"/>
    <p:sldId id="275" r:id="rId10"/>
    <p:sldId id="273" r:id="rId11"/>
    <p:sldId id="270"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72B"/>
    <a:srgbClr val="236F99"/>
    <a:srgbClr val="42AE02"/>
    <a:srgbClr val="075294"/>
    <a:srgbClr val="D36C32"/>
    <a:srgbClr val="A0B640"/>
    <a:srgbClr val="9DB23F"/>
    <a:srgbClr val="4DAFB4"/>
    <a:srgbClr val="8A5A9A"/>
    <a:srgbClr val="68A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56" d="100"/>
          <a:sy n="56" d="100"/>
        </p:scale>
        <p:origin x="2803"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2/6/2024</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29.png"/><Relationship Id="rId16" Type="http://schemas.openxmlformats.org/officeDocument/2006/relationships/image" Target="../media/image20.png"/><Relationship Id="rId20"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7.sv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19"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_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pic>
        <p:nvPicPr>
          <p:cNvPr id="4" name="Picture 3">
            <a:extLst>
              <a:ext uri="{FF2B5EF4-FFF2-40B4-BE49-F238E27FC236}">
                <a16:creationId xmlns:a16="http://schemas.microsoft.com/office/drawing/2014/main" id="{21F21EC2-AED1-970B-6FE8-1406C3B1EBD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5634"/>
          <a:stretch/>
        </p:blipFill>
        <p:spPr>
          <a:xfrm>
            <a:off x="4032462" y="2345729"/>
            <a:ext cx="3397425" cy="2580727"/>
          </a:xfrm>
          <a:prstGeom prst="rect">
            <a:avLst/>
          </a:prstGeom>
        </p:spPr>
      </p:pic>
      <p:sp>
        <p:nvSpPr>
          <p:cNvPr id="6" name="TextBox 5">
            <a:extLst>
              <a:ext uri="{FF2B5EF4-FFF2-40B4-BE49-F238E27FC236}">
                <a16:creationId xmlns:a16="http://schemas.microsoft.com/office/drawing/2014/main" id="{A4614090-8A18-7A27-C7D0-233EAE0CB8A8}"/>
              </a:ext>
            </a:extLst>
          </p:cNvPr>
          <p:cNvSpPr txBox="1"/>
          <p:nvPr userDrawn="1"/>
        </p:nvSpPr>
        <p:spPr>
          <a:xfrm>
            <a:off x="4248147" y="7968965"/>
            <a:ext cx="3236508" cy="1749350"/>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90CE4748-0CE8-3083-9271-23264384021C}"/>
              </a:ext>
            </a:extLst>
          </p:cNvPr>
          <p:cNvSpPr txBox="1"/>
          <p:nvPr userDrawn="1"/>
        </p:nvSpPr>
        <p:spPr>
          <a:xfrm>
            <a:off x="939445" y="2063504"/>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a:t>
            </a:r>
          </a:p>
          <a:p>
            <a:pPr marL="0"/>
            <a:r>
              <a:rPr lang="en-US" sz="1600" b="1" dirty="0">
                <a:solidFill>
                  <a:srgbClr val="67A478"/>
                </a:solidFill>
                <a:latin typeface="Century Gothic" panose="020B0502020202020204" pitchFamily="34" charset="0"/>
              </a:rPr>
              <a:t>Ecological Conservation</a:t>
            </a:r>
          </a:p>
        </p:txBody>
      </p:sp>
      <p:pic>
        <p:nvPicPr>
          <p:cNvPr id="12" name="Picture 11">
            <a:extLst>
              <a:ext uri="{FF2B5EF4-FFF2-40B4-BE49-F238E27FC236}">
                <a16:creationId xmlns:a16="http://schemas.microsoft.com/office/drawing/2014/main" id="{AEB642B2-9A91-AC6B-24F3-4D0284C731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3957" y="2104989"/>
            <a:ext cx="475488" cy="475488"/>
          </a:xfrm>
          <a:prstGeom prst="rect">
            <a:avLst/>
          </a:prstGeom>
        </p:spPr>
      </p:pic>
      <p:sp>
        <p:nvSpPr>
          <p:cNvPr id="13" name="TextBox 12">
            <a:extLst>
              <a:ext uri="{FF2B5EF4-FFF2-40B4-BE49-F238E27FC236}">
                <a16:creationId xmlns:a16="http://schemas.microsoft.com/office/drawing/2014/main" id="{B4510FDF-F3A6-213B-F7D4-402AE403AA33}"/>
              </a:ext>
            </a:extLst>
          </p:cNvPr>
          <p:cNvSpPr txBox="1"/>
          <p:nvPr userDrawn="1"/>
        </p:nvSpPr>
        <p:spPr>
          <a:xfrm>
            <a:off x="463089" y="4103748"/>
            <a:ext cx="3527208" cy="3799723"/>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a:p>
            <a:endParaRPr lang="en-US" sz="1200" dirty="0">
              <a:latin typeface="Garamond" panose="02020404030301010803" pitchFamily="18" charset="0"/>
            </a:endParaRPr>
          </a:p>
          <a:p>
            <a:pPr marL="171450" indent="-171450" fontAlgn="base">
              <a:buFont typeface="Arial" panose="020B0604020202020204" pitchFamily="34" charset="0"/>
              <a:buChar char="•"/>
            </a:pPr>
            <a:r>
              <a:rPr lang="en-US" sz="1200" dirty="0">
                <a:latin typeface="Garamond"/>
              </a:rPr>
              <a:t>Conservation rates from agriculture to developed land were </a:t>
            </a:r>
            <a:r>
              <a:rPr lang="en-US" sz="1200" b="1" dirty="0">
                <a:latin typeface="Garamond"/>
              </a:rPr>
              <a:t>0.91%</a:t>
            </a:r>
            <a:r>
              <a:rPr lang="en-US" sz="1200" dirty="0">
                <a:latin typeface="Garamond"/>
              </a:rPr>
              <a:t> in the Finger Lakes Region and </a:t>
            </a:r>
            <a:r>
              <a:rPr lang="en-US" sz="1200" b="1" dirty="0">
                <a:latin typeface="Garamond"/>
              </a:rPr>
              <a:t>7.00%</a:t>
            </a:r>
            <a:r>
              <a:rPr lang="en-US" sz="1200" dirty="0">
                <a:latin typeface="Garamond"/>
              </a:rPr>
              <a:t> in Saratoga County</a:t>
            </a:r>
          </a:p>
          <a:p>
            <a:pPr marL="171450" indent="-171450" fontAlgn="base">
              <a:buFont typeface="Arial" panose="020B0604020202020204" pitchFamily="34" charset="0"/>
              <a:buChar char="•"/>
            </a:pPr>
            <a:r>
              <a:rPr lang="en-US" sz="1200" dirty="0">
                <a:latin typeface="Garamond"/>
              </a:rPr>
              <a:t>Between 2019-2050, </a:t>
            </a:r>
            <a:r>
              <a:rPr lang="en-US" sz="1200" b="1" dirty="0">
                <a:latin typeface="Garamond"/>
              </a:rPr>
              <a:t>6,643 (1.23%)</a:t>
            </a:r>
            <a:r>
              <a:rPr lang="en-US" sz="1200" dirty="0">
                <a:latin typeface="Garamond"/>
              </a:rPr>
              <a:t> acres in Saratoga County and </a:t>
            </a:r>
            <a:r>
              <a:rPr lang="en-US" sz="1200" b="1" dirty="0">
                <a:latin typeface="Garamond"/>
              </a:rPr>
              <a:t>38,516 (0.64%) </a:t>
            </a:r>
            <a:r>
              <a:rPr lang="en-US" sz="1200" dirty="0">
                <a:latin typeface="Garamond"/>
              </a:rPr>
              <a:t>acres in the Finger Lakes Region are projected to transition from agriculture to developed land​</a:t>
            </a:r>
          </a:p>
          <a:p>
            <a:pPr marL="173355" indent="-171450" fontAlgn="base">
              <a:buFont typeface="Arial" panose="020B0604020202020204" pitchFamily="34" charset="0"/>
              <a:buChar char="•"/>
            </a:pPr>
            <a:r>
              <a:rPr lang="en-US" sz="1200" dirty="0">
                <a:latin typeface="Garamond"/>
              </a:rPr>
              <a:t>When accounting for development probability, </a:t>
            </a:r>
            <a:r>
              <a:rPr lang="en-US" sz="1200" b="1" dirty="0">
                <a:latin typeface="Garamond"/>
              </a:rPr>
              <a:t>30.2 kilotons</a:t>
            </a:r>
            <a:r>
              <a:rPr lang="en-US" sz="1200" dirty="0">
                <a:latin typeface="Garamond"/>
              </a:rPr>
              <a:t> of CO</a:t>
            </a:r>
            <a:r>
              <a:rPr lang="en-US" sz="800" baseline="-25000" dirty="0">
                <a:latin typeface="Garamond"/>
              </a:rPr>
              <a:t>2</a:t>
            </a:r>
            <a:r>
              <a:rPr lang="en-US" sz="1200" dirty="0">
                <a:latin typeface="Garamond"/>
              </a:rPr>
              <a:t> losses are prevented through agricultural conservation easements in our study area </a:t>
            </a:r>
            <a:endParaRPr lang="en-US" sz="120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5" name="TextBox 14">
            <a:extLst>
              <a:ext uri="{FF2B5EF4-FFF2-40B4-BE49-F238E27FC236}">
                <a16:creationId xmlns:a16="http://schemas.microsoft.com/office/drawing/2014/main" id="{2697B267-D853-F3E2-4A67-96DA0D0E1577}"/>
              </a:ext>
            </a:extLst>
          </p:cNvPr>
          <p:cNvSpPr txBox="1"/>
          <p:nvPr userDrawn="1"/>
        </p:nvSpPr>
        <p:spPr>
          <a:xfrm>
            <a:off x="449599" y="2700377"/>
            <a:ext cx="3504306" cy="1326329"/>
          </a:xfrm>
          <a:prstGeom prst="rect">
            <a:avLst/>
          </a:prstGeom>
          <a:noFill/>
          <a:ln>
            <a:noFill/>
          </a:ln>
        </p:spPr>
        <p:txBody>
          <a:bodyPr wrap="square" rtlCol="0">
            <a:noAutofit/>
          </a:bodyPr>
          <a:lstStyle/>
          <a:p>
            <a:r>
              <a:rPr lang="en-US" sz="16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6" name="TextBox 15">
            <a:extLst>
              <a:ext uri="{FF2B5EF4-FFF2-40B4-BE49-F238E27FC236}">
                <a16:creationId xmlns:a16="http://schemas.microsoft.com/office/drawing/2014/main" id="{27B8E992-BB07-4DBA-EFB6-F4B5D3245D93}"/>
              </a:ext>
            </a:extLst>
          </p:cNvPr>
          <p:cNvSpPr txBox="1"/>
          <p:nvPr userDrawn="1"/>
        </p:nvSpPr>
        <p:spPr>
          <a:xfrm>
            <a:off x="4946494" y="2386753"/>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17" name="Rectangle 16">
            <a:extLst>
              <a:ext uri="{FF2B5EF4-FFF2-40B4-BE49-F238E27FC236}">
                <a16:creationId xmlns:a16="http://schemas.microsoft.com/office/drawing/2014/main" id="{F87A84A4-9641-3315-2F0C-154A74C0B077}"/>
              </a:ext>
            </a:extLst>
          </p:cNvPr>
          <p:cNvSpPr/>
          <p:nvPr userDrawn="1"/>
        </p:nvSpPr>
        <p:spPr>
          <a:xfrm>
            <a:off x="463957" y="2137419"/>
            <a:ext cx="7030996" cy="76962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A map of the state of new york&#10;&#10;Description automatically generated">
            <a:extLst>
              <a:ext uri="{FF2B5EF4-FFF2-40B4-BE49-F238E27FC236}">
                <a16:creationId xmlns:a16="http://schemas.microsoft.com/office/drawing/2014/main" id="{3AD55363-B26E-52AE-E304-4E9887A9782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7546" y="8108617"/>
            <a:ext cx="1642329" cy="1256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BECF2F6-698D-6D52-B894-444B8F70261A}"/>
              </a:ext>
            </a:extLst>
          </p:cNvPr>
          <p:cNvSpPr txBox="1"/>
          <p:nvPr userDrawn="1"/>
        </p:nvSpPr>
        <p:spPr>
          <a:xfrm>
            <a:off x="2180616" y="9065228"/>
            <a:ext cx="1772644" cy="461665"/>
          </a:xfrm>
          <a:prstGeom prst="rect">
            <a:avLst/>
          </a:prstGeom>
          <a:noFill/>
        </p:spPr>
        <p:txBody>
          <a:bodyPr wrap="square" lIns="91440" tIns="45720" rIns="91440" bIns="45720" rtlCol="0" anchor="t">
            <a:spAutoFit/>
          </a:bodyPr>
          <a:lstStyle/>
          <a:p>
            <a:pPr algn="ctr"/>
            <a:r>
              <a:rPr lang="en-US" sz="1200" b="1">
                <a:latin typeface="Century Gothic"/>
              </a:rPr>
              <a:t>2050 Land Cover Prediction Maps</a:t>
            </a:r>
          </a:p>
        </p:txBody>
      </p:sp>
      <p:sp>
        <p:nvSpPr>
          <p:cNvPr id="21" name="TextBox 20">
            <a:extLst>
              <a:ext uri="{FF2B5EF4-FFF2-40B4-BE49-F238E27FC236}">
                <a16:creationId xmlns:a16="http://schemas.microsoft.com/office/drawing/2014/main" id="{31B51A5A-4C49-99A0-268B-297CA4692D13}"/>
              </a:ext>
            </a:extLst>
          </p:cNvPr>
          <p:cNvSpPr txBox="1"/>
          <p:nvPr userDrawn="1"/>
        </p:nvSpPr>
        <p:spPr>
          <a:xfrm>
            <a:off x="4530049" y="58136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22" name="TextBox 21">
            <a:extLst>
              <a:ext uri="{FF2B5EF4-FFF2-40B4-BE49-F238E27FC236}">
                <a16:creationId xmlns:a16="http://schemas.microsoft.com/office/drawing/2014/main" id="{EF6B642B-7271-293F-D8FC-B9C39A5A97CF}"/>
              </a:ext>
            </a:extLst>
          </p:cNvPr>
          <p:cNvSpPr txBox="1"/>
          <p:nvPr userDrawn="1"/>
        </p:nvSpPr>
        <p:spPr>
          <a:xfrm>
            <a:off x="4527496" y="5469061"/>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23" name="TextBox 22">
            <a:extLst>
              <a:ext uri="{FF2B5EF4-FFF2-40B4-BE49-F238E27FC236}">
                <a16:creationId xmlns:a16="http://schemas.microsoft.com/office/drawing/2014/main" id="{B4D3CC19-7011-4C5C-6704-709316C3EA48}"/>
              </a:ext>
            </a:extLst>
          </p:cNvPr>
          <p:cNvSpPr txBox="1"/>
          <p:nvPr userDrawn="1"/>
        </p:nvSpPr>
        <p:spPr>
          <a:xfrm>
            <a:off x="4123092" y="5095622"/>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sp>
        <p:nvSpPr>
          <p:cNvPr id="24" name="TextBox 23">
            <a:extLst>
              <a:ext uri="{FF2B5EF4-FFF2-40B4-BE49-F238E27FC236}">
                <a16:creationId xmlns:a16="http://schemas.microsoft.com/office/drawing/2014/main" id="{79A1E164-515B-CA13-BA76-AA77FD8ACCC6}"/>
              </a:ext>
            </a:extLst>
          </p:cNvPr>
          <p:cNvSpPr txBox="1"/>
          <p:nvPr userDrawn="1"/>
        </p:nvSpPr>
        <p:spPr>
          <a:xfrm>
            <a:off x="4105215" y="435073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25" name="TextBox 24">
            <a:extLst>
              <a:ext uri="{FF2B5EF4-FFF2-40B4-BE49-F238E27FC236}">
                <a16:creationId xmlns:a16="http://schemas.microsoft.com/office/drawing/2014/main" id="{761A7A3D-90B6-DF3A-4701-E1F133314069}"/>
              </a:ext>
            </a:extLst>
          </p:cNvPr>
          <p:cNvSpPr txBox="1"/>
          <p:nvPr userDrawn="1"/>
        </p:nvSpPr>
        <p:spPr>
          <a:xfrm>
            <a:off x="5288640" y="730909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pic>
        <p:nvPicPr>
          <p:cNvPr id="26" name="Picture 25">
            <a:extLst>
              <a:ext uri="{FF2B5EF4-FFF2-40B4-BE49-F238E27FC236}">
                <a16:creationId xmlns:a16="http://schemas.microsoft.com/office/drawing/2014/main" id="{989A6034-B617-7FC6-2503-13A5E67CC43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862" t="12038"/>
          <a:stretch/>
        </p:blipFill>
        <p:spPr>
          <a:xfrm>
            <a:off x="1711163" y="7977386"/>
            <a:ext cx="2353727" cy="1089819"/>
          </a:xfrm>
          <a:prstGeom prst="rect">
            <a:avLst/>
          </a:prstGeom>
        </p:spPr>
      </p:pic>
      <p:sp>
        <p:nvSpPr>
          <p:cNvPr id="27" name="TextBox 26">
            <a:extLst>
              <a:ext uri="{FF2B5EF4-FFF2-40B4-BE49-F238E27FC236}">
                <a16:creationId xmlns:a16="http://schemas.microsoft.com/office/drawing/2014/main" id="{516E41E1-83B0-48A8-3508-E45D8F860E4E}"/>
              </a:ext>
            </a:extLst>
          </p:cNvPr>
          <p:cNvSpPr txBox="1"/>
          <p:nvPr userDrawn="1"/>
        </p:nvSpPr>
        <p:spPr>
          <a:xfrm>
            <a:off x="3783711" y="8641539"/>
            <a:ext cx="25231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0E99CADE-FF25-958D-237C-6C23A5EB3DF8}"/>
              </a:ext>
            </a:extLst>
          </p:cNvPr>
          <p:cNvSpPr/>
          <p:nvPr userDrawn="1"/>
        </p:nvSpPr>
        <p:spPr>
          <a:xfrm>
            <a:off x="1750949" y="8760451"/>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58C8EA-7D74-2F5E-856C-BD03B4E7B0DD}"/>
              </a:ext>
            </a:extLst>
          </p:cNvPr>
          <p:cNvSpPr/>
          <p:nvPr userDrawn="1"/>
        </p:nvSpPr>
        <p:spPr>
          <a:xfrm>
            <a:off x="3293190" y="8817001"/>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99648A-22EE-9AE6-549B-5436F015F087}"/>
              </a:ext>
            </a:extLst>
          </p:cNvPr>
          <p:cNvSpPr/>
          <p:nvPr userDrawn="1"/>
        </p:nvSpPr>
        <p:spPr>
          <a:xfrm>
            <a:off x="3319236" y="8815496"/>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75ABDC-D540-01DC-D2FE-D6342FDBDA1C}"/>
              </a:ext>
            </a:extLst>
          </p:cNvPr>
          <p:cNvSpPr/>
          <p:nvPr userDrawn="1"/>
        </p:nvSpPr>
        <p:spPr>
          <a:xfrm>
            <a:off x="1981723" y="8815496"/>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79941B-6A7A-D64F-09CB-9DDCEB75CCC1}"/>
              </a:ext>
            </a:extLst>
          </p:cNvPr>
          <p:cNvSpPr txBox="1"/>
          <p:nvPr userDrawn="1"/>
        </p:nvSpPr>
        <p:spPr>
          <a:xfrm>
            <a:off x="1807617" y="8825642"/>
            <a:ext cx="521272" cy="200055"/>
          </a:xfrm>
          <a:prstGeom prst="rect">
            <a:avLst/>
          </a:prstGeom>
          <a:noFill/>
        </p:spPr>
        <p:txBody>
          <a:bodyPr wrap="square" rtlCol="0">
            <a:spAutoFit/>
          </a:bodyPr>
          <a:lstStyle/>
          <a:p>
            <a:r>
              <a:rPr lang="en-US" sz="70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22AD260D-D4C9-9EE6-0108-4E5D8A3E7922}"/>
              </a:ext>
            </a:extLst>
          </p:cNvPr>
          <p:cNvSpPr txBox="1"/>
          <p:nvPr userDrawn="1"/>
        </p:nvSpPr>
        <p:spPr>
          <a:xfrm>
            <a:off x="3157243" y="8825642"/>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pic>
        <p:nvPicPr>
          <p:cNvPr id="34" name="Picture 33">
            <a:extLst>
              <a:ext uri="{FF2B5EF4-FFF2-40B4-BE49-F238E27FC236}">
                <a16:creationId xmlns:a16="http://schemas.microsoft.com/office/drawing/2014/main" id="{779F2ECE-C7AB-3296-64FF-C4727EF981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068" t="43362" b="4978"/>
          <a:stretch/>
        </p:blipFill>
        <p:spPr>
          <a:xfrm>
            <a:off x="5115985" y="5051242"/>
            <a:ext cx="2341916" cy="3005051"/>
          </a:xfrm>
          <a:prstGeom prst="rect">
            <a:avLst/>
          </a:prstGeom>
        </p:spPr>
      </p:pic>
      <p:sp>
        <p:nvSpPr>
          <p:cNvPr id="36" name="TextBox 35">
            <a:extLst>
              <a:ext uri="{FF2B5EF4-FFF2-40B4-BE49-F238E27FC236}">
                <a16:creationId xmlns:a16="http://schemas.microsoft.com/office/drawing/2014/main" id="{FE831F07-96EE-27BD-14E3-5AAF805F7F9C}"/>
              </a:ext>
            </a:extLst>
          </p:cNvPr>
          <p:cNvSpPr txBox="1"/>
          <p:nvPr userDrawn="1"/>
        </p:nvSpPr>
        <p:spPr>
          <a:xfrm>
            <a:off x="5177418" y="4975521"/>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sp>
        <p:nvSpPr>
          <p:cNvPr id="38" name="Rectangle 37">
            <a:extLst>
              <a:ext uri="{FF2B5EF4-FFF2-40B4-BE49-F238E27FC236}">
                <a16:creationId xmlns:a16="http://schemas.microsoft.com/office/drawing/2014/main" id="{47F1F9FD-66F2-D7CB-7C1D-A0620732ED12}"/>
              </a:ext>
            </a:extLst>
          </p:cNvPr>
          <p:cNvSpPr/>
          <p:nvPr userDrawn="1"/>
        </p:nvSpPr>
        <p:spPr>
          <a:xfrm>
            <a:off x="4191342" y="5878805"/>
            <a:ext cx="418362" cy="712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41E39A8-531B-4C65-0CFF-C4A56F9684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18" t="59283" r="85604" b="31826"/>
          <a:stretch/>
        </p:blipFill>
        <p:spPr>
          <a:xfrm>
            <a:off x="4169812" y="5512776"/>
            <a:ext cx="423939" cy="517164"/>
          </a:xfrm>
          <a:prstGeom prst="rect">
            <a:avLst/>
          </a:prstGeom>
        </p:spPr>
      </p:pic>
      <p:sp>
        <p:nvSpPr>
          <p:cNvPr id="40" name="Rectangle 39">
            <a:extLst>
              <a:ext uri="{FF2B5EF4-FFF2-40B4-BE49-F238E27FC236}">
                <a16:creationId xmlns:a16="http://schemas.microsoft.com/office/drawing/2014/main" id="{7F3FBD11-90F0-C324-E272-28E71DDF7394}"/>
              </a:ext>
            </a:extLst>
          </p:cNvPr>
          <p:cNvSpPr/>
          <p:nvPr userDrawn="1"/>
        </p:nvSpPr>
        <p:spPr>
          <a:xfrm>
            <a:off x="4217334" y="6317325"/>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F56E5BC-A1D5-B68A-0519-154B4C982700}"/>
              </a:ext>
            </a:extLst>
          </p:cNvPr>
          <p:cNvSpPr txBox="1"/>
          <p:nvPr userDrawn="1"/>
        </p:nvSpPr>
        <p:spPr>
          <a:xfrm>
            <a:off x="4550022" y="6143102"/>
            <a:ext cx="1057822" cy="507831"/>
          </a:xfrm>
          <a:prstGeom prst="rect">
            <a:avLst/>
          </a:prstGeom>
          <a:noFill/>
        </p:spPr>
        <p:txBody>
          <a:bodyPr wrap="square" rtlCol="0">
            <a:spAutoFit/>
          </a:bodyPr>
          <a:lstStyle/>
          <a:p>
            <a:r>
              <a:rPr lang="en-US" sz="900">
                <a:solidFill>
                  <a:srgbClr val="3F3F3F"/>
                </a:solidFill>
                <a:latin typeface="Century Gothic" panose="020B0502020202020204" pitchFamily="34" charset="0"/>
              </a:rPr>
              <a:t>2019 Developed Land Cover</a:t>
            </a:r>
          </a:p>
        </p:txBody>
      </p:sp>
      <p:sp>
        <p:nvSpPr>
          <p:cNvPr id="42" name="TextBox 41">
            <a:extLst>
              <a:ext uri="{FF2B5EF4-FFF2-40B4-BE49-F238E27FC236}">
                <a16:creationId xmlns:a16="http://schemas.microsoft.com/office/drawing/2014/main" id="{E88E4B17-F63C-B1FB-97A9-7629429FB4B7}"/>
              </a:ext>
            </a:extLst>
          </p:cNvPr>
          <p:cNvSpPr txBox="1"/>
          <p:nvPr userDrawn="1"/>
        </p:nvSpPr>
        <p:spPr>
          <a:xfrm>
            <a:off x="5314005" y="7645659"/>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sp>
        <p:nvSpPr>
          <p:cNvPr id="48" name="Rectangle 47">
            <a:extLst>
              <a:ext uri="{FF2B5EF4-FFF2-40B4-BE49-F238E27FC236}">
                <a16:creationId xmlns:a16="http://schemas.microsoft.com/office/drawing/2014/main" id="{4E372949-A64D-1853-AD7B-4586088E300C}"/>
              </a:ext>
            </a:extLst>
          </p:cNvPr>
          <p:cNvSpPr/>
          <p:nvPr userDrawn="1"/>
        </p:nvSpPr>
        <p:spPr>
          <a:xfrm>
            <a:off x="4064890" y="7075165"/>
            <a:ext cx="340864" cy="4852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39B54A-CA52-3195-931E-CE8FD4E33CB9}"/>
              </a:ext>
            </a:extLst>
          </p:cNvPr>
          <p:cNvSpPr txBox="1"/>
          <p:nvPr userDrawn="1"/>
        </p:nvSpPr>
        <p:spPr>
          <a:xfrm>
            <a:off x="4333431" y="1957449"/>
            <a:ext cx="2718896" cy="461665"/>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a:t>
            </a:r>
            <a:endParaRPr lang="en-US" dirty="0"/>
          </a:p>
          <a:p>
            <a:pPr algn="ctr"/>
            <a:r>
              <a:rPr lang="en-US" sz="1200" b="1" dirty="0">
                <a:latin typeface="Century Gothic"/>
              </a:rPr>
              <a:t>Transition Potentials</a:t>
            </a:r>
            <a:endParaRPr lang="en-US" dirty="0"/>
          </a:p>
        </p:txBody>
      </p:sp>
      <p:grpSp>
        <p:nvGrpSpPr>
          <p:cNvPr id="43" name="Group 42">
            <a:extLst>
              <a:ext uri="{FF2B5EF4-FFF2-40B4-BE49-F238E27FC236}">
                <a16:creationId xmlns:a16="http://schemas.microsoft.com/office/drawing/2014/main" id="{2DE9E888-1AFD-D99F-5DD6-422BEE7EEF8E}"/>
              </a:ext>
            </a:extLst>
          </p:cNvPr>
          <p:cNvGrpSpPr/>
          <p:nvPr userDrawn="1"/>
        </p:nvGrpSpPr>
        <p:grpSpPr>
          <a:xfrm>
            <a:off x="6913128" y="1966075"/>
            <a:ext cx="335161" cy="779175"/>
            <a:chOff x="4816905" y="6643209"/>
            <a:chExt cx="335161" cy="779175"/>
          </a:xfrm>
        </p:grpSpPr>
        <p:pic>
          <p:nvPicPr>
            <p:cNvPr id="44" name="Picture 10" descr="A map of a state with red and yellow colors&#10;&#10;Description automatically generated">
              <a:extLst>
                <a:ext uri="{FF2B5EF4-FFF2-40B4-BE49-F238E27FC236}">
                  <a16:creationId xmlns:a16="http://schemas.microsoft.com/office/drawing/2014/main" id="{8DF7A742-DC85-E175-9C00-69F4D15B17A5}"/>
                </a:ext>
              </a:extLst>
            </p:cNvPr>
            <p:cNvPicPr>
              <a:picLocks noChangeAspect="1"/>
            </p:cNvPicPr>
            <p:nvPr/>
          </p:nvPicPr>
          <p:blipFill rotWithShape="1">
            <a:blip r:embed="rId4"/>
            <a:srcRect l="481" t="82865" r="89423" b="5573"/>
            <a:stretch/>
          </p:blipFill>
          <p:spPr>
            <a:xfrm>
              <a:off x="4816905" y="6779087"/>
              <a:ext cx="335161" cy="643297"/>
            </a:xfrm>
            <a:prstGeom prst="rect">
              <a:avLst/>
            </a:prstGeom>
          </p:spPr>
        </p:pic>
        <p:sp>
          <p:nvSpPr>
            <p:cNvPr id="45" name="TextBox 44">
              <a:extLst>
                <a:ext uri="{FF2B5EF4-FFF2-40B4-BE49-F238E27FC236}">
                  <a16:creationId xmlns:a16="http://schemas.microsoft.com/office/drawing/2014/main" id="{12C2AFC5-CBAD-800D-334A-C3769BC885EE}"/>
                </a:ext>
              </a:extLst>
            </p:cNvPr>
            <p:cNvSpPr txBox="1"/>
            <p:nvPr/>
          </p:nvSpPr>
          <p:spPr>
            <a:xfrm>
              <a:off x="4819447" y="664320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3886200"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Agriculture</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38862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(1 line long)</a:t>
            </a:r>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Arial" panose="020B0604020202020204" pitchFamily="34" charset="0"/>
                <a:cs typeface="Arial" panose="020B0604020202020204" pitchFamily="34" charset="0"/>
              </a:rPr>
              <a:t>National</a:t>
            </a:r>
            <a:r>
              <a:rPr lang="en-US" sz="900" b="0" baseline="0" dirty="0">
                <a:latin typeface="Arial" panose="020B0604020202020204" pitchFamily="34" charset="0"/>
                <a:cs typeface="Arial" panose="020B0604020202020204" pitchFamily="34" charset="0"/>
              </a:rPr>
              <a:t> Aeronautics and Space Administration</a:t>
            </a:r>
            <a:endParaRPr lang="en-US" sz="900" b="0"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Agriculture</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(2 lines long) </a:t>
            </a:r>
          </a:p>
        </p:txBody>
      </p:sp>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CEA143A-4A6B-10A3-2273-3B12D46A30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24" name="Picture 23">
            <a:extLst>
              <a:ext uri="{FF2B5EF4-FFF2-40B4-BE49-F238E27FC236}">
                <a16:creationId xmlns:a16="http://schemas.microsoft.com/office/drawing/2014/main" id="{97C7D5FE-915D-CF98-E8ED-AFB3E9CF7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20" name="Picture 19">
            <a:extLst>
              <a:ext uri="{FF2B5EF4-FFF2-40B4-BE49-F238E27FC236}">
                <a16:creationId xmlns:a16="http://schemas.microsoft.com/office/drawing/2014/main" id="{C836D74E-2FC6-5265-787E-237058EA8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7">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4099382" y="387339"/>
            <a:ext cx="3350584" cy="272678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76C426-D441-FE10-BF06-020F7E4AB10F}"/>
              </a:ext>
            </a:extLst>
          </p:cNvPr>
          <p:cNvSpPr txBox="1"/>
          <p:nvPr userDrawn="1"/>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Partners</a:t>
            </a:r>
            <a:endParaRPr lang="en-US" sz="105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 Placeholder 16">
            <a:extLst>
              <a:ext uri="{FF2B5EF4-FFF2-40B4-BE49-F238E27FC236}">
                <a16:creationId xmlns:a16="http://schemas.microsoft.com/office/drawing/2014/main" id="{C6656C4D-AEFB-237D-A088-31511C6F96C9}"/>
              </a:ext>
            </a:extLst>
          </p:cNvPr>
          <p:cNvSpPr txBox="1">
            <a:spLocks/>
          </p:cNvSpPr>
          <p:nvPr userDrawn="1"/>
        </p:nvSpPr>
        <p:spPr>
          <a:xfrm>
            <a:off x="321747" y="3566495"/>
            <a:ext cx="1715717" cy="288918"/>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Team Members</a:t>
            </a:r>
            <a:endParaRPr lang="en-US" sz="1000" b="1" dirty="0">
              <a:solidFill>
                <a:srgbClr val="D2672B"/>
              </a:solidFill>
              <a:latin typeface="Garamond" panose="02020404030301010803" pitchFamily="18" charset="0"/>
            </a:endParaRPr>
          </a:p>
        </p:txBody>
      </p:sp>
      <p:sp>
        <p:nvSpPr>
          <p:cNvPr id="6" name="Text Placeholder 16">
            <a:extLst>
              <a:ext uri="{FF2B5EF4-FFF2-40B4-BE49-F238E27FC236}">
                <a16:creationId xmlns:a16="http://schemas.microsoft.com/office/drawing/2014/main" id="{2B84248B-D9CC-ED05-B75A-9B19BC4FD4A2}"/>
              </a:ext>
            </a:extLst>
          </p:cNvPr>
          <p:cNvSpPr txBox="1">
            <a:spLocks/>
          </p:cNvSpPr>
          <p:nvPr userDrawn="1"/>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7" name="Text Placeholder 16">
            <a:extLst>
              <a:ext uri="{FF2B5EF4-FFF2-40B4-BE49-F238E27FC236}">
                <a16:creationId xmlns:a16="http://schemas.microsoft.com/office/drawing/2014/main" id="{FE4C7157-9110-24CB-3551-D50D548C72D6}"/>
              </a:ext>
            </a:extLst>
          </p:cNvPr>
          <p:cNvSpPr txBox="1">
            <a:spLocks/>
          </p:cNvSpPr>
          <p:nvPr userDrawn="1"/>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0" name="Text Placeholder 16">
            <a:extLst>
              <a:ext uri="{FF2B5EF4-FFF2-40B4-BE49-F238E27FC236}">
                <a16:creationId xmlns:a16="http://schemas.microsoft.com/office/drawing/2014/main" id="{5A1D8E4E-BBE7-02F2-3CB2-D88FE87F95CC}"/>
              </a:ext>
            </a:extLst>
          </p:cNvPr>
          <p:cNvSpPr txBox="1">
            <a:spLocks/>
          </p:cNvSpPr>
          <p:nvPr userDrawn="1"/>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1" name="Picture 10">
            <a:extLst>
              <a:ext uri="{FF2B5EF4-FFF2-40B4-BE49-F238E27FC236}">
                <a16:creationId xmlns:a16="http://schemas.microsoft.com/office/drawing/2014/main" id="{FED1F20B-6847-BE68-BD9A-97433BA83F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7" name="Text Placeholder 16">
            <a:extLst>
              <a:ext uri="{FF2B5EF4-FFF2-40B4-BE49-F238E27FC236}">
                <a16:creationId xmlns:a16="http://schemas.microsoft.com/office/drawing/2014/main" id="{C2A85A93-6F6F-DE61-9527-0AEB5C3B7014}"/>
              </a:ext>
            </a:extLst>
          </p:cNvPr>
          <p:cNvSpPr txBox="1">
            <a:spLocks/>
          </p:cNvSpPr>
          <p:nvPr userDrawn="1"/>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43" name="Oval 42">
            <a:extLst>
              <a:ext uri="{FF2B5EF4-FFF2-40B4-BE49-F238E27FC236}">
                <a16:creationId xmlns:a16="http://schemas.microsoft.com/office/drawing/2014/main" id="{13C19E6C-0273-3B74-3CDF-D83FE5454FAB}"/>
              </a:ext>
            </a:extLst>
          </p:cNvPr>
          <p:cNvSpPr/>
          <p:nvPr userDrawn="1"/>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5" name="Oval 44">
            <a:extLst>
              <a:ext uri="{FF2B5EF4-FFF2-40B4-BE49-F238E27FC236}">
                <a16:creationId xmlns:a16="http://schemas.microsoft.com/office/drawing/2014/main" id="{772D37BE-0E68-997C-5CBF-F9059123194E}"/>
              </a:ext>
            </a:extLst>
          </p:cNvPr>
          <p:cNvSpPr/>
          <p:nvPr userDrawn="1"/>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7" name="TextBox 46">
            <a:extLst>
              <a:ext uri="{FF2B5EF4-FFF2-40B4-BE49-F238E27FC236}">
                <a16:creationId xmlns:a16="http://schemas.microsoft.com/office/drawing/2014/main" id="{44AAFE26-0885-0BCF-AAB6-44521D5D3074}"/>
              </a:ext>
            </a:extLst>
          </p:cNvPr>
          <p:cNvSpPr txBox="1"/>
          <p:nvPr userDrawn="1"/>
        </p:nvSpPr>
        <p:spPr>
          <a:xfrm>
            <a:off x="4108357" y="3197458"/>
            <a:ext cx="3332633"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21"/>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48" name="Oval 47">
            <a:extLst>
              <a:ext uri="{FF2B5EF4-FFF2-40B4-BE49-F238E27FC236}">
                <a16:creationId xmlns:a16="http://schemas.microsoft.com/office/drawing/2014/main" id="{7D1B3F6A-242C-8535-3461-088975C51535}"/>
              </a:ext>
            </a:extLst>
          </p:cNvPr>
          <p:cNvSpPr/>
          <p:nvPr userDrawn="1"/>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49" name="Oval 48">
            <a:extLst>
              <a:ext uri="{FF2B5EF4-FFF2-40B4-BE49-F238E27FC236}">
                <a16:creationId xmlns:a16="http://schemas.microsoft.com/office/drawing/2014/main" id="{2912FD55-BACE-B224-B8A8-D918811EBE85}"/>
              </a:ext>
            </a:extLst>
          </p:cNvPr>
          <p:cNvSpPr/>
          <p:nvPr userDrawn="1"/>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4153956" y="416832"/>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4221002" y="743765"/>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22E1B2-5A42-319E-0ECD-208F8E7507D1}"/>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15" name="Group 14">
            <a:extLst>
              <a:ext uri="{FF2B5EF4-FFF2-40B4-BE49-F238E27FC236}">
                <a16:creationId xmlns:a16="http://schemas.microsoft.com/office/drawing/2014/main" id="{5F69C9FF-0D62-E8E7-DA85-A67780A4E4A2}"/>
              </a:ext>
            </a:extLst>
          </p:cNvPr>
          <p:cNvGrpSpPr/>
          <p:nvPr userDrawn="1"/>
        </p:nvGrpSpPr>
        <p:grpSpPr>
          <a:xfrm>
            <a:off x="3491753" y="8213316"/>
            <a:ext cx="3840049" cy="1156790"/>
            <a:chOff x="1340576" y="8079884"/>
            <a:chExt cx="3840049"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22" name="Group 21">
              <a:extLst>
                <a:ext uri="{FF2B5EF4-FFF2-40B4-BE49-F238E27FC236}">
                  <a16:creationId xmlns:a16="http://schemas.microsoft.com/office/drawing/2014/main" id="{A4FD488A-DFAB-2F3C-BE1D-485DC5E59A89}"/>
                </a:ext>
              </a:extLst>
            </p:cNvPr>
            <p:cNvGrpSpPr/>
            <p:nvPr userDrawn="1"/>
          </p:nvGrpSpPr>
          <p:grpSpPr>
            <a:xfrm>
              <a:off x="1340576" y="8344047"/>
              <a:ext cx="2479762" cy="784169"/>
              <a:chOff x="1158490" y="8407491"/>
              <a:chExt cx="2479762" cy="784169"/>
            </a:xfrm>
          </p:grpSpPr>
          <p:pic>
            <p:nvPicPr>
              <p:cNvPr id="29" name="Picture 28">
                <a:extLst>
                  <a:ext uri="{FF2B5EF4-FFF2-40B4-BE49-F238E27FC236}">
                    <a16:creationId xmlns:a16="http://schemas.microsoft.com/office/drawing/2014/main" id="{3E82DD9F-FABA-D52E-DC44-B00BB024EFA9}"/>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30" name="Picture 29" descr="Icon&#10;&#10;Description automatically generated">
                <a:extLst>
                  <a:ext uri="{FF2B5EF4-FFF2-40B4-BE49-F238E27FC236}">
                    <a16:creationId xmlns:a16="http://schemas.microsoft.com/office/drawing/2014/main" id="{56457408-EE00-02F7-C4F5-ED7242B2EB08}"/>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32" name="Picture 31">
                <a:extLst>
                  <a:ext uri="{FF2B5EF4-FFF2-40B4-BE49-F238E27FC236}">
                    <a16:creationId xmlns:a16="http://schemas.microsoft.com/office/drawing/2014/main" id="{132EE57F-1AAB-6602-C6EF-462B8959B1B5}"/>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33" name="TextBox 32">
                <a:extLst>
                  <a:ext uri="{FF2B5EF4-FFF2-40B4-BE49-F238E27FC236}">
                    <a16:creationId xmlns:a16="http://schemas.microsoft.com/office/drawing/2014/main" id="{09BB2415-B247-7B33-AD36-5E11C115F328}"/>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4" name="TextBox 33">
                <a:extLst>
                  <a:ext uri="{FF2B5EF4-FFF2-40B4-BE49-F238E27FC236}">
                    <a16:creationId xmlns:a16="http://schemas.microsoft.com/office/drawing/2014/main" id="{A9C9FE1D-21B7-B726-35F3-772D19B033AF}"/>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6" name="TextBox 35">
                <a:extLst>
                  <a:ext uri="{FF2B5EF4-FFF2-40B4-BE49-F238E27FC236}">
                    <a16:creationId xmlns:a16="http://schemas.microsoft.com/office/drawing/2014/main" id="{C1FB0C90-EF27-26BB-9234-C8F9E9E83D65}"/>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7" name="Rectangle 36">
            <a:extLst>
              <a:ext uri="{FF2B5EF4-FFF2-40B4-BE49-F238E27FC236}">
                <a16:creationId xmlns:a16="http://schemas.microsoft.com/office/drawing/2014/main" id="{4A327359-15CB-538F-54DC-213CD66E51ED}"/>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9BF7FB9-1B1D-0876-20C7-F58602468B4B}"/>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9" name="Group 38">
            <a:extLst>
              <a:ext uri="{FF2B5EF4-FFF2-40B4-BE49-F238E27FC236}">
                <a16:creationId xmlns:a16="http://schemas.microsoft.com/office/drawing/2014/main" id="{EBFEDC04-F0C6-CDCD-08F0-019D09535AC0}"/>
              </a:ext>
            </a:extLst>
          </p:cNvPr>
          <p:cNvGrpSpPr/>
          <p:nvPr userDrawn="1"/>
        </p:nvGrpSpPr>
        <p:grpSpPr>
          <a:xfrm>
            <a:off x="197534" y="7392423"/>
            <a:ext cx="2435203" cy="600631"/>
            <a:chOff x="212069" y="5662830"/>
            <a:chExt cx="2435203" cy="600631"/>
          </a:xfrm>
        </p:grpSpPr>
        <p:pic>
          <p:nvPicPr>
            <p:cNvPr id="40" name="Picture 39" descr="Icon&#10;&#10;Description automatically generated">
              <a:extLst>
                <a:ext uri="{FF2B5EF4-FFF2-40B4-BE49-F238E27FC236}">
                  <a16:creationId xmlns:a16="http://schemas.microsoft.com/office/drawing/2014/main" id="{A56D531C-01CF-D277-89E8-62C2C72D95A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78" name="TextBox 77">
              <a:extLst>
                <a:ext uri="{FF2B5EF4-FFF2-40B4-BE49-F238E27FC236}">
                  <a16:creationId xmlns:a16="http://schemas.microsoft.com/office/drawing/2014/main" id="{788AB472-846A-9CA3-D0B2-AA7B92077F52}"/>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grpSp>
        <p:nvGrpSpPr>
          <p:cNvPr id="79" name="Group 78">
            <a:extLst>
              <a:ext uri="{FF2B5EF4-FFF2-40B4-BE49-F238E27FC236}">
                <a16:creationId xmlns:a16="http://schemas.microsoft.com/office/drawing/2014/main" id="{A985A898-2BD9-E01A-E3D7-4FA3B42FF64D}"/>
              </a:ext>
            </a:extLst>
          </p:cNvPr>
          <p:cNvGrpSpPr/>
          <p:nvPr userDrawn="1"/>
        </p:nvGrpSpPr>
        <p:grpSpPr>
          <a:xfrm>
            <a:off x="286540" y="6593302"/>
            <a:ext cx="7124986" cy="477634"/>
            <a:chOff x="304800" y="4990557"/>
            <a:chExt cx="7124986" cy="477634"/>
          </a:xfrm>
        </p:grpSpPr>
        <p:sp>
          <p:nvSpPr>
            <p:cNvPr id="80" name="Rectangle 79">
              <a:extLst>
                <a:ext uri="{FF2B5EF4-FFF2-40B4-BE49-F238E27FC236}">
                  <a16:creationId xmlns:a16="http://schemas.microsoft.com/office/drawing/2014/main" id="{108C5E30-8B52-2672-2B91-3523BFAFC92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680E7F6-950C-55B3-5924-CCA6CE1D7006}"/>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7937021-CF18-2FD8-4D74-3B69B33D7312}"/>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60E1C58-C849-C143-A6A0-B8A8532F25B9}"/>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5860B64-4DFD-565D-5603-90D057E1488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EEF9A81-C640-3A52-AB3D-BD089F3C0B9E}"/>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09461B-6A41-0764-0A5F-E87666347415}"/>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CBCFDE5-A6AB-DF79-FDE4-48E36736CA12}"/>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0A0BF33-0A0A-82E7-1B97-1CE807493D93}"/>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83675F2-3E41-6384-06EE-688C8565C62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6D745BA-BDEC-1A3F-F3D2-6DD7D8207DB3}"/>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7CCBB39-7748-94D4-48E6-A1B72FA44CAD}"/>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1000" b="1" dirty="0">
              <a:solidFill>
                <a:srgbClr val="D36C32"/>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050" b="0" i="0" u="none" strike="noStrike" baseline="0" dirty="0">
              <a:solidFill>
                <a:srgbClr val="D36C32"/>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A3738B9-C6FE-B793-F3AA-02A9D8BB5A9A}"/>
              </a:ext>
            </a:extLst>
          </p:cNvPr>
          <p:cNvSpPr txBox="1"/>
          <p:nvPr userDrawn="1"/>
        </p:nvSpPr>
        <p:spPr>
          <a:xfrm>
            <a:off x="3976984" y="1264952"/>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TextBox 10">
            <a:extLst>
              <a:ext uri="{FF2B5EF4-FFF2-40B4-BE49-F238E27FC236}">
                <a16:creationId xmlns:a16="http://schemas.microsoft.com/office/drawing/2014/main" id="{6DF3BCC6-7B37-6256-14DE-D3B7EB594A17}"/>
              </a:ext>
            </a:extLst>
          </p:cNvPr>
          <p:cNvSpPr txBox="1"/>
          <p:nvPr userDrawn="1"/>
        </p:nvSpPr>
        <p:spPr>
          <a:xfrm>
            <a:off x="4085448" y="380841"/>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
        <p:nvSpPr>
          <p:cNvPr id="12" name="TextBox 11">
            <a:extLst>
              <a:ext uri="{FF2B5EF4-FFF2-40B4-BE49-F238E27FC236}">
                <a16:creationId xmlns:a16="http://schemas.microsoft.com/office/drawing/2014/main" id="{36AF435C-126D-8179-E290-744CEA889C28}"/>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New York Ecological Conservation</a:t>
            </a:r>
          </a:p>
        </p:txBody>
      </p:sp>
      <p:pic>
        <p:nvPicPr>
          <p:cNvPr id="13" name="Picture 12">
            <a:extLst>
              <a:ext uri="{FF2B5EF4-FFF2-40B4-BE49-F238E27FC236}">
                <a16:creationId xmlns:a16="http://schemas.microsoft.com/office/drawing/2014/main" id="{EB2B050A-A2BF-743A-AD29-69E35DE29AB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4" name="TextBox 13">
            <a:extLst>
              <a:ext uri="{FF2B5EF4-FFF2-40B4-BE49-F238E27FC236}">
                <a16:creationId xmlns:a16="http://schemas.microsoft.com/office/drawing/2014/main" id="{A79630B1-4601-9CE7-9649-4A23A9A38E1E}"/>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67A478"/>
                </a:solidFill>
                <a:latin typeface="Century Gothic" panose="020B0502020202020204" pitchFamily="34" charset="0"/>
              </a:rPr>
              <a:t>Evaluating Agricultural Conservation Easement Impact Using Earth Observations to Examine Avoided Soil Carbon Loss to Development</a:t>
            </a:r>
          </a:p>
        </p:txBody>
      </p:sp>
      <p:sp>
        <p:nvSpPr>
          <p:cNvPr id="15" name="TextBox 14">
            <a:extLst>
              <a:ext uri="{FF2B5EF4-FFF2-40B4-BE49-F238E27FC236}">
                <a16:creationId xmlns:a16="http://schemas.microsoft.com/office/drawing/2014/main" id="{FEAC96FA-B0C2-74BD-F555-F1FC3C20DC73}"/>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55" name="Group 54">
            <a:extLst>
              <a:ext uri="{FF2B5EF4-FFF2-40B4-BE49-F238E27FC236}">
                <a16:creationId xmlns:a16="http://schemas.microsoft.com/office/drawing/2014/main" id="{D0420415-6752-0DF3-9DBC-DB06F831EC22}"/>
              </a:ext>
            </a:extLst>
          </p:cNvPr>
          <p:cNvGrpSpPr/>
          <p:nvPr userDrawn="1"/>
        </p:nvGrpSpPr>
        <p:grpSpPr>
          <a:xfrm>
            <a:off x="4731008" y="2834465"/>
            <a:ext cx="2683851" cy="2996208"/>
            <a:chOff x="-3423401" y="3674850"/>
            <a:chExt cx="2683851" cy="2996208"/>
          </a:xfrm>
        </p:grpSpPr>
        <p:pic>
          <p:nvPicPr>
            <p:cNvPr id="16" name="Picture 2" descr="A map of the state of new york&#10;&#10;Description automatically generated">
              <a:extLst>
                <a:ext uri="{FF2B5EF4-FFF2-40B4-BE49-F238E27FC236}">
                  <a16:creationId xmlns:a16="http://schemas.microsoft.com/office/drawing/2014/main" id="{5DF996A5-3A4A-1F4F-B385-209D63E1D5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ED95657-652C-6DF4-FD73-AB33D6E39A85}"/>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18" name="Picture 17">
              <a:extLst>
                <a:ext uri="{FF2B5EF4-FFF2-40B4-BE49-F238E27FC236}">
                  <a16:creationId xmlns:a16="http://schemas.microsoft.com/office/drawing/2014/main" id="{6C11B6A1-0B38-A693-F1F1-DD2A3A1FA54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19" name="TextBox 18">
              <a:extLst>
                <a:ext uri="{FF2B5EF4-FFF2-40B4-BE49-F238E27FC236}">
                  <a16:creationId xmlns:a16="http://schemas.microsoft.com/office/drawing/2014/main" id="{33BF809A-D292-6297-A8FC-3F94CC4C545A}"/>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2" name="Rectangle 21">
              <a:extLst>
                <a:ext uri="{FF2B5EF4-FFF2-40B4-BE49-F238E27FC236}">
                  <a16:creationId xmlns:a16="http://schemas.microsoft.com/office/drawing/2014/main" id="{F9092410-AF1D-48CE-235C-845C6836C84F}"/>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6CC271-A6BE-075F-A210-4AAED0C56424}"/>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3B8080-0324-0DCB-28F2-38D54F0BD7DB}"/>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3A0B4B-EA4B-E842-BBDB-D6BD8D50CACE}"/>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9D8E428-0D0D-EFE4-30D8-971DED28ADD9}"/>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27" name="TextBox 26">
              <a:extLst>
                <a:ext uri="{FF2B5EF4-FFF2-40B4-BE49-F238E27FC236}">
                  <a16:creationId xmlns:a16="http://schemas.microsoft.com/office/drawing/2014/main" id="{D545CBA9-E546-EE46-BCE9-BA4420B5947D}"/>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28" name="TextBox 27">
            <a:extLst>
              <a:ext uri="{FF2B5EF4-FFF2-40B4-BE49-F238E27FC236}">
                <a16:creationId xmlns:a16="http://schemas.microsoft.com/office/drawing/2014/main" id="{A71B52BE-547B-1DA0-6C6D-08943CE8431D}"/>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54" name="Group 53">
            <a:extLst>
              <a:ext uri="{FF2B5EF4-FFF2-40B4-BE49-F238E27FC236}">
                <a16:creationId xmlns:a16="http://schemas.microsoft.com/office/drawing/2014/main" id="{476607E4-4998-7A6B-3467-F62890F158F9}"/>
              </a:ext>
            </a:extLst>
          </p:cNvPr>
          <p:cNvGrpSpPr/>
          <p:nvPr userDrawn="1"/>
        </p:nvGrpSpPr>
        <p:grpSpPr>
          <a:xfrm>
            <a:off x="4092951" y="6471767"/>
            <a:ext cx="2940577" cy="2373905"/>
            <a:chOff x="8824400" y="5888226"/>
            <a:chExt cx="2940577" cy="2373905"/>
          </a:xfrm>
        </p:grpSpPr>
        <p:sp>
          <p:nvSpPr>
            <p:cNvPr id="30" name="TextBox 29">
              <a:extLst>
                <a:ext uri="{FF2B5EF4-FFF2-40B4-BE49-F238E27FC236}">
                  <a16:creationId xmlns:a16="http://schemas.microsoft.com/office/drawing/2014/main" id="{A7982959-308E-FF34-C321-5DF934DA86EF}"/>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1" name="TextBox 30">
              <a:extLst>
                <a:ext uri="{FF2B5EF4-FFF2-40B4-BE49-F238E27FC236}">
                  <a16:creationId xmlns:a16="http://schemas.microsoft.com/office/drawing/2014/main" id="{EC33F2F1-5E1B-4661-01BB-8BD20ECC812C}"/>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32" name="TextBox 31">
              <a:extLst>
                <a:ext uri="{FF2B5EF4-FFF2-40B4-BE49-F238E27FC236}">
                  <a16:creationId xmlns:a16="http://schemas.microsoft.com/office/drawing/2014/main" id="{63EB7C53-E3E1-8545-F5BD-41FFB5C92074}"/>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36" name="Picture 35">
              <a:extLst>
                <a:ext uri="{FF2B5EF4-FFF2-40B4-BE49-F238E27FC236}">
                  <a16:creationId xmlns:a16="http://schemas.microsoft.com/office/drawing/2014/main" id="{A228063D-72F9-62B8-6ABC-A0ECB15F1C8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38" name="TextBox 37">
              <a:extLst>
                <a:ext uri="{FF2B5EF4-FFF2-40B4-BE49-F238E27FC236}">
                  <a16:creationId xmlns:a16="http://schemas.microsoft.com/office/drawing/2014/main" id="{A2C979F6-FB2C-66D4-2193-0627352AD72C}"/>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0" name="Picture 39">
              <a:extLst>
                <a:ext uri="{FF2B5EF4-FFF2-40B4-BE49-F238E27FC236}">
                  <a16:creationId xmlns:a16="http://schemas.microsoft.com/office/drawing/2014/main" id="{B0BADD7F-1804-844A-02C5-74318B3D283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1" name="Rectangle 40">
              <a:extLst>
                <a:ext uri="{FF2B5EF4-FFF2-40B4-BE49-F238E27FC236}">
                  <a16:creationId xmlns:a16="http://schemas.microsoft.com/office/drawing/2014/main" id="{FC38BEBB-FA99-A6A1-52BA-25973925A8AC}"/>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822385C-AAC0-76C6-8FD6-751F43182DDF}"/>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3" name="TextBox 42">
              <a:extLst>
                <a:ext uri="{FF2B5EF4-FFF2-40B4-BE49-F238E27FC236}">
                  <a16:creationId xmlns:a16="http://schemas.microsoft.com/office/drawing/2014/main" id="{898D23A8-6000-187D-3835-43F53E514D8E}"/>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51" name="Picture 50">
            <a:extLst>
              <a:ext uri="{FF2B5EF4-FFF2-40B4-BE49-F238E27FC236}">
                <a16:creationId xmlns:a16="http://schemas.microsoft.com/office/drawing/2014/main" id="{9983F37A-DF20-0601-CCD5-71F1FAAB5C9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29" name="TextBox 28">
            <a:extLst>
              <a:ext uri="{FF2B5EF4-FFF2-40B4-BE49-F238E27FC236}">
                <a16:creationId xmlns:a16="http://schemas.microsoft.com/office/drawing/2014/main" id="{02B45FF7-B0B2-721D-87EB-6E104C1A4D95}"/>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33" name="TextBox 32">
            <a:extLst>
              <a:ext uri="{FF2B5EF4-FFF2-40B4-BE49-F238E27FC236}">
                <a16:creationId xmlns:a16="http://schemas.microsoft.com/office/drawing/2014/main" id="{DE7EA0C5-DA38-87DD-3192-628F3C61842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45" name="TextBox 44">
            <a:extLst>
              <a:ext uri="{FF2B5EF4-FFF2-40B4-BE49-F238E27FC236}">
                <a16:creationId xmlns:a16="http://schemas.microsoft.com/office/drawing/2014/main" id="{1267626B-934D-9B40-4D4A-058CEBFD6825}"/>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48" name="Group 47">
            <a:extLst>
              <a:ext uri="{FF2B5EF4-FFF2-40B4-BE49-F238E27FC236}">
                <a16:creationId xmlns:a16="http://schemas.microsoft.com/office/drawing/2014/main" id="{F59D41A4-AE0A-9702-1D88-416A3CAFE1CE}"/>
              </a:ext>
            </a:extLst>
          </p:cNvPr>
          <p:cNvGrpSpPr/>
          <p:nvPr userDrawn="1"/>
        </p:nvGrpSpPr>
        <p:grpSpPr>
          <a:xfrm>
            <a:off x="3351369" y="6586772"/>
            <a:ext cx="335161" cy="779175"/>
            <a:chOff x="4829097" y="6704169"/>
            <a:chExt cx="335161" cy="779175"/>
          </a:xfrm>
        </p:grpSpPr>
        <p:pic>
          <p:nvPicPr>
            <p:cNvPr id="49" name="Picture 10" descr="A map of a state with red and yellow colors&#10;&#10;Description automatically generated">
              <a:extLst>
                <a:ext uri="{FF2B5EF4-FFF2-40B4-BE49-F238E27FC236}">
                  <a16:creationId xmlns:a16="http://schemas.microsoft.com/office/drawing/2014/main" id="{FCA7251D-4DE9-7DE4-0BE4-DFF365A1F8F7}"/>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0" name="TextBox 49">
              <a:extLst>
                <a:ext uri="{FF2B5EF4-FFF2-40B4-BE49-F238E27FC236}">
                  <a16:creationId xmlns:a16="http://schemas.microsoft.com/office/drawing/2014/main" id="{773DA5A4-F972-AD96-F344-DCF17479315F}"/>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9" name="TextBox 58">
            <a:extLst>
              <a:ext uri="{FF2B5EF4-FFF2-40B4-BE49-F238E27FC236}">
                <a16:creationId xmlns:a16="http://schemas.microsoft.com/office/drawing/2014/main" id="{83798169-EC77-65E8-F07B-A63BB7A40C34}"/>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Back Layout 1">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1</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3" name="TextBox 12">
            <a:extLst>
              <a:ext uri="{FF2B5EF4-FFF2-40B4-BE49-F238E27FC236}">
                <a16:creationId xmlns:a16="http://schemas.microsoft.com/office/drawing/2014/main" id="{68FCF5AF-6FCE-1BEE-6991-2F987C02E7F7}"/>
              </a:ext>
            </a:extLst>
          </p:cNvPr>
          <p:cNvSpPr txBox="1"/>
          <p:nvPr userDrawn="1"/>
        </p:nvSpPr>
        <p:spPr>
          <a:xfrm>
            <a:off x="304801" y="5327360"/>
            <a:ext cx="7124700" cy="898134"/>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186924" cy="3041813"/>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pic>
        <p:nvPicPr>
          <p:cNvPr id="20" name="Picture 19">
            <a:extLst>
              <a:ext uri="{FF2B5EF4-FFF2-40B4-BE49-F238E27FC236}">
                <a16:creationId xmlns:a16="http://schemas.microsoft.com/office/drawing/2014/main" id="{6C80FC36-6DC8-01D7-088A-54C60E6E7C9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4222897" y="4075492"/>
            <a:ext cx="731520" cy="731520"/>
          </a:xfrm>
          <a:prstGeom prst="rect">
            <a:avLst/>
          </a:prstGeom>
        </p:spPr>
      </p:pic>
      <p:sp>
        <p:nvSpPr>
          <p:cNvPr id="24" name="Text Placeholder 16">
            <a:extLst>
              <a:ext uri="{FF2B5EF4-FFF2-40B4-BE49-F238E27FC236}">
                <a16:creationId xmlns:a16="http://schemas.microsoft.com/office/drawing/2014/main" id="{ADFD6AE3-5B16-574E-EDEA-1FA10045C90D}"/>
              </a:ext>
            </a:extLst>
          </p:cNvPr>
          <p:cNvSpPr txBox="1">
            <a:spLocks/>
          </p:cNvSpPr>
          <p:nvPr userDrawn="1"/>
        </p:nvSpPr>
        <p:spPr>
          <a:xfrm>
            <a:off x="336205" y="3642922"/>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1000" b="1" dirty="0">
              <a:solidFill>
                <a:srgbClr val="68A778"/>
              </a:solidFill>
              <a:latin typeface="Garamond" panose="02020404030301010803" pitchFamily="18" charset="0"/>
            </a:endParaRPr>
          </a:p>
        </p:txBody>
      </p:sp>
      <p:sp>
        <p:nvSpPr>
          <p:cNvPr id="25" name="Text Placeholder 16">
            <a:extLst>
              <a:ext uri="{FF2B5EF4-FFF2-40B4-BE49-F238E27FC236}">
                <a16:creationId xmlns:a16="http://schemas.microsoft.com/office/drawing/2014/main" id="{409E5BE7-40B4-2734-C432-9DAA78C8202D}"/>
              </a:ext>
            </a:extLst>
          </p:cNvPr>
          <p:cNvSpPr txBox="1">
            <a:spLocks/>
          </p:cNvSpPr>
          <p:nvPr userDrawn="1"/>
        </p:nvSpPr>
        <p:spPr>
          <a:xfrm>
            <a:off x="3835080"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Oliver Wilson</a:t>
            </a:r>
          </a:p>
        </p:txBody>
      </p:sp>
      <p:sp>
        <p:nvSpPr>
          <p:cNvPr id="26" name="Text Placeholder 16">
            <a:extLst>
              <a:ext uri="{FF2B5EF4-FFF2-40B4-BE49-F238E27FC236}">
                <a16:creationId xmlns:a16="http://schemas.microsoft.com/office/drawing/2014/main" id="{93BD68F6-FF92-607C-FCDA-8C07C4A20158}"/>
              </a:ext>
            </a:extLst>
          </p:cNvPr>
          <p:cNvSpPr txBox="1">
            <a:spLocks/>
          </p:cNvSpPr>
          <p:nvPr userDrawn="1"/>
        </p:nvSpPr>
        <p:spPr>
          <a:xfrm>
            <a:off x="5692784"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27" name="Text Placeholder 16">
            <a:extLst>
              <a:ext uri="{FF2B5EF4-FFF2-40B4-BE49-F238E27FC236}">
                <a16:creationId xmlns:a16="http://schemas.microsoft.com/office/drawing/2014/main" id="{DC20B4CA-43AB-2E7B-88B1-30B422500224}"/>
              </a:ext>
            </a:extLst>
          </p:cNvPr>
          <p:cNvSpPr txBox="1">
            <a:spLocks/>
          </p:cNvSpPr>
          <p:nvPr userDrawn="1"/>
        </p:nvSpPr>
        <p:spPr>
          <a:xfrm>
            <a:off x="2091155" y="4803377"/>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Samuel Haas</a:t>
            </a:r>
          </a:p>
        </p:txBody>
      </p:sp>
      <p:pic>
        <p:nvPicPr>
          <p:cNvPr id="35" name="Picture 34">
            <a:extLst>
              <a:ext uri="{FF2B5EF4-FFF2-40B4-BE49-F238E27FC236}">
                <a16:creationId xmlns:a16="http://schemas.microsoft.com/office/drawing/2014/main" id="{86ED5145-33E7-F095-92C8-CF3F8894E65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748456" y="4063300"/>
            <a:ext cx="731520" cy="731520"/>
          </a:xfrm>
          <a:prstGeom prst="rect">
            <a:avLst/>
          </a:prstGeom>
        </p:spPr>
      </p:pic>
      <p:pic>
        <p:nvPicPr>
          <p:cNvPr id="38" name="Picture 37">
            <a:extLst>
              <a:ext uri="{FF2B5EF4-FFF2-40B4-BE49-F238E27FC236}">
                <a16:creationId xmlns:a16="http://schemas.microsoft.com/office/drawing/2014/main" id="{42EFB53E-6055-BA9E-73BF-F9BF312C06B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2452764" y="4075492"/>
            <a:ext cx="731520" cy="731520"/>
          </a:xfrm>
          <a:prstGeom prst="rect">
            <a:avLst/>
          </a:prstGeom>
        </p:spPr>
      </p:pic>
      <p:pic>
        <p:nvPicPr>
          <p:cNvPr id="39" name="Picture 38">
            <a:extLst>
              <a:ext uri="{FF2B5EF4-FFF2-40B4-BE49-F238E27FC236}">
                <a16:creationId xmlns:a16="http://schemas.microsoft.com/office/drawing/2014/main" id="{0387CDBE-FE85-14B9-260B-27A18854D8F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6069747" y="4075492"/>
            <a:ext cx="731520" cy="731520"/>
          </a:xfrm>
          <a:prstGeom prst="rect">
            <a:avLst/>
          </a:prstGeom>
        </p:spPr>
      </p:pic>
      <p:pic>
        <p:nvPicPr>
          <p:cNvPr id="40" name="Graphic 39" descr="User with solid fill">
            <a:extLst>
              <a:ext uri="{FF2B5EF4-FFF2-40B4-BE49-F238E27FC236}">
                <a16:creationId xmlns:a16="http://schemas.microsoft.com/office/drawing/2014/main" id="{06ABB240-6DF8-F4AD-35F2-169470957F7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5616" y="4180668"/>
            <a:ext cx="457200" cy="457200"/>
          </a:xfrm>
          <a:prstGeom prst="rect">
            <a:avLst/>
          </a:prstGeom>
        </p:spPr>
      </p:pic>
      <p:pic>
        <p:nvPicPr>
          <p:cNvPr id="43" name="Graphic 42" descr="User with solid fill">
            <a:extLst>
              <a:ext uri="{FF2B5EF4-FFF2-40B4-BE49-F238E27FC236}">
                <a16:creationId xmlns:a16="http://schemas.microsoft.com/office/drawing/2014/main" id="{375D9768-62EE-BFB1-4E5A-2F9AA62210E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89924" y="4192860"/>
            <a:ext cx="457200" cy="457200"/>
          </a:xfrm>
          <a:prstGeom prst="rect">
            <a:avLst/>
          </a:prstGeom>
        </p:spPr>
      </p:pic>
      <p:pic>
        <p:nvPicPr>
          <p:cNvPr id="54" name="Graphic 53" descr="User with solid fill">
            <a:extLst>
              <a:ext uri="{FF2B5EF4-FFF2-40B4-BE49-F238E27FC236}">
                <a16:creationId xmlns:a16="http://schemas.microsoft.com/office/drawing/2014/main" id="{C8EF402B-87C7-AFB8-6AF7-93BA9EC2184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65106" y="4192860"/>
            <a:ext cx="457200" cy="457200"/>
          </a:xfrm>
          <a:prstGeom prst="rect">
            <a:avLst/>
          </a:prstGeom>
        </p:spPr>
      </p:pic>
      <p:pic>
        <p:nvPicPr>
          <p:cNvPr id="58" name="Graphic 57" descr="User with solid fill">
            <a:extLst>
              <a:ext uri="{FF2B5EF4-FFF2-40B4-BE49-F238E27FC236}">
                <a16:creationId xmlns:a16="http://schemas.microsoft.com/office/drawing/2014/main" id="{452A561A-24E9-F92A-5090-94D7B6873979}"/>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16577" y="4192860"/>
            <a:ext cx="457200" cy="457200"/>
          </a:xfrm>
          <a:prstGeom prst="rect">
            <a:avLst/>
          </a:prstGeom>
        </p:spPr>
      </p:pic>
      <p:sp>
        <p:nvSpPr>
          <p:cNvPr id="59" name="Text Placeholder 16">
            <a:extLst>
              <a:ext uri="{FF2B5EF4-FFF2-40B4-BE49-F238E27FC236}">
                <a16:creationId xmlns:a16="http://schemas.microsoft.com/office/drawing/2014/main" id="{145DA9DB-7D28-AB32-4213-17F0893D00C8}"/>
              </a:ext>
            </a:extLst>
          </p:cNvPr>
          <p:cNvSpPr txBox="1">
            <a:spLocks/>
          </p:cNvSpPr>
          <p:nvPr userDrawn="1"/>
        </p:nvSpPr>
        <p:spPr>
          <a:xfrm>
            <a:off x="336205" y="4803377"/>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p:txBody>
      </p:sp>
    </p:spTree>
    <p:extLst>
      <p:ext uri="{BB962C8B-B14F-4D97-AF65-F5344CB8AC3E}">
        <p14:creationId xmlns:p14="http://schemas.microsoft.com/office/powerpoint/2010/main" val="4291731783"/>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3121514" cy="369332"/>
          </a:xfrm>
          <a:prstGeom prst="rect">
            <a:avLst/>
          </a:prstGeom>
          <a:noFill/>
        </p:spPr>
        <p:txBody>
          <a:bodyPr wrap="square" rtlCol="0">
            <a:spAutoFit/>
          </a:bodyPr>
          <a:lstStyle/>
          <a:p>
            <a:r>
              <a:rPr lang="en-US" sz="1800" b="1" dirty="0">
                <a:solidFill>
                  <a:srgbClr val="FF0000"/>
                </a:solidFill>
              </a:rPr>
              <a:t>**EXAMPLE** - Back Layout 2</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2"/>
            <a:ext cx="7120611" cy="58530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95D89E-63A6-BD9D-607D-3A458571C31A}"/>
              </a:ext>
            </a:extLst>
          </p:cNvPr>
          <p:cNvGrpSpPr/>
          <p:nvPr userDrawn="1"/>
        </p:nvGrpSpPr>
        <p:grpSpPr>
          <a:xfrm>
            <a:off x="286540" y="6593302"/>
            <a:ext cx="7124986" cy="477634"/>
            <a:chOff x="304800" y="4990557"/>
            <a:chExt cx="7124986" cy="477634"/>
          </a:xfrm>
        </p:grpSpPr>
        <p:sp>
          <p:nvSpPr>
            <p:cNvPr id="41" name="Rectangle 40">
              <a:extLst>
                <a:ext uri="{FF2B5EF4-FFF2-40B4-BE49-F238E27FC236}">
                  <a16:creationId xmlns:a16="http://schemas.microsoft.com/office/drawing/2014/main" id="{BE2E1B7E-2445-FB0B-782C-B530F5040CAD}"/>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8500A8-ADDB-8788-FF2D-EF0129A9FABE}"/>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2117EB9-08B4-41D0-2E9E-FBAB3A8C114C}"/>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201019-691D-90D9-D7A1-EDEF323A0043}"/>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CA7984-B26F-55EE-5A9E-880EE2A427A6}"/>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979280-D28A-35DA-CF07-B75CB9F9762C}"/>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79CC556-6ECE-5B14-0EDF-E90C1D763D1E}"/>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D4B555D-F8A1-1513-A8B3-5714390B2D0B}"/>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4569120-B9A2-E9D2-D119-2510582857AC}"/>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4A2958-2F7F-4056-6457-55A8951AED11}"/>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C61A281-8A72-B07B-9190-ADAD5FE2B979}"/>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05698D-C79D-CE36-F8E5-0440134D435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7E0C82A-9F26-E44F-0758-2E7F2DFBE989}"/>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5" name="Group 4">
            <a:extLst>
              <a:ext uri="{FF2B5EF4-FFF2-40B4-BE49-F238E27FC236}">
                <a16:creationId xmlns:a16="http://schemas.microsoft.com/office/drawing/2014/main" id="{68241913-29FA-A046-8DC8-0D74C12DE0D4}"/>
              </a:ext>
            </a:extLst>
          </p:cNvPr>
          <p:cNvGrpSpPr/>
          <p:nvPr userDrawn="1"/>
        </p:nvGrpSpPr>
        <p:grpSpPr>
          <a:xfrm>
            <a:off x="3491753" y="8213316"/>
            <a:ext cx="3840049" cy="1156790"/>
            <a:chOff x="1340576" y="8079884"/>
            <a:chExt cx="3840049" cy="1156790"/>
          </a:xfrm>
        </p:grpSpPr>
        <p:pic>
          <p:nvPicPr>
            <p:cNvPr id="10" name="Picture 9" descr="QR Code for the NASA Applied Science Website&#10;&#10;https://appliedsciences.nasa.gov/nasadevelop">
              <a:extLst>
                <a:ext uri="{FF2B5EF4-FFF2-40B4-BE49-F238E27FC236}">
                  <a16:creationId xmlns:a16="http://schemas.microsoft.com/office/drawing/2014/main" id="{FBC4B3EA-38A2-AD7B-E38F-5D098772FC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12" name="Group 11">
              <a:extLst>
                <a:ext uri="{FF2B5EF4-FFF2-40B4-BE49-F238E27FC236}">
                  <a16:creationId xmlns:a16="http://schemas.microsoft.com/office/drawing/2014/main" id="{3A39B9D4-F8A7-8A2E-8257-21B9EA5C882B}"/>
                </a:ext>
              </a:extLst>
            </p:cNvPr>
            <p:cNvGrpSpPr/>
            <p:nvPr userDrawn="1"/>
          </p:nvGrpSpPr>
          <p:grpSpPr>
            <a:xfrm>
              <a:off x="1340576" y="8344047"/>
              <a:ext cx="2479762" cy="784169"/>
              <a:chOff x="1158490" y="8407491"/>
              <a:chExt cx="2479762" cy="784169"/>
            </a:xfrm>
          </p:grpSpPr>
          <p:pic>
            <p:nvPicPr>
              <p:cNvPr id="19" name="Picture 18">
                <a:extLst>
                  <a:ext uri="{FF2B5EF4-FFF2-40B4-BE49-F238E27FC236}">
                    <a16:creationId xmlns:a16="http://schemas.microsoft.com/office/drawing/2014/main" id="{02E5EA70-8736-6B17-AE45-D16E2B1E05A8}"/>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22" name="Picture 21" descr="Icon&#10;&#10;Description automatically generated">
                <a:extLst>
                  <a:ext uri="{FF2B5EF4-FFF2-40B4-BE49-F238E27FC236}">
                    <a16:creationId xmlns:a16="http://schemas.microsoft.com/office/drawing/2014/main" id="{2B153922-C962-C09B-AE91-061C3C4A5EF3}"/>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28" name="Picture 27">
                <a:extLst>
                  <a:ext uri="{FF2B5EF4-FFF2-40B4-BE49-F238E27FC236}">
                    <a16:creationId xmlns:a16="http://schemas.microsoft.com/office/drawing/2014/main" id="{FE951128-04CF-9BBF-B436-4E710696859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29" name="TextBox 28">
                <a:extLst>
                  <a:ext uri="{FF2B5EF4-FFF2-40B4-BE49-F238E27FC236}">
                    <a16:creationId xmlns:a16="http://schemas.microsoft.com/office/drawing/2014/main" id="{DD1D4BF7-68FD-F9B8-FCA4-B3390BE1C97B}"/>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30" name="TextBox 29">
                <a:extLst>
                  <a:ext uri="{FF2B5EF4-FFF2-40B4-BE49-F238E27FC236}">
                    <a16:creationId xmlns:a16="http://schemas.microsoft.com/office/drawing/2014/main" id="{E2D3411E-20BE-95D9-75E2-36B5A95BFDF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32" name="TextBox 31">
                <a:extLst>
                  <a:ext uri="{FF2B5EF4-FFF2-40B4-BE49-F238E27FC236}">
                    <a16:creationId xmlns:a16="http://schemas.microsoft.com/office/drawing/2014/main" id="{598EC4B3-CC9A-FA78-DBB9-C619FCA97168}"/>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5" name="TextBox 14">
              <a:extLst>
                <a:ext uri="{FF2B5EF4-FFF2-40B4-BE49-F238E27FC236}">
                  <a16:creationId xmlns:a16="http://schemas.microsoft.com/office/drawing/2014/main" id="{EA2B89FC-16AB-B748-551C-12567332E3AE}"/>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33" name="TextBox 32">
            <a:extLst>
              <a:ext uri="{FF2B5EF4-FFF2-40B4-BE49-F238E27FC236}">
                <a16:creationId xmlns:a16="http://schemas.microsoft.com/office/drawing/2014/main" id="{454303E8-482C-7B85-0F06-CF994CA2B0E2}"/>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34" name="Group 33">
            <a:extLst>
              <a:ext uri="{FF2B5EF4-FFF2-40B4-BE49-F238E27FC236}">
                <a16:creationId xmlns:a16="http://schemas.microsoft.com/office/drawing/2014/main" id="{9AD639E6-46D1-36D1-62B4-30E16B4E08BE}"/>
              </a:ext>
            </a:extLst>
          </p:cNvPr>
          <p:cNvGrpSpPr/>
          <p:nvPr userDrawn="1"/>
        </p:nvGrpSpPr>
        <p:grpSpPr>
          <a:xfrm>
            <a:off x="197534" y="7392423"/>
            <a:ext cx="2435203" cy="600631"/>
            <a:chOff x="212069" y="5662830"/>
            <a:chExt cx="2435203" cy="600631"/>
          </a:xfrm>
        </p:grpSpPr>
        <p:pic>
          <p:nvPicPr>
            <p:cNvPr id="36" name="Picture 35" descr="Icon&#10;&#10;Description automatically generated">
              <a:extLst>
                <a:ext uri="{FF2B5EF4-FFF2-40B4-BE49-F238E27FC236}">
                  <a16:creationId xmlns:a16="http://schemas.microsoft.com/office/drawing/2014/main" id="{787EDD3E-BF92-8FBD-3F9E-6A00D69FDC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37" name="TextBox 36">
              <a:extLst>
                <a:ext uri="{FF2B5EF4-FFF2-40B4-BE49-F238E27FC236}">
                  <a16:creationId xmlns:a16="http://schemas.microsoft.com/office/drawing/2014/main" id="{6EA71E77-E3E5-97A1-1E94-95250DDD5C88}"/>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
        <p:nvSpPr>
          <p:cNvPr id="14" name="TextBox 13">
            <a:extLst>
              <a:ext uri="{FF2B5EF4-FFF2-40B4-BE49-F238E27FC236}">
                <a16:creationId xmlns:a16="http://schemas.microsoft.com/office/drawing/2014/main" id="{89C4963C-7405-51C5-B72C-F5EA6FFF1C64}"/>
              </a:ext>
            </a:extLst>
          </p:cNvPr>
          <p:cNvSpPr txBox="1"/>
          <p:nvPr userDrawn="1"/>
        </p:nvSpPr>
        <p:spPr>
          <a:xfrm>
            <a:off x="304829" y="405881"/>
            <a:ext cx="3089639" cy="433643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a:rPr>
              <a:t>How the Project Came To Be</a:t>
            </a:r>
            <a:endParaRPr lang="en-US" sz="1200" b="0" i="0" u="none" strike="noStrike" baseline="0" dirty="0">
              <a:solidFill>
                <a:srgbClr val="67A478"/>
              </a:solidFill>
              <a:latin typeface="Century Gothic"/>
            </a:endParaRPr>
          </a:p>
          <a:p>
            <a:pPr algn="just">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a:t>
            </a:r>
            <a:endParaRPr lang="en-US" dirty="0">
              <a:latin typeface="Garamond"/>
              <a:ea typeface="+mn-lt"/>
              <a:cs typeface="+mn-lt"/>
            </a:endParaRPr>
          </a:p>
        </p:txBody>
      </p:sp>
      <p:sp>
        <p:nvSpPr>
          <p:cNvPr id="16" name="TextBox 15">
            <a:extLst>
              <a:ext uri="{FF2B5EF4-FFF2-40B4-BE49-F238E27FC236}">
                <a16:creationId xmlns:a16="http://schemas.microsoft.com/office/drawing/2014/main" id="{B85F39E9-6D19-678D-6130-2F0C7ABEEBE4}"/>
              </a:ext>
            </a:extLst>
          </p:cNvPr>
          <p:cNvSpPr txBox="1"/>
          <p:nvPr userDrawn="1"/>
        </p:nvSpPr>
        <p:spPr>
          <a:xfrm>
            <a:off x="3801043" y="419837"/>
            <a:ext cx="3612447" cy="2688277"/>
          </a:xfrm>
          <a:prstGeom prst="rect">
            <a:avLst/>
          </a:prstGeom>
          <a:blipFill>
            <a:blip r:embed="rId20"/>
            <a:stretch>
              <a:fillRect/>
            </a:stretch>
          </a:blipFill>
          <a:ln w="25400">
            <a:noFill/>
          </a:ln>
        </p:spPr>
        <p:txBody>
          <a:bodyPr wrap="square" rtlCol="0">
            <a:noAutofit/>
          </a:bodyPr>
          <a:lstStyle/>
          <a:p>
            <a:endParaRPr lang="en-US" sz="1400" b="1"/>
          </a:p>
        </p:txBody>
      </p:sp>
      <p:sp>
        <p:nvSpPr>
          <p:cNvPr id="17" name="TextBox 16">
            <a:extLst>
              <a:ext uri="{FF2B5EF4-FFF2-40B4-BE49-F238E27FC236}">
                <a16:creationId xmlns:a16="http://schemas.microsoft.com/office/drawing/2014/main" id="{D3202182-39BA-29B0-20D4-E6A94ED0AD3B}"/>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 name="Text Placeholder 16">
            <a:extLst>
              <a:ext uri="{FF2B5EF4-FFF2-40B4-BE49-F238E27FC236}">
                <a16:creationId xmlns:a16="http://schemas.microsoft.com/office/drawing/2014/main" id="{93F24B51-9355-F357-0A4A-38832A1BC963}"/>
              </a:ext>
            </a:extLst>
          </p:cNvPr>
          <p:cNvSpPr txBox="1">
            <a:spLocks/>
          </p:cNvSpPr>
          <p:nvPr userDrawn="1"/>
        </p:nvSpPr>
        <p:spPr>
          <a:xfrm>
            <a:off x="342900" y="5103321"/>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r>
              <a:rPr lang="en-US" sz="1200" b="1" dirty="0">
                <a:solidFill>
                  <a:schemeClr val="tx1">
                    <a:lumMod val="75000"/>
                  </a:schemeClr>
                </a:solidFill>
                <a:latin typeface="Garamond" panose="02020404030301010803" pitchFamily="18" charset="0"/>
              </a:rPr>
              <a:t>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7" name="TextBox 6">
            <a:extLst>
              <a:ext uri="{FF2B5EF4-FFF2-40B4-BE49-F238E27FC236}">
                <a16:creationId xmlns:a16="http://schemas.microsoft.com/office/drawing/2014/main" id="{48DFF66E-4087-1F24-6955-4E5A3F7BEF49}"/>
              </a:ext>
            </a:extLst>
          </p:cNvPr>
          <p:cNvSpPr txBox="1"/>
          <p:nvPr userDrawn="1"/>
        </p:nvSpPr>
        <p:spPr>
          <a:xfrm>
            <a:off x="4097527" y="5103321"/>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a:solidFill>
                <a:srgbClr val="67A478"/>
              </a:solidFill>
              <a:latin typeface="Garamond" panose="02020404030301010803" pitchFamily="18" charset="0"/>
            </a:endParaRPr>
          </a:p>
          <a:p>
            <a:r>
              <a:rPr lang="en-US" sz="1200" b="0" i="0" u="none" strike="noStrike" baseline="0">
                <a:latin typeface="Garamond" panose="02020404030301010803" pitchFamily="18" charset="0"/>
              </a:rPr>
              <a:t>Finger Lakes Land Trust</a:t>
            </a:r>
          </a:p>
          <a:p>
            <a:r>
              <a:rPr lang="en-US" sz="1200">
                <a:latin typeface="Garamond" panose="02020404030301010803" pitchFamily="18" charset="0"/>
              </a:rPr>
              <a:t>Genesee Land Trust</a:t>
            </a:r>
          </a:p>
          <a:p>
            <a:r>
              <a:rPr lang="en-US" sz="1200" b="0" i="0" u="none" strike="noStrike" baseline="0">
                <a:latin typeface="Garamond" panose="02020404030301010803" pitchFamily="18" charset="0"/>
              </a:rPr>
              <a:t>Saratoga Preserving Land and Nature (PLAN)</a:t>
            </a: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a:p>
            <a:endParaRPr lang="en-US" sz="1050" b="0" i="0" u="none" strike="noStrike" baseline="0">
              <a:latin typeface="Garamond" panose="02020404030301010803" pitchFamily="18" charset="0"/>
            </a:endParaRPr>
          </a:p>
        </p:txBody>
      </p:sp>
    </p:spTree>
    <p:extLst>
      <p:ext uri="{BB962C8B-B14F-4D97-AF65-F5344CB8AC3E}">
        <p14:creationId xmlns:p14="http://schemas.microsoft.com/office/powerpoint/2010/main" val="14840827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BDD8C350-D57C-FEB8-AC60-BDA1536CC4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 Placeholder 5">
            <a:extLst>
              <a:ext uri="{FF2B5EF4-FFF2-40B4-BE49-F238E27FC236}">
                <a16:creationId xmlns:a16="http://schemas.microsoft.com/office/drawing/2014/main" id="{4DC371E4-A94A-F410-A3A7-E503679AE25F}"/>
              </a:ext>
            </a:extLst>
          </p:cNvPr>
          <p:cNvSpPr>
            <a:spLocks noGrp="1"/>
          </p:cNvSpPr>
          <p:nvPr>
            <p:ph type="body" sz="quarter" idx="10" hasCustomPrompt="1"/>
          </p:nvPr>
        </p:nvSpPr>
        <p:spPr>
          <a:xfrm>
            <a:off x="885825" y="1943100"/>
            <a:ext cx="3000375" cy="528638"/>
          </a:xfrm>
        </p:spPr>
        <p:txBody>
          <a:bodyPr>
            <a:normAutofit/>
          </a:bodyPr>
          <a:lstStyle>
            <a:lvl1pPr marL="0" indent="0">
              <a:spcBef>
                <a:spcPts val="0"/>
              </a:spcBef>
              <a:buNone/>
              <a:defRPr sz="1600" b="1">
                <a:solidFill>
                  <a:srgbClr val="D2672B"/>
                </a:solidFill>
                <a:latin typeface="Century Gothic" panose="020B0502020202020204" pitchFamily="34" charset="0"/>
              </a:defRPr>
            </a:lvl1pPr>
          </a:lstStyle>
          <a:p>
            <a:pPr lvl="0"/>
            <a:r>
              <a:rPr lang="en-US" dirty="0"/>
              <a:t>Project Short Title (Location) Agriculture</a:t>
            </a:r>
          </a:p>
        </p:txBody>
      </p:sp>
      <p:sp>
        <p:nvSpPr>
          <p:cNvPr id="8" name="Text Placeholder 7">
            <a:extLst>
              <a:ext uri="{FF2B5EF4-FFF2-40B4-BE49-F238E27FC236}">
                <a16:creationId xmlns:a16="http://schemas.microsoft.com/office/drawing/2014/main" id="{206AA297-4CC9-79CB-152B-C43019CA8169}"/>
              </a:ext>
            </a:extLst>
          </p:cNvPr>
          <p:cNvSpPr>
            <a:spLocks noGrp="1"/>
          </p:cNvSpPr>
          <p:nvPr>
            <p:ph type="body" sz="quarter" idx="11" hasCustomPrompt="1"/>
          </p:nvPr>
        </p:nvSpPr>
        <p:spPr>
          <a:xfrm>
            <a:off x="381000" y="2621467"/>
            <a:ext cx="3505200" cy="1227137"/>
          </a:xfrm>
        </p:spPr>
        <p:txBody>
          <a:bodyPr>
            <a:normAutofit/>
          </a:bodyPr>
          <a:lstStyle>
            <a:lvl1pPr marL="0" indent="0">
              <a:buNone/>
              <a:defRPr sz="1600">
                <a:solidFill>
                  <a:srgbClr val="D2672B"/>
                </a:solidFill>
              </a:defRPr>
            </a:lvl1pPr>
          </a:lstStyle>
          <a:p>
            <a:pPr lvl="0"/>
            <a:r>
              <a:rPr lang="en-US" dirty="0"/>
              <a:t>Project Full Title</a:t>
            </a:r>
          </a:p>
        </p:txBody>
      </p:sp>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3F2DF0E8-2228-4325-2216-16A3B6CB7AD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 Placeholder 25">
            <a:extLst>
              <a:ext uri="{FF2B5EF4-FFF2-40B4-BE49-F238E27FC236}">
                <a16:creationId xmlns:a16="http://schemas.microsoft.com/office/drawing/2014/main" id="{1572DB08-C11B-D891-5FE8-4A1017A3B925}"/>
              </a:ext>
            </a:extLst>
          </p:cNvPr>
          <p:cNvSpPr>
            <a:spLocks noGrp="1"/>
          </p:cNvSpPr>
          <p:nvPr>
            <p:ph type="body" sz="quarter" idx="10" hasCustomPrompt="1"/>
          </p:nvPr>
        </p:nvSpPr>
        <p:spPr>
          <a:xfrm>
            <a:off x="1110033" y="2066582"/>
            <a:ext cx="6281367" cy="297756"/>
          </a:xfrm>
          <a:prstGeom prst="rect">
            <a:avLst/>
          </a:prstGeom>
        </p:spPr>
        <p:txBody>
          <a:bodyPr/>
          <a:lstStyle>
            <a:lvl1pPr marL="0" indent="0">
              <a:buNone/>
              <a:defRPr sz="1600" b="1">
                <a:solidFill>
                  <a:srgbClr val="D2672B"/>
                </a:solidFill>
                <a:latin typeface="Century Gothic" panose="020B0502020202020204" pitchFamily="34" charset="0"/>
              </a:defRPr>
            </a:lvl1pPr>
          </a:lstStyle>
          <a:p>
            <a:pPr lvl="0"/>
            <a:r>
              <a:rPr lang="en-US" dirty="0"/>
              <a:t>Project Short Title Agriculture</a:t>
            </a:r>
          </a:p>
        </p:txBody>
      </p:sp>
      <p:sp>
        <p:nvSpPr>
          <p:cNvPr id="6" name="Text Placeholder 25">
            <a:extLst>
              <a:ext uri="{FF2B5EF4-FFF2-40B4-BE49-F238E27FC236}">
                <a16:creationId xmlns:a16="http://schemas.microsoft.com/office/drawing/2014/main" id="{9D30F910-7738-F522-56A5-AE41080B30B0}"/>
              </a:ext>
            </a:extLst>
          </p:cNvPr>
          <p:cNvSpPr>
            <a:spLocks noGrp="1"/>
          </p:cNvSpPr>
          <p:nvPr>
            <p:ph type="body" sz="quarter" idx="11" hasCustomPrompt="1"/>
          </p:nvPr>
        </p:nvSpPr>
        <p:spPr>
          <a:xfrm>
            <a:off x="1110035" y="2311343"/>
            <a:ext cx="6281365" cy="355224"/>
          </a:xfrm>
          <a:prstGeom prst="rect">
            <a:avLst/>
          </a:prstGeom>
        </p:spPr>
        <p:txBody>
          <a:bodyPr>
            <a:normAutofit/>
          </a:bodyPr>
          <a:lstStyle>
            <a:lvl1pPr marL="0" indent="0">
              <a:buNone/>
              <a:defRPr sz="1400" b="0">
                <a:solidFill>
                  <a:srgbClr val="D2672B"/>
                </a:solidFill>
                <a:latin typeface="Century Gothic" panose="020B0502020202020204" pitchFamily="34" charset="0"/>
              </a:defRPr>
            </a:lvl1pPr>
          </a:lstStyle>
          <a:p>
            <a:pPr lvl="0"/>
            <a:r>
              <a:rPr lang="en-US" dirty="0"/>
              <a:t>Project Full Title (1 line long)</a:t>
            </a:r>
          </a:p>
        </p:txBody>
      </p:sp>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2b - 2 Lines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0" dirty="0">
                <a:latin typeface="Helvetica" pitchFamily="2" charset="0"/>
                <a:cs typeface="Arial" panose="020B0604020202020204" pitchFamily="34" charset="0"/>
              </a:rPr>
              <a:t>National</a:t>
            </a:r>
            <a:r>
              <a:rPr lang="en-US" sz="900" b="0" baseline="0" dirty="0">
                <a:latin typeface="Helvetica" pitchFamily="2" charset="0"/>
                <a:cs typeface="Arial" panose="020B0604020202020204" pitchFamily="34" charset="0"/>
              </a:rPr>
              <a:t> Aeronautics and Space Administration</a:t>
            </a:r>
            <a:endParaRPr lang="en-US" sz="900" b="0" dirty="0">
              <a:latin typeface="Helvetica" pitchFamily="2"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2" name="Picture 1">
            <a:extLst>
              <a:ext uri="{FF2B5EF4-FFF2-40B4-BE49-F238E27FC236}">
                <a16:creationId xmlns:a16="http://schemas.microsoft.com/office/drawing/2014/main" id="{6B5F1131-6194-F5DE-A023-E63EA94CEDB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 name="Text Placeholder 25">
            <a:extLst>
              <a:ext uri="{FF2B5EF4-FFF2-40B4-BE49-F238E27FC236}">
                <a16:creationId xmlns:a16="http://schemas.microsoft.com/office/drawing/2014/main" id="{BA1E3721-63E2-7594-337E-094169568359}"/>
              </a:ext>
            </a:extLst>
          </p:cNvPr>
          <p:cNvSpPr>
            <a:spLocks noGrp="1"/>
          </p:cNvSpPr>
          <p:nvPr>
            <p:ph type="body" sz="quarter" idx="10" hasCustomPrompt="1"/>
          </p:nvPr>
        </p:nvSpPr>
        <p:spPr>
          <a:xfrm>
            <a:off x="1110033" y="1980902"/>
            <a:ext cx="6281367" cy="297756"/>
          </a:xfrm>
          <a:prstGeom prst="rect">
            <a:avLst/>
          </a:prstGeom>
        </p:spPr>
        <p:txBody>
          <a:bodyPr/>
          <a:lstStyle>
            <a:lvl1pPr marL="0" indent="0">
              <a:buNone/>
              <a:defRPr sz="1600" b="1">
                <a:solidFill>
                  <a:srgbClr val="D2672B"/>
                </a:solidFill>
                <a:latin typeface="Century Gothic" panose="020B0502020202020204" pitchFamily="34" charset="0"/>
              </a:defRPr>
            </a:lvl1pPr>
          </a:lstStyle>
          <a:p>
            <a:pPr lvl="0"/>
            <a:r>
              <a:rPr lang="en-US" dirty="0"/>
              <a:t>Project Short Title Agriculture</a:t>
            </a:r>
          </a:p>
        </p:txBody>
      </p:sp>
      <p:sp>
        <p:nvSpPr>
          <p:cNvPr id="6" name="Text Placeholder 25">
            <a:extLst>
              <a:ext uri="{FF2B5EF4-FFF2-40B4-BE49-F238E27FC236}">
                <a16:creationId xmlns:a16="http://schemas.microsoft.com/office/drawing/2014/main" id="{D4CF0C67-80F5-B6CF-D2EB-9BDDBEB45E82}"/>
              </a:ext>
            </a:extLst>
          </p:cNvPr>
          <p:cNvSpPr>
            <a:spLocks noGrp="1"/>
          </p:cNvSpPr>
          <p:nvPr>
            <p:ph type="body" sz="quarter" idx="11" hasCustomPrompt="1"/>
          </p:nvPr>
        </p:nvSpPr>
        <p:spPr>
          <a:xfrm>
            <a:off x="1110034" y="2278658"/>
            <a:ext cx="6281366" cy="398096"/>
          </a:xfrm>
          <a:prstGeom prst="rect">
            <a:avLst/>
          </a:prstGeom>
        </p:spPr>
        <p:txBody>
          <a:bodyPr>
            <a:normAutofit/>
          </a:bodyPr>
          <a:lstStyle>
            <a:lvl1pPr marL="0" indent="0">
              <a:buNone/>
              <a:defRPr sz="1400" b="0">
                <a:solidFill>
                  <a:srgbClr val="D2672B"/>
                </a:solidFill>
                <a:latin typeface="Century Gothic" panose="020B0502020202020204" pitchFamily="34" charset="0"/>
              </a:defRPr>
            </a:lvl1pPr>
          </a:lstStyle>
          <a:p>
            <a:pPr lvl="0"/>
            <a:r>
              <a:rPr lang="en-US" dirty="0"/>
              <a:t>Project Full Title (2 lines long)</a:t>
            </a:r>
          </a:p>
        </p:txBody>
      </p:sp>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788C9138-878D-F8A9-25AD-E8494A10F913}"/>
              </a:ext>
            </a:extLst>
          </p:cNvPr>
          <p:cNvSpPr/>
          <p:nvPr userDrawn="1"/>
        </p:nvSpPr>
        <p:spPr>
          <a:xfrm>
            <a:off x="286540" y="6479332"/>
            <a:ext cx="7124986" cy="119301"/>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9C8BBF2-23D9-B5F4-8738-078C13998575}"/>
              </a:ext>
            </a:extLst>
          </p:cNvPr>
          <p:cNvGrpSpPr/>
          <p:nvPr userDrawn="1"/>
        </p:nvGrpSpPr>
        <p:grpSpPr>
          <a:xfrm>
            <a:off x="286540" y="6593302"/>
            <a:ext cx="7124986" cy="477634"/>
            <a:chOff x="304800" y="4990557"/>
            <a:chExt cx="7124986" cy="477634"/>
          </a:xfrm>
        </p:grpSpPr>
        <p:sp>
          <p:nvSpPr>
            <p:cNvPr id="42" name="Rectangle 41">
              <a:extLst>
                <a:ext uri="{FF2B5EF4-FFF2-40B4-BE49-F238E27FC236}">
                  <a16:creationId xmlns:a16="http://schemas.microsoft.com/office/drawing/2014/main" id="{E7C29C50-89B2-E6B1-8615-D45B0812EA87}"/>
                </a:ext>
              </a:extLst>
            </p:cNvPr>
            <p:cNvSpPr/>
            <p:nvPr userDrawn="1"/>
          </p:nvSpPr>
          <p:spPr>
            <a:xfrm>
              <a:off x="6835426" y="4990557"/>
              <a:ext cx="59436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EB29A7E-3BDB-54D8-24E5-BD7932C2DA61}"/>
                </a:ext>
              </a:extLst>
            </p:cNvPr>
            <p:cNvSpPr/>
            <p:nvPr userDrawn="1"/>
          </p:nvSpPr>
          <p:spPr>
            <a:xfrm>
              <a:off x="6241730" y="4990557"/>
              <a:ext cx="59436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53032FB-9571-FA13-871B-6F59D487689B}"/>
                </a:ext>
              </a:extLst>
            </p:cNvPr>
            <p:cNvSpPr/>
            <p:nvPr userDrawn="1"/>
          </p:nvSpPr>
          <p:spPr>
            <a:xfrm>
              <a:off x="5648037" y="4990557"/>
              <a:ext cx="59436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968651F-AC97-8A4F-0FE5-DCF4F5FD4E8C}"/>
                </a:ext>
              </a:extLst>
            </p:cNvPr>
            <p:cNvSpPr/>
            <p:nvPr userDrawn="1"/>
          </p:nvSpPr>
          <p:spPr>
            <a:xfrm>
              <a:off x="5054344" y="4990557"/>
              <a:ext cx="59436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A3F328D-ED39-49CC-AAC0-BB9C7D12EE59}"/>
                </a:ext>
              </a:extLst>
            </p:cNvPr>
            <p:cNvSpPr/>
            <p:nvPr userDrawn="1"/>
          </p:nvSpPr>
          <p:spPr>
            <a:xfrm>
              <a:off x="4460651" y="4990557"/>
              <a:ext cx="59436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3581ABD-1396-4BC7-C584-9261C2455EA4}"/>
                </a:ext>
              </a:extLst>
            </p:cNvPr>
            <p:cNvSpPr/>
            <p:nvPr userDrawn="1"/>
          </p:nvSpPr>
          <p:spPr>
            <a:xfrm>
              <a:off x="3866958" y="4990557"/>
              <a:ext cx="59436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D0A1E6F-DE3D-4DBA-BB3E-4F81282CC070}"/>
                </a:ext>
              </a:extLst>
            </p:cNvPr>
            <p:cNvSpPr/>
            <p:nvPr userDrawn="1"/>
          </p:nvSpPr>
          <p:spPr>
            <a:xfrm>
              <a:off x="3273265" y="4990557"/>
              <a:ext cx="59436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6908DA92-CC41-DF4C-B84B-965C969A6716}"/>
                </a:ext>
              </a:extLst>
            </p:cNvPr>
            <p:cNvSpPr/>
            <p:nvPr userDrawn="1"/>
          </p:nvSpPr>
          <p:spPr>
            <a:xfrm>
              <a:off x="2679572" y="4990557"/>
              <a:ext cx="59436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36C3918-CC85-0D0D-E721-4A57F7A78FD9}"/>
                </a:ext>
              </a:extLst>
            </p:cNvPr>
            <p:cNvSpPr/>
            <p:nvPr userDrawn="1"/>
          </p:nvSpPr>
          <p:spPr>
            <a:xfrm>
              <a:off x="2085879" y="4990557"/>
              <a:ext cx="59436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15BE3D2-C08E-C69E-7F50-AED45343D362}"/>
                </a:ext>
              </a:extLst>
            </p:cNvPr>
            <p:cNvSpPr/>
            <p:nvPr userDrawn="1"/>
          </p:nvSpPr>
          <p:spPr>
            <a:xfrm>
              <a:off x="1492186" y="4990557"/>
              <a:ext cx="59436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0CFFEFF-363E-16B0-FBFB-7BFE9B6CA796}"/>
                </a:ext>
              </a:extLst>
            </p:cNvPr>
            <p:cNvSpPr/>
            <p:nvPr userDrawn="1"/>
          </p:nvSpPr>
          <p:spPr>
            <a:xfrm>
              <a:off x="898493" y="4990557"/>
              <a:ext cx="59436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F0CF3AE-D9ED-808F-C227-796D947AE82C}"/>
                </a:ext>
              </a:extLst>
            </p:cNvPr>
            <p:cNvSpPr/>
            <p:nvPr userDrawn="1"/>
          </p:nvSpPr>
          <p:spPr>
            <a:xfrm>
              <a:off x="304800" y="4990557"/>
              <a:ext cx="59436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3B89DA5-3E7E-11D9-B90B-A5E16B63978E}"/>
              </a:ext>
            </a:extLst>
          </p:cNvPr>
          <p:cNvSpPr txBox="1"/>
          <p:nvPr userDrawn="1"/>
        </p:nvSpPr>
        <p:spPr>
          <a:xfrm>
            <a:off x="231265" y="8185441"/>
            <a:ext cx="3389137" cy="1139865"/>
          </a:xfrm>
          <a:prstGeom prst="rect">
            <a:avLst/>
          </a:prstGeom>
          <a:noFill/>
          <a:ln>
            <a:noFill/>
          </a:ln>
        </p:spPr>
        <p:txBody>
          <a:bodyPr wrap="square" numCol="1" spcCol="182880" rtlCol="0">
            <a:noAutofit/>
          </a:bodyPr>
          <a:lstStyle/>
          <a:p>
            <a:pPr algn="l">
              <a:spcBef>
                <a:spcPts val="1200"/>
              </a:spcBef>
              <a:spcAft>
                <a:spcPts val="300"/>
              </a:spcAft>
            </a:pPr>
            <a:r>
              <a:rPr lang="en-US" sz="1600" b="1" dirty="0">
                <a:solidFill>
                  <a:srgbClr val="236F99"/>
                </a:solidFill>
                <a:latin typeface="Century Gothic" panose="020B0502020202020204" pitchFamily="34" charset="0"/>
              </a:rPr>
              <a:t>Be a Part of the </a:t>
            </a:r>
            <a:br>
              <a:rPr lang="en-US" sz="1600" b="1" dirty="0">
                <a:solidFill>
                  <a:srgbClr val="236F99"/>
                </a:solidFill>
                <a:latin typeface="Century Gothic" panose="020B0502020202020204" pitchFamily="34" charset="0"/>
              </a:rPr>
            </a:br>
            <a:r>
              <a:rPr lang="en-US" sz="1600" b="1" dirty="0">
                <a:solidFill>
                  <a:srgbClr val="236F99"/>
                </a:solidFill>
                <a:latin typeface="Century Gothic" panose="020B0502020202020204" pitchFamily="34" charset="0"/>
              </a:rPr>
              <a:t>DEVELOP National Program</a:t>
            </a:r>
            <a:r>
              <a:rPr lang="en-US" sz="1600" b="1" dirty="0">
                <a:solidFill>
                  <a:srgbClr val="236F99"/>
                </a:solidFill>
                <a:latin typeface="Garamond" panose="02020404030301010803" pitchFamily="18" charset="0"/>
              </a:rPr>
              <a:t> </a:t>
            </a:r>
          </a:p>
          <a:p>
            <a:pPr algn="l"/>
            <a:r>
              <a:rPr lang="en-US" sz="1050" dirty="0">
                <a:solidFill>
                  <a:schemeClr val="tx1"/>
                </a:solidFill>
                <a:latin typeface="Garamond" panose="02020404030301010803" pitchFamily="18" charset="0"/>
              </a:rPr>
              <a:t>For more information on becoming a participant </a:t>
            </a:r>
            <a:br>
              <a:rPr lang="en-US" sz="1050" dirty="0">
                <a:solidFill>
                  <a:schemeClr val="tx1"/>
                </a:solidFill>
                <a:latin typeface="Garamond" panose="02020404030301010803" pitchFamily="18" charset="0"/>
              </a:rPr>
            </a:br>
            <a:r>
              <a:rPr lang="en-US" sz="1050" dirty="0">
                <a:solidFill>
                  <a:schemeClr val="tx1"/>
                </a:solidFill>
                <a:latin typeface="Garamond" panose="02020404030301010803" pitchFamily="18" charset="0"/>
              </a:rPr>
              <a:t>or project partner, visit us online at </a:t>
            </a:r>
            <a:r>
              <a:rPr lang="en-US" sz="1050" b="1" dirty="0">
                <a:solidFill>
                  <a:schemeClr val="tx1"/>
                </a:solidFill>
                <a:latin typeface="Garamond" panose="02020404030301010803" pitchFamily="18" charset="0"/>
              </a:rPr>
              <a:t>https://appliedsciences.nasa.gov/nasadevelop</a:t>
            </a:r>
            <a:endParaRPr lang="en-US" sz="1200" dirty="0">
              <a:solidFill>
                <a:schemeClr val="tx1"/>
              </a:solidFill>
              <a:latin typeface="Garamond" panose="02020404030301010803" pitchFamily="18" charset="0"/>
            </a:endParaRPr>
          </a:p>
        </p:txBody>
      </p:sp>
      <p:grpSp>
        <p:nvGrpSpPr>
          <p:cNvPr id="3" name="Group 2">
            <a:extLst>
              <a:ext uri="{FF2B5EF4-FFF2-40B4-BE49-F238E27FC236}">
                <a16:creationId xmlns:a16="http://schemas.microsoft.com/office/drawing/2014/main" id="{62F497A7-9A6E-90C8-D970-C39AF7BDE24E}"/>
              </a:ext>
            </a:extLst>
          </p:cNvPr>
          <p:cNvGrpSpPr/>
          <p:nvPr userDrawn="1"/>
        </p:nvGrpSpPr>
        <p:grpSpPr>
          <a:xfrm>
            <a:off x="3491753" y="8213316"/>
            <a:ext cx="3840049" cy="1156790"/>
            <a:chOff x="1340576" y="8079884"/>
            <a:chExt cx="3840049" cy="1156790"/>
          </a:xfrm>
        </p:grpSpPr>
        <p:pic>
          <p:nvPicPr>
            <p:cNvPr id="5" name="Picture 4" descr="QR Code for the NASA Applied Science Website&#10;&#10;https://appliedsciences.nasa.gov/nasadevelop">
              <a:extLst>
                <a:ext uri="{FF2B5EF4-FFF2-40B4-BE49-F238E27FC236}">
                  <a16:creationId xmlns:a16="http://schemas.microsoft.com/office/drawing/2014/main" id="{4A579D10-E06C-0F39-B7A4-B359FDB7FC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grpSp>
          <p:nvGrpSpPr>
            <p:cNvPr id="7" name="Group 6">
              <a:extLst>
                <a:ext uri="{FF2B5EF4-FFF2-40B4-BE49-F238E27FC236}">
                  <a16:creationId xmlns:a16="http://schemas.microsoft.com/office/drawing/2014/main" id="{2AEED329-8696-8C28-E0EC-FA751FD776DA}"/>
                </a:ext>
              </a:extLst>
            </p:cNvPr>
            <p:cNvGrpSpPr/>
            <p:nvPr userDrawn="1"/>
          </p:nvGrpSpPr>
          <p:grpSpPr>
            <a:xfrm>
              <a:off x="1340576" y="8344047"/>
              <a:ext cx="2479762" cy="784169"/>
              <a:chOff x="1158490" y="8407491"/>
              <a:chExt cx="2479762" cy="784169"/>
            </a:xfrm>
          </p:grpSpPr>
          <p:pic>
            <p:nvPicPr>
              <p:cNvPr id="11" name="Picture 10">
                <a:extLst>
                  <a:ext uri="{FF2B5EF4-FFF2-40B4-BE49-F238E27FC236}">
                    <a16:creationId xmlns:a16="http://schemas.microsoft.com/office/drawing/2014/main" id="{C20BEC24-34A6-A41D-DB53-9D3AD864312D}"/>
                  </a:ext>
                </a:extLst>
              </p:cNvPr>
              <p:cNvPicPr>
                <a:picLocks noChangeAspect="1"/>
              </p:cNvPicPr>
              <p:nvPr userDrawn="1"/>
            </p:nvPicPr>
            <p:blipFill>
              <a:blip r:embed="rId16">
                <a:extLst>
                  <a:ext uri="{28A0092B-C50C-407E-A947-70E740481C1C}">
                    <a14:useLocalDpi xmlns:a14="http://schemas.microsoft.com/office/drawing/2010/main" val="0"/>
                  </a:ext>
                </a:extLst>
              </a:blip>
              <a:srcRect l="4198" r="4198"/>
              <a:stretch/>
            </p:blipFill>
            <p:spPr>
              <a:xfrm>
                <a:off x="1172386" y="8407491"/>
                <a:ext cx="209637" cy="228852"/>
              </a:xfrm>
              <a:prstGeom prst="ellipse">
                <a:avLst/>
              </a:prstGeom>
            </p:spPr>
          </p:pic>
          <p:pic>
            <p:nvPicPr>
              <p:cNvPr id="13" name="Picture 12" descr="Icon&#10;&#10;Description automatically generated">
                <a:extLst>
                  <a:ext uri="{FF2B5EF4-FFF2-40B4-BE49-F238E27FC236}">
                    <a16:creationId xmlns:a16="http://schemas.microsoft.com/office/drawing/2014/main" id="{1A4E1D0E-9731-9208-AF7D-A1CFF545667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4" name="Picture 13">
                <a:extLst>
                  <a:ext uri="{FF2B5EF4-FFF2-40B4-BE49-F238E27FC236}">
                    <a16:creationId xmlns:a16="http://schemas.microsoft.com/office/drawing/2014/main" id="{EE892E34-2300-10A5-11A3-015759C0FB63}"/>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16CF831A-13F4-18C1-70E8-19B168AAE3E2}"/>
                  </a:ext>
                </a:extLst>
              </p:cNvPr>
              <p:cNvSpPr txBox="1"/>
              <p:nvPr userDrawn="1"/>
            </p:nvSpPr>
            <p:spPr>
              <a:xfrm>
                <a:off x="1344490" y="8412724"/>
                <a:ext cx="1478675" cy="230832"/>
              </a:xfrm>
              <a:prstGeom prst="rect">
                <a:avLst/>
              </a:prstGeom>
              <a:noFill/>
            </p:spPr>
            <p:txBody>
              <a:bodyPr wrap="square">
                <a:spAutoFit/>
              </a:bodyPr>
              <a:lstStyle/>
              <a:p>
                <a:r>
                  <a:rPr lang="en-US" sz="900" b="1" dirty="0"/>
                  <a:t>x.com/</a:t>
                </a:r>
                <a:r>
                  <a:rPr lang="en-US" sz="900" b="1" dirty="0" err="1"/>
                  <a:t>nasa_develop</a:t>
                </a:r>
                <a:endParaRPr lang="en-US" sz="900" b="1" dirty="0"/>
              </a:p>
            </p:txBody>
          </p:sp>
          <p:sp>
            <p:nvSpPr>
              <p:cNvPr id="17" name="TextBox 16">
                <a:extLst>
                  <a:ext uri="{FF2B5EF4-FFF2-40B4-BE49-F238E27FC236}">
                    <a16:creationId xmlns:a16="http://schemas.microsoft.com/office/drawing/2014/main" id="{B3A57045-16AF-7C97-5EA5-FA73C8515366}"/>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0" name="TextBox 19">
                <a:extLst>
                  <a:ext uri="{FF2B5EF4-FFF2-40B4-BE49-F238E27FC236}">
                    <a16:creationId xmlns:a16="http://schemas.microsoft.com/office/drawing/2014/main" id="{10974366-E596-C522-8C6C-8B3490B030A3}"/>
                  </a:ext>
                </a:extLst>
              </p:cNvPr>
              <p:cNvSpPr txBox="1"/>
              <p:nvPr userDrawn="1"/>
            </p:nvSpPr>
            <p:spPr>
              <a:xfrm>
                <a:off x="1349324" y="8960828"/>
                <a:ext cx="2288928" cy="230832"/>
              </a:xfrm>
              <a:prstGeom prst="rect">
                <a:avLst/>
              </a:prstGeom>
              <a:noFill/>
            </p:spPr>
            <p:txBody>
              <a:bodyPr wrap="square">
                <a:spAutoFit/>
              </a:bodyPr>
              <a:lstStyle/>
              <a:p>
                <a:r>
                  <a:rPr lang="en-US" sz="900" b="1"/>
                  <a:t>youtube.com/user/NASADEVELOP/featured</a:t>
                </a:r>
              </a:p>
            </p:txBody>
          </p:sp>
        </p:grpSp>
        <p:sp>
          <p:nvSpPr>
            <p:cNvPr id="10" name="TextBox 9">
              <a:extLst>
                <a:ext uri="{FF2B5EF4-FFF2-40B4-BE49-F238E27FC236}">
                  <a16:creationId xmlns:a16="http://schemas.microsoft.com/office/drawing/2014/main" id="{FBE539E8-D63C-0564-6EDF-1330FD1B7181}"/>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4" name="TextBox 23">
            <a:extLst>
              <a:ext uri="{FF2B5EF4-FFF2-40B4-BE49-F238E27FC236}">
                <a16:creationId xmlns:a16="http://schemas.microsoft.com/office/drawing/2014/main" id="{E208E102-ABC1-C9E0-678C-0F1E2891E977}"/>
              </a:ext>
            </a:extLst>
          </p:cNvPr>
          <p:cNvSpPr txBox="1"/>
          <p:nvPr userDrawn="1"/>
        </p:nvSpPr>
        <p:spPr>
          <a:xfrm>
            <a:off x="2486025" y="7179949"/>
            <a:ext cx="4963445" cy="1001196"/>
          </a:xfrm>
          <a:prstGeom prst="rect">
            <a:avLst/>
          </a:prstGeom>
          <a:noFill/>
          <a:ln>
            <a:noFill/>
          </a:ln>
        </p:spPr>
        <p:txBody>
          <a:bodyPr wrap="square"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aramond" panose="02020404030301010803" pitchFamily="18" charset="0"/>
              </a:rPr>
              <a:t>Operating under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NASA Earth observations. </a:t>
            </a:r>
          </a:p>
        </p:txBody>
      </p:sp>
      <p:grpSp>
        <p:nvGrpSpPr>
          <p:cNvPr id="25" name="Group 24">
            <a:extLst>
              <a:ext uri="{FF2B5EF4-FFF2-40B4-BE49-F238E27FC236}">
                <a16:creationId xmlns:a16="http://schemas.microsoft.com/office/drawing/2014/main" id="{1F980B50-D973-85FB-4DD3-DDE9D3FB23B7}"/>
              </a:ext>
            </a:extLst>
          </p:cNvPr>
          <p:cNvGrpSpPr/>
          <p:nvPr userDrawn="1"/>
        </p:nvGrpSpPr>
        <p:grpSpPr>
          <a:xfrm>
            <a:off x="197534" y="7392423"/>
            <a:ext cx="2435203" cy="600631"/>
            <a:chOff x="212069" y="5662830"/>
            <a:chExt cx="2435203" cy="600631"/>
          </a:xfrm>
        </p:grpSpPr>
        <p:pic>
          <p:nvPicPr>
            <p:cNvPr id="26" name="Picture 25" descr="Icon&#10;&#10;Description automatically generated">
              <a:extLst>
                <a:ext uri="{FF2B5EF4-FFF2-40B4-BE49-F238E27FC236}">
                  <a16:creationId xmlns:a16="http://schemas.microsoft.com/office/drawing/2014/main" id="{90892AAA-6F50-2DB0-923B-6EEEC8896E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8889" y="5662830"/>
              <a:ext cx="2002549" cy="311636"/>
            </a:xfrm>
            <a:prstGeom prst="rect">
              <a:avLst/>
            </a:prstGeom>
          </p:spPr>
        </p:pic>
        <p:sp>
          <p:nvSpPr>
            <p:cNvPr id="27" name="TextBox 26">
              <a:extLst>
                <a:ext uri="{FF2B5EF4-FFF2-40B4-BE49-F238E27FC236}">
                  <a16:creationId xmlns:a16="http://schemas.microsoft.com/office/drawing/2014/main" id="{B7AA2ADB-6322-FA84-2430-1159711ADD6A}"/>
                </a:ext>
              </a:extLst>
            </p:cNvPr>
            <p:cNvSpPr txBox="1"/>
            <p:nvPr userDrawn="1"/>
          </p:nvSpPr>
          <p:spPr>
            <a:xfrm>
              <a:off x="212069" y="6088349"/>
              <a:ext cx="2435203" cy="175112"/>
            </a:xfrm>
            <a:prstGeom prst="rect">
              <a:avLst/>
            </a:prstGeom>
            <a:noFill/>
          </p:spPr>
          <p:txBody>
            <a:bodyPr wrap="square">
              <a:noAutofit/>
            </a:bodyPr>
            <a:lstStyle/>
            <a:p>
              <a:pPr marR="0" algn="l" rtl="0"/>
              <a:r>
                <a:rPr lang="en-US" sz="2200" b="0" i="0" u="none" strike="noStrike" spc="130" baseline="30000" dirty="0">
                  <a:solidFill>
                    <a:srgbClr val="42AE02"/>
                  </a:solidFill>
                  <a:latin typeface="Futura LT" panose="02000503000000000000" pitchFamily="2" charset="0"/>
                </a:rPr>
                <a:t>NATIONAL PROGRAM</a:t>
              </a:r>
            </a:p>
          </p:txBody>
        </p:sp>
      </p:grpSp>
    </p:spTree>
    <p:extLst>
      <p:ext uri="{BB962C8B-B14F-4D97-AF65-F5344CB8AC3E}">
        <p14:creationId xmlns:p14="http://schemas.microsoft.com/office/powerpoint/2010/main" val="303268645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0">
                <a:latin typeface="Arial" panose="020B0604020202020204" pitchFamily="34" charset="0"/>
                <a:cs typeface="Arial" panose="020B0604020202020204" pitchFamily="34" charset="0"/>
              </a:rPr>
              <a:t>National</a:t>
            </a:r>
            <a:r>
              <a:rPr lang="en-US" sz="900" b="0" baseline="0">
                <a:latin typeface="Arial" panose="020B0604020202020204" pitchFamily="34" charset="0"/>
                <a:cs typeface="Arial" panose="020B0604020202020204" pitchFamily="34" charset="0"/>
              </a:rPr>
              <a:t> Aeronautics and Space Administration</a:t>
            </a:r>
            <a:endParaRPr lang="en-US" sz="900" b="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 (Location)</a:t>
            </a:r>
          </a:p>
          <a:p>
            <a:pPr marL="0"/>
            <a:r>
              <a:rPr lang="en-US" sz="1600" b="1" dirty="0">
                <a:solidFill>
                  <a:srgbClr val="D36C32"/>
                </a:solidFill>
                <a:latin typeface="Century Gothic" panose="020B0502020202020204" pitchFamily="34" charset="0"/>
              </a:rPr>
              <a:t>Agriculture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D36C32"/>
                </a:solidFill>
                <a:latin typeface="Century Gothic" panose="020B0502020202020204" pitchFamily="34" charset="0"/>
              </a:rPr>
              <a:t>Project Full Title</a:t>
            </a:r>
            <a:endParaRPr lang="en-US" sz="1600" dirty="0">
              <a:solidFill>
                <a:srgbClr val="D36C32"/>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700" r:id="rId3"/>
    <p:sldLayoutId id="2147483701"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9"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Century Gothic" panose="020B0502020202020204" pitchFamily="34" charset="0"/>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Century Gothic" panose="020B0502020202020204" pitchFamily="34" charset="0"/>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Century Gothic" panose="020B0502020202020204" pitchFamily="34" charset="0"/>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2/5/2024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78" r:id="rId4"/>
    <p:sldLayoutId id="2147483686" r:id="rId5"/>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67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5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A030F14-6E19-4137-C9F9-37DE95E17546}"/>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5" name="TextBox 24">
            <a:extLst>
              <a:ext uri="{FF2B5EF4-FFF2-40B4-BE49-F238E27FC236}">
                <a16:creationId xmlns:a16="http://schemas.microsoft.com/office/drawing/2014/main" id="{2EE193D2-BBEE-BB42-3D89-516EBB90688B}"/>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26" name="TextBox 25">
            <a:extLst>
              <a:ext uri="{FF2B5EF4-FFF2-40B4-BE49-F238E27FC236}">
                <a16:creationId xmlns:a16="http://schemas.microsoft.com/office/drawing/2014/main" id="{634BBFF7-A97B-B020-B1D1-5B71420D8444}"/>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7" name="Rectangle 26">
            <a:extLst>
              <a:ext uri="{FF2B5EF4-FFF2-40B4-BE49-F238E27FC236}">
                <a16:creationId xmlns:a16="http://schemas.microsoft.com/office/drawing/2014/main" id="{3E4DCA85-7B14-BC14-FCDC-3C3EA7E7CEAC}"/>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E3EE91E-3271-0CBB-D4A8-621B6A4EC046}"/>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29" name="TextBox 28">
            <a:extLst>
              <a:ext uri="{FF2B5EF4-FFF2-40B4-BE49-F238E27FC236}">
                <a16:creationId xmlns:a16="http://schemas.microsoft.com/office/drawing/2014/main" id="{15D536BF-A407-2AA4-0ECC-1C714AF64424}"/>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0" name="Rectangle 29">
            <a:extLst>
              <a:ext uri="{FF2B5EF4-FFF2-40B4-BE49-F238E27FC236}">
                <a16:creationId xmlns:a16="http://schemas.microsoft.com/office/drawing/2014/main" id="{366FBD85-5F08-ECA0-5203-BF30E36A33E9}"/>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E6FDA5A-8FC4-743E-ED39-E52FA044BDF3}"/>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32" name="TextBox 31">
            <a:extLst>
              <a:ext uri="{FF2B5EF4-FFF2-40B4-BE49-F238E27FC236}">
                <a16:creationId xmlns:a16="http://schemas.microsoft.com/office/drawing/2014/main" id="{F0DF540A-36B6-4BB6-76BB-C160B326DFAB}"/>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33" name="TextBox 32">
            <a:extLst>
              <a:ext uri="{FF2B5EF4-FFF2-40B4-BE49-F238E27FC236}">
                <a16:creationId xmlns:a16="http://schemas.microsoft.com/office/drawing/2014/main" id="{DFB120DA-BE10-5382-50B8-C47650F88E21}"/>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4" name="TextBox 33">
            <a:extLst>
              <a:ext uri="{FF2B5EF4-FFF2-40B4-BE49-F238E27FC236}">
                <a16:creationId xmlns:a16="http://schemas.microsoft.com/office/drawing/2014/main" id="{2E382E77-B5D7-EC74-37B4-8C5985056BFD}"/>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5" name="TextBox 34">
            <a:extLst>
              <a:ext uri="{FF2B5EF4-FFF2-40B4-BE49-F238E27FC236}">
                <a16:creationId xmlns:a16="http://schemas.microsoft.com/office/drawing/2014/main" id="{A1654698-1568-C8DA-9E1C-9C218B3D42F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36" name="TextBox 35">
            <a:extLst>
              <a:ext uri="{FF2B5EF4-FFF2-40B4-BE49-F238E27FC236}">
                <a16:creationId xmlns:a16="http://schemas.microsoft.com/office/drawing/2014/main" id="{351141B9-8A0F-C5A2-2339-E30BE9F6B4A3}"/>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37" name="TextBox 36">
            <a:extLst>
              <a:ext uri="{FF2B5EF4-FFF2-40B4-BE49-F238E27FC236}">
                <a16:creationId xmlns:a16="http://schemas.microsoft.com/office/drawing/2014/main" id="{BC5FF815-D7EF-2E9F-A253-206549ABE9C5}"/>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8" name="TextBox 37">
            <a:extLst>
              <a:ext uri="{FF2B5EF4-FFF2-40B4-BE49-F238E27FC236}">
                <a16:creationId xmlns:a16="http://schemas.microsoft.com/office/drawing/2014/main" id="{EE7DF427-9476-7A1D-1605-6697950C15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39" name="Text Placeholder 38">
            <a:extLst>
              <a:ext uri="{FF2B5EF4-FFF2-40B4-BE49-F238E27FC236}">
                <a16:creationId xmlns:a16="http://schemas.microsoft.com/office/drawing/2014/main" id="{B367759A-DAD7-F505-9BBF-80DBE725541C}"/>
              </a:ext>
            </a:extLst>
          </p:cNvPr>
          <p:cNvSpPr>
            <a:spLocks noGrp="1"/>
          </p:cNvSpPr>
          <p:nvPr>
            <p:ph type="body" sz="quarter" idx="10"/>
          </p:nvPr>
        </p:nvSpPr>
        <p:spPr/>
        <p:txBody>
          <a:bodyPr/>
          <a:lstStyle/>
          <a:p>
            <a:endParaRPr lang="en-US"/>
          </a:p>
        </p:txBody>
      </p:sp>
      <p:sp>
        <p:nvSpPr>
          <p:cNvPr id="40" name="Text Placeholder 39">
            <a:extLst>
              <a:ext uri="{FF2B5EF4-FFF2-40B4-BE49-F238E27FC236}">
                <a16:creationId xmlns:a16="http://schemas.microsoft.com/office/drawing/2014/main" id="{ECA9E4CD-6B39-BF05-36AB-BC16E25A5A2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A337108-48DF-91D2-2121-A9E4D2BB6A55}"/>
              </a:ext>
            </a:extLst>
          </p:cNvPr>
          <p:cNvSpPr>
            <a:spLocks noGrp="1"/>
          </p:cNvSpPr>
          <p:nvPr>
            <p:ph type="body" sz="quarter" idx="10"/>
          </p:nvPr>
        </p:nvSpPr>
        <p:spPr/>
        <p:txBody>
          <a:bodyPr>
            <a:normAutofit lnSpcReduction="10000"/>
          </a:bodyPr>
          <a:lstStyle/>
          <a:p>
            <a:endParaRPr lang="en-US"/>
          </a:p>
        </p:txBody>
      </p:sp>
      <p:sp>
        <p:nvSpPr>
          <p:cNvPr id="17" name="Text Placeholder 16">
            <a:extLst>
              <a:ext uri="{FF2B5EF4-FFF2-40B4-BE49-F238E27FC236}">
                <a16:creationId xmlns:a16="http://schemas.microsoft.com/office/drawing/2014/main" id="{A4DC48A8-337B-4562-E3CE-7393C454118C}"/>
              </a:ext>
            </a:extLst>
          </p:cNvPr>
          <p:cNvSpPr>
            <a:spLocks noGrp="1"/>
          </p:cNvSpPr>
          <p:nvPr>
            <p:ph type="body" sz="quarter" idx="11"/>
          </p:nvPr>
        </p:nvSpPr>
        <p:spPr/>
        <p:txBody>
          <a:bodyPr/>
          <a:lstStyle/>
          <a:p>
            <a:endParaRPr lang="en-US"/>
          </a:p>
        </p:txBody>
      </p:sp>
      <p:sp>
        <p:nvSpPr>
          <p:cNvPr id="18" name="TextBox 17">
            <a:extLst>
              <a:ext uri="{FF2B5EF4-FFF2-40B4-BE49-F238E27FC236}">
                <a16:creationId xmlns:a16="http://schemas.microsoft.com/office/drawing/2014/main" id="{1436FC16-3935-CCF5-28F2-C41F8ED0E69A}"/>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19" name="TextBox 18">
            <a:extLst>
              <a:ext uri="{FF2B5EF4-FFF2-40B4-BE49-F238E27FC236}">
                <a16:creationId xmlns:a16="http://schemas.microsoft.com/office/drawing/2014/main" id="{574581A9-9506-7AE8-A1A6-BC802D0A87C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0" name="Rectangle 19">
            <a:extLst>
              <a:ext uri="{FF2B5EF4-FFF2-40B4-BE49-F238E27FC236}">
                <a16:creationId xmlns:a16="http://schemas.microsoft.com/office/drawing/2014/main" id="{1D1CD8A0-3412-B706-6EB5-CA7EEA91AD3B}"/>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B2668A-3026-A30E-88F1-3C29362B996B}"/>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2" name="TextBox 21">
            <a:extLst>
              <a:ext uri="{FF2B5EF4-FFF2-40B4-BE49-F238E27FC236}">
                <a16:creationId xmlns:a16="http://schemas.microsoft.com/office/drawing/2014/main" id="{AFE736B1-57E5-7099-AE4A-34CC7CA0EEA4}"/>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3" name="TextBox 22">
            <a:extLst>
              <a:ext uri="{FF2B5EF4-FFF2-40B4-BE49-F238E27FC236}">
                <a16:creationId xmlns:a16="http://schemas.microsoft.com/office/drawing/2014/main" id="{1AE27FC8-DD36-2DA8-A740-168BA739945E}"/>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4" name="TextBox 23">
            <a:extLst>
              <a:ext uri="{FF2B5EF4-FFF2-40B4-BE49-F238E27FC236}">
                <a16:creationId xmlns:a16="http://schemas.microsoft.com/office/drawing/2014/main" id="{E1FE52DB-2FCF-05FA-3E1A-AE27D0F7902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5" name="TextBox 24">
            <a:extLst>
              <a:ext uri="{FF2B5EF4-FFF2-40B4-BE49-F238E27FC236}">
                <a16:creationId xmlns:a16="http://schemas.microsoft.com/office/drawing/2014/main" id="{020A307A-F964-B9E7-42AD-64ED22A19D3E}"/>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26" name="TextBox 25">
            <a:extLst>
              <a:ext uri="{FF2B5EF4-FFF2-40B4-BE49-F238E27FC236}">
                <a16:creationId xmlns:a16="http://schemas.microsoft.com/office/drawing/2014/main" id="{E45520EA-E3B1-399D-7058-6AFAF0C15A8C}"/>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27" name="TextBox 26">
            <a:extLst>
              <a:ext uri="{FF2B5EF4-FFF2-40B4-BE49-F238E27FC236}">
                <a16:creationId xmlns:a16="http://schemas.microsoft.com/office/drawing/2014/main" id="{DE791650-3050-A33E-D946-93317601BD33}"/>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8" name="TextBox 27">
            <a:extLst>
              <a:ext uri="{FF2B5EF4-FFF2-40B4-BE49-F238E27FC236}">
                <a16:creationId xmlns:a16="http://schemas.microsoft.com/office/drawing/2014/main" id="{41C08DAD-F8CA-B6AB-0124-2B867EC27427}"/>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62789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3D67096-0329-9432-92E1-A4BE7CF1F0A8}"/>
              </a:ext>
            </a:extLst>
          </p:cNvPr>
          <p:cNvSpPr>
            <a:spLocks noGrp="1"/>
          </p:cNvSpPr>
          <p:nvPr>
            <p:ph type="body" sz="quarter" idx="10"/>
          </p:nvPr>
        </p:nvSpPr>
        <p:spPr/>
        <p:txBody>
          <a:bodyPr>
            <a:normAutofit lnSpcReduction="10000"/>
          </a:bodyPr>
          <a:lstStyle/>
          <a:p>
            <a:endParaRPr lang="en-US"/>
          </a:p>
        </p:txBody>
      </p:sp>
      <p:sp>
        <p:nvSpPr>
          <p:cNvPr id="20" name="Text Placeholder 19">
            <a:extLst>
              <a:ext uri="{FF2B5EF4-FFF2-40B4-BE49-F238E27FC236}">
                <a16:creationId xmlns:a16="http://schemas.microsoft.com/office/drawing/2014/main" id="{793ED975-3F80-5942-7988-5136DE16EE4B}"/>
              </a:ext>
            </a:extLst>
          </p:cNvPr>
          <p:cNvSpPr>
            <a:spLocks noGrp="1"/>
          </p:cNvSpPr>
          <p:nvPr>
            <p:ph type="body" sz="quarter" idx="11"/>
          </p:nvPr>
        </p:nvSpPr>
        <p:spPr/>
        <p:txBody>
          <a:bodyPr/>
          <a:lstStyle/>
          <a:p>
            <a:endParaRPr lang="en-US"/>
          </a:p>
        </p:txBody>
      </p:sp>
      <p:sp>
        <p:nvSpPr>
          <p:cNvPr id="21" name="TextBox 20">
            <a:extLst>
              <a:ext uri="{FF2B5EF4-FFF2-40B4-BE49-F238E27FC236}">
                <a16:creationId xmlns:a16="http://schemas.microsoft.com/office/drawing/2014/main" id="{9B997876-57C9-950B-B0F2-7875155491A3}"/>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sp>
        <p:nvSpPr>
          <p:cNvPr id="22" name="TextBox 21">
            <a:extLst>
              <a:ext uri="{FF2B5EF4-FFF2-40B4-BE49-F238E27FC236}">
                <a16:creationId xmlns:a16="http://schemas.microsoft.com/office/drawing/2014/main" id="{B3486CA2-8F8A-1A65-BEFA-55A3FA0F8877}"/>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23" name="Rectangle 22">
            <a:extLst>
              <a:ext uri="{FF2B5EF4-FFF2-40B4-BE49-F238E27FC236}">
                <a16:creationId xmlns:a16="http://schemas.microsoft.com/office/drawing/2014/main" id="{D172FBC1-8DE4-4524-5609-FF92FE5E6322}"/>
              </a:ext>
            </a:extLst>
          </p:cNvPr>
          <p:cNvSpPr/>
          <p:nvPr/>
        </p:nvSpPr>
        <p:spPr>
          <a:xfrm>
            <a:off x="3997414" y="3078715"/>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321BC3-5EA4-3A09-6065-56AFD899FDF7}"/>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25" name="TextBox 24">
            <a:extLst>
              <a:ext uri="{FF2B5EF4-FFF2-40B4-BE49-F238E27FC236}">
                <a16:creationId xmlns:a16="http://schemas.microsoft.com/office/drawing/2014/main" id="{68239750-B376-FF78-4AC4-BE39BF42E3BE}"/>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6" name="TextBox 25">
            <a:extLst>
              <a:ext uri="{FF2B5EF4-FFF2-40B4-BE49-F238E27FC236}">
                <a16:creationId xmlns:a16="http://schemas.microsoft.com/office/drawing/2014/main" id="{F04C8402-B5C2-756C-8CD6-B9DA1D96956F}"/>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27" name="TextBox 26">
            <a:extLst>
              <a:ext uri="{FF2B5EF4-FFF2-40B4-BE49-F238E27FC236}">
                <a16:creationId xmlns:a16="http://schemas.microsoft.com/office/drawing/2014/main" id="{E71CA535-4C52-8E50-9407-465CFB3D1D61}"/>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8" name="TextBox 27">
            <a:extLst>
              <a:ext uri="{FF2B5EF4-FFF2-40B4-BE49-F238E27FC236}">
                <a16:creationId xmlns:a16="http://schemas.microsoft.com/office/drawing/2014/main" id="{0E96E042-B7AD-106E-23F7-A053F3254372}"/>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29" name="TextBox 28">
            <a:extLst>
              <a:ext uri="{FF2B5EF4-FFF2-40B4-BE49-F238E27FC236}">
                <a16:creationId xmlns:a16="http://schemas.microsoft.com/office/drawing/2014/main" id="{00B162A0-B8E1-475C-6B18-A8E9535BC54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30" name="TextBox 29">
            <a:extLst>
              <a:ext uri="{FF2B5EF4-FFF2-40B4-BE49-F238E27FC236}">
                <a16:creationId xmlns:a16="http://schemas.microsoft.com/office/drawing/2014/main" id="{74A91A14-5586-F09F-51E2-E9FEC8F1CDD2}"/>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31" name="TextBox 30">
            <a:extLst>
              <a:ext uri="{FF2B5EF4-FFF2-40B4-BE49-F238E27FC236}">
                <a16:creationId xmlns:a16="http://schemas.microsoft.com/office/drawing/2014/main" id="{0E4AB4FC-55C4-38F7-11D5-D75095E3DA62}"/>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03124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85A9D-A107-188A-8392-155903970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0313" y="4016542"/>
            <a:ext cx="731520" cy="731520"/>
          </a:xfrm>
          <a:prstGeom prst="rect">
            <a:avLst/>
          </a:prstGeom>
        </p:spPr>
      </p:pic>
      <p:pic>
        <p:nvPicPr>
          <p:cNvPr id="3" name="Picture 2">
            <a:extLst>
              <a:ext uri="{FF2B5EF4-FFF2-40B4-BE49-F238E27FC236}">
                <a16:creationId xmlns:a16="http://schemas.microsoft.com/office/drawing/2014/main" id="{B847C3E9-65BC-689C-684B-26E9DE8149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1241" y="4016542"/>
            <a:ext cx="731520" cy="731520"/>
          </a:xfrm>
          <a:prstGeom prst="rect">
            <a:avLst/>
          </a:prstGeom>
        </p:spPr>
      </p:pic>
      <p:pic>
        <p:nvPicPr>
          <p:cNvPr id="4" name="Picture 3">
            <a:extLst>
              <a:ext uri="{FF2B5EF4-FFF2-40B4-BE49-F238E27FC236}">
                <a16:creationId xmlns:a16="http://schemas.microsoft.com/office/drawing/2014/main" id="{D2439BA7-E586-9349-188D-A7D439213B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2764" y="4016542"/>
            <a:ext cx="731520" cy="731520"/>
          </a:xfrm>
          <a:prstGeom prst="rect">
            <a:avLst/>
          </a:prstGeom>
        </p:spPr>
      </p:pic>
      <p:sp>
        <p:nvSpPr>
          <p:cNvPr id="5" name="TextBox 4">
            <a:extLst>
              <a:ext uri="{FF2B5EF4-FFF2-40B4-BE49-F238E27FC236}">
                <a16:creationId xmlns:a16="http://schemas.microsoft.com/office/drawing/2014/main" id="{C419B285-63A0-031F-0CB8-4355B297C166}"/>
              </a:ext>
            </a:extLst>
          </p:cNvPr>
          <p:cNvSpPr txBox="1"/>
          <p:nvPr/>
        </p:nvSpPr>
        <p:spPr>
          <a:xfrm>
            <a:off x="304800" y="391872"/>
            <a:ext cx="3581400" cy="271653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226ED021-5AC3-E53C-D52A-BD3F0AD804F4}"/>
              </a:ext>
            </a:extLst>
          </p:cNvPr>
          <p:cNvSpPr/>
          <p:nvPr/>
        </p:nvSpPr>
        <p:spPr>
          <a:xfrm>
            <a:off x="4099382" y="4535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38200C-2547-0384-354B-C1A582C86247}"/>
              </a:ext>
            </a:extLst>
          </p:cNvPr>
          <p:cNvSpPr txBox="1"/>
          <p:nvPr/>
        </p:nvSpPr>
        <p:spPr>
          <a:xfrm>
            <a:off x="304801" y="5223919"/>
            <a:ext cx="7124700" cy="100157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Partners</a:t>
            </a:r>
            <a:endParaRPr lang="en-US" sz="105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8" name="Text Placeholder 16">
            <a:extLst>
              <a:ext uri="{FF2B5EF4-FFF2-40B4-BE49-F238E27FC236}">
                <a16:creationId xmlns:a16="http://schemas.microsoft.com/office/drawing/2014/main" id="{D04197A2-12B0-F9C9-A1A5-21F97BDAE8AD}"/>
              </a:ext>
            </a:extLst>
          </p:cNvPr>
          <p:cNvSpPr txBox="1">
            <a:spLocks/>
          </p:cNvSpPr>
          <p:nvPr/>
        </p:nvSpPr>
        <p:spPr>
          <a:xfrm>
            <a:off x="321747" y="3566495"/>
            <a:ext cx="1715717" cy="288918"/>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Team Members</a:t>
            </a:r>
            <a:endParaRPr lang="en-US" sz="1000" b="1" dirty="0">
              <a:solidFill>
                <a:srgbClr val="D2672B"/>
              </a:solidFill>
              <a:latin typeface="Garamond" panose="02020404030301010803" pitchFamily="18" charset="0"/>
            </a:endParaRPr>
          </a:p>
        </p:txBody>
      </p:sp>
      <p:sp>
        <p:nvSpPr>
          <p:cNvPr id="9" name="Text Placeholder 16">
            <a:extLst>
              <a:ext uri="{FF2B5EF4-FFF2-40B4-BE49-F238E27FC236}">
                <a16:creationId xmlns:a16="http://schemas.microsoft.com/office/drawing/2014/main" id="{C540BEC1-E975-EB90-D6BB-A48FCA1830D7}"/>
              </a:ext>
            </a:extLst>
          </p:cNvPr>
          <p:cNvSpPr txBox="1">
            <a:spLocks/>
          </p:cNvSpPr>
          <p:nvPr/>
        </p:nvSpPr>
        <p:spPr>
          <a:xfrm>
            <a:off x="3835080"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sp>
        <p:nvSpPr>
          <p:cNvPr id="10" name="Text Placeholder 16">
            <a:extLst>
              <a:ext uri="{FF2B5EF4-FFF2-40B4-BE49-F238E27FC236}">
                <a16:creationId xmlns:a16="http://schemas.microsoft.com/office/drawing/2014/main" id="{B277DECC-9A5C-DCFA-4F8C-0C3CDF16AF39}"/>
              </a:ext>
            </a:extLst>
          </p:cNvPr>
          <p:cNvSpPr txBox="1">
            <a:spLocks/>
          </p:cNvSpPr>
          <p:nvPr/>
        </p:nvSpPr>
        <p:spPr>
          <a:xfrm>
            <a:off x="5692784"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200" b="1" dirty="0">
                <a:solidFill>
                  <a:schemeClr val="tx1">
                    <a:lumMod val="75000"/>
                  </a:schemeClr>
                </a:solidFill>
                <a:latin typeface="Garamond" panose="02020404030301010803" pitchFamily="18" charset="0"/>
              </a:rPr>
              <a:t>Participant Name</a:t>
            </a:r>
          </a:p>
        </p:txBody>
      </p:sp>
      <p:sp>
        <p:nvSpPr>
          <p:cNvPr id="11" name="Text Placeholder 16">
            <a:extLst>
              <a:ext uri="{FF2B5EF4-FFF2-40B4-BE49-F238E27FC236}">
                <a16:creationId xmlns:a16="http://schemas.microsoft.com/office/drawing/2014/main" id="{88A619E5-0709-F6B4-AEAF-1EBE9F56C896}"/>
              </a:ext>
            </a:extLst>
          </p:cNvPr>
          <p:cNvSpPr txBox="1">
            <a:spLocks/>
          </p:cNvSpPr>
          <p:nvPr/>
        </p:nvSpPr>
        <p:spPr>
          <a:xfrm>
            <a:off x="2091155" y="4756619"/>
            <a:ext cx="1509346" cy="31690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p:txBody>
      </p:sp>
      <p:pic>
        <p:nvPicPr>
          <p:cNvPr id="12" name="Picture 11">
            <a:extLst>
              <a:ext uri="{FF2B5EF4-FFF2-40B4-BE49-F238E27FC236}">
                <a16:creationId xmlns:a16="http://schemas.microsoft.com/office/drawing/2014/main" id="{6B0DF1C8-DC8F-894A-77D0-BC9F932FBB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456" y="4016542"/>
            <a:ext cx="731520" cy="731520"/>
          </a:xfrm>
          <a:prstGeom prst="rect">
            <a:avLst/>
          </a:prstGeom>
        </p:spPr>
      </p:pic>
      <p:sp>
        <p:nvSpPr>
          <p:cNvPr id="13" name="Text Placeholder 16">
            <a:extLst>
              <a:ext uri="{FF2B5EF4-FFF2-40B4-BE49-F238E27FC236}">
                <a16:creationId xmlns:a16="http://schemas.microsoft.com/office/drawing/2014/main" id="{366D29B1-3B2E-CC4B-915C-659165FECABF}"/>
              </a:ext>
            </a:extLst>
          </p:cNvPr>
          <p:cNvSpPr txBox="1">
            <a:spLocks/>
          </p:cNvSpPr>
          <p:nvPr/>
        </p:nvSpPr>
        <p:spPr>
          <a:xfrm>
            <a:off x="336205" y="4756619"/>
            <a:ext cx="1494862" cy="467300"/>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prstClr>
                </a:solidFill>
                <a:effectLst/>
                <a:uLnTx/>
                <a:uFillTx/>
                <a:latin typeface="Garamond" panose="02020404030301010803" pitchFamily="18" charset="0"/>
                <a:ea typeface="+mn-ea"/>
                <a:cs typeface="+mn-cs"/>
              </a:rPr>
              <a:t>Participant Name</a:t>
            </a:r>
          </a:p>
          <a:p>
            <a:pPr algn="ctr">
              <a:lnSpc>
                <a:spcPct val="100000"/>
              </a:lnSpc>
              <a:spcBef>
                <a:spcPts val="0"/>
              </a:spcBef>
            </a:pPr>
            <a:r>
              <a:rPr lang="en-US" sz="1200" b="1" dirty="0">
                <a:solidFill>
                  <a:schemeClr val="tx1">
                    <a:lumMod val="75000"/>
                  </a:schemeClr>
                </a:solidFill>
                <a:latin typeface="Garamond" panose="02020404030301010803" pitchFamily="18" charset="0"/>
              </a:rPr>
              <a:t>(Project Lead)</a:t>
            </a:r>
          </a:p>
        </p:txBody>
      </p:sp>
      <p:sp>
        <p:nvSpPr>
          <p:cNvPr id="14" name="Oval 13">
            <a:extLst>
              <a:ext uri="{FF2B5EF4-FFF2-40B4-BE49-F238E27FC236}">
                <a16:creationId xmlns:a16="http://schemas.microsoft.com/office/drawing/2014/main" id="{5080C66F-596A-1A6B-5514-C9E2F62C3220}"/>
              </a:ext>
            </a:extLst>
          </p:cNvPr>
          <p:cNvSpPr/>
          <p:nvPr/>
        </p:nvSpPr>
        <p:spPr>
          <a:xfrm>
            <a:off x="838683"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Oval 14">
            <a:extLst>
              <a:ext uri="{FF2B5EF4-FFF2-40B4-BE49-F238E27FC236}">
                <a16:creationId xmlns:a16="http://schemas.microsoft.com/office/drawing/2014/main" id="{9C8258EC-3F31-7F46-A731-0C866C8BC73A}"/>
              </a:ext>
            </a:extLst>
          </p:cNvPr>
          <p:cNvSpPr/>
          <p:nvPr/>
        </p:nvSpPr>
        <p:spPr>
          <a:xfrm>
            <a:off x="2549586" y="4110301"/>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6" name="TextBox 15">
            <a:extLst>
              <a:ext uri="{FF2B5EF4-FFF2-40B4-BE49-F238E27FC236}">
                <a16:creationId xmlns:a16="http://schemas.microsoft.com/office/drawing/2014/main" id="{6CAD41CA-6ED4-E6BF-14C9-04ABA6A788A1}"/>
              </a:ext>
            </a:extLst>
          </p:cNvPr>
          <p:cNvSpPr txBox="1"/>
          <p:nvPr/>
        </p:nvSpPr>
        <p:spPr>
          <a:xfrm>
            <a:off x="4099382" y="3196964"/>
            <a:ext cx="3268166" cy="707886"/>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sp>
        <p:nvSpPr>
          <p:cNvPr id="17" name="Oval 16">
            <a:extLst>
              <a:ext uri="{FF2B5EF4-FFF2-40B4-BE49-F238E27FC236}">
                <a16:creationId xmlns:a16="http://schemas.microsoft.com/office/drawing/2014/main" id="{CAB38352-099B-0025-E6EE-B0E9E6C1F9DB}"/>
              </a:ext>
            </a:extLst>
          </p:cNvPr>
          <p:cNvSpPr/>
          <p:nvPr/>
        </p:nvSpPr>
        <p:spPr>
          <a:xfrm>
            <a:off x="4310348" y="4117805"/>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8" name="Oval 17">
            <a:extLst>
              <a:ext uri="{FF2B5EF4-FFF2-40B4-BE49-F238E27FC236}">
                <a16:creationId xmlns:a16="http://schemas.microsoft.com/office/drawing/2014/main" id="{56E66466-29D9-97AD-DE76-D5F18BF9F271}"/>
              </a:ext>
            </a:extLst>
          </p:cNvPr>
          <p:cNvSpPr/>
          <p:nvPr/>
        </p:nvSpPr>
        <p:spPr>
          <a:xfrm>
            <a:off x="6191753" y="4109970"/>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9" name="TextBox 18">
            <a:extLst>
              <a:ext uri="{FF2B5EF4-FFF2-40B4-BE49-F238E27FC236}">
                <a16:creationId xmlns:a16="http://schemas.microsoft.com/office/drawing/2014/main" id="{CEFE5539-9DC1-7EA1-15FA-319EE96EC88E}"/>
              </a:ext>
            </a:extLst>
          </p:cNvPr>
          <p:cNvSpPr txBox="1"/>
          <p:nvPr/>
        </p:nvSpPr>
        <p:spPr>
          <a:xfrm>
            <a:off x="4099382" y="46040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20" name="TextBox 19">
            <a:extLst>
              <a:ext uri="{FF2B5EF4-FFF2-40B4-BE49-F238E27FC236}">
                <a16:creationId xmlns:a16="http://schemas.microsoft.com/office/drawing/2014/main" id="{29361699-C63A-DDD0-1DD3-8750EDA2D3E0}"/>
              </a:ext>
            </a:extLst>
          </p:cNvPr>
          <p:cNvSpPr txBox="1"/>
          <p:nvPr/>
        </p:nvSpPr>
        <p:spPr>
          <a:xfrm>
            <a:off x="4183966" y="791452"/>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3337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7A36A9-4567-2C6B-087B-D81C222F3A11}"/>
              </a:ext>
            </a:extLst>
          </p:cNvPr>
          <p:cNvSpPr txBox="1"/>
          <p:nvPr/>
        </p:nvSpPr>
        <p:spPr>
          <a:xfrm>
            <a:off x="304800" y="391872"/>
            <a:ext cx="3264193" cy="416928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0" name="Rectangle 9">
            <a:extLst>
              <a:ext uri="{FF2B5EF4-FFF2-40B4-BE49-F238E27FC236}">
                <a16:creationId xmlns:a16="http://schemas.microsoft.com/office/drawing/2014/main" id="{3842263F-7828-828E-826B-274A5945ECE9}"/>
              </a:ext>
            </a:extLst>
          </p:cNvPr>
          <p:cNvSpPr/>
          <p:nvPr/>
        </p:nvSpPr>
        <p:spPr>
          <a:xfrm>
            <a:off x="3745782" y="381001"/>
            <a:ext cx="3590108" cy="28376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5E8242-73CF-F3EE-B29B-36E6F6398672}"/>
              </a:ext>
            </a:extLst>
          </p:cNvPr>
          <p:cNvSpPr txBox="1"/>
          <p:nvPr/>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F91BB001-53A8-6770-B206-F906361EB821}"/>
              </a:ext>
            </a:extLst>
          </p:cNvPr>
          <p:cNvSpPr txBox="1"/>
          <p:nvPr/>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 Placeholder 16">
            <a:extLst>
              <a:ext uri="{FF2B5EF4-FFF2-40B4-BE49-F238E27FC236}">
                <a16:creationId xmlns:a16="http://schemas.microsoft.com/office/drawing/2014/main" id="{041BF208-98BD-EB62-463A-6F323431D018}"/>
              </a:ext>
            </a:extLst>
          </p:cNvPr>
          <p:cNvSpPr txBox="1">
            <a:spLocks/>
          </p:cNvSpPr>
          <p:nvPr/>
        </p:nvSpPr>
        <p:spPr>
          <a:xfrm>
            <a:off x="356209" y="4948913"/>
            <a:ext cx="3264193"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1000" b="1" dirty="0">
              <a:solidFill>
                <a:srgbClr val="D36C32"/>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5" name="TextBox 14">
            <a:extLst>
              <a:ext uri="{FF2B5EF4-FFF2-40B4-BE49-F238E27FC236}">
                <a16:creationId xmlns:a16="http://schemas.microsoft.com/office/drawing/2014/main" id="{93A51A20-3849-3A52-E5F6-E0280BE82033}"/>
              </a:ext>
            </a:extLst>
          </p:cNvPr>
          <p:cNvSpPr txBox="1"/>
          <p:nvPr/>
        </p:nvSpPr>
        <p:spPr>
          <a:xfrm>
            <a:off x="3745782" y="4955448"/>
            <a:ext cx="354389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050" b="0" i="0" u="none" strike="noStrike" baseline="0" dirty="0">
              <a:solidFill>
                <a:srgbClr val="D36C32"/>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5525</TotalTime>
  <Words>966</Words>
  <Application>Microsoft Office PowerPoint</Application>
  <PresentationFormat>Custom</PresentationFormat>
  <Paragraphs>150</Paragraphs>
  <Slides>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Calibri</vt:lpstr>
      <vt:lpstr>Calibri Light</vt:lpstr>
      <vt:lpstr>Century Gothic</vt:lpstr>
      <vt:lpstr>Futura LT</vt:lpstr>
      <vt:lpstr>Garamond</vt:lpstr>
      <vt:lpstr>Helvetica</vt:lpstr>
      <vt:lpstr>EXAMPLES (Locked)</vt:lpstr>
      <vt:lpstr>Templates (Blank)</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22</cp:revision>
  <dcterms:created xsi:type="dcterms:W3CDTF">2022-01-28T14:48:32Z</dcterms:created>
  <dcterms:modified xsi:type="dcterms:W3CDTF">2024-02-08T18:50:34Z</dcterms:modified>
</cp:coreProperties>
</file>