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47"/>
  </p:notesMasterIdLst>
  <p:sldIdLst>
    <p:sldId id="321" r:id="rId5"/>
    <p:sldId id="282" r:id="rId6"/>
    <p:sldId id="352" r:id="rId7"/>
    <p:sldId id="354" r:id="rId8"/>
    <p:sldId id="353" r:id="rId9"/>
    <p:sldId id="328" r:id="rId10"/>
    <p:sldId id="344" r:id="rId11"/>
    <p:sldId id="360" r:id="rId12"/>
    <p:sldId id="399" r:id="rId13"/>
    <p:sldId id="404" r:id="rId14"/>
    <p:sldId id="375" r:id="rId15"/>
    <p:sldId id="389" r:id="rId16"/>
    <p:sldId id="368" r:id="rId17"/>
    <p:sldId id="392" r:id="rId18"/>
    <p:sldId id="390" r:id="rId19"/>
    <p:sldId id="391" r:id="rId20"/>
    <p:sldId id="398" r:id="rId21"/>
    <p:sldId id="386" r:id="rId22"/>
    <p:sldId id="380" r:id="rId23"/>
    <p:sldId id="393" r:id="rId24"/>
    <p:sldId id="388" r:id="rId25"/>
    <p:sldId id="377" r:id="rId26"/>
    <p:sldId id="384" r:id="rId27"/>
    <p:sldId id="394" r:id="rId28"/>
    <p:sldId id="373" r:id="rId29"/>
    <p:sldId id="379" r:id="rId30"/>
    <p:sldId id="382" r:id="rId31"/>
    <p:sldId id="383" r:id="rId32"/>
    <p:sldId id="395" r:id="rId33"/>
    <p:sldId id="374" r:id="rId34"/>
    <p:sldId id="378" r:id="rId35"/>
    <p:sldId id="396" r:id="rId36"/>
    <p:sldId id="385" r:id="rId37"/>
    <p:sldId id="397" r:id="rId38"/>
    <p:sldId id="355" r:id="rId39"/>
    <p:sldId id="357" r:id="rId40"/>
    <p:sldId id="405" r:id="rId41"/>
    <p:sldId id="359" r:id="rId42"/>
    <p:sldId id="362" r:id="rId43"/>
    <p:sldId id="338" r:id="rId44"/>
    <p:sldId id="358" r:id="rId45"/>
    <p:sldId id="33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488E1C-AE68-B6DF-C7C9-15D9FF66E0D8}" name="Rose Eichelmann" initials="RE" userId="S::rose.eichelmann@ssaihq.com::6c97ea2e-5f5e-49b4-b7c4-464dd43f4593" providerId="AD"/>
  <p188:author id="{A92FA429-A65E-1A5A-A378-89C9EFE2A6FB}" name="Roberta Martin" initials="RM" userId="S::remart27_asurite.asu.edu#ext#@ssaihq.onmicrosoft.com::1edd984f-c6fe-495d-840b-33403330c07d" providerId="AD"/>
  <p188:author id="{C329C262-2519-B2BF-CA1B-E77A99F91130}" name="Cecil Byles" initials="CB" userId="Cecil Byles" providerId="None"/>
  <p188:author id="{96079F6B-2024-47AC-C75F-BD4F2F2F41C1}" name="Sophia Skoglund" initials="SS" userId="S::sophia.skoglund@ssaihq.com::e785ee75-321d-4883-8c8f-abbe80df506e" providerId="AD"/>
  <p188:author id="{475EF084-13BA-FEC7-D6F3-743B84F9A7A5}" name="Ryan Hammock" initials="RH" userId="S::ryan.hammock@ssaihq.com::d8896f23-74e1-4b0e-9513-ab80e2aad4e0" providerId="AD"/>
  <p188:author id="{235C1C8C-6F2D-FA1B-DA8F-DAF012CC03C0}" name="Sanketa Kadam" initials="SK" userId="S::sanketa.kadam@ssaihq.com::dbaf6e8c-1d56-493a-a360-644b0f65f8ab" providerId="AD"/>
  <p188:author id="{1FDF18B3-3A3A-0352-1161-E053909DD43E}" name="Erin Azuma" initials="EA" userId="S::erin.azuma@ssaihq.com::8d6755ec-22d7-4694-9c72-e216f459f276" providerId="AD"/>
  <p188:author id="{289449FC-DE07-735D-221D-B16A5CBC283D}" name="Anna Mikkelsen" initials="AM" userId="S::anna.mikkelsen@ssaihq.com::97541b7a-4a25-46fe-b8fe-b19a1e14379d" providerId="AD"/>
  <p188:author id="{107777FD-5C9A-57A6-3664-FE358671BEA0}" name="Garren Kalter" initials="GK" userId="S::garren.kalter@ssaihq.com::78d98055-9cb6-43c2-ac66-485aa26888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yan Hammock" initials="RH" lastIdx="10" clrIdx="0">
    <p:extLst>
      <p:ext uri="{19B8F6BF-5375-455C-9EA6-DF929625EA0E}">
        <p15:presenceInfo xmlns:p15="http://schemas.microsoft.com/office/powerpoint/2012/main" userId="S::ryan.hammock@ssaihq.com::d8896f23-74e1-4b0e-9513-ab80e2aad4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3B52"/>
    <a:srgbClr val="000000"/>
    <a:srgbClr val="F5CBCB"/>
    <a:srgbClr val="FFF2CC"/>
    <a:srgbClr val="FAE3E3"/>
    <a:srgbClr val="9C6565"/>
    <a:srgbClr val="CD7142"/>
    <a:srgbClr val="623BB7"/>
    <a:srgbClr val="9EB13D"/>
    <a:srgbClr val="66A4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701A97-704C-1422-E269-EDCEB0821056}" v="4" dt="2021-11-03T16:00:24.647"/>
    <p1510:client id="{06B8B501-95EB-4769-82B8-6AAC9C95CF6F}" v="70" dt="2021-11-04T19:09:46.930"/>
    <p1510:client id="{08DB9624-0586-4496-86E3-23E75C0FF56F}" v="53" dt="2021-11-05T20:10:17.099"/>
    <p1510:client id="{08F08ACC-12F9-4EE8-A495-35F915A6121D}" v="196" dt="2021-11-04T23:20:22.212"/>
    <p1510:client id="{0CEC9503-D6D3-AFF3-4AFC-7C6DD9518977}" v="707" dt="2021-11-05T17:57:10.553"/>
    <p1510:client id="{0D599018-429A-46AB-9F6E-B0B952BCF518}" v="944" dt="2021-11-04T20:27:22.648"/>
    <p1510:client id="{0F6E4911-9C0C-C164-18D0-BCA624C79887}" v="1030" dt="2021-11-03T21:42:31.490"/>
    <p1510:client id="{1367EC8B-4514-DD9C-65F9-785473B9C06C}" v="488" dt="2021-11-04T08:08:10.819"/>
    <p1510:client id="{14EEEC20-3069-4A17-89CB-066DF6744048}" v="13" dt="2021-11-04T21:47:03.502"/>
    <p1510:client id="{18B7DEAD-EB06-81C9-7A78-8525CE6EC918}" v="838" dt="2021-10-15T01:52:38.091"/>
    <p1510:client id="{1DE7D2C6-CC64-9AE1-4232-23A9361C537B}" v="414" dt="2021-11-05T21:04:13.127"/>
    <p1510:client id="{28B78102-ED55-1131-4762-CA7A50A02F94}" v="172" dt="2021-11-05T20:26:42.461"/>
    <p1510:client id="{2959378B-8FC4-C730-A168-BF5C3F4B483A}" v="1646" dt="2021-10-21T19:29:23.739"/>
    <p1510:client id="{2BAB05CC-8A90-D23A-7C63-5C3519FF56CF}" v="199" dt="2021-10-17T23:44:24.108"/>
    <p1510:client id="{32BD4531-FB27-AB7B-518D-B9288BBF15B4}" v="41" dt="2021-10-21T16:49:45.624"/>
    <p1510:client id="{340E23E5-1F4E-4C1A-BABC-EF6E02453B6A}" v="183" dt="2021-11-04T22:22:35.811"/>
    <p1510:client id="{3511D96F-AD60-E4F3-7ACB-BFF17E014A7A}" v="209" dt="2021-10-15T01:58:56.083"/>
    <p1510:client id="{35EE945D-4D0A-1FF8-9D9D-1DADDDD23373}" v="3" dt="2021-01-22T22:58:10.764"/>
    <p1510:client id="{3616EB7B-1FEB-38CF-0B99-45F9657B236D}" v="104" dt="2021-11-02T20:39:06.428"/>
    <p1510:client id="{3C046819-102A-4C3F-19A2-535613A19B86}" v="627" dt="2021-10-18T19:12:05.211"/>
    <p1510:client id="{3CB6EDEE-E1D6-4404-815B-F106CB5B2E2C}" v="378" dt="2021-11-03T21:36:23.904"/>
    <p1510:client id="{3E43C03A-9172-1DFC-1EBB-9C9588772C32}" v="7" dt="2021-10-15T22:06:30.590"/>
    <p1510:client id="{4BAC3F0F-A2E9-44EA-B234-98CE50525754}" v="390" dt="2021-11-04T21:27:09.999"/>
    <p1510:client id="{5A3AE8CC-FB38-4D4C-A759-E94BB3A3C66F}" v="170" dt="2021-11-05T20:50:24.077"/>
    <p1510:client id="{5C15C64B-8420-460F-A42E-7C1D6B377FAD}" v="159" dt="2021-11-05T16:01:53.636"/>
    <p1510:client id="{61E59AB6-C86A-0F1F-771F-54F21E731606}" v="1" dt="2021-01-25T20:31:25.014"/>
    <p1510:client id="{62965134-2832-A67C-30B4-23F2E3A0BACE}" v="8" dt="2021-10-19T04:51:46.637"/>
    <p1510:client id="{631CCF82-80A7-432F-AEDE-76DF07C680A7}" v="845" dt="2021-10-18T03:47:41.184"/>
    <p1510:client id="{644766AA-BEBC-74A2-DBF7-903C97E06A44}" v="103" dt="2021-10-17T23:49:37.249"/>
    <p1510:client id="{6D8A5AD7-381F-45D5-969E-611714DCE572}" v="68" dt="2021-11-05T00:22:37.632"/>
    <p1510:client id="{6F3CC8B9-89F3-ABAE-54D3-37165967D994}" v="2" dt="2021-01-22T23:53:32.725"/>
    <p1510:client id="{7870400C-21BD-45FE-87DD-B18158E661C2}" v="87" dt="2021-11-05T00:22:55.731"/>
    <p1510:client id="{79E4A0CE-7F02-4592-94E7-873980A66D61}" v="375" dt="2021-11-04T20:11:06.039"/>
    <p1510:client id="{7A9643FA-F7AE-4954-AF89-9A2DCAA03DDA}" v="424" dt="2021-11-04T05:18:03.280"/>
    <p1510:client id="{8104EF0A-5257-21CF-FD04-24855902305E}" v="5" dt="2021-11-05T03:32:56.679"/>
    <p1510:client id="{834CA815-39EF-E820-51A1-63867B9EA508}" v="48" dt="2021-11-04T19:29:24.754"/>
    <p1510:client id="{85BFDF1F-50A9-D70B-7CAD-6D683E26E653}" v="94" dt="2021-11-05T19:01:58.720"/>
    <p1510:client id="{86294B54-53C1-01A0-FB37-02FA082348B3}" v="3" dt="2021-10-29T04:51:19.810"/>
    <p1510:client id="{884C2C15-D856-481E-A054-1F9314324DFF}" v="54" dt="2021-11-05T19:14:27.322"/>
    <p1510:client id="{8F74275D-060D-C759-074D-807E82F7BBC0}" v="271" dt="2021-11-01T23:43:36.557"/>
    <p1510:client id="{99CDCA41-9457-43C6-B604-A6535786B0F1}" v="46" dt="2021-11-04T05:03:52.704"/>
    <p1510:client id="{9C343A3C-852F-883A-8E6B-B39A2855D99A}" v="14" dt="2021-01-13T01:13:01.902"/>
    <p1510:client id="{9E7B0391-D9F1-40EA-9283-ADC61AD787F3}" v="60" dt="2021-10-21T18:46:09.772"/>
    <p1510:client id="{A31199CA-ECF8-487C-BA5E-7D31A315E19C}" v="142" dt="2021-11-05T20:29:08.656"/>
    <p1510:client id="{A3EFA46E-9D1C-58F2-9005-2539991C78DC}" v="62" dt="2021-11-04T20:35:37.717"/>
    <p1510:client id="{A615D79F-BBEA-FC62-8FD5-6282BA22E1CB}" v="678" dt="2021-11-05T19:08:57.732"/>
    <p1510:client id="{AB1F5BF5-6649-4634-B512-373887EFF9F3}" v="1321" dt="2021-11-03T22:41:47.047"/>
    <p1510:client id="{AB736C5D-CD3D-42A1-ADA8-6663A5395C56}" v="108" dt="2021-11-05T21:05:53.148"/>
    <p1510:client id="{AC45361F-F07C-B634-CD14-6ED6B04A15DF}" v="1207" dt="2021-11-04T07:15:05.773"/>
    <p1510:client id="{AD83DBE1-DF5C-4E7F-81A5-D10229EE09BF}" v="25" dt="2021-10-18T15:54:13.434"/>
    <p1510:client id="{B1C9130A-4CFC-41FF-BC6F-BE33D946E0B1}" v="280" dt="2021-10-18T04:08:25.546"/>
    <p1510:client id="{B76CAEDB-6272-456E-83D8-EB49291C71DB}" v="4" dt="2021-11-04T20:28:29.792"/>
    <p1510:client id="{BB4BC330-4907-43F1-8593-C567896C8C93}" v="80" dt="2021-10-18T15:52:25.543"/>
    <p1510:client id="{BCDA2C58-E32A-4515-A96F-4D67FC781475}" v="153" dt="2021-11-04T19:27:45.387"/>
    <p1510:client id="{BDF69DE7-8661-A407-2DC3-A1E17E66648E}" v="103" dt="2021-10-21T23:27:00.365"/>
    <p1510:client id="{C0CBFF39-5C19-5B78-05B6-29C434EE4EBB}" v="476" dt="2021-10-14T20:18:02.703"/>
    <p1510:client id="{C18E3EF5-D1D5-67C0-5675-367CC2766BE3}" v="751" dt="2021-10-18T04:43:18.716"/>
    <p1510:client id="{C62516BA-1E95-FFE6-597F-B2E3743391EC}" v="97" dt="2021-11-05T17:50:41.424"/>
    <p1510:client id="{C7F5C936-B41C-42FC-9EC8-B0829B13DC78}" v="3" dt="2021-11-05T02:20:51.249"/>
    <p1510:client id="{C836A268-E806-4C00-94DE-D3192FE7D46E}" v="192" dt="2021-11-05T19:11:12.107"/>
    <p1510:client id="{CAD1D905-6219-4683-99C6-328249759695}" v="104" dt="2021-11-05T15:47:17.559"/>
    <p1510:client id="{CEB8E5F8-E14D-4B2C-881D-4AC9FA7992D5}" v="2" dt="2021-11-05T21:15:12.546"/>
    <p1510:client id="{D3320C7D-7652-16A8-B8DB-200DD0B077C8}" v="12" dt="2021-10-29T16:43:56.441"/>
    <p1510:client id="{D337DE9D-B92D-A772-F710-4EE28DA95243}" v="582" dt="2021-11-04T14:32:17.037"/>
    <p1510:client id="{D6C91014-51DF-468D-9F66-3E98B2484A7D}" v="55" dt="2021-10-18T04:15:52.841"/>
    <p1510:client id="{D88B04BA-40CB-8C45-FD03-0B6C8E2B6379}" v="155" dt="2021-11-04T20:41:54.701"/>
    <p1510:client id="{DABD37D9-1671-003B-93BD-064A285AA786}" v="151" dt="2021-11-04T22:27:26.945"/>
    <p1510:client id="{DB2AB249-61A1-AB06-A24C-FF39FA2E143F}" v="122" dt="2021-10-12T21:43:10.956"/>
    <p1510:client id="{E18DE1F8-4F1B-488F-BEC2-75B058C8FC99}" v="100" dt="2021-11-05T20:58:51.963"/>
    <p1510:client id="{E367C7FE-4405-C380-591F-129508F31B1E}" v="2" dt="2021-10-20T18:28:44.513"/>
    <p1510:client id="{E705D717-CA2F-4FD7-BB47-04341B71A751}" v="23" dt="2021-11-05T00:43:06.444"/>
    <p1510:client id="{E72567B7-26FD-9465-6FE8-1735156F814F}" v="1810" dt="2021-11-04T22:16:43.331"/>
    <p1510:client id="{E80178C9-1FB0-4438-A780-A535DCA44DBD}" v="118" dt="2021-11-04T21:39:13.941"/>
    <p1510:client id="{EB47A4BC-83B5-2C6F-0F1A-67966710F582}" v="100" dt="2021-01-25T20:25:49.548"/>
    <p1510:client id="{EB8FDE59-61FC-8EB8-DAAF-DF6C1B70C24A}" v="93" dt="2021-10-14T02:09:03.412"/>
    <p1510:client id="{EBDA2585-36C3-7DEA-BE39-EAB79C860670}" v="921" dt="2021-11-03T22:36:06.665"/>
    <p1510:client id="{EE617422-D19D-6760-54C1-C997C1113305}" v="1672" dt="2021-11-04T19:15:30.652"/>
    <p1510:client id="{EF6D6C34-4DB0-44A5-B096-052F10012062}" v="978" dt="2021-11-04T20:32:06.638"/>
    <p1510:client id="{F75C61AD-27D3-4186-89FB-1DD6D9BD29BA}" v="18" dt="2021-11-05T17:49:24.629"/>
    <p1510:client id="{F786AEAD-DE9E-4D76-BAC2-C797E46D83CE}" v="58" dt="2021-11-04T05:11:04.864"/>
    <p1510:client id="{F95C606A-2902-67C3-173A-74D19300A3D7}" v="1089" dt="2021-11-05T20:49:26.251"/>
    <p1510:client id="{F997D2DC-FA0C-399A-A516-58238F89472B}" v="24" dt="2021-11-05T02:30:35.517"/>
    <p1510:client id="{FAE0B7F0-2814-4597-BB46-26E7DE5A4BAD}" v="678" dt="2021-11-04T05:46:50.0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864" autoAdjust="0"/>
  </p:normalViewPr>
  <p:slideViewPr>
    <p:cSldViewPr snapToGrid="0">
      <p:cViewPr varScale="1">
        <p:scale>
          <a:sx n="54" d="100"/>
          <a:sy n="54" d="100"/>
        </p:scale>
        <p:origin x="10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Mikkelsen" userId="S::anna.mikkelsen@ssaihq.com::97541b7a-4a25-46fe-b8fe-b19a1e14379d" providerId="AD" clId="Web-{28B78102-ED55-1131-4762-CA7A50A02F94}"/>
    <pc:docChg chg="addSld delSld modSld">
      <pc:chgData name="Anna Mikkelsen" userId="S::anna.mikkelsen@ssaihq.com::97541b7a-4a25-46fe-b8fe-b19a1e14379d" providerId="AD" clId="Web-{28B78102-ED55-1131-4762-CA7A50A02F94}" dt="2021-11-05T20:26:42.461" v="202"/>
      <pc:docMkLst>
        <pc:docMk/>
      </pc:docMkLst>
      <pc:sldChg chg="modSp">
        <pc:chgData name="Anna Mikkelsen" userId="S::anna.mikkelsen@ssaihq.com::97541b7a-4a25-46fe-b8fe-b19a1e14379d" providerId="AD" clId="Web-{28B78102-ED55-1131-4762-CA7A50A02F94}" dt="2021-11-05T20:26:42.461" v="202"/>
        <pc:sldMkLst>
          <pc:docMk/>
          <pc:sldMk cId="868663620" sldId="363"/>
        </pc:sldMkLst>
        <pc:graphicFrameChg chg="mod modGraphic">
          <ac:chgData name="Anna Mikkelsen" userId="S::anna.mikkelsen@ssaihq.com::97541b7a-4a25-46fe-b8fe-b19a1e14379d" providerId="AD" clId="Web-{28B78102-ED55-1131-4762-CA7A50A02F94}" dt="2021-11-05T20:26:42.461" v="202"/>
          <ac:graphicFrameMkLst>
            <pc:docMk/>
            <pc:sldMk cId="868663620" sldId="363"/>
            <ac:graphicFrameMk id="5" creationId="{67081781-96E0-4192-A29E-2B401F467321}"/>
          </ac:graphicFrameMkLst>
        </pc:graphicFrameChg>
      </pc:sldChg>
      <pc:sldChg chg="addSp delSp modSp">
        <pc:chgData name="Anna Mikkelsen" userId="S::anna.mikkelsen@ssaihq.com::97541b7a-4a25-46fe-b8fe-b19a1e14379d" providerId="AD" clId="Web-{28B78102-ED55-1131-4762-CA7A50A02F94}" dt="2021-11-05T18:49:37.741" v="69"/>
        <pc:sldMkLst>
          <pc:docMk/>
          <pc:sldMk cId="367947704" sldId="384"/>
        </pc:sldMkLst>
        <pc:spChg chg="add del mod">
          <ac:chgData name="Anna Mikkelsen" userId="S::anna.mikkelsen@ssaihq.com::97541b7a-4a25-46fe-b8fe-b19a1e14379d" providerId="AD" clId="Web-{28B78102-ED55-1131-4762-CA7A50A02F94}" dt="2021-11-05T18:49:37.741" v="69"/>
          <ac:spMkLst>
            <pc:docMk/>
            <pc:sldMk cId="367947704" sldId="384"/>
            <ac:spMk id="11" creationId="{CFA6FED3-FB65-49F9-819B-588F3318D6E3}"/>
          </ac:spMkLst>
        </pc:spChg>
        <pc:cxnChg chg="add del mod">
          <ac:chgData name="Anna Mikkelsen" userId="S::anna.mikkelsen@ssaihq.com::97541b7a-4a25-46fe-b8fe-b19a1e14379d" providerId="AD" clId="Web-{28B78102-ED55-1131-4762-CA7A50A02F94}" dt="2021-11-05T18:49:03.303" v="68"/>
          <ac:cxnSpMkLst>
            <pc:docMk/>
            <pc:sldMk cId="367947704" sldId="384"/>
            <ac:cxnSpMk id="16" creationId="{5F55752E-F912-4B4C-A412-C800880204A2}"/>
          </ac:cxnSpMkLst>
        </pc:cxnChg>
        <pc:cxnChg chg="add del mod">
          <ac:chgData name="Anna Mikkelsen" userId="S::anna.mikkelsen@ssaihq.com::97541b7a-4a25-46fe-b8fe-b19a1e14379d" providerId="AD" clId="Web-{28B78102-ED55-1131-4762-CA7A50A02F94}" dt="2021-11-05T18:49:02.538" v="67"/>
          <ac:cxnSpMkLst>
            <pc:docMk/>
            <pc:sldMk cId="367947704" sldId="384"/>
            <ac:cxnSpMk id="17" creationId="{EEED1EA9-DB79-4060-AA7F-0A540D0E0C2D}"/>
          </ac:cxnSpMkLst>
        </pc:cxnChg>
      </pc:sldChg>
      <pc:sldChg chg="addSp modSp modNotes">
        <pc:chgData name="Anna Mikkelsen" userId="S::anna.mikkelsen@ssaihq.com::97541b7a-4a25-46fe-b8fe-b19a1e14379d" providerId="AD" clId="Web-{28B78102-ED55-1131-4762-CA7A50A02F94}" dt="2021-11-05T19:37:02.541" v="158"/>
        <pc:sldMkLst>
          <pc:docMk/>
          <pc:sldMk cId="4229584872" sldId="388"/>
        </pc:sldMkLst>
        <pc:spChg chg="add mod">
          <ac:chgData name="Anna Mikkelsen" userId="S::anna.mikkelsen@ssaihq.com::97541b7a-4a25-46fe-b8fe-b19a1e14379d" providerId="AD" clId="Web-{28B78102-ED55-1131-4762-CA7A50A02F94}" dt="2021-11-05T18:47:42.929" v="50" actId="20577"/>
          <ac:spMkLst>
            <pc:docMk/>
            <pc:sldMk cId="4229584872" sldId="388"/>
            <ac:spMk id="6" creationId="{71CCC043-DA00-4C5B-9DA8-BD60E0605E69}"/>
          </ac:spMkLst>
        </pc:spChg>
      </pc:sldChg>
      <pc:sldChg chg="add del replId">
        <pc:chgData name="Anna Mikkelsen" userId="S::anna.mikkelsen@ssaihq.com::97541b7a-4a25-46fe-b8fe-b19a1e14379d" providerId="AD" clId="Web-{28B78102-ED55-1131-4762-CA7A50A02F94}" dt="2021-11-05T18:57:52.111" v="71"/>
        <pc:sldMkLst>
          <pc:docMk/>
          <pc:sldMk cId="2727427218" sldId="401"/>
        </pc:sldMkLst>
      </pc:sldChg>
    </pc:docChg>
  </pc:docChgLst>
  <pc:docChgLst>
    <pc:chgData name="Rose Eichelmann" userId="S::rose.eichelmann@ssaihq.com::6c97ea2e-5f5e-49b4-b7c4-464dd43f4593" providerId="AD" clId="Web-{EF6D6C34-4DB0-44A5-B096-052F10012062}"/>
    <pc:docChg chg="addSld delSld modSld">
      <pc:chgData name="Rose Eichelmann" userId="S::rose.eichelmann@ssaihq.com::6c97ea2e-5f5e-49b4-b7c4-464dd43f4593" providerId="AD" clId="Web-{EF6D6C34-4DB0-44A5-B096-052F10012062}" dt="2021-11-04T20:32:06.638" v="658" actId="1076"/>
      <pc:docMkLst>
        <pc:docMk/>
      </pc:docMkLst>
      <pc:sldChg chg="new del">
        <pc:chgData name="Rose Eichelmann" userId="S::rose.eichelmann@ssaihq.com::6c97ea2e-5f5e-49b4-b7c4-464dd43f4593" providerId="AD" clId="Web-{EF6D6C34-4DB0-44A5-B096-052F10012062}" dt="2021-11-04T20:04:51.622" v="1"/>
        <pc:sldMkLst>
          <pc:docMk/>
          <pc:sldMk cId="1782162230" sldId="390"/>
        </pc:sldMkLst>
      </pc:sldChg>
      <pc:sldChg chg="addSp delSp modSp add replId delCm">
        <pc:chgData name="Rose Eichelmann" userId="S::rose.eichelmann@ssaihq.com::6c97ea2e-5f5e-49b4-b7c4-464dd43f4593" providerId="AD" clId="Web-{EF6D6C34-4DB0-44A5-B096-052F10012062}" dt="2021-11-04T20:32:06.638" v="658" actId="1076"/>
        <pc:sldMkLst>
          <pc:docMk/>
          <pc:sldMk cId="3042582967" sldId="390"/>
        </pc:sldMkLst>
        <pc:spChg chg="add del mod">
          <ac:chgData name="Rose Eichelmann" userId="S::rose.eichelmann@ssaihq.com::6c97ea2e-5f5e-49b4-b7c4-464dd43f4593" providerId="AD" clId="Web-{EF6D6C34-4DB0-44A5-B096-052F10012062}" dt="2021-11-04T20:05:49.936" v="7"/>
          <ac:spMkLst>
            <pc:docMk/>
            <pc:sldMk cId="3042582967" sldId="390"/>
            <ac:spMk id="4" creationId="{E355B3D4-BD38-4E47-8781-C9FE16DC532D}"/>
          </ac:spMkLst>
        </pc:spChg>
        <pc:spChg chg="del">
          <ac:chgData name="Rose Eichelmann" userId="S::rose.eichelmann@ssaihq.com::6c97ea2e-5f5e-49b4-b7c4-464dd43f4593" providerId="AD" clId="Web-{EF6D6C34-4DB0-44A5-B096-052F10012062}" dt="2021-11-04T20:05:03.544" v="4"/>
          <ac:spMkLst>
            <pc:docMk/>
            <pc:sldMk cId="3042582967" sldId="390"/>
            <ac:spMk id="5" creationId="{C650A5B2-AEF5-4FE2-88E3-03AF0315A770}"/>
          </ac:spMkLst>
        </pc:spChg>
        <pc:spChg chg="add del mod">
          <ac:chgData name="Rose Eichelmann" userId="S::rose.eichelmann@ssaihq.com::6c97ea2e-5f5e-49b4-b7c4-464dd43f4593" providerId="AD" clId="Web-{EF6D6C34-4DB0-44A5-B096-052F10012062}" dt="2021-11-04T20:12:25.260" v="107"/>
          <ac:spMkLst>
            <pc:docMk/>
            <pc:sldMk cId="3042582967" sldId="390"/>
            <ac:spMk id="6" creationId="{C6B5278A-3C5D-4B6A-A3A1-F5D0312625DE}"/>
          </ac:spMkLst>
        </pc:spChg>
        <pc:spChg chg="add del mod">
          <ac:chgData name="Rose Eichelmann" userId="S::rose.eichelmann@ssaihq.com::6c97ea2e-5f5e-49b4-b7c4-464dd43f4593" providerId="AD" clId="Web-{EF6D6C34-4DB0-44A5-B096-052F10012062}" dt="2021-11-04T20:12:19.994" v="105"/>
          <ac:spMkLst>
            <pc:docMk/>
            <pc:sldMk cId="3042582967" sldId="390"/>
            <ac:spMk id="7" creationId="{DC3B75B0-CFE5-4E1D-B38C-2DE30FC473E9}"/>
          </ac:spMkLst>
        </pc:spChg>
        <pc:spChg chg="add del mod">
          <ac:chgData name="Rose Eichelmann" userId="S::rose.eichelmann@ssaihq.com::6c97ea2e-5f5e-49b4-b7c4-464dd43f4593" providerId="AD" clId="Web-{EF6D6C34-4DB0-44A5-B096-052F10012062}" dt="2021-11-04T20:12:27.697" v="108"/>
          <ac:spMkLst>
            <pc:docMk/>
            <pc:sldMk cId="3042582967" sldId="390"/>
            <ac:spMk id="8" creationId="{6FCE6BC7-C43D-492B-BF87-F69B5AF2F2A7}"/>
          </ac:spMkLst>
        </pc:spChg>
        <pc:spChg chg="add del">
          <ac:chgData name="Rose Eichelmann" userId="S::rose.eichelmann@ssaihq.com::6c97ea2e-5f5e-49b4-b7c4-464dd43f4593" providerId="AD" clId="Web-{EF6D6C34-4DB0-44A5-B096-052F10012062}" dt="2021-11-04T20:17:20.628" v="120"/>
          <ac:spMkLst>
            <pc:docMk/>
            <pc:sldMk cId="3042582967" sldId="390"/>
            <ac:spMk id="50" creationId="{6C7AA42A-A745-48B7-B65D-C261B5BAC925}"/>
          </ac:spMkLst>
        </pc:spChg>
        <pc:spChg chg="add mod">
          <ac:chgData name="Rose Eichelmann" userId="S::rose.eichelmann@ssaihq.com::6c97ea2e-5f5e-49b4-b7c4-464dd43f4593" providerId="AD" clId="Web-{EF6D6C34-4DB0-44A5-B096-052F10012062}" dt="2021-11-04T20:23:46.014" v="372"/>
          <ac:spMkLst>
            <pc:docMk/>
            <pc:sldMk cId="3042582967" sldId="390"/>
            <ac:spMk id="51" creationId="{2FDF8A47-BA34-44F5-B27B-9040391BFA8E}"/>
          </ac:spMkLst>
        </pc:spChg>
        <pc:spChg chg="add mod">
          <ac:chgData name="Rose Eichelmann" userId="S::rose.eichelmann@ssaihq.com::6c97ea2e-5f5e-49b4-b7c4-464dd43f4593" providerId="AD" clId="Web-{EF6D6C34-4DB0-44A5-B096-052F10012062}" dt="2021-11-04T20:24:19.140" v="384" actId="20577"/>
          <ac:spMkLst>
            <pc:docMk/>
            <pc:sldMk cId="3042582967" sldId="390"/>
            <ac:spMk id="1213" creationId="{6E37C3EC-F146-4D0F-B9F9-D900694D11D5}"/>
          </ac:spMkLst>
        </pc:spChg>
        <pc:spChg chg="add mod">
          <ac:chgData name="Rose Eichelmann" userId="S::rose.eichelmann@ssaihq.com::6c97ea2e-5f5e-49b4-b7c4-464dd43f4593" providerId="AD" clId="Web-{EF6D6C34-4DB0-44A5-B096-052F10012062}" dt="2021-11-04T20:24:24.874" v="387" actId="20577"/>
          <ac:spMkLst>
            <pc:docMk/>
            <pc:sldMk cId="3042582967" sldId="390"/>
            <ac:spMk id="1214" creationId="{9C7294DA-FC5B-4CF5-A1DB-9966D0177595}"/>
          </ac:spMkLst>
        </pc:spChg>
        <pc:spChg chg="add mod">
          <ac:chgData name="Rose Eichelmann" userId="S::rose.eichelmann@ssaihq.com::6c97ea2e-5f5e-49b4-b7c4-464dd43f4593" providerId="AD" clId="Web-{EF6D6C34-4DB0-44A5-B096-052F10012062}" dt="2021-11-04T20:24:13.671" v="382" actId="20577"/>
          <ac:spMkLst>
            <pc:docMk/>
            <pc:sldMk cId="3042582967" sldId="390"/>
            <ac:spMk id="1215" creationId="{7EFDFDAC-92A6-4C31-B404-D9A164D76CE7}"/>
          </ac:spMkLst>
        </pc:spChg>
        <pc:spChg chg="add mod">
          <ac:chgData name="Rose Eichelmann" userId="S::rose.eichelmann@ssaihq.com::6c97ea2e-5f5e-49b4-b7c4-464dd43f4593" providerId="AD" clId="Web-{EF6D6C34-4DB0-44A5-B096-052F10012062}" dt="2021-11-04T20:23:56.233" v="375" actId="20577"/>
          <ac:spMkLst>
            <pc:docMk/>
            <pc:sldMk cId="3042582967" sldId="390"/>
            <ac:spMk id="1217" creationId="{341C1918-C4BE-4DF4-A693-0CC9F15EDCC2}"/>
          </ac:spMkLst>
        </pc:spChg>
        <pc:spChg chg="add mod">
          <ac:chgData name="Rose Eichelmann" userId="S::rose.eichelmann@ssaihq.com::6c97ea2e-5f5e-49b4-b7c4-464dd43f4593" providerId="AD" clId="Web-{EF6D6C34-4DB0-44A5-B096-052F10012062}" dt="2021-11-04T20:28:51.054" v="499" actId="1076"/>
          <ac:spMkLst>
            <pc:docMk/>
            <pc:sldMk cId="3042582967" sldId="390"/>
            <ac:spMk id="1218" creationId="{5FCA008A-5198-4879-A671-79FA6B4467AC}"/>
          </ac:spMkLst>
        </pc:spChg>
        <pc:spChg chg="add mod">
          <ac:chgData name="Rose Eichelmann" userId="S::rose.eichelmann@ssaihq.com::6c97ea2e-5f5e-49b4-b7c4-464dd43f4593" providerId="AD" clId="Web-{EF6D6C34-4DB0-44A5-B096-052F10012062}" dt="2021-11-04T20:27:59.756" v="462" actId="20577"/>
          <ac:spMkLst>
            <pc:docMk/>
            <pc:sldMk cId="3042582967" sldId="390"/>
            <ac:spMk id="1219" creationId="{2E955159-D1FA-4804-8ADB-2BF132626E6E}"/>
          </ac:spMkLst>
        </pc:spChg>
        <pc:spChg chg="add mod">
          <ac:chgData name="Rose Eichelmann" userId="S::rose.eichelmann@ssaihq.com::6c97ea2e-5f5e-49b4-b7c4-464dd43f4593" providerId="AD" clId="Web-{EF6D6C34-4DB0-44A5-B096-052F10012062}" dt="2021-11-04T20:28:06.068" v="464" actId="1076"/>
          <ac:spMkLst>
            <pc:docMk/>
            <pc:sldMk cId="3042582967" sldId="390"/>
            <ac:spMk id="1220" creationId="{5A89679E-BC09-4AC1-A0E9-DEAB8A8493EA}"/>
          </ac:spMkLst>
        </pc:spChg>
        <pc:spChg chg="add del">
          <ac:chgData name="Rose Eichelmann" userId="S::rose.eichelmann@ssaihq.com::6c97ea2e-5f5e-49b4-b7c4-464dd43f4593" providerId="AD" clId="Web-{EF6D6C34-4DB0-44A5-B096-052F10012062}" dt="2021-11-04T20:28:08.725" v="466"/>
          <ac:spMkLst>
            <pc:docMk/>
            <pc:sldMk cId="3042582967" sldId="390"/>
            <ac:spMk id="1221" creationId="{F9FD08AE-FDF7-4337-B9D8-0BE6B152B5A6}"/>
          </ac:spMkLst>
        </pc:spChg>
        <pc:spChg chg="add mod">
          <ac:chgData name="Rose Eichelmann" userId="S::rose.eichelmann@ssaihq.com::6c97ea2e-5f5e-49b4-b7c4-464dd43f4593" providerId="AD" clId="Web-{EF6D6C34-4DB0-44A5-B096-052F10012062}" dt="2021-11-04T20:28:40.897" v="498" actId="20577"/>
          <ac:spMkLst>
            <pc:docMk/>
            <pc:sldMk cId="3042582967" sldId="390"/>
            <ac:spMk id="1222" creationId="{BE61283E-7B6C-4EE1-BBEE-EBD849041CF9}"/>
          </ac:spMkLst>
        </pc:spChg>
        <pc:spChg chg="add mod">
          <ac:chgData name="Rose Eichelmann" userId="S::rose.eichelmann@ssaihq.com::6c97ea2e-5f5e-49b4-b7c4-464dd43f4593" providerId="AD" clId="Web-{EF6D6C34-4DB0-44A5-B096-052F10012062}" dt="2021-11-04T20:29:24.961" v="533" actId="20577"/>
          <ac:spMkLst>
            <pc:docMk/>
            <pc:sldMk cId="3042582967" sldId="390"/>
            <ac:spMk id="1223" creationId="{C2A70EBF-6138-49B8-BBB8-D710FA411651}"/>
          </ac:spMkLst>
        </pc:spChg>
        <pc:spChg chg="add mod">
          <ac:chgData name="Rose Eichelmann" userId="S::rose.eichelmann@ssaihq.com::6c97ea2e-5f5e-49b4-b7c4-464dd43f4593" providerId="AD" clId="Web-{EF6D6C34-4DB0-44A5-B096-052F10012062}" dt="2021-11-04T20:29:47.821" v="553" actId="1076"/>
          <ac:spMkLst>
            <pc:docMk/>
            <pc:sldMk cId="3042582967" sldId="390"/>
            <ac:spMk id="1224" creationId="{FE73D1CD-AD89-4B74-88BA-1BD8D1193F14}"/>
          </ac:spMkLst>
        </pc:spChg>
        <pc:spChg chg="add mod">
          <ac:chgData name="Rose Eichelmann" userId="S::rose.eichelmann@ssaihq.com::6c97ea2e-5f5e-49b4-b7c4-464dd43f4593" providerId="AD" clId="Web-{EF6D6C34-4DB0-44A5-B096-052F10012062}" dt="2021-11-04T20:31:54.669" v="656" actId="20577"/>
          <ac:spMkLst>
            <pc:docMk/>
            <pc:sldMk cId="3042582967" sldId="390"/>
            <ac:spMk id="1225" creationId="{90E0C2D3-4418-41CE-A64B-63FE764BC7EA}"/>
          </ac:spMkLst>
        </pc:spChg>
        <pc:spChg chg="add mod">
          <ac:chgData name="Rose Eichelmann" userId="S::rose.eichelmann@ssaihq.com::6c97ea2e-5f5e-49b4-b7c4-464dd43f4593" providerId="AD" clId="Web-{EF6D6C34-4DB0-44A5-B096-052F10012062}" dt="2021-11-04T20:32:06.638" v="658" actId="1076"/>
          <ac:spMkLst>
            <pc:docMk/>
            <pc:sldMk cId="3042582967" sldId="390"/>
            <ac:spMk id="1226" creationId="{803BEDC1-37C7-4027-84F0-53E2D0357206}"/>
          </ac:spMkLst>
        </pc:spChg>
        <pc:graphicFrameChg chg="add del mod modGraphic">
          <ac:chgData name="Rose Eichelmann" userId="S::rose.eichelmann@ssaihq.com::6c97ea2e-5f5e-49b4-b7c4-464dd43f4593" providerId="AD" clId="Web-{EF6D6C34-4DB0-44A5-B096-052F10012062}" dt="2021-11-04T20:15:30.140" v="112"/>
          <ac:graphicFrameMkLst>
            <pc:docMk/>
            <pc:sldMk cId="3042582967" sldId="390"/>
            <ac:graphicFrameMk id="9" creationId="{96116883-B8FF-486B-A606-25D0D5F5BD81}"/>
          </ac:graphicFrameMkLst>
        </pc:graphicFrameChg>
        <pc:graphicFrameChg chg="add del mod modGraphic">
          <ac:chgData name="Rose Eichelmann" userId="S::rose.eichelmann@ssaihq.com::6c97ea2e-5f5e-49b4-b7c4-464dd43f4593" providerId="AD" clId="Web-{EF6D6C34-4DB0-44A5-B096-052F10012062}" dt="2021-11-04T20:16:09.407" v="114"/>
          <ac:graphicFrameMkLst>
            <pc:docMk/>
            <pc:sldMk cId="3042582967" sldId="390"/>
            <ac:graphicFrameMk id="17" creationId="{E9CA4258-A4EC-47C3-B547-D97D62AC2DDC}"/>
          </ac:graphicFrameMkLst>
        </pc:graphicFrameChg>
        <pc:graphicFrameChg chg="add del mod modGraphic">
          <ac:chgData name="Rose Eichelmann" userId="S::rose.eichelmann@ssaihq.com::6c97ea2e-5f5e-49b4-b7c4-464dd43f4593" providerId="AD" clId="Web-{EF6D6C34-4DB0-44A5-B096-052F10012062}" dt="2021-11-04T20:16:49.143" v="116"/>
          <ac:graphicFrameMkLst>
            <pc:docMk/>
            <pc:sldMk cId="3042582967" sldId="390"/>
            <ac:graphicFrameMk id="29" creationId="{EAB5B739-548F-4350-9C76-0A804D82A123}"/>
          </ac:graphicFrameMkLst>
        </pc:graphicFrameChg>
        <pc:graphicFrameChg chg="add del mod modGraphic">
          <ac:chgData name="Rose Eichelmann" userId="S::rose.eichelmann@ssaihq.com::6c97ea2e-5f5e-49b4-b7c4-464dd43f4593" providerId="AD" clId="Web-{EF6D6C34-4DB0-44A5-B096-052F10012062}" dt="2021-11-04T20:17:07.127" v="118"/>
          <ac:graphicFrameMkLst>
            <pc:docMk/>
            <pc:sldMk cId="3042582967" sldId="390"/>
            <ac:graphicFrameMk id="39" creationId="{D4F697B9-C3BA-439B-BF93-ADB756412CE3}"/>
          </ac:graphicFrameMkLst>
        </pc:graphicFrameChg>
        <pc:graphicFrameChg chg="add del mod modGraphic">
          <ac:chgData name="Rose Eichelmann" userId="S::rose.eichelmann@ssaihq.com::6c97ea2e-5f5e-49b4-b7c4-464dd43f4593" providerId="AD" clId="Web-{EF6D6C34-4DB0-44A5-B096-052F10012062}" dt="2021-11-04T20:20:07.179" v="239"/>
          <ac:graphicFrameMkLst>
            <pc:docMk/>
            <pc:sldMk cId="3042582967" sldId="390"/>
            <ac:graphicFrameMk id="52" creationId="{FCEBE286-A20F-4137-B837-ECED194AA9A2}"/>
          </ac:graphicFrameMkLst>
        </pc:graphicFrameChg>
        <pc:cxnChg chg="add del mod">
          <ac:chgData name="Rose Eichelmann" userId="S::rose.eichelmann@ssaihq.com::6c97ea2e-5f5e-49b4-b7c4-464dd43f4593" providerId="AD" clId="Web-{EF6D6C34-4DB0-44A5-B096-052F10012062}" dt="2021-11-04T20:21:16.150" v="285"/>
          <ac:cxnSpMkLst>
            <pc:docMk/>
            <pc:sldMk cId="3042582967" sldId="390"/>
            <ac:cxnSpMk id="1216" creationId="{259CF57D-6C83-4E42-98E8-A8F64441233E}"/>
          </ac:cxnSpMkLst>
        </pc:cxnChg>
      </pc:sldChg>
      <pc:sldChg chg="delSp modSp add replId">
        <pc:chgData name="Rose Eichelmann" userId="S::rose.eichelmann@ssaihq.com::6c97ea2e-5f5e-49b4-b7c4-464dd43f4593" providerId="AD" clId="Web-{EF6D6C34-4DB0-44A5-B096-052F10012062}" dt="2021-11-04T20:12:32.291" v="110"/>
        <pc:sldMkLst>
          <pc:docMk/>
          <pc:sldMk cId="2078660503" sldId="391"/>
        </pc:sldMkLst>
        <pc:spChg chg="mod">
          <ac:chgData name="Rose Eichelmann" userId="S::rose.eichelmann@ssaihq.com::6c97ea2e-5f5e-49b4-b7c4-464dd43f4593" providerId="AD" clId="Web-{EF6D6C34-4DB0-44A5-B096-052F10012062}" dt="2021-11-04T20:12:09.150" v="93" actId="20577"/>
          <ac:spMkLst>
            <pc:docMk/>
            <pc:sldMk cId="2078660503" sldId="391"/>
            <ac:spMk id="6" creationId="{C6B5278A-3C5D-4B6A-A3A1-F5D0312625DE}"/>
          </ac:spMkLst>
        </pc:spChg>
        <pc:spChg chg="del">
          <ac:chgData name="Rose Eichelmann" userId="S::rose.eichelmann@ssaihq.com::6c97ea2e-5f5e-49b4-b7c4-464dd43f4593" providerId="AD" clId="Web-{EF6D6C34-4DB0-44A5-B096-052F10012062}" dt="2021-11-04T20:12:30.604" v="109"/>
          <ac:spMkLst>
            <pc:docMk/>
            <pc:sldMk cId="2078660503" sldId="391"/>
            <ac:spMk id="7" creationId="{DC3B75B0-CFE5-4E1D-B38C-2DE30FC473E9}"/>
          </ac:spMkLst>
        </pc:spChg>
        <pc:spChg chg="del">
          <ac:chgData name="Rose Eichelmann" userId="S::rose.eichelmann@ssaihq.com::6c97ea2e-5f5e-49b4-b7c4-464dd43f4593" providerId="AD" clId="Web-{EF6D6C34-4DB0-44A5-B096-052F10012062}" dt="2021-11-04T20:12:32.291" v="110"/>
          <ac:spMkLst>
            <pc:docMk/>
            <pc:sldMk cId="2078660503" sldId="391"/>
            <ac:spMk id="8" creationId="{6FCE6BC7-C43D-492B-BF87-F69B5AF2F2A7}"/>
          </ac:spMkLst>
        </pc:spChg>
      </pc:sldChg>
    </pc:docChg>
  </pc:docChgLst>
  <pc:docChgLst>
    <pc:chgData name="Garren Kalter" userId="S::garren.kalter@ssaihq.com::78d98055-9cb6-43c2-ac66-485aa26888f0" providerId="AD" clId="Web-{A31199CA-ECF8-487C-BA5E-7D31A315E19C}"/>
    <pc:docChg chg="delSld modSld">
      <pc:chgData name="Garren Kalter" userId="S::garren.kalter@ssaihq.com::78d98055-9cb6-43c2-ac66-485aa26888f0" providerId="AD" clId="Web-{A31199CA-ECF8-487C-BA5E-7D31A315E19C}" dt="2021-11-05T20:27:43.623" v="386"/>
      <pc:docMkLst>
        <pc:docMk/>
      </pc:docMkLst>
      <pc:sldChg chg="modNotes">
        <pc:chgData name="Garren Kalter" userId="S::garren.kalter@ssaihq.com::78d98055-9cb6-43c2-ac66-485aa26888f0" providerId="AD" clId="Web-{A31199CA-ECF8-487C-BA5E-7D31A315E19C}" dt="2021-11-05T20:24:25.776" v="261"/>
        <pc:sldMkLst>
          <pc:docMk/>
          <pc:sldMk cId="959909801" sldId="355"/>
        </pc:sldMkLst>
      </pc:sldChg>
      <pc:sldChg chg="del">
        <pc:chgData name="Garren Kalter" userId="S::garren.kalter@ssaihq.com::78d98055-9cb6-43c2-ac66-485aa26888f0" providerId="AD" clId="Web-{A31199CA-ECF8-487C-BA5E-7D31A315E19C}" dt="2021-11-05T20:26:07.887" v="262"/>
        <pc:sldMkLst>
          <pc:docMk/>
          <pc:sldMk cId="3635916628" sldId="402"/>
        </pc:sldMkLst>
      </pc:sldChg>
      <pc:sldChg chg="modSp">
        <pc:chgData name="Garren Kalter" userId="S::garren.kalter@ssaihq.com::78d98055-9cb6-43c2-ac66-485aa26888f0" providerId="AD" clId="Web-{A31199CA-ECF8-487C-BA5E-7D31A315E19C}" dt="2021-11-05T20:27:43.623" v="386"/>
        <pc:sldMkLst>
          <pc:docMk/>
          <pc:sldMk cId="357235612" sldId="404"/>
        </pc:sldMkLst>
        <pc:graphicFrameChg chg="mod modGraphic">
          <ac:chgData name="Garren Kalter" userId="S::garren.kalter@ssaihq.com::78d98055-9cb6-43c2-ac66-485aa26888f0" providerId="AD" clId="Web-{A31199CA-ECF8-487C-BA5E-7D31A315E19C}" dt="2021-11-05T20:27:43.623" v="386"/>
          <ac:graphicFrameMkLst>
            <pc:docMk/>
            <pc:sldMk cId="357235612" sldId="404"/>
            <ac:graphicFrameMk id="2" creationId="{30AEF6D4-9C06-452B-82B7-9AF367D569BA}"/>
          </ac:graphicFrameMkLst>
        </pc:graphicFrameChg>
      </pc:sldChg>
    </pc:docChg>
  </pc:docChgLst>
  <pc:docChgLst>
    <pc:chgData name="Rose Eichelmann" userId="S::rose.eichelmann@ssaihq.com::6c97ea2e-5f5e-49b4-b7c4-464dd43f4593" providerId="AD" clId="Web-{7870400C-21BD-45FE-87DD-B18158E661C2}"/>
    <pc:docChg chg="modSld">
      <pc:chgData name="Rose Eichelmann" userId="S::rose.eichelmann@ssaihq.com::6c97ea2e-5f5e-49b4-b7c4-464dd43f4593" providerId="AD" clId="Web-{7870400C-21BD-45FE-87DD-B18158E661C2}" dt="2021-11-05T00:22:55.731" v="38" actId="20577"/>
      <pc:docMkLst>
        <pc:docMk/>
      </pc:docMkLst>
      <pc:sldChg chg="modSp">
        <pc:chgData name="Rose Eichelmann" userId="S::rose.eichelmann@ssaihq.com::6c97ea2e-5f5e-49b4-b7c4-464dd43f4593" providerId="AD" clId="Web-{7870400C-21BD-45FE-87DD-B18158E661C2}" dt="2021-11-05T00:20:04.847" v="9" actId="20577"/>
        <pc:sldMkLst>
          <pc:docMk/>
          <pc:sldMk cId="694158595" sldId="377"/>
        </pc:sldMkLst>
        <pc:spChg chg="mod">
          <ac:chgData name="Rose Eichelmann" userId="S::rose.eichelmann@ssaihq.com::6c97ea2e-5f5e-49b4-b7c4-464dd43f4593" providerId="AD" clId="Web-{7870400C-21BD-45FE-87DD-B18158E661C2}" dt="2021-11-05T00:20:04.847" v="9" actId="20577"/>
          <ac:spMkLst>
            <pc:docMk/>
            <pc:sldMk cId="694158595" sldId="377"/>
            <ac:spMk id="15" creationId="{2E286587-5DF6-4E74-AA82-D9C258BB2F31}"/>
          </ac:spMkLst>
        </pc:spChg>
      </pc:sldChg>
      <pc:sldChg chg="modSp">
        <pc:chgData name="Rose Eichelmann" userId="S::rose.eichelmann@ssaihq.com::6c97ea2e-5f5e-49b4-b7c4-464dd43f4593" providerId="AD" clId="Web-{7870400C-21BD-45FE-87DD-B18158E661C2}" dt="2021-11-05T00:19:21" v="7" actId="14100"/>
        <pc:sldMkLst>
          <pc:docMk/>
          <pc:sldMk cId="2883541589" sldId="389"/>
        </pc:sldMkLst>
        <pc:spChg chg="mod">
          <ac:chgData name="Rose Eichelmann" userId="S::rose.eichelmann@ssaihq.com::6c97ea2e-5f5e-49b4-b7c4-464dd43f4593" providerId="AD" clId="Web-{7870400C-21BD-45FE-87DD-B18158E661C2}" dt="2021-11-05T00:18:42.701" v="6" actId="1076"/>
          <ac:spMkLst>
            <pc:docMk/>
            <pc:sldMk cId="2883541589" sldId="389"/>
            <ac:spMk id="27" creationId="{1AFA3F22-765F-44C3-B574-06AFB9E06DA1}"/>
          </ac:spMkLst>
        </pc:spChg>
        <pc:spChg chg="mod">
          <ac:chgData name="Rose Eichelmann" userId="S::rose.eichelmann@ssaihq.com::6c97ea2e-5f5e-49b4-b7c4-464dd43f4593" providerId="AD" clId="Web-{7870400C-21BD-45FE-87DD-B18158E661C2}" dt="2021-11-05T00:18:35.029" v="5" actId="1076"/>
          <ac:spMkLst>
            <pc:docMk/>
            <pc:sldMk cId="2883541589" sldId="389"/>
            <ac:spMk id="54" creationId="{1A8A6EFA-A95D-4DEB-B457-44D8576AB0CF}"/>
          </ac:spMkLst>
        </pc:spChg>
        <pc:spChg chg="mod">
          <ac:chgData name="Rose Eichelmann" userId="S::rose.eichelmann@ssaihq.com::6c97ea2e-5f5e-49b4-b7c4-464dd43f4593" providerId="AD" clId="Web-{7870400C-21BD-45FE-87DD-B18158E661C2}" dt="2021-11-05T00:19:21" v="7" actId="14100"/>
          <ac:spMkLst>
            <pc:docMk/>
            <pc:sldMk cId="2883541589" sldId="389"/>
            <ac:spMk id="59" creationId="{82821153-5688-4D79-B1BF-A36A55A5F1F7}"/>
          </ac:spMkLst>
        </pc:spChg>
      </pc:sldChg>
      <pc:sldChg chg="modSp">
        <pc:chgData name="Rose Eichelmann" userId="S::rose.eichelmann@ssaihq.com::6c97ea2e-5f5e-49b4-b7c4-464dd43f4593" providerId="AD" clId="Web-{7870400C-21BD-45FE-87DD-B18158E661C2}" dt="2021-11-05T00:22:55.731" v="38" actId="20577"/>
        <pc:sldMkLst>
          <pc:docMk/>
          <pc:sldMk cId="3042582967" sldId="390"/>
        </pc:sldMkLst>
        <pc:spChg chg="mod">
          <ac:chgData name="Rose Eichelmann" userId="S::rose.eichelmann@ssaihq.com::6c97ea2e-5f5e-49b4-b7c4-464dd43f4593" providerId="AD" clId="Web-{7870400C-21BD-45FE-87DD-B18158E661C2}" dt="2021-11-05T00:22:31.386" v="34" actId="20577"/>
          <ac:spMkLst>
            <pc:docMk/>
            <pc:sldMk cId="3042582967" sldId="390"/>
            <ac:spMk id="20" creationId="{8FAA231A-D9B7-4E5F-AF33-05D0260D2766}"/>
          </ac:spMkLst>
        </pc:spChg>
        <pc:spChg chg="mod">
          <ac:chgData name="Rose Eichelmann" userId="S::rose.eichelmann@ssaihq.com::6c97ea2e-5f5e-49b4-b7c4-464dd43f4593" providerId="AD" clId="Web-{7870400C-21BD-45FE-87DD-B18158E661C2}" dt="2021-11-05T00:22:55.731" v="38" actId="20577"/>
          <ac:spMkLst>
            <pc:docMk/>
            <pc:sldMk cId="3042582967" sldId="390"/>
            <ac:spMk id="1226" creationId="{803BEDC1-37C7-4027-84F0-53E2D0357206}"/>
          </ac:spMkLst>
        </pc:spChg>
      </pc:sldChg>
    </pc:docChg>
  </pc:docChgLst>
  <pc:docChgLst>
    <pc:chgData name="Rose Eichelmann" userId="S::rose.eichelmann@ssaihq.com::6c97ea2e-5f5e-49b4-b7c4-464dd43f4593" providerId="AD" clId="Web-{E705D717-CA2F-4FD7-BB47-04341B71A751}"/>
    <pc:docChg chg="modSld">
      <pc:chgData name="Rose Eichelmann" userId="S::rose.eichelmann@ssaihq.com::6c97ea2e-5f5e-49b4-b7c4-464dd43f4593" providerId="AD" clId="Web-{E705D717-CA2F-4FD7-BB47-04341B71A751}" dt="2021-11-05T00:43:06.444" v="20" actId="1076"/>
      <pc:docMkLst>
        <pc:docMk/>
      </pc:docMkLst>
      <pc:sldChg chg="modSp">
        <pc:chgData name="Rose Eichelmann" userId="S::rose.eichelmann@ssaihq.com::6c97ea2e-5f5e-49b4-b7c4-464dd43f4593" providerId="AD" clId="Web-{E705D717-CA2F-4FD7-BB47-04341B71A751}" dt="2021-11-05T00:42:31.880" v="17" actId="20577"/>
        <pc:sldMkLst>
          <pc:docMk/>
          <pc:sldMk cId="2611129547" sldId="352"/>
        </pc:sldMkLst>
        <pc:spChg chg="mod">
          <ac:chgData name="Rose Eichelmann" userId="S::rose.eichelmann@ssaihq.com::6c97ea2e-5f5e-49b4-b7c4-464dd43f4593" providerId="AD" clId="Web-{E705D717-CA2F-4FD7-BB47-04341B71A751}" dt="2021-11-05T00:42:31.880" v="17" actId="20577"/>
          <ac:spMkLst>
            <pc:docMk/>
            <pc:sldMk cId="2611129547" sldId="352"/>
            <ac:spMk id="28" creationId="{0D2E4491-AA5B-4B30-BCA7-3A50CC6FAE95}"/>
          </ac:spMkLst>
        </pc:spChg>
      </pc:sldChg>
      <pc:sldChg chg="modSp">
        <pc:chgData name="Rose Eichelmann" userId="S::rose.eichelmann@ssaihq.com::6c97ea2e-5f5e-49b4-b7c4-464dd43f4593" providerId="AD" clId="Web-{E705D717-CA2F-4FD7-BB47-04341B71A751}" dt="2021-11-05T00:42:50.521" v="18" actId="20577"/>
        <pc:sldMkLst>
          <pc:docMk/>
          <pc:sldMk cId="3361583754" sldId="353"/>
        </pc:sldMkLst>
        <pc:spChg chg="mod">
          <ac:chgData name="Rose Eichelmann" userId="S::rose.eichelmann@ssaihq.com::6c97ea2e-5f5e-49b4-b7c4-464dd43f4593" providerId="AD" clId="Web-{E705D717-CA2F-4FD7-BB47-04341B71A751}" dt="2021-11-05T00:42:50.521" v="18" actId="20577"/>
          <ac:spMkLst>
            <pc:docMk/>
            <pc:sldMk cId="3361583754" sldId="353"/>
            <ac:spMk id="28" creationId="{0D2E4491-AA5B-4B30-BCA7-3A50CC6FAE95}"/>
          </ac:spMkLst>
        </pc:spChg>
      </pc:sldChg>
      <pc:sldChg chg="modSp">
        <pc:chgData name="Rose Eichelmann" userId="S::rose.eichelmann@ssaihq.com::6c97ea2e-5f5e-49b4-b7c4-464dd43f4593" providerId="AD" clId="Web-{E705D717-CA2F-4FD7-BB47-04341B71A751}" dt="2021-11-05T00:43:06.444" v="20" actId="1076"/>
        <pc:sldMkLst>
          <pc:docMk/>
          <pc:sldMk cId="2126121383" sldId="368"/>
        </pc:sldMkLst>
        <pc:graphicFrameChg chg="mod">
          <ac:chgData name="Rose Eichelmann" userId="S::rose.eichelmann@ssaihq.com::6c97ea2e-5f5e-49b4-b7c4-464dd43f4593" providerId="AD" clId="Web-{E705D717-CA2F-4FD7-BB47-04341B71A751}" dt="2021-11-05T00:43:06.444" v="20" actId="1076"/>
          <ac:graphicFrameMkLst>
            <pc:docMk/>
            <pc:sldMk cId="2126121383" sldId="368"/>
            <ac:graphicFrameMk id="3" creationId="{3F99D637-B163-46EC-BF32-525F5239D07F}"/>
          </ac:graphicFrameMkLst>
        </pc:graphicFrameChg>
      </pc:sldChg>
      <pc:sldChg chg="modSp">
        <pc:chgData name="Rose Eichelmann" userId="S::rose.eichelmann@ssaihq.com::6c97ea2e-5f5e-49b4-b7c4-464dd43f4593" providerId="AD" clId="Web-{E705D717-CA2F-4FD7-BB47-04341B71A751}" dt="2021-11-05T00:28:16.869" v="16" actId="1076"/>
        <pc:sldMkLst>
          <pc:docMk/>
          <pc:sldMk cId="3019282324" sldId="370"/>
        </pc:sldMkLst>
        <pc:spChg chg="mod">
          <ac:chgData name="Rose Eichelmann" userId="S::rose.eichelmann@ssaihq.com::6c97ea2e-5f5e-49b4-b7c4-464dd43f4593" providerId="AD" clId="Web-{E705D717-CA2F-4FD7-BB47-04341B71A751}" dt="2021-11-05T00:28:13.432" v="15" actId="1076"/>
          <ac:spMkLst>
            <pc:docMk/>
            <pc:sldMk cId="3019282324" sldId="370"/>
            <ac:spMk id="2" creationId="{00000000-0000-0000-0000-000000000000}"/>
          </ac:spMkLst>
        </pc:spChg>
        <pc:spChg chg="mod">
          <ac:chgData name="Rose Eichelmann" userId="S::rose.eichelmann@ssaihq.com::6c97ea2e-5f5e-49b4-b7c4-464dd43f4593" providerId="AD" clId="Web-{E705D717-CA2F-4FD7-BB47-04341B71A751}" dt="2021-11-05T00:28:16.869" v="16" actId="1076"/>
          <ac:spMkLst>
            <pc:docMk/>
            <pc:sldMk cId="3019282324" sldId="370"/>
            <ac:spMk id="5" creationId="{C650A5B2-AEF5-4FE2-88E3-03AF0315A770}"/>
          </ac:spMkLst>
        </pc:spChg>
      </pc:sldChg>
      <pc:sldChg chg="modSp">
        <pc:chgData name="Rose Eichelmann" userId="S::rose.eichelmann@ssaihq.com::6c97ea2e-5f5e-49b4-b7c4-464dd43f4593" providerId="AD" clId="Web-{E705D717-CA2F-4FD7-BB47-04341B71A751}" dt="2021-11-05T00:28:06.603" v="14" actId="1076"/>
        <pc:sldMkLst>
          <pc:docMk/>
          <pc:sldMk cId="3042582967" sldId="390"/>
        </pc:sldMkLst>
        <pc:spChg chg="mod">
          <ac:chgData name="Rose Eichelmann" userId="S::rose.eichelmann@ssaihq.com::6c97ea2e-5f5e-49b4-b7c4-464dd43f4593" providerId="AD" clId="Web-{E705D717-CA2F-4FD7-BB47-04341B71A751}" dt="2021-11-05T00:28:06.603" v="14" actId="1076"/>
          <ac:spMkLst>
            <pc:docMk/>
            <pc:sldMk cId="3042582967" sldId="390"/>
            <ac:spMk id="2" creationId="{00000000-0000-0000-0000-000000000000}"/>
          </ac:spMkLst>
        </pc:spChg>
      </pc:sldChg>
    </pc:docChg>
  </pc:docChgLst>
  <pc:docChgLst>
    <pc:chgData name="Sanketa Kadam" userId="S::sanketa.kadam@ssaihq.com::dbaf6e8c-1d56-493a-a360-644b0f65f8ab" providerId="AD" clId="Web-{F95C606A-2902-67C3-173A-74D19300A3D7}"/>
    <pc:docChg chg="addSld modSld">
      <pc:chgData name="Sanketa Kadam" userId="S::sanketa.kadam@ssaihq.com::dbaf6e8c-1d56-493a-a360-644b0f65f8ab" providerId="AD" clId="Web-{F95C606A-2902-67C3-173A-74D19300A3D7}" dt="2021-11-05T21:06:18.239" v="1617"/>
      <pc:docMkLst>
        <pc:docMk/>
      </pc:docMkLst>
      <pc:sldChg chg="modCm">
        <pc:chgData name="Sanketa Kadam" userId="S::sanketa.kadam@ssaihq.com::dbaf6e8c-1d56-493a-a360-644b0f65f8ab" providerId="AD" clId="Web-{F95C606A-2902-67C3-173A-74D19300A3D7}" dt="2021-11-05T17:59:49.931" v="1"/>
        <pc:sldMkLst>
          <pc:docMk/>
          <pc:sldMk cId="959909801" sldId="355"/>
        </pc:sldMkLst>
      </pc:sldChg>
      <pc:sldChg chg="addSp delSp modSp">
        <pc:chgData name="Sanketa Kadam" userId="S::sanketa.kadam@ssaihq.com::dbaf6e8c-1d56-493a-a360-644b0f65f8ab" providerId="AD" clId="Web-{F95C606A-2902-67C3-173A-74D19300A3D7}" dt="2021-11-05T20:46:06.622" v="1580" actId="14100"/>
        <pc:sldMkLst>
          <pc:docMk/>
          <pc:sldMk cId="1380789615" sldId="357"/>
        </pc:sldMkLst>
        <pc:spChg chg="mod">
          <ac:chgData name="Sanketa Kadam" userId="S::sanketa.kadam@ssaihq.com::dbaf6e8c-1d56-493a-a360-644b0f65f8ab" providerId="AD" clId="Web-{F95C606A-2902-67C3-173A-74D19300A3D7}" dt="2021-11-05T18:03:23.282" v="8" actId="20577"/>
          <ac:spMkLst>
            <pc:docMk/>
            <pc:sldMk cId="1380789615" sldId="357"/>
            <ac:spMk id="2" creationId="{00000000-0000-0000-0000-000000000000}"/>
          </ac:spMkLst>
        </pc:spChg>
        <pc:spChg chg="mod">
          <ac:chgData name="Sanketa Kadam" userId="S::sanketa.kadam@ssaihq.com::dbaf6e8c-1d56-493a-a360-644b0f65f8ab" providerId="AD" clId="Web-{F95C606A-2902-67C3-173A-74D19300A3D7}" dt="2021-11-05T20:46:03.091" v="1579" actId="14100"/>
          <ac:spMkLst>
            <pc:docMk/>
            <pc:sldMk cId="1380789615" sldId="357"/>
            <ac:spMk id="15" creationId="{E5A1308A-AA43-4C35-9B1E-36F43BD1713D}"/>
          </ac:spMkLst>
        </pc:spChg>
        <pc:spChg chg="mod">
          <ac:chgData name="Sanketa Kadam" userId="S::sanketa.kadam@ssaihq.com::dbaf6e8c-1d56-493a-a360-644b0f65f8ab" providerId="AD" clId="Web-{F95C606A-2902-67C3-173A-74D19300A3D7}" dt="2021-11-05T20:44:22.308" v="1569" actId="1076"/>
          <ac:spMkLst>
            <pc:docMk/>
            <pc:sldMk cId="1380789615" sldId="357"/>
            <ac:spMk id="17" creationId="{2248753F-0C01-4AD5-AB68-76A4F2831727}"/>
          </ac:spMkLst>
        </pc:spChg>
        <pc:picChg chg="del">
          <ac:chgData name="Sanketa Kadam" userId="S::sanketa.kadam@ssaihq.com::dbaf6e8c-1d56-493a-a360-644b0f65f8ab" providerId="AD" clId="Web-{F95C606A-2902-67C3-173A-74D19300A3D7}" dt="2021-11-05T20:44:10.917" v="1568"/>
          <ac:picMkLst>
            <pc:docMk/>
            <pc:sldMk cId="1380789615" sldId="357"/>
            <ac:picMk id="7" creationId="{5AF59573-6837-47A5-AD26-58D53CC8B788}"/>
          </ac:picMkLst>
        </pc:picChg>
        <pc:picChg chg="add mod ord modCrop">
          <ac:chgData name="Sanketa Kadam" userId="S::sanketa.kadam@ssaihq.com::dbaf6e8c-1d56-493a-a360-644b0f65f8ab" providerId="AD" clId="Web-{F95C606A-2902-67C3-173A-74D19300A3D7}" dt="2021-11-05T20:45:58.794" v="1578"/>
          <ac:picMkLst>
            <pc:docMk/>
            <pc:sldMk cId="1380789615" sldId="357"/>
            <ac:picMk id="29" creationId="{54D33AA7-5515-4C58-B65A-FA1E28528E21}"/>
          </ac:picMkLst>
        </pc:picChg>
        <pc:cxnChg chg="mod">
          <ac:chgData name="Sanketa Kadam" userId="S::sanketa.kadam@ssaihq.com::dbaf6e8c-1d56-493a-a360-644b0f65f8ab" providerId="AD" clId="Web-{F95C606A-2902-67C3-173A-74D19300A3D7}" dt="2021-11-05T20:44:25.995" v="1570" actId="14100"/>
          <ac:cxnSpMkLst>
            <pc:docMk/>
            <pc:sldMk cId="1380789615" sldId="357"/>
            <ac:cxnSpMk id="11" creationId="{B37B2E7D-1C84-4A42-BB99-735D84AC48E7}"/>
          </ac:cxnSpMkLst>
        </pc:cxnChg>
        <pc:cxnChg chg="mod">
          <ac:chgData name="Sanketa Kadam" userId="S::sanketa.kadam@ssaihq.com::dbaf6e8c-1d56-493a-a360-644b0f65f8ab" providerId="AD" clId="Web-{F95C606A-2902-67C3-173A-74D19300A3D7}" dt="2021-11-05T20:46:06.622" v="1580" actId="14100"/>
          <ac:cxnSpMkLst>
            <pc:docMk/>
            <pc:sldMk cId="1380789615" sldId="357"/>
            <ac:cxnSpMk id="19" creationId="{6388D152-0B6B-4C18-9238-31BD893A0CFD}"/>
          </ac:cxnSpMkLst>
        </pc:cxnChg>
      </pc:sldChg>
      <pc:sldChg chg="addSp delSp modSp">
        <pc:chgData name="Sanketa Kadam" userId="S::sanketa.kadam@ssaihq.com::dbaf6e8c-1d56-493a-a360-644b0f65f8ab" providerId="AD" clId="Web-{F95C606A-2902-67C3-173A-74D19300A3D7}" dt="2021-11-05T20:40:59.710" v="1490" actId="1076"/>
        <pc:sldMkLst>
          <pc:docMk/>
          <pc:sldMk cId="2097404531" sldId="358"/>
        </pc:sldMkLst>
        <pc:spChg chg="add mod">
          <ac:chgData name="Sanketa Kadam" userId="S::sanketa.kadam@ssaihq.com::dbaf6e8c-1d56-493a-a360-644b0f65f8ab" providerId="AD" clId="Web-{F95C606A-2902-67C3-173A-74D19300A3D7}" dt="2021-11-05T20:40:59.710" v="1490" actId="1076"/>
          <ac:spMkLst>
            <pc:docMk/>
            <pc:sldMk cId="2097404531" sldId="358"/>
            <ac:spMk id="2" creationId="{0D99E398-F52C-4ABE-8D27-295C4E760E22}"/>
          </ac:spMkLst>
        </pc:spChg>
        <pc:spChg chg="del">
          <ac:chgData name="Sanketa Kadam" userId="S::sanketa.kadam@ssaihq.com::dbaf6e8c-1d56-493a-a360-644b0f65f8ab" providerId="AD" clId="Web-{F95C606A-2902-67C3-173A-74D19300A3D7}" dt="2021-11-05T20:38:23.176" v="1450"/>
          <ac:spMkLst>
            <pc:docMk/>
            <pc:sldMk cId="2097404531" sldId="358"/>
            <ac:spMk id="3" creationId="{C18E0059-9C3B-4852-B966-C61B9FCD9259}"/>
          </ac:spMkLst>
        </pc:spChg>
        <pc:spChg chg="del">
          <ac:chgData name="Sanketa Kadam" userId="S::sanketa.kadam@ssaihq.com::dbaf6e8c-1d56-493a-a360-644b0f65f8ab" providerId="AD" clId="Web-{F95C606A-2902-67C3-173A-74D19300A3D7}" dt="2021-11-05T20:38:23.176" v="1449"/>
          <ac:spMkLst>
            <pc:docMk/>
            <pc:sldMk cId="2097404531" sldId="358"/>
            <ac:spMk id="7" creationId="{0D6BE84E-2B0C-42F9-A440-5BBB9646B6B4}"/>
          </ac:spMkLst>
        </pc:spChg>
        <pc:spChg chg="del">
          <ac:chgData name="Sanketa Kadam" userId="S::sanketa.kadam@ssaihq.com::dbaf6e8c-1d56-493a-a360-644b0f65f8ab" providerId="AD" clId="Web-{F95C606A-2902-67C3-173A-74D19300A3D7}" dt="2021-11-05T20:38:23.176" v="1448"/>
          <ac:spMkLst>
            <pc:docMk/>
            <pc:sldMk cId="2097404531" sldId="358"/>
            <ac:spMk id="8" creationId="{3078C114-14B3-4C32-A5A1-EB3B9F49F8CB}"/>
          </ac:spMkLst>
        </pc:spChg>
      </pc:sldChg>
      <pc:sldChg chg="modSp mod modShow modNotes">
        <pc:chgData name="Sanketa Kadam" userId="S::sanketa.kadam@ssaihq.com::dbaf6e8c-1d56-493a-a360-644b0f65f8ab" providerId="AD" clId="Web-{F95C606A-2902-67C3-173A-74D19300A3D7}" dt="2021-11-05T20:49:26.251" v="1613"/>
        <pc:sldMkLst>
          <pc:docMk/>
          <pc:sldMk cId="868663620" sldId="363"/>
        </pc:sldMkLst>
        <pc:graphicFrameChg chg="mod modGraphic">
          <ac:chgData name="Sanketa Kadam" userId="S::sanketa.kadam@ssaihq.com::dbaf6e8c-1d56-493a-a360-644b0f65f8ab" providerId="AD" clId="Web-{F95C606A-2902-67C3-173A-74D19300A3D7}" dt="2021-11-05T20:49:26.251" v="1613"/>
          <ac:graphicFrameMkLst>
            <pc:docMk/>
            <pc:sldMk cId="868663620" sldId="363"/>
            <ac:graphicFrameMk id="5" creationId="{67081781-96E0-4192-A29E-2B401F467321}"/>
          </ac:graphicFrameMkLst>
        </pc:graphicFrameChg>
      </pc:sldChg>
      <pc:sldChg chg="addSp delSp modSp">
        <pc:chgData name="Sanketa Kadam" userId="S::sanketa.kadam@ssaihq.com::dbaf6e8c-1d56-493a-a360-644b0f65f8ab" providerId="AD" clId="Web-{F95C606A-2902-67C3-173A-74D19300A3D7}" dt="2021-11-05T19:49:25.260" v="1001" actId="1076"/>
        <pc:sldMkLst>
          <pc:docMk/>
          <pc:sldMk cId="410020859" sldId="369"/>
        </pc:sldMkLst>
        <pc:picChg chg="add del mod">
          <ac:chgData name="Sanketa Kadam" userId="S::sanketa.kadam@ssaihq.com::dbaf6e8c-1d56-493a-a360-644b0f65f8ab" providerId="AD" clId="Web-{F95C606A-2902-67C3-173A-74D19300A3D7}" dt="2021-11-05T19:49:17.370" v="997"/>
          <ac:picMkLst>
            <pc:docMk/>
            <pc:sldMk cId="410020859" sldId="369"/>
            <ac:picMk id="3" creationId="{0AA5143C-799C-47DA-B8DD-91E436BF392A}"/>
          </ac:picMkLst>
        </pc:picChg>
        <pc:picChg chg="add mod">
          <ac:chgData name="Sanketa Kadam" userId="S::sanketa.kadam@ssaihq.com::dbaf6e8c-1d56-493a-a360-644b0f65f8ab" providerId="AD" clId="Web-{F95C606A-2902-67C3-173A-74D19300A3D7}" dt="2021-11-05T19:49:25.260" v="1001" actId="1076"/>
          <ac:picMkLst>
            <pc:docMk/>
            <pc:sldMk cId="410020859" sldId="369"/>
            <ac:picMk id="4" creationId="{BBF55916-0E41-47C2-9DBD-441DEDD80199}"/>
          </ac:picMkLst>
        </pc:picChg>
        <pc:picChg chg="del">
          <ac:chgData name="Sanketa Kadam" userId="S::sanketa.kadam@ssaihq.com::dbaf6e8c-1d56-493a-a360-644b0f65f8ab" providerId="AD" clId="Web-{F95C606A-2902-67C3-173A-74D19300A3D7}" dt="2021-11-05T19:46:06.429" v="992"/>
          <ac:picMkLst>
            <pc:docMk/>
            <pc:sldMk cId="410020859" sldId="369"/>
            <ac:picMk id="5" creationId="{BCD5B2E4-BF9C-4A47-8CE9-2A2D0AB92089}"/>
          </ac:picMkLst>
        </pc:picChg>
      </pc:sldChg>
      <pc:sldChg chg="modNotes">
        <pc:chgData name="Sanketa Kadam" userId="S::sanketa.kadam@ssaihq.com::dbaf6e8c-1d56-493a-a360-644b0f65f8ab" providerId="AD" clId="Web-{F95C606A-2902-67C3-173A-74D19300A3D7}" dt="2021-11-05T19:04:18.475" v="343"/>
        <pc:sldMkLst>
          <pc:docMk/>
          <pc:sldMk cId="3499166329" sldId="373"/>
        </pc:sldMkLst>
      </pc:sldChg>
      <pc:sldChg chg="modNotes">
        <pc:chgData name="Sanketa Kadam" userId="S::sanketa.kadam@ssaihq.com::dbaf6e8c-1d56-493a-a360-644b0f65f8ab" providerId="AD" clId="Web-{F95C606A-2902-67C3-173A-74D19300A3D7}" dt="2021-11-05T19:04:38.257" v="344"/>
        <pc:sldMkLst>
          <pc:docMk/>
          <pc:sldMk cId="153830453" sldId="379"/>
        </pc:sldMkLst>
      </pc:sldChg>
      <pc:sldChg chg="modNotes">
        <pc:chgData name="Sanketa Kadam" userId="S::sanketa.kadam@ssaihq.com::dbaf6e8c-1d56-493a-a360-644b0f65f8ab" providerId="AD" clId="Web-{F95C606A-2902-67C3-173A-74D19300A3D7}" dt="2021-11-05T19:05:43.289" v="461"/>
        <pc:sldMkLst>
          <pc:docMk/>
          <pc:sldMk cId="1956714534" sldId="382"/>
        </pc:sldMkLst>
      </pc:sldChg>
      <pc:sldChg chg="modNotes">
        <pc:chgData name="Sanketa Kadam" userId="S::sanketa.kadam@ssaihq.com::dbaf6e8c-1d56-493a-a360-644b0f65f8ab" providerId="AD" clId="Web-{F95C606A-2902-67C3-173A-74D19300A3D7}" dt="2021-11-05T19:06:26.384" v="572"/>
        <pc:sldMkLst>
          <pc:docMk/>
          <pc:sldMk cId="1713238694" sldId="383"/>
        </pc:sldMkLst>
      </pc:sldChg>
      <pc:sldChg chg="modCm">
        <pc:chgData name="Sanketa Kadam" userId="S::sanketa.kadam@ssaihq.com::dbaf6e8c-1d56-493a-a360-644b0f65f8ab" providerId="AD" clId="Web-{F95C606A-2902-67C3-173A-74D19300A3D7}" dt="2021-11-05T17:58:25.319" v="0"/>
        <pc:sldMkLst>
          <pc:docMk/>
          <pc:sldMk cId="2078660503" sldId="391"/>
        </pc:sldMkLst>
      </pc:sldChg>
      <pc:sldChg chg="addSp delSp modSp add replId modNotes">
        <pc:chgData name="Sanketa Kadam" userId="S::sanketa.kadam@ssaihq.com::dbaf6e8c-1d56-493a-a360-644b0f65f8ab" providerId="AD" clId="Web-{F95C606A-2902-67C3-173A-74D19300A3D7}" dt="2021-11-05T21:06:18.239" v="1617"/>
        <pc:sldMkLst>
          <pc:docMk/>
          <pc:sldMk cId="2637735917" sldId="401"/>
        </pc:sldMkLst>
        <pc:spChg chg="add del mod">
          <ac:chgData name="Sanketa Kadam" userId="S::sanketa.kadam@ssaihq.com::dbaf6e8c-1d56-493a-a360-644b0f65f8ab" providerId="AD" clId="Web-{F95C606A-2902-67C3-173A-74D19300A3D7}" dt="2021-11-05T20:17:03.135" v="1131"/>
          <ac:spMkLst>
            <pc:docMk/>
            <pc:sldMk cId="2637735917" sldId="401"/>
            <ac:spMk id="2" creationId="{0AEC57B6-FA90-4482-9D9C-EBE9C8F0D76F}"/>
          </ac:spMkLst>
        </pc:spChg>
        <pc:spChg chg="add mod">
          <ac:chgData name="Sanketa Kadam" userId="S::sanketa.kadam@ssaihq.com::dbaf6e8c-1d56-493a-a360-644b0f65f8ab" providerId="AD" clId="Web-{F95C606A-2902-67C3-173A-74D19300A3D7}" dt="2021-11-05T20:26:40.163" v="1307" actId="20577"/>
          <ac:spMkLst>
            <pc:docMk/>
            <pc:sldMk cId="2637735917" sldId="401"/>
            <ac:spMk id="3" creationId="{A7DCD936-7616-4BD0-90E1-91D52AFBB070}"/>
          </ac:spMkLst>
        </pc:spChg>
        <pc:spChg chg="add mod">
          <ac:chgData name="Sanketa Kadam" userId="S::sanketa.kadam@ssaihq.com::dbaf6e8c-1d56-493a-a360-644b0f65f8ab" providerId="AD" clId="Web-{F95C606A-2902-67C3-173A-74D19300A3D7}" dt="2021-11-05T20:47:38.968" v="1611" actId="20577"/>
          <ac:spMkLst>
            <pc:docMk/>
            <pc:sldMk cId="2637735917" sldId="401"/>
            <ac:spMk id="7" creationId="{95093B0D-FB97-400B-898F-B9A0F3D15070}"/>
          </ac:spMkLst>
        </pc:spChg>
        <pc:graphicFrameChg chg="del mod modGraphic">
          <ac:chgData name="Sanketa Kadam" userId="S::sanketa.kadam@ssaihq.com::dbaf6e8c-1d56-493a-a360-644b0f65f8ab" providerId="AD" clId="Web-{F95C606A-2902-67C3-173A-74D19300A3D7}" dt="2021-11-05T20:30:08.354" v="1310"/>
          <ac:graphicFrameMkLst>
            <pc:docMk/>
            <pc:sldMk cId="2637735917" sldId="401"/>
            <ac:graphicFrameMk id="5" creationId="{67081781-96E0-4192-A29E-2B401F467321}"/>
          </ac:graphicFrameMkLst>
        </pc:graphicFrameChg>
      </pc:sldChg>
      <pc:sldChg chg="addSp modSp">
        <pc:chgData name="Sanketa Kadam" userId="S::sanketa.kadam@ssaihq.com::dbaf6e8c-1d56-493a-a360-644b0f65f8ab" providerId="AD" clId="Web-{F95C606A-2902-67C3-173A-74D19300A3D7}" dt="2021-11-05T20:24:55.958" v="1236"/>
        <pc:sldMkLst>
          <pc:docMk/>
          <pc:sldMk cId="3635916628" sldId="402"/>
        </pc:sldMkLst>
        <pc:graphicFrameChg chg="add mod modGraphic">
          <ac:chgData name="Sanketa Kadam" userId="S::sanketa.kadam@ssaihq.com::dbaf6e8c-1d56-493a-a360-644b0f65f8ab" providerId="AD" clId="Web-{F95C606A-2902-67C3-173A-74D19300A3D7}" dt="2021-11-05T20:24:55.958" v="1236"/>
          <ac:graphicFrameMkLst>
            <pc:docMk/>
            <pc:sldMk cId="3635916628" sldId="402"/>
            <ac:graphicFrameMk id="11" creationId="{4159F125-FEF3-457D-81E8-DC398A436D3E}"/>
          </ac:graphicFrameMkLst>
        </pc:graphicFrameChg>
      </pc:sldChg>
      <pc:sldChg chg="modSp">
        <pc:chgData name="Sanketa Kadam" userId="S::sanketa.kadam@ssaihq.com::dbaf6e8c-1d56-493a-a360-644b0f65f8ab" providerId="AD" clId="Web-{F95C606A-2902-67C3-173A-74D19300A3D7}" dt="2021-11-05T20:26:19.725" v="1298"/>
        <pc:sldMkLst>
          <pc:docMk/>
          <pc:sldMk cId="357235612" sldId="404"/>
        </pc:sldMkLst>
        <pc:graphicFrameChg chg="mod modGraphic">
          <ac:chgData name="Sanketa Kadam" userId="S::sanketa.kadam@ssaihq.com::dbaf6e8c-1d56-493a-a360-644b0f65f8ab" providerId="AD" clId="Web-{F95C606A-2902-67C3-173A-74D19300A3D7}" dt="2021-11-05T20:26:19.725" v="1298"/>
          <ac:graphicFrameMkLst>
            <pc:docMk/>
            <pc:sldMk cId="357235612" sldId="404"/>
            <ac:graphicFrameMk id="2" creationId="{30AEF6D4-9C06-452B-82B7-9AF367D569BA}"/>
          </ac:graphicFrameMkLst>
        </pc:graphicFrameChg>
      </pc:sldChg>
    </pc:docChg>
  </pc:docChgLst>
  <pc:docChgLst>
    <pc:chgData name="Sanketa Kadam" userId="S::sanketa.kadam@ssaihq.com::dbaf6e8c-1d56-493a-a360-644b0f65f8ab" providerId="AD" clId="Web-{D337DE9D-B92D-A772-F710-4EE28DA95243}"/>
    <pc:docChg chg="modSld">
      <pc:chgData name="Sanketa Kadam" userId="S::sanketa.kadam@ssaihq.com::dbaf6e8c-1d56-493a-a360-644b0f65f8ab" providerId="AD" clId="Web-{D337DE9D-B92D-A772-F710-4EE28DA95243}" dt="2021-11-04T14:32:17.037" v="391" actId="20577"/>
      <pc:docMkLst>
        <pc:docMk/>
      </pc:docMkLst>
      <pc:sldChg chg="mod modShow">
        <pc:chgData name="Sanketa Kadam" userId="S::sanketa.kadam@ssaihq.com::dbaf6e8c-1d56-493a-a360-644b0f65f8ab" providerId="AD" clId="Web-{D337DE9D-B92D-A772-F710-4EE28DA95243}" dt="2021-11-03T23:11:39.139" v="0"/>
        <pc:sldMkLst>
          <pc:docMk/>
          <pc:sldMk cId="2811379242" sldId="341"/>
        </pc:sldMkLst>
      </pc:sldChg>
      <pc:sldChg chg="addSp delSp modSp">
        <pc:chgData name="Sanketa Kadam" userId="S::sanketa.kadam@ssaihq.com::dbaf6e8c-1d56-493a-a360-644b0f65f8ab" providerId="AD" clId="Web-{D337DE9D-B92D-A772-F710-4EE28DA95243}" dt="2021-11-03T23:25:37.122" v="127" actId="1076"/>
        <pc:sldMkLst>
          <pc:docMk/>
          <pc:sldMk cId="959909801" sldId="355"/>
        </pc:sldMkLst>
        <pc:spChg chg="add mod">
          <ac:chgData name="Sanketa Kadam" userId="S::sanketa.kadam@ssaihq.com::dbaf6e8c-1d56-493a-a360-644b0f65f8ab" providerId="AD" clId="Web-{D337DE9D-B92D-A772-F710-4EE28DA95243}" dt="2021-11-03T23:24:08.511" v="55" actId="20577"/>
          <ac:spMkLst>
            <pc:docMk/>
            <pc:sldMk cId="959909801" sldId="355"/>
            <ac:spMk id="4" creationId="{3621E68C-3900-4CC5-9E36-AEDD16AA1241}"/>
          </ac:spMkLst>
        </pc:spChg>
        <pc:spChg chg="add mod">
          <ac:chgData name="Sanketa Kadam" userId="S::sanketa.kadam@ssaihq.com::dbaf6e8c-1d56-493a-a360-644b0f65f8ab" providerId="AD" clId="Web-{D337DE9D-B92D-A772-F710-4EE28DA95243}" dt="2021-11-03T23:25:37.122" v="127" actId="1076"/>
          <ac:spMkLst>
            <pc:docMk/>
            <pc:sldMk cId="959909801" sldId="355"/>
            <ac:spMk id="5" creationId="{912E4F80-D872-4BB1-BE17-E80481889E12}"/>
          </ac:spMkLst>
        </pc:spChg>
        <pc:cxnChg chg="add del">
          <ac:chgData name="Sanketa Kadam" userId="S::sanketa.kadam@ssaihq.com::dbaf6e8c-1d56-493a-a360-644b0f65f8ab" providerId="AD" clId="Web-{D337DE9D-B92D-A772-F710-4EE28DA95243}" dt="2021-11-03T23:21:42.368" v="44"/>
          <ac:cxnSpMkLst>
            <pc:docMk/>
            <pc:sldMk cId="959909801" sldId="355"/>
            <ac:cxnSpMk id="10" creationId="{EA692035-DCCB-4DF8-80D3-360CB22508A6}"/>
          </ac:cxnSpMkLst>
        </pc:cxnChg>
        <pc:cxnChg chg="add del">
          <ac:chgData name="Sanketa Kadam" userId="S::sanketa.kadam@ssaihq.com::dbaf6e8c-1d56-493a-a360-644b0f65f8ab" providerId="AD" clId="Web-{D337DE9D-B92D-A772-F710-4EE28DA95243}" dt="2021-11-03T23:21:40.868" v="43"/>
          <ac:cxnSpMkLst>
            <pc:docMk/>
            <pc:sldMk cId="959909801" sldId="355"/>
            <ac:cxnSpMk id="11" creationId="{EA692035-DCCB-4DF8-80D3-360CB22508A6}"/>
          </ac:cxnSpMkLst>
        </pc:cxnChg>
        <pc:cxnChg chg="add del">
          <ac:chgData name="Sanketa Kadam" userId="S::sanketa.kadam@ssaihq.com::dbaf6e8c-1d56-493a-a360-644b0f65f8ab" providerId="AD" clId="Web-{D337DE9D-B92D-A772-F710-4EE28DA95243}" dt="2021-11-03T23:21:51.062" v="46"/>
          <ac:cxnSpMkLst>
            <pc:docMk/>
            <pc:sldMk cId="959909801" sldId="355"/>
            <ac:cxnSpMk id="12" creationId="{EA692035-DCCB-4DF8-80D3-360CB22508A6}"/>
          </ac:cxnSpMkLst>
        </pc:cxnChg>
      </pc:sldChg>
      <pc:sldChg chg="modNotes">
        <pc:chgData name="Sanketa Kadam" userId="S::sanketa.kadam@ssaihq.com::dbaf6e8c-1d56-493a-a360-644b0f65f8ab" providerId="AD" clId="Web-{D337DE9D-B92D-A772-F710-4EE28DA95243}" dt="2021-11-03T23:26:35.982" v="129"/>
        <pc:sldMkLst>
          <pc:docMk/>
          <pc:sldMk cId="1380789615" sldId="357"/>
        </pc:sldMkLst>
      </pc:sldChg>
      <pc:sldChg chg="addSp modSp">
        <pc:chgData name="Sanketa Kadam" userId="S::sanketa.kadam@ssaihq.com::dbaf6e8c-1d56-493a-a360-644b0f65f8ab" providerId="AD" clId="Web-{D337DE9D-B92D-A772-F710-4EE28DA95243}" dt="2021-11-04T14:32:17.037" v="391" actId="20577"/>
        <pc:sldMkLst>
          <pc:docMk/>
          <pc:sldMk cId="3499166329" sldId="373"/>
        </pc:sldMkLst>
        <pc:spChg chg="add mod">
          <ac:chgData name="Sanketa Kadam" userId="S::sanketa.kadam@ssaihq.com::dbaf6e8c-1d56-493a-a360-644b0f65f8ab" providerId="AD" clId="Web-{D337DE9D-B92D-A772-F710-4EE28DA95243}" dt="2021-11-03T23:34:25.615" v="371" actId="1076"/>
          <ac:spMkLst>
            <pc:docMk/>
            <pc:sldMk cId="3499166329" sldId="373"/>
            <ac:spMk id="2" creationId="{EE4F83ED-4236-47ED-86F4-6D3E235F16CF}"/>
          </ac:spMkLst>
        </pc:spChg>
        <pc:spChg chg="mod">
          <ac:chgData name="Sanketa Kadam" userId="S::sanketa.kadam@ssaihq.com::dbaf6e8c-1d56-493a-a360-644b0f65f8ab" providerId="AD" clId="Web-{D337DE9D-B92D-A772-F710-4EE28DA95243}" dt="2021-11-04T14:32:17.037" v="391" actId="20577"/>
          <ac:spMkLst>
            <pc:docMk/>
            <pc:sldMk cId="3499166329" sldId="373"/>
            <ac:spMk id="6" creationId="{BA5860BD-7BDF-4870-95C8-9BF46B2CB390}"/>
          </ac:spMkLst>
        </pc:spChg>
        <pc:spChg chg="add mod">
          <ac:chgData name="Sanketa Kadam" userId="S::sanketa.kadam@ssaihq.com::dbaf6e8c-1d56-493a-a360-644b0f65f8ab" providerId="AD" clId="Web-{D337DE9D-B92D-A772-F710-4EE28DA95243}" dt="2021-11-03T23:34:12.271" v="356" actId="1076"/>
          <ac:spMkLst>
            <pc:docMk/>
            <pc:sldMk cId="3499166329" sldId="373"/>
            <ac:spMk id="8" creationId="{B3C4284A-21A9-49DF-84DE-9D82095C38BE}"/>
          </ac:spMkLst>
        </pc:spChg>
        <pc:spChg chg="add mod">
          <ac:chgData name="Sanketa Kadam" userId="S::sanketa.kadam@ssaihq.com::dbaf6e8c-1d56-493a-a360-644b0f65f8ab" providerId="AD" clId="Web-{D337DE9D-B92D-A772-F710-4EE28DA95243}" dt="2021-11-03T23:34:33.819" v="373" actId="1076"/>
          <ac:spMkLst>
            <pc:docMk/>
            <pc:sldMk cId="3499166329" sldId="373"/>
            <ac:spMk id="10" creationId="{7B029334-90A6-438A-AC95-0BCA37D66B73}"/>
          </ac:spMkLst>
        </pc:spChg>
        <pc:spChg chg="add mod">
          <ac:chgData name="Sanketa Kadam" userId="S::sanketa.kadam@ssaihq.com::dbaf6e8c-1d56-493a-a360-644b0f65f8ab" providerId="AD" clId="Web-{D337DE9D-B92D-A772-F710-4EE28DA95243}" dt="2021-11-03T23:34:40.616" v="374" actId="1076"/>
          <ac:spMkLst>
            <pc:docMk/>
            <pc:sldMk cId="3499166329" sldId="373"/>
            <ac:spMk id="11" creationId="{B7A4617F-D01B-4797-B300-CC54B878FE9F}"/>
          </ac:spMkLst>
        </pc:spChg>
        <pc:spChg chg="add mod">
          <ac:chgData name="Sanketa Kadam" userId="S::sanketa.kadam@ssaihq.com::dbaf6e8c-1d56-493a-a360-644b0f65f8ab" providerId="AD" clId="Web-{D337DE9D-B92D-A772-F710-4EE28DA95243}" dt="2021-11-03T23:34:42.881" v="375" actId="1076"/>
          <ac:spMkLst>
            <pc:docMk/>
            <pc:sldMk cId="3499166329" sldId="373"/>
            <ac:spMk id="12" creationId="{89B7C246-72FC-4E27-AFCA-20BBCB556B5E}"/>
          </ac:spMkLst>
        </pc:spChg>
        <pc:spChg chg="add mod">
          <ac:chgData name="Sanketa Kadam" userId="S::sanketa.kadam@ssaihq.com::dbaf6e8c-1d56-493a-a360-644b0f65f8ab" providerId="AD" clId="Web-{D337DE9D-B92D-A772-F710-4EE28DA95243}" dt="2021-11-03T23:34:20.912" v="370" actId="20577"/>
          <ac:spMkLst>
            <pc:docMk/>
            <pc:sldMk cId="3499166329" sldId="373"/>
            <ac:spMk id="13" creationId="{556451C7-6D4E-4676-B0E8-1DA495FC1AE5}"/>
          </ac:spMkLst>
        </pc:spChg>
        <pc:spChg chg="add mod">
          <ac:chgData name="Sanketa Kadam" userId="S::sanketa.kadam@ssaihq.com::dbaf6e8c-1d56-493a-a360-644b0f65f8ab" providerId="AD" clId="Web-{D337DE9D-B92D-A772-F710-4EE28DA95243}" dt="2021-11-03T23:35:00.585" v="386" actId="20577"/>
          <ac:spMkLst>
            <pc:docMk/>
            <pc:sldMk cId="3499166329" sldId="373"/>
            <ac:spMk id="14" creationId="{06AC0ACE-6995-495D-B856-50E1CF32E29F}"/>
          </ac:spMkLst>
        </pc:spChg>
        <pc:spChg chg="add mod">
          <ac:chgData name="Sanketa Kadam" userId="S::sanketa.kadam@ssaihq.com::dbaf6e8c-1d56-493a-a360-644b0f65f8ab" providerId="AD" clId="Web-{D337DE9D-B92D-A772-F710-4EE28DA95243}" dt="2021-11-03T23:35:19.148" v="389" actId="1076"/>
          <ac:spMkLst>
            <pc:docMk/>
            <pc:sldMk cId="3499166329" sldId="373"/>
            <ac:spMk id="15" creationId="{EB9AFDD6-42F6-4686-B4BE-ABF83A8CBBC4}"/>
          </ac:spMkLst>
        </pc:spChg>
        <pc:spChg chg="add mod">
          <ac:chgData name="Sanketa Kadam" userId="S::sanketa.kadam@ssaihq.com::dbaf6e8c-1d56-493a-a360-644b0f65f8ab" providerId="AD" clId="Web-{D337DE9D-B92D-A772-F710-4EE28DA95243}" dt="2021-11-03T23:35:19.163" v="390" actId="1076"/>
          <ac:spMkLst>
            <pc:docMk/>
            <pc:sldMk cId="3499166329" sldId="373"/>
            <ac:spMk id="16" creationId="{60A7DCE6-C7B3-4AC6-8FFB-829C8DEA40DF}"/>
          </ac:spMkLst>
        </pc:spChg>
        <pc:cxnChg chg="add mod">
          <ac:chgData name="Sanketa Kadam" userId="S::sanketa.kadam@ssaihq.com::dbaf6e8c-1d56-493a-a360-644b0f65f8ab" providerId="AD" clId="Web-{D337DE9D-B92D-A772-F710-4EE28DA95243}" dt="2021-11-03T23:32:25.160" v="300" actId="1076"/>
          <ac:cxnSpMkLst>
            <pc:docMk/>
            <pc:sldMk cId="3499166329" sldId="373"/>
            <ac:cxnSpMk id="4" creationId="{0F6E8705-CA2D-41EC-8238-AB02068C3E73}"/>
          </ac:cxnSpMkLst>
        </pc:cxnChg>
      </pc:sldChg>
      <pc:sldChg chg="addSp delSp modSp">
        <pc:chgData name="Sanketa Kadam" userId="S::sanketa.kadam@ssaihq.com::dbaf6e8c-1d56-493a-a360-644b0f65f8ab" providerId="AD" clId="Web-{D337DE9D-B92D-A772-F710-4EE28DA95243}" dt="2021-11-03T23:14:25.736" v="40" actId="1076"/>
        <pc:sldMkLst>
          <pc:docMk/>
          <pc:sldMk cId="122705747" sldId="375"/>
        </pc:sldMkLst>
        <pc:spChg chg="add mod">
          <ac:chgData name="Sanketa Kadam" userId="S::sanketa.kadam@ssaihq.com::dbaf6e8c-1d56-493a-a360-644b0f65f8ab" providerId="AD" clId="Web-{D337DE9D-B92D-A772-F710-4EE28DA95243}" dt="2021-11-03T23:14:25.736" v="40" actId="1076"/>
          <ac:spMkLst>
            <pc:docMk/>
            <pc:sldMk cId="122705747" sldId="375"/>
            <ac:spMk id="5" creationId="{6431BD07-E7EE-46CF-B0DD-3C7AB1CC077A}"/>
          </ac:spMkLst>
        </pc:spChg>
        <pc:spChg chg="mod">
          <ac:chgData name="Sanketa Kadam" userId="S::sanketa.kadam@ssaihq.com::dbaf6e8c-1d56-493a-a360-644b0f65f8ab" providerId="AD" clId="Web-{D337DE9D-B92D-A772-F710-4EE28DA95243}" dt="2021-11-03T23:14:07.735" v="34" actId="14100"/>
          <ac:spMkLst>
            <pc:docMk/>
            <pc:sldMk cId="122705747" sldId="375"/>
            <ac:spMk id="40" creationId="{6BC64DD3-6286-4343-905A-644C64525FA5}"/>
          </ac:spMkLst>
        </pc:spChg>
        <pc:cxnChg chg="add mod">
          <ac:chgData name="Sanketa Kadam" userId="S::sanketa.kadam@ssaihq.com::dbaf6e8c-1d56-493a-a360-644b0f65f8ab" providerId="AD" clId="Web-{D337DE9D-B92D-A772-F710-4EE28DA95243}" dt="2021-11-03T23:11:59.686" v="3" actId="1076"/>
          <ac:cxnSpMkLst>
            <pc:docMk/>
            <pc:sldMk cId="122705747" sldId="375"/>
            <ac:cxnSpMk id="39" creationId="{0A15AAAB-1E00-45BC-9076-CDC19958CD55}"/>
          </ac:cxnSpMkLst>
        </pc:cxnChg>
        <pc:cxnChg chg="mod">
          <ac:chgData name="Sanketa Kadam" userId="S::sanketa.kadam@ssaihq.com::dbaf6e8c-1d56-493a-a360-644b0f65f8ab" providerId="AD" clId="Web-{D337DE9D-B92D-A772-F710-4EE28DA95243}" dt="2021-11-03T23:11:48.545" v="1" actId="14100"/>
          <ac:cxnSpMkLst>
            <pc:docMk/>
            <pc:sldMk cId="122705747" sldId="375"/>
            <ac:cxnSpMk id="44" creationId="{7E419000-3E77-4FEE-A419-0A1E6B046E5B}"/>
          </ac:cxnSpMkLst>
        </pc:cxnChg>
        <pc:cxnChg chg="add mod">
          <ac:chgData name="Sanketa Kadam" userId="S::sanketa.kadam@ssaihq.com::dbaf6e8c-1d56-493a-a360-644b0f65f8ab" providerId="AD" clId="Web-{D337DE9D-B92D-A772-F710-4EE28DA95243}" dt="2021-11-03T23:13:10.734" v="15" actId="14100"/>
          <ac:cxnSpMkLst>
            <pc:docMk/>
            <pc:sldMk cId="122705747" sldId="375"/>
            <ac:cxnSpMk id="45" creationId="{9CDCB16C-EDE8-400D-A3C9-6079FFE77309}"/>
          </ac:cxnSpMkLst>
        </pc:cxnChg>
        <pc:cxnChg chg="add mod">
          <ac:chgData name="Sanketa Kadam" userId="S::sanketa.kadam@ssaihq.com::dbaf6e8c-1d56-493a-a360-644b0f65f8ab" providerId="AD" clId="Web-{D337DE9D-B92D-A772-F710-4EE28DA95243}" dt="2021-11-03T23:12:45.890" v="10" actId="14100"/>
          <ac:cxnSpMkLst>
            <pc:docMk/>
            <pc:sldMk cId="122705747" sldId="375"/>
            <ac:cxnSpMk id="49" creationId="{84721F9D-F569-4ACB-AFDF-A0FF01625C4E}"/>
          </ac:cxnSpMkLst>
        </pc:cxnChg>
        <pc:cxnChg chg="add mod">
          <ac:chgData name="Sanketa Kadam" userId="S::sanketa.kadam@ssaihq.com::dbaf6e8c-1d56-493a-a360-644b0f65f8ab" providerId="AD" clId="Web-{D337DE9D-B92D-A772-F710-4EE28DA95243}" dt="2021-11-03T23:12:57.093" v="13" actId="14100"/>
          <ac:cxnSpMkLst>
            <pc:docMk/>
            <pc:sldMk cId="122705747" sldId="375"/>
            <ac:cxnSpMk id="50" creationId="{8F0AA140-CE8D-4E86-A4F8-09ABA159D173}"/>
          </ac:cxnSpMkLst>
        </pc:cxnChg>
        <pc:cxnChg chg="add mod">
          <ac:chgData name="Sanketa Kadam" userId="S::sanketa.kadam@ssaihq.com::dbaf6e8c-1d56-493a-a360-644b0f65f8ab" providerId="AD" clId="Web-{D337DE9D-B92D-A772-F710-4EE28DA95243}" dt="2021-11-03T23:13:22.953" v="20" actId="14100"/>
          <ac:cxnSpMkLst>
            <pc:docMk/>
            <pc:sldMk cId="122705747" sldId="375"/>
            <ac:cxnSpMk id="51" creationId="{08A9B641-660A-4E39-854F-A43799D9312E}"/>
          </ac:cxnSpMkLst>
        </pc:cxnChg>
        <pc:cxnChg chg="add mod">
          <ac:chgData name="Sanketa Kadam" userId="S::sanketa.kadam@ssaihq.com::dbaf6e8c-1d56-493a-a360-644b0f65f8ab" providerId="AD" clId="Web-{D337DE9D-B92D-A772-F710-4EE28DA95243}" dt="2021-11-03T23:13:26.500" v="21" actId="14100"/>
          <ac:cxnSpMkLst>
            <pc:docMk/>
            <pc:sldMk cId="122705747" sldId="375"/>
            <ac:cxnSpMk id="52" creationId="{6A91FE49-303F-4044-9FCB-5B80691B8DDB}"/>
          </ac:cxnSpMkLst>
        </pc:cxnChg>
        <pc:cxnChg chg="add del mod">
          <ac:chgData name="Sanketa Kadam" userId="S::sanketa.kadam@ssaihq.com::dbaf6e8c-1d56-493a-a360-644b0f65f8ab" providerId="AD" clId="Web-{D337DE9D-B92D-A772-F710-4EE28DA95243}" dt="2021-11-03T23:13:56.844" v="31"/>
          <ac:cxnSpMkLst>
            <pc:docMk/>
            <pc:sldMk cId="122705747" sldId="375"/>
            <ac:cxnSpMk id="53" creationId="{7A88BEA6-DCF2-459E-930A-1586BA6BBE1A}"/>
          </ac:cxnSpMkLst>
        </pc:cxnChg>
        <pc:cxnChg chg="add del mod">
          <ac:chgData name="Sanketa Kadam" userId="S::sanketa.kadam@ssaihq.com::dbaf6e8c-1d56-493a-a360-644b0f65f8ab" providerId="AD" clId="Web-{D337DE9D-B92D-A772-F710-4EE28DA95243}" dt="2021-11-03T23:13:58.438" v="32"/>
          <ac:cxnSpMkLst>
            <pc:docMk/>
            <pc:sldMk cId="122705747" sldId="375"/>
            <ac:cxnSpMk id="56" creationId="{CF46824A-F10B-4867-9EB0-41ED5748F42E}"/>
          </ac:cxnSpMkLst>
        </pc:cxnChg>
        <pc:cxnChg chg="add del mod">
          <ac:chgData name="Sanketa Kadam" userId="S::sanketa.kadam@ssaihq.com::dbaf6e8c-1d56-493a-a360-644b0f65f8ab" providerId="AD" clId="Web-{D337DE9D-B92D-A772-F710-4EE28DA95243}" dt="2021-11-03T23:13:54.922" v="30"/>
          <ac:cxnSpMkLst>
            <pc:docMk/>
            <pc:sldMk cId="122705747" sldId="375"/>
            <ac:cxnSpMk id="58" creationId="{BA52192F-0CFC-4B52-960A-F579FDD43972}"/>
          </ac:cxnSpMkLst>
        </pc:cxnChg>
        <pc:cxnChg chg="mod">
          <ac:chgData name="Sanketa Kadam" userId="S::sanketa.kadam@ssaihq.com::dbaf6e8c-1d56-493a-a360-644b0f65f8ab" providerId="AD" clId="Web-{D337DE9D-B92D-A772-F710-4EE28DA95243}" dt="2021-11-03T23:12:10.249" v="4" actId="14100"/>
          <ac:cxnSpMkLst>
            <pc:docMk/>
            <pc:sldMk cId="122705747" sldId="375"/>
            <ac:cxnSpMk id="66" creationId="{2F7B08F7-AF05-4571-AD8A-FFC152D97993}"/>
          </ac:cxnSpMkLst>
        </pc:cxnChg>
      </pc:sldChg>
    </pc:docChg>
  </pc:docChgLst>
  <pc:docChgLst>
    <pc:chgData name="Anna Mikkelsen" userId="S::anna.mikkelsen@ssaihq.com::97541b7a-4a25-46fe-b8fe-b19a1e14379d" providerId="AD" clId="Web-{F997D2DC-FA0C-399A-A516-58238F89472B}"/>
    <pc:docChg chg="modSld">
      <pc:chgData name="Anna Mikkelsen" userId="S::anna.mikkelsen@ssaihq.com::97541b7a-4a25-46fe-b8fe-b19a1e14379d" providerId="AD" clId="Web-{F997D2DC-FA0C-399A-A516-58238F89472B}" dt="2021-11-05T02:30:35.517" v="39" actId="1076"/>
      <pc:docMkLst>
        <pc:docMk/>
      </pc:docMkLst>
      <pc:sldChg chg="modSp">
        <pc:chgData name="Anna Mikkelsen" userId="S::anna.mikkelsen@ssaihq.com::97541b7a-4a25-46fe-b8fe-b19a1e14379d" providerId="AD" clId="Web-{F997D2DC-FA0C-399A-A516-58238F89472B}" dt="2021-11-05T02:22:09.514" v="1" actId="1076"/>
        <pc:sldMkLst>
          <pc:docMk/>
          <pc:sldMk cId="3646699976" sldId="282"/>
        </pc:sldMkLst>
        <pc:picChg chg="mod">
          <ac:chgData name="Anna Mikkelsen" userId="S::anna.mikkelsen@ssaihq.com::97541b7a-4a25-46fe-b8fe-b19a1e14379d" providerId="AD" clId="Web-{F997D2DC-FA0C-399A-A516-58238F89472B}" dt="2021-11-05T02:22:09.514" v="1" actId="1076"/>
          <ac:picMkLst>
            <pc:docMk/>
            <pc:sldMk cId="3646699976" sldId="282"/>
            <ac:picMk id="9" creationId="{7888945B-B216-4B81-8B01-429036C472AC}"/>
          </ac:picMkLst>
        </pc:picChg>
      </pc:sldChg>
      <pc:sldChg chg="modNotes">
        <pc:chgData name="Anna Mikkelsen" userId="S::anna.mikkelsen@ssaihq.com::97541b7a-4a25-46fe-b8fe-b19a1e14379d" providerId="AD" clId="Web-{F997D2DC-FA0C-399A-A516-58238F89472B}" dt="2021-11-05T02:24:07.249" v="24"/>
        <pc:sldMkLst>
          <pc:docMk/>
          <pc:sldMk cId="1892417028" sldId="344"/>
        </pc:sldMkLst>
      </pc:sldChg>
      <pc:sldChg chg="modSp">
        <pc:chgData name="Anna Mikkelsen" userId="S::anna.mikkelsen@ssaihq.com::97541b7a-4a25-46fe-b8fe-b19a1e14379d" providerId="AD" clId="Web-{F997D2DC-FA0C-399A-A516-58238F89472B}" dt="2021-11-05T02:29:27.798" v="33" actId="1076"/>
        <pc:sldMkLst>
          <pc:docMk/>
          <pc:sldMk cId="694158595" sldId="377"/>
        </pc:sldMkLst>
        <pc:spChg chg="mod">
          <ac:chgData name="Anna Mikkelsen" userId="S::anna.mikkelsen@ssaihq.com::97541b7a-4a25-46fe-b8fe-b19a1e14379d" providerId="AD" clId="Web-{F997D2DC-FA0C-399A-A516-58238F89472B}" dt="2021-11-05T02:28:57.126" v="25" actId="1076"/>
          <ac:spMkLst>
            <pc:docMk/>
            <pc:sldMk cId="694158595" sldId="377"/>
            <ac:spMk id="9" creationId="{4DBB1D49-3AC4-44AA-9E74-0C159E1F838E}"/>
          </ac:spMkLst>
        </pc:spChg>
        <pc:spChg chg="mod">
          <ac:chgData name="Anna Mikkelsen" userId="S::anna.mikkelsen@ssaihq.com::97541b7a-4a25-46fe-b8fe-b19a1e14379d" providerId="AD" clId="Web-{F997D2DC-FA0C-399A-A516-58238F89472B}" dt="2021-11-05T02:29:27.798" v="33" actId="1076"/>
          <ac:spMkLst>
            <pc:docMk/>
            <pc:sldMk cId="694158595" sldId="377"/>
            <ac:spMk id="25" creationId="{7A81ED09-3414-4D74-95B4-1E0798D36F6F}"/>
          </ac:spMkLst>
        </pc:spChg>
        <pc:spChg chg="mod">
          <ac:chgData name="Anna Mikkelsen" userId="S::anna.mikkelsen@ssaihq.com::97541b7a-4a25-46fe-b8fe-b19a1e14379d" providerId="AD" clId="Web-{F997D2DC-FA0C-399A-A516-58238F89472B}" dt="2021-11-05T02:29:27.798" v="32" actId="1076"/>
          <ac:spMkLst>
            <pc:docMk/>
            <pc:sldMk cId="694158595" sldId="377"/>
            <ac:spMk id="26" creationId="{B13B5B0A-904C-4ADB-B9DC-AAFFCA328833}"/>
          </ac:spMkLst>
        </pc:spChg>
      </pc:sldChg>
      <pc:sldChg chg="modSp">
        <pc:chgData name="Anna Mikkelsen" userId="S::anna.mikkelsen@ssaihq.com::97541b7a-4a25-46fe-b8fe-b19a1e14379d" providerId="AD" clId="Web-{F997D2DC-FA0C-399A-A516-58238F89472B}" dt="2021-11-05T02:30:05.486" v="35" actId="1076"/>
        <pc:sldMkLst>
          <pc:docMk/>
          <pc:sldMk cId="3998490903" sldId="378"/>
        </pc:sldMkLst>
        <pc:picChg chg="mod">
          <ac:chgData name="Anna Mikkelsen" userId="S::anna.mikkelsen@ssaihq.com::97541b7a-4a25-46fe-b8fe-b19a1e14379d" providerId="AD" clId="Web-{F997D2DC-FA0C-399A-A516-58238F89472B}" dt="2021-11-05T02:30:05.486" v="35" actId="1076"/>
          <ac:picMkLst>
            <pc:docMk/>
            <pc:sldMk cId="3998490903" sldId="378"/>
            <ac:picMk id="6" creationId="{51D8EF08-A8CE-4483-B828-0C99B01A1846}"/>
          </ac:picMkLst>
        </pc:picChg>
      </pc:sldChg>
      <pc:sldChg chg="modSp">
        <pc:chgData name="Anna Mikkelsen" userId="S::anna.mikkelsen@ssaihq.com::97541b7a-4a25-46fe-b8fe-b19a1e14379d" providerId="AD" clId="Web-{F997D2DC-FA0C-399A-A516-58238F89472B}" dt="2021-11-05T02:30:35.517" v="39" actId="1076"/>
        <pc:sldMkLst>
          <pc:docMk/>
          <pc:sldMk cId="1316052657" sldId="380"/>
        </pc:sldMkLst>
        <pc:picChg chg="mod">
          <ac:chgData name="Anna Mikkelsen" userId="S::anna.mikkelsen@ssaihq.com::97541b7a-4a25-46fe-b8fe-b19a1e14379d" providerId="AD" clId="Web-{F997D2DC-FA0C-399A-A516-58238F89472B}" dt="2021-11-05T02:30:35.517" v="39" actId="1076"/>
          <ac:picMkLst>
            <pc:docMk/>
            <pc:sldMk cId="1316052657" sldId="380"/>
            <ac:picMk id="10" creationId="{3A685E38-A040-407B-A97D-F0AD9A2761C8}"/>
          </ac:picMkLst>
        </pc:picChg>
      </pc:sldChg>
      <pc:sldChg chg="modSp">
        <pc:chgData name="Anna Mikkelsen" userId="S::anna.mikkelsen@ssaihq.com::97541b7a-4a25-46fe-b8fe-b19a1e14379d" providerId="AD" clId="Web-{F997D2DC-FA0C-399A-A516-58238F89472B}" dt="2021-11-05T02:30:21.908" v="37" actId="1076"/>
        <pc:sldMkLst>
          <pc:docMk/>
          <pc:sldMk cId="1956714534" sldId="382"/>
        </pc:sldMkLst>
        <pc:picChg chg="mod">
          <ac:chgData name="Anna Mikkelsen" userId="S::anna.mikkelsen@ssaihq.com::97541b7a-4a25-46fe-b8fe-b19a1e14379d" providerId="AD" clId="Web-{F997D2DC-FA0C-399A-A516-58238F89472B}" dt="2021-11-05T02:30:21.908" v="37" actId="1076"/>
          <ac:picMkLst>
            <pc:docMk/>
            <pc:sldMk cId="1956714534" sldId="382"/>
            <ac:picMk id="10" creationId="{3A685E38-A040-407B-A97D-F0AD9A2761C8}"/>
          </ac:picMkLst>
        </pc:picChg>
      </pc:sldChg>
      <pc:sldChg chg="modSp">
        <pc:chgData name="Anna Mikkelsen" userId="S::anna.mikkelsen@ssaihq.com::97541b7a-4a25-46fe-b8fe-b19a1e14379d" providerId="AD" clId="Web-{F997D2DC-FA0C-399A-A516-58238F89472B}" dt="2021-11-05T02:30:17.174" v="36" actId="1076"/>
        <pc:sldMkLst>
          <pc:docMk/>
          <pc:sldMk cId="1713238694" sldId="383"/>
        </pc:sldMkLst>
        <pc:picChg chg="mod">
          <ac:chgData name="Anna Mikkelsen" userId="S::anna.mikkelsen@ssaihq.com::97541b7a-4a25-46fe-b8fe-b19a1e14379d" providerId="AD" clId="Web-{F997D2DC-FA0C-399A-A516-58238F89472B}" dt="2021-11-05T02:30:17.174" v="36" actId="1076"/>
          <ac:picMkLst>
            <pc:docMk/>
            <pc:sldMk cId="1713238694" sldId="383"/>
            <ac:picMk id="10" creationId="{3A685E38-A040-407B-A97D-F0AD9A2761C8}"/>
          </ac:picMkLst>
        </pc:picChg>
      </pc:sldChg>
      <pc:sldChg chg="modSp">
        <pc:chgData name="Anna Mikkelsen" userId="S::anna.mikkelsen@ssaihq.com::97541b7a-4a25-46fe-b8fe-b19a1e14379d" providerId="AD" clId="Web-{F997D2DC-FA0C-399A-A516-58238F89472B}" dt="2021-11-05T02:29:59.408" v="34" actId="1076"/>
        <pc:sldMkLst>
          <pc:docMk/>
          <pc:sldMk cId="3820998725" sldId="385"/>
        </pc:sldMkLst>
        <pc:picChg chg="mod">
          <ac:chgData name="Anna Mikkelsen" userId="S::anna.mikkelsen@ssaihq.com::97541b7a-4a25-46fe-b8fe-b19a1e14379d" providerId="AD" clId="Web-{F997D2DC-FA0C-399A-A516-58238F89472B}" dt="2021-11-05T02:29:59.408" v="34" actId="1076"/>
          <ac:picMkLst>
            <pc:docMk/>
            <pc:sldMk cId="3820998725" sldId="385"/>
            <ac:picMk id="10" creationId="{3A685E38-A040-407B-A97D-F0AD9A2761C8}"/>
          </ac:picMkLst>
        </pc:picChg>
      </pc:sldChg>
      <pc:sldChg chg="modSp">
        <pc:chgData name="Anna Mikkelsen" userId="S::anna.mikkelsen@ssaihq.com::97541b7a-4a25-46fe-b8fe-b19a1e14379d" providerId="AD" clId="Web-{F997D2DC-FA0C-399A-A516-58238F89472B}" dt="2021-11-05T02:30:31.970" v="38" actId="1076"/>
        <pc:sldMkLst>
          <pc:docMk/>
          <pc:sldMk cId="3678106739" sldId="386"/>
        </pc:sldMkLst>
        <pc:picChg chg="mod">
          <ac:chgData name="Anna Mikkelsen" userId="S::anna.mikkelsen@ssaihq.com::97541b7a-4a25-46fe-b8fe-b19a1e14379d" providerId="AD" clId="Web-{F997D2DC-FA0C-399A-A516-58238F89472B}" dt="2021-11-05T02:30:31.970" v="38" actId="1076"/>
          <ac:picMkLst>
            <pc:docMk/>
            <pc:sldMk cId="3678106739" sldId="386"/>
            <ac:picMk id="10" creationId="{3A685E38-A040-407B-A97D-F0AD9A2761C8}"/>
          </ac:picMkLst>
        </pc:picChg>
      </pc:sldChg>
    </pc:docChg>
  </pc:docChgLst>
  <pc:docChgLst>
    <pc:chgData name="Garren Kalter" userId="S::garren.kalter@ssaihq.com::78d98055-9cb6-43c2-ac66-485aa26888f0" providerId="AD" clId="Web-{3CB6EDEE-E1D6-4404-815B-F106CB5B2E2C}"/>
    <pc:docChg chg="mod addSld modSld sldOrd">
      <pc:chgData name="Garren Kalter" userId="S::garren.kalter@ssaihq.com::78d98055-9cb6-43c2-ac66-485aa26888f0" providerId="AD" clId="Web-{3CB6EDEE-E1D6-4404-815B-F106CB5B2E2C}" dt="2021-11-03T21:42:54.163" v="499"/>
      <pc:docMkLst>
        <pc:docMk/>
      </pc:docMkLst>
      <pc:sldChg chg="modSp modNotes">
        <pc:chgData name="Garren Kalter" userId="S::garren.kalter@ssaihq.com::78d98055-9cb6-43c2-ac66-485aa26888f0" providerId="AD" clId="Web-{3CB6EDEE-E1D6-4404-815B-F106CB5B2E2C}" dt="2021-11-03T21:03:45.607" v="262" actId="20577"/>
        <pc:sldMkLst>
          <pc:docMk/>
          <pc:sldMk cId="2867672443" sldId="328"/>
        </pc:sldMkLst>
        <pc:spChg chg="mod">
          <ac:chgData name="Garren Kalter" userId="S::garren.kalter@ssaihq.com::78d98055-9cb6-43c2-ac66-485aa26888f0" providerId="AD" clId="Web-{3CB6EDEE-E1D6-4404-815B-F106CB5B2E2C}" dt="2021-11-03T21:03:45.607" v="262" actId="20577"/>
          <ac:spMkLst>
            <pc:docMk/>
            <pc:sldMk cId="2867672443" sldId="328"/>
            <ac:spMk id="10" creationId="{00000000-0000-0000-0000-000000000000}"/>
          </ac:spMkLst>
        </pc:spChg>
      </pc:sldChg>
      <pc:sldChg chg="modSp ord">
        <pc:chgData name="Garren Kalter" userId="S::garren.kalter@ssaihq.com::78d98055-9cb6-43c2-ac66-485aa26888f0" providerId="AD" clId="Web-{3CB6EDEE-E1D6-4404-815B-F106CB5B2E2C}" dt="2021-11-03T21:31:44.101" v="465" actId="20577"/>
        <pc:sldMkLst>
          <pc:docMk/>
          <pc:sldMk cId="2811379242" sldId="341"/>
        </pc:sldMkLst>
        <pc:spChg chg="mod">
          <ac:chgData name="Garren Kalter" userId="S::garren.kalter@ssaihq.com::78d98055-9cb6-43c2-ac66-485aa26888f0" providerId="AD" clId="Web-{3CB6EDEE-E1D6-4404-815B-F106CB5B2E2C}" dt="2021-11-03T21:31:44.101" v="465" actId="20577"/>
          <ac:spMkLst>
            <pc:docMk/>
            <pc:sldMk cId="2811379242" sldId="341"/>
            <ac:spMk id="31" creationId="{46CB3CE3-F232-4721-93D8-6918407073F5}"/>
          </ac:spMkLst>
        </pc:spChg>
      </pc:sldChg>
      <pc:sldChg chg="addSp">
        <pc:chgData name="Garren Kalter" userId="S::garren.kalter@ssaihq.com::78d98055-9cb6-43c2-ac66-485aa26888f0" providerId="AD" clId="Web-{3CB6EDEE-E1D6-4404-815B-F106CB5B2E2C}" dt="2021-11-03T21:12:58.808" v="326"/>
        <pc:sldMkLst>
          <pc:docMk/>
          <pc:sldMk cId="1892417028" sldId="344"/>
        </pc:sldMkLst>
        <pc:spChg chg="add">
          <ac:chgData name="Garren Kalter" userId="S::garren.kalter@ssaihq.com::78d98055-9cb6-43c2-ac66-485aa26888f0" providerId="AD" clId="Web-{3CB6EDEE-E1D6-4404-815B-F106CB5B2E2C}" dt="2021-11-03T21:12:58.808" v="326"/>
          <ac:spMkLst>
            <pc:docMk/>
            <pc:sldMk cId="1892417028" sldId="344"/>
            <ac:spMk id="7" creationId="{33A56C8B-ACCD-4E91-88AB-E4E227778F81}"/>
          </ac:spMkLst>
        </pc:spChg>
      </pc:sldChg>
      <pc:sldChg chg="modSp">
        <pc:chgData name="Garren Kalter" userId="S::garren.kalter@ssaihq.com::78d98055-9cb6-43c2-ac66-485aa26888f0" providerId="AD" clId="Web-{3CB6EDEE-E1D6-4404-815B-F106CB5B2E2C}" dt="2021-11-03T21:33:18.556" v="491" actId="20577"/>
        <pc:sldMkLst>
          <pc:docMk/>
          <pc:sldMk cId="2347292124" sldId="345"/>
        </pc:sldMkLst>
        <pc:spChg chg="mod">
          <ac:chgData name="Garren Kalter" userId="S::garren.kalter@ssaihq.com::78d98055-9cb6-43c2-ac66-485aa26888f0" providerId="AD" clId="Web-{3CB6EDEE-E1D6-4404-815B-F106CB5B2E2C}" dt="2021-11-03T21:33:18.556" v="491" actId="20577"/>
          <ac:spMkLst>
            <pc:docMk/>
            <pc:sldMk cId="2347292124" sldId="345"/>
            <ac:spMk id="2" creationId="{00000000-0000-0000-0000-000000000000}"/>
          </ac:spMkLst>
        </pc:spChg>
      </pc:sldChg>
      <pc:sldChg chg="modSp">
        <pc:chgData name="Garren Kalter" userId="S::garren.kalter@ssaihq.com::78d98055-9cb6-43c2-ac66-485aa26888f0" providerId="AD" clId="Web-{3CB6EDEE-E1D6-4404-815B-F106CB5B2E2C}" dt="2021-11-03T21:30:51.802" v="441"/>
        <pc:sldMkLst>
          <pc:docMk/>
          <pc:sldMk cId="2096503665" sldId="349"/>
        </pc:sldMkLst>
        <pc:graphicFrameChg chg="mod modGraphic">
          <ac:chgData name="Garren Kalter" userId="S::garren.kalter@ssaihq.com::78d98055-9cb6-43c2-ac66-485aa26888f0" providerId="AD" clId="Web-{3CB6EDEE-E1D6-4404-815B-F106CB5B2E2C}" dt="2021-11-03T21:30:51.802" v="441"/>
          <ac:graphicFrameMkLst>
            <pc:docMk/>
            <pc:sldMk cId="2096503665" sldId="349"/>
            <ac:graphicFrameMk id="3" creationId="{CAC41221-C3DD-42BC-97B9-81BC0F7E88E4}"/>
          </ac:graphicFrameMkLst>
        </pc:graphicFrameChg>
      </pc:sldChg>
      <pc:sldChg chg="modNotes">
        <pc:chgData name="Garren Kalter" userId="S::garren.kalter@ssaihq.com::78d98055-9cb6-43c2-ac66-485aa26888f0" providerId="AD" clId="Web-{3CB6EDEE-E1D6-4404-815B-F106CB5B2E2C}" dt="2021-11-03T20:47:47.428" v="15"/>
        <pc:sldMkLst>
          <pc:docMk/>
          <pc:sldMk cId="2611129547" sldId="352"/>
        </pc:sldMkLst>
      </pc:sldChg>
      <pc:sldChg chg="modSp addCm modNotes">
        <pc:chgData name="Garren Kalter" userId="S::garren.kalter@ssaihq.com::78d98055-9cb6-43c2-ac66-485aa26888f0" providerId="AD" clId="Web-{3CB6EDEE-E1D6-4404-815B-F106CB5B2E2C}" dt="2021-11-03T20:56:30.425" v="137"/>
        <pc:sldMkLst>
          <pc:docMk/>
          <pc:sldMk cId="3361583754" sldId="353"/>
        </pc:sldMkLst>
        <pc:spChg chg="mod">
          <ac:chgData name="Garren Kalter" userId="S::garren.kalter@ssaihq.com::78d98055-9cb6-43c2-ac66-485aa26888f0" providerId="AD" clId="Web-{3CB6EDEE-E1D6-4404-815B-F106CB5B2E2C}" dt="2021-11-03T20:55:33.752" v="51" actId="20577"/>
          <ac:spMkLst>
            <pc:docMk/>
            <pc:sldMk cId="3361583754" sldId="353"/>
            <ac:spMk id="28" creationId="{0D2E4491-AA5B-4B30-BCA7-3A50CC6FAE95}"/>
          </ac:spMkLst>
        </pc:spChg>
      </pc:sldChg>
      <pc:sldChg chg="modSp">
        <pc:chgData name="Garren Kalter" userId="S::garren.kalter@ssaihq.com::78d98055-9cb6-43c2-ac66-485aa26888f0" providerId="AD" clId="Web-{3CB6EDEE-E1D6-4404-815B-F106CB5B2E2C}" dt="2021-11-03T21:21:31.242" v="335" actId="20577"/>
        <pc:sldMkLst>
          <pc:docMk/>
          <pc:sldMk cId="959909801" sldId="355"/>
        </pc:sldMkLst>
        <pc:spChg chg="mod">
          <ac:chgData name="Garren Kalter" userId="S::garren.kalter@ssaihq.com::78d98055-9cb6-43c2-ac66-485aa26888f0" providerId="AD" clId="Web-{3CB6EDEE-E1D6-4404-815B-F106CB5B2E2C}" dt="2021-11-03T21:21:31.242" v="335" actId="20577"/>
          <ac:spMkLst>
            <pc:docMk/>
            <pc:sldMk cId="959909801" sldId="355"/>
            <ac:spMk id="11" creationId="{C6988975-C724-4C56-8E08-249CDE4AC2BD}"/>
          </ac:spMkLst>
        </pc:spChg>
      </pc:sldChg>
      <pc:sldChg chg="modSp modNotes">
        <pc:chgData name="Garren Kalter" userId="S::garren.kalter@ssaihq.com::78d98055-9cb6-43c2-ac66-485aa26888f0" providerId="AD" clId="Web-{3CB6EDEE-E1D6-4404-815B-F106CB5B2E2C}" dt="2021-11-03T21:07:32.707" v="325"/>
        <pc:sldMkLst>
          <pc:docMk/>
          <pc:sldMk cId="3793865597" sldId="360"/>
        </pc:sldMkLst>
        <pc:spChg chg="mod">
          <ac:chgData name="Garren Kalter" userId="S::garren.kalter@ssaihq.com::78d98055-9cb6-43c2-ac66-485aa26888f0" providerId="AD" clId="Web-{3CB6EDEE-E1D6-4404-815B-F106CB5B2E2C}" dt="2021-11-03T21:05:46.204" v="266" actId="20577"/>
          <ac:spMkLst>
            <pc:docMk/>
            <pc:sldMk cId="3793865597" sldId="360"/>
            <ac:spMk id="5" creationId="{FD02DA4D-5BDF-45B4-A302-BEB06D7D2EEB}"/>
          </ac:spMkLst>
        </pc:spChg>
      </pc:sldChg>
      <pc:sldChg chg="modNotes">
        <pc:chgData name="Garren Kalter" userId="S::garren.kalter@ssaihq.com::78d98055-9cb6-43c2-ac66-485aa26888f0" providerId="AD" clId="Web-{3CB6EDEE-E1D6-4404-815B-F106CB5B2E2C}" dt="2021-11-03T21:42:54.163" v="499"/>
        <pc:sldMkLst>
          <pc:docMk/>
          <pc:sldMk cId="904486293" sldId="362"/>
        </pc:sldMkLst>
      </pc:sldChg>
      <pc:sldChg chg="modSp">
        <pc:chgData name="Garren Kalter" userId="S::garren.kalter@ssaihq.com::78d98055-9cb6-43c2-ac66-485aa26888f0" providerId="AD" clId="Web-{3CB6EDEE-E1D6-4404-815B-F106CB5B2E2C}" dt="2021-11-03T21:33:37.728" v="492" actId="20577"/>
        <pc:sldMkLst>
          <pc:docMk/>
          <pc:sldMk cId="2582999599" sldId="367"/>
        </pc:sldMkLst>
        <pc:spChg chg="mod">
          <ac:chgData name="Garren Kalter" userId="S::garren.kalter@ssaihq.com::78d98055-9cb6-43c2-ac66-485aa26888f0" providerId="AD" clId="Web-{3CB6EDEE-E1D6-4404-815B-F106CB5B2E2C}" dt="2021-11-03T21:33:37.728" v="492" actId="20577"/>
          <ac:spMkLst>
            <pc:docMk/>
            <pc:sldMk cId="2582999599" sldId="367"/>
            <ac:spMk id="2" creationId="{00000000-0000-0000-0000-000000000000}"/>
          </ac:spMkLst>
        </pc:spChg>
      </pc:sldChg>
      <pc:sldChg chg="new">
        <pc:chgData name="Garren Kalter" userId="S::garren.kalter@ssaihq.com::78d98055-9cb6-43c2-ac66-485aa26888f0" providerId="AD" clId="Web-{3CB6EDEE-E1D6-4404-815B-F106CB5B2E2C}" dt="2021-11-03T21:36:21.435" v="493"/>
        <pc:sldMkLst>
          <pc:docMk/>
          <pc:sldMk cId="2622607591" sldId="369"/>
        </pc:sldMkLst>
      </pc:sldChg>
      <pc:sldChg chg="new">
        <pc:chgData name="Garren Kalter" userId="S::garren.kalter@ssaihq.com::78d98055-9cb6-43c2-ac66-485aa26888f0" providerId="AD" clId="Web-{3CB6EDEE-E1D6-4404-815B-F106CB5B2E2C}" dt="2021-11-03T21:36:22.888" v="494"/>
        <pc:sldMkLst>
          <pc:docMk/>
          <pc:sldMk cId="296733319" sldId="370"/>
        </pc:sldMkLst>
      </pc:sldChg>
      <pc:sldChg chg="new">
        <pc:chgData name="Garren Kalter" userId="S::garren.kalter@ssaihq.com::78d98055-9cb6-43c2-ac66-485aa26888f0" providerId="AD" clId="Web-{3CB6EDEE-E1D6-4404-815B-F106CB5B2E2C}" dt="2021-11-03T21:36:23.904" v="495"/>
        <pc:sldMkLst>
          <pc:docMk/>
          <pc:sldMk cId="2575365153" sldId="371"/>
        </pc:sldMkLst>
      </pc:sldChg>
    </pc:docChg>
  </pc:docChgLst>
  <pc:docChgLst>
    <pc:chgData name="Rose Eichelmann" userId="S::rose.eichelmann@ssaihq.com::6c97ea2e-5f5e-49b4-b7c4-464dd43f4593" providerId="AD" clId="Web-{FAE0B7F0-2814-4597-BB46-26E7DE5A4BAD}"/>
    <pc:docChg chg="addSld delSld modSld">
      <pc:chgData name="Rose Eichelmann" userId="S::rose.eichelmann@ssaihq.com::6c97ea2e-5f5e-49b4-b7c4-464dd43f4593" providerId="AD" clId="Web-{FAE0B7F0-2814-4597-BB46-26E7DE5A4BAD}" dt="2021-11-04T05:46:50.057" v="524"/>
      <pc:docMkLst>
        <pc:docMk/>
      </pc:docMkLst>
      <pc:sldChg chg="modSp">
        <pc:chgData name="Rose Eichelmann" userId="S::rose.eichelmann@ssaihq.com::6c97ea2e-5f5e-49b4-b7c4-464dd43f4593" providerId="AD" clId="Web-{FAE0B7F0-2814-4597-BB46-26E7DE5A4BAD}" dt="2021-11-04T05:41:29.395" v="447" actId="20577"/>
        <pc:sldMkLst>
          <pc:docMk/>
          <pc:sldMk cId="4092178001" sldId="359"/>
        </pc:sldMkLst>
        <pc:spChg chg="mod">
          <ac:chgData name="Rose Eichelmann" userId="S::rose.eichelmann@ssaihq.com::6c97ea2e-5f5e-49b4-b7c4-464dd43f4593" providerId="AD" clId="Web-{FAE0B7F0-2814-4597-BB46-26E7DE5A4BAD}" dt="2021-11-04T05:41:29.395" v="447" actId="20577"/>
          <ac:spMkLst>
            <pc:docMk/>
            <pc:sldMk cId="4092178001" sldId="359"/>
            <ac:spMk id="6" creationId="{FB2A2513-F755-4710-9B1E-A829B04CD049}"/>
          </ac:spMkLst>
        </pc:spChg>
        <pc:spChg chg="mod">
          <ac:chgData name="Rose Eichelmann" userId="S::rose.eichelmann@ssaihq.com::6c97ea2e-5f5e-49b4-b7c4-464dd43f4593" providerId="AD" clId="Web-{FAE0B7F0-2814-4597-BB46-26E7DE5A4BAD}" dt="2021-11-04T05:41:23.285" v="445" actId="20577"/>
          <ac:spMkLst>
            <pc:docMk/>
            <pc:sldMk cId="4092178001" sldId="359"/>
            <ac:spMk id="10" creationId="{00000000-0000-0000-0000-000000000000}"/>
          </ac:spMkLst>
        </pc:spChg>
      </pc:sldChg>
      <pc:sldChg chg="modSp">
        <pc:chgData name="Rose Eichelmann" userId="S::rose.eichelmann@ssaihq.com::6c97ea2e-5f5e-49b4-b7c4-464dd43f4593" providerId="AD" clId="Web-{FAE0B7F0-2814-4597-BB46-26E7DE5A4BAD}" dt="2021-11-04T05:40:27.972" v="432" actId="20577"/>
        <pc:sldMkLst>
          <pc:docMk/>
          <pc:sldMk cId="904486293" sldId="362"/>
        </pc:sldMkLst>
        <pc:spChg chg="mod">
          <ac:chgData name="Rose Eichelmann" userId="S::rose.eichelmann@ssaihq.com::6c97ea2e-5f5e-49b4-b7c4-464dd43f4593" providerId="AD" clId="Web-{FAE0B7F0-2814-4597-BB46-26E7DE5A4BAD}" dt="2021-11-04T05:38:47" v="378" actId="20577"/>
          <ac:spMkLst>
            <pc:docMk/>
            <pc:sldMk cId="904486293" sldId="362"/>
            <ac:spMk id="12" creationId="{C9805BC8-27CA-4A1D-9882-5B12A1663D6D}"/>
          </ac:spMkLst>
        </pc:spChg>
        <pc:spChg chg="mod">
          <ac:chgData name="Rose Eichelmann" userId="S::rose.eichelmann@ssaihq.com::6c97ea2e-5f5e-49b4-b7c4-464dd43f4593" providerId="AD" clId="Web-{FAE0B7F0-2814-4597-BB46-26E7DE5A4BAD}" dt="2021-11-04T05:40:27.972" v="432" actId="20577"/>
          <ac:spMkLst>
            <pc:docMk/>
            <pc:sldMk cId="904486293" sldId="362"/>
            <ac:spMk id="13" creationId="{F631D5AC-325D-4006-9573-9F5209389444}"/>
          </ac:spMkLst>
        </pc:spChg>
        <pc:spChg chg="mod">
          <ac:chgData name="Rose Eichelmann" userId="S::rose.eichelmann@ssaihq.com::6c97ea2e-5f5e-49b4-b7c4-464dd43f4593" providerId="AD" clId="Web-{FAE0B7F0-2814-4597-BB46-26E7DE5A4BAD}" dt="2021-11-04T05:39:41.471" v="420" actId="20577"/>
          <ac:spMkLst>
            <pc:docMk/>
            <pc:sldMk cId="904486293" sldId="362"/>
            <ac:spMk id="14" creationId="{A55245BB-AF50-4923-BF13-944050930A82}"/>
          </ac:spMkLst>
        </pc:spChg>
      </pc:sldChg>
      <pc:sldChg chg="addSp modSp">
        <pc:chgData name="Rose Eichelmann" userId="S::rose.eichelmann@ssaihq.com::6c97ea2e-5f5e-49b4-b7c4-464dd43f4593" providerId="AD" clId="Web-{FAE0B7F0-2814-4597-BB46-26E7DE5A4BAD}" dt="2021-11-04T05:33:44.057" v="215" actId="1076"/>
        <pc:sldMkLst>
          <pc:docMk/>
          <pc:sldMk cId="2126121383" sldId="368"/>
        </pc:sldMkLst>
        <pc:graphicFrameChg chg="mod modGraphic">
          <ac:chgData name="Rose Eichelmann" userId="S::rose.eichelmann@ssaihq.com::6c97ea2e-5f5e-49b4-b7c4-464dd43f4593" providerId="AD" clId="Web-{FAE0B7F0-2814-4597-BB46-26E7DE5A4BAD}" dt="2021-11-04T05:33:44.041" v="212" actId="1076"/>
          <ac:graphicFrameMkLst>
            <pc:docMk/>
            <pc:sldMk cId="2126121383" sldId="368"/>
            <ac:graphicFrameMk id="3" creationId="{3F99D637-B163-46EC-BF32-525F5239D07F}"/>
          </ac:graphicFrameMkLst>
        </pc:graphicFrameChg>
        <pc:picChg chg="add mod">
          <ac:chgData name="Rose Eichelmann" userId="S::rose.eichelmann@ssaihq.com::6c97ea2e-5f5e-49b4-b7c4-464dd43f4593" providerId="AD" clId="Web-{FAE0B7F0-2814-4597-BB46-26E7DE5A4BAD}" dt="2021-11-04T05:33:44.041" v="213" actId="1076"/>
          <ac:picMkLst>
            <pc:docMk/>
            <pc:sldMk cId="2126121383" sldId="368"/>
            <ac:picMk id="4" creationId="{201D4F67-2D29-409E-A4C1-BE29C066AAEE}"/>
          </ac:picMkLst>
        </pc:picChg>
        <pc:picChg chg="add mod">
          <ac:chgData name="Rose Eichelmann" userId="S::rose.eichelmann@ssaihq.com::6c97ea2e-5f5e-49b4-b7c4-464dd43f4593" providerId="AD" clId="Web-{FAE0B7F0-2814-4597-BB46-26E7DE5A4BAD}" dt="2021-11-04T05:33:44.057" v="214" actId="1076"/>
          <ac:picMkLst>
            <pc:docMk/>
            <pc:sldMk cId="2126121383" sldId="368"/>
            <ac:picMk id="5" creationId="{8D49C634-BBB3-4F71-8A8C-231F6C807D46}"/>
          </ac:picMkLst>
        </pc:picChg>
        <pc:picChg chg="add mod">
          <ac:chgData name="Rose Eichelmann" userId="S::rose.eichelmann@ssaihq.com::6c97ea2e-5f5e-49b4-b7c4-464dd43f4593" providerId="AD" clId="Web-{FAE0B7F0-2814-4597-BB46-26E7DE5A4BAD}" dt="2021-11-04T05:33:44.057" v="215" actId="1076"/>
          <ac:picMkLst>
            <pc:docMk/>
            <pc:sldMk cId="2126121383" sldId="368"/>
            <ac:picMk id="6" creationId="{448BDC9D-AC03-416C-8312-7DD41752BB4F}"/>
          </ac:picMkLst>
        </pc:picChg>
      </pc:sldChg>
      <pc:sldChg chg="modSp">
        <pc:chgData name="Rose Eichelmann" userId="S::rose.eichelmann@ssaihq.com::6c97ea2e-5f5e-49b4-b7c4-464dd43f4593" providerId="AD" clId="Web-{FAE0B7F0-2814-4597-BB46-26E7DE5A4BAD}" dt="2021-11-04T05:42:53.084" v="470" actId="20577"/>
        <pc:sldMkLst>
          <pc:docMk/>
          <pc:sldMk cId="3019282324" sldId="370"/>
        </pc:sldMkLst>
        <pc:spChg chg="mod">
          <ac:chgData name="Rose Eichelmann" userId="S::rose.eichelmann@ssaihq.com::6c97ea2e-5f5e-49b4-b7c4-464dd43f4593" providerId="AD" clId="Web-{FAE0B7F0-2814-4597-BB46-26E7DE5A4BAD}" dt="2021-11-04T05:42:53.084" v="470" actId="20577"/>
          <ac:spMkLst>
            <pc:docMk/>
            <pc:sldMk cId="3019282324" sldId="370"/>
            <ac:spMk id="5" creationId="{C650A5B2-AEF5-4FE2-88E3-03AF0315A770}"/>
          </ac:spMkLst>
        </pc:spChg>
      </pc:sldChg>
      <pc:sldChg chg="addSp delSp modSp add del replId">
        <pc:chgData name="Rose Eichelmann" userId="S::rose.eichelmann@ssaihq.com::6c97ea2e-5f5e-49b4-b7c4-464dd43f4593" providerId="AD" clId="Web-{FAE0B7F0-2814-4597-BB46-26E7DE5A4BAD}" dt="2021-11-04T05:46:50.057" v="524"/>
        <pc:sldMkLst>
          <pc:docMk/>
          <pc:sldMk cId="3266373525" sldId="376"/>
        </pc:sldMkLst>
        <pc:spChg chg="del mod">
          <ac:chgData name="Rose Eichelmann" userId="S::rose.eichelmann@ssaihq.com::6c97ea2e-5f5e-49b4-b7c4-464dd43f4593" providerId="AD" clId="Web-{FAE0B7F0-2814-4597-BB46-26E7DE5A4BAD}" dt="2021-11-04T05:43:02.068" v="473"/>
          <ac:spMkLst>
            <pc:docMk/>
            <pc:sldMk cId="3266373525" sldId="376"/>
            <ac:spMk id="5" creationId="{C650A5B2-AEF5-4FE2-88E3-03AF0315A770}"/>
          </ac:spMkLst>
        </pc:spChg>
        <pc:graphicFrameChg chg="add del mod modGraphic">
          <ac:chgData name="Rose Eichelmann" userId="S::rose.eichelmann@ssaihq.com::6c97ea2e-5f5e-49b4-b7c4-464dd43f4593" providerId="AD" clId="Web-{FAE0B7F0-2814-4597-BB46-26E7DE5A4BAD}" dt="2021-11-04T05:43:36.038" v="475"/>
          <ac:graphicFrameMkLst>
            <pc:docMk/>
            <pc:sldMk cId="3266373525" sldId="376"/>
            <ac:graphicFrameMk id="3" creationId="{6E45D52C-BD6F-4398-A784-EF2E7ACA80D6}"/>
          </ac:graphicFrameMkLst>
        </pc:graphicFrameChg>
        <pc:graphicFrameChg chg="add del mod modGraphic">
          <ac:chgData name="Rose Eichelmann" userId="S::rose.eichelmann@ssaihq.com::6c97ea2e-5f5e-49b4-b7c4-464dd43f4593" providerId="AD" clId="Web-{FAE0B7F0-2814-4597-BB46-26E7DE5A4BAD}" dt="2021-11-04T05:44:14.179" v="521"/>
          <ac:graphicFrameMkLst>
            <pc:docMk/>
            <pc:sldMk cId="3266373525" sldId="376"/>
            <ac:graphicFrameMk id="11" creationId="{E7A08ACE-53D4-423C-A923-5F2D1080EFCE}"/>
          </ac:graphicFrameMkLst>
        </pc:graphicFrameChg>
        <pc:graphicFrameChg chg="add del mod modGraphic">
          <ac:chgData name="Rose Eichelmann" userId="S::rose.eichelmann@ssaihq.com::6c97ea2e-5f5e-49b4-b7c4-464dd43f4593" providerId="AD" clId="Web-{FAE0B7F0-2814-4597-BB46-26E7DE5A4BAD}" dt="2021-11-04T05:46:46.979" v="523"/>
          <ac:graphicFrameMkLst>
            <pc:docMk/>
            <pc:sldMk cId="3266373525" sldId="376"/>
            <ac:graphicFrameMk id="336" creationId="{840506E5-4253-4E02-8785-635308E178CE}"/>
          </ac:graphicFrameMkLst>
        </pc:graphicFrameChg>
      </pc:sldChg>
    </pc:docChg>
  </pc:docChgLst>
  <pc:docChgLst>
    <pc:chgData name="Rose Eichelmann" userId="S::rose.eichelmann@ssaihq.com::6c97ea2e-5f5e-49b4-b7c4-464dd43f4593" providerId="AD" clId="Web-{14EEEC20-3069-4A17-89CB-066DF6744048}"/>
    <pc:docChg chg="modSld">
      <pc:chgData name="Rose Eichelmann" userId="S::rose.eichelmann@ssaihq.com::6c97ea2e-5f5e-49b4-b7c4-464dd43f4593" providerId="AD" clId="Web-{14EEEC20-3069-4A17-89CB-066DF6744048}" dt="2021-11-04T21:47:03.502" v="12" actId="1076"/>
      <pc:docMkLst>
        <pc:docMk/>
      </pc:docMkLst>
      <pc:sldChg chg="addSp modSp">
        <pc:chgData name="Rose Eichelmann" userId="S::rose.eichelmann@ssaihq.com::6c97ea2e-5f5e-49b4-b7c4-464dd43f4593" providerId="AD" clId="Web-{14EEEC20-3069-4A17-89CB-066DF6744048}" dt="2021-11-04T21:47:03.502" v="12" actId="1076"/>
        <pc:sldMkLst>
          <pc:docMk/>
          <pc:sldMk cId="3042582967" sldId="390"/>
        </pc:sldMkLst>
        <pc:cxnChg chg="add mod">
          <ac:chgData name="Rose Eichelmann" userId="S::rose.eichelmann@ssaihq.com::6c97ea2e-5f5e-49b4-b7c4-464dd43f4593" providerId="AD" clId="Web-{14EEEC20-3069-4A17-89CB-066DF6744048}" dt="2021-11-04T21:46:43.423" v="6" actId="1076"/>
          <ac:cxnSpMkLst>
            <pc:docMk/>
            <pc:sldMk cId="3042582967" sldId="390"/>
            <ac:cxnSpMk id="4" creationId="{1DD83328-B05E-48B5-9F30-C2B3548B2AAC}"/>
          </ac:cxnSpMkLst>
        </pc:cxnChg>
        <pc:cxnChg chg="add mod">
          <ac:chgData name="Rose Eichelmann" userId="S::rose.eichelmann@ssaihq.com::6c97ea2e-5f5e-49b4-b7c4-464dd43f4593" providerId="AD" clId="Web-{14EEEC20-3069-4A17-89CB-066DF6744048}" dt="2021-11-04T21:46:50.751" v="8" actId="1076"/>
          <ac:cxnSpMkLst>
            <pc:docMk/>
            <pc:sldMk cId="3042582967" sldId="390"/>
            <ac:cxnSpMk id="25" creationId="{AAAB283D-D392-4A0F-A3F9-2F7E56702F68}"/>
          </ac:cxnSpMkLst>
        </pc:cxnChg>
        <pc:cxnChg chg="add mod">
          <ac:chgData name="Rose Eichelmann" userId="S::rose.eichelmann@ssaihq.com::6c97ea2e-5f5e-49b4-b7c4-464dd43f4593" providerId="AD" clId="Web-{14EEEC20-3069-4A17-89CB-066DF6744048}" dt="2021-11-04T21:46:57.392" v="10" actId="1076"/>
          <ac:cxnSpMkLst>
            <pc:docMk/>
            <pc:sldMk cId="3042582967" sldId="390"/>
            <ac:cxnSpMk id="26" creationId="{9653D924-0EFB-4C0D-BAE7-DBF2BF58C995}"/>
          </ac:cxnSpMkLst>
        </pc:cxnChg>
        <pc:cxnChg chg="add mod">
          <ac:chgData name="Rose Eichelmann" userId="S::rose.eichelmann@ssaihq.com::6c97ea2e-5f5e-49b4-b7c4-464dd43f4593" providerId="AD" clId="Web-{14EEEC20-3069-4A17-89CB-066DF6744048}" dt="2021-11-04T21:47:03.502" v="12" actId="1076"/>
          <ac:cxnSpMkLst>
            <pc:docMk/>
            <pc:sldMk cId="3042582967" sldId="390"/>
            <ac:cxnSpMk id="27" creationId="{2D55131F-ADF9-4AAE-9C35-6FEDF9DDEB0A}"/>
          </ac:cxnSpMkLst>
        </pc:cxnChg>
      </pc:sldChg>
    </pc:docChg>
  </pc:docChgLst>
  <pc:docChgLst>
    <pc:chgData name="Erin Azuma" userId="S::erin.azuma@ssaihq.com::8d6755ec-22d7-4694-9c72-e216f459f276" providerId="AD" clId="Web-{A3EFA46E-9D1C-58F2-9005-2539991C78DC}"/>
    <pc:docChg chg="modSld">
      <pc:chgData name="Erin Azuma" userId="S::erin.azuma@ssaihq.com::8d6755ec-22d7-4694-9c72-e216f459f276" providerId="AD" clId="Web-{A3EFA46E-9D1C-58F2-9005-2539991C78DC}" dt="2021-11-04T20:35:37.717" v="46" actId="14100"/>
      <pc:docMkLst>
        <pc:docMk/>
      </pc:docMkLst>
      <pc:sldChg chg="modSp">
        <pc:chgData name="Erin Azuma" userId="S::erin.azuma@ssaihq.com::8d6755ec-22d7-4694-9c72-e216f459f276" providerId="AD" clId="Web-{A3EFA46E-9D1C-58F2-9005-2539991C78DC}" dt="2021-11-04T20:31:59.018" v="2"/>
        <pc:sldMkLst>
          <pc:docMk/>
          <pc:sldMk cId="1316052657" sldId="380"/>
        </pc:sldMkLst>
        <pc:picChg chg="mod modCrop">
          <ac:chgData name="Erin Azuma" userId="S::erin.azuma@ssaihq.com::8d6755ec-22d7-4694-9c72-e216f459f276" providerId="AD" clId="Web-{A3EFA46E-9D1C-58F2-9005-2539991C78DC}" dt="2021-11-04T20:31:59.018" v="2"/>
          <ac:picMkLst>
            <pc:docMk/>
            <pc:sldMk cId="1316052657" sldId="380"/>
            <ac:picMk id="11" creationId="{198E07BA-1770-4D6E-AF51-704E4E11C55C}"/>
          </ac:picMkLst>
        </pc:picChg>
      </pc:sldChg>
      <pc:sldChg chg="modSp">
        <pc:chgData name="Erin Azuma" userId="S::erin.azuma@ssaihq.com::8d6755ec-22d7-4694-9c72-e216f459f276" providerId="AD" clId="Web-{A3EFA46E-9D1C-58F2-9005-2539991C78DC}" dt="2021-11-04T20:34:24.526" v="29"/>
        <pc:sldMkLst>
          <pc:docMk/>
          <pc:sldMk cId="1713238694" sldId="383"/>
        </pc:sldMkLst>
        <pc:picChg chg="mod">
          <ac:chgData name="Erin Azuma" userId="S::erin.azuma@ssaihq.com::8d6755ec-22d7-4694-9c72-e216f459f276" providerId="AD" clId="Web-{A3EFA46E-9D1C-58F2-9005-2539991C78DC}" dt="2021-11-04T20:34:20.947" v="28"/>
          <ac:picMkLst>
            <pc:docMk/>
            <pc:sldMk cId="1713238694" sldId="383"/>
            <ac:picMk id="20" creationId="{1D8D6304-5532-4126-B281-6717A3B06FE5}"/>
          </ac:picMkLst>
        </pc:picChg>
        <pc:picChg chg="mod">
          <ac:chgData name="Erin Azuma" userId="S::erin.azuma@ssaihq.com::8d6755ec-22d7-4694-9c72-e216f459f276" providerId="AD" clId="Web-{A3EFA46E-9D1C-58F2-9005-2539991C78DC}" dt="2021-11-04T20:34:24.526" v="29"/>
          <ac:picMkLst>
            <pc:docMk/>
            <pc:sldMk cId="1713238694" sldId="383"/>
            <ac:picMk id="21" creationId="{E82C8818-71BF-41E2-9378-F5982115D9E2}"/>
          </ac:picMkLst>
        </pc:picChg>
      </pc:sldChg>
      <pc:sldChg chg="modSp">
        <pc:chgData name="Erin Azuma" userId="S::erin.azuma@ssaihq.com::8d6755ec-22d7-4694-9c72-e216f459f276" providerId="AD" clId="Web-{A3EFA46E-9D1C-58F2-9005-2539991C78DC}" dt="2021-11-04T20:34:02.978" v="27" actId="1076"/>
        <pc:sldMkLst>
          <pc:docMk/>
          <pc:sldMk cId="367947704" sldId="384"/>
        </pc:sldMkLst>
        <pc:picChg chg="mod modCrop">
          <ac:chgData name="Erin Azuma" userId="S::erin.azuma@ssaihq.com::8d6755ec-22d7-4694-9c72-e216f459f276" providerId="AD" clId="Web-{A3EFA46E-9D1C-58F2-9005-2539991C78DC}" dt="2021-11-04T20:33:58.321" v="26" actId="14100"/>
          <ac:picMkLst>
            <pc:docMk/>
            <pc:sldMk cId="367947704" sldId="384"/>
            <ac:picMk id="9" creationId="{9D392122-A356-492D-B098-D0E175CDA72E}"/>
          </ac:picMkLst>
        </pc:picChg>
        <pc:picChg chg="mod modCrop">
          <ac:chgData name="Erin Azuma" userId="S::erin.azuma@ssaihq.com::8d6755ec-22d7-4694-9c72-e216f459f276" providerId="AD" clId="Web-{A3EFA46E-9D1C-58F2-9005-2539991C78DC}" dt="2021-11-04T20:34:02.978" v="27" actId="1076"/>
          <ac:picMkLst>
            <pc:docMk/>
            <pc:sldMk cId="367947704" sldId="384"/>
            <ac:picMk id="15" creationId="{AA7E423C-80A2-478D-A097-0EAD8A18D37E}"/>
          </ac:picMkLst>
        </pc:picChg>
      </pc:sldChg>
      <pc:sldChg chg="addSp modSp">
        <pc:chgData name="Erin Azuma" userId="S::erin.azuma@ssaihq.com::8d6755ec-22d7-4694-9c72-e216f459f276" providerId="AD" clId="Web-{A3EFA46E-9D1C-58F2-9005-2539991C78DC}" dt="2021-11-04T20:35:37.717" v="46" actId="14100"/>
        <pc:sldMkLst>
          <pc:docMk/>
          <pc:sldMk cId="3820998725" sldId="385"/>
        </pc:sldMkLst>
        <pc:spChg chg="add mod">
          <ac:chgData name="Erin Azuma" userId="S::erin.azuma@ssaihq.com::8d6755ec-22d7-4694-9c72-e216f459f276" providerId="AD" clId="Web-{A3EFA46E-9D1C-58F2-9005-2539991C78DC}" dt="2021-11-04T20:35:07.997" v="43" actId="1076"/>
          <ac:spMkLst>
            <pc:docMk/>
            <pc:sldMk cId="3820998725" sldId="385"/>
            <ac:spMk id="4" creationId="{BBB97D78-6FF6-44E3-A08F-129C7BA1B49B}"/>
          </ac:spMkLst>
        </pc:spChg>
        <pc:picChg chg="add mod">
          <ac:chgData name="Erin Azuma" userId="S::erin.azuma@ssaihq.com::8d6755ec-22d7-4694-9c72-e216f459f276" providerId="AD" clId="Web-{A3EFA46E-9D1C-58F2-9005-2539991C78DC}" dt="2021-11-04T20:35:37.717" v="46" actId="14100"/>
          <ac:picMkLst>
            <pc:docMk/>
            <pc:sldMk cId="3820998725" sldId="385"/>
            <ac:picMk id="7" creationId="{B807D714-29B2-406A-8AB6-54DE849A0CE2}"/>
          </ac:picMkLst>
        </pc:picChg>
      </pc:sldChg>
      <pc:sldChg chg="modNotes">
        <pc:chgData name="Erin Azuma" userId="S::erin.azuma@ssaihq.com::8d6755ec-22d7-4694-9c72-e216f459f276" providerId="AD" clId="Web-{A3EFA46E-9D1C-58F2-9005-2539991C78DC}" dt="2021-11-04T20:31:42.892" v="0"/>
        <pc:sldMkLst>
          <pc:docMk/>
          <pc:sldMk cId="3678106739" sldId="386"/>
        </pc:sldMkLst>
      </pc:sldChg>
    </pc:docChg>
  </pc:docChgLst>
  <pc:docChgLst>
    <pc:chgData name="Garren Kalter" userId="S::garren.kalter@ssaihq.com::78d98055-9cb6-43c2-ac66-485aa26888f0" providerId="AD" clId="Web-{9C0A014C-EBCA-4FDC-8FFE-FFBAF9BB261C}"/>
    <pc:docChg chg="modSld">
      <pc:chgData name="Garren Kalter" userId="S::garren.kalter@ssaihq.com::78d98055-9cb6-43c2-ac66-485aa26888f0" providerId="AD" clId="Web-{9C0A014C-EBCA-4FDC-8FFE-FFBAF9BB261C}" dt="2021-11-04T19:49:05.957" v="4"/>
      <pc:docMkLst>
        <pc:docMk/>
      </pc:docMkLst>
      <pc:sldChg chg="modNotes">
        <pc:chgData name="Garren Kalter" userId="S::garren.kalter@ssaihq.com::78d98055-9cb6-43c2-ac66-485aa26888f0" providerId="AD" clId="Web-{9C0A014C-EBCA-4FDC-8FFE-FFBAF9BB261C}" dt="2021-11-04T19:49:05.957" v="4"/>
        <pc:sldMkLst>
          <pc:docMk/>
          <pc:sldMk cId="3457887769" sldId="321"/>
        </pc:sldMkLst>
      </pc:sldChg>
    </pc:docChg>
  </pc:docChgLst>
  <pc:docChgLst>
    <pc:chgData name="Erin Azuma" userId="S::erin.azuma@ssaihq.com::8d6755ec-22d7-4694-9c72-e216f459f276" providerId="AD" clId="Web-{85BFDF1F-50A9-D70B-7CAD-6D683E26E653}"/>
    <pc:docChg chg="addSld modSld">
      <pc:chgData name="Erin Azuma" userId="S::erin.azuma@ssaihq.com::8d6755ec-22d7-4694-9c72-e216f459f276" providerId="AD" clId="Web-{85BFDF1F-50A9-D70B-7CAD-6D683E26E653}" dt="2021-11-05T19:01:58.720" v="761" actId="14100"/>
      <pc:docMkLst>
        <pc:docMk/>
      </pc:docMkLst>
      <pc:sldChg chg="modCm modNotes">
        <pc:chgData name="Erin Azuma" userId="S::erin.azuma@ssaihq.com::8d6755ec-22d7-4694-9c72-e216f459f276" providerId="AD" clId="Web-{85BFDF1F-50A9-D70B-7CAD-6D683E26E653}" dt="2021-11-05T17:59:53.014" v="6"/>
        <pc:sldMkLst>
          <pc:docMk/>
          <pc:sldMk cId="1892417028" sldId="344"/>
        </pc:sldMkLst>
      </pc:sldChg>
      <pc:sldChg chg="modCm modNotes">
        <pc:chgData name="Erin Azuma" userId="S::erin.azuma@ssaihq.com::8d6755ec-22d7-4694-9c72-e216f459f276" providerId="AD" clId="Web-{85BFDF1F-50A9-D70B-7CAD-6D683E26E653}" dt="2021-11-05T17:59:44.810" v="2"/>
        <pc:sldMkLst>
          <pc:docMk/>
          <pc:sldMk cId="3793865597" sldId="360"/>
        </pc:sldMkLst>
      </pc:sldChg>
      <pc:sldChg chg="addSp modSp">
        <pc:chgData name="Erin Azuma" userId="S::erin.azuma@ssaihq.com::8d6755ec-22d7-4694-9c72-e216f459f276" providerId="AD" clId="Web-{85BFDF1F-50A9-D70B-7CAD-6D683E26E653}" dt="2021-11-05T19:01:58.720" v="761" actId="14100"/>
        <pc:sldMkLst>
          <pc:docMk/>
          <pc:sldMk cId="3678106739" sldId="386"/>
        </pc:sldMkLst>
        <pc:cxnChg chg="add mod">
          <ac:chgData name="Erin Azuma" userId="S::erin.azuma@ssaihq.com::8d6755ec-22d7-4694-9c72-e216f459f276" providerId="AD" clId="Web-{85BFDF1F-50A9-D70B-7CAD-6D683E26E653}" dt="2021-11-05T19:01:58.720" v="761" actId="14100"/>
          <ac:cxnSpMkLst>
            <pc:docMk/>
            <pc:sldMk cId="3678106739" sldId="386"/>
            <ac:cxnSpMk id="9" creationId="{C0AB171F-7C9F-44BB-A85B-1E8B4A1C425F}"/>
          </ac:cxnSpMkLst>
        </pc:cxnChg>
      </pc:sldChg>
      <pc:sldChg chg="modSp modNotes">
        <pc:chgData name="Erin Azuma" userId="S::erin.azuma@ssaihq.com::8d6755ec-22d7-4694-9c72-e216f459f276" providerId="AD" clId="Web-{85BFDF1F-50A9-D70B-7CAD-6D683E26E653}" dt="2021-11-05T18:41:54.185" v="582"/>
        <pc:sldMkLst>
          <pc:docMk/>
          <pc:sldMk cId="3042582967" sldId="390"/>
        </pc:sldMkLst>
        <pc:spChg chg="mod">
          <ac:chgData name="Erin Azuma" userId="S::erin.azuma@ssaihq.com::8d6755ec-22d7-4694-9c72-e216f459f276" providerId="AD" clId="Web-{85BFDF1F-50A9-D70B-7CAD-6D683E26E653}" dt="2021-11-05T18:28:38.141" v="420" actId="20577"/>
          <ac:spMkLst>
            <pc:docMk/>
            <pc:sldMk cId="3042582967" sldId="390"/>
            <ac:spMk id="2" creationId="{00000000-0000-0000-0000-000000000000}"/>
          </ac:spMkLst>
        </pc:spChg>
        <pc:spChg chg="mod">
          <ac:chgData name="Erin Azuma" userId="S::erin.azuma@ssaihq.com::8d6755ec-22d7-4694-9c72-e216f459f276" providerId="AD" clId="Web-{85BFDF1F-50A9-D70B-7CAD-6D683E26E653}" dt="2021-11-05T18:41:26.964" v="579"/>
          <ac:spMkLst>
            <pc:docMk/>
            <pc:sldMk cId="3042582967" sldId="390"/>
            <ac:spMk id="51" creationId="{2FDF8A47-BA34-44F5-B27B-9040391BFA8E}"/>
          </ac:spMkLst>
        </pc:spChg>
        <pc:spChg chg="mod">
          <ac:chgData name="Erin Azuma" userId="S::erin.azuma@ssaihq.com::8d6755ec-22d7-4694-9c72-e216f459f276" providerId="AD" clId="Web-{85BFDF1F-50A9-D70B-7CAD-6D683E26E653}" dt="2021-11-05T18:41:38.637" v="581"/>
          <ac:spMkLst>
            <pc:docMk/>
            <pc:sldMk cId="3042582967" sldId="390"/>
            <ac:spMk id="1213" creationId="{6E37C3EC-F146-4D0F-B9F9-D900694D11D5}"/>
          </ac:spMkLst>
        </pc:spChg>
        <pc:spChg chg="mod">
          <ac:chgData name="Erin Azuma" userId="S::erin.azuma@ssaihq.com::8d6755ec-22d7-4694-9c72-e216f459f276" providerId="AD" clId="Web-{85BFDF1F-50A9-D70B-7CAD-6D683E26E653}" dt="2021-11-05T18:41:54.185" v="582"/>
          <ac:spMkLst>
            <pc:docMk/>
            <pc:sldMk cId="3042582967" sldId="390"/>
            <ac:spMk id="1214" creationId="{9C7294DA-FC5B-4CF5-A1DB-9966D0177595}"/>
          </ac:spMkLst>
        </pc:spChg>
        <pc:spChg chg="mod">
          <ac:chgData name="Erin Azuma" userId="S::erin.azuma@ssaihq.com::8d6755ec-22d7-4694-9c72-e216f459f276" providerId="AD" clId="Web-{85BFDF1F-50A9-D70B-7CAD-6D683E26E653}" dt="2021-11-05T18:41:31.933" v="580"/>
          <ac:spMkLst>
            <pc:docMk/>
            <pc:sldMk cId="3042582967" sldId="390"/>
            <ac:spMk id="1215" creationId="{7EFDFDAC-92A6-4C31-B404-D9A164D76CE7}"/>
          </ac:spMkLst>
        </pc:spChg>
      </pc:sldChg>
      <pc:sldChg chg="modNotes">
        <pc:chgData name="Erin Azuma" userId="S::erin.azuma@ssaihq.com::8d6755ec-22d7-4694-9c72-e216f459f276" providerId="AD" clId="Web-{85BFDF1F-50A9-D70B-7CAD-6D683E26E653}" dt="2021-11-05T18:40:34.196" v="577"/>
        <pc:sldMkLst>
          <pc:docMk/>
          <pc:sldMk cId="2078660503" sldId="391"/>
        </pc:sldMkLst>
      </pc:sldChg>
      <pc:sldChg chg="modNotes">
        <pc:chgData name="Erin Azuma" userId="S::erin.azuma@ssaihq.com::8d6755ec-22d7-4694-9c72-e216f459f276" providerId="AD" clId="Web-{85BFDF1F-50A9-D70B-7CAD-6D683E26E653}" dt="2021-11-05T18:43:56.269" v="702"/>
        <pc:sldMkLst>
          <pc:docMk/>
          <pc:sldMk cId="3320058272" sldId="392"/>
        </pc:sldMkLst>
      </pc:sldChg>
      <pc:sldChg chg="modSp modNotes">
        <pc:chgData name="Erin Azuma" userId="S::erin.azuma@ssaihq.com::8d6755ec-22d7-4694-9c72-e216f459f276" providerId="AD" clId="Web-{85BFDF1F-50A9-D70B-7CAD-6D683E26E653}" dt="2021-11-05T18:49:26.397" v="706"/>
        <pc:sldMkLst>
          <pc:docMk/>
          <pc:sldMk cId="1204709465" sldId="398"/>
        </pc:sldMkLst>
        <pc:picChg chg="mod">
          <ac:chgData name="Erin Azuma" userId="S::erin.azuma@ssaihq.com::8d6755ec-22d7-4694-9c72-e216f459f276" providerId="AD" clId="Web-{85BFDF1F-50A9-D70B-7CAD-6D683E26E653}" dt="2021-11-05T18:47:17.281" v="703"/>
          <ac:picMkLst>
            <pc:docMk/>
            <pc:sldMk cId="1204709465" sldId="398"/>
            <ac:picMk id="3" creationId="{8BA63580-8288-4272-9BE5-62B87D891C2D}"/>
          </ac:picMkLst>
        </pc:picChg>
        <pc:picChg chg="mod">
          <ac:chgData name="Erin Azuma" userId="S::erin.azuma@ssaihq.com::8d6755ec-22d7-4694-9c72-e216f459f276" providerId="AD" clId="Web-{85BFDF1F-50A9-D70B-7CAD-6D683E26E653}" dt="2021-11-05T18:49:26.397" v="706"/>
          <ac:picMkLst>
            <pc:docMk/>
            <pc:sldMk cId="1204709465" sldId="398"/>
            <ac:picMk id="4" creationId="{6B3581EE-FB96-476B-A7FC-331C9B6D6EE0}"/>
          </ac:picMkLst>
        </pc:picChg>
      </pc:sldChg>
      <pc:sldChg chg="addSp delSp modSp add replId modNotes">
        <pc:chgData name="Erin Azuma" userId="S::erin.azuma@ssaihq.com::8d6755ec-22d7-4694-9c72-e216f459f276" providerId="AD" clId="Web-{85BFDF1F-50A9-D70B-7CAD-6D683E26E653}" dt="2021-11-05T18:57:49.128" v="757" actId="1076"/>
        <pc:sldMkLst>
          <pc:docMk/>
          <pc:sldMk cId="2832711443" sldId="399"/>
        </pc:sldMkLst>
        <pc:spChg chg="mod">
          <ac:chgData name="Erin Azuma" userId="S::erin.azuma@ssaihq.com::8d6755ec-22d7-4694-9c72-e216f459f276" providerId="AD" clId="Web-{85BFDF1F-50A9-D70B-7CAD-6D683E26E653}" dt="2021-11-05T18:56:59.391" v="732" actId="20577"/>
          <ac:spMkLst>
            <pc:docMk/>
            <pc:sldMk cId="2832711443" sldId="399"/>
            <ac:spMk id="2" creationId="{00000000-0000-0000-0000-000000000000}"/>
          </ac:spMkLst>
        </pc:spChg>
        <pc:spChg chg="del">
          <ac:chgData name="Erin Azuma" userId="S::erin.azuma@ssaihq.com::8d6755ec-22d7-4694-9c72-e216f459f276" providerId="AD" clId="Web-{85BFDF1F-50A9-D70B-7CAD-6D683E26E653}" dt="2021-11-05T18:54:52.071" v="726"/>
          <ac:spMkLst>
            <pc:docMk/>
            <pc:sldMk cId="2832711443" sldId="399"/>
            <ac:spMk id="7" creationId="{F456EEB8-CCD0-4542-8CA4-C5D66BBA6041}"/>
          </ac:spMkLst>
        </pc:spChg>
        <pc:spChg chg="del">
          <ac:chgData name="Erin Azuma" userId="S::erin.azuma@ssaihq.com::8d6755ec-22d7-4694-9c72-e216f459f276" providerId="AD" clId="Web-{85BFDF1F-50A9-D70B-7CAD-6D683E26E653}" dt="2021-11-05T18:54:52.056" v="725"/>
          <ac:spMkLst>
            <pc:docMk/>
            <pc:sldMk cId="2832711443" sldId="399"/>
            <ac:spMk id="8" creationId="{DC9D7254-C9A4-42E8-AF14-E51DEA8AE75E}"/>
          </ac:spMkLst>
        </pc:spChg>
        <pc:spChg chg="del">
          <ac:chgData name="Erin Azuma" userId="S::erin.azuma@ssaihq.com::8d6755ec-22d7-4694-9c72-e216f459f276" providerId="AD" clId="Web-{85BFDF1F-50A9-D70B-7CAD-6D683E26E653}" dt="2021-11-05T18:54:52.056" v="724"/>
          <ac:spMkLst>
            <pc:docMk/>
            <pc:sldMk cId="2832711443" sldId="399"/>
            <ac:spMk id="9" creationId="{49F0E5A3-D4F5-41C0-A56E-A5EC71B2BFD7}"/>
          </ac:spMkLst>
        </pc:spChg>
        <pc:spChg chg="add del mod">
          <ac:chgData name="Erin Azuma" userId="S::erin.azuma@ssaihq.com::8d6755ec-22d7-4694-9c72-e216f459f276" providerId="AD" clId="Web-{85BFDF1F-50A9-D70B-7CAD-6D683E26E653}" dt="2021-11-05T18:57:49.128" v="757" actId="1076"/>
          <ac:spMkLst>
            <pc:docMk/>
            <pc:sldMk cId="2832711443" sldId="399"/>
            <ac:spMk id="11" creationId="{74491FB8-4464-41AB-A1B2-2354101C908E}"/>
          </ac:spMkLst>
        </pc:spChg>
        <pc:spChg chg="add mod">
          <ac:chgData name="Erin Azuma" userId="S::erin.azuma@ssaihq.com::8d6755ec-22d7-4694-9c72-e216f459f276" providerId="AD" clId="Web-{85BFDF1F-50A9-D70B-7CAD-6D683E26E653}" dt="2021-11-05T18:57:43.424" v="756" actId="1076"/>
          <ac:spMkLst>
            <pc:docMk/>
            <pc:sldMk cId="2832711443" sldId="399"/>
            <ac:spMk id="12" creationId="{348F73A1-BB36-4D35-BE74-393034CD0BF1}"/>
          </ac:spMkLst>
        </pc:spChg>
        <pc:graphicFrameChg chg="del">
          <ac:chgData name="Erin Azuma" userId="S::erin.azuma@ssaihq.com::8d6755ec-22d7-4694-9c72-e216f459f276" providerId="AD" clId="Web-{85BFDF1F-50A9-D70B-7CAD-6D683E26E653}" dt="2021-11-05T18:54:52.071" v="730"/>
          <ac:graphicFrameMkLst>
            <pc:docMk/>
            <pc:sldMk cId="2832711443" sldId="399"/>
            <ac:graphicFrameMk id="3" creationId="{3F99D637-B163-46EC-BF32-525F5239D07F}"/>
          </ac:graphicFrameMkLst>
        </pc:graphicFrameChg>
        <pc:picChg chg="del">
          <ac:chgData name="Erin Azuma" userId="S::erin.azuma@ssaihq.com::8d6755ec-22d7-4694-9c72-e216f459f276" providerId="AD" clId="Web-{85BFDF1F-50A9-D70B-7CAD-6D683E26E653}" dt="2021-11-05T18:54:52.071" v="729"/>
          <ac:picMkLst>
            <pc:docMk/>
            <pc:sldMk cId="2832711443" sldId="399"/>
            <ac:picMk id="4" creationId="{201D4F67-2D29-409E-A4C1-BE29C066AAEE}"/>
          </ac:picMkLst>
        </pc:picChg>
        <pc:picChg chg="del">
          <ac:chgData name="Erin Azuma" userId="S::erin.azuma@ssaihq.com::8d6755ec-22d7-4694-9c72-e216f459f276" providerId="AD" clId="Web-{85BFDF1F-50A9-D70B-7CAD-6D683E26E653}" dt="2021-11-05T18:54:52.071" v="728"/>
          <ac:picMkLst>
            <pc:docMk/>
            <pc:sldMk cId="2832711443" sldId="399"/>
            <ac:picMk id="5" creationId="{8D49C634-BBB3-4F71-8A8C-231F6C807D46}"/>
          </ac:picMkLst>
        </pc:picChg>
        <pc:picChg chg="del">
          <ac:chgData name="Erin Azuma" userId="S::erin.azuma@ssaihq.com::8d6755ec-22d7-4694-9c72-e216f459f276" providerId="AD" clId="Web-{85BFDF1F-50A9-D70B-7CAD-6D683E26E653}" dt="2021-11-05T18:54:52.071" v="727"/>
          <ac:picMkLst>
            <pc:docMk/>
            <pc:sldMk cId="2832711443" sldId="399"/>
            <ac:picMk id="6" creationId="{448BDC9D-AC03-416C-8312-7DD41752BB4F}"/>
          </ac:picMkLst>
        </pc:picChg>
      </pc:sldChg>
    </pc:docChg>
  </pc:docChgLst>
  <pc:docChgLst>
    <pc:chgData name="Garren Kalter" userId="S::garren.kalter@ssaihq.com::78d98055-9cb6-43c2-ac66-485aa26888f0" providerId="AD" clId="Web-{06B8B501-95EB-4769-82B8-6AAC9C95CF6F}"/>
    <pc:docChg chg="modSld">
      <pc:chgData name="Garren Kalter" userId="S::garren.kalter@ssaihq.com::78d98055-9cb6-43c2-ac66-485aa26888f0" providerId="AD" clId="Web-{06B8B501-95EB-4769-82B8-6AAC9C95CF6F}" dt="2021-11-04T19:09:24.618" v="48" actId="20577"/>
      <pc:docMkLst>
        <pc:docMk/>
      </pc:docMkLst>
      <pc:sldChg chg="modSp">
        <pc:chgData name="Garren Kalter" userId="S::garren.kalter@ssaihq.com::78d98055-9cb6-43c2-ac66-485aa26888f0" providerId="AD" clId="Web-{06B8B501-95EB-4769-82B8-6AAC9C95CF6F}" dt="2021-11-04T19:07:33.728" v="45"/>
        <pc:sldMkLst>
          <pc:docMk/>
          <pc:sldMk cId="2096503665" sldId="349"/>
        </pc:sldMkLst>
        <pc:graphicFrameChg chg="mod modGraphic">
          <ac:chgData name="Garren Kalter" userId="S::garren.kalter@ssaihq.com::78d98055-9cb6-43c2-ac66-485aa26888f0" providerId="AD" clId="Web-{06B8B501-95EB-4769-82B8-6AAC9C95CF6F}" dt="2021-11-04T19:07:33.728" v="45"/>
          <ac:graphicFrameMkLst>
            <pc:docMk/>
            <pc:sldMk cId="2096503665" sldId="349"/>
            <ac:graphicFrameMk id="3" creationId="{CAC41221-C3DD-42BC-97B9-81BC0F7E88E4}"/>
          </ac:graphicFrameMkLst>
        </pc:graphicFrameChg>
      </pc:sldChg>
      <pc:sldChg chg="modSp">
        <pc:chgData name="Garren Kalter" userId="S::garren.kalter@ssaihq.com::78d98055-9cb6-43c2-ac66-485aa26888f0" providerId="AD" clId="Web-{06B8B501-95EB-4769-82B8-6AAC9C95CF6F}" dt="2021-11-04T19:09:24.618" v="48" actId="20577"/>
        <pc:sldMkLst>
          <pc:docMk/>
          <pc:sldMk cId="2883541589" sldId="389"/>
        </pc:sldMkLst>
        <pc:spChg chg="mod">
          <ac:chgData name="Garren Kalter" userId="S::garren.kalter@ssaihq.com::78d98055-9cb6-43c2-ac66-485aa26888f0" providerId="AD" clId="Web-{06B8B501-95EB-4769-82B8-6AAC9C95CF6F}" dt="2021-11-04T19:09:24.618" v="48" actId="20577"/>
          <ac:spMkLst>
            <pc:docMk/>
            <pc:sldMk cId="2883541589" sldId="389"/>
            <ac:spMk id="6" creationId="{45BFFE19-047C-44F2-A859-6B6164B18587}"/>
          </ac:spMkLst>
        </pc:spChg>
      </pc:sldChg>
    </pc:docChg>
  </pc:docChgLst>
  <pc:docChgLst>
    <pc:chgData name="Garren Kalter" userId="S::garren.kalter@ssaihq.com::78d98055-9cb6-43c2-ac66-485aa26888f0" providerId="AD" clId="Web-{BCDA2C58-E32A-4515-A96F-4D67FC781475}"/>
    <pc:docChg chg="modSld">
      <pc:chgData name="Garren Kalter" userId="S::garren.kalter@ssaihq.com::78d98055-9cb6-43c2-ac66-485aa26888f0" providerId="AD" clId="Web-{BCDA2C58-E32A-4515-A96F-4D67FC781475}" dt="2021-11-04T19:27:45.387" v="152" actId="20577"/>
      <pc:docMkLst>
        <pc:docMk/>
      </pc:docMkLst>
      <pc:sldChg chg="addSp delSp modSp">
        <pc:chgData name="Garren Kalter" userId="S::garren.kalter@ssaihq.com::78d98055-9cb6-43c2-ac66-485aa26888f0" providerId="AD" clId="Web-{BCDA2C58-E32A-4515-A96F-4D67FC781475}" dt="2021-11-04T19:27:45.387" v="152" actId="20577"/>
        <pc:sldMkLst>
          <pc:docMk/>
          <pc:sldMk cId="1381689498" sldId="374"/>
        </pc:sldMkLst>
        <pc:spChg chg="add del">
          <ac:chgData name="Garren Kalter" userId="S::garren.kalter@ssaihq.com::78d98055-9cb6-43c2-ac66-485aa26888f0" providerId="AD" clId="Web-{BCDA2C58-E32A-4515-A96F-4D67FC781475}" dt="2021-11-04T19:25:31.216" v="1"/>
          <ac:spMkLst>
            <pc:docMk/>
            <pc:sldMk cId="1381689498" sldId="374"/>
            <ac:spMk id="2" creationId="{7430898C-E739-43BA-9D83-2925417E66A8}"/>
          </ac:spMkLst>
        </pc:spChg>
        <pc:spChg chg="add mod">
          <ac:chgData name="Garren Kalter" userId="S::garren.kalter@ssaihq.com::78d98055-9cb6-43c2-ac66-485aa26888f0" providerId="AD" clId="Web-{BCDA2C58-E32A-4515-A96F-4D67FC781475}" dt="2021-11-04T19:27:45.387" v="152" actId="20577"/>
          <ac:spMkLst>
            <pc:docMk/>
            <pc:sldMk cId="1381689498" sldId="374"/>
            <ac:spMk id="5" creationId="{37507812-C870-432D-BCA0-27D4E9C4998B}"/>
          </ac:spMkLst>
        </pc:spChg>
      </pc:sldChg>
    </pc:docChg>
  </pc:docChgLst>
  <pc:docChgLst>
    <pc:chgData name="Rose Eichelmann" userId="S::rose.eichelmann@ssaihq.com::6c97ea2e-5f5e-49b4-b7c4-464dd43f4593" providerId="AD" clId="Web-{E80178C9-1FB0-4438-A780-A535DCA44DBD}"/>
    <pc:docChg chg="modSld">
      <pc:chgData name="Rose Eichelmann" userId="S::rose.eichelmann@ssaihq.com::6c97ea2e-5f5e-49b4-b7c4-464dd43f4593" providerId="AD" clId="Web-{E80178C9-1FB0-4438-A780-A535DCA44DBD}" dt="2021-11-04T21:39:13.941" v="90" actId="1076"/>
      <pc:docMkLst>
        <pc:docMk/>
      </pc:docMkLst>
      <pc:sldChg chg="modSp">
        <pc:chgData name="Rose Eichelmann" userId="S::rose.eichelmann@ssaihq.com::6c97ea2e-5f5e-49b4-b7c4-464dd43f4593" providerId="AD" clId="Web-{E80178C9-1FB0-4438-A780-A535DCA44DBD}" dt="2021-11-04T21:30:21.943" v="3" actId="20577"/>
        <pc:sldMkLst>
          <pc:docMk/>
          <pc:sldMk cId="1316052657" sldId="380"/>
        </pc:sldMkLst>
        <pc:spChg chg="mod">
          <ac:chgData name="Rose Eichelmann" userId="S::rose.eichelmann@ssaihq.com::6c97ea2e-5f5e-49b4-b7c4-464dd43f4593" providerId="AD" clId="Web-{E80178C9-1FB0-4438-A780-A535DCA44DBD}" dt="2021-11-04T21:30:21.943" v="3" actId="20577"/>
          <ac:spMkLst>
            <pc:docMk/>
            <pc:sldMk cId="1316052657" sldId="380"/>
            <ac:spMk id="2" creationId="{00000000-0000-0000-0000-000000000000}"/>
          </ac:spMkLst>
        </pc:spChg>
      </pc:sldChg>
      <pc:sldChg chg="addSp delSp modSp">
        <pc:chgData name="Rose Eichelmann" userId="S::rose.eichelmann@ssaihq.com::6c97ea2e-5f5e-49b4-b7c4-464dd43f4593" providerId="AD" clId="Web-{E80178C9-1FB0-4438-A780-A535DCA44DBD}" dt="2021-11-04T21:39:13.941" v="90" actId="1076"/>
        <pc:sldMkLst>
          <pc:docMk/>
          <pc:sldMk cId="3042582967" sldId="390"/>
        </pc:sldMkLst>
        <pc:spChg chg="add del">
          <ac:chgData name="Rose Eichelmann" userId="S::rose.eichelmann@ssaihq.com::6c97ea2e-5f5e-49b4-b7c4-464dd43f4593" providerId="AD" clId="Web-{E80178C9-1FB0-4438-A780-A535DCA44DBD}" dt="2021-11-04T21:36:04.399" v="61"/>
          <ac:spMkLst>
            <pc:docMk/>
            <pc:sldMk cId="3042582967" sldId="390"/>
            <ac:spMk id="4" creationId="{5F68C5B3-B1AB-4E0B-B4F8-C8C55A5D012E}"/>
          </ac:spMkLst>
        </pc:spChg>
        <pc:spChg chg="add mod">
          <ac:chgData name="Rose Eichelmann" userId="S::rose.eichelmann@ssaihq.com::6c97ea2e-5f5e-49b4-b7c4-464dd43f4593" providerId="AD" clId="Web-{E80178C9-1FB0-4438-A780-A535DCA44DBD}" dt="2021-11-04T21:37:40.483" v="70" actId="14100"/>
          <ac:spMkLst>
            <pc:docMk/>
            <pc:sldMk cId="3042582967" sldId="390"/>
            <ac:spMk id="5" creationId="{C3008540-1B89-4F5F-A532-FFB312538A28}"/>
          </ac:spMkLst>
        </pc:spChg>
        <pc:spChg chg="add del">
          <ac:chgData name="Rose Eichelmann" userId="S::rose.eichelmann@ssaihq.com::6c97ea2e-5f5e-49b4-b7c4-464dd43f4593" providerId="AD" clId="Web-{E80178C9-1FB0-4438-A780-A535DCA44DBD}" dt="2021-11-04T21:31:05.727" v="7"/>
          <ac:spMkLst>
            <pc:docMk/>
            <pc:sldMk cId="3042582967" sldId="390"/>
            <ac:spMk id="18" creationId="{E870A23E-FBDF-4BC8-86B3-5372EFCEA63B}"/>
          </ac:spMkLst>
        </pc:spChg>
        <pc:spChg chg="add del">
          <ac:chgData name="Rose Eichelmann" userId="S::rose.eichelmann@ssaihq.com::6c97ea2e-5f5e-49b4-b7c4-464dd43f4593" providerId="AD" clId="Web-{E80178C9-1FB0-4438-A780-A535DCA44DBD}" dt="2021-11-04T21:31:04.571" v="6"/>
          <ac:spMkLst>
            <pc:docMk/>
            <pc:sldMk cId="3042582967" sldId="390"/>
            <ac:spMk id="19" creationId="{E870A23E-FBDF-4BC8-86B3-5372EFCEA63B}"/>
          </ac:spMkLst>
        </pc:spChg>
        <pc:spChg chg="add mod">
          <ac:chgData name="Rose Eichelmann" userId="S::rose.eichelmann@ssaihq.com::6c97ea2e-5f5e-49b4-b7c4-464dd43f4593" providerId="AD" clId="Web-{E80178C9-1FB0-4438-A780-A535DCA44DBD}" dt="2021-11-04T21:35:32.695" v="55" actId="1076"/>
          <ac:spMkLst>
            <pc:docMk/>
            <pc:sldMk cId="3042582967" sldId="390"/>
            <ac:spMk id="20" creationId="{8FAA231A-D9B7-4E5F-AF33-05D0260D2766}"/>
          </ac:spMkLst>
        </pc:spChg>
        <pc:spChg chg="add mod">
          <ac:chgData name="Rose Eichelmann" userId="S::rose.eichelmann@ssaihq.com::6c97ea2e-5f5e-49b4-b7c4-464dd43f4593" providerId="AD" clId="Web-{E80178C9-1FB0-4438-A780-A535DCA44DBD}" dt="2021-11-04T21:37:47.155" v="72" actId="1076"/>
          <ac:spMkLst>
            <pc:docMk/>
            <pc:sldMk cId="3042582967" sldId="390"/>
            <ac:spMk id="23" creationId="{A932C4C7-1A75-46E7-AD60-78C7143829B0}"/>
          </ac:spMkLst>
        </pc:spChg>
        <pc:spChg chg="add mod">
          <ac:chgData name="Rose Eichelmann" userId="S::rose.eichelmann@ssaihq.com::6c97ea2e-5f5e-49b4-b7c4-464dd43f4593" providerId="AD" clId="Web-{E80178C9-1FB0-4438-A780-A535DCA44DBD}" dt="2021-11-04T21:37:53.171" v="74" actId="1076"/>
          <ac:spMkLst>
            <pc:docMk/>
            <pc:sldMk cId="3042582967" sldId="390"/>
            <ac:spMk id="24" creationId="{513A3B3E-E7BF-4C70-81C4-922CFFF356AD}"/>
          </ac:spMkLst>
        </pc:spChg>
        <pc:spChg chg="mod">
          <ac:chgData name="Rose Eichelmann" userId="S::rose.eichelmann@ssaihq.com::6c97ea2e-5f5e-49b4-b7c4-464dd43f4593" providerId="AD" clId="Web-{E80178C9-1FB0-4438-A780-A535DCA44DBD}" dt="2021-11-04T21:34:27.707" v="28" actId="1076"/>
          <ac:spMkLst>
            <pc:docMk/>
            <pc:sldMk cId="3042582967" sldId="390"/>
            <ac:spMk id="51" creationId="{2FDF8A47-BA34-44F5-B27B-9040391BFA8E}"/>
          </ac:spMkLst>
        </pc:spChg>
        <pc:spChg chg="mod">
          <ac:chgData name="Rose Eichelmann" userId="S::rose.eichelmann@ssaihq.com::6c97ea2e-5f5e-49b4-b7c4-464dd43f4593" providerId="AD" clId="Web-{E80178C9-1FB0-4438-A780-A535DCA44DBD}" dt="2021-11-04T21:38:05.718" v="76" actId="14100"/>
          <ac:spMkLst>
            <pc:docMk/>
            <pc:sldMk cId="3042582967" sldId="390"/>
            <ac:spMk id="1213" creationId="{6E37C3EC-F146-4D0F-B9F9-D900694D11D5}"/>
          </ac:spMkLst>
        </pc:spChg>
        <pc:spChg chg="mod">
          <ac:chgData name="Rose Eichelmann" userId="S::rose.eichelmann@ssaihq.com::6c97ea2e-5f5e-49b4-b7c4-464dd43f4593" providerId="AD" clId="Web-{E80178C9-1FB0-4438-A780-A535DCA44DBD}" dt="2021-11-04T21:34:36.645" v="31" actId="1076"/>
          <ac:spMkLst>
            <pc:docMk/>
            <pc:sldMk cId="3042582967" sldId="390"/>
            <ac:spMk id="1214" creationId="{9C7294DA-FC5B-4CF5-A1DB-9966D0177595}"/>
          </ac:spMkLst>
        </pc:spChg>
        <pc:spChg chg="mod">
          <ac:chgData name="Rose Eichelmann" userId="S::rose.eichelmann@ssaihq.com::6c97ea2e-5f5e-49b4-b7c4-464dd43f4593" providerId="AD" clId="Web-{E80178C9-1FB0-4438-A780-A535DCA44DBD}" dt="2021-11-04T21:38:13.531" v="77" actId="14100"/>
          <ac:spMkLst>
            <pc:docMk/>
            <pc:sldMk cId="3042582967" sldId="390"/>
            <ac:spMk id="1215" creationId="{7EFDFDAC-92A6-4C31-B404-D9A164D76CE7}"/>
          </ac:spMkLst>
        </pc:spChg>
        <pc:spChg chg="mod">
          <ac:chgData name="Rose Eichelmann" userId="S::rose.eichelmann@ssaihq.com::6c97ea2e-5f5e-49b4-b7c4-464dd43f4593" providerId="AD" clId="Web-{E80178C9-1FB0-4438-A780-A535DCA44DBD}" dt="2021-11-04T21:36:10.290" v="63" actId="1076"/>
          <ac:spMkLst>
            <pc:docMk/>
            <pc:sldMk cId="3042582967" sldId="390"/>
            <ac:spMk id="1217" creationId="{341C1918-C4BE-4DF4-A693-0CC9F15EDCC2}"/>
          </ac:spMkLst>
        </pc:spChg>
        <pc:spChg chg="mod">
          <ac:chgData name="Rose Eichelmann" userId="S::rose.eichelmann@ssaihq.com::6c97ea2e-5f5e-49b4-b7c4-464dd43f4593" providerId="AD" clId="Web-{E80178C9-1FB0-4438-A780-A535DCA44DBD}" dt="2021-11-04T21:36:15.603" v="64" actId="1076"/>
          <ac:spMkLst>
            <pc:docMk/>
            <pc:sldMk cId="3042582967" sldId="390"/>
            <ac:spMk id="1218" creationId="{5FCA008A-5198-4879-A671-79FA6B4467AC}"/>
          </ac:spMkLst>
        </pc:spChg>
        <pc:spChg chg="mod">
          <ac:chgData name="Rose Eichelmann" userId="S::rose.eichelmann@ssaihq.com::6c97ea2e-5f5e-49b4-b7c4-464dd43f4593" providerId="AD" clId="Web-{E80178C9-1FB0-4438-A780-A535DCA44DBD}" dt="2021-11-04T21:39:08.237" v="88" actId="1076"/>
          <ac:spMkLst>
            <pc:docMk/>
            <pc:sldMk cId="3042582967" sldId="390"/>
            <ac:spMk id="1219" creationId="{2E955159-D1FA-4804-8ADB-2BF132626E6E}"/>
          </ac:spMkLst>
        </pc:spChg>
        <pc:spChg chg="mod">
          <ac:chgData name="Rose Eichelmann" userId="S::rose.eichelmann@ssaihq.com::6c97ea2e-5f5e-49b4-b7c4-464dd43f4593" providerId="AD" clId="Web-{E80178C9-1FB0-4438-A780-A535DCA44DBD}" dt="2021-11-04T21:39:13.941" v="90" actId="1076"/>
          <ac:spMkLst>
            <pc:docMk/>
            <pc:sldMk cId="3042582967" sldId="390"/>
            <ac:spMk id="1220" creationId="{5A89679E-BC09-4AC1-A0E9-DEAB8A8493EA}"/>
          </ac:spMkLst>
        </pc:spChg>
        <pc:spChg chg="mod">
          <ac:chgData name="Rose Eichelmann" userId="S::rose.eichelmann@ssaihq.com::6c97ea2e-5f5e-49b4-b7c4-464dd43f4593" providerId="AD" clId="Web-{E80178C9-1FB0-4438-A780-A535DCA44DBD}" dt="2021-11-04T21:38:51.158" v="85" actId="14100"/>
          <ac:spMkLst>
            <pc:docMk/>
            <pc:sldMk cId="3042582967" sldId="390"/>
            <ac:spMk id="1222" creationId="{BE61283E-7B6C-4EE1-BBEE-EBD849041CF9}"/>
          </ac:spMkLst>
        </pc:spChg>
        <pc:spChg chg="mod">
          <ac:chgData name="Rose Eichelmann" userId="S::rose.eichelmann@ssaihq.com::6c97ea2e-5f5e-49b4-b7c4-464dd43f4593" providerId="AD" clId="Web-{E80178C9-1FB0-4438-A780-A535DCA44DBD}" dt="2021-11-04T21:34:43.614" v="33" actId="1076"/>
          <ac:spMkLst>
            <pc:docMk/>
            <pc:sldMk cId="3042582967" sldId="390"/>
            <ac:spMk id="1223" creationId="{C2A70EBF-6138-49B8-BBB8-D710FA411651}"/>
          </ac:spMkLst>
        </pc:spChg>
        <pc:spChg chg="mod">
          <ac:chgData name="Rose Eichelmann" userId="S::rose.eichelmann@ssaihq.com::6c97ea2e-5f5e-49b4-b7c4-464dd43f4593" providerId="AD" clId="Web-{E80178C9-1FB0-4438-A780-A535DCA44DBD}" dt="2021-11-04T21:35:29.241" v="54" actId="1076"/>
          <ac:spMkLst>
            <pc:docMk/>
            <pc:sldMk cId="3042582967" sldId="390"/>
            <ac:spMk id="1224" creationId="{FE73D1CD-AD89-4B74-88BA-1BD8D1193F14}"/>
          </ac:spMkLst>
        </pc:spChg>
        <pc:spChg chg="mod">
          <ac:chgData name="Rose Eichelmann" userId="S::rose.eichelmann@ssaihq.com::6c97ea2e-5f5e-49b4-b7c4-464dd43f4593" providerId="AD" clId="Web-{E80178C9-1FB0-4438-A780-A535DCA44DBD}" dt="2021-11-04T21:39:11.659" v="89" actId="1076"/>
          <ac:spMkLst>
            <pc:docMk/>
            <pc:sldMk cId="3042582967" sldId="390"/>
            <ac:spMk id="1225" creationId="{90E0C2D3-4418-41CE-A64B-63FE764BC7EA}"/>
          </ac:spMkLst>
        </pc:spChg>
        <pc:spChg chg="mod">
          <ac:chgData name="Rose Eichelmann" userId="S::rose.eichelmann@ssaihq.com::6c97ea2e-5f5e-49b4-b7c4-464dd43f4593" providerId="AD" clId="Web-{E80178C9-1FB0-4438-A780-A535DCA44DBD}" dt="2021-11-04T21:38:56.080" v="87" actId="14100"/>
          <ac:spMkLst>
            <pc:docMk/>
            <pc:sldMk cId="3042582967" sldId="390"/>
            <ac:spMk id="1226" creationId="{803BEDC1-37C7-4027-84F0-53E2D0357206}"/>
          </ac:spMkLst>
        </pc:spChg>
      </pc:sldChg>
    </pc:docChg>
  </pc:docChgLst>
  <pc:docChgLst>
    <pc:chgData name="Rose Eichelmann" userId="S::rose.eichelmann@ssaihq.com::6c97ea2e-5f5e-49b4-b7c4-464dd43f4593" providerId="AD" clId="Web-{5A3AE8CC-FB38-4D4C-A759-E94BB3A3C66F}"/>
    <pc:docChg chg="modSld">
      <pc:chgData name="Rose Eichelmann" userId="S::rose.eichelmann@ssaihq.com::6c97ea2e-5f5e-49b4-b7c4-464dd43f4593" providerId="AD" clId="Web-{5A3AE8CC-FB38-4D4C-A759-E94BB3A3C66F}" dt="2021-11-05T20:50:21.437" v="125"/>
      <pc:docMkLst>
        <pc:docMk/>
      </pc:docMkLst>
      <pc:sldChg chg="modSp">
        <pc:chgData name="Rose Eichelmann" userId="S::rose.eichelmann@ssaihq.com::6c97ea2e-5f5e-49b4-b7c4-464dd43f4593" providerId="AD" clId="Web-{5A3AE8CC-FB38-4D4C-A759-E94BB3A3C66F}" dt="2021-11-05T20:50:21.437" v="125"/>
        <pc:sldMkLst>
          <pc:docMk/>
          <pc:sldMk cId="868663620" sldId="363"/>
        </pc:sldMkLst>
        <pc:graphicFrameChg chg="mod modGraphic">
          <ac:chgData name="Rose Eichelmann" userId="S::rose.eichelmann@ssaihq.com::6c97ea2e-5f5e-49b4-b7c4-464dd43f4593" providerId="AD" clId="Web-{5A3AE8CC-FB38-4D4C-A759-E94BB3A3C66F}" dt="2021-11-05T20:50:21.437" v="125"/>
          <ac:graphicFrameMkLst>
            <pc:docMk/>
            <pc:sldMk cId="868663620" sldId="363"/>
            <ac:graphicFrameMk id="5" creationId="{67081781-96E0-4192-A29E-2B401F467321}"/>
          </ac:graphicFrameMkLst>
        </pc:graphicFrameChg>
      </pc:sldChg>
    </pc:docChg>
  </pc:docChgLst>
  <pc:docChgLst>
    <pc:chgData name="Sanketa Kadam" userId="S::sanketa.kadam@ssaihq.com::dbaf6e8c-1d56-493a-a360-644b0f65f8ab" providerId="AD" clId="Web-{0CEC9503-D6D3-AFF3-4AFC-7C6DD9518977}"/>
    <pc:docChg chg="addSld delSld modSld">
      <pc:chgData name="Sanketa Kadam" userId="S::sanketa.kadam@ssaihq.com::dbaf6e8c-1d56-493a-a360-644b0f65f8ab" providerId="AD" clId="Web-{0CEC9503-D6D3-AFF3-4AFC-7C6DD9518977}" dt="2021-11-05T17:57:10.553" v="571" actId="1076"/>
      <pc:docMkLst>
        <pc:docMk/>
      </pc:docMkLst>
      <pc:sldChg chg="del">
        <pc:chgData name="Sanketa Kadam" userId="S::sanketa.kadam@ssaihq.com::dbaf6e8c-1d56-493a-a360-644b0f65f8ab" providerId="AD" clId="Web-{0CEC9503-D6D3-AFF3-4AFC-7C6DD9518977}" dt="2021-11-04T21:55:55.180" v="132"/>
        <pc:sldMkLst>
          <pc:docMk/>
          <pc:sldMk cId="2291149418" sldId="336"/>
        </pc:sldMkLst>
      </pc:sldChg>
      <pc:sldChg chg="addSp delSp modSp delCm">
        <pc:chgData name="Sanketa Kadam" userId="S::sanketa.kadam@ssaihq.com::dbaf6e8c-1d56-493a-a360-644b0f65f8ab" providerId="AD" clId="Web-{0CEC9503-D6D3-AFF3-4AFC-7C6DD9518977}" dt="2021-11-05T17:57:10.553" v="571" actId="1076"/>
        <pc:sldMkLst>
          <pc:docMk/>
          <pc:sldMk cId="1380789615" sldId="357"/>
        </pc:sldMkLst>
        <pc:spChg chg="add mod">
          <ac:chgData name="Sanketa Kadam" userId="S::sanketa.kadam@ssaihq.com::dbaf6e8c-1d56-493a-a360-644b0f65f8ab" providerId="AD" clId="Web-{0CEC9503-D6D3-AFF3-4AFC-7C6DD9518977}" dt="2021-11-05T17:55:36.250" v="512" actId="20577"/>
          <ac:spMkLst>
            <pc:docMk/>
            <pc:sldMk cId="1380789615" sldId="357"/>
            <ac:spMk id="9" creationId="{D87780D8-F400-4E72-A08D-BC327734BBCC}"/>
          </ac:spMkLst>
        </pc:spChg>
        <pc:spChg chg="add mod">
          <ac:chgData name="Sanketa Kadam" userId="S::sanketa.kadam@ssaihq.com::dbaf6e8c-1d56-493a-a360-644b0f65f8ab" providerId="AD" clId="Web-{0CEC9503-D6D3-AFF3-4AFC-7C6DD9518977}" dt="2021-11-05T01:57:25.090" v="378" actId="14100"/>
          <ac:spMkLst>
            <pc:docMk/>
            <pc:sldMk cId="1380789615" sldId="357"/>
            <ac:spMk id="10" creationId="{AE6C5333-1DE0-4F37-A58A-A09C125290D1}"/>
          </ac:spMkLst>
        </pc:spChg>
        <pc:spChg chg="add mod">
          <ac:chgData name="Sanketa Kadam" userId="S::sanketa.kadam@ssaihq.com::dbaf6e8c-1d56-493a-a360-644b0f65f8ab" providerId="AD" clId="Web-{0CEC9503-D6D3-AFF3-4AFC-7C6DD9518977}" dt="2021-11-05T01:58:30.950" v="383" actId="14100"/>
          <ac:spMkLst>
            <pc:docMk/>
            <pc:sldMk cId="1380789615" sldId="357"/>
            <ac:spMk id="15" creationId="{E5A1308A-AA43-4C35-9B1E-36F43BD1713D}"/>
          </ac:spMkLst>
        </pc:spChg>
        <pc:spChg chg="add mod">
          <ac:chgData name="Sanketa Kadam" userId="S::sanketa.kadam@ssaihq.com::dbaf6e8c-1d56-493a-a360-644b0f65f8ab" providerId="AD" clId="Web-{0CEC9503-D6D3-AFF3-4AFC-7C6DD9518977}" dt="2021-11-05T02:02:57.142" v="429" actId="1076"/>
          <ac:spMkLst>
            <pc:docMk/>
            <pc:sldMk cId="1380789615" sldId="357"/>
            <ac:spMk id="17" creationId="{2248753F-0C01-4AD5-AB68-76A4F2831727}"/>
          </ac:spMkLst>
        </pc:spChg>
        <pc:spChg chg="add mod">
          <ac:chgData name="Sanketa Kadam" userId="S::sanketa.kadam@ssaihq.com::dbaf6e8c-1d56-493a-a360-644b0f65f8ab" providerId="AD" clId="Web-{0CEC9503-D6D3-AFF3-4AFC-7C6DD9518977}" dt="2021-11-05T01:58:53.966" v="390" actId="1076"/>
          <ac:spMkLst>
            <pc:docMk/>
            <pc:sldMk cId="1380789615" sldId="357"/>
            <ac:spMk id="18" creationId="{AB982177-086F-4FB2-95BE-B53AF05C94ED}"/>
          </ac:spMkLst>
        </pc:spChg>
        <pc:spChg chg="add mod">
          <ac:chgData name="Sanketa Kadam" userId="S::sanketa.kadam@ssaihq.com::dbaf6e8c-1d56-493a-a360-644b0f65f8ab" providerId="AD" clId="Web-{0CEC9503-D6D3-AFF3-4AFC-7C6DD9518977}" dt="2021-11-05T17:55:49.626" v="525" actId="20577"/>
          <ac:spMkLst>
            <pc:docMk/>
            <pc:sldMk cId="1380789615" sldId="357"/>
            <ac:spMk id="24" creationId="{568E7DC7-1B1E-4A65-9074-BC263FDA0482}"/>
          </ac:spMkLst>
        </pc:spChg>
        <pc:spChg chg="add mod">
          <ac:chgData name="Sanketa Kadam" userId="S::sanketa.kadam@ssaihq.com::dbaf6e8c-1d56-493a-a360-644b0f65f8ab" providerId="AD" clId="Web-{0CEC9503-D6D3-AFF3-4AFC-7C6DD9518977}" dt="2021-11-05T17:56:09.830" v="542" actId="1076"/>
          <ac:spMkLst>
            <pc:docMk/>
            <pc:sldMk cId="1380789615" sldId="357"/>
            <ac:spMk id="25" creationId="{5B90A2AE-31D7-4E22-ABB0-39EC1B7B37E6}"/>
          </ac:spMkLst>
        </pc:spChg>
        <pc:spChg chg="add mod">
          <ac:chgData name="Sanketa Kadam" userId="S::sanketa.kadam@ssaihq.com::dbaf6e8c-1d56-493a-a360-644b0f65f8ab" providerId="AD" clId="Web-{0CEC9503-D6D3-AFF3-4AFC-7C6DD9518977}" dt="2021-11-05T17:57:07.350" v="568" actId="1076"/>
          <ac:spMkLst>
            <pc:docMk/>
            <pc:sldMk cId="1380789615" sldId="357"/>
            <ac:spMk id="26" creationId="{210C3B8D-933E-4FC2-9E0F-743DCC629A07}"/>
          </ac:spMkLst>
        </pc:spChg>
        <pc:spChg chg="add mod">
          <ac:chgData name="Sanketa Kadam" userId="S::sanketa.kadam@ssaihq.com::dbaf6e8c-1d56-493a-a360-644b0f65f8ab" providerId="AD" clId="Web-{0CEC9503-D6D3-AFF3-4AFC-7C6DD9518977}" dt="2021-11-05T17:57:07.350" v="569" actId="1076"/>
          <ac:spMkLst>
            <pc:docMk/>
            <pc:sldMk cId="1380789615" sldId="357"/>
            <ac:spMk id="27" creationId="{DEBC219F-661D-4DFB-897C-FECA7EE7E986}"/>
          </ac:spMkLst>
        </pc:spChg>
        <pc:spChg chg="add mod">
          <ac:chgData name="Sanketa Kadam" userId="S::sanketa.kadam@ssaihq.com::dbaf6e8c-1d56-493a-a360-644b0f65f8ab" providerId="AD" clId="Web-{0CEC9503-D6D3-AFF3-4AFC-7C6DD9518977}" dt="2021-11-05T17:57:07.350" v="570" actId="1076"/>
          <ac:spMkLst>
            <pc:docMk/>
            <pc:sldMk cId="1380789615" sldId="357"/>
            <ac:spMk id="28" creationId="{4E770A36-F2AA-4FBF-94C9-78E06F2C7A46}"/>
          </ac:spMkLst>
        </pc:spChg>
        <pc:picChg chg="add mod ord modCrop">
          <ac:chgData name="Sanketa Kadam" userId="S::sanketa.kadam@ssaihq.com::dbaf6e8c-1d56-493a-a360-644b0f65f8ab" providerId="AD" clId="Web-{0CEC9503-D6D3-AFF3-4AFC-7C6DD9518977}" dt="2021-11-05T02:02:34.860" v="426" actId="1076"/>
          <ac:picMkLst>
            <pc:docMk/>
            <pc:sldMk cId="1380789615" sldId="357"/>
            <ac:picMk id="3" creationId="{FAB21CAF-AE66-4DD6-9AB8-356B4E655B1E}"/>
          </ac:picMkLst>
        </pc:picChg>
        <pc:picChg chg="mod">
          <ac:chgData name="Sanketa Kadam" userId="S::sanketa.kadam@ssaihq.com::dbaf6e8c-1d56-493a-a360-644b0f65f8ab" providerId="AD" clId="Web-{0CEC9503-D6D3-AFF3-4AFC-7C6DD9518977}" dt="2021-11-05T02:03:20.127" v="433" actId="1076"/>
          <ac:picMkLst>
            <pc:docMk/>
            <pc:sldMk cId="1380789615" sldId="357"/>
            <ac:picMk id="4" creationId="{56545392-5DEA-4959-B793-D2AAAF5949CB}"/>
          </ac:picMkLst>
        </pc:picChg>
        <pc:picChg chg="add mod ord modCrop">
          <ac:chgData name="Sanketa Kadam" userId="S::sanketa.kadam@ssaihq.com::dbaf6e8c-1d56-493a-a360-644b0f65f8ab" providerId="AD" clId="Web-{0CEC9503-D6D3-AFF3-4AFC-7C6DD9518977}" dt="2021-11-05T02:01:19.609" v="415" actId="1076"/>
          <ac:picMkLst>
            <pc:docMk/>
            <pc:sldMk cId="1380789615" sldId="357"/>
            <ac:picMk id="5" creationId="{82CC961B-224C-4B81-A245-929968461E5C}"/>
          </ac:picMkLst>
        </pc:picChg>
        <pc:picChg chg="add mod ord modCrop">
          <ac:chgData name="Sanketa Kadam" userId="S::sanketa.kadam@ssaihq.com::dbaf6e8c-1d56-493a-a360-644b0f65f8ab" providerId="AD" clId="Web-{0CEC9503-D6D3-AFF3-4AFC-7C6DD9518977}" dt="2021-11-05T02:01:43.625" v="419"/>
          <ac:picMkLst>
            <pc:docMk/>
            <pc:sldMk cId="1380789615" sldId="357"/>
            <ac:picMk id="6" creationId="{C475701C-CF5E-48A5-8282-C4B1EE884FC8}"/>
          </ac:picMkLst>
        </pc:picChg>
        <pc:picChg chg="add mod modCrop">
          <ac:chgData name="Sanketa Kadam" userId="S::sanketa.kadam@ssaihq.com::dbaf6e8c-1d56-493a-a360-644b0f65f8ab" providerId="AD" clId="Web-{0CEC9503-D6D3-AFF3-4AFC-7C6DD9518977}" dt="2021-11-05T01:58:25.169" v="382"/>
          <ac:picMkLst>
            <pc:docMk/>
            <pc:sldMk cId="1380789615" sldId="357"/>
            <ac:picMk id="7" creationId="{5AF59573-6837-47A5-AD26-58D53CC8B788}"/>
          </ac:picMkLst>
        </pc:picChg>
        <pc:picChg chg="add mod modCrop">
          <ac:chgData name="Sanketa Kadam" userId="S::sanketa.kadam@ssaihq.com::dbaf6e8c-1d56-493a-a360-644b0f65f8ab" providerId="AD" clId="Web-{0CEC9503-D6D3-AFF3-4AFC-7C6DD9518977}" dt="2021-11-05T17:52:39.848" v="465" actId="1076"/>
          <ac:picMkLst>
            <pc:docMk/>
            <pc:sldMk cId="1380789615" sldId="357"/>
            <ac:picMk id="8" creationId="{8DED9759-359E-46F3-A7CF-D4DC83514C1E}"/>
          </ac:picMkLst>
        </pc:picChg>
        <pc:picChg chg="del">
          <ac:chgData name="Sanketa Kadam" userId="S::sanketa.kadam@ssaihq.com::dbaf6e8c-1d56-493a-a360-644b0f65f8ab" providerId="AD" clId="Web-{0CEC9503-D6D3-AFF3-4AFC-7C6DD9518977}" dt="2021-11-05T01:52:01.131" v="330"/>
          <ac:picMkLst>
            <pc:docMk/>
            <pc:sldMk cId="1380789615" sldId="357"/>
            <ac:picMk id="8" creationId="{CC165564-5B9D-45BC-BFA8-4993984E0649}"/>
          </ac:picMkLst>
        </pc:picChg>
        <pc:picChg chg="del mod">
          <ac:chgData name="Sanketa Kadam" userId="S::sanketa.kadam@ssaihq.com::dbaf6e8c-1d56-493a-a360-644b0f65f8ab" providerId="AD" clId="Web-{0CEC9503-D6D3-AFF3-4AFC-7C6DD9518977}" dt="2021-11-05T01:51:59.365" v="329"/>
          <ac:picMkLst>
            <pc:docMk/>
            <pc:sldMk cId="1380789615" sldId="357"/>
            <ac:picMk id="9" creationId="{F2DA0FE2-6261-403D-897F-1B9FAB26C523}"/>
          </ac:picMkLst>
        </pc:picChg>
        <pc:picChg chg="mod">
          <ac:chgData name="Sanketa Kadam" userId="S::sanketa.kadam@ssaihq.com::dbaf6e8c-1d56-493a-a360-644b0f65f8ab" providerId="AD" clId="Web-{0CEC9503-D6D3-AFF3-4AFC-7C6DD9518977}" dt="2021-11-05T02:03:16.736" v="432" actId="1076"/>
          <ac:picMkLst>
            <pc:docMk/>
            <pc:sldMk cId="1380789615" sldId="357"/>
            <ac:picMk id="12" creationId="{2A91CFC8-80DC-4C25-8EC7-A07F8CC07F2E}"/>
          </ac:picMkLst>
        </pc:picChg>
        <pc:picChg chg="mod">
          <ac:chgData name="Sanketa Kadam" userId="S::sanketa.kadam@ssaihq.com::dbaf6e8c-1d56-493a-a360-644b0f65f8ab" providerId="AD" clId="Web-{0CEC9503-D6D3-AFF3-4AFC-7C6DD9518977}" dt="2021-11-05T17:57:10.553" v="571" actId="1076"/>
          <ac:picMkLst>
            <pc:docMk/>
            <pc:sldMk cId="1380789615" sldId="357"/>
            <ac:picMk id="14" creationId="{8315C1EB-8C0E-49A3-ABE6-518148479B2C}"/>
          </ac:picMkLst>
        </pc:picChg>
        <pc:picChg chg="mod">
          <ac:chgData name="Sanketa Kadam" userId="S::sanketa.kadam@ssaihq.com::dbaf6e8c-1d56-493a-a360-644b0f65f8ab" providerId="AD" clId="Web-{0CEC9503-D6D3-AFF3-4AFC-7C6DD9518977}" dt="2021-11-05T17:52:42.879" v="466" actId="1076"/>
          <ac:picMkLst>
            <pc:docMk/>
            <pc:sldMk cId="1380789615" sldId="357"/>
            <ac:picMk id="16" creationId="{160DA294-C951-4130-AB2C-98E017CA8AB7}"/>
          </ac:picMkLst>
        </pc:picChg>
        <pc:picChg chg="add mod">
          <ac:chgData name="Sanketa Kadam" userId="S::sanketa.kadam@ssaihq.com::dbaf6e8c-1d56-493a-a360-644b0f65f8ab" providerId="AD" clId="Web-{0CEC9503-D6D3-AFF3-4AFC-7C6DD9518977}" dt="2021-11-05T17:57:07.334" v="567" actId="1076"/>
          <ac:picMkLst>
            <pc:docMk/>
            <pc:sldMk cId="1380789615" sldId="357"/>
            <ac:picMk id="22" creationId="{940EFE83-FC1D-47ED-81DE-A5E73D579DE3}"/>
          </ac:picMkLst>
        </pc:picChg>
        <pc:cxnChg chg="add mod">
          <ac:chgData name="Sanketa Kadam" userId="S::sanketa.kadam@ssaihq.com::dbaf6e8c-1d56-493a-a360-644b0f65f8ab" providerId="AD" clId="Web-{0CEC9503-D6D3-AFF3-4AFC-7C6DD9518977}" dt="2021-11-05T02:03:00.845" v="430" actId="14100"/>
          <ac:cxnSpMkLst>
            <pc:docMk/>
            <pc:sldMk cId="1380789615" sldId="357"/>
            <ac:cxnSpMk id="11" creationId="{B37B2E7D-1C84-4A42-BB99-735D84AC48E7}"/>
          </ac:cxnSpMkLst>
        </pc:cxnChg>
        <pc:cxnChg chg="add del mod">
          <ac:chgData name="Sanketa Kadam" userId="S::sanketa.kadam@ssaihq.com::dbaf6e8c-1d56-493a-a360-644b0f65f8ab" providerId="AD" clId="Web-{0CEC9503-D6D3-AFF3-4AFC-7C6DD9518977}" dt="2021-11-05T02:02:36.485" v="427"/>
          <ac:cxnSpMkLst>
            <pc:docMk/>
            <pc:sldMk cId="1380789615" sldId="357"/>
            <ac:cxnSpMk id="13" creationId="{2D7996AE-B0F5-42A2-8A00-8F2E756B7010}"/>
          </ac:cxnSpMkLst>
        </pc:cxnChg>
        <pc:cxnChg chg="add mod">
          <ac:chgData name="Sanketa Kadam" userId="S::sanketa.kadam@ssaihq.com::dbaf6e8c-1d56-493a-a360-644b0f65f8ab" providerId="AD" clId="Web-{0CEC9503-D6D3-AFF3-4AFC-7C6DD9518977}" dt="2021-11-05T02:03:04.736" v="431" actId="14100"/>
          <ac:cxnSpMkLst>
            <pc:docMk/>
            <pc:sldMk cId="1380789615" sldId="357"/>
            <ac:cxnSpMk id="19" creationId="{6388D152-0B6B-4C18-9238-31BD893A0CFD}"/>
          </ac:cxnSpMkLst>
        </pc:cxnChg>
        <pc:cxnChg chg="add mod">
          <ac:chgData name="Sanketa Kadam" userId="S::sanketa.kadam@ssaihq.com::dbaf6e8c-1d56-493a-a360-644b0f65f8ab" providerId="AD" clId="Web-{0CEC9503-D6D3-AFF3-4AFC-7C6DD9518977}" dt="2021-11-05T02:00:22.639" v="407" actId="14100"/>
          <ac:cxnSpMkLst>
            <pc:docMk/>
            <pc:sldMk cId="1380789615" sldId="357"/>
            <ac:cxnSpMk id="20" creationId="{95834DFA-A714-4B29-B64A-FB4EA9FE6BF2}"/>
          </ac:cxnSpMkLst>
        </pc:cxnChg>
        <pc:cxnChg chg="add mod">
          <ac:chgData name="Sanketa Kadam" userId="S::sanketa.kadam@ssaihq.com::dbaf6e8c-1d56-493a-a360-644b0f65f8ab" providerId="AD" clId="Web-{0CEC9503-D6D3-AFF3-4AFC-7C6DD9518977}" dt="2021-11-05T02:01:55.750" v="420" actId="14100"/>
          <ac:cxnSpMkLst>
            <pc:docMk/>
            <pc:sldMk cId="1380789615" sldId="357"/>
            <ac:cxnSpMk id="21" creationId="{2FC62A73-36FA-49A2-9B95-254665B26F7E}"/>
          </ac:cxnSpMkLst>
        </pc:cxnChg>
      </pc:sldChg>
      <pc:sldChg chg="modSp mod setBg addCm delCm">
        <pc:chgData name="Sanketa Kadam" userId="S::sanketa.kadam@ssaihq.com::dbaf6e8c-1d56-493a-a360-644b0f65f8ab" providerId="AD" clId="Web-{0CEC9503-D6D3-AFF3-4AFC-7C6DD9518977}" dt="2021-11-05T01:33:33.749" v="321"/>
        <pc:sldMkLst>
          <pc:docMk/>
          <pc:sldMk cId="868663620" sldId="363"/>
        </pc:sldMkLst>
        <pc:graphicFrameChg chg="mod modGraphic">
          <ac:chgData name="Sanketa Kadam" userId="S::sanketa.kadam@ssaihq.com::dbaf6e8c-1d56-493a-a360-644b0f65f8ab" providerId="AD" clId="Web-{0CEC9503-D6D3-AFF3-4AFC-7C6DD9518977}" dt="2021-11-05T01:33:33.749" v="321"/>
          <ac:graphicFrameMkLst>
            <pc:docMk/>
            <pc:sldMk cId="868663620" sldId="363"/>
            <ac:graphicFrameMk id="5" creationId="{67081781-96E0-4192-A29E-2B401F467321}"/>
          </ac:graphicFrameMkLst>
        </pc:graphicFrameChg>
      </pc:sldChg>
      <pc:sldChg chg="addSp delSp modSp">
        <pc:chgData name="Sanketa Kadam" userId="S::sanketa.kadam@ssaihq.com::dbaf6e8c-1d56-493a-a360-644b0f65f8ab" providerId="AD" clId="Web-{0CEC9503-D6D3-AFF3-4AFC-7C6DD9518977}" dt="2021-11-05T17:48:42.317" v="460"/>
        <pc:sldMkLst>
          <pc:docMk/>
          <pc:sldMk cId="410020859" sldId="369"/>
        </pc:sldMkLst>
        <pc:spChg chg="del mod">
          <ac:chgData name="Sanketa Kadam" userId="S::sanketa.kadam@ssaihq.com::dbaf6e8c-1d56-493a-a360-644b0f65f8ab" providerId="AD" clId="Web-{0CEC9503-D6D3-AFF3-4AFC-7C6DD9518977}" dt="2021-11-05T17:48:42.317" v="460"/>
          <ac:spMkLst>
            <pc:docMk/>
            <pc:sldMk cId="410020859" sldId="369"/>
            <ac:spMk id="10" creationId="{7E470D7E-A0E5-48EF-96DA-44481C2D4FE3}"/>
          </ac:spMkLst>
        </pc:spChg>
        <pc:spChg chg="del">
          <ac:chgData name="Sanketa Kadam" userId="S::sanketa.kadam@ssaihq.com::dbaf6e8c-1d56-493a-a360-644b0f65f8ab" providerId="AD" clId="Web-{0CEC9503-D6D3-AFF3-4AFC-7C6DD9518977}" dt="2021-11-05T02:15:09.409" v="440"/>
          <ac:spMkLst>
            <pc:docMk/>
            <pc:sldMk cId="410020859" sldId="369"/>
            <ac:spMk id="11" creationId="{114AF9E6-75B9-49D7-91BC-E5ACF9DC1E44}"/>
          </ac:spMkLst>
        </pc:spChg>
        <pc:picChg chg="add del mod">
          <ac:chgData name="Sanketa Kadam" userId="S::sanketa.kadam@ssaihq.com::dbaf6e8c-1d56-493a-a360-644b0f65f8ab" providerId="AD" clId="Web-{0CEC9503-D6D3-AFF3-4AFC-7C6DD9518977}" dt="2021-11-05T02:15:58.441" v="442"/>
          <ac:picMkLst>
            <pc:docMk/>
            <pc:sldMk cId="410020859" sldId="369"/>
            <ac:picMk id="3" creationId="{C2CC1686-FA4A-490B-A1E9-773F0DCC7562}"/>
          </ac:picMkLst>
        </pc:picChg>
        <pc:picChg chg="add del mod">
          <ac:chgData name="Sanketa Kadam" userId="S::sanketa.kadam@ssaihq.com::dbaf6e8c-1d56-493a-a360-644b0f65f8ab" providerId="AD" clId="Web-{0CEC9503-D6D3-AFF3-4AFC-7C6DD9518977}" dt="2021-11-05T02:17:20.116" v="448"/>
          <ac:picMkLst>
            <pc:docMk/>
            <pc:sldMk cId="410020859" sldId="369"/>
            <ac:picMk id="4" creationId="{9DF52983-23FC-438D-9A68-85E5A1DCF576}"/>
          </ac:picMkLst>
        </pc:picChg>
        <pc:picChg chg="add mod modCrop">
          <ac:chgData name="Sanketa Kadam" userId="S::sanketa.kadam@ssaihq.com::dbaf6e8c-1d56-493a-a360-644b0f65f8ab" providerId="AD" clId="Web-{0CEC9503-D6D3-AFF3-4AFC-7C6DD9518977}" dt="2021-11-05T02:17:47.101" v="453"/>
          <ac:picMkLst>
            <pc:docMk/>
            <pc:sldMk cId="410020859" sldId="369"/>
            <ac:picMk id="5" creationId="{BCD5B2E4-BF9C-4A47-8CE9-2A2D0AB92089}"/>
          </ac:picMkLst>
        </pc:picChg>
      </pc:sldChg>
      <pc:sldChg chg="addSp delSp modSp">
        <pc:chgData name="Sanketa Kadam" userId="S::sanketa.kadam@ssaihq.com::dbaf6e8c-1d56-493a-a360-644b0f65f8ab" providerId="AD" clId="Web-{0CEC9503-D6D3-AFF3-4AFC-7C6DD9518977}" dt="2021-11-04T21:00:16.740" v="48" actId="1076"/>
        <pc:sldMkLst>
          <pc:docMk/>
          <pc:sldMk cId="3499166329" sldId="373"/>
        </pc:sldMkLst>
        <pc:spChg chg="add mod">
          <ac:chgData name="Sanketa Kadam" userId="S::sanketa.kadam@ssaihq.com::dbaf6e8c-1d56-493a-a360-644b0f65f8ab" providerId="AD" clId="Web-{0CEC9503-D6D3-AFF3-4AFC-7C6DD9518977}" dt="2021-11-04T20:57:45.925" v="26" actId="14100"/>
          <ac:spMkLst>
            <pc:docMk/>
            <pc:sldMk cId="3499166329" sldId="373"/>
            <ac:spMk id="2" creationId="{F2936D33-74C2-41D2-9835-F21D3BFD7CFF}"/>
          </ac:spMkLst>
        </pc:spChg>
        <pc:spChg chg="add del mod">
          <ac:chgData name="Sanketa Kadam" userId="S::sanketa.kadam@ssaihq.com::dbaf6e8c-1d56-493a-a360-644b0f65f8ab" providerId="AD" clId="Web-{0CEC9503-D6D3-AFF3-4AFC-7C6DD9518977}" dt="2021-11-04T20:59:00.942" v="29"/>
          <ac:spMkLst>
            <pc:docMk/>
            <pc:sldMk cId="3499166329" sldId="373"/>
            <ac:spMk id="4" creationId="{3DCFB0D5-1863-472C-9F44-1B70762054B3}"/>
          </ac:spMkLst>
        </pc:spChg>
        <pc:spChg chg="add mod">
          <ac:chgData name="Sanketa Kadam" userId="S::sanketa.kadam@ssaihq.com::dbaf6e8c-1d56-493a-a360-644b0f65f8ab" providerId="AD" clId="Web-{0CEC9503-D6D3-AFF3-4AFC-7C6DD9518977}" dt="2021-11-04T20:59:21.942" v="37" actId="14100"/>
          <ac:spMkLst>
            <pc:docMk/>
            <pc:sldMk cId="3499166329" sldId="373"/>
            <ac:spMk id="7" creationId="{8F6B9D07-5C2F-4201-B8BE-A6C724CB2F0F}"/>
          </ac:spMkLst>
        </pc:spChg>
        <pc:spChg chg="del mod">
          <ac:chgData name="Sanketa Kadam" userId="S::sanketa.kadam@ssaihq.com::dbaf6e8c-1d56-493a-a360-644b0f65f8ab" providerId="AD" clId="Web-{0CEC9503-D6D3-AFF3-4AFC-7C6DD9518977}" dt="2021-11-04T20:57:33.362" v="23"/>
          <ac:spMkLst>
            <pc:docMk/>
            <pc:sldMk cId="3499166329" sldId="373"/>
            <ac:spMk id="8" creationId="{B3C4284A-21A9-49DF-84DE-9D82095C38BE}"/>
          </ac:spMkLst>
        </pc:spChg>
        <pc:spChg chg="del">
          <ac:chgData name="Sanketa Kadam" userId="S::sanketa.kadam@ssaihq.com::dbaf6e8c-1d56-493a-a360-644b0f65f8ab" providerId="AD" clId="Web-{0CEC9503-D6D3-AFF3-4AFC-7C6DD9518977}" dt="2021-11-04T20:59:17.473" v="36"/>
          <ac:spMkLst>
            <pc:docMk/>
            <pc:sldMk cId="3499166329" sldId="373"/>
            <ac:spMk id="13" creationId="{556451C7-6D4E-4676-B0E8-1DA495FC1AE5}"/>
          </ac:spMkLst>
        </pc:spChg>
        <pc:spChg chg="del">
          <ac:chgData name="Sanketa Kadam" userId="S::sanketa.kadam@ssaihq.com::dbaf6e8c-1d56-493a-a360-644b0f65f8ab" providerId="AD" clId="Web-{0CEC9503-D6D3-AFF3-4AFC-7C6DD9518977}" dt="2021-11-04T20:59:28.301" v="39"/>
          <ac:spMkLst>
            <pc:docMk/>
            <pc:sldMk cId="3499166329" sldId="373"/>
            <ac:spMk id="14" creationId="{06AC0ACE-6995-495D-B856-50E1CF32E29F}"/>
          </ac:spMkLst>
        </pc:spChg>
        <pc:spChg chg="add mod">
          <ac:chgData name="Sanketa Kadam" userId="S::sanketa.kadam@ssaihq.com::dbaf6e8c-1d56-493a-a360-644b0f65f8ab" providerId="AD" clId="Web-{0CEC9503-D6D3-AFF3-4AFC-7C6DD9518977}" dt="2021-11-04T21:00:16.740" v="48" actId="1076"/>
          <ac:spMkLst>
            <pc:docMk/>
            <pc:sldMk cId="3499166329" sldId="373"/>
            <ac:spMk id="31" creationId="{19F73E10-6B76-425C-A6F8-98EA159B1417}"/>
          </ac:spMkLst>
        </pc:spChg>
      </pc:sldChg>
      <pc:sldChg chg="addSp modSp">
        <pc:chgData name="Sanketa Kadam" userId="S::sanketa.kadam@ssaihq.com::dbaf6e8c-1d56-493a-a360-644b0f65f8ab" providerId="AD" clId="Web-{0CEC9503-D6D3-AFF3-4AFC-7C6DD9518977}" dt="2021-11-04T21:42:34.314" v="129" actId="14100"/>
        <pc:sldMkLst>
          <pc:docMk/>
          <pc:sldMk cId="153830453" sldId="379"/>
        </pc:sldMkLst>
        <pc:spChg chg="mod">
          <ac:chgData name="Sanketa Kadam" userId="S::sanketa.kadam@ssaihq.com::dbaf6e8c-1d56-493a-a360-644b0f65f8ab" providerId="AD" clId="Web-{0CEC9503-D6D3-AFF3-4AFC-7C6DD9518977}" dt="2021-11-04T21:40:57.280" v="77" actId="1076"/>
          <ac:spMkLst>
            <pc:docMk/>
            <pc:sldMk cId="153830453" sldId="379"/>
            <ac:spMk id="4" creationId="{0550713D-7B3C-46E0-93C4-1FCB5D9CDE04}"/>
          </ac:spMkLst>
        </pc:spChg>
        <pc:spChg chg="add mod">
          <ac:chgData name="Sanketa Kadam" userId="S::sanketa.kadam@ssaihq.com::dbaf6e8c-1d56-493a-a360-644b0f65f8ab" providerId="AD" clId="Web-{0CEC9503-D6D3-AFF3-4AFC-7C6DD9518977}" dt="2021-11-04T21:42:34.314" v="129" actId="14100"/>
          <ac:spMkLst>
            <pc:docMk/>
            <pc:sldMk cId="153830453" sldId="379"/>
            <ac:spMk id="7" creationId="{0352EABC-3E49-4CBA-89D0-E416E47FEEAB}"/>
          </ac:spMkLst>
        </pc:spChg>
        <pc:picChg chg="add mod modCrop">
          <ac:chgData name="Sanketa Kadam" userId="S::sanketa.kadam@ssaihq.com::dbaf6e8c-1d56-493a-a360-644b0f65f8ab" providerId="AD" clId="Web-{0CEC9503-D6D3-AFF3-4AFC-7C6DD9518977}" dt="2021-11-04T21:40:38.671" v="71" actId="14100"/>
          <ac:picMkLst>
            <pc:docMk/>
            <pc:sldMk cId="153830453" sldId="379"/>
            <ac:picMk id="2" creationId="{BB6445EA-AE7F-49E8-8A60-3A98B6E110FF}"/>
          </ac:picMkLst>
        </pc:picChg>
      </pc:sldChg>
      <pc:sldChg chg="addSp delSp modSp">
        <pc:chgData name="Sanketa Kadam" userId="S::sanketa.kadam@ssaihq.com::dbaf6e8c-1d56-493a-a360-644b0f65f8ab" providerId="AD" clId="Web-{0CEC9503-D6D3-AFF3-4AFC-7C6DD9518977}" dt="2021-11-05T01:54:27.305" v="353"/>
        <pc:sldMkLst>
          <pc:docMk/>
          <pc:sldMk cId="3820998725" sldId="385"/>
        </pc:sldMkLst>
        <pc:picChg chg="add del mod">
          <ac:chgData name="Sanketa Kadam" userId="S::sanketa.kadam@ssaihq.com::dbaf6e8c-1d56-493a-a360-644b0f65f8ab" providerId="AD" clId="Web-{0CEC9503-D6D3-AFF3-4AFC-7C6DD9518977}" dt="2021-11-05T01:54:27.305" v="353"/>
          <ac:picMkLst>
            <pc:docMk/>
            <pc:sldMk cId="3820998725" sldId="385"/>
            <ac:picMk id="2" creationId="{D4E2A1E8-F877-4FC2-A04D-0EA272C2360D}"/>
          </ac:picMkLst>
        </pc:picChg>
      </pc:sldChg>
      <pc:sldChg chg="addCm">
        <pc:chgData name="Sanketa Kadam" userId="S::sanketa.kadam@ssaihq.com::dbaf6e8c-1d56-493a-a360-644b0f65f8ab" providerId="AD" clId="Web-{0CEC9503-D6D3-AFF3-4AFC-7C6DD9518977}" dt="2021-11-05T02:08:01.945" v="435"/>
        <pc:sldMkLst>
          <pc:docMk/>
          <pc:sldMk cId="2078660503" sldId="391"/>
        </pc:sldMkLst>
      </pc:sldChg>
      <pc:sldChg chg="modSp add del mod replId setBg">
        <pc:chgData name="Sanketa Kadam" userId="S::sanketa.kadam@ssaihq.com::dbaf6e8c-1d56-493a-a360-644b0f65f8ab" providerId="AD" clId="Web-{0CEC9503-D6D3-AFF3-4AFC-7C6DD9518977}" dt="2021-11-04T21:41:03.234" v="78"/>
        <pc:sldMkLst>
          <pc:docMk/>
          <pc:sldMk cId="1190540069" sldId="398"/>
        </pc:sldMkLst>
        <pc:spChg chg="mod">
          <ac:chgData name="Sanketa Kadam" userId="S::sanketa.kadam@ssaihq.com::dbaf6e8c-1d56-493a-a360-644b0f65f8ab" providerId="AD" clId="Web-{0CEC9503-D6D3-AFF3-4AFC-7C6DD9518977}" dt="2021-11-04T21:40:09.404" v="66" actId="1076"/>
          <ac:spMkLst>
            <pc:docMk/>
            <pc:sldMk cId="1190540069" sldId="398"/>
            <ac:spMk id="3" creationId="{4FD90F97-5B43-49BC-9CD8-BA267B9A336A}"/>
          </ac:spMkLst>
        </pc:spChg>
        <pc:spChg chg="mod ord">
          <ac:chgData name="Sanketa Kadam" userId="S::sanketa.kadam@ssaihq.com::dbaf6e8c-1d56-493a-a360-644b0f65f8ab" providerId="AD" clId="Web-{0CEC9503-D6D3-AFF3-4AFC-7C6DD9518977}" dt="2021-11-04T21:39:57.966" v="62" actId="1076"/>
          <ac:spMkLst>
            <pc:docMk/>
            <pc:sldMk cId="1190540069" sldId="398"/>
            <ac:spMk id="4" creationId="{0550713D-7B3C-46E0-93C4-1FCB5D9CDE04}"/>
          </ac:spMkLst>
        </pc:spChg>
        <pc:picChg chg="mod">
          <ac:chgData name="Sanketa Kadam" userId="S::sanketa.kadam@ssaihq.com::dbaf6e8c-1d56-493a-a360-644b0f65f8ab" providerId="AD" clId="Web-{0CEC9503-D6D3-AFF3-4AFC-7C6DD9518977}" dt="2021-11-04T21:39:44.872" v="61"/>
          <ac:picMkLst>
            <pc:docMk/>
            <pc:sldMk cId="1190540069" sldId="398"/>
            <ac:picMk id="2" creationId="{BB6445EA-AE7F-49E8-8A60-3A98B6E110FF}"/>
          </ac:picMkLst>
        </pc:picChg>
        <pc:picChg chg="mod ord">
          <ac:chgData name="Sanketa Kadam" userId="S::sanketa.kadam@ssaihq.com::dbaf6e8c-1d56-493a-a360-644b0f65f8ab" providerId="AD" clId="Web-{0CEC9503-D6D3-AFF3-4AFC-7C6DD9518977}" dt="2021-11-04T21:40:12.436" v="67" actId="1076"/>
          <ac:picMkLst>
            <pc:docMk/>
            <pc:sldMk cId="1190540069" sldId="398"/>
            <ac:picMk id="5" creationId="{2EA856E9-9192-4D8A-8616-D3E447F57346}"/>
          </ac:picMkLst>
        </pc:picChg>
      </pc:sldChg>
      <pc:sldChg chg="addSp delSp modSp add del replId">
        <pc:chgData name="Sanketa Kadam" userId="S::sanketa.kadam@ssaihq.com::dbaf6e8c-1d56-493a-a360-644b0f65f8ab" providerId="AD" clId="Web-{0CEC9503-D6D3-AFF3-4AFC-7C6DD9518977}" dt="2021-11-05T02:19:15.243" v="458"/>
        <pc:sldMkLst>
          <pc:docMk/>
          <pc:sldMk cId="2121873613" sldId="399"/>
        </pc:sldMkLst>
        <pc:spChg chg="add del">
          <ac:chgData name="Sanketa Kadam" userId="S::sanketa.kadam@ssaihq.com::dbaf6e8c-1d56-493a-a360-644b0f65f8ab" providerId="AD" clId="Web-{0CEC9503-D6D3-AFF3-4AFC-7C6DD9518977}" dt="2021-11-05T02:18:59.461" v="456"/>
          <ac:spMkLst>
            <pc:docMk/>
            <pc:sldMk cId="2121873613" sldId="399"/>
            <ac:spMk id="10" creationId="{69D184B2-2226-4E31-BCCB-444330767440}"/>
          </ac:spMkLst>
        </pc:spChg>
        <pc:spChg chg="add del">
          <ac:chgData name="Sanketa Kadam" userId="S::sanketa.kadam@ssaihq.com::dbaf6e8c-1d56-493a-a360-644b0f65f8ab" providerId="AD" clId="Web-{0CEC9503-D6D3-AFF3-4AFC-7C6DD9518977}" dt="2021-11-05T02:18:59.461" v="456"/>
          <ac:spMkLst>
            <pc:docMk/>
            <pc:sldMk cId="2121873613" sldId="399"/>
            <ac:spMk id="12" creationId="{1AC4D4E3-486A-464A-8EC8-D44881097267}"/>
          </ac:spMkLst>
        </pc:spChg>
        <pc:spChg chg="add del">
          <ac:chgData name="Sanketa Kadam" userId="S::sanketa.kadam@ssaihq.com::dbaf6e8c-1d56-493a-a360-644b0f65f8ab" providerId="AD" clId="Web-{0CEC9503-D6D3-AFF3-4AFC-7C6DD9518977}" dt="2021-11-05T02:18:59.461" v="456"/>
          <ac:spMkLst>
            <pc:docMk/>
            <pc:sldMk cId="2121873613" sldId="399"/>
            <ac:spMk id="14" creationId="{864DE13E-58EB-4475-B79C-0D4FC651239B}"/>
          </ac:spMkLst>
        </pc:spChg>
        <pc:graphicFrameChg chg="mod modGraphic">
          <ac:chgData name="Sanketa Kadam" userId="S::sanketa.kadam@ssaihq.com::dbaf6e8c-1d56-493a-a360-644b0f65f8ab" providerId="AD" clId="Web-{0CEC9503-D6D3-AFF3-4AFC-7C6DD9518977}" dt="2021-11-05T02:18:59.508" v="457"/>
          <ac:graphicFrameMkLst>
            <pc:docMk/>
            <pc:sldMk cId="2121873613" sldId="399"/>
            <ac:graphicFrameMk id="5" creationId="{67081781-96E0-4192-A29E-2B401F467321}"/>
          </ac:graphicFrameMkLst>
        </pc:graphicFrameChg>
      </pc:sldChg>
    </pc:docChg>
  </pc:docChgLst>
  <pc:docChgLst>
    <pc:chgData name="Garren Kalter" userId="S::garren.kalter@ssaihq.com::78d98055-9cb6-43c2-ac66-485aa26888f0" providerId="AD" clId="Web-{CAD1D905-6219-4683-99C6-328249759695}"/>
    <pc:docChg chg="modSld">
      <pc:chgData name="Garren Kalter" userId="S::garren.kalter@ssaihq.com::78d98055-9cb6-43c2-ac66-485aa26888f0" providerId="AD" clId="Web-{CAD1D905-6219-4683-99C6-328249759695}" dt="2021-11-05T15:47:01.668" v="80"/>
      <pc:docMkLst>
        <pc:docMk/>
      </pc:docMkLst>
      <pc:sldChg chg="modSp modCm">
        <pc:chgData name="Garren Kalter" userId="S::garren.kalter@ssaihq.com::78d98055-9cb6-43c2-ac66-485aa26888f0" providerId="AD" clId="Web-{CAD1D905-6219-4683-99C6-328249759695}" dt="2021-11-05T15:47:01.668" v="80"/>
        <pc:sldMkLst>
          <pc:docMk/>
          <pc:sldMk cId="868663620" sldId="363"/>
        </pc:sldMkLst>
        <pc:graphicFrameChg chg="mod modGraphic">
          <ac:chgData name="Garren Kalter" userId="S::garren.kalter@ssaihq.com::78d98055-9cb6-43c2-ac66-485aa26888f0" providerId="AD" clId="Web-{CAD1D905-6219-4683-99C6-328249759695}" dt="2021-11-05T15:47:01.668" v="80"/>
          <ac:graphicFrameMkLst>
            <pc:docMk/>
            <pc:sldMk cId="868663620" sldId="363"/>
            <ac:graphicFrameMk id="5" creationId="{67081781-96E0-4192-A29E-2B401F467321}"/>
          </ac:graphicFrameMkLst>
        </pc:graphicFrameChg>
      </pc:sldChg>
    </pc:docChg>
  </pc:docChgLst>
  <pc:docChgLst>
    <pc:chgData name="Garren Kalter" userId="S::garren.kalter@ssaihq.com::78d98055-9cb6-43c2-ac66-485aa26888f0" providerId="AD" clId="Web-{6D8A5AD7-381F-45D5-969E-611714DCE572}"/>
    <pc:docChg chg="modSld">
      <pc:chgData name="Garren Kalter" userId="S::garren.kalter@ssaihq.com::78d98055-9cb6-43c2-ac66-485aa26888f0" providerId="AD" clId="Web-{6D8A5AD7-381F-45D5-969E-611714DCE572}" dt="2021-11-05T00:22:37.632" v="67"/>
      <pc:docMkLst>
        <pc:docMk/>
      </pc:docMkLst>
      <pc:sldChg chg="modSp">
        <pc:chgData name="Garren Kalter" userId="S::garren.kalter@ssaihq.com::78d98055-9cb6-43c2-ac66-485aa26888f0" providerId="AD" clId="Web-{6D8A5AD7-381F-45D5-969E-611714DCE572}" dt="2021-11-05T00:22:37.632" v="67"/>
        <pc:sldMkLst>
          <pc:docMk/>
          <pc:sldMk cId="868663620" sldId="363"/>
        </pc:sldMkLst>
        <pc:graphicFrameChg chg="mod modGraphic">
          <ac:chgData name="Garren Kalter" userId="S::garren.kalter@ssaihq.com::78d98055-9cb6-43c2-ac66-485aa26888f0" providerId="AD" clId="Web-{6D8A5AD7-381F-45D5-969E-611714DCE572}" dt="2021-11-05T00:22:37.632" v="67"/>
          <ac:graphicFrameMkLst>
            <pc:docMk/>
            <pc:sldMk cId="868663620" sldId="363"/>
            <ac:graphicFrameMk id="5" creationId="{67081781-96E0-4192-A29E-2B401F467321}"/>
          </ac:graphicFrameMkLst>
        </pc:graphicFrameChg>
      </pc:sldChg>
    </pc:docChg>
  </pc:docChgLst>
  <pc:docChgLst>
    <pc:chgData name="Rose Eichelmann" userId="S::rose.eichelmann@ssaihq.com::6c97ea2e-5f5e-49b4-b7c4-464dd43f4593" providerId="AD" clId="Web-{C7F5C936-B41C-42FC-9EC8-B0829B13DC78}"/>
    <pc:docChg chg="mod delSld">
      <pc:chgData name="Rose Eichelmann" userId="S::rose.eichelmann@ssaihq.com::6c97ea2e-5f5e-49b4-b7c4-464dd43f4593" providerId="AD" clId="Web-{C7F5C936-B41C-42FC-9EC8-B0829B13DC78}" dt="2021-11-05T02:20:51.249" v="2"/>
      <pc:docMkLst>
        <pc:docMk/>
      </pc:docMkLst>
      <pc:sldChg chg="del">
        <pc:chgData name="Rose Eichelmann" userId="S::rose.eichelmann@ssaihq.com::6c97ea2e-5f5e-49b4-b7c4-464dd43f4593" providerId="AD" clId="Web-{C7F5C936-B41C-42FC-9EC8-B0829B13DC78}" dt="2021-11-05T02:20:31.795" v="0"/>
        <pc:sldMkLst>
          <pc:docMk/>
          <pc:sldMk cId="3019282324" sldId="370"/>
        </pc:sldMkLst>
      </pc:sldChg>
      <pc:sldChg chg="modCm">
        <pc:chgData name="Rose Eichelmann" userId="S::rose.eichelmann@ssaihq.com::6c97ea2e-5f5e-49b4-b7c4-464dd43f4593" providerId="AD" clId="Web-{C7F5C936-B41C-42FC-9EC8-B0829B13DC78}" dt="2021-11-05T02:20:51.249" v="2"/>
        <pc:sldMkLst>
          <pc:docMk/>
          <pc:sldMk cId="2078660503" sldId="391"/>
        </pc:sldMkLst>
      </pc:sldChg>
    </pc:docChg>
  </pc:docChgLst>
  <pc:docChgLst>
    <pc:chgData name="Garren Kalter" userId="S::garren.kalter@ssaihq.com::78d98055-9cb6-43c2-ac66-485aa26888f0" providerId="AD" clId="Web-{11EA124A-AEF8-4B7C-8B4C-9E4DB80375B7}"/>
    <pc:docChg chg="modSld">
      <pc:chgData name="Garren Kalter" userId="S::garren.kalter@ssaihq.com::78d98055-9cb6-43c2-ac66-485aa26888f0" providerId="AD" clId="Web-{11EA124A-AEF8-4B7C-8B4C-9E4DB80375B7}" dt="2021-11-05T21:02:59.400" v="60"/>
      <pc:docMkLst>
        <pc:docMk/>
      </pc:docMkLst>
      <pc:sldChg chg="modNotes">
        <pc:chgData name="Garren Kalter" userId="S::garren.kalter@ssaihq.com::78d98055-9cb6-43c2-ac66-485aa26888f0" providerId="AD" clId="Web-{11EA124A-AEF8-4B7C-8B4C-9E4DB80375B7}" dt="2021-11-05T21:02:59.400" v="60"/>
        <pc:sldMkLst>
          <pc:docMk/>
          <pc:sldMk cId="2097404531" sldId="358"/>
        </pc:sldMkLst>
      </pc:sldChg>
    </pc:docChg>
  </pc:docChgLst>
  <pc:docChgLst>
    <pc:chgData name="Rose Eichelmann" userId="S::rose.eichelmann@ssaihq.com::6c97ea2e-5f5e-49b4-b7c4-464dd43f4593" providerId="AD" clId="Web-{AB736C5D-CD3D-42A1-ADA8-6663A5395C56}"/>
    <pc:docChg chg="modSld">
      <pc:chgData name="Rose Eichelmann" userId="S::rose.eichelmann@ssaihq.com::6c97ea2e-5f5e-49b4-b7c4-464dd43f4593" providerId="AD" clId="Web-{AB736C5D-CD3D-42A1-ADA8-6663A5395C56}" dt="2021-11-05T21:05:50.054" v="95" actId="20577"/>
      <pc:docMkLst>
        <pc:docMk/>
      </pc:docMkLst>
      <pc:sldChg chg="modSp">
        <pc:chgData name="Rose Eichelmann" userId="S::rose.eichelmann@ssaihq.com::6c97ea2e-5f5e-49b4-b7c4-464dd43f4593" providerId="AD" clId="Web-{AB736C5D-CD3D-42A1-ADA8-6663A5395C56}" dt="2021-11-05T21:05:50.054" v="95" actId="20577"/>
        <pc:sldMkLst>
          <pc:docMk/>
          <pc:sldMk cId="2637735917" sldId="401"/>
        </pc:sldMkLst>
        <pc:spChg chg="mod">
          <ac:chgData name="Rose Eichelmann" userId="S::rose.eichelmann@ssaihq.com::6c97ea2e-5f5e-49b4-b7c4-464dd43f4593" providerId="AD" clId="Web-{AB736C5D-CD3D-42A1-ADA8-6663A5395C56}" dt="2021-11-05T21:05:50.054" v="95" actId="20577"/>
          <ac:spMkLst>
            <pc:docMk/>
            <pc:sldMk cId="2637735917" sldId="401"/>
            <ac:spMk id="7" creationId="{95093B0D-FB97-400B-898F-B9A0F3D15070}"/>
          </ac:spMkLst>
        </pc:spChg>
      </pc:sldChg>
    </pc:docChg>
  </pc:docChgLst>
  <pc:docChgLst>
    <pc:chgData name="Erin Azuma" userId="S::erin.azuma@ssaihq.com::8d6755ec-22d7-4694-9c72-e216f459f276" providerId="AD" clId="Web-{DABD37D9-1671-003B-93BD-064A285AA786}"/>
    <pc:docChg chg="modSld">
      <pc:chgData name="Erin Azuma" userId="S::erin.azuma@ssaihq.com::8d6755ec-22d7-4694-9c72-e216f459f276" providerId="AD" clId="Web-{DABD37D9-1671-003B-93BD-064A285AA786}" dt="2021-11-04T22:27:26.945" v="137" actId="20577"/>
      <pc:docMkLst>
        <pc:docMk/>
      </pc:docMkLst>
      <pc:sldChg chg="modSp">
        <pc:chgData name="Erin Azuma" userId="S::erin.azuma@ssaihq.com::8d6755ec-22d7-4694-9c72-e216f459f276" providerId="AD" clId="Web-{DABD37D9-1671-003B-93BD-064A285AA786}" dt="2021-11-04T22:27:26.945" v="137" actId="20577"/>
        <pc:sldMkLst>
          <pc:docMk/>
          <pc:sldMk cId="175984622" sldId="337"/>
        </pc:sldMkLst>
        <pc:spChg chg="mod">
          <ac:chgData name="Erin Azuma" userId="S::erin.azuma@ssaihq.com::8d6755ec-22d7-4694-9c72-e216f459f276" providerId="AD" clId="Web-{DABD37D9-1671-003B-93BD-064A285AA786}" dt="2021-11-04T22:27:26.945" v="137" actId="20577"/>
          <ac:spMkLst>
            <pc:docMk/>
            <pc:sldMk cId="175984622" sldId="337"/>
            <ac:spMk id="6" creationId="{00000000-0000-0000-0000-000000000000}"/>
          </ac:spMkLst>
        </pc:spChg>
      </pc:sldChg>
      <pc:sldChg chg="modSp">
        <pc:chgData name="Erin Azuma" userId="S::erin.azuma@ssaihq.com::8d6755ec-22d7-4694-9c72-e216f459f276" providerId="AD" clId="Web-{DABD37D9-1671-003B-93BD-064A285AA786}" dt="2021-11-04T20:48:48.460" v="82" actId="1076"/>
        <pc:sldMkLst>
          <pc:docMk/>
          <pc:sldMk cId="1380789615" sldId="357"/>
        </pc:sldMkLst>
        <pc:picChg chg="mod">
          <ac:chgData name="Erin Azuma" userId="S::erin.azuma@ssaihq.com::8d6755ec-22d7-4694-9c72-e216f459f276" providerId="AD" clId="Web-{DABD37D9-1671-003B-93BD-064A285AA786}" dt="2021-11-04T20:48:48.460" v="82" actId="1076"/>
          <ac:picMkLst>
            <pc:docMk/>
            <pc:sldMk cId="1380789615" sldId="357"/>
            <ac:picMk id="14" creationId="{8315C1EB-8C0E-49A3-ABE6-518148479B2C}"/>
          </ac:picMkLst>
        </pc:picChg>
        <pc:picChg chg="mod">
          <ac:chgData name="Erin Azuma" userId="S::erin.azuma@ssaihq.com::8d6755ec-22d7-4694-9c72-e216f459f276" providerId="AD" clId="Web-{DABD37D9-1671-003B-93BD-064A285AA786}" dt="2021-11-04T20:48:41.788" v="81" actId="1076"/>
          <ac:picMkLst>
            <pc:docMk/>
            <pc:sldMk cId="1380789615" sldId="357"/>
            <ac:picMk id="16" creationId="{160DA294-C951-4130-AB2C-98E017CA8AB7}"/>
          </ac:picMkLst>
        </pc:picChg>
      </pc:sldChg>
      <pc:sldChg chg="addSp delSp modSp modNotes">
        <pc:chgData name="Erin Azuma" userId="S::erin.azuma@ssaihq.com::8d6755ec-22d7-4694-9c72-e216f459f276" providerId="AD" clId="Web-{DABD37D9-1671-003B-93BD-064A285AA786}" dt="2021-11-04T21:04:37.638" v="84"/>
        <pc:sldMkLst>
          <pc:docMk/>
          <pc:sldMk cId="3998490903" sldId="378"/>
        </pc:sldMkLst>
        <pc:spChg chg="add mod">
          <ac:chgData name="Erin Azuma" userId="S::erin.azuma@ssaihq.com::8d6755ec-22d7-4694-9c72-e216f459f276" providerId="AD" clId="Web-{DABD37D9-1671-003B-93BD-064A285AA786}" dt="2021-11-04T20:37:52.194" v="33" actId="20577"/>
          <ac:spMkLst>
            <pc:docMk/>
            <pc:sldMk cId="3998490903" sldId="378"/>
            <ac:spMk id="7" creationId="{6D936BB2-943B-4D6E-8FAA-BDDF652E05CA}"/>
          </ac:spMkLst>
        </pc:spChg>
        <pc:spChg chg="add mod">
          <ac:chgData name="Erin Azuma" userId="S::erin.azuma@ssaihq.com::8d6755ec-22d7-4694-9c72-e216f459f276" providerId="AD" clId="Web-{DABD37D9-1671-003B-93BD-064A285AA786}" dt="2021-11-04T20:38:54.118" v="56" actId="1076"/>
          <ac:spMkLst>
            <pc:docMk/>
            <pc:sldMk cId="3998490903" sldId="378"/>
            <ac:spMk id="8" creationId="{DD6AE72F-7656-43A8-B5C3-A52C316E50D5}"/>
          </ac:spMkLst>
        </pc:spChg>
        <pc:spChg chg="add mod">
          <ac:chgData name="Erin Azuma" userId="S::erin.azuma@ssaihq.com::8d6755ec-22d7-4694-9c72-e216f459f276" providerId="AD" clId="Web-{DABD37D9-1671-003B-93BD-064A285AA786}" dt="2021-11-04T20:38:57.524" v="57" actId="1076"/>
          <ac:spMkLst>
            <pc:docMk/>
            <pc:sldMk cId="3998490903" sldId="378"/>
            <ac:spMk id="10" creationId="{ABBF4947-394F-4424-98BB-2F2E06FC45DE}"/>
          </ac:spMkLst>
        </pc:spChg>
        <pc:spChg chg="add">
          <ac:chgData name="Erin Azuma" userId="S::erin.azuma@ssaihq.com::8d6755ec-22d7-4694-9c72-e216f459f276" providerId="AD" clId="Web-{DABD37D9-1671-003B-93BD-064A285AA786}" dt="2021-11-04T20:47:56.646" v="77"/>
          <ac:spMkLst>
            <pc:docMk/>
            <pc:sldMk cId="3998490903" sldId="378"/>
            <ac:spMk id="15" creationId="{157E1506-C4D7-42F2-90AD-ABB7D48A5295}"/>
          </ac:spMkLst>
        </pc:spChg>
        <pc:spChg chg="add">
          <ac:chgData name="Erin Azuma" userId="S::erin.azuma@ssaihq.com::8d6755ec-22d7-4694-9c72-e216f459f276" providerId="AD" clId="Web-{DABD37D9-1671-003B-93BD-064A285AA786}" dt="2021-11-04T20:47:56.646" v="78"/>
          <ac:spMkLst>
            <pc:docMk/>
            <pc:sldMk cId="3998490903" sldId="378"/>
            <ac:spMk id="17" creationId="{021E48B2-6A12-4689-BA01-9488D25739C9}"/>
          </ac:spMkLst>
        </pc:spChg>
        <pc:picChg chg="add mod">
          <ac:chgData name="Erin Azuma" userId="S::erin.azuma@ssaihq.com::8d6755ec-22d7-4694-9c72-e216f459f276" providerId="AD" clId="Web-{DABD37D9-1671-003B-93BD-064A285AA786}" dt="2021-11-04T20:38:50.961" v="55" actId="1076"/>
          <ac:picMkLst>
            <pc:docMk/>
            <pc:sldMk cId="3998490903" sldId="378"/>
            <ac:picMk id="14" creationId="{E9BE4A93-A96F-4405-9D6C-8ED08465ACA1}"/>
          </ac:picMkLst>
        </pc:picChg>
        <pc:picChg chg="del mod">
          <ac:chgData name="Erin Azuma" userId="S::erin.azuma@ssaihq.com::8d6755ec-22d7-4694-9c72-e216f459f276" providerId="AD" clId="Web-{DABD37D9-1671-003B-93BD-064A285AA786}" dt="2021-11-04T20:38:58.414" v="58"/>
          <ac:picMkLst>
            <pc:docMk/>
            <pc:sldMk cId="3998490903" sldId="378"/>
            <ac:picMk id="19" creationId="{B2BA64CE-901D-4D12-A71A-091FA0D913FE}"/>
          </ac:picMkLst>
        </pc:picChg>
      </pc:sldChg>
      <pc:sldChg chg="modSp modCm modNotes">
        <pc:chgData name="Erin Azuma" userId="S::erin.azuma@ssaihq.com::8d6755ec-22d7-4694-9c72-e216f459f276" providerId="AD" clId="Web-{DABD37D9-1671-003B-93BD-064A285AA786}" dt="2021-11-04T22:14:04.253" v="111" actId="20577"/>
        <pc:sldMkLst>
          <pc:docMk/>
          <pc:sldMk cId="153830453" sldId="379"/>
        </pc:sldMkLst>
        <pc:spChg chg="mod">
          <ac:chgData name="Erin Azuma" userId="S::erin.azuma@ssaihq.com::8d6755ec-22d7-4694-9c72-e216f459f276" providerId="AD" clId="Web-{DABD37D9-1671-003B-93BD-064A285AA786}" dt="2021-11-04T22:14:04.253" v="111" actId="20577"/>
          <ac:spMkLst>
            <pc:docMk/>
            <pc:sldMk cId="153830453" sldId="379"/>
            <ac:spMk id="7" creationId="{0352EABC-3E49-4CBA-89D0-E416E47FEEAB}"/>
          </ac:spMkLst>
        </pc:spChg>
      </pc:sldChg>
      <pc:sldChg chg="addSp modSp modNotes">
        <pc:chgData name="Erin Azuma" userId="S::erin.azuma@ssaihq.com::8d6755ec-22d7-4694-9c72-e216f459f276" providerId="AD" clId="Web-{DABD37D9-1671-003B-93BD-064A285AA786}" dt="2021-11-04T22:13:01.111" v="91" actId="14100"/>
        <pc:sldMkLst>
          <pc:docMk/>
          <pc:sldMk cId="1316052657" sldId="380"/>
        </pc:sldMkLst>
        <pc:spChg chg="mod">
          <ac:chgData name="Erin Azuma" userId="S::erin.azuma@ssaihq.com::8d6755ec-22d7-4694-9c72-e216f459f276" providerId="AD" clId="Web-{DABD37D9-1671-003B-93BD-064A285AA786}" dt="2021-11-04T22:13:01.111" v="91" actId="14100"/>
          <ac:spMkLst>
            <pc:docMk/>
            <pc:sldMk cId="1316052657" sldId="380"/>
            <ac:spMk id="2" creationId="{00000000-0000-0000-0000-000000000000}"/>
          </ac:spMkLst>
        </pc:spChg>
        <pc:spChg chg="add mod">
          <ac:chgData name="Erin Azuma" userId="S::erin.azuma@ssaihq.com::8d6755ec-22d7-4694-9c72-e216f459f276" providerId="AD" clId="Web-{DABD37D9-1671-003B-93BD-064A285AA786}" dt="2021-11-04T20:47:31.473" v="65" actId="1076"/>
          <ac:spMkLst>
            <pc:docMk/>
            <pc:sldMk cId="1316052657" sldId="380"/>
            <ac:spMk id="13" creationId="{A6AFF663-9E5A-4084-B087-44E9993708A6}"/>
          </ac:spMkLst>
        </pc:spChg>
        <pc:spChg chg="add mod">
          <ac:chgData name="Erin Azuma" userId="S::erin.azuma@ssaihq.com::8d6755ec-22d7-4694-9c72-e216f459f276" providerId="AD" clId="Web-{DABD37D9-1671-003B-93BD-064A285AA786}" dt="2021-11-04T20:47:41.974" v="70" actId="14100"/>
          <ac:spMkLst>
            <pc:docMk/>
            <pc:sldMk cId="1316052657" sldId="380"/>
            <ac:spMk id="15" creationId="{1492B051-74B2-4AD2-89BE-019FDCE6BBB5}"/>
          </ac:spMkLst>
        </pc:spChg>
      </pc:sldChg>
      <pc:sldChg chg="addSp">
        <pc:chgData name="Erin Azuma" userId="S::erin.azuma@ssaihq.com::8d6755ec-22d7-4694-9c72-e216f459f276" providerId="AD" clId="Web-{DABD37D9-1671-003B-93BD-064A285AA786}" dt="2021-11-04T20:47:51.365" v="74"/>
        <pc:sldMkLst>
          <pc:docMk/>
          <pc:sldMk cId="1956714534" sldId="382"/>
        </pc:sldMkLst>
        <pc:spChg chg="add">
          <ac:chgData name="Erin Azuma" userId="S::erin.azuma@ssaihq.com::8d6755ec-22d7-4694-9c72-e216f459f276" providerId="AD" clId="Web-{DABD37D9-1671-003B-93BD-064A285AA786}" dt="2021-11-04T20:47:51.349" v="73"/>
          <ac:spMkLst>
            <pc:docMk/>
            <pc:sldMk cId="1956714534" sldId="382"/>
            <ac:spMk id="4" creationId="{48ACE9AB-10D2-4F2E-977D-29D69CBEBD1F}"/>
          </ac:spMkLst>
        </pc:spChg>
        <pc:spChg chg="add">
          <ac:chgData name="Erin Azuma" userId="S::erin.azuma@ssaihq.com::8d6755ec-22d7-4694-9c72-e216f459f276" providerId="AD" clId="Web-{DABD37D9-1671-003B-93BD-064A285AA786}" dt="2021-11-04T20:47:51.365" v="74"/>
          <ac:spMkLst>
            <pc:docMk/>
            <pc:sldMk cId="1956714534" sldId="382"/>
            <ac:spMk id="7" creationId="{2D9AB225-35FC-4C47-9E11-096AA39E9462}"/>
          </ac:spMkLst>
        </pc:spChg>
      </pc:sldChg>
      <pc:sldChg chg="addSp modCm">
        <pc:chgData name="Erin Azuma" userId="S::erin.azuma@ssaihq.com::8d6755ec-22d7-4694-9c72-e216f459f276" providerId="AD" clId="Web-{DABD37D9-1671-003B-93BD-064A285AA786}" dt="2021-11-04T21:05:14.374" v="85"/>
        <pc:sldMkLst>
          <pc:docMk/>
          <pc:sldMk cId="1713238694" sldId="383"/>
        </pc:sldMkLst>
        <pc:spChg chg="add">
          <ac:chgData name="Erin Azuma" userId="S::erin.azuma@ssaihq.com::8d6755ec-22d7-4694-9c72-e216f459f276" providerId="AD" clId="Web-{DABD37D9-1671-003B-93BD-064A285AA786}" dt="2021-11-04T20:47:54.224" v="75"/>
          <ac:spMkLst>
            <pc:docMk/>
            <pc:sldMk cId="1713238694" sldId="383"/>
            <ac:spMk id="2" creationId="{3770C9D0-9C36-45AB-AAEB-7AED4D324AB3}"/>
          </ac:spMkLst>
        </pc:spChg>
        <pc:spChg chg="add">
          <ac:chgData name="Erin Azuma" userId="S::erin.azuma@ssaihq.com::8d6755ec-22d7-4694-9c72-e216f459f276" providerId="AD" clId="Web-{DABD37D9-1671-003B-93BD-064A285AA786}" dt="2021-11-04T20:47:54.240" v="76"/>
          <ac:spMkLst>
            <pc:docMk/>
            <pc:sldMk cId="1713238694" sldId="383"/>
            <ac:spMk id="4" creationId="{4D0C402F-E203-4B87-8D37-F673F1A50382}"/>
          </ac:spMkLst>
        </pc:spChg>
      </pc:sldChg>
      <pc:sldChg chg="addSp modSp">
        <pc:chgData name="Erin Azuma" userId="S::erin.azuma@ssaihq.com::8d6755ec-22d7-4694-9c72-e216f459f276" providerId="AD" clId="Web-{DABD37D9-1671-003B-93BD-064A285AA786}" dt="2021-11-04T22:13:16.174" v="92" actId="1076"/>
        <pc:sldMkLst>
          <pc:docMk/>
          <pc:sldMk cId="367947704" sldId="384"/>
        </pc:sldMkLst>
        <pc:spChg chg="add">
          <ac:chgData name="Erin Azuma" userId="S::erin.azuma@ssaihq.com::8d6755ec-22d7-4694-9c72-e216f459f276" providerId="AD" clId="Web-{DABD37D9-1671-003B-93BD-064A285AA786}" dt="2021-11-04T20:47:48.427" v="71"/>
          <ac:spMkLst>
            <pc:docMk/>
            <pc:sldMk cId="367947704" sldId="384"/>
            <ac:spMk id="2" creationId="{C766D367-2488-4CBC-9EBA-2EBA374EEDD9}"/>
          </ac:spMkLst>
        </pc:spChg>
        <pc:spChg chg="add">
          <ac:chgData name="Erin Azuma" userId="S::erin.azuma@ssaihq.com::8d6755ec-22d7-4694-9c72-e216f459f276" providerId="AD" clId="Web-{DABD37D9-1671-003B-93BD-064A285AA786}" dt="2021-11-04T20:47:48.443" v="72"/>
          <ac:spMkLst>
            <pc:docMk/>
            <pc:sldMk cId="367947704" sldId="384"/>
            <ac:spMk id="4" creationId="{A74BB7A4-DA34-4385-B7A1-4D2A71A05655}"/>
          </ac:spMkLst>
        </pc:spChg>
        <pc:picChg chg="mod">
          <ac:chgData name="Erin Azuma" userId="S::erin.azuma@ssaihq.com::8d6755ec-22d7-4694-9c72-e216f459f276" providerId="AD" clId="Web-{DABD37D9-1671-003B-93BD-064A285AA786}" dt="2021-11-04T22:13:16.174" v="92" actId="1076"/>
          <ac:picMkLst>
            <pc:docMk/>
            <pc:sldMk cId="367947704" sldId="384"/>
            <ac:picMk id="10" creationId="{3A685E38-A040-407B-A97D-F0AD9A2761C8}"/>
          </ac:picMkLst>
        </pc:picChg>
      </pc:sldChg>
      <pc:sldChg chg="addSp delSp modSp">
        <pc:chgData name="Erin Azuma" userId="S::erin.azuma@ssaihq.com::8d6755ec-22d7-4694-9c72-e216f459f276" providerId="AD" clId="Web-{DABD37D9-1671-003B-93BD-064A285AA786}" dt="2021-11-04T20:48:02.115" v="80"/>
        <pc:sldMkLst>
          <pc:docMk/>
          <pc:sldMk cId="3820998725" sldId="385"/>
        </pc:sldMkLst>
        <pc:spChg chg="mod">
          <ac:chgData name="Erin Azuma" userId="S::erin.azuma@ssaihq.com::8d6755ec-22d7-4694-9c72-e216f459f276" providerId="AD" clId="Web-{DABD37D9-1671-003B-93BD-064A285AA786}" dt="2021-11-04T20:37:08.396" v="3" actId="1076"/>
          <ac:spMkLst>
            <pc:docMk/>
            <pc:sldMk cId="3820998725" sldId="385"/>
            <ac:spMk id="4" creationId="{BBB97D78-6FF6-44E3-A08F-129C7BA1B49B}"/>
          </ac:spMkLst>
        </pc:spChg>
        <pc:spChg chg="add">
          <ac:chgData name="Erin Azuma" userId="S::erin.azuma@ssaihq.com::8d6755ec-22d7-4694-9c72-e216f459f276" providerId="AD" clId="Web-{DABD37D9-1671-003B-93BD-064A285AA786}" dt="2021-11-04T20:48:02.115" v="79"/>
          <ac:spMkLst>
            <pc:docMk/>
            <pc:sldMk cId="3820998725" sldId="385"/>
            <ac:spMk id="9" creationId="{EA8EBE14-4E20-4F6B-8A48-020A7BD1280C}"/>
          </ac:spMkLst>
        </pc:spChg>
        <pc:spChg chg="add">
          <ac:chgData name="Erin Azuma" userId="S::erin.azuma@ssaihq.com::8d6755ec-22d7-4694-9c72-e216f459f276" providerId="AD" clId="Web-{DABD37D9-1671-003B-93BD-064A285AA786}" dt="2021-11-04T20:48:02.115" v="80"/>
          <ac:spMkLst>
            <pc:docMk/>
            <pc:sldMk cId="3820998725" sldId="385"/>
            <ac:spMk id="12" creationId="{99DD9B9B-F687-4E8B-8CA0-A2503B01E111}"/>
          </ac:spMkLst>
        </pc:spChg>
        <pc:picChg chg="del">
          <ac:chgData name="Erin Azuma" userId="S::erin.azuma@ssaihq.com::8d6755ec-22d7-4694-9c72-e216f459f276" providerId="AD" clId="Web-{DABD37D9-1671-003B-93BD-064A285AA786}" dt="2021-11-04T20:37:04.318" v="2"/>
          <ac:picMkLst>
            <pc:docMk/>
            <pc:sldMk cId="3820998725" sldId="385"/>
            <ac:picMk id="2" creationId="{CF521150-2AC2-4E95-86C6-C6B28BCDF979}"/>
          </ac:picMkLst>
        </pc:picChg>
        <pc:picChg chg="mod">
          <ac:chgData name="Erin Azuma" userId="S::erin.azuma@ssaihq.com::8d6755ec-22d7-4694-9c72-e216f459f276" providerId="AD" clId="Web-{DABD37D9-1671-003B-93BD-064A285AA786}" dt="2021-11-04T20:37:08.396" v="4" actId="1076"/>
          <ac:picMkLst>
            <pc:docMk/>
            <pc:sldMk cId="3820998725" sldId="385"/>
            <ac:picMk id="7" creationId="{B807D714-29B2-406A-8AB6-54DE849A0CE2}"/>
          </ac:picMkLst>
        </pc:picChg>
      </pc:sldChg>
      <pc:sldChg chg="modNotes">
        <pc:chgData name="Erin Azuma" userId="S::erin.azuma@ssaihq.com::8d6755ec-22d7-4694-9c72-e216f459f276" providerId="AD" clId="Web-{DABD37D9-1671-003B-93BD-064A285AA786}" dt="2021-11-04T21:10:05.740" v="89"/>
        <pc:sldMkLst>
          <pc:docMk/>
          <pc:sldMk cId="4229584872" sldId="388"/>
        </pc:sldMkLst>
      </pc:sldChg>
      <pc:sldChg chg="addSp modSp modNotes">
        <pc:chgData name="Erin Azuma" userId="S::erin.azuma@ssaihq.com::8d6755ec-22d7-4694-9c72-e216f459f276" providerId="AD" clId="Web-{DABD37D9-1671-003B-93BD-064A285AA786}" dt="2021-11-04T22:25:27.145" v="121"/>
        <pc:sldMkLst>
          <pc:docMk/>
          <pc:sldMk cId="3320058272" sldId="392"/>
        </pc:sldMkLst>
        <pc:picChg chg="add mod">
          <ac:chgData name="Erin Azuma" userId="S::erin.azuma@ssaihq.com::8d6755ec-22d7-4694-9c72-e216f459f276" providerId="AD" clId="Web-{DABD37D9-1671-003B-93BD-064A285AA786}" dt="2021-11-04T22:25:18.223" v="120" actId="1076"/>
          <ac:picMkLst>
            <pc:docMk/>
            <pc:sldMk cId="3320058272" sldId="392"/>
            <ac:picMk id="2" creationId="{4C6A863A-CA8D-4BAB-A7D4-09DC615EF41D}"/>
          </ac:picMkLst>
        </pc:picChg>
      </pc:sldChg>
      <pc:sldChg chg="addSp modSp modNotes">
        <pc:chgData name="Erin Azuma" userId="S::erin.azuma@ssaihq.com::8d6755ec-22d7-4694-9c72-e216f459f276" providerId="AD" clId="Web-{DABD37D9-1671-003B-93BD-064A285AA786}" dt="2021-11-04T22:25:31.848" v="122"/>
        <pc:sldMkLst>
          <pc:docMk/>
          <pc:sldMk cId="4046178175" sldId="393"/>
        </pc:sldMkLst>
        <pc:picChg chg="add mod">
          <ac:chgData name="Erin Azuma" userId="S::erin.azuma@ssaihq.com::8d6755ec-22d7-4694-9c72-e216f459f276" providerId="AD" clId="Web-{DABD37D9-1671-003B-93BD-064A285AA786}" dt="2021-11-04T22:24:58.270" v="117" actId="1076"/>
          <ac:picMkLst>
            <pc:docMk/>
            <pc:sldMk cId="4046178175" sldId="393"/>
            <ac:picMk id="2" creationId="{BAFE484C-A620-4163-AA07-0B937FA8E81A}"/>
          </ac:picMkLst>
        </pc:picChg>
      </pc:sldChg>
      <pc:sldChg chg="addSp modSp modNotes">
        <pc:chgData name="Erin Azuma" userId="S::erin.azuma@ssaihq.com::8d6755ec-22d7-4694-9c72-e216f459f276" providerId="AD" clId="Web-{DABD37D9-1671-003B-93BD-064A285AA786}" dt="2021-11-04T22:25:35.099" v="123"/>
        <pc:sldMkLst>
          <pc:docMk/>
          <pc:sldMk cId="1398843236" sldId="394"/>
        </pc:sldMkLst>
        <pc:picChg chg="add mod">
          <ac:chgData name="Erin Azuma" userId="S::erin.azuma@ssaihq.com::8d6755ec-22d7-4694-9c72-e216f459f276" providerId="AD" clId="Web-{DABD37D9-1671-003B-93BD-064A285AA786}" dt="2021-11-04T22:15:57.568" v="115" actId="1076"/>
          <ac:picMkLst>
            <pc:docMk/>
            <pc:sldMk cId="1398843236" sldId="394"/>
            <ac:picMk id="2" creationId="{948B1266-4E18-43DF-9679-6E3954FFF43D}"/>
          </ac:picMkLst>
        </pc:picChg>
      </pc:sldChg>
      <pc:sldChg chg="addSp modSp modNotes">
        <pc:chgData name="Erin Azuma" userId="S::erin.azuma@ssaihq.com::8d6755ec-22d7-4694-9c72-e216f459f276" providerId="AD" clId="Web-{DABD37D9-1671-003B-93BD-064A285AA786}" dt="2021-11-04T22:25:41.286" v="124"/>
        <pc:sldMkLst>
          <pc:docMk/>
          <pc:sldMk cId="72424488" sldId="395"/>
        </pc:sldMkLst>
        <pc:picChg chg="add mod">
          <ac:chgData name="Erin Azuma" userId="S::erin.azuma@ssaihq.com::8d6755ec-22d7-4694-9c72-e216f459f276" providerId="AD" clId="Web-{DABD37D9-1671-003B-93BD-064A285AA786}" dt="2021-11-04T22:15:47.568" v="113" actId="1076"/>
          <ac:picMkLst>
            <pc:docMk/>
            <pc:sldMk cId="72424488" sldId="395"/>
            <ac:picMk id="2" creationId="{E1F169CF-4FC3-4F08-B614-66C42000D876}"/>
          </ac:picMkLst>
        </pc:picChg>
      </pc:sldChg>
      <pc:sldChg chg="addSp modSp modNotes">
        <pc:chgData name="Erin Azuma" userId="S::erin.azuma@ssaihq.com::8d6755ec-22d7-4694-9c72-e216f459f276" providerId="AD" clId="Web-{DABD37D9-1671-003B-93BD-064A285AA786}" dt="2021-11-04T22:26:19.662" v="129"/>
        <pc:sldMkLst>
          <pc:docMk/>
          <pc:sldMk cId="3594725816" sldId="396"/>
        </pc:sldMkLst>
        <pc:picChg chg="add mod">
          <ac:chgData name="Erin Azuma" userId="S::erin.azuma@ssaihq.com::8d6755ec-22d7-4694-9c72-e216f459f276" providerId="AD" clId="Web-{DABD37D9-1671-003B-93BD-064A285AA786}" dt="2021-11-04T22:26:19.662" v="129"/>
          <ac:picMkLst>
            <pc:docMk/>
            <pc:sldMk cId="3594725816" sldId="396"/>
            <ac:picMk id="2" creationId="{C417ACF0-BA24-4B24-9113-AC30144A87D6}"/>
          </ac:picMkLst>
        </pc:picChg>
      </pc:sldChg>
      <pc:sldChg chg="addSp modSp modNotes">
        <pc:chgData name="Erin Azuma" userId="S::erin.azuma@ssaihq.com::8d6755ec-22d7-4694-9c72-e216f459f276" providerId="AD" clId="Web-{DABD37D9-1671-003B-93BD-064A285AA786}" dt="2021-11-04T22:27:05.023" v="134"/>
        <pc:sldMkLst>
          <pc:docMk/>
          <pc:sldMk cId="2438067343" sldId="397"/>
        </pc:sldMkLst>
        <pc:picChg chg="add mod">
          <ac:chgData name="Erin Azuma" userId="S::erin.azuma@ssaihq.com::8d6755ec-22d7-4694-9c72-e216f459f276" providerId="AD" clId="Web-{DABD37D9-1671-003B-93BD-064A285AA786}" dt="2021-11-04T22:27:05.023" v="134"/>
          <ac:picMkLst>
            <pc:docMk/>
            <pc:sldMk cId="2438067343" sldId="397"/>
            <ac:picMk id="2" creationId="{ADEE7460-6237-4250-9877-3A5B458C73E0}"/>
          </ac:picMkLst>
        </pc:picChg>
      </pc:sldChg>
    </pc:docChg>
  </pc:docChgLst>
  <pc:docChgLst>
    <pc:chgData name="Garren Kalter" userId="S::garren.kalter@ssaihq.com::78d98055-9cb6-43c2-ac66-485aa26888f0" providerId="AD" clId="Web-{5C7A0C37-3424-4AFD-93B4-DC0C5A21AB1F}"/>
    <pc:docChg chg="modSld">
      <pc:chgData name="Garren Kalter" userId="S::garren.kalter@ssaihq.com::78d98055-9cb6-43c2-ac66-485aa26888f0" providerId="AD" clId="Web-{5C7A0C37-3424-4AFD-93B4-DC0C5A21AB1F}" dt="2021-11-04T19:47:21.017" v="2"/>
      <pc:docMkLst>
        <pc:docMk/>
      </pc:docMkLst>
      <pc:sldChg chg="modNotes">
        <pc:chgData name="Garren Kalter" userId="S::garren.kalter@ssaihq.com::78d98055-9cb6-43c2-ac66-485aa26888f0" providerId="AD" clId="Web-{5C7A0C37-3424-4AFD-93B4-DC0C5A21AB1F}" dt="2021-11-04T19:47:21.017" v="2"/>
        <pc:sldMkLst>
          <pc:docMk/>
          <pc:sldMk cId="3457887769" sldId="321"/>
        </pc:sldMkLst>
      </pc:sldChg>
    </pc:docChg>
  </pc:docChgLst>
  <pc:docChgLst>
    <pc:chgData name="Sanketa Kadam" userId="S::sanketa.kadam@ssaihq.com::dbaf6e8c-1d56-493a-a360-644b0f65f8ab" providerId="AD" clId="Web-{EBDA2585-36C3-7DEA-BE39-EAB79C860670}"/>
    <pc:docChg chg="addSld delSld modSld">
      <pc:chgData name="Sanketa Kadam" userId="S::sanketa.kadam@ssaihq.com::dbaf6e8c-1d56-493a-a360-644b0f65f8ab" providerId="AD" clId="Web-{EBDA2585-36C3-7DEA-BE39-EAB79C860670}" dt="2021-11-03T22:36:06.665" v="811" actId="1076"/>
      <pc:docMkLst>
        <pc:docMk/>
      </pc:docMkLst>
      <pc:sldChg chg="modSp">
        <pc:chgData name="Sanketa Kadam" userId="S::sanketa.kadam@ssaihq.com::dbaf6e8c-1d56-493a-a360-644b0f65f8ab" providerId="AD" clId="Web-{EBDA2585-36C3-7DEA-BE39-EAB79C860670}" dt="2021-11-03T22:07:06.552" v="601" actId="20577"/>
        <pc:sldMkLst>
          <pc:docMk/>
          <pc:sldMk cId="2811379242" sldId="341"/>
        </pc:sldMkLst>
        <pc:spChg chg="mod">
          <ac:chgData name="Sanketa Kadam" userId="S::sanketa.kadam@ssaihq.com::dbaf6e8c-1d56-493a-a360-644b0f65f8ab" providerId="AD" clId="Web-{EBDA2585-36C3-7DEA-BE39-EAB79C860670}" dt="2021-11-03T22:06:57.021" v="597" actId="1076"/>
          <ac:spMkLst>
            <pc:docMk/>
            <pc:sldMk cId="2811379242" sldId="341"/>
            <ac:spMk id="20" creationId="{8C956578-CE79-4352-BCD4-DD885C3B6857}"/>
          </ac:spMkLst>
        </pc:spChg>
        <pc:spChg chg="mod">
          <ac:chgData name="Sanketa Kadam" userId="S::sanketa.kadam@ssaihq.com::dbaf6e8c-1d56-493a-a360-644b0f65f8ab" providerId="AD" clId="Web-{EBDA2585-36C3-7DEA-BE39-EAB79C860670}" dt="2021-11-03T22:07:06.552" v="601" actId="20577"/>
          <ac:spMkLst>
            <pc:docMk/>
            <pc:sldMk cId="2811379242" sldId="341"/>
            <ac:spMk id="53" creationId="{E473477B-DC1F-4916-9DD1-2546C240741B}"/>
          </ac:spMkLst>
        </pc:spChg>
      </pc:sldChg>
      <pc:sldChg chg="modSp">
        <pc:chgData name="Sanketa Kadam" userId="S::sanketa.kadam@ssaihq.com::dbaf6e8c-1d56-493a-a360-644b0f65f8ab" providerId="AD" clId="Web-{EBDA2585-36C3-7DEA-BE39-EAB79C860670}" dt="2021-11-03T21:43:09.033" v="2" actId="20577"/>
        <pc:sldMkLst>
          <pc:docMk/>
          <pc:sldMk cId="904486293" sldId="362"/>
        </pc:sldMkLst>
        <pc:spChg chg="mod">
          <ac:chgData name="Sanketa Kadam" userId="S::sanketa.kadam@ssaihq.com::dbaf6e8c-1d56-493a-a360-644b0f65f8ab" providerId="AD" clId="Web-{EBDA2585-36C3-7DEA-BE39-EAB79C860670}" dt="2021-11-03T21:43:09.033" v="2" actId="20577"/>
          <ac:spMkLst>
            <pc:docMk/>
            <pc:sldMk cId="904486293" sldId="362"/>
            <ac:spMk id="5" creationId="{ACD5A7BD-D6B3-4CEC-82DC-46B654D10E54}"/>
          </ac:spMkLst>
        </pc:spChg>
        <pc:spChg chg="mod">
          <ac:chgData name="Sanketa Kadam" userId="S::sanketa.kadam@ssaihq.com::dbaf6e8c-1d56-493a-a360-644b0f65f8ab" providerId="AD" clId="Web-{EBDA2585-36C3-7DEA-BE39-EAB79C860670}" dt="2021-11-03T21:42:55.658" v="1" actId="20577"/>
          <ac:spMkLst>
            <pc:docMk/>
            <pc:sldMk cId="904486293" sldId="362"/>
            <ac:spMk id="7" creationId="{A125AE10-A17D-4FE3-A1BF-813595B7194F}"/>
          </ac:spMkLst>
        </pc:spChg>
      </pc:sldChg>
      <pc:sldChg chg="modSp">
        <pc:chgData name="Sanketa Kadam" userId="S::sanketa.kadam@ssaihq.com::dbaf6e8c-1d56-493a-a360-644b0f65f8ab" providerId="AD" clId="Web-{EBDA2585-36C3-7DEA-BE39-EAB79C860670}" dt="2021-11-03T21:47:03.211" v="406"/>
        <pc:sldMkLst>
          <pc:docMk/>
          <pc:sldMk cId="868663620" sldId="363"/>
        </pc:sldMkLst>
        <pc:graphicFrameChg chg="mod modGraphic">
          <ac:chgData name="Sanketa Kadam" userId="S::sanketa.kadam@ssaihq.com::dbaf6e8c-1d56-493a-a360-644b0f65f8ab" providerId="AD" clId="Web-{EBDA2585-36C3-7DEA-BE39-EAB79C860670}" dt="2021-11-03T21:47:03.211" v="406"/>
          <ac:graphicFrameMkLst>
            <pc:docMk/>
            <pc:sldMk cId="868663620" sldId="363"/>
            <ac:graphicFrameMk id="5" creationId="{67081781-96E0-4192-A29E-2B401F467321}"/>
          </ac:graphicFrameMkLst>
        </pc:graphicFrameChg>
      </pc:sldChg>
      <pc:sldChg chg="addSp modSp">
        <pc:chgData name="Sanketa Kadam" userId="S::sanketa.kadam@ssaihq.com::dbaf6e8c-1d56-493a-a360-644b0f65f8ab" providerId="AD" clId="Web-{EBDA2585-36C3-7DEA-BE39-EAB79C860670}" dt="2021-11-03T22:18:32.647" v="755"/>
        <pc:sldMkLst>
          <pc:docMk/>
          <pc:sldMk cId="2126121383" sldId="368"/>
        </pc:sldMkLst>
        <pc:graphicFrameChg chg="add mod modGraphic">
          <ac:chgData name="Sanketa Kadam" userId="S::sanketa.kadam@ssaihq.com::dbaf6e8c-1d56-493a-a360-644b0f65f8ab" providerId="AD" clId="Web-{EBDA2585-36C3-7DEA-BE39-EAB79C860670}" dt="2021-11-03T22:18:32.647" v="755"/>
          <ac:graphicFrameMkLst>
            <pc:docMk/>
            <pc:sldMk cId="2126121383" sldId="368"/>
            <ac:graphicFrameMk id="3" creationId="{3F99D637-B163-46EC-BF32-525F5239D07F}"/>
          </ac:graphicFrameMkLst>
        </pc:graphicFrameChg>
      </pc:sldChg>
      <pc:sldChg chg="modSp add replId">
        <pc:chgData name="Sanketa Kadam" userId="S::sanketa.kadam@ssaihq.com::dbaf6e8c-1d56-493a-a360-644b0f65f8ab" providerId="AD" clId="Web-{EBDA2585-36C3-7DEA-BE39-EAB79C860670}" dt="2021-11-03T22:02:04.811" v="449"/>
        <pc:sldMkLst>
          <pc:docMk/>
          <pc:sldMk cId="3019282324" sldId="370"/>
        </pc:sldMkLst>
        <pc:graphicFrameChg chg="mod modGraphic">
          <ac:chgData name="Sanketa Kadam" userId="S::sanketa.kadam@ssaihq.com::dbaf6e8c-1d56-493a-a360-644b0f65f8ab" providerId="AD" clId="Web-{EBDA2585-36C3-7DEA-BE39-EAB79C860670}" dt="2021-11-03T22:02:04.811" v="449"/>
          <ac:graphicFrameMkLst>
            <pc:docMk/>
            <pc:sldMk cId="3019282324" sldId="370"/>
            <ac:graphicFrameMk id="4" creationId="{082BD96B-6F47-4711-BED9-9EB4987E5E4D}"/>
          </ac:graphicFrameMkLst>
        </pc:graphicFrameChg>
      </pc:sldChg>
      <pc:sldChg chg="add del replId">
        <pc:chgData name="Sanketa Kadam" userId="S::sanketa.kadam@ssaihq.com::dbaf6e8c-1d56-493a-a360-644b0f65f8ab" providerId="AD" clId="Web-{EBDA2585-36C3-7DEA-BE39-EAB79C860670}" dt="2021-11-03T22:02:47.671" v="451"/>
        <pc:sldMkLst>
          <pc:docMk/>
          <pc:sldMk cId="3210547188" sldId="371"/>
        </pc:sldMkLst>
      </pc:sldChg>
      <pc:sldChg chg="addSp delSp modSp add replId">
        <pc:chgData name="Sanketa Kadam" userId="S::sanketa.kadam@ssaihq.com::dbaf6e8c-1d56-493a-a360-644b0f65f8ab" providerId="AD" clId="Web-{EBDA2585-36C3-7DEA-BE39-EAB79C860670}" dt="2021-11-03T22:03:18.719" v="466"/>
        <pc:sldMkLst>
          <pc:docMk/>
          <pc:sldMk cId="2984319347" sldId="372"/>
        </pc:sldMkLst>
        <pc:spChg chg="del mod">
          <ac:chgData name="Sanketa Kadam" userId="S::sanketa.kadam@ssaihq.com::dbaf6e8c-1d56-493a-a360-644b0f65f8ab" providerId="AD" clId="Web-{EBDA2585-36C3-7DEA-BE39-EAB79C860670}" dt="2021-11-03T22:03:18.719" v="466"/>
          <ac:spMkLst>
            <pc:docMk/>
            <pc:sldMk cId="2984319347" sldId="372"/>
            <ac:spMk id="2" creationId="{00000000-0000-0000-0000-000000000000}"/>
          </ac:spMkLst>
        </pc:spChg>
        <pc:spChg chg="add mod">
          <ac:chgData name="Sanketa Kadam" userId="S::sanketa.kadam@ssaihq.com::dbaf6e8c-1d56-493a-a360-644b0f65f8ab" providerId="AD" clId="Web-{EBDA2585-36C3-7DEA-BE39-EAB79C860670}" dt="2021-11-03T22:03:15.703" v="465" actId="20577"/>
          <ac:spMkLst>
            <pc:docMk/>
            <pc:sldMk cId="2984319347" sldId="372"/>
            <ac:spMk id="3" creationId="{51F07EB1-C615-496D-AC8D-2D6DCF45DCA1}"/>
          </ac:spMkLst>
        </pc:spChg>
        <pc:graphicFrameChg chg="del mod modGraphic">
          <ac:chgData name="Sanketa Kadam" userId="S::sanketa.kadam@ssaihq.com::dbaf6e8c-1d56-493a-a360-644b0f65f8ab" providerId="AD" clId="Web-{EBDA2585-36C3-7DEA-BE39-EAB79C860670}" dt="2021-11-03T22:03:00.953" v="455"/>
          <ac:graphicFrameMkLst>
            <pc:docMk/>
            <pc:sldMk cId="2984319347" sldId="372"/>
            <ac:graphicFrameMk id="4" creationId="{082BD96B-6F47-4711-BED9-9EB4987E5E4D}"/>
          </ac:graphicFrameMkLst>
        </pc:graphicFrameChg>
      </pc:sldChg>
      <pc:sldChg chg="addSp delSp modSp new">
        <pc:chgData name="Sanketa Kadam" userId="S::sanketa.kadam@ssaihq.com::dbaf6e8c-1d56-493a-a360-644b0f65f8ab" providerId="AD" clId="Web-{EBDA2585-36C3-7DEA-BE39-EAB79C860670}" dt="2021-11-03T22:13:10.373" v="737" actId="1076"/>
        <pc:sldMkLst>
          <pc:docMk/>
          <pc:sldMk cId="3499166329" sldId="373"/>
        </pc:sldMkLst>
        <pc:spChg chg="add del mod">
          <ac:chgData name="Sanketa Kadam" userId="S::sanketa.kadam@ssaihq.com::dbaf6e8c-1d56-493a-a360-644b0f65f8ab" providerId="AD" clId="Web-{EBDA2585-36C3-7DEA-BE39-EAB79C860670}" dt="2021-11-03T22:13:05.967" v="736"/>
          <ac:spMkLst>
            <pc:docMk/>
            <pc:sldMk cId="3499166329" sldId="373"/>
            <ac:spMk id="3" creationId="{58B9652C-1D5D-4CED-BF6D-3A6886B6D431}"/>
          </ac:spMkLst>
        </pc:spChg>
        <pc:spChg chg="add del">
          <ac:chgData name="Sanketa Kadam" userId="S::sanketa.kadam@ssaihq.com::dbaf6e8c-1d56-493a-a360-644b0f65f8ab" providerId="AD" clId="Web-{EBDA2585-36C3-7DEA-BE39-EAB79C860670}" dt="2021-11-03T22:12:34.279" v="703"/>
          <ac:spMkLst>
            <pc:docMk/>
            <pc:sldMk cId="3499166329" sldId="373"/>
            <ac:spMk id="4" creationId="{98D4321F-2B92-4B3A-9B4D-E37436F47501}"/>
          </ac:spMkLst>
        </pc:spChg>
        <pc:spChg chg="add mod">
          <ac:chgData name="Sanketa Kadam" userId="S::sanketa.kadam@ssaihq.com::dbaf6e8c-1d56-493a-a360-644b0f65f8ab" providerId="AD" clId="Web-{EBDA2585-36C3-7DEA-BE39-EAB79C860670}" dt="2021-11-03T22:13:10.373" v="737" actId="1076"/>
          <ac:spMkLst>
            <pc:docMk/>
            <pc:sldMk cId="3499166329" sldId="373"/>
            <ac:spMk id="6" creationId="{BA5860BD-7BDF-4870-95C8-9BF46B2CB390}"/>
          </ac:spMkLst>
        </pc:spChg>
      </pc:sldChg>
      <pc:sldChg chg="modSp add replId">
        <pc:chgData name="Sanketa Kadam" userId="S::sanketa.kadam@ssaihq.com::dbaf6e8c-1d56-493a-a360-644b0f65f8ab" providerId="AD" clId="Web-{EBDA2585-36C3-7DEA-BE39-EAB79C860670}" dt="2021-11-03T22:08:52.836" v="619" actId="20577"/>
        <pc:sldMkLst>
          <pc:docMk/>
          <pc:sldMk cId="1381689498" sldId="374"/>
        </pc:sldMkLst>
        <pc:spChg chg="mod">
          <ac:chgData name="Sanketa Kadam" userId="S::sanketa.kadam@ssaihq.com::dbaf6e8c-1d56-493a-a360-644b0f65f8ab" providerId="AD" clId="Web-{EBDA2585-36C3-7DEA-BE39-EAB79C860670}" dt="2021-11-03T22:08:52.836" v="619" actId="20577"/>
          <ac:spMkLst>
            <pc:docMk/>
            <pc:sldMk cId="1381689498" sldId="374"/>
            <ac:spMk id="3" creationId="{58B9652C-1D5D-4CED-BF6D-3A6886B6D431}"/>
          </ac:spMkLst>
        </pc:spChg>
      </pc:sldChg>
      <pc:sldChg chg="addSp delSp modSp">
        <pc:chgData name="Sanketa Kadam" userId="S::sanketa.kadam@ssaihq.com::dbaf6e8c-1d56-493a-a360-644b0f65f8ab" providerId="AD" clId="Web-{EBDA2585-36C3-7DEA-BE39-EAB79C860670}" dt="2021-11-03T22:36:06.665" v="811" actId="1076"/>
        <pc:sldMkLst>
          <pc:docMk/>
          <pc:sldMk cId="122705747" sldId="375"/>
        </pc:sldMkLst>
        <pc:spChg chg="mod">
          <ac:chgData name="Sanketa Kadam" userId="S::sanketa.kadam@ssaihq.com::dbaf6e8c-1d56-493a-a360-644b0f65f8ab" providerId="AD" clId="Web-{EBDA2585-36C3-7DEA-BE39-EAB79C860670}" dt="2021-11-03T22:19:08.836" v="758" actId="20577"/>
          <ac:spMkLst>
            <pc:docMk/>
            <pc:sldMk cId="122705747" sldId="375"/>
            <ac:spMk id="26" creationId="{CBFDEDA8-729A-4B7E-9971-596A23D3AB37}"/>
          </ac:spMkLst>
        </pc:spChg>
        <pc:spChg chg="add mod">
          <ac:chgData name="Sanketa Kadam" userId="S::sanketa.kadam@ssaihq.com::dbaf6e8c-1d56-493a-a360-644b0f65f8ab" providerId="AD" clId="Web-{EBDA2585-36C3-7DEA-BE39-EAB79C860670}" dt="2021-11-03T22:31:18.403" v="786" actId="20577"/>
          <ac:spMkLst>
            <pc:docMk/>
            <pc:sldMk cId="122705747" sldId="375"/>
            <ac:spMk id="41" creationId="{24137612-411F-4EBE-BBF9-13629244B37F}"/>
          </ac:spMkLst>
        </pc:spChg>
        <pc:spChg chg="add mod">
          <ac:chgData name="Sanketa Kadam" userId="S::sanketa.kadam@ssaihq.com::dbaf6e8c-1d56-493a-a360-644b0f65f8ab" providerId="AD" clId="Web-{EBDA2585-36C3-7DEA-BE39-EAB79C860670}" dt="2021-11-03T22:34:05.740" v="798" actId="14100"/>
          <ac:spMkLst>
            <pc:docMk/>
            <pc:sldMk cId="122705747" sldId="375"/>
            <ac:spMk id="46" creationId="{F751C131-6EED-411B-9892-CDF49153F079}"/>
          </ac:spMkLst>
        </pc:spChg>
        <pc:spChg chg="mod">
          <ac:chgData name="Sanketa Kadam" userId="S::sanketa.kadam@ssaihq.com::dbaf6e8c-1d56-493a-a360-644b0f65f8ab" providerId="AD" clId="Web-{EBDA2585-36C3-7DEA-BE39-EAB79C860670}" dt="2021-11-03T22:19:13.539" v="759" actId="1076"/>
          <ac:spMkLst>
            <pc:docMk/>
            <pc:sldMk cId="122705747" sldId="375"/>
            <ac:spMk id="47" creationId="{721A3606-E26F-4AE4-B8AE-B4E5E57ECE0A}"/>
          </ac:spMkLst>
        </pc:spChg>
        <pc:spChg chg="add mod">
          <ac:chgData name="Sanketa Kadam" userId="S::sanketa.kadam@ssaihq.com::dbaf6e8c-1d56-493a-a360-644b0f65f8ab" providerId="AD" clId="Web-{EBDA2585-36C3-7DEA-BE39-EAB79C860670}" dt="2021-11-03T22:36:06.665" v="811" actId="1076"/>
          <ac:spMkLst>
            <pc:docMk/>
            <pc:sldMk cId="122705747" sldId="375"/>
            <ac:spMk id="48" creationId="{0DF8D86E-17CB-4B45-B1B0-BB1807787E63}"/>
          </ac:spMkLst>
        </pc:spChg>
        <pc:spChg chg="mod">
          <ac:chgData name="Sanketa Kadam" userId="S::sanketa.kadam@ssaihq.com::dbaf6e8c-1d56-493a-a360-644b0f65f8ab" providerId="AD" clId="Web-{EBDA2585-36C3-7DEA-BE39-EAB79C860670}" dt="2021-11-03T22:33:38.004" v="792" actId="14100"/>
          <ac:spMkLst>
            <pc:docMk/>
            <pc:sldMk cId="122705747" sldId="375"/>
            <ac:spMk id="55" creationId="{B049FA3B-99CD-4610-876B-DCCB037A06E2}"/>
          </ac:spMkLst>
        </pc:spChg>
        <pc:spChg chg="mod">
          <ac:chgData name="Sanketa Kadam" userId="S::sanketa.kadam@ssaihq.com::dbaf6e8c-1d56-493a-a360-644b0f65f8ab" providerId="AD" clId="Web-{EBDA2585-36C3-7DEA-BE39-EAB79C860670}" dt="2021-11-03T22:30:35.167" v="761" actId="1076"/>
          <ac:spMkLst>
            <pc:docMk/>
            <pc:sldMk cId="122705747" sldId="375"/>
            <ac:spMk id="61" creationId="{D615054E-EB82-4CA5-8AE5-7C04D4D2C480}"/>
          </ac:spMkLst>
        </pc:spChg>
        <pc:cxnChg chg="mod">
          <ac:chgData name="Sanketa Kadam" userId="S::sanketa.kadam@ssaihq.com::dbaf6e8c-1d56-493a-a360-644b0f65f8ab" providerId="AD" clId="Web-{EBDA2585-36C3-7DEA-BE39-EAB79C860670}" dt="2021-11-03T22:33:22.125" v="790" actId="14100"/>
          <ac:cxnSpMkLst>
            <pc:docMk/>
            <pc:sldMk cId="122705747" sldId="375"/>
            <ac:cxnSpMk id="43" creationId="{2452BA4E-06EA-4903-9ACB-DD7EFA5FC22A}"/>
          </ac:cxnSpMkLst>
        </pc:cxnChg>
        <pc:cxnChg chg="del">
          <ac:chgData name="Sanketa Kadam" userId="S::sanketa.kadam@ssaihq.com::dbaf6e8c-1d56-493a-a360-644b0f65f8ab" providerId="AD" clId="Web-{EBDA2585-36C3-7DEA-BE39-EAB79C860670}" dt="2021-11-03T22:30:20.620" v="760"/>
          <ac:cxnSpMkLst>
            <pc:docMk/>
            <pc:sldMk cId="122705747" sldId="375"/>
            <ac:cxnSpMk id="65" creationId="{2F7B08F7-AF05-4571-AD8A-FFC152D97993}"/>
          </ac:cxnSpMkLst>
        </pc:cxnChg>
        <pc:cxnChg chg="mod">
          <ac:chgData name="Sanketa Kadam" userId="S::sanketa.kadam@ssaihq.com::dbaf6e8c-1d56-493a-a360-644b0f65f8ab" providerId="AD" clId="Web-{EBDA2585-36C3-7DEA-BE39-EAB79C860670}" dt="2021-11-03T22:33:27.660" v="791" actId="14100"/>
          <ac:cxnSpMkLst>
            <pc:docMk/>
            <pc:sldMk cId="122705747" sldId="375"/>
            <ac:cxnSpMk id="66" creationId="{2F7B08F7-AF05-4571-AD8A-FFC152D97993}"/>
          </ac:cxnSpMkLst>
        </pc:cxnChg>
        <pc:cxnChg chg="mod">
          <ac:chgData name="Sanketa Kadam" userId="S::sanketa.kadam@ssaihq.com::dbaf6e8c-1d56-493a-a360-644b0f65f8ab" providerId="AD" clId="Web-{EBDA2585-36C3-7DEA-BE39-EAB79C860670}" dt="2021-11-03T22:34:57.460" v="800" actId="14100"/>
          <ac:cxnSpMkLst>
            <pc:docMk/>
            <pc:sldMk cId="122705747" sldId="375"/>
            <ac:cxnSpMk id="67" creationId="{2F7B08F7-AF05-4571-AD8A-FFC152D97993}"/>
          </ac:cxnSpMkLst>
        </pc:cxnChg>
        <pc:cxnChg chg="mod">
          <ac:chgData name="Sanketa Kadam" userId="S::sanketa.kadam@ssaihq.com::dbaf6e8c-1d56-493a-a360-644b0f65f8ab" providerId="AD" clId="Web-{EBDA2585-36C3-7DEA-BE39-EAB79C860670}" dt="2021-11-03T22:33:15.516" v="789" actId="14100"/>
          <ac:cxnSpMkLst>
            <pc:docMk/>
            <pc:sldMk cId="122705747" sldId="375"/>
            <ac:cxnSpMk id="68" creationId="{2F7B08F7-AF05-4571-AD8A-FFC152D97993}"/>
          </ac:cxnSpMkLst>
        </pc:cxnChg>
      </pc:sldChg>
    </pc:docChg>
  </pc:docChgLst>
  <pc:docChgLst>
    <pc:chgData name="Garren Kalter" userId="S::garren.kalter@ssaihq.com::78d98055-9cb6-43c2-ac66-485aa26888f0" providerId="AD" clId="Web-{08F08ACC-12F9-4EE8-A495-35F915A6121D}"/>
    <pc:docChg chg="modSld">
      <pc:chgData name="Garren Kalter" userId="S::garren.kalter@ssaihq.com::78d98055-9cb6-43c2-ac66-485aa26888f0" providerId="AD" clId="Web-{08F08ACC-12F9-4EE8-A495-35F915A6121D}" dt="2021-11-04T23:20:16.493" v="177"/>
      <pc:docMkLst>
        <pc:docMk/>
      </pc:docMkLst>
      <pc:sldChg chg="modSp">
        <pc:chgData name="Garren Kalter" userId="S::garren.kalter@ssaihq.com::78d98055-9cb6-43c2-ac66-485aa26888f0" providerId="AD" clId="Web-{08F08ACC-12F9-4EE8-A495-35F915A6121D}" dt="2021-11-04T23:20:16.493" v="177"/>
        <pc:sldMkLst>
          <pc:docMk/>
          <pc:sldMk cId="868663620" sldId="363"/>
        </pc:sldMkLst>
        <pc:graphicFrameChg chg="mod modGraphic">
          <ac:chgData name="Garren Kalter" userId="S::garren.kalter@ssaihq.com::78d98055-9cb6-43c2-ac66-485aa26888f0" providerId="AD" clId="Web-{08F08ACC-12F9-4EE8-A495-35F915A6121D}" dt="2021-11-04T23:20:16.493" v="177"/>
          <ac:graphicFrameMkLst>
            <pc:docMk/>
            <pc:sldMk cId="868663620" sldId="363"/>
            <ac:graphicFrameMk id="5" creationId="{67081781-96E0-4192-A29E-2B401F467321}"/>
          </ac:graphicFrameMkLst>
        </pc:graphicFrameChg>
      </pc:sldChg>
    </pc:docChg>
  </pc:docChgLst>
  <pc:docChgLst>
    <pc:chgData name="Rose Eichelmann" userId="S::rose.eichelmann@ssaihq.com::6c97ea2e-5f5e-49b4-b7c4-464dd43f4593" providerId="AD" clId="Web-{C836A268-E806-4C00-94DE-D3192FE7D46E}"/>
    <pc:docChg chg="modSld">
      <pc:chgData name="Rose Eichelmann" userId="S::rose.eichelmann@ssaihq.com::6c97ea2e-5f5e-49b4-b7c4-464dd43f4593" providerId="AD" clId="Web-{C836A268-E806-4C00-94DE-D3192FE7D46E}" dt="2021-11-05T19:11:11.076" v="3179" actId="20577"/>
      <pc:docMkLst>
        <pc:docMk/>
      </pc:docMkLst>
      <pc:sldChg chg="modSp">
        <pc:chgData name="Rose Eichelmann" userId="S::rose.eichelmann@ssaihq.com::6c97ea2e-5f5e-49b4-b7c4-464dd43f4593" providerId="AD" clId="Web-{C836A268-E806-4C00-94DE-D3192FE7D46E}" dt="2021-11-05T19:11:11.076" v="3179" actId="20577"/>
        <pc:sldMkLst>
          <pc:docMk/>
          <pc:sldMk cId="4092178001" sldId="359"/>
        </pc:sldMkLst>
        <pc:spChg chg="mod">
          <ac:chgData name="Rose Eichelmann" userId="S::rose.eichelmann@ssaihq.com::6c97ea2e-5f5e-49b4-b7c4-464dd43f4593" providerId="AD" clId="Web-{C836A268-E806-4C00-94DE-D3192FE7D46E}" dt="2021-11-05T19:11:11.076" v="3179" actId="20577"/>
          <ac:spMkLst>
            <pc:docMk/>
            <pc:sldMk cId="4092178001" sldId="359"/>
            <ac:spMk id="6" creationId="{FB2A2513-F755-4710-9B1E-A829B04CD049}"/>
          </ac:spMkLst>
        </pc:spChg>
      </pc:sldChg>
      <pc:sldChg chg="modNotes">
        <pc:chgData name="Rose Eichelmann" userId="S::rose.eichelmann@ssaihq.com::6c97ea2e-5f5e-49b4-b7c4-464dd43f4593" providerId="AD" clId="Web-{C836A268-E806-4C00-94DE-D3192FE7D46E}" dt="2021-11-05T18:37:26.679" v="111"/>
        <pc:sldMkLst>
          <pc:docMk/>
          <pc:sldMk cId="2126121383" sldId="368"/>
        </pc:sldMkLst>
      </pc:sldChg>
      <pc:sldChg chg="modNotes">
        <pc:chgData name="Rose Eichelmann" userId="S::rose.eichelmann@ssaihq.com::6c97ea2e-5f5e-49b4-b7c4-464dd43f4593" providerId="AD" clId="Web-{C836A268-E806-4C00-94DE-D3192FE7D46E}" dt="2021-11-05T18:59:03.263" v="2874"/>
        <pc:sldMkLst>
          <pc:docMk/>
          <pc:sldMk cId="1316052657" sldId="380"/>
        </pc:sldMkLst>
      </pc:sldChg>
      <pc:sldChg chg="modNotes">
        <pc:chgData name="Rose Eichelmann" userId="S::rose.eichelmann@ssaihq.com::6c97ea2e-5f5e-49b4-b7c4-464dd43f4593" providerId="AD" clId="Web-{C836A268-E806-4C00-94DE-D3192FE7D46E}" dt="2021-11-05T18:59:07.920" v="2881"/>
        <pc:sldMkLst>
          <pc:docMk/>
          <pc:sldMk cId="3678106739" sldId="386"/>
        </pc:sldMkLst>
      </pc:sldChg>
      <pc:sldChg chg="addSp modSp modNotes">
        <pc:chgData name="Rose Eichelmann" userId="S::rose.eichelmann@ssaihq.com::6c97ea2e-5f5e-49b4-b7c4-464dd43f4593" providerId="AD" clId="Web-{C836A268-E806-4C00-94DE-D3192FE7D46E}" dt="2021-11-05T19:01:38.523" v="3109"/>
        <pc:sldMkLst>
          <pc:docMk/>
          <pc:sldMk cId="3042582967" sldId="390"/>
        </pc:sldMkLst>
        <pc:spChg chg="mod">
          <ac:chgData name="Rose Eichelmann" userId="S::rose.eichelmann@ssaihq.com::6c97ea2e-5f5e-49b4-b7c4-464dd43f4593" providerId="AD" clId="Web-{C836A268-E806-4C00-94DE-D3192FE7D46E}" dt="2021-11-05T18:45:06.255" v="755" actId="20577"/>
          <ac:spMkLst>
            <pc:docMk/>
            <pc:sldMk cId="3042582967" sldId="390"/>
            <ac:spMk id="28" creationId="{396D5DC8-696C-4ADA-976A-0201AA57C4CC}"/>
          </ac:spMkLst>
        </pc:spChg>
        <pc:spChg chg="add mod">
          <ac:chgData name="Rose Eichelmann" userId="S::rose.eichelmann@ssaihq.com::6c97ea2e-5f5e-49b4-b7c4-464dd43f4593" providerId="AD" clId="Web-{C836A268-E806-4C00-94DE-D3192FE7D46E}" dt="2021-11-05T18:39:48.297" v="429" actId="20577"/>
          <ac:spMkLst>
            <pc:docMk/>
            <pc:sldMk cId="3042582967" sldId="390"/>
            <ac:spMk id="29" creationId="{28A86230-CDBB-423C-A06D-634AEBCB0011}"/>
          </ac:spMkLst>
        </pc:spChg>
        <pc:spChg chg="mod">
          <ac:chgData name="Rose Eichelmann" userId="S::rose.eichelmann@ssaihq.com::6c97ea2e-5f5e-49b4-b7c4-464dd43f4593" providerId="AD" clId="Web-{C836A268-E806-4C00-94DE-D3192FE7D46E}" dt="2021-11-05T18:47:29.812" v="1109" actId="20577"/>
          <ac:spMkLst>
            <pc:docMk/>
            <pc:sldMk cId="3042582967" sldId="390"/>
            <ac:spMk id="1219" creationId="{2E955159-D1FA-4804-8ADB-2BF132626E6E}"/>
          </ac:spMkLst>
        </pc:spChg>
        <pc:spChg chg="mod">
          <ac:chgData name="Rose Eichelmann" userId="S::rose.eichelmann@ssaihq.com::6c97ea2e-5f5e-49b4-b7c4-464dd43f4593" providerId="AD" clId="Web-{C836A268-E806-4C00-94DE-D3192FE7D46E}" dt="2021-11-05T18:48:12.877" v="1233" actId="1076"/>
          <ac:spMkLst>
            <pc:docMk/>
            <pc:sldMk cId="3042582967" sldId="390"/>
            <ac:spMk id="1220" creationId="{5A89679E-BC09-4AC1-A0E9-DEAB8A8493EA}"/>
          </ac:spMkLst>
        </pc:spChg>
        <pc:spChg chg="mod">
          <ac:chgData name="Rose Eichelmann" userId="S::rose.eichelmann@ssaihq.com::6c97ea2e-5f5e-49b4-b7c4-464dd43f4593" providerId="AD" clId="Web-{C836A268-E806-4C00-94DE-D3192FE7D46E}" dt="2021-11-05T18:48:08.814" v="1232" actId="1076"/>
          <ac:spMkLst>
            <pc:docMk/>
            <pc:sldMk cId="3042582967" sldId="390"/>
            <ac:spMk id="1225" creationId="{90E0C2D3-4418-41CE-A64B-63FE764BC7EA}"/>
          </ac:spMkLst>
        </pc:spChg>
        <pc:spChg chg="mod">
          <ac:chgData name="Rose Eichelmann" userId="S::rose.eichelmann@ssaihq.com::6c97ea2e-5f5e-49b4-b7c4-464dd43f4593" providerId="AD" clId="Web-{C836A268-E806-4C00-94DE-D3192FE7D46E}" dt="2021-11-05T19:00:08.017" v="2936" actId="1076"/>
          <ac:spMkLst>
            <pc:docMk/>
            <pc:sldMk cId="3042582967" sldId="390"/>
            <ac:spMk id="1226" creationId="{803BEDC1-37C7-4027-84F0-53E2D0357206}"/>
          </ac:spMkLst>
        </pc:spChg>
      </pc:sldChg>
      <pc:sldChg chg="modNotes">
        <pc:chgData name="Rose Eichelmann" userId="S::rose.eichelmann@ssaihq.com::6c97ea2e-5f5e-49b4-b7c4-464dd43f4593" providerId="AD" clId="Web-{C836A268-E806-4C00-94DE-D3192FE7D46E}" dt="2021-11-05T18:54:19.588" v="2673"/>
        <pc:sldMkLst>
          <pc:docMk/>
          <pc:sldMk cId="2078660503" sldId="391"/>
        </pc:sldMkLst>
      </pc:sldChg>
      <pc:sldChg chg="modNotes">
        <pc:chgData name="Rose Eichelmann" userId="S::rose.eichelmann@ssaihq.com::6c97ea2e-5f5e-49b4-b7c4-464dd43f4593" providerId="AD" clId="Web-{C836A268-E806-4C00-94DE-D3192FE7D46E}" dt="2021-11-05T18:59:55.860" v="2934"/>
        <pc:sldMkLst>
          <pc:docMk/>
          <pc:sldMk cId="3320058272" sldId="392"/>
        </pc:sldMkLst>
      </pc:sldChg>
      <pc:sldChg chg="modNotes">
        <pc:chgData name="Rose Eichelmann" userId="S::rose.eichelmann@ssaihq.com::6c97ea2e-5f5e-49b4-b7c4-464dd43f4593" providerId="AD" clId="Web-{C836A268-E806-4C00-94DE-D3192FE7D46E}" dt="2021-11-05T18:55:11.607" v="2709"/>
        <pc:sldMkLst>
          <pc:docMk/>
          <pc:sldMk cId="1204709465" sldId="398"/>
        </pc:sldMkLst>
      </pc:sldChg>
    </pc:docChg>
  </pc:docChgLst>
  <pc:docChgLst>
    <pc:chgData name="Sanketa Kadam" userId="S::sanketa.kadam@ssaihq.com::dbaf6e8c-1d56-493a-a360-644b0f65f8ab" providerId="AD" clId="Web-{D88B04BA-40CB-8C45-FD03-0B6C8E2B6379}"/>
    <pc:docChg chg="modSld">
      <pc:chgData name="Sanketa Kadam" userId="S::sanketa.kadam@ssaihq.com::dbaf6e8c-1d56-493a-a360-644b0f65f8ab" providerId="AD" clId="Web-{D88B04BA-40CB-8C45-FD03-0B6C8E2B6379}" dt="2021-11-04T20:41:54.701" v="128" actId="1076"/>
      <pc:docMkLst>
        <pc:docMk/>
      </pc:docMkLst>
      <pc:sldChg chg="modSp">
        <pc:chgData name="Sanketa Kadam" userId="S::sanketa.kadam@ssaihq.com::dbaf6e8c-1d56-493a-a360-644b0f65f8ab" providerId="AD" clId="Web-{D88B04BA-40CB-8C45-FD03-0B6C8E2B6379}" dt="2021-11-04T19:44:05.482" v="110" actId="20577"/>
        <pc:sldMkLst>
          <pc:docMk/>
          <pc:sldMk cId="175984622" sldId="337"/>
        </pc:sldMkLst>
        <pc:spChg chg="mod">
          <ac:chgData name="Sanketa Kadam" userId="S::sanketa.kadam@ssaihq.com::dbaf6e8c-1d56-493a-a360-644b0f65f8ab" providerId="AD" clId="Web-{D88B04BA-40CB-8C45-FD03-0B6C8E2B6379}" dt="2021-11-04T19:44:05.482" v="110" actId="20577"/>
          <ac:spMkLst>
            <pc:docMk/>
            <pc:sldMk cId="175984622" sldId="337"/>
            <ac:spMk id="6" creationId="{00000000-0000-0000-0000-000000000000}"/>
          </ac:spMkLst>
        </pc:spChg>
      </pc:sldChg>
      <pc:sldChg chg="modSp">
        <pc:chgData name="Sanketa Kadam" userId="S::sanketa.kadam@ssaihq.com::dbaf6e8c-1d56-493a-a360-644b0f65f8ab" providerId="AD" clId="Web-{D88B04BA-40CB-8C45-FD03-0B6C8E2B6379}" dt="2021-11-04T19:34:58.905" v="3" actId="20577"/>
        <pc:sldMkLst>
          <pc:docMk/>
          <pc:sldMk cId="1892417028" sldId="344"/>
        </pc:sldMkLst>
        <pc:spChg chg="mod">
          <ac:chgData name="Sanketa Kadam" userId="S::sanketa.kadam@ssaihq.com::dbaf6e8c-1d56-493a-a360-644b0f65f8ab" providerId="AD" clId="Web-{D88B04BA-40CB-8C45-FD03-0B6C8E2B6379}" dt="2021-11-04T19:34:58.905" v="3" actId="20577"/>
          <ac:spMkLst>
            <pc:docMk/>
            <pc:sldMk cId="1892417028" sldId="344"/>
            <ac:spMk id="29" creationId="{D526D005-1CF5-40B5-80F0-D8FACD363026}"/>
          </ac:spMkLst>
        </pc:spChg>
      </pc:sldChg>
      <pc:sldChg chg="modSp">
        <pc:chgData name="Sanketa Kadam" userId="S::sanketa.kadam@ssaihq.com::dbaf6e8c-1d56-493a-a360-644b0f65f8ab" providerId="AD" clId="Web-{D88B04BA-40CB-8C45-FD03-0B6C8E2B6379}" dt="2021-11-04T20:12:24.200" v="126" actId="1076"/>
        <pc:sldMkLst>
          <pc:docMk/>
          <pc:sldMk cId="959909801" sldId="355"/>
        </pc:sldMkLst>
        <pc:spChg chg="mod">
          <ac:chgData name="Sanketa Kadam" userId="S::sanketa.kadam@ssaihq.com::dbaf6e8c-1d56-493a-a360-644b0f65f8ab" providerId="AD" clId="Web-{D88B04BA-40CB-8C45-FD03-0B6C8E2B6379}" dt="2021-11-04T20:12:24.200" v="126" actId="1076"/>
          <ac:spMkLst>
            <pc:docMk/>
            <pc:sldMk cId="959909801" sldId="355"/>
            <ac:spMk id="5" creationId="{912E4F80-D872-4BB1-BE17-E80481889E12}"/>
          </ac:spMkLst>
        </pc:spChg>
      </pc:sldChg>
      <pc:sldChg chg="modSp">
        <pc:chgData name="Sanketa Kadam" userId="S::sanketa.kadam@ssaihq.com::dbaf6e8c-1d56-493a-a360-644b0f65f8ab" providerId="AD" clId="Web-{D88B04BA-40CB-8C45-FD03-0B6C8E2B6379}" dt="2021-11-04T19:40:41.196" v="67" actId="20577"/>
        <pc:sldMkLst>
          <pc:docMk/>
          <pc:sldMk cId="4092178001" sldId="359"/>
        </pc:sldMkLst>
        <pc:spChg chg="mod">
          <ac:chgData name="Sanketa Kadam" userId="S::sanketa.kadam@ssaihq.com::dbaf6e8c-1d56-493a-a360-644b0f65f8ab" providerId="AD" clId="Web-{D88B04BA-40CB-8C45-FD03-0B6C8E2B6379}" dt="2021-11-04T19:40:41.196" v="67" actId="20577"/>
          <ac:spMkLst>
            <pc:docMk/>
            <pc:sldMk cId="4092178001" sldId="359"/>
            <ac:spMk id="6" creationId="{FB2A2513-F755-4710-9B1E-A829B04CD049}"/>
          </ac:spMkLst>
        </pc:spChg>
        <pc:spChg chg="mod">
          <ac:chgData name="Sanketa Kadam" userId="S::sanketa.kadam@ssaihq.com::dbaf6e8c-1d56-493a-a360-644b0f65f8ab" providerId="AD" clId="Web-{D88B04BA-40CB-8C45-FD03-0B6C8E2B6379}" dt="2021-11-04T19:38:44.974" v="48" actId="20577"/>
          <ac:spMkLst>
            <pc:docMk/>
            <pc:sldMk cId="4092178001" sldId="359"/>
            <ac:spMk id="10" creationId="{00000000-0000-0000-0000-000000000000}"/>
          </ac:spMkLst>
        </pc:spChg>
      </pc:sldChg>
      <pc:sldChg chg="modSp">
        <pc:chgData name="Sanketa Kadam" userId="S::sanketa.kadam@ssaihq.com::dbaf6e8c-1d56-493a-a360-644b0f65f8ab" providerId="AD" clId="Web-{D88B04BA-40CB-8C45-FD03-0B6C8E2B6379}" dt="2021-11-04T20:01:44.323" v="124"/>
        <pc:sldMkLst>
          <pc:docMk/>
          <pc:sldMk cId="868663620" sldId="363"/>
        </pc:sldMkLst>
        <pc:graphicFrameChg chg="mod modGraphic">
          <ac:chgData name="Sanketa Kadam" userId="S::sanketa.kadam@ssaihq.com::dbaf6e8c-1d56-493a-a360-644b0f65f8ab" providerId="AD" clId="Web-{D88B04BA-40CB-8C45-FD03-0B6C8E2B6379}" dt="2021-11-04T20:01:44.323" v="124"/>
          <ac:graphicFrameMkLst>
            <pc:docMk/>
            <pc:sldMk cId="868663620" sldId="363"/>
            <ac:graphicFrameMk id="5" creationId="{67081781-96E0-4192-A29E-2B401F467321}"/>
          </ac:graphicFrameMkLst>
        </pc:graphicFrameChg>
      </pc:sldChg>
      <pc:sldChg chg="addCm modCm">
        <pc:chgData name="Sanketa Kadam" userId="S::sanketa.kadam@ssaihq.com::dbaf6e8c-1d56-493a-a360-644b0f65f8ab" providerId="AD" clId="Web-{D88B04BA-40CB-8C45-FD03-0B6C8E2B6379}" dt="2021-11-04T19:40:31.977" v="66"/>
        <pc:sldMkLst>
          <pc:docMk/>
          <pc:sldMk cId="3998490903" sldId="378"/>
        </pc:sldMkLst>
      </pc:sldChg>
      <pc:sldChg chg="modSp">
        <pc:chgData name="Sanketa Kadam" userId="S::sanketa.kadam@ssaihq.com::dbaf6e8c-1d56-493a-a360-644b0f65f8ab" providerId="AD" clId="Web-{D88B04BA-40CB-8C45-FD03-0B6C8E2B6379}" dt="2021-11-04T20:41:54.701" v="128" actId="1076"/>
        <pc:sldMkLst>
          <pc:docMk/>
          <pc:sldMk cId="153830453" sldId="379"/>
        </pc:sldMkLst>
        <pc:spChg chg="mod">
          <ac:chgData name="Sanketa Kadam" userId="S::sanketa.kadam@ssaihq.com::dbaf6e8c-1d56-493a-a360-644b0f65f8ab" providerId="AD" clId="Web-{D88B04BA-40CB-8C45-FD03-0B6C8E2B6379}" dt="2021-11-04T20:41:54.701" v="128" actId="1076"/>
          <ac:spMkLst>
            <pc:docMk/>
            <pc:sldMk cId="153830453" sldId="379"/>
            <ac:spMk id="4" creationId="{0550713D-7B3C-46E0-93C4-1FCB5D9CDE04}"/>
          </ac:spMkLst>
        </pc:spChg>
      </pc:sldChg>
    </pc:docChg>
  </pc:docChgLst>
  <pc:docChgLst>
    <pc:chgData name="Erin Azuma" userId="S::erin.azuma@ssaihq.com::8d6755ec-22d7-4694-9c72-e216f459f276" providerId="AD" clId="Web-{1DE7D2C6-CC64-9AE1-4232-23A9361C537B}"/>
    <pc:docChg chg="addSld delSld modSld sldOrd">
      <pc:chgData name="Erin Azuma" userId="S::erin.azuma@ssaihq.com::8d6755ec-22d7-4694-9c72-e216f459f276" providerId="AD" clId="Web-{1DE7D2C6-CC64-9AE1-4232-23A9361C537B}" dt="2021-11-05T21:06:40.650" v="2253"/>
      <pc:docMkLst>
        <pc:docMk/>
      </pc:docMkLst>
      <pc:sldChg chg="modSp modCm modNotes">
        <pc:chgData name="Erin Azuma" userId="S::erin.azuma@ssaihq.com::8d6755ec-22d7-4694-9c72-e216f459f276" providerId="AD" clId="Web-{1DE7D2C6-CC64-9AE1-4232-23A9361C537B}" dt="2021-11-05T20:44:50.241" v="2118"/>
        <pc:sldMkLst>
          <pc:docMk/>
          <pc:sldMk cId="3646699976" sldId="282"/>
        </pc:sldMkLst>
        <pc:spChg chg="mod">
          <ac:chgData name="Erin Azuma" userId="S::erin.azuma@ssaihq.com::8d6755ec-22d7-4694-9c72-e216f459f276" providerId="AD" clId="Web-{1DE7D2C6-CC64-9AE1-4232-23A9361C537B}" dt="2021-11-05T20:37:33.079" v="1795" actId="20577"/>
          <ac:spMkLst>
            <pc:docMk/>
            <pc:sldMk cId="3646699976" sldId="282"/>
            <ac:spMk id="2" creationId="{D7522C37-9963-4D41-9BCC-F81938FFDA56}"/>
          </ac:spMkLst>
        </pc:spChg>
        <pc:spChg chg="mod">
          <ac:chgData name="Erin Azuma" userId="S::erin.azuma@ssaihq.com::8d6755ec-22d7-4694-9c72-e216f459f276" providerId="AD" clId="Web-{1DE7D2C6-CC64-9AE1-4232-23A9361C537B}" dt="2021-11-05T20:38:16.956" v="1815" actId="20577"/>
          <ac:spMkLst>
            <pc:docMk/>
            <pc:sldMk cId="3646699976" sldId="282"/>
            <ac:spMk id="5" creationId="{FD02DA4D-5BDF-45B4-A302-BEB06D7D2EEB}"/>
          </ac:spMkLst>
        </pc:spChg>
      </pc:sldChg>
      <pc:sldChg chg="modNotes">
        <pc:chgData name="Erin Azuma" userId="S::erin.azuma@ssaihq.com::8d6755ec-22d7-4694-9c72-e216f459f276" providerId="AD" clId="Web-{1DE7D2C6-CC64-9AE1-4232-23A9361C537B}" dt="2021-11-05T20:20:31.310" v="1343"/>
        <pc:sldMkLst>
          <pc:docMk/>
          <pc:sldMk cId="2867672443" sldId="328"/>
        </pc:sldMkLst>
      </pc:sldChg>
      <pc:sldChg chg="modSp modCm modNotes">
        <pc:chgData name="Erin Azuma" userId="S::erin.azuma@ssaihq.com::8d6755ec-22d7-4694-9c72-e216f459f276" providerId="AD" clId="Web-{1DE7D2C6-CC64-9AE1-4232-23A9361C537B}" dt="2021-11-05T21:00:17.366" v="2208" actId="20577"/>
        <pc:sldMkLst>
          <pc:docMk/>
          <pc:sldMk cId="175984622" sldId="337"/>
        </pc:sldMkLst>
        <pc:spChg chg="mod">
          <ac:chgData name="Erin Azuma" userId="S::erin.azuma@ssaihq.com::8d6755ec-22d7-4694-9c72-e216f459f276" providerId="AD" clId="Web-{1DE7D2C6-CC64-9AE1-4232-23A9361C537B}" dt="2021-11-05T21:00:17.366" v="2208" actId="20577"/>
          <ac:spMkLst>
            <pc:docMk/>
            <pc:sldMk cId="175984622" sldId="337"/>
            <ac:spMk id="6" creationId="{00000000-0000-0000-0000-000000000000}"/>
          </ac:spMkLst>
        </pc:spChg>
      </pc:sldChg>
      <pc:sldChg chg="modSp">
        <pc:chgData name="Erin Azuma" userId="S::erin.azuma@ssaihq.com::8d6755ec-22d7-4694-9c72-e216f459f276" providerId="AD" clId="Web-{1DE7D2C6-CC64-9AE1-4232-23A9361C537B}" dt="2021-11-05T19:09:44.326" v="22" actId="20577"/>
        <pc:sldMkLst>
          <pc:docMk/>
          <pc:sldMk cId="3261481145" sldId="338"/>
        </pc:sldMkLst>
        <pc:spChg chg="mod">
          <ac:chgData name="Erin Azuma" userId="S::erin.azuma@ssaihq.com::8d6755ec-22d7-4694-9c72-e216f459f276" providerId="AD" clId="Web-{1DE7D2C6-CC64-9AE1-4232-23A9361C537B}" dt="2021-11-05T19:09:44.326" v="22" actId="20577"/>
          <ac:spMkLst>
            <pc:docMk/>
            <pc:sldMk cId="3261481145" sldId="338"/>
            <ac:spMk id="10" creationId="{00000000-0000-0000-0000-000000000000}"/>
          </ac:spMkLst>
        </pc:spChg>
      </pc:sldChg>
      <pc:sldChg chg="ord">
        <pc:chgData name="Erin Azuma" userId="S::erin.azuma@ssaihq.com::8d6755ec-22d7-4694-9c72-e216f459f276" providerId="AD" clId="Web-{1DE7D2C6-CC64-9AE1-4232-23A9361C537B}" dt="2021-11-05T20:27:20.565" v="1460"/>
        <pc:sldMkLst>
          <pc:docMk/>
          <pc:sldMk cId="1892417028" sldId="344"/>
        </pc:sldMkLst>
      </pc:sldChg>
      <pc:sldChg chg="modSp">
        <pc:chgData name="Erin Azuma" userId="S::erin.azuma@ssaihq.com::8d6755ec-22d7-4694-9c72-e216f459f276" providerId="AD" clId="Web-{1DE7D2C6-CC64-9AE1-4232-23A9361C537B}" dt="2021-11-05T20:56:58.043" v="2144" actId="20577"/>
        <pc:sldMkLst>
          <pc:docMk/>
          <pc:sldMk cId="959909801" sldId="355"/>
        </pc:sldMkLst>
        <pc:spChg chg="mod">
          <ac:chgData name="Erin Azuma" userId="S::erin.azuma@ssaihq.com::8d6755ec-22d7-4694-9c72-e216f459f276" providerId="AD" clId="Web-{1DE7D2C6-CC64-9AE1-4232-23A9361C537B}" dt="2021-11-05T20:56:58.043" v="2144" actId="20577"/>
          <ac:spMkLst>
            <pc:docMk/>
            <pc:sldMk cId="959909801" sldId="355"/>
            <ac:spMk id="5" creationId="{912E4F80-D872-4BB1-BE17-E80481889E12}"/>
          </ac:spMkLst>
        </pc:spChg>
      </pc:sldChg>
      <pc:sldChg chg="addSp modSp">
        <pc:chgData name="Erin Azuma" userId="S::erin.azuma@ssaihq.com::8d6755ec-22d7-4694-9c72-e216f459f276" providerId="AD" clId="Web-{1DE7D2C6-CC64-9AE1-4232-23A9361C537B}" dt="2021-11-05T19:06:39.135" v="17" actId="1076"/>
        <pc:sldMkLst>
          <pc:docMk/>
          <pc:sldMk cId="1380789615" sldId="357"/>
        </pc:sldMkLst>
        <pc:spChg chg="add mod">
          <ac:chgData name="Erin Azuma" userId="S::erin.azuma@ssaihq.com::8d6755ec-22d7-4694-9c72-e216f459f276" providerId="AD" clId="Web-{1DE7D2C6-CC64-9AE1-4232-23A9361C537B}" dt="2021-11-05T19:06:29.869" v="15" actId="1076"/>
          <ac:spMkLst>
            <pc:docMk/>
            <pc:sldMk cId="1380789615" sldId="357"/>
            <ac:spMk id="13" creationId="{8B131CF6-49A6-486E-82B8-10C07E052BA2}"/>
          </ac:spMkLst>
        </pc:spChg>
        <pc:spChg chg="add mod">
          <ac:chgData name="Erin Azuma" userId="S::erin.azuma@ssaihq.com::8d6755ec-22d7-4694-9c72-e216f459f276" providerId="AD" clId="Web-{1DE7D2C6-CC64-9AE1-4232-23A9361C537B}" dt="2021-11-05T19:06:39.135" v="17" actId="1076"/>
          <ac:spMkLst>
            <pc:docMk/>
            <pc:sldMk cId="1380789615" sldId="357"/>
            <ac:spMk id="23" creationId="{B661121D-5D73-4E64-859A-C42CEAC8B548}"/>
          </ac:spMkLst>
        </pc:spChg>
      </pc:sldChg>
      <pc:sldChg chg="modCm">
        <pc:chgData name="Erin Azuma" userId="S::erin.azuma@ssaihq.com::8d6755ec-22d7-4694-9c72-e216f459f276" providerId="AD" clId="Web-{1DE7D2C6-CC64-9AE1-4232-23A9361C537B}" dt="2021-11-05T20:28:08.614" v="1464"/>
        <pc:sldMkLst>
          <pc:docMk/>
          <pc:sldMk cId="3793865597" sldId="360"/>
        </pc:sldMkLst>
      </pc:sldChg>
      <pc:sldChg chg="modNotes">
        <pc:chgData name="Erin Azuma" userId="S::erin.azuma@ssaihq.com::8d6755ec-22d7-4694-9c72-e216f459f276" providerId="AD" clId="Web-{1DE7D2C6-CC64-9AE1-4232-23A9361C537B}" dt="2021-11-05T19:35:56.725" v="1137"/>
        <pc:sldMkLst>
          <pc:docMk/>
          <pc:sldMk cId="1381689498" sldId="374"/>
        </pc:sldMkLst>
      </pc:sldChg>
      <pc:sldChg chg="addSp delSp modSp modNotes">
        <pc:chgData name="Erin Azuma" userId="S::erin.azuma@ssaihq.com::8d6755ec-22d7-4694-9c72-e216f459f276" providerId="AD" clId="Web-{1DE7D2C6-CC64-9AE1-4232-23A9361C537B}" dt="2021-11-05T20:56:42.511" v="2141"/>
        <pc:sldMkLst>
          <pc:docMk/>
          <pc:sldMk cId="3998490903" sldId="378"/>
        </pc:sldMkLst>
        <pc:spChg chg="add mod">
          <ac:chgData name="Erin Azuma" userId="S::erin.azuma@ssaihq.com::8d6755ec-22d7-4694-9c72-e216f459f276" providerId="AD" clId="Web-{1DE7D2C6-CC64-9AE1-4232-23A9361C537B}" dt="2021-11-05T19:35:38.114" v="1132" actId="1076"/>
          <ac:spMkLst>
            <pc:docMk/>
            <pc:sldMk cId="3998490903" sldId="378"/>
            <ac:spMk id="11" creationId="{1F7BCD70-0D61-444B-BC56-A843E0C6EDAF}"/>
          </ac:spMkLst>
        </pc:spChg>
        <pc:spChg chg="del">
          <ac:chgData name="Erin Azuma" userId="S::erin.azuma@ssaihq.com::8d6755ec-22d7-4694-9c72-e216f459f276" providerId="AD" clId="Web-{1DE7D2C6-CC64-9AE1-4232-23A9361C537B}" dt="2021-11-05T19:35:31.801" v="1130"/>
          <ac:spMkLst>
            <pc:docMk/>
            <pc:sldMk cId="3998490903" sldId="378"/>
            <ac:spMk id="17" creationId="{021E48B2-6A12-4689-BA01-9488D25739C9}"/>
          </ac:spMkLst>
        </pc:spChg>
        <pc:picChg chg="mod">
          <ac:chgData name="Erin Azuma" userId="S::erin.azuma@ssaihq.com::8d6755ec-22d7-4694-9c72-e216f459f276" providerId="AD" clId="Web-{1DE7D2C6-CC64-9AE1-4232-23A9361C537B}" dt="2021-11-05T20:56:42.511" v="2141"/>
          <ac:picMkLst>
            <pc:docMk/>
            <pc:sldMk cId="3998490903" sldId="378"/>
            <ac:picMk id="3" creationId="{58009E30-3C7E-4B89-B1E7-C58ADFF14F82}"/>
          </ac:picMkLst>
        </pc:picChg>
        <pc:cxnChg chg="add">
          <ac:chgData name="Erin Azuma" userId="S::erin.azuma@ssaihq.com::8d6755ec-22d7-4694-9c72-e216f459f276" providerId="AD" clId="Web-{1DE7D2C6-CC64-9AE1-4232-23A9361C537B}" dt="2021-11-05T19:06:03.087" v="11"/>
          <ac:cxnSpMkLst>
            <pc:docMk/>
            <pc:sldMk cId="3998490903" sldId="378"/>
            <ac:cxnSpMk id="9" creationId="{CBDF2943-E284-4AA9-BEFB-BD463D341E12}"/>
          </ac:cxnSpMkLst>
        </pc:cxnChg>
        <pc:cxnChg chg="add">
          <ac:chgData name="Erin Azuma" userId="S::erin.azuma@ssaihq.com::8d6755ec-22d7-4694-9c72-e216f459f276" providerId="AD" clId="Web-{1DE7D2C6-CC64-9AE1-4232-23A9361C537B}" dt="2021-11-05T20:51:34.762" v="2133"/>
          <ac:cxnSpMkLst>
            <pc:docMk/>
            <pc:sldMk cId="3998490903" sldId="378"/>
            <ac:cxnSpMk id="13" creationId="{730AF8D1-0928-4270-9B7C-3FB5A81C1718}"/>
          </ac:cxnSpMkLst>
        </pc:cxnChg>
      </pc:sldChg>
      <pc:sldChg chg="addSp delSp modSp modNotes">
        <pc:chgData name="Erin Azuma" userId="S::erin.azuma@ssaihq.com::8d6755ec-22d7-4694-9c72-e216f459f276" providerId="AD" clId="Web-{1DE7D2C6-CC64-9AE1-4232-23A9361C537B}" dt="2021-11-05T21:05:15.865" v="2249"/>
        <pc:sldMkLst>
          <pc:docMk/>
          <pc:sldMk cId="1316052657" sldId="380"/>
        </pc:sldMkLst>
        <pc:spChg chg="add del">
          <ac:chgData name="Erin Azuma" userId="S::erin.azuma@ssaihq.com::8d6755ec-22d7-4694-9c72-e216f459f276" providerId="AD" clId="Web-{1DE7D2C6-CC64-9AE1-4232-23A9361C537B}" dt="2021-11-05T19:31:58.196" v="636"/>
          <ac:spMkLst>
            <pc:docMk/>
            <pc:sldMk cId="1316052657" sldId="380"/>
            <ac:spMk id="4" creationId="{3E662986-CC0A-4984-893A-B7B7FDBC4B80}"/>
          </ac:spMkLst>
        </pc:spChg>
        <pc:spChg chg="add">
          <ac:chgData name="Erin Azuma" userId="S::erin.azuma@ssaihq.com::8d6755ec-22d7-4694-9c72-e216f459f276" providerId="AD" clId="Web-{1DE7D2C6-CC64-9AE1-4232-23A9361C537B}" dt="2021-11-05T19:31:54.820" v="635"/>
          <ac:spMkLst>
            <pc:docMk/>
            <pc:sldMk cId="1316052657" sldId="380"/>
            <ac:spMk id="12" creationId="{DE198FDA-E0A4-48AA-8FC7-4E597CF8B38D}"/>
          </ac:spMkLst>
        </pc:spChg>
        <pc:spChg chg="del">
          <ac:chgData name="Erin Azuma" userId="S::erin.azuma@ssaihq.com::8d6755ec-22d7-4694-9c72-e216f459f276" providerId="AD" clId="Web-{1DE7D2C6-CC64-9AE1-4232-23A9361C537B}" dt="2021-11-05T19:31:54.461" v="633"/>
          <ac:spMkLst>
            <pc:docMk/>
            <pc:sldMk cId="1316052657" sldId="380"/>
            <ac:spMk id="15" creationId="{1492B051-74B2-4AD2-89BE-019FDCE6BBB5}"/>
          </ac:spMkLst>
        </pc:spChg>
        <pc:picChg chg="mod">
          <ac:chgData name="Erin Azuma" userId="S::erin.azuma@ssaihq.com::8d6755ec-22d7-4694-9c72-e216f459f276" providerId="AD" clId="Web-{1DE7D2C6-CC64-9AE1-4232-23A9361C537B}" dt="2021-11-05T20:55:39.993" v="2137"/>
          <ac:picMkLst>
            <pc:docMk/>
            <pc:sldMk cId="1316052657" sldId="380"/>
            <ac:picMk id="5" creationId="{97CC2C0E-01D4-4EE3-B53C-8F1E49A9150B}"/>
          </ac:picMkLst>
        </pc:picChg>
        <pc:cxnChg chg="add">
          <ac:chgData name="Erin Azuma" userId="S::erin.azuma@ssaihq.com::8d6755ec-22d7-4694-9c72-e216f459f276" providerId="AD" clId="Web-{1DE7D2C6-CC64-9AE1-4232-23A9361C537B}" dt="2021-11-05T19:05:46.462" v="7"/>
          <ac:cxnSpMkLst>
            <pc:docMk/>
            <pc:sldMk cId="1316052657" sldId="380"/>
            <ac:cxnSpMk id="3" creationId="{B258004D-487A-407F-92C3-AE1365C1CA1B}"/>
          </ac:cxnSpMkLst>
        </pc:cxnChg>
        <pc:cxnChg chg="add mod">
          <ac:chgData name="Erin Azuma" userId="S::erin.azuma@ssaihq.com::8d6755ec-22d7-4694-9c72-e216f459f276" providerId="AD" clId="Web-{1DE7D2C6-CC64-9AE1-4232-23A9361C537B}" dt="2021-11-05T20:51:14.433" v="2129" actId="14100"/>
          <ac:cxnSpMkLst>
            <pc:docMk/>
            <pc:sldMk cId="1316052657" sldId="380"/>
            <ac:cxnSpMk id="4" creationId="{7BA97F7B-487F-41E9-B31E-CFDC455EB24B}"/>
          </ac:cxnSpMkLst>
        </pc:cxnChg>
      </pc:sldChg>
      <pc:sldChg chg="addSp delSp modSp">
        <pc:chgData name="Erin Azuma" userId="S::erin.azuma@ssaihq.com::8d6755ec-22d7-4694-9c72-e216f459f276" providerId="AD" clId="Web-{1DE7D2C6-CC64-9AE1-4232-23A9361C537B}" dt="2021-11-05T20:55:50.962" v="2139"/>
        <pc:sldMkLst>
          <pc:docMk/>
          <pc:sldMk cId="1956714534" sldId="382"/>
        </pc:sldMkLst>
        <pc:spChg chg="del">
          <ac:chgData name="Erin Azuma" userId="S::erin.azuma@ssaihq.com::8d6755ec-22d7-4694-9c72-e216f459f276" providerId="AD" clId="Web-{1DE7D2C6-CC64-9AE1-4232-23A9361C537B}" dt="2021-11-05T19:32:11.665" v="639"/>
          <ac:spMkLst>
            <pc:docMk/>
            <pc:sldMk cId="1956714534" sldId="382"/>
            <ac:spMk id="7" creationId="{2D9AB225-35FC-4C47-9E11-096AA39E9462}"/>
          </ac:spMkLst>
        </pc:spChg>
        <pc:spChg chg="add">
          <ac:chgData name="Erin Azuma" userId="S::erin.azuma@ssaihq.com::8d6755ec-22d7-4694-9c72-e216f459f276" providerId="AD" clId="Web-{1DE7D2C6-CC64-9AE1-4232-23A9361C537B}" dt="2021-11-05T19:32:12.165" v="640"/>
          <ac:spMkLst>
            <pc:docMk/>
            <pc:sldMk cId="1956714534" sldId="382"/>
            <ac:spMk id="11" creationId="{FF3A0A1B-CA86-430D-A408-AFDE32552B19}"/>
          </ac:spMkLst>
        </pc:spChg>
        <pc:picChg chg="mod">
          <ac:chgData name="Erin Azuma" userId="S::erin.azuma@ssaihq.com::8d6755ec-22d7-4694-9c72-e216f459f276" providerId="AD" clId="Web-{1DE7D2C6-CC64-9AE1-4232-23A9361C537B}" dt="2021-11-05T20:55:50.962" v="2139"/>
          <ac:picMkLst>
            <pc:docMk/>
            <pc:sldMk cId="1956714534" sldId="382"/>
            <ac:picMk id="5" creationId="{97CC2C0E-01D4-4EE3-B53C-8F1E49A9150B}"/>
          </ac:picMkLst>
        </pc:picChg>
        <pc:cxnChg chg="add">
          <ac:chgData name="Erin Azuma" userId="S::erin.azuma@ssaihq.com::8d6755ec-22d7-4694-9c72-e216f459f276" providerId="AD" clId="Web-{1DE7D2C6-CC64-9AE1-4232-23A9361C537B}" dt="2021-11-05T20:51:27.136" v="2131"/>
          <ac:cxnSpMkLst>
            <pc:docMk/>
            <pc:sldMk cId="1956714534" sldId="382"/>
            <ac:cxnSpMk id="7" creationId="{07F3EE27-AB67-42A9-BE68-2698523451A3}"/>
          </ac:cxnSpMkLst>
        </pc:cxnChg>
        <pc:cxnChg chg="add">
          <ac:chgData name="Erin Azuma" userId="S::erin.azuma@ssaihq.com::8d6755ec-22d7-4694-9c72-e216f459f276" providerId="AD" clId="Web-{1DE7D2C6-CC64-9AE1-4232-23A9361C537B}" dt="2021-11-05T19:05:57.306" v="9"/>
          <ac:cxnSpMkLst>
            <pc:docMk/>
            <pc:sldMk cId="1956714534" sldId="382"/>
            <ac:cxnSpMk id="9" creationId="{3A61295D-139D-4165-9E08-017018C24B35}"/>
          </ac:cxnSpMkLst>
        </pc:cxnChg>
      </pc:sldChg>
      <pc:sldChg chg="addSp delSp modSp modNotes">
        <pc:chgData name="Erin Azuma" userId="S::erin.azuma@ssaihq.com::8d6755ec-22d7-4694-9c72-e216f459f276" providerId="AD" clId="Web-{1DE7D2C6-CC64-9AE1-4232-23A9361C537B}" dt="2021-11-05T20:55:55.744" v="2140"/>
        <pc:sldMkLst>
          <pc:docMk/>
          <pc:sldMk cId="1713238694" sldId="383"/>
        </pc:sldMkLst>
        <pc:spChg chg="del">
          <ac:chgData name="Erin Azuma" userId="S::erin.azuma@ssaihq.com::8d6755ec-22d7-4694-9c72-e216f459f276" providerId="AD" clId="Web-{1DE7D2C6-CC64-9AE1-4232-23A9361C537B}" dt="2021-11-05T19:32:16.712" v="641"/>
          <ac:spMkLst>
            <pc:docMk/>
            <pc:sldMk cId="1713238694" sldId="383"/>
            <ac:spMk id="4" creationId="{4D0C402F-E203-4B87-8D37-F673F1A50382}"/>
          </ac:spMkLst>
        </pc:spChg>
        <pc:spChg chg="add">
          <ac:chgData name="Erin Azuma" userId="S::erin.azuma@ssaihq.com::8d6755ec-22d7-4694-9c72-e216f459f276" providerId="AD" clId="Web-{1DE7D2C6-CC64-9AE1-4232-23A9361C537B}" dt="2021-11-05T19:32:17.665" v="642"/>
          <ac:spMkLst>
            <pc:docMk/>
            <pc:sldMk cId="1713238694" sldId="383"/>
            <ac:spMk id="11" creationId="{8B3E979B-AD76-469B-968F-49639E2EAF19}"/>
          </ac:spMkLst>
        </pc:spChg>
        <pc:picChg chg="mod">
          <ac:chgData name="Erin Azuma" userId="S::erin.azuma@ssaihq.com::8d6755ec-22d7-4694-9c72-e216f459f276" providerId="AD" clId="Web-{1DE7D2C6-CC64-9AE1-4232-23A9361C537B}" dt="2021-11-05T20:55:55.744" v="2140"/>
          <ac:picMkLst>
            <pc:docMk/>
            <pc:sldMk cId="1713238694" sldId="383"/>
            <ac:picMk id="5" creationId="{97CC2C0E-01D4-4EE3-B53C-8F1E49A9150B}"/>
          </ac:picMkLst>
        </pc:picChg>
        <pc:cxnChg chg="add">
          <ac:chgData name="Erin Azuma" userId="S::erin.azuma@ssaihq.com::8d6755ec-22d7-4694-9c72-e216f459f276" providerId="AD" clId="Web-{1DE7D2C6-CC64-9AE1-4232-23A9361C537B}" dt="2021-11-05T20:51:30.527" v="2132"/>
          <ac:cxnSpMkLst>
            <pc:docMk/>
            <pc:sldMk cId="1713238694" sldId="383"/>
            <ac:cxnSpMk id="4" creationId="{74E10046-5839-46B6-AE8E-899954F64C96}"/>
          </ac:cxnSpMkLst>
        </pc:cxnChg>
        <pc:cxnChg chg="add">
          <ac:chgData name="Erin Azuma" userId="S::erin.azuma@ssaihq.com::8d6755ec-22d7-4694-9c72-e216f459f276" providerId="AD" clId="Web-{1DE7D2C6-CC64-9AE1-4232-23A9361C537B}" dt="2021-11-05T19:05:58.884" v="10"/>
          <ac:cxnSpMkLst>
            <pc:docMk/>
            <pc:sldMk cId="1713238694" sldId="383"/>
            <ac:cxnSpMk id="9" creationId="{5874B7C5-C21A-446F-B8B6-5B57DA1B3989}"/>
          </ac:cxnSpMkLst>
        </pc:cxnChg>
      </pc:sldChg>
      <pc:sldChg chg="addSp delSp modSp">
        <pc:chgData name="Erin Azuma" userId="S::erin.azuma@ssaihq.com::8d6755ec-22d7-4694-9c72-e216f459f276" providerId="AD" clId="Web-{1DE7D2C6-CC64-9AE1-4232-23A9361C537B}" dt="2021-11-05T20:55:46.618" v="2138"/>
        <pc:sldMkLst>
          <pc:docMk/>
          <pc:sldMk cId="367947704" sldId="384"/>
        </pc:sldMkLst>
        <pc:spChg chg="del">
          <ac:chgData name="Erin Azuma" userId="S::erin.azuma@ssaihq.com::8d6755ec-22d7-4694-9c72-e216f459f276" providerId="AD" clId="Web-{1DE7D2C6-CC64-9AE1-4232-23A9361C537B}" dt="2021-11-05T19:32:05.774" v="637"/>
          <ac:spMkLst>
            <pc:docMk/>
            <pc:sldMk cId="367947704" sldId="384"/>
            <ac:spMk id="4" creationId="{A74BB7A4-DA34-4385-B7A1-4D2A71A05655}"/>
          </ac:spMkLst>
        </pc:spChg>
        <pc:spChg chg="add">
          <ac:chgData name="Erin Azuma" userId="S::erin.azuma@ssaihq.com::8d6755ec-22d7-4694-9c72-e216f459f276" providerId="AD" clId="Web-{1DE7D2C6-CC64-9AE1-4232-23A9361C537B}" dt="2021-11-05T19:32:06.180" v="638"/>
          <ac:spMkLst>
            <pc:docMk/>
            <pc:sldMk cId="367947704" sldId="384"/>
            <ac:spMk id="17" creationId="{8209ABEA-1D4B-45A5-AEFC-526E7DF30378}"/>
          </ac:spMkLst>
        </pc:spChg>
        <pc:picChg chg="mod">
          <ac:chgData name="Erin Azuma" userId="S::erin.azuma@ssaihq.com::8d6755ec-22d7-4694-9c72-e216f459f276" providerId="AD" clId="Web-{1DE7D2C6-CC64-9AE1-4232-23A9361C537B}" dt="2021-11-05T20:55:46.618" v="2138"/>
          <ac:picMkLst>
            <pc:docMk/>
            <pc:sldMk cId="367947704" sldId="384"/>
            <ac:picMk id="5" creationId="{97CC2C0E-01D4-4EE3-B53C-8F1E49A9150B}"/>
          </ac:picMkLst>
        </pc:picChg>
        <pc:cxnChg chg="add">
          <ac:chgData name="Erin Azuma" userId="S::erin.azuma@ssaihq.com::8d6755ec-22d7-4694-9c72-e216f459f276" providerId="AD" clId="Web-{1DE7D2C6-CC64-9AE1-4232-23A9361C537B}" dt="2021-11-05T20:51:22.355" v="2130"/>
          <ac:cxnSpMkLst>
            <pc:docMk/>
            <pc:sldMk cId="367947704" sldId="384"/>
            <ac:cxnSpMk id="4" creationId="{D93D6507-807B-4E9E-85D3-B664FA54B809}"/>
          </ac:cxnSpMkLst>
        </pc:cxnChg>
        <pc:cxnChg chg="add">
          <ac:chgData name="Erin Azuma" userId="S::erin.azuma@ssaihq.com::8d6755ec-22d7-4694-9c72-e216f459f276" providerId="AD" clId="Web-{1DE7D2C6-CC64-9AE1-4232-23A9361C537B}" dt="2021-11-05T19:05:52.853" v="8"/>
          <ac:cxnSpMkLst>
            <pc:docMk/>
            <pc:sldMk cId="367947704" sldId="384"/>
            <ac:cxnSpMk id="11" creationId="{A7B0EBD5-D471-4749-AE16-59AF9FB19008}"/>
          </ac:cxnSpMkLst>
        </pc:cxnChg>
      </pc:sldChg>
      <pc:sldChg chg="addSp delSp modSp">
        <pc:chgData name="Erin Azuma" userId="S::erin.azuma@ssaihq.com::8d6755ec-22d7-4694-9c72-e216f459f276" providerId="AD" clId="Web-{1DE7D2C6-CC64-9AE1-4232-23A9361C537B}" dt="2021-11-05T20:56:48.027" v="2142"/>
        <pc:sldMkLst>
          <pc:docMk/>
          <pc:sldMk cId="3820998725" sldId="385"/>
        </pc:sldMkLst>
        <pc:spChg chg="add">
          <ac:chgData name="Erin Azuma" userId="S::erin.azuma@ssaihq.com::8d6755ec-22d7-4694-9c72-e216f459f276" providerId="AD" clId="Web-{1DE7D2C6-CC64-9AE1-4232-23A9361C537B}" dt="2021-11-05T19:35:46.380" v="1134"/>
          <ac:spMkLst>
            <pc:docMk/>
            <pc:sldMk cId="3820998725" sldId="385"/>
            <ac:spMk id="11" creationId="{24F4668E-20E3-4206-A55B-261E941EE8C9}"/>
          </ac:spMkLst>
        </pc:spChg>
        <pc:spChg chg="del">
          <ac:chgData name="Erin Azuma" userId="S::erin.azuma@ssaihq.com::8d6755ec-22d7-4694-9c72-e216f459f276" providerId="AD" clId="Web-{1DE7D2C6-CC64-9AE1-4232-23A9361C537B}" dt="2021-11-05T19:35:46.068" v="1133"/>
          <ac:spMkLst>
            <pc:docMk/>
            <pc:sldMk cId="3820998725" sldId="385"/>
            <ac:spMk id="12" creationId="{99DD9B9B-F687-4E8B-8CA0-A2503B01E111}"/>
          </ac:spMkLst>
        </pc:spChg>
        <pc:picChg chg="mod">
          <ac:chgData name="Erin Azuma" userId="S::erin.azuma@ssaihq.com::8d6755ec-22d7-4694-9c72-e216f459f276" providerId="AD" clId="Web-{1DE7D2C6-CC64-9AE1-4232-23A9361C537B}" dt="2021-11-05T20:56:48.027" v="2142"/>
          <ac:picMkLst>
            <pc:docMk/>
            <pc:sldMk cId="3820998725" sldId="385"/>
            <ac:picMk id="5" creationId="{97CC2C0E-01D4-4EE3-B53C-8F1E49A9150B}"/>
          </ac:picMkLst>
        </pc:picChg>
        <pc:cxnChg chg="add">
          <ac:chgData name="Erin Azuma" userId="S::erin.azuma@ssaihq.com::8d6755ec-22d7-4694-9c72-e216f459f276" providerId="AD" clId="Web-{1DE7D2C6-CC64-9AE1-4232-23A9361C537B}" dt="2021-11-05T19:06:06.244" v="12"/>
          <ac:cxnSpMkLst>
            <pc:docMk/>
            <pc:sldMk cId="3820998725" sldId="385"/>
            <ac:cxnSpMk id="2" creationId="{60A4678B-4197-4B57-A081-DD54E26FD400}"/>
          </ac:cxnSpMkLst>
        </pc:cxnChg>
        <pc:cxnChg chg="add">
          <ac:chgData name="Erin Azuma" userId="S::erin.azuma@ssaihq.com::8d6755ec-22d7-4694-9c72-e216f459f276" providerId="AD" clId="Web-{1DE7D2C6-CC64-9AE1-4232-23A9361C537B}" dt="2021-11-05T20:51:38.059" v="2134"/>
          <ac:cxnSpMkLst>
            <pc:docMk/>
            <pc:sldMk cId="3820998725" sldId="385"/>
            <ac:cxnSpMk id="12" creationId="{E15189ED-0F98-4D9A-9D15-BE3F9429D4EE}"/>
          </ac:cxnSpMkLst>
        </pc:cxnChg>
      </pc:sldChg>
      <pc:sldChg chg="addSp modSp mod setBg modNotes">
        <pc:chgData name="Erin Azuma" userId="S::erin.azuma@ssaihq.com::8d6755ec-22d7-4694-9c72-e216f459f276" providerId="AD" clId="Web-{1DE7D2C6-CC64-9AE1-4232-23A9361C537B}" dt="2021-11-05T21:05:20.084" v="2250"/>
        <pc:sldMkLst>
          <pc:docMk/>
          <pc:sldMk cId="3678106739" sldId="386"/>
        </pc:sldMkLst>
        <pc:spChg chg="mod">
          <ac:chgData name="Erin Azuma" userId="S::erin.azuma@ssaihq.com::8d6755ec-22d7-4694-9c72-e216f459f276" providerId="AD" clId="Web-{1DE7D2C6-CC64-9AE1-4232-23A9361C537B}" dt="2021-11-05T19:31:49.164" v="632" actId="14100"/>
          <ac:spMkLst>
            <pc:docMk/>
            <pc:sldMk cId="3678106739" sldId="386"/>
            <ac:spMk id="4" creationId="{F0F62247-1D94-4A84-A2C5-5462EE519CDC}"/>
          </ac:spMkLst>
        </pc:spChg>
        <pc:picChg chg="mod">
          <ac:chgData name="Erin Azuma" userId="S::erin.azuma@ssaihq.com::8d6755ec-22d7-4694-9c72-e216f459f276" providerId="AD" clId="Web-{1DE7D2C6-CC64-9AE1-4232-23A9361C537B}" dt="2021-11-05T20:55:32.398" v="2136"/>
          <ac:picMkLst>
            <pc:docMk/>
            <pc:sldMk cId="3678106739" sldId="386"/>
            <ac:picMk id="5" creationId="{97CC2C0E-01D4-4EE3-B53C-8F1E49A9150B}"/>
          </ac:picMkLst>
        </pc:picChg>
        <pc:cxnChg chg="mod">
          <ac:chgData name="Erin Azuma" userId="S::erin.azuma@ssaihq.com::8d6755ec-22d7-4694-9c72-e216f459f276" providerId="AD" clId="Web-{1DE7D2C6-CC64-9AE1-4232-23A9361C537B}" dt="2021-11-05T19:04:05.428" v="4"/>
          <ac:cxnSpMkLst>
            <pc:docMk/>
            <pc:sldMk cId="3678106739" sldId="386"/>
            <ac:cxnSpMk id="9" creationId="{C0AB171F-7C9F-44BB-A85B-1E8B4A1C425F}"/>
          </ac:cxnSpMkLst>
        </pc:cxnChg>
        <pc:cxnChg chg="add mod">
          <ac:chgData name="Erin Azuma" userId="S::erin.azuma@ssaihq.com::8d6755ec-22d7-4694-9c72-e216f459f276" providerId="AD" clId="Web-{1DE7D2C6-CC64-9AE1-4232-23A9361C537B}" dt="2021-11-05T20:50:43.368" v="2124"/>
          <ac:cxnSpMkLst>
            <pc:docMk/>
            <pc:sldMk cId="3678106739" sldId="386"/>
            <ac:cxnSpMk id="11" creationId="{D30BA32D-4B9F-4C41-AE1C-CD7A5B698BB7}"/>
          </ac:cxnSpMkLst>
        </pc:cxnChg>
      </pc:sldChg>
      <pc:sldChg chg="modNotes">
        <pc:chgData name="Erin Azuma" userId="S::erin.azuma@ssaihq.com::8d6755ec-22d7-4694-9c72-e216f459f276" providerId="AD" clId="Web-{1DE7D2C6-CC64-9AE1-4232-23A9361C537B}" dt="2021-11-05T19:32:46.230" v="699"/>
        <pc:sldMkLst>
          <pc:docMk/>
          <pc:sldMk cId="72424488" sldId="395"/>
        </pc:sldMkLst>
      </pc:sldChg>
      <pc:sldChg chg="modNotes">
        <pc:chgData name="Erin Azuma" userId="S::erin.azuma@ssaihq.com::8d6755ec-22d7-4694-9c72-e216f459f276" providerId="AD" clId="Web-{1DE7D2C6-CC64-9AE1-4232-23A9361C537B}" dt="2021-11-05T19:36:29.039" v="1219"/>
        <pc:sldMkLst>
          <pc:docMk/>
          <pc:sldMk cId="3594725816" sldId="396"/>
        </pc:sldMkLst>
      </pc:sldChg>
      <pc:sldChg chg="modNotes">
        <pc:chgData name="Erin Azuma" userId="S::erin.azuma@ssaihq.com::8d6755ec-22d7-4694-9c72-e216f459f276" providerId="AD" clId="Web-{1DE7D2C6-CC64-9AE1-4232-23A9361C537B}" dt="2021-11-05T19:37:21.089" v="1331"/>
        <pc:sldMkLst>
          <pc:docMk/>
          <pc:sldMk cId="2438067343" sldId="397"/>
        </pc:sldMkLst>
      </pc:sldChg>
      <pc:sldChg chg="modNotes">
        <pc:chgData name="Erin Azuma" userId="S::erin.azuma@ssaihq.com::8d6755ec-22d7-4694-9c72-e216f459f276" providerId="AD" clId="Web-{1DE7D2C6-CC64-9AE1-4232-23A9361C537B}" dt="2021-11-05T21:06:40.650" v="2253"/>
        <pc:sldMkLst>
          <pc:docMk/>
          <pc:sldMk cId="1204709465" sldId="398"/>
        </pc:sldMkLst>
      </pc:sldChg>
      <pc:sldChg chg="addSp modSp modNotes">
        <pc:chgData name="Erin Azuma" userId="S::erin.azuma@ssaihq.com::8d6755ec-22d7-4694-9c72-e216f459f276" providerId="AD" clId="Web-{1DE7D2C6-CC64-9AE1-4232-23A9361C537B}" dt="2021-11-05T21:06:09.102" v="2252"/>
        <pc:sldMkLst>
          <pc:docMk/>
          <pc:sldMk cId="2832711443" sldId="399"/>
        </pc:sldMkLst>
        <pc:spChg chg="add mod">
          <ac:chgData name="Erin Azuma" userId="S::erin.azuma@ssaihq.com::8d6755ec-22d7-4694-9c72-e216f459f276" providerId="AD" clId="Web-{1DE7D2C6-CC64-9AE1-4232-23A9361C537B}" dt="2021-11-05T19:30:50.551" v="568" actId="1076"/>
          <ac:spMkLst>
            <pc:docMk/>
            <pc:sldMk cId="2832711443" sldId="399"/>
            <ac:spMk id="4" creationId="{3C82C585-E4F2-472B-A91D-481B64921339}"/>
          </ac:spMkLst>
        </pc:spChg>
        <pc:spChg chg="add mod">
          <ac:chgData name="Erin Azuma" userId="S::erin.azuma@ssaihq.com::8d6755ec-22d7-4694-9c72-e216f459f276" providerId="AD" clId="Web-{1DE7D2C6-CC64-9AE1-4232-23A9361C537B}" dt="2021-11-05T19:31:23.600" v="613" actId="14100"/>
          <ac:spMkLst>
            <pc:docMk/>
            <pc:sldMk cId="2832711443" sldId="399"/>
            <ac:spMk id="5" creationId="{375E4374-8C5E-4FF7-AD5B-D3F3CFF60448}"/>
          </ac:spMkLst>
        </pc:spChg>
        <pc:spChg chg="mod">
          <ac:chgData name="Erin Azuma" userId="S::erin.azuma@ssaihq.com::8d6755ec-22d7-4694-9c72-e216f459f276" providerId="AD" clId="Web-{1DE7D2C6-CC64-9AE1-4232-23A9361C537B}" dt="2021-11-05T19:30:30.347" v="561" actId="1076"/>
          <ac:spMkLst>
            <pc:docMk/>
            <pc:sldMk cId="2832711443" sldId="399"/>
            <ac:spMk id="11" creationId="{74491FB8-4464-41AB-A1B2-2354101C908E}"/>
          </ac:spMkLst>
        </pc:spChg>
        <pc:spChg chg="mod">
          <ac:chgData name="Erin Azuma" userId="S::erin.azuma@ssaihq.com::8d6755ec-22d7-4694-9c72-e216f459f276" providerId="AD" clId="Web-{1DE7D2C6-CC64-9AE1-4232-23A9361C537B}" dt="2021-11-05T19:31:37.929" v="625" actId="1076"/>
          <ac:spMkLst>
            <pc:docMk/>
            <pc:sldMk cId="2832711443" sldId="399"/>
            <ac:spMk id="12" creationId="{348F73A1-BB36-4D35-BE74-393034CD0BF1}"/>
          </ac:spMkLst>
        </pc:spChg>
        <pc:picChg chg="add mod ord">
          <ac:chgData name="Erin Azuma" userId="S::erin.azuma@ssaihq.com::8d6755ec-22d7-4694-9c72-e216f459f276" providerId="AD" clId="Web-{1DE7D2C6-CC64-9AE1-4232-23A9361C537B}" dt="2021-11-05T20:55:01.741" v="2135"/>
          <ac:picMkLst>
            <pc:docMk/>
            <pc:sldMk cId="2832711443" sldId="399"/>
            <ac:picMk id="3" creationId="{14E26F7C-88D0-4DAE-8AB1-FFDE1020E506}"/>
          </ac:picMkLst>
        </pc:picChg>
      </pc:sldChg>
      <pc:sldChg chg="del">
        <pc:chgData name="Erin Azuma" userId="S::erin.azuma@ssaihq.com::8d6755ec-22d7-4694-9c72-e216f459f276" providerId="AD" clId="Web-{1DE7D2C6-CC64-9AE1-4232-23A9361C537B}" dt="2021-11-05T20:27:52.832" v="1461"/>
        <pc:sldMkLst>
          <pc:docMk/>
          <pc:sldMk cId="3072480592" sldId="400"/>
        </pc:sldMkLst>
      </pc:sldChg>
      <pc:sldChg chg="addSp delSp modSp add replId">
        <pc:chgData name="Erin Azuma" userId="S::erin.azuma@ssaihq.com::8d6755ec-22d7-4694-9c72-e216f459f276" providerId="AD" clId="Web-{1DE7D2C6-CC64-9AE1-4232-23A9361C537B}" dt="2021-11-05T20:23:50.804" v="1397" actId="1076"/>
        <pc:sldMkLst>
          <pc:docMk/>
          <pc:sldMk cId="3635916628" sldId="402"/>
        </pc:sldMkLst>
        <pc:spChg chg="del mod">
          <ac:chgData name="Erin Azuma" userId="S::erin.azuma@ssaihq.com::8d6755ec-22d7-4694-9c72-e216f459f276" providerId="AD" clId="Web-{1DE7D2C6-CC64-9AE1-4232-23A9361C537B}" dt="2021-11-05T20:23:47.242" v="1396"/>
          <ac:spMkLst>
            <pc:docMk/>
            <pc:sldMk cId="3635916628" sldId="402"/>
            <ac:spMk id="2" creationId="{00000000-0000-0000-0000-000000000000}"/>
          </ac:spMkLst>
        </pc:spChg>
        <pc:spChg chg="del">
          <ac:chgData name="Erin Azuma" userId="S::erin.azuma@ssaihq.com::8d6755ec-22d7-4694-9c72-e216f459f276" providerId="AD" clId="Web-{1DE7D2C6-CC64-9AE1-4232-23A9361C537B}" dt="2021-11-05T20:22:29.160" v="1372"/>
          <ac:spMkLst>
            <pc:docMk/>
            <pc:sldMk cId="3635916628" sldId="402"/>
            <ac:spMk id="3" creationId="{468E9BAF-C201-4BD6-B184-16CD317300D7}"/>
          </ac:spMkLst>
        </pc:spChg>
        <pc:spChg chg="del">
          <ac:chgData name="Erin Azuma" userId="S::erin.azuma@ssaihq.com::8d6755ec-22d7-4694-9c72-e216f459f276" providerId="AD" clId="Web-{1DE7D2C6-CC64-9AE1-4232-23A9361C537B}" dt="2021-11-05T20:22:23.738" v="1367"/>
          <ac:spMkLst>
            <pc:docMk/>
            <pc:sldMk cId="3635916628" sldId="402"/>
            <ac:spMk id="5" creationId="{921DC233-C3FF-4E40-A4D0-04E9B1E33F5C}"/>
          </ac:spMkLst>
        </pc:spChg>
        <pc:spChg chg="del">
          <ac:chgData name="Erin Azuma" userId="S::erin.azuma@ssaihq.com::8d6755ec-22d7-4694-9c72-e216f459f276" providerId="AD" clId="Web-{1DE7D2C6-CC64-9AE1-4232-23A9361C537B}" dt="2021-11-05T20:22:29.160" v="1371"/>
          <ac:spMkLst>
            <pc:docMk/>
            <pc:sldMk cId="3635916628" sldId="402"/>
            <ac:spMk id="22" creationId="{ADBCF159-1A34-42EB-A17A-64E8AFF2A2CC}"/>
          </ac:spMkLst>
        </pc:spChg>
        <pc:spChg chg="del">
          <ac:chgData name="Erin Azuma" userId="S::erin.azuma@ssaihq.com::8d6755ec-22d7-4694-9c72-e216f459f276" providerId="AD" clId="Web-{1DE7D2C6-CC64-9AE1-4232-23A9361C537B}" dt="2021-11-05T20:22:29.160" v="1370"/>
          <ac:spMkLst>
            <pc:docMk/>
            <pc:sldMk cId="3635916628" sldId="402"/>
            <ac:spMk id="24" creationId="{DAAC90F3-FC9D-4F56-86C0-6AB5F5BF0DD6}"/>
          </ac:spMkLst>
        </pc:spChg>
        <pc:spChg chg="del">
          <ac:chgData name="Erin Azuma" userId="S::erin.azuma@ssaihq.com::8d6755ec-22d7-4694-9c72-e216f459f276" providerId="AD" clId="Web-{1DE7D2C6-CC64-9AE1-4232-23A9361C537B}" dt="2021-11-05T20:22:29.144" v="1368"/>
          <ac:spMkLst>
            <pc:docMk/>
            <pc:sldMk cId="3635916628" sldId="402"/>
            <ac:spMk id="25" creationId="{A28DEDCC-6D21-4F3E-B47F-E39B510A886C}"/>
          </ac:spMkLst>
        </pc:spChg>
        <pc:spChg chg="del">
          <ac:chgData name="Erin Azuma" userId="S::erin.azuma@ssaihq.com::8d6755ec-22d7-4694-9c72-e216f459f276" providerId="AD" clId="Web-{1DE7D2C6-CC64-9AE1-4232-23A9361C537B}" dt="2021-11-05T20:22:29.160" v="1369"/>
          <ac:spMkLst>
            <pc:docMk/>
            <pc:sldMk cId="3635916628" sldId="402"/>
            <ac:spMk id="26" creationId="{243E9C8C-F22B-49EE-AEB1-8492D31EF287}"/>
          </ac:spMkLst>
        </pc:spChg>
        <pc:spChg chg="del">
          <ac:chgData name="Erin Azuma" userId="S::erin.azuma@ssaihq.com::8d6755ec-22d7-4694-9c72-e216f459f276" providerId="AD" clId="Web-{1DE7D2C6-CC64-9AE1-4232-23A9361C537B}" dt="2021-11-05T20:22:23.722" v="1360"/>
          <ac:spMkLst>
            <pc:docMk/>
            <pc:sldMk cId="3635916628" sldId="402"/>
            <ac:spMk id="27" creationId="{C85C8AF1-77B4-4CEF-A163-AB6BEBD41FB4}"/>
          </ac:spMkLst>
        </pc:spChg>
        <pc:spChg chg="del">
          <ac:chgData name="Erin Azuma" userId="S::erin.azuma@ssaihq.com::8d6755ec-22d7-4694-9c72-e216f459f276" providerId="AD" clId="Web-{1DE7D2C6-CC64-9AE1-4232-23A9361C537B}" dt="2021-11-05T20:22:23.722" v="1359"/>
          <ac:spMkLst>
            <pc:docMk/>
            <pc:sldMk cId="3635916628" sldId="402"/>
            <ac:spMk id="28" creationId="{41A8FD81-8453-4634-9000-EB684B35F3C6}"/>
          </ac:spMkLst>
        </pc:spChg>
        <pc:spChg chg="del">
          <ac:chgData name="Erin Azuma" userId="S::erin.azuma@ssaihq.com::8d6755ec-22d7-4694-9c72-e216f459f276" providerId="AD" clId="Web-{1DE7D2C6-CC64-9AE1-4232-23A9361C537B}" dt="2021-11-05T20:22:23.722" v="1356"/>
          <ac:spMkLst>
            <pc:docMk/>
            <pc:sldMk cId="3635916628" sldId="402"/>
            <ac:spMk id="29" creationId="{D526D005-1CF5-40B5-80F0-D8FACD363026}"/>
          </ac:spMkLst>
        </pc:spChg>
        <pc:spChg chg="del">
          <ac:chgData name="Erin Azuma" userId="S::erin.azuma@ssaihq.com::8d6755ec-22d7-4694-9c72-e216f459f276" providerId="AD" clId="Web-{1DE7D2C6-CC64-9AE1-4232-23A9361C537B}" dt="2021-11-05T20:22:23.722" v="1355"/>
          <ac:spMkLst>
            <pc:docMk/>
            <pc:sldMk cId="3635916628" sldId="402"/>
            <ac:spMk id="30" creationId="{397A56CB-6235-4847-AAC3-9FA150AD4138}"/>
          </ac:spMkLst>
        </pc:spChg>
        <pc:spChg chg="del">
          <ac:chgData name="Erin Azuma" userId="S::erin.azuma@ssaihq.com::8d6755ec-22d7-4694-9c72-e216f459f276" providerId="AD" clId="Web-{1DE7D2C6-CC64-9AE1-4232-23A9361C537B}" dt="2021-11-05T20:22:23.722" v="1354"/>
          <ac:spMkLst>
            <pc:docMk/>
            <pc:sldMk cId="3635916628" sldId="402"/>
            <ac:spMk id="31" creationId="{D522FBBC-8580-4719-B77B-07FA1C952C60}"/>
          </ac:spMkLst>
        </pc:spChg>
        <pc:spChg chg="del">
          <ac:chgData name="Erin Azuma" userId="S::erin.azuma@ssaihq.com::8d6755ec-22d7-4694-9c72-e216f459f276" providerId="AD" clId="Web-{1DE7D2C6-CC64-9AE1-4232-23A9361C537B}" dt="2021-11-05T20:22:23.722" v="1353"/>
          <ac:spMkLst>
            <pc:docMk/>
            <pc:sldMk cId="3635916628" sldId="402"/>
            <ac:spMk id="32" creationId="{F245604C-E9DE-437C-A0A4-519575107BB0}"/>
          </ac:spMkLst>
        </pc:spChg>
        <pc:spChg chg="del">
          <ac:chgData name="Erin Azuma" userId="S::erin.azuma@ssaihq.com::8d6755ec-22d7-4694-9c72-e216f459f276" providerId="AD" clId="Web-{1DE7D2C6-CC64-9AE1-4232-23A9361C537B}" dt="2021-11-05T20:22:23.722" v="1352"/>
          <ac:spMkLst>
            <pc:docMk/>
            <pc:sldMk cId="3635916628" sldId="402"/>
            <ac:spMk id="35" creationId="{3A113BC5-1A89-49D6-907A-67C26D392603}"/>
          </ac:spMkLst>
        </pc:spChg>
        <pc:spChg chg="del">
          <ac:chgData name="Erin Azuma" userId="S::erin.azuma@ssaihq.com::8d6755ec-22d7-4694-9c72-e216f459f276" providerId="AD" clId="Web-{1DE7D2C6-CC64-9AE1-4232-23A9361C537B}" dt="2021-11-05T20:22:23.722" v="1351"/>
          <ac:spMkLst>
            <pc:docMk/>
            <pc:sldMk cId="3635916628" sldId="402"/>
            <ac:spMk id="36" creationId="{8176594B-8753-4E1C-B1FB-F23AC2A44FE9}"/>
          </ac:spMkLst>
        </pc:spChg>
        <pc:graphicFrameChg chg="add del mod modGraphic">
          <ac:chgData name="Erin Azuma" userId="S::erin.azuma@ssaihq.com::8d6755ec-22d7-4694-9c72-e216f459f276" providerId="AD" clId="Web-{1DE7D2C6-CC64-9AE1-4232-23A9361C537B}" dt="2021-11-05T20:23:30.881" v="1392"/>
          <ac:graphicFrameMkLst>
            <pc:docMk/>
            <pc:sldMk cId="3635916628" sldId="402"/>
            <ac:graphicFrameMk id="7" creationId="{074077F4-9675-4D3A-8A00-1232AF71C7C0}"/>
          </ac:graphicFrameMkLst>
        </pc:graphicFrameChg>
        <pc:graphicFrameChg chg="mod">
          <ac:chgData name="Erin Azuma" userId="S::erin.azuma@ssaihq.com::8d6755ec-22d7-4694-9c72-e216f459f276" providerId="AD" clId="Web-{1DE7D2C6-CC64-9AE1-4232-23A9361C537B}" dt="2021-11-05T20:23:50.804" v="1397" actId="1076"/>
          <ac:graphicFrameMkLst>
            <pc:docMk/>
            <pc:sldMk cId="3635916628" sldId="402"/>
            <ac:graphicFrameMk id="11" creationId="{4159F125-FEF3-457D-81E8-DC398A436D3E}"/>
          </ac:graphicFrameMkLst>
        </pc:graphicFrameChg>
        <pc:picChg chg="del">
          <ac:chgData name="Erin Azuma" userId="S::erin.azuma@ssaihq.com::8d6755ec-22d7-4694-9c72-e216f459f276" providerId="AD" clId="Web-{1DE7D2C6-CC64-9AE1-4232-23A9361C537B}" dt="2021-11-05T20:22:23.738" v="1366"/>
          <ac:picMkLst>
            <pc:docMk/>
            <pc:sldMk cId="3635916628" sldId="402"/>
            <ac:picMk id="6" creationId="{03638B5B-FD67-4430-9517-575C065FECF3}"/>
          </ac:picMkLst>
        </pc:picChg>
        <pc:picChg chg="del">
          <ac:chgData name="Erin Azuma" userId="S::erin.azuma@ssaihq.com::8d6755ec-22d7-4694-9c72-e216f459f276" providerId="AD" clId="Web-{1DE7D2C6-CC64-9AE1-4232-23A9361C537B}" dt="2021-11-05T20:22:23.722" v="1357"/>
          <ac:picMkLst>
            <pc:docMk/>
            <pc:sldMk cId="3635916628" sldId="402"/>
            <ac:picMk id="9" creationId="{74764605-6992-43AD-AA2C-71E48DB0DD86}"/>
          </ac:picMkLst>
        </pc:picChg>
        <pc:picChg chg="del">
          <ac:chgData name="Erin Azuma" userId="S::erin.azuma@ssaihq.com::8d6755ec-22d7-4694-9c72-e216f459f276" providerId="AD" clId="Web-{1DE7D2C6-CC64-9AE1-4232-23A9361C537B}" dt="2021-11-05T20:22:23.738" v="1365"/>
          <ac:picMkLst>
            <pc:docMk/>
            <pc:sldMk cId="3635916628" sldId="402"/>
            <ac:picMk id="10" creationId="{EB76F756-DC51-45E1-82F9-4E7EAF06223A}"/>
          </ac:picMkLst>
        </pc:picChg>
        <pc:cxnChg chg="del">
          <ac:chgData name="Erin Azuma" userId="S::erin.azuma@ssaihq.com::8d6755ec-22d7-4694-9c72-e216f459f276" providerId="AD" clId="Web-{1DE7D2C6-CC64-9AE1-4232-23A9361C537B}" dt="2021-11-05T20:22:23.738" v="1364"/>
          <ac:cxnSpMkLst>
            <pc:docMk/>
            <pc:sldMk cId="3635916628" sldId="402"/>
            <ac:cxnSpMk id="14" creationId="{DB4A35C9-6A70-4F29-978B-277FC6CE4487}"/>
          </ac:cxnSpMkLst>
        </pc:cxnChg>
        <pc:cxnChg chg="del">
          <ac:chgData name="Erin Azuma" userId="S::erin.azuma@ssaihq.com::8d6755ec-22d7-4694-9c72-e216f459f276" providerId="AD" clId="Web-{1DE7D2C6-CC64-9AE1-4232-23A9361C537B}" dt="2021-11-05T20:22:23.722" v="1363"/>
          <ac:cxnSpMkLst>
            <pc:docMk/>
            <pc:sldMk cId="3635916628" sldId="402"/>
            <ac:cxnSpMk id="16" creationId="{56940DAF-75DC-490C-B6BE-91E494FE40A0}"/>
          </ac:cxnSpMkLst>
        </pc:cxnChg>
        <pc:cxnChg chg="del">
          <ac:chgData name="Erin Azuma" userId="S::erin.azuma@ssaihq.com::8d6755ec-22d7-4694-9c72-e216f459f276" providerId="AD" clId="Web-{1DE7D2C6-CC64-9AE1-4232-23A9361C537B}" dt="2021-11-05T20:22:23.722" v="1362"/>
          <ac:cxnSpMkLst>
            <pc:docMk/>
            <pc:sldMk cId="3635916628" sldId="402"/>
            <ac:cxnSpMk id="18" creationId="{27386E23-3ACA-4258-9431-2CBC72B5025A}"/>
          </ac:cxnSpMkLst>
        </pc:cxnChg>
        <pc:cxnChg chg="del">
          <ac:chgData name="Erin Azuma" userId="S::erin.azuma@ssaihq.com::8d6755ec-22d7-4694-9c72-e216f459f276" providerId="AD" clId="Web-{1DE7D2C6-CC64-9AE1-4232-23A9361C537B}" dt="2021-11-05T20:22:23.722" v="1361"/>
          <ac:cxnSpMkLst>
            <pc:docMk/>
            <pc:sldMk cId="3635916628" sldId="402"/>
            <ac:cxnSpMk id="20" creationId="{4C71BE83-9FD0-41D9-8079-C08B50332C01}"/>
          </ac:cxnSpMkLst>
        </pc:cxnChg>
        <pc:cxnChg chg="del">
          <ac:chgData name="Erin Azuma" userId="S::erin.azuma@ssaihq.com::8d6755ec-22d7-4694-9c72-e216f459f276" providerId="AD" clId="Web-{1DE7D2C6-CC64-9AE1-4232-23A9361C537B}" dt="2021-11-05T20:22:23.722" v="1358"/>
          <ac:cxnSpMkLst>
            <pc:docMk/>
            <pc:sldMk cId="3635916628" sldId="402"/>
            <ac:cxnSpMk id="23" creationId="{F8480E7B-1792-4155-95EF-0F4A2F2F436E}"/>
          </ac:cxnSpMkLst>
        </pc:cxnChg>
      </pc:sldChg>
      <pc:sldChg chg="add del">
        <pc:chgData name="Erin Azuma" userId="S::erin.azuma@ssaihq.com::8d6755ec-22d7-4694-9c72-e216f459f276" providerId="AD" clId="Web-{1DE7D2C6-CC64-9AE1-4232-23A9361C537B}" dt="2021-11-05T20:25:54.560" v="1407"/>
        <pc:sldMkLst>
          <pc:docMk/>
          <pc:sldMk cId="2132748374" sldId="403"/>
        </pc:sldMkLst>
      </pc:sldChg>
      <pc:sldChg chg="addSp delSp modSp add ord replId modNotes">
        <pc:chgData name="Erin Azuma" userId="S::erin.azuma@ssaihq.com::8d6755ec-22d7-4694-9c72-e216f459f276" providerId="AD" clId="Web-{1DE7D2C6-CC64-9AE1-4232-23A9361C537B}" dt="2021-11-05T20:26:44.250" v="1459"/>
        <pc:sldMkLst>
          <pc:docMk/>
          <pc:sldMk cId="357235612" sldId="404"/>
        </pc:sldMkLst>
        <pc:spChg chg="add">
          <ac:chgData name="Erin Azuma" userId="S::erin.azuma@ssaihq.com::8d6755ec-22d7-4694-9c72-e216f459f276" providerId="AD" clId="Web-{1DE7D2C6-CC64-9AE1-4232-23A9361C537B}" dt="2021-11-05T20:25:29.465" v="1404"/>
          <ac:spMkLst>
            <pc:docMk/>
            <pc:sldMk cId="357235612" sldId="404"/>
            <ac:spMk id="3" creationId="{EDC6AC99-DC1D-4C32-A927-2BC91A3927DD}"/>
          </ac:spMkLst>
        </pc:spChg>
        <pc:graphicFrameChg chg="add modGraphic">
          <ac:chgData name="Erin Azuma" userId="S::erin.azuma@ssaihq.com::8d6755ec-22d7-4694-9c72-e216f459f276" providerId="AD" clId="Web-{1DE7D2C6-CC64-9AE1-4232-23A9361C537B}" dt="2021-11-05T20:26:44.250" v="1459"/>
          <ac:graphicFrameMkLst>
            <pc:docMk/>
            <pc:sldMk cId="357235612" sldId="404"/>
            <ac:graphicFrameMk id="2" creationId="{30AEF6D4-9C06-452B-82B7-9AF367D569BA}"/>
          </ac:graphicFrameMkLst>
        </pc:graphicFrameChg>
        <pc:graphicFrameChg chg="del">
          <ac:chgData name="Erin Azuma" userId="S::erin.azuma@ssaihq.com::8d6755ec-22d7-4694-9c72-e216f459f276" providerId="AD" clId="Web-{1DE7D2C6-CC64-9AE1-4232-23A9361C537B}" dt="2021-11-05T20:25:14.762" v="1401"/>
          <ac:graphicFrameMkLst>
            <pc:docMk/>
            <pc:sldMk cId="357235612" sldId="404"/>
            <ac:graphicFrameMk id="11" creationId="{4159F125-FEF3-457D-81E8-DC398A436D3E}"/>
          </ac:graphicFrameMkLst>
        </pc:graphicFrameChg>
      </pc:sldChg>
    </pc:docChg>
  </pc:docChgLst>
  <pc:docChgLst>
    <pc:chgData name="Garren Kalter" userId="S::garren.kalter@ssaihq.com::78d98055-9cb6-43c2-ac66-485aa26888f0" providerId="AD" clId="Web-{E18DE1F8-4F1B-488F-BEC2-75B058C8FC99}"/>
    <pc:docChg chg="addSld delSld modSld sldOrd">
      <pc:chgData name="Garren Kalter" userId="S::garren.kalter@ssaihq.com::78d98055-9cb6-43c2-ac66-485aa26888f0" providerId="AD" clId="Web-{E18DE1F8-4F1B-488F-BEC2-75B058C8FC99}" dt="2021-11-05T21:01:01.481" v="1790"/>
      <pc:docMkLst>
        <pc:docMk/>
      </pc:docMkLst>
      <pc:sldChg chg="delCm">
        <pc:chgData name="Garren Kalter" userId="S::garren.kalter@ssaihq.com::78d98055-9cb6-43c2-ac66-485aa26888f0" providerId="AD" clId="Web-{E18DE1F8-4F1B-488F-BEC2-75B058C8FC99}" dt="2021-11-05T20:40:25.172" v="682"/>
        <pc:sldMkLst>
          <pc:docMk/>
          <pc:sldMk cId="2867672443" sldId="328"/>
        </pc:sldMkLst>
      </pc:sldChg>
      <pc:sldChg chg="modNotes">
        <pc:chgData name="Garren Kalter" userId="S::garren.kalter@ssaihq.com::78d98055-9cb6-43c2-ac66-485aa26888f0" providerId="AD" clId="Web-{E18DE1F8-4F1B-488F-BEC2-75B058C8FC99}" dt="2021-11-05T20:57:58.180" v="1432"/>
        <pc:sldMkLst>
          <pc:docMk/>
          <pc:sldMk cId="3261481145" sldId="338"/>
        </pc:sldMkLst>
      </pc:sldChg>
      <pc:sldChg chg="modNotes">
        <pc:chgData name="Garren Kalter" userId="S::garren.kalter@ssaihq.com::78d98055-9cb6-43c2-ac66-485aa26888f0" providerId="AD" clId="Web-{E18DE1F8-4F1B-488F-BEC2-75B058C8FC99}" dt="2021-11-05T20:33:25.694" v="59"/>
        <pc:sldMkLst>
          <pc:docMk/>
          <pc:sldMk cId="959909801" sldId="355"/>
        </pc:sldMkLst>
      </pc:sldChg>
      <pc:sldChg chg="modNotes">
        <pc:chgData name="Garren Kalter" userId="S::garren.kalter@ssaihq.com::78d98055-9cb6-43c2-ac66-485aa26888f0" providerId="AD" clId="Web-{E18DE1F8-4F1B-488F-BEC2-75B058C8FC99}" dt="2021-11-05T20:54:38.832" v="1410"/>
        <pc:sldMkLst>
          <pc:docMk/>
          <pc:sldMk cId="1380789615" sldId="357"/>
        </pc:sldMkLst>
      </pc:sldChg>
      <pc:sldChg chg="modNotes">
        <pc:chgData name="Garren Kalter" userId="S::garren.kalter@ssaihq.com::78d98055-9cb6-43c2-ac66-485aa26888f0" providerId="AD" clId="Web-{E18DE1F8-4F1B-488F-BEC2-75B058C8FC99}" dt="2021-11-05T21:01:01.481" v="1790"/>
        <pc:sldMkLst>
          <pc:docMk/>
          <pc:sldMk cId="2097404531" sldId="358"/>
        </pc:sldMkLst>
      </pc:sldChg>
      <pc:sldChg chg="modSp delCm modNotes">
        <pc:chgData name="Garren Kalter" userId="S::garren.kalter@ssaihq.com::78d98055-9cb6-43c2-ac66-485aa26888f0" providerId="AD" clId="Web-{E18DE1F8-4F1B-488F-BEC2-75B058C8FC99}" dt="2021-11-05T20:58:51.963" v="1564"/>
        <pc:sldMkLst>
          <pc:docMk/>
          <pc:sldMk cId="4092178001" sldId="359"/>
        </pc:sldMkLst>
        <pc:spChg chg="mod">
          <ac:chgData name="Garren Kalter" userId="S::garren.kalter@ssaihq.com::78d98055-9cb6-43c2-ac66-485aa26888f0" providerId="AD" clId="Web-{E18DE1F8-4F1B-488F-BEC2-75B058C8FC99}" dt="2021-11-05T20:37:57.622" v="408" actId="20577"/>
          <ac:spMkLst>
            <pc:docMk/>
            <pc:sldMk cId="4092178001" sldId="359"/>
            <ac:spMk id="6" creationId="{FB2A2513-F755-4710-9B1E-A829B04CD049}"/>
          </ac:spMkLst>
        </pc:spChg>
      </pc:sldChg>
      <pc:sldChg chg="del">
        <pc:chgData name="Garren Kalter" userId="S::garren.kalter@ssaihq.com::78d98055-9cb6-43c2-ac66-485aa26888f0" providerId="AD" clId="Web-{E18DE1F8-4F1B-488F-BEC2-75B058C8FC99}" dt="2021-11-05T20:31:38.176" v="0"/>
        <pc:sldMkLst>
          <pc:docMk/>
          <pc:sldMk cId="410020859" sldId="369"/>
        </pc:sldMkLst>
      </pc:sldChg>
      <pc:sldChg chg="modNotes">
        <pc:chgData name="Garren Kalter" userId="S::garren.kalter@ssaihq.com::78d98055-9cb6-43c2-ac66-485aa26888f0" providerId="AD" clId="Web-{E18DE1F8-4F1B-488F-BEC2-75B058C8FC99}" dt="2021-11-05T20:39:24.577" v="677"/>
        <pc:sldMkLst>
          <pc:docMk/>
          <pc:sldMk cId="1381689498" sldId="374"/>
        </pc:sldMkLst>
      </pc:sldChg>
      <pc:sldChg chg="addCm delCm modNotes">
        <pc:chgData name="Garren Kalter" userId="S::garren.kalter@ssaihq.com::78d98055-9cb6-43c2-ac66-485aa26888f0" providerId="AD" clId="Web-{E18DE1F8-4F1B-488F-BEC2-75B058C8FC99}" dt="2021-11-05T20:50:31.436" v="1084"/>
        <pc:sldMkLst>
          <pc:docMk/>
          <pc:sldMk cId="3998490903" sldId="378"/>
        </pc:sldMkLst>
      </pc:sldChg>
      <pc:sldChg chg="modNotes">
        <pc:chgData name="Garren Kalter" userId="S::garren.kalter@ssaihq.com::78d98055-9cb6-43c2-ac66-485aa26888f0" providerId="AD" clId="Web-{E18DE1F8-4F1B-488F-BEC2-75B058C8FC99}" dt="2021-11-05T20:44:58.725" v="801"/>
        <pc:sldMkLst>
          <pc:docMk/>
          <pc:sldMk cId="1956714534" sldId="382"/>
        </pc:sldMkLst>
      </pc:sldChg>
      <pc:sldChg chg="modNotes">
        <pc:chgData name="Garren Kalter" userId="S::garren.kalter@ssaihq.com::78d98055-9cb6-43c2-ac66-485aa26888f0" providerId="AD" clId="Web-{E18DE1F8-4F1B-488F-BEC2-75B058C8FC99}" dt="2021-11-05T20:33:45.851" v="64"/>
        <pc:sldMkLst>
          <pc:docMk/>
          <pc:sldMk cId="3820998725" sldId="385"/>
        </pc:sldMkLst>
      </pc:sldChg>
      <pc:sldChg chg="ord modNotes">
        <pc:chgData name="Garren Kalter" userId="S::garren.kalter@ssaihq.com::78d98055-9cb6-43c2-ac66-485aa26888f0" providerId="AD" clId="Web-{E18DE1F8-4F1B-488F-BEC2-75B058C8FC99}" dt="2021-11-05T20:46:44.821" v="1063"/>
        <pc:sldMkLst>
          <pc:docMk/>
          <pc:sldMk cId="2832711443" sldId="399"/>
        </pc:sldMkLst>
      </pc:sldChg>
      <pc:sldChg chg="modNotes">
        <pc:chgData name="Garren Kalter" userId="S::garren.kalter@ssaihq.com::78d98055-9cb6-43c2-ac66-485aa26888f0" providerId="AD" clId="Web-{E18DE1F8-4F1B-488F-BEC2-75B058C8FC99}" dt="2021-11-05T20:58:42.650" v="1563"/>
        <pc:sldMkLst>
          <pc:docMk/>
          <pc:sldMk cId="2637735917" sldId="401"/>
        </pc:sldMkLst>
      </pc:sldChg>
      <pc:sldChg chg="addSp delSp modSp new del">
        <pc:chgData name="Garren Kalter" userId="S::garren.kalter@ssaihq.com::78d98055-9cb6-43c2-ac66-485aa26888f0" providerId="AD" clId="Web-{E18DE1F8-4F1B-488F-BEC2-75B058C8FC99}" dt="2021-11-05T20:49:15.168" v="1076"/>
        <pc:sldMkLst>
          <pc:docMk/>
          <pc:sldMk cId="1667510100" sldId="405"/>
        </pc:sldMkLst>
        <pc:spChg chg="add mod">
          <ac:chgData name="Garren Kalter" userId="S::garren.kalter@ssaihq.com::78d98055-9cb6-43c2-ac66-485aa26888f0" providerId="AD" clId="Web-{E18DE1F8-4F1B-488F-BEC2-75B058C8FC99}" dt="2021-11-05T20:48:52.559" v="1071" actId="1076"/>
          <ac:spMkLst>
            <pc:docMk/>
            <pc:sldMk cId="1667510100" sldId="405"/>
            <ac:spMk id="3" creationId="{4FF6C63A-E3F3-43EB-A2E0-D1D9CC93B93C}"/>
          </ac:spMkLst>
        </pc:spChg>
        <pc:spChg chg="add del mod">
          <ac:chgData name="Garren Kalter" userId="S::garren.kalter@ssaihq.com::78d98055-9cb6-43c2-ac66-485aa26888f0" providerId="AD" clId="Web-{E18DE1F8-4F1B-488F-BEC2-75B058C8FC99}" dt="2021-11-05T20:49:10.481" v="1075"/>
          <ac:spMkLst>
            <pc:docMk/>
            <pc:sldMk cId="1667510100" sldId="405"/>
            <ac:spMk id="4" creationId="{6BB19E71-F755-4399-8241-D73800B43F61}"/>
          </ac:spMkLst>
        </pc:spChg>
      </pc:sldChg>
    </pc:docChg>
  </pc:docChgLst>
  <pc:docChgLst>
    <pc:chgData name="Erin Azuma" userId="S::erin.azuma@ssaihq.com::8d6755ec-22d7-4694-9c72-e216f459f276" providerId="AD" clId="Web-{8F74275D-060D-C759-074D-807E82F7BBC0}"/>
    <pc:docChg chg="mod addSld delSld modSld">
      <pc:chgData name="Erin Azuma" userId="S::erin.azuma@ssaihq.com::8d6755ec-22d7-4694-9c72-e216f459f276" providerId="AD" clId="Web-{8F74275D-060D-C759-074D-807E82F7BBC0}" dt="2021-11-01T23:43:36.557" v="317"/>
      <pc:docMkLst>
        <pc:docMk/>
      </pc:docMkLst>
      <pc:sldChg chg="addSp delSp modSp modCm">
        <pc:chgData name="Erin Azuma" userId="S::erin.azuma@ssaihq.com::8d6755ec-22d7-4694-9c72-e216f459f276" providerId="AD" clId="Web-{8F74275D-060D-C759-074D-807E82F7BBC0}" dt="2021-11-01T19:03:14.072" v="40"/>
        <pc:sldMkLst>
          <pc:docMk/>
          <pc:sldMk cId="3646699976" sldId="282"/>
        </pc:sldMkLst>
        <pc:spChg chg="add mod">
          <ac:chgData name="Erin Azuma" userId="S::erin.azuma@ssaihq.com::8d6755ec-22d7-4694-9c72-e216f459f276" providerId="AD" clId="Web-{8F74275D-060D-C759-074D-807E82F7BBC0}" dt="2021-11-01T19:03:01.821" v="38"/>
          <ac:spMkLst>
            <pc:docMk/>
            <pc:sldMk cId="3646699976" sldId="282"/>
            <ac:spMk id="3" creationId="{2951C5D6-B6FD-4DA3-92E4-75D77D4091C1}"/>
          </ac:spMkLst>
        </pc:spChg>
        <pc:spChg chg="add mod">
          <ac:chgData name="Erin Azuma" userId="S::erin.azuma@ssaihq.com::8d6755ec-22d7-4694-9c72-e216f459f276" providerId="AD" clId="Web-{8F74275D-060D-C759-074D-807E82F7BBC0}" dt="2021-11-01T19:02:57.415" v="35" actId="20577"/>
          <ac:spMkLst>
            <pc:docMk/>
            <pc:sldMk cId="3646699976" sldId="282"/>
            <ac:spMk id="14" creationId="{00AB9CD5-2632-49B2-B605-1688160F95B1}"/>
          </ac:spMkLst>
        </pc:spChg>
        <pc:spChg chg="add mod">
          <ac:chgData name="Erin Azuma" userId="S::erin.azuma@ssaihq.com::8d6755ec-22d7-4694-9c72-e216f459f276" providerId="AD" clId="Web-{8F74275D-060D-C759-074D-807E82F7BBC0}" dt="2021-11-01T19:02:32.148" v="24" actId="1076"/>
          <ac:spMkLst>
            <pc:docMk/>
            <pc:sldMk cId="3646699976" sldId="282"/>
            <ac:spMk id="15" creationId="{5EE9134C-604C-4007-A17E-47CB5A0FEF75}"/>
          </ac:spMkLst>
        </pc:spChg>
        <pc:spChg chg="add mod">
          <ac:chgData name="Erin Azuma" userId="S::erin.azuma@ssaihq.com::8d6755ec-22d7-4694-9c72-e216f459f276" providerId="AD" clId="Web-{8F74275D-060D-C759-074D-807E82F7BBC0}" dt="2021-11-01T19:02:50.242" v="33" actId="1076"/>
          <ac:spMkLst>
            <pc:docMk/>
            <pc:sldMk cId="3646699976" sldId="282"/>
            <ac:spMk id="16" creationId="{C8E6E1D0-B01E-4A73-98EF-1C7656C47C49}"/>
          </ac:spMkLst>
        </pc:spChg>
        <pc:picChg chg="del">
          <ac:chgData name="Erin Azuma" userId="S::erin.azuma@ssaihq.com::8d6755ec-22d7-4694-9c72-e216f459f276" providerId="AD" clId="Web-{8F74275D-060D-C759-074D-807E82F7BBC0}" dt="2021-11-01T19:02:05.662" v="13"/>
          <ac:picMkLst>
            <pc:docMk/>
            <pc:sldMk cId="3646699976" sldId="282"/>
            <ac:picMk id="18" creationId="{A630F0E1-21B8-4C54-A4EB-5D8C27E1D952}"/>
          </ac:picMkLst>
        </pc:picChg>
        <pc:picChg chg="del">
          <ac:chgData name="Erin Azuma" userId="S::erin.azuma@ssaihq.com::8d6755ec-22d7-4694-9c72-e216f459f276" providerId="AD" clId="Web-{8F74275D-060D-C759-074D-807E82F7BBC0}" dt="2021-11-01T19:01:51.270" v="8"/>
          <ac:picMkLst>
            <pc:docMk/>
            <pc:sldMk cId="3646699976" sldId="282"/>
            <ac:picMk id="19" creationId="{689B4794-D28A-4AE1-8AFA-7B1EF90413A5}"/>
          </ac:picMkLst>
        </pc:picChg>
        <pc:picChg chg="del">
          <ac:chgData name="Erin Azuma" userId="S::erin.azuma@ssaihq.com::8d6755ec-22d7-4694-9c72-e216f459f276" providerId="AD" clId="Web-{8F74275D-060D-C759-074D-807E82F7BBC0}" dt="2021-11-01T19:02:23.178" v="20"/>
          <ac:picMkLst>
            <pc:docMk/>
            <pc:sldMk cId="3646699976" sldId="282"/>
            <ac:picMk id="21" creationId="{B35A5D2A-7C94-4EB8-ABD7-C55A91775E38}"/>
          </ac:picMkLst>
        </pc:picChg>
        <pc:picChg chg="del">
          <ac:chgData name="Erin Azuma" userId="S::erin.azuma@ssaihq.com::8d6755ec-22d7-4694-9c72-e216f459f276" providerId="AD" clId="Web-{8F74275D-060D-C759-074D-807E82F7BBC0}" dt="2021-11-01T19:02:43.930" v="31"/>
          <ac:picMkLst>
            <pc:docMk/>
            <pc:sldMk cId="3646699976" sldId="282"/>
            <ac:picMk id="22" creationId="{2142CA6A-9E87-4378-A7A1-BF635D2D89F0}"/>
          </ac:picMkLst>
        </pc:picChg>
      </pc:sldChg>
      <pc:sldChg chg="delSp modSp modCm">
        <pc:chgData name="Erin Azuma" userId="S::erin.azuma@ssaihq.com::8d6755ec-22d7-4694-9c72-e216f459f276" providerId="AD" clId="Web-{8F74275D-060D-C759-074D-807E82F7BBC0}" dt="2021-11-01T19:19:05.205" v="256"/>
        <pc:sldMkLst>
          <pc:docMk/>
          <pc:sldMk cId="2867672443" sldId="328"/>
        </pc:sldMkLst>
        <pc:spChg chg="mod">
          <ac:chgData name="Erin Azuma" userId="S::erin.azuma@ssaihq.com::8d6755ec-22d7-4694-9c72-e216f459f276" providerId="AD" clId="Web-{8F74275D-060D-C759-074D-807E82F7BBC0}" dt="2021-11-01T19:18:06.671" v="250" actId="1076"/>
          <ac:spMkLst>
            <pc:docMk/>
            <pc:sldMk cId="2867672443" sldId="328"/>
            <ac:spMk id="10" creationId="{00000000-0000-0000-0000-000000000000}"/>
          </ac:spMkLst>
        </pc:spChg>
        <pc:picChg chg="mod">
          <ac:chgData name="Erin Azuma" userId="S::erin.azuma@ssaihq.com::8d6755ec-22d7-4694-9c72-e216f459f276" providerId="AD" clId="Web-{8F74275D-060D-C759-074D-807E82F7BBC0}" dt="2021-11-01T19:18:21.031" v="252" actId="1076"/>
          <ac:picMkLst>
            <pc:docMk/>
            <pc:sldMk cId="2867672443" sldId="328"/>
            <ac:picMk id="2" creationId="{AB3CA3BA-2EDD-4873-90F0-672393FE9578}"/>
          </ac:picMkLst>
        </pc:picChg>
        <pc:picChg chg="mod">
          <ac:chgData name="Erin Azuma" userId="S::erin.azuma@ssaihq.com::8d6755ec-22d7-4694-9c72-e216f459f276" providerId="AD" clId="Web-{8F74275D-060D-C759-074D-807E82F7BBC0}" dt="2021-11-01T19:18:12.202" v="251" actId="1076"/>
          <ac:picMkLst>
            <pc:docMk/>
            <pc:sldMk cId="2867672443" sldId="328"/>
            <ac:picMk id="3" creationId="{D2069605-9B7F-4558-A149-7AB217B96FA6}"/>
          </ac:picMkLst>
        </pc:picChg>
        <pc:picChg chg="mod">
          <ac:chgData name="Erin Azuma" userId="S::erin.azuma@ssaihq.com::8d6755ec-22d7-4694-9c72-e216f459f276" providerId="AD" clId="Web-{8F74275D-060D-C759-074D-807E82F7BBC0}" dt="2021-11-01T19:18:24.172" v="253" actId="1076"/>
          <ac:picMkLst>
            <pc:docMk/>
            <pc:sldMk cId="2867672443" sldId="328"/>
            <ac:picMk id="4" creationId="{B06A2DEC-8874-415F-8B4F-8A13C79E064A}"/>
          </ac:picMkLst>
        </pc:picChg>
        <pc:picChg chg="mod">
          <ac:chgData name="Erin Azuma" userId="S::erin.azuma@ssaihq.com::8d6755ec-22d7-4694-9c72-e216f459f276" providerId="AD" clId="Web-{8F74275D-060D-C759-074D-807E82F7BBC0}" dt="2021-11-01T19:18:31" v="254" actId="1076"/>
          <ac:picMkLst>
            <pc:docMk/>
            <pc:sldMk cId="2867672443" sldId="328"/>
            <ac:picMk id="5" creationId="{CA83BB10-959E-4809-9D52-B55F1A13B0CC}"/>
          </ac:picMkLst>
        </pc:picChg>
        <pc:picChg chg="mod">
          <ac:chgData name="Erin Azuma" userId="S::erin.azuma@ssaihq.com::8d6755ec-22d7-4694-9c72-e216f459f276" providerId="AD" clId="Web-{8F74275D-060D-C759-074D-807E82F7BBC0}" dt="2021-11-01T19:18:35.501" v="255" actId="1076"/>
          <ac:picMkLst>
            <pc:docMk/>
            <pc:sldMk cId="2867672443" sldId="328"/>
            <ac:picMk id="6" creationId="{CE5E802F-A58E-4C73-A6A5-3C543D3CAA1E}"/>
          </ac:picMkLst>
        </pc:picChg>
        <pc:picChg chg="del">
          <ac:chgData name="Erin Azuma" userId="S::erin.azuma@ssaihq.com::8d6755ec-22d7-4694-9c72-e216f459f276" providerId="AD" clId="Web-{8F74275D-060D-C759-074D-807E82F7BBC0}" dt="2021-11-01T19:16:37.572" v="219"/>
          <ac:picMkLst>
            <pc:docMk/>
            <pc:sldMk cId="2867672443" sldId="328"/>
            <ac:picMk id="7" creationId="{83336794-930E-49A5-87E8-46A2D9C1D9CC}"/>
          </ac:picMkLst>
        </pc:picChg>
      </pc:sldChg>
      <pc:sldChg chg="del">
        <pc:chgData name="Erin Azuma" userId="S::erin.azuma@ssaihq.com::8d6755ec-22d7-4694-9c72-e216f459f276" providerId="AD" clId="Web-{8F74275D-060D-C759-074D-807E82F7BBC0}" dt="2021-11-01T19:21:13.760" v="265"/>
        <pc:sldMkLst>
          <pc:docMk/>
          <pc:sldMk cId="3773924779" sldId="332"/>
        </pc:sldMkLst>
      </pc:sldChg>
      <pc:sldChg chg="del modCm">
        <pc:chgData name="Erin Azuma" userId="S::erin.azuma@ssaihq.com::8d6755ec-22d7-4694-9c72-e216f459f276" providerId="AD" clId="Web-{8F74275D-060D-C759-074D-807E82F7BBC0}" dt="2021-11-01T19:23:18.345" v="270"/>
        <pc:sldMkLst>
          <pc:docMk/>
          <pc:sldMk cId="1863800894" sldId="333"/>
        </pc:sldMkLst>
      </pc:sldChg>
      <pc:sldChg chg="modSp modNotes">
        <pc:chgData name="Erin Azuma" userId="S::erin.azuma@ssaihq.com::8d6755ec-22d7-4694-9c72-e216f459f276" providerId="AD" clId="Web-{8F74275D-060D-C759-074D-807E82F7BBC0}" dt="2021-11-01T19:16:23.149" v="215"/>
        <pc:sldMkLst>
          <pc:docMk/>
          <pc:sldMk cId="3261481145" sldId="338"/>
        </pc:sldMkLst>
        <pc:spChg chg="mod">
          <ac:chgData name="Erin Azuma" userId="S::erin.azuma@ssaihq.com::8d6755ec-22d7-4694-9c72-e216f459f276" providerId="AD" clId="Web-{8F74275D-060D-C759-074D-807E82F7BBC0}" dt="2021-11-01T19:07:55.854" v="173" actId="20577"/>
          <ac:spMkLst>
            <pc:docMk/>
            <pc:sldMk cId="3261481145" sldId="338"/>
            <ac:spMk id="10" creationId="{00000000-0000-0000-0000-000000000000}"/>
          </ac:spMkLst>
        </pc:spChg>
      </pc:sldChg>
      <pc:sldChg chg="del">
        <pc:chgData name="Erin Azuma" userId="S::erin.azuma@ssaihq.com::8d6755ec-22d7-4694-9c72-e216f459f276" providerId="AD" clId="Web-{8F74275D-060D-C759-074D-807E82F7BBC0}" dt="2021-11-01T19:03:39.073" v="42"/>
        <pc:sldMkLst>
          <pc:docMk/>
          <pc:sldMk cId="2923616546" sldId="339"/>
        </pc:sldMkLst>
      </pc:sldChg>
      <pc:sldChg chg="addCm">
        <pc:chgData name="Erin Azuma" userId="S::erin.azuma@ssaihq.com::8d6755ec-22d7-4694-9c72-e216f459f276" providerId="AD" clId="Web-{8F74275D-060D-C759-074D-807E82F7BBC0}" dt="2021-11-01T19:20:38.383" v="261"/>
        <pc:sldMkLst>
          <pc:docMk/>
          <pc:sldMk cId="3571865545" sldId="340"/>
        </pc:sldMkLst>
      </pc:sldChg>
      <pc:sldChg chg="addSp modSp">
        <pc:chgData name="Erin Azuma" userId="S::erin.azuma@ssaihq.com::8d6755ec-22d7-4694-9c72-e216f459f276" providerId="AD" clId="Web-{8F74275D-060D-C759-074D-807E82F7BBC0}" dt="2021-11-01T23:43:36.557" v="317"/>
        <pc:sldMkLst>
          <pc:docMk/>
          <pc:sldMk cId="1892417028" sldId="344"/>
        </pc:sldMkLst>
        <pc:spChg chg="add mod">
          <ac:chgData name="Erin Azuma" userId="S::erin.azuma@ssaihq.com::8d6755ec-22d7-4694-9c72-e216f459f276" providerId="AD" clId="Web-{8F74275D-060D-C759-074D-807E82F7BBC0}" dt="2021-11-01T23:43:36.557" v="317"/>
          <ac:spMkLst>
            <pc:docMk/>
            <pc:sldMk cId="1892417028" sldId="344"/>
            <ac:spMk id="5" creationId="{921DC233-C3FF-4E40-A4D0-04E9B1E33F5C}"/>
          </ac:spMkLst>
        </pc:spChg>
        <pc:spChg chg="add mod">
          <ac:chgData name="Erin Azuma" userId="S::erin.azuma@ssaihq.com::8d6755ec-22d7-4694-9c72-e216f459f276" providerId="AD" clId="Web-{8F74275D-060D-C759-074D-807E82F7BBC0}" dt="2021-11-01T23:40:26.818" v="297" actId="20577"/>
          <ac:spMkLst>
            <pc:docMk/>
            <pc:sldMk cId="1892417028" sldId="344"/>
            <ac:spMk id="21" creationId="{A3D8A812-A816-44F1-9114-B07A84735B8F}"/>
          </ac:spMkLst>
        </pc:spChg>
        <pc:spChg chg="mod">
          <ac:chgData name="Erin Azuma" userId="S::erin.azuma@ssaihq.com::8d6755ec-22d7-4694-9c72-e216f459f276" providerId="AD" clId="Web-{8F74275D-060D-C759-074D-807E82F7BBC0}" dt="2021-11-01T23:39:37.395" v="283" actId="1076"/>
          <ac:spMkLst>
            <pc:docMk/>
            <pc:sldMk cId="1892417028" sldId="344"/>
            <ac:spMk id="22" creationId="{ADBCF159-1A34-42EB-A17A-64E8AFF2A2CC}"/>
          </ac:spMkLst>
        </pc:spChg>
        <pc:spChg chg="add mod">
          <ac:chgData name="Erin Azuma" userId="S::erin.azuma@ssaihq.com::8d6755ec-22d7-4694-9c72-e216f459f276" providerId="AD" clId="Web-{8F74275D-060D-C759-074D-807E82F7BBC0}" dt="2021-11-01T23:41:42.992" v="305" actId="20577"/>
          <ac:spMkLst>
            <pc:docMk/>
            <pc:sldMk cId="1892417028" sldId="344"/>
            <ac:spMk id="25" creationId="{A28DEDCC-6D21-4F3E-B47F-E39B510A886C}"/>
          </ac:spMkLst>
        </pc:spChg>
        <pc:spChg chg="mod">
          <ac:chgData name="Erin Azuma" userId="S::erin.azuma@ssaihq.com::8d6755ec-22d7-4694-9c72-e216f459f276" providerId="AD" clId="Web-{8F74275D-060D-C759-074D-807E82F7BBC0}" dt="2021-11-01T23:40:06.709" v="291" actId="1076"/>
          <ac:spMkLst>
            <pc:docMk/>
            <pc:sldMk cId="1892417028" sldId="344"/>
            <ac:spMk id="28" creationId="{41A8FD81-8453-4634-9000-EB684B35F3C6}"/>
          </ac:spMkLst>
        </pc:spChg>
        <pc:picChg chg="mod">
          <ac:chgData name="Erin Azuma" userId="S::erin.azuma@ssaihq.com::8d6755ec-22d7-4694-9c72-e216f459f276" providerId="AD" clId="Web-{8F74275D-060D-C759-074D-807E82F7BBC0}" dt="2021-11-01T23:40:10.693" v="292" actId="14100"/>
          <ac:picMkLst>
            <pc:docMk/>
            <pc:sldMk cId="1892417028" sldId="344"/>
            <ac:picMk id="6" creationId="{03638B5B-FD67-4430-9517-575C065FECF3}"/>
          </ac:picMkLst>
        </pc:picChg>
        <pc:picChg chg="mod">
          <ac:chgData name="Erin Azuma" userId="S::erin.azuma@ssaihq.com::8d6755ec-22d7-4694-9c72-e216f459f276" providerId="AD" clId="Web-{8F74275D-060D-C759-074D-807E82F7BBC0}" dt="2021-11-01T23:39:49.021" v="285" actId="1076"/>
          <ac:picMkLst>
            <pc:docMk/>
            <pc:sldMk cId="1892417028" sldId="344"/>
            <ac:picMk id="8" creationId="{0B8B8E1E-BEB9-45DA-88A8-2455F4A132AB}"/>
          </ac:picMkLst>
        </pc:picChg>
        <pc:picChg chg="mod">
          <ac:chgData name="Erin Azuma" userId="S::erin.azuma@ssaihq.com::8d6755ec-22d7-4694-9c72-e216f459f276" providerId="AD" clId="Web-{8F74275D-060D-C759-074D-807E82F7BBC0}" dt="2021-11-01T23:40:03.068" v="290" actId="1076"/>
          <ac:picMkLst>
            <pc:docMk/>
            <pc:sldMk cId="1892417028" sldId="344"/>
            <ac:picMk id="10" creationId="{EB76F756-DC51-45E1-82F9-4E7EAF06223A}"/>
          </ac:picMkLst>
        </pc:picChg>
        <pc:cxnChg chg="mod">
          <ac:chgData name="Erin Azuma" userId="S::erin.azuma@ssaihq.com::8d6755ec-22d7-4694-9c72-e216f459f276" providerId="AD" clId="Web-{8F74275D-060D-C759-074D-807E82F7BBC0}" dt="2021-11-01T23:39:32.520" v="281" actId="1076"/>
          <ac:cxnSpMkLst>
            <pc:docMk/>
            <pc:sldMk cId="1892417028" sldId="344"/>
            <ac:cxnSpMk id="18" creationId="{27386E23-3ACA-4258-9431-2CBC72B5025A}"/>
          </ac:cxnSpMkLst>
        </pc:cxnChg>
        <pc:cxnChg chg="add mod">
          <ac:chgData name="Erin Azuma" userId="S::erin.azuma@ssaihq.com::8d6755ec-22d7-4694-9c72-e216f459f276" providerId="AD" clId="Web-{8F74275D-060D-C759-074D-807E82F7BBC0}" dt="2021-11-01T23:40:24.381" v="296" actId="1076"/>
          <ac:cxnSpMkLst>
            <pc:docMk/>
            <pc:sldMk cId="1892417028" sldId="344"/>
            <ac:cxnSpMk id="19" creationId="{9506A7A5-421C-4BAE-939A-28D8F6FCD028}"/>
          </ac:cxnSpMkLst>
        </pc:cxnChg>
        <pc:cxnChg chg="add mod">
          <ac:chgData name="Erin Azuma" userId="S::erin.azuma@ssaihq.com::8d6755ec-22d7-4694-9c72-e216f459f276" providerId="AD" clId="Web-{8F74275D-060D-C759-074D-807E82F7BBC0}" dt="2021-11-01T23:41:35.054" v="302" actId="1076"/>
          <ac:cxnSpMkLst>
            <pc:docMk/>
            <pc:sldMk cId="1892417028" sldId="344"/>
            <ac:cxnSpMk id="23" creationId="{F8480E7B-1792-4155-95EF-0F4A2F2F436E}"/>
          </ac:cxnSpMkLst>
        </pc:cxnChg>
      </pc:sldChg>
      <pc:sldChg chg="modSp modCm">
        <pc:chgData name="Erin Azuma" userId="S::erin.azuma@ssaihq.com::8d6755ec-22d7-4694-9c72-e216f459f276" providerId="AD" clId="Web-{8F74275D-060D-C759-074D-807E82F7BBC0}" dt="2021-11-01T23:34:30.561" v="277"/>
        <pc:sldMkLst>
          <pc:docMk/>
          <pc:sldMk cId="2096503665" sldId="349"/>
        </pc:sldMkLst>
        <pc:graphicFrameChg chg="modGraphic">
          <ac:chgData name="Erin Azuma" userId="S::erin.azuma@ssaihq.com::8d6755ec-22d7-4694-9c72-e216f459f276" providerId="AD" clId="Web-{8F74275D-060D-C759-074D-807E82F7BBC0}" dt="2021-11-01T23:34:20.654" v="276"/>
          <ac:graphicFrameMkLst>
            <pc:docMk/>
            <pc:sldMk cId="2096503665" sldId="349"/>
            <ac:graphicFrameMk id="3" creationId="{CAC41221-C3DD-42BC-97B9-81BC0F7E88E4}"/>
          </ac:graphicFrameMkLst>
        </pc:graphicFrameChg>
      </pc:sldChg>
      <pc:sldChg chg="del modCm">
        <pc:chgData name="Erin Azuma" userId="S::erin.azuma@ssaihq.com::8d6755ec-22d7-4694-9c72-e216f459f276" providerId="AD" clId="Web-{8F74275D-060D-C759-074D-807E82F7BBC0}" dt="2021-11-01T19:20:09.537" v="259"/>
        <pc:sldMkLst>
          <pc:docMk/>
          <pc:sldMk cId="748907995" sldId="351"/>
        </pc:sldMkLst>
      </pc:sldChg>
      <pc:sldChg chg="add">
        <pc:chgData name="Erin Azuma" userId="S::erin.azuma@ssaihq.com::8d6755ec-22d7-4694-9c72-e216f459f276" providerId="AD" clId="Web-{8F74275D-060D-C759-074D-807E82F7BBC0}" dt="2021-11-01T19:03:33.120" v="41"/>
        <pc:sldMkLst>
          <pc:docMk/>
          <pc:sldMk cId="2611129547" sldId="352"/>
        </pc:sldMkLst>
      </pc:sldChg>
      <pc:sldChg chg="modSp add del replId modNotes">
        <pc:chgData name="Erin Azuma" userId="S::erin.azuma@ssaihq.com::8d6755ec-22d7-4694-9c72-e216f459f276" providerId="AD" clId="Web-{8F74275D-060D-C759-074D-807E82F7BBC0}" dt="2021-11-01T19:08:15.386" v="174"/>
        <pc:sldMkLst>
          <pc:docMk/>
          <pc:sldMk cId="832964483" sldId="353"/>
        </pc:sldMkLst>
        <pc:spChg chg="mod">
          <ac:chgData name="Erin Azuma" userId="S::erin.azuma@ssaihq.com::8d6755ec-22d7-4694-9c72-e216f459f276" providerId="AD" clId="Web-{8F74275D-060D-C759-074D-807E82F7BBC0}" dt="2021-11-01T19:07:40.416" v="169" actId="20577"/>
          <ac:spMkLst>
            <pc:docMk/>
            <pc:sldMk cId="832964483" sldId="353"/>
            <ac:spMk id="10" creationId="{00000000-0000-0000-0000-000000000000}"/>
          </ac:spMkLst>
        </pc:spChg>
      </pc:sldChg>
      <pc:sldChg chg="add">
        <pc:chgData name="Erin Azuma" userId="S::erin.azuma@ssaihq.com::8d6755ec-22d7-4694-9c72-e216f459f276" providerId="AD" clId="Web-{8F74275D-060D-C759-074D-807E82F7BBC0}" dt="2021-11-01T19:20:06.709" v="257"/>
        <pc:sldMkLst>
          <pc:docMk/>
          <pc:sldMk cId="3361583754" sldId="353"/>
        </pc:sldMkLst>
      </pc:sldChg>
      <pc:sldChg chg="add">
        <pc:chgData name="Erin Azuma" userId="S::erin.azuma@ssaihq.com::8d6755ec-22d7-4694-9c72-e216f459f276" providerId="AD" clId="Web-{8F74275D-060D-C759-074D-807E82F7BBC0}" dt="2021-11-01T19:20:06.881" v="258"/>
        <pc:sldMkLst>
          <pc:docMk/>
          <pc:sldMk cId="1933095014" sldId="354"/>
        </pc:sldMkLst>
      </pc:sldChg>
      <pc:sldChg chg="add">
        <pc:chgData name="Erin Azuma" userId="S::erin.azuma@ssaihq.com::8d6755ec-22d7-4694-9c72-e216f459f276" providerId="AD" clId="Web-{8F74275D-060D-C759-074D-807E82F7BBC0}" dt="2021-11-01T19:20:24.663" v="260"/>
        <pc:sldMkLst>
          <pc:docMk/>
          <pc:sldMk cId="959909801" sldId="355"/>
        </pc:sldMkLst>
      </pc:sldChg>
      <pc:sldChg chg="add">
        <pc:chgData name="Erin Azuma" userId="S::erin.azuma@ssaihq.com::8d6755ec-22d7-4694-9c72-e216f459f276" providerId="AD" clId="Web-{8F74275D-060D-C759-074D-807E82F7BBC0}" dt="2021-11-01T19:20:55.681" v="262"/>
        <pc:sldMkLst>
          <pc:docMk/>
          <pc:sldMk cId="2189166381" sldId="356"/>
        </pc:sldMkLst>
      </pc:sldChg>
      <pc:sldChg chg="add">
        <pc:chgData name="Erin Azuma" userId="S::erin.azuma@ssaihq.com::8d6755ec-22d7-4694-9c72-e216f459f276" providerId="AD" clId="Web-{8F74275D-060D-C759-074D-807E82F7BBC0}" dt="2021-11-01T19:21:00.571" v="263"/>
        <pc:sldMkLst>
          <pc:docMk/>
          <pc:sldMk cId="1380789615" sldId="357"/>
        </pc:sldMkLst>
      </pc:sldChg>
      <pc:sldChg chg="add">
        <pc:chgData name="Erin Azuma" userId="S::erin.azuma@ssaihq.com::8d6755ec-22d7-4694-9c72-e216f459f276" providerId="AD" clId="Web-{8F74275D-060D-C759-074D-807E82F7BBC0}" dt="2021-11-01T19:21:11.635" v="264"/>
        <pc:sldMkLst>
          <pc:docMk/>
          <pc:sldMk cId="2097404531" sldId="358"/>
        </pc:sldMkLst>
      </pc:sldChg>
      <pc:sldChg chg="add addCm modNotes">
        <pc:chgData name="Erin Azuma" userId="S::erin.azuma@ssaihq.com::8d6755ec-22d7-4694-9c72-e216f459f276" providerId="AD" clId="Web-{8F74275D-060D-C759-074D-807E82F7BBC0}" dt="2021-11-01T21:57:42.540" v="272"/>
        <pc:sldMkLst>
          <pc:docMk/>
          <pc:sldMk cId="4092178001" sldId="359"/>
        </pc:sldMkLst>
      </pc:sldChg>
    </pc:docChg>
  </pc:docChgLst>
  <pc:docChgLst>
    <pc:chgData name="Rose Eichelmann" userId="S::rose.eichelmann@ssaihq.com::6c97ea2e-5f5e-49b4-b7c4-464dd43f4593" providerId="AD" clId="Web-{340E23E5-1F4E-4C1A-BABC-EF6E02453B6A}"/>
    <pc:docChg chg="addSld modSld sldOrd">
      <pc:chgData name="Rose Eichelmann" userId="S::rose.eichelmann@ssaihq.com::6c97ea2e-5f5e-49b4-b7c4-464dd43f4593" providerId="AD" clId="Web-{340E23E5-1F4E-4C1A-BABC-EF6E02453B6A}" dt="2021-11-04T22:22:35.811" v="138"/>
      <pc:docMkLst>
        <pc:docMk/>
      </pc:docMkLst>
      <pc:sldChg chg="modSp">
        <pc:chgData name="Rose Eichelmann" userId="S::rose.eichelmann@ssaihq.com::6c97ea2e-5f5e-49b4-b7c4-464dd43f4593" providerId="AD" clId="Web-{340E23E5-1F4E-4C1A-BABC-EF6E02453B6A}" dt="2021-11-04T22:22:18.919" v="136"/>
        <pc:sldMkLst>
          <pc:docMk/>
          <pc:sldMk cId="1316052657" sldId="380"/>
        </pc:sldMkLst>
        <pc:spChg chg="mod">
          <ac:chgData name="Rose Eichelmann" userId="S::rose.eichelmann@ssaihq.com::6c97ea2e-5f5e-49b4-b7c4-464dd43f4593" providerId="AD" clId="Web-{340E23E5-1F4E-4C1A-BABC-EF6E02453B6A}" dt="2021-11-04T22:22:18.919" v="136"/>
          <ac:spMkLst>
            <pc:docMk/>
            <pc:sldMk cId="1316052657" sldId="380"/>
            <ac:spMk id="7" creationId="{2200DF77-96FB-4110-B99E-F2552036F214}"/>
          </ac:spMkLst>
        </pc:spChg>
      </pc:sldChg>
      <pc:sldChg chg="modSp">
        <pc:chgData name="Rose Eichelmann" userId="S::rose.eichelmann@ssaihq.com::6c97ea2e-5f5e-49b4-b7c4-464dd43f4593" providerId="AD" clId="Web-{340E23E5-1F4E-4C1A-BABC-EF6E02453B6A}" dt="2021-11-04T22:22:35.811" v="138"/>
        <pc:sldMkLst>
          <pc:docMk/>
          <pc:sldMk cId="3678106739" sldId="386"/>
        </pc:sldMkLst>
        <pc:spChg chg="mod">
          <ac:chgData name="Rose Eichelmann" userId="S::rose.eichelmann@ssaihq.com::6c97ea2e-5f5e-49b4-b7c4-464dd43f4593" providerId="AD" clId="Web-{340E23E5-1F4E-4C1A-BABC-EF6E02453B6A}" dt="2021-11-04T22:22:35.811" v="138"/>
          <ac:spMkLst>
            <pc:docMk/>
            <pc:sldMk cId="3678106739" sldId="386"/>
            <ac:spMk id="12" creationId="{3609EC96-598E-411A-8DB4-570155AA95EC}"/>
          </ac:spMkLst>
        </pc:spChg>
      </pc:sldChg>
      <pc:sldChg chg="modSp">
        <pc:chgData name="Rose Eichelmann" userId="S::rose.eichelmann@ssaihq.com::6c97ea2e-5f5e-49b4-b7c4-464dd43f4593" providerId="AD" clId="Web-{340E23E5-1F4E-4C1A-BABC-EF6E02453B6A}" dt="2021-11-04T21:54:05.360" v="32" actId="14100"/>
        <pc:sldMkLst>
          <pc:docMk/>
          <pc:sldMk cId="2883541589" sldId="389"/>
        </pc:sldMkLst>
        <pc:spChg chg="mod">
          <ac:chgData name="Rose Eichelmann" userId="S::rose.eichelmann@ssaihq.com::6c97ea2e-5f5e-49b4-b7c4-464dd43f4593" providerId="AD" clId="Web-{340E23E5-1F4E-4C1A-BABC-EF6E02453B6A}" dt="2021-11-04T21:53:55.797" v="30" actId="1076"/>
          <ac:spMkLst>
            <pc:docMk/>
            <pc:sldMk cId="2883541589" sldId="389"/>
            <ac:spMk id="27" creationId="{1AFA3F22-765F-44C3-B574-06AFB9E06DA1}"/>
          </ac:spMkLst>
        </pc:spChg>
        <pc:cxnChg chg="mod">
          <ac:chgData name="Rose Eichelmann" userId="S::rose.eichelmann@ssaihq.com::6c97ea2e-5f5e-49b4-b7c4-464dd43f4593" providerId="AD" clId="Web-{340E23E5-1F4E-4C1A-BABC-EF6E02453B6A}" dt="2021-11-04T21:53:49.437" v="29" actId="14100"/>
          <ac:cxnSpMkLst>
            <pc:docMk/>
            <pc:sldMk cId="2883541589" sldId="389"/>
            <ac:cxnSpMk id="42" creationId="{4B6F4E96-A818-4B27-A37F-57E04EC3D741}"/>
          </ac:cxnSpMkLst>
        </pc:cxnChg>
        <pc:cxnChg chg="mod">
          <ac:chgData name="Rose Eichelmann" userId="S::rose.eichelmann@ssaihq.com::6c97ea2e-5f5e-49b4-b7c4-464dd43f4593" providerId="AD" clId="Web-{340E23E5-1F4E-4C1A-BABC-EF6E02453B6A}" dt="2021-11-04T21:54:05.360" v="32" actId="14100"/>
          <ac:cxnSpMkLst>
            <pc:docMk/>
            <pc:sldMk cId="2883541589" sldId="389"/>
            <ac:cxnSpMk id="43" creationId="{2452BA4E-06EA-4903-9ACB-DD7EFA5FC22A}"/>
          </ac:cxnSpMkLst>
        </pc:cxnChg>
        <pc:cxnChg chg="mod">
          <ac:chgData name="Rose Eichelmann" userId="S::rose.eichelmann@ssaihq.com::6c97ea2e-5f5e-49b4-b7c4-464dd43f4593" providerId="AD" clId="Web-{340E23E5-1F4E-4C1A-BABC-EF6E02453B6A}" dt="2021-11-04T21:53:59.219" v="31" actId="1076"/>
          <ac:cxnSpMkLst>
            <pc:docMk/>
            <pc:sldMk cId="2883541589" sldId="389"/>
            <ac:cxnSpMk id="67" creationId="{2F7B08F7-AF05-4571-AD8A-FFC152D97993}"/>
          </ac:cxnSpMkLst>
        </pc:cxnChg>
      </pc:sldChg>
      <pc:sldChg chg="addSp modSp">
        <pc:chgData name="Rose Eichelmann" userId="S::rose.eichelmann@ssaihq.com::6c97ea2e-5f5e-49b4-b7c4-464dd43f4593" providerId="AD" clId="Web-{340E23E5-1F4E-4C1A-BABC-EF6E02453B6A}" dt="2021-11-04T22:20:06.395" v="134" actId="20577"/>
        <pc:sldMkLst>
          <pc:docMk/>
          <pc:sldMk cId="3042582967" sldId="390"/>
        </pc:sldMkLst>
        <pc:spChg chg="add mod">
          <ac:chgData name="Rose Eichelmann" userId="S::rose.eichelmann@ssaihq.com::6c97ea2e-5f5e-49b4-b7c4-464dd43f4593" providerId="AD" clId="Web-{340E23E5-1F4E-4C1A-BABC-EF6E02453B6A}" dt="2021-11-04T22:20:06.395" v="134" actId="20577"/>
          <ac:spMkLst>
            <pc:docMk/>
            <pc:sldMk cId="3042582967" sldId="390"/>
            <ac:spMk id="28" creationId="{396D5DC8-696C-4ADA-976A-0201AA57C4CC}"/>
          </ac:spMkLst>
        </pc:spChg>
      </pc:sldChg>
      <pc:sldChg chg="addSp delSp modSp add ord replId">
        <pc:chgData name="Rose Eichelmann" userId="S::rose.eichelmann@ssaihq.com::6c97ea2e-5f5e-49b4-b7c4-464dd43f4593" providerId="AD" clId="Web-{340E23E5-1F4E-4C1A-BABC-EF6E02453B6A}" dt="2021-11-04T22:19:15.595" v="102"/>
        <pc:sldMkLst>
          <pc:docMk/>
          <pc:sldMk cId="1204709465" sldId="398"/>
        </pc:sldMkLst>
        <pc:spChg chg="mod">
          <ac:chgData name="Rose Eichelmann" userId="S::rose.eichelmann@ssaihq.com::6c97ea2e-5f5e-49b4-b7c4-464dd43f4593" providerId="AD" clId="Web-{340E23E5-1F4E-4C1A-BABC-EF6E02453B6A}" dt="2021-11-04T22:10:17.905" v="66" actId="20577"/>
          <ac:spMkLst>
            <pc:docMk/>
            <pc:sldMk cId="1204709465" sldId="398"/>
            <ac:spMk id="2" creationId="{00000000-0000-0000-0000-000000000000}"/>
          </ac:spMkLst>
        </pc:spChg>
        <pc:spChg chg="add del">
          <ac:chgData name="Rose Eichelmann" userId="S::rose.eichelmann@ssaihq.com::6c97ea2e-5f5e-49b4-b7c4-464dd43f4593" providerId="AD" clId="Web-{340E23E5-1F4E-4C1A-BABC-EF6E02453B6A}" dt="2021-11-04T22:13:23.964" v="74"/>
          <ac:spMkLst>
            <pc:docMk/>
            <pc:sldMk cId="1204709465" sldId="398"/>
            <ac:spMk id="9" creationId="{6C20858A-5306-48D7-8BD5-E33871E7A315}"/>
          </ac:spMkLst>
        </pc:spChg>
        <pc:spChg chg="add del">
          <ac:chgData name="Rose Eichelmann" userId="S::rose.eichelmann@ssaihq.com::6c97ea2e-5f5e-49b4-b7c4-464dd43f4593" providerId="AD" clId="Web-{340E23E5-1F4E-4C1A-BABC-EF6E02453B6A}" dt="2021-11-04T22:15:10.048" v="82"/>
          <ac:spMkLst>
            <pc:docMk/>
            <pc:sldMk cId="1204709465" sldId="398"/>
            <ac:spMk id="17" creationId="{B538B915-77DD-4664-94AD-E180BA74FE49}"/>
          </ac:spMkLst>
        </pc:spChg>
        <pc:spChg chg="add mod">
          <ac:chgData name="Rose Eichelmann" userId="S::rose.eichelmann@ssaihq.com::6c97ea2e-5f5e-49b4-b7c4-464dd43f4593" providerId="AD" clId="Web-{340E23E5-1F4E-4C1A-BABC-EF6E02453B6A}" dt="2021-11-04T22:18:05.716" v="98" actId="1076"/>
          <ac:spMkLst>
            <pc:docMk/>
            <pc:sldMk cId="1204709465" sldId="398"/>
            <ac:spMk id="29" creationId="{522782C8-4EBC-4D85-ADA4-4CDC5C2633E2}"/>
          </ac:spMkLst>
        </pc:spChg>
        <pc:grpChg chg="del">
          <ac:chgData name="Rose Eichelmann" userId="S::rose.eichelmann@ssaihq.com::6c97ea2e-5f5e-49b4-b7c4-464dd43f4593" providerId="AD" clId="Web-{340E23E5-1F4E-4C1A-BABC-EF6E02453B6A}" dt="2021-11-04T22:07:04.237" v="43"/>
          <ac:grpSpMkLst>
            <pc:docMk/>
            <pc:sldMk cId="1204709465" sldId="398"/>
            <ac:grpSpMk id="7" creationId="{653E40BD-6B6F-49FD-8253-505B81AF068D}"/>
          </ac:grpSpMkLst>
        </pc:grpChg>
        <pc:picChg chg="add mod modCrop">
          <ac:chgData name="Rose Eichelmann" userId="S::rose.eichelmann@ssaihq.com::6c97ea2e-5f5e-49b4-b7c4-464dd43f4593" providerId="AD" clId="Web-{340E23E5-1F4E-4C1A-BABC-EF6E02453B6A}" dt="2021-11-04T22:17:11.243" v="97" actId="1076"/>
          <ac:picMkLst>
            <pc:docMk/>
            <pc:sldMk cId="1204709465" sldId="398"/>
            <ac:picMk id="3" creationId="{8BA63580-8288-4272-9BE5-62B87D891C2D}"/>
          </ac:picMkLst>
        </pc:picChg>
        <pc:picChg chg="add mod ord">
          <ac:chgData name="Rose Eichelmann" userId="S::rose.eichelmann@ssaihq.com::6c97ea2e-5f5e-49b4-b7c4-464dd43f4593" providerId="AD" clId="Web-{340E23E5-1F4E-4C1A-BABC-EF6E02453B6A}" dt="2021-11-04T22:18:22.717" v="101"/>
          <ac:picMkLst>
            <pc:docMk/>
            <pc:sldMk cId="1204709465" sldId="398"/>
            <ac:picMk id="4" creationId="{6B3581EE-FB96-476B-A7FC-331C9B6D6EE0}"/>
          </ac:picMkLst>
        </pc:picChg>
        <pc:picChg chg="del">
          <ac:chgData name="Rose Eichelmann" userId="S::rose.eichelmann@ssaihq.com::6c97ea2e-5f5e-49b4-b7c4-464dd43f4593" providerId="AD" clId="Web-{340E23E5-1F4E-4C1A-BABC-EF6E02453B6A}" dt="2021-11-04T22:07:00.565" v="42"/>
          <ac:picMkLst>
            <pc:docMk/>
            <pc:sldMk cId="1204709465" sldId="398"/>
            <ac:picMk id="5" creationId="{97CC2C0E-01D4-4EE3-B53C-8F1E49A9150B}"/>
          </ac:picMkLst>
        </pc:picChg>
        <pc:picChg chg="del">
          <ac:chgData name="Rose Eichelmann" userId="S::rose.eichelmann@ssaihq.com::6c97ea2e-5f5e-49b4-b7c4-464dd43f4593" providerId="AD" clId="Web-{340E23E5-1F4E-4C1A-BABC-EF6E02453B6A}" dt="2021-11-04T22:07:07.862" v="47"/>
          <ac:picMkLst>
            <pc:docMk/>
            <pc:sldMk cId="1204709465" sldId="398"/>
            <ac:picMk id="6" creationId="{19A6AE1B-B488-4C52-90F1-89A7625D892C}"/>
          </ac:picMkLst>
        </pc:picChg>
        <pc:picChg chg="del">
          <ac:chgData name="Rose Eichelmann" userId="S::rose.eichelmann@ssaihq.com::6c97ea2e-5f5e-49b4-b7c4-464dd43f4593" providerId="AD" clId="Web-{340E23E5-1F4E-4C1A-BABC-EF6E02453B6A}" dt="2021-11-04T22:07:04.237" v="44"/>
          <ac:picMkLst>
            <pc:docMk/>
            <pc:sldMk cId="1204709465" sldId="398"/>
            <ac:picMk id="8" creationId="{3A5135B3-B846-43F3-9C4B-9B1310F20BF5}"/>
          </ac:picMkLst>
        </pc:picChg>
        <pc:picChg chg="del">
          <ac:chgData name="Rose Eichelmann" userId="S::rose.eichelmann@ssaihq.com::6c97ea2e-5f5e-49b4-b7c4-464dd43f4593" providerId="AD" clId="Web-{340E23E5-1F4E-4C1A-BABC-EF6E02453B6A}" dt="2021-11-04T22:07:07.862" v="46"/>
          <ac:picMkLst>
            <pc:docMk/>
            <pc:sldMk cId="1204709465" sldId="398"/>
            <ac:picMk id="10" creationId="{3A685E38-A040-407B-A97D-F0AD9A2761C8}"/>
          </ac:picMkLst>
        </pc:picChg>
        <pc:picChg chg="del">
          <ac:chgData name="Rose Eichelmann" userId="S::rose.eichelmann@ssaihq.com::6c97ea2e-5f5e-49b4-b7c4-464dd43f4593" providerId="AD" clId="Web-{340E23E5-1F4E-4C1A-BABC-EF6E02453B6A}" dt="2021-11-04T22:07:07.862" v="45"/>
          <ac:picMkLst>
            <pc:docMk/>
            <pc:sldMk cId="1204709465" sldId="398"/>
            <ac:picMk id="14" creationId="{698D0D61-47DA-4BA2-8CC3-9CE3EAC33C71}"/>
          </ac:picMkLst>
        </pc:picChg>
        <pc:cxnChg chg="add mod">
          <ac:chgData name="Rose Eichelmann" userId="S::rose.eichelmann@ssaihq.com::6c97ea2e-5f5e-49b4-b7c4-464dd43f4593" providerId="AD" clId="Web-{340E23E5-1F4E-4C1A-BABC-EF6E02453B6A}" dt="2021-11-04T22:18:13.997" v="100" actId="14100"/>
          <ac:cxnSpMkLst>
            <pc:docMk/>
            <pc:sldMk cId="1204709465" sldId="398"/>
            <ac:cxnSpMk id="11" creationId="{B232D555-0585-49E6-861A-8EBF317374A6}"/>
          </ac:cxnSpMkLst>
        </pc:cxnChg>
      </pc:sldChg>
    </pc:docChg>
  </pc:docChgLst>
  <pc:docChgLst>
    <pc:chgData name="Garren Kalter" userId="S::garren.kalter@ssaihq.com::78d98055-9cb6-43c2-ac66-485aa26888f0" providerId="AD" clId="Web-{CEB8E5F8-E14D-4B2C-881D-4AC9FA7992D5}"/>
    <pc:docChg chg="delSld modSld">
      <pc:chgData name="Garren Kalter" userId="S::garren.kalter@ssaihq.com::78d98055-9cb6-43c2-ac66-485aa26888f0" providerId="AD" clId="Web-{CEB8E5F8-E14D-4B2C-881D-4AC9FA7992D5}" dt="2021-11-05T21:15:12.546" v="1"/>
      <pc:docMkLst>
        <pc:docMk/>
      </pc:docMkLst>
      <pc:sldChg chg="del mod modShow">
        <pc:chgData name="Garren Kalter" userId="S::garren.kalter@ssaihq.com::78d98055-9cb6-43c2-ac66-485aa26888f0" providerId="AD" clId="Web-{CEB8E5F8-E14D-4B2C-881D-4AC9FA7992D5}" dt="2021-11-05T21:15:12.546" v="1"/>
        <pc:sldMkLst>
          <pc:docMk/>
          <pc:sldMk cId="868663620" sldId="363"/>
        </pc:sldMkLst>
      </pc:sldChg>
    </pc:docChg>
  </pc:docChgLst>
  <pc:docChgLst>
    <pc:chgData name="Garren Kalter" userId="S::garren.kalter@ssaihq.com::78d98055-9cb6-43c2-ac66-485aa26888f0" providerId="AD" clId="Web-{B76CAEDB-6272-456E-83D8-EB49291C71DB}"/>
    <pc:docChg chg="modSld">
      <pc:chgData name="Garren Kalter" userId="S::garren.kalter@ssaihq.com::78d98055-9cb6-43c2-ac66-485aa26888f0" providerId="AD" clId="Web-{B76CAEDB-6272-456E-83D8-EB49291C71DB}" dt="2021-11-04T20:28:26.886" v="1304"/>
      <pc:docMkLst>
        <pc:docMk/>
      </pc:docMkLst>
      <pc:sldChg chg="modNotes">
        <pc:chgData name="Garren Kalter" userId="S::garren.kalter@ssaihq.com::78d98055-9cb6-43c2-ac66-485aa26888f0" providerId="AD" clId="Web-{B76CAEDB-6272-456E-83D8-EB49291C71DB}" dt="2021-11-04T20:25:21.366" v="786"/>
        <pc:sldMkLst>
          <pc:docMk/>
          <pc:sldMk cId="959909801" sldId="355"/>
        </pc:sldMkLst>
      </pc:sldChg>
      <pc:sldChg chg="modNotes">
        <pc:chgData name="Garren Kalter" userId="S::garren.kalter@ssaihq.com::78d98055-9cb6-43c2-ac66-485aa26888f0" providerId="AD" clId="Web-{B76CAEDB-6272-456E-83D8-EB49291C71DB}" dt="2021-11-04T20:28:26.886" v="1304"/>
        <pc:sldMkLst>
          <pc:docMk/>
          <pc:sldMk cId="1381689498" sldId="374"/>
        </pc:sldMkLst>
      </pc:sldChg>
      <pc:sldChg chg="modNotes">
        <pc:chgData name="Garren Kalter" userId="S::garren.kalter@ssaihq.com::78d98055-9cb6-43c2-ac66-485aa26888f0" providerId="AD" clId="Web-{B76CAEDB-6272-456E-83D8-EB49291C71DB}" dt="2021-11-04T20:18:28.527" v="62"/>
        <pc:sldMkLst>
          <pc:docMk/>
          <pc:sldMk cId="122705747" sldId="375"/>
        </pc:sldMkLst>
      </pc:sldChg>
      <pc:sldChg chg="modNotes">
        <pc:chgData name="Garren Kalter" userId="S::garren.kalter@ssaihq.com::78d98055-9cb6-43c2-ac66-485aa26888f0" providerId="AD" clId="Web-{B76CAEDB-6272-456E-83D8-EB49291C71DB}" dt="2021-11-04T20:28:11.229" v="1301"/>
        <pc:sldMkLst>
          <pc:docMk/>
          <pc:sldMk cId="3998490903" sldId="378"/>
        </pc:sldMkLst>
      </pc:sldChg>
      <pc:sldChg chg="modNotes">
        <pc:chgData name="Garren Kalter" userId="S::garren.kalter@ssaihq.com::78d98055-9cb6-43c2-ac66-485aa26888f0" providerId="AD" clId="Web-{B76CAEDB-6272-456E-83D8-EB49291C71DB}" dt="2021-11-04T20:24:41.161" v="781"/>
        <pc:sldMkLst>
          <pc:docMk/>
          <pc:sldMk cId="1316052657" sldId="380"/>
        </pc:sldMkLst>
      </pc:sldChg>
      <pc:sldChg chg="modNotes">
        <pc:chgData name="Garren Kalter" userId="S::garren.kalter@ssaihq.com::78d98055-9cb6-43c2-ac66-485aa26888f0" providerId="AD" clId="Web-{B76CAEDB-6272-456E-83D8-EB49291C71DB}" dt="2021-11-04T20:25:50.210" v="789"/>
        <pc:sldMkLst>
          <pc:docMk/>
          <pc:sldMk cId="3820998725" sldId="385"/>
        </pc:sldMkLst>
      </pc:sldChg>
      <pc:sldChg chg="modNotes">
        <pc:chgData name="Garren Kalter" userId="S::garren.kalter@ssaihq.com::78d98055-9cb6-43c2-ac66-485aa26888f0" providerId="AD" clId="Web-{B76CAEDB-6272-456E-83D8-EB49291C71DB}" dt="2021-11-04T20:23:07.143" v="403"/>
        <pc:sldMkLst>
          <pc:docMk/>
          <pc:sldMk cId="3678106739" sldId="386"/>
        </pc:sldMkLst>
      </pc:sldChg>
    </pc:docChg>
  </pc:docChgLst>
  <pc:docChgLst>
    <pc:chgData name="Rose Eichelmann" userId="S::rose.eichelmann@ssaihq.com::6c97ea2e-5f5e-49b4-b7c4-464dd43f4593" providerId="AD" clId="Web-{F786AEAD-DE9E-4D76-BAC2-C797E46D83CE}"/>
    <pc:docChg chg="modSld">
      <pc:chgData name="Rose Eichelmann" userId="S::rose.eichelmann@ssaihq.com::6c97ea2e-5f5e-49b4-b7c4-464dd43f4593" providerId="AD" clId="Web-{F786AEAD-DE9E-4D76-BAC2-C797E46D83CE}" dt="2021-11-04T05:11:04.864" v="54" actId="1076"/>
      <pc:docMkLst>
        <pc:docMk/>
      </pc:docMkLst>
      <pc:sldChg chg="modSp">
        <pc:chgData name="Rose Eichelmann" userId="S::rose.eichelmann@ssaihq.com::6c97ea2e-5f5e-49b4-b7c4-464dd43f4593" providerId="AD" clId="Web-{F786AEAD-DE9E-4D76-BAC2-C797E46D83CE}" dt="2021-11-04T05:11:04.864" v="54" actId="1076"/>
        <pc:sldMkLst>
          <pc:docMk/>
          <pc:sldMk cId="2126121383" sldId="368"/>
        </pc:sldMkLst>
        <pc:graphicFrameChg chg="mod modGraphic">
          <ac:chgData name="Rose Eichelmann" userId="S::rose.eichelmann@ssaihq.com::6c97ea2e-5f5e-49b4-b7c4-464dd43f4593" providerId="AD" clId="Web-{F786AEAD-DE9E-4D76-BAC2-C797E46D83CE}" dt="2021-11-04T05:11:04.864" v="54" actId="1076"/>
          <ac:graphicFrameMkLst>
            <pc:docMk/>
            <pc:sldMk cId="2126121383" sldId="368"/>
            <ac:graphicFrameMk id="3" creationId="{3F99D637-B163-46EC-BF32-525F5239D07F}"/>
          </ac:graphicFrameMkLst>
        </pc:graphicFrameChg>
      </pc:sldChg>
    </pc:docChg>
  </pc:docChgLst>
  <pc:docChgLst>
    <pc:chgData name="Erin Azuma" userId="S::erin.azuma@ssaihq.com::8d6755ec-22d7-4694-9c72-e216f459f276" providerId="AD" clId="Web-{8104EF0A-5257-21CF-FD04-24855902305E}"/>
    <pc:docChg chg="modSld">
      <pc:chgData name="Erin Azuma" userId="S::erin.azuma@ssaihq.com::8d6755ec-22d7-4694-9c72-e216f459f276" providerId="AD" clId="Web-{8104EF0A-5257-21CF-FD04-24855902305E}" dt="2021-11-05T03:32:56.679" v="8"/>
      <pc:docMkLst>
        <pc:docMk/>
      </pc:docMkLst>
      <pc:sldChg chg="modSp">
        <pc:chgData name="Erin Azuma" userId="S::erin.azuma@ssaihq.com::8d6755ec-22d7-4694-9c72-e216f459f276" providerId="AD" clId="Web-{8104EF0A-5257-21CF-FD04-24855902305E}" dt="2021-11-04T23:13:13.900" v="2" actId="14100"/>
        <pc:sldMkLst>
          <pc:docMk/>
          <pc:sldMk cId="122705747" sldId="375"/>
        </pc:sldMkLst>
        <pc:cxnChg chg="mod">
          <ac:chgData name="Erin Azuma" userId="S::erin.azuma@ssaihq.com::8d6755ec-22d7-4694-9c72-e216f459f276" providerId="AD" clId="Web-{8104EF0A-5257-21CF-FD04-24855902305E}" dt="2021-11-04T23:13:13.900" v="2" actId="14100"/>
          <ac:cxnSpMkLst>
            <pc:docMk/>
            <pc:sldMk cId="122705747" sldId="375"/>
            <ac:cxnSpMk id="66" creationId="{2F7B08F7-AF05-4571-AD8A-FFC152D97993}"/>
          </ac:cxnSpMkLst>
        </pc:cxnChg>
        <pc:cxnChg chg="mod">
          <ac:chgData name="Erin Azuma" userId="S::erin.azuma@ssaihq.com::8d6755ec-22d7-4694-9c72-e216f459f276" providerId="AD" clId="Web-{8104EF0A-5257-21CF-FD04-24855902305E}" dt="2021-11-04T23:13:09.665" v="0" actId="1076"/>
          <ac:cxnSpMkLst>
            <pc:docMk/>
            <pc:sldMk cId="122705747" sldId="375"/>
            <ac:cxnSpMk id="68" creationId="{2F7B08F7-AF05-4571-AD8A-FFC152D97993}"/>
          </ac:cxnSpMkLst>
        </pc:cxnChg>
      </pc:sldChg>
      <pc:sldChg chg="addSp modNotes">
        <pc:chgData name="Erin Azuma" userId="S::erin.azuma@ssaihq.com::8d6755ec-22d7-4694-9c72-e216f459f276" providerId="AD" clId="Web-{8104EF0A-5257-21CF-FD04-24855902305E}" dt="2021-11-05T03:32:56.679" v="8"/>
        <pc:sldMkLst>
          <pc:docMk/>
          <pc:sldMk cId="3678106739" sldId="386"/>
        </pc:sldMkLst>
        <pc:spChg chg="add">
          <ac:chgData name="Erin Azuma" userId="S::erin.azuma@ssaihq.com::8d6755ec-22d7-4694-9c72-e216f459f276" providerId="AD" clId="Web-{8104EF0A-5257-21CF-FD04-24855902305E}" dt="2021-11-05T03:32:56.679" v="7"/>
          <ac:spMkLst>
            <pc:docMk/>
            <pc:sldMk cId="3678106739" sldId="386"/>
            <ac:spMk id="3" creationId="{B790E3F1-0FA3-4563-A765-C24FCDB10ED6}"/>
          </ac:spMkLst>
        </pc:spChg>
        <pc:spChg chg="add">
          <ac:chgData name="Erin Azuma" userId="S::erin.azuma@ssaihq.com::8d6755ec-22d7-4694-9c72-e216f459f276" providerId="AD" clId="Web-{8104EF0A-5257-21CF-FD04-24855902305E}" dt="2021-11-05T03:32:56.679" v="8"/>
          <ac:spMkLst>
            <pc:docMk/>
            <pc:sldMk cId="3678106739" sldId="386"/>
            <ac:spMk id="4" creationId="{F0F62247-1D94-4A84-A2C5-5462EE519CDC}"/>
          </ac:spMkLst>
        </pc:spChg>
      </pc:sldChg>
    </pc:docChg>
  </pc:docChgLst>
  <pc:docChgLst>
    <pc:chgData name="Garren Kalter" userId="S::garren.kalter@ssaihq.com::78d98055-9cb6-43c2-ac66-485aa26888f0" providerId="AD" clId="Web-{884C2C15-D856-481E-A054-1F9314324DFF}"/>
    <pc:docChg chg="modSld">
      <pc:chgData name="Garren Kalter" userId="S::garren.kalter@ssaihq.com::78d98055-9cb6-43c2-ac66-485aa26888f0" providerId="AD" clId="Web-{884C2C15-D856-481E-A054-1F9314324DFF}" dt="2021-11-05T19:14:27.322" v="18"/>
      <pc:docMkLst>
        <pc:docMk/>
      </pc:docMkLst>
      <pc:sldChg chg="modSp delCm">
        <pc:chgData name="Garren Kalter" userId="S::garren.kalter@ssaihq.com::78d98055-9cb6-43c2-ac66-485aa26888f0" providerId="AD" clId="Web-{884C2C15-D856-481E-A054-1F9314324DFF}" dt="2021-11-05T19:14:27.322" v="18"/>
        <pc:sldMkLst>
          <pc:docMk/>
          <pc:sldMk cId="868663620" sldId="363"/>
        </pc:sldMkLst>
        <pc:graphicFrameChg chg="mod modGraphic">
          <ac:chgData name="Garren Kalter" userId="S::garren.kalter@ssaihq.com::78d98055-9cb6-43c2-ac66-485aa26888f0" providerId="AD" clId="Web-{884C2C15-D856-481E-A054-1F9314324DFF}" dt="2021-11-05T19:04:48.540" v="17"/>
          <ac:graphicFrameMkLst>
            <pc:docMk/>
            <pc:sldMk cId="868663620" sldId="363"/>
            <ac:graphicFrameMk id="5" creationId="{67081781-96E0-4192-A29E-2B401F467321}"/>
          </ac:graphicFrameMkLst>
        </pc:graphicFrameChg>
      </pc:sldChg>
    </pc:docChg>
  </pc:docChgLst>
  <pc:docChgLst>
    <pc:chgData name="Garren Kalter" userId="S::garren.kalter@ssaihq.com::78d98055-9cb6-43c2-ac66-485aa26888f0" providerId="AD" clId="Web-{08DB9624-0586-4496-86E3-23E75C0FF56F}"/>
    <pc:docChg chg="modSld">
      <pc:chgData name="Garren Kalter" userId="S::garren.kalter@ssaihq.com::78d98055-9cb6-43c2-ac66-485aa26888f0" providerId="AD" clId="Web-{08DB9624-0586-4496-86E3-23E75C0FF56F}" dt="2021-11-05T20:10:31.474" v="206"/>
      <pc:docMkLst>
        <pc:docMk/>
      </pc:docMkLst>
      <pc:sldChg chg="modSp modNotes">
        <pc:chgData name="Garren Kalter" userId="S::garren.kalter@ssaihq.com::78d98055-9cb6-43c2-ac66-485aa26888f0" providerId="AD" clId="Web-{08DB9624-0586-4496-86E3-23E75C0FF56F}" dt="2021-11-05T20:10:31.474" v="206"/>
        <pc:sldMkLst>
          <pc:docMk/>
          <pc:sldMk cId="868663620" sldId="363"/>
        </pc:sldMkLst>
        <pc:graphicFrameChg chg="mod modGraphic">
          <ac:chgData name="Garren Kalter" userId="S::garren.kalter@ssaihq.com::78d98055-9cb6-43c2-ac66-485aa26888f0" providerId="AD" clId="Web-{08DB9624-0586-4496-86E3-23E75C0FF56F}" dt="2021-11-05T20:10:02.146" v="162"/>
          <ac:graphicFrameMkLst>
            <pc:docMk/>
            <pc:sldMk cId="868663620" sldId="363"/>
            <ac:graphicFrameMk id="5" creationId="{67081781-96E0-4192-A29E-2B401F467321}"/>
          </ac:graphicFrameMkLst>
        </pc:graphicFrameChg>
      </pc:sldChg>
    </pc:docChg>
  </pc:docChgLst>
  <pc:docChgLst>
    <pc:chgData name="Ryan Hammock" userId="S::ryan.hammock@ssaihq.com::d8896f23-74e1-4b0e-9513-ab80e2aad4e0" providerId="AD" clId="Web-{05701A97-704C-1422-E269-EDCEB0821056}"/>
    <pc:docChg chg="mod modSld">
      <pc:chgData name="Ryan Hammock" userId="S::ryan.hammock@ssaihq.com::d8896f23-74e1-4b0e-9513-ab80e2aad4e0" providerId="AD" clId="Web-{05701A97-704C-1422-E269-EDCEB0821056}" dt="2021-11-03T16:00:24.647" v="3"/>
      <pc:docMkLst>
        <pc:docMk/>
      </pc:docMkLst>
      <pc:sldChg chg="addSp addCm">
        <pc:chgData name="Ryan Hammock" userId="S::ryan.hammock@ssaihq.com::d8896f23-74e1-4b0e-9513-ab80e2aad4e0" providerId="AD" clId="Web-{05701A97-704C-1422-E269-EDCEB0821056}" dt="2021-11-03T15:52:20.527" v="2"/>
        <pc:sldMkLst>
          <pc:docMk/>
          <pc:sldMk cId="1892417028" sldId="344"/>
        </pc:sldMkLst>
        <pc:spChg chg="add">
          <ac:chgData name="Ryan Hammock" userId="S::ryan.hammock@ssaihq.com::d8896f23-74e1-4b0e-9513-ab80e2aad4e0" providerId="AD" clId="Web-{05701A97-704C-1422-E269-EDCEB0821056}" dt="2021-11-03T15:52:20.527" v="2"/>
          <ac:spMkLst>
            <pc:docMk/>
            <pc:sldMk cId="1892417028" sldId="344"/>
            <ac:spMk id="7" creationId="{3735638A-3963-4794-870F-8534CD7BA078}"/>
          </ac:spMkLst>
        </pc:spChg>
      </pc:sldChg>
      <pc:sldChg chg="addCm">
        <pc:chgData name="Ryan Hammock" userId="S::ryan.hammock@ssaihq.com::d8896f23-74e1-4b0e-9513-ab80e2aad4e0" providerId="AD" clId="Web-{05701A97-704C-1422-E269-EDCEB0821056}" dt="2021-11-03T16:00:24.647" v="3"/>
        <pc:sldMkLst>
          <pc:docMk/>
          <pc:sldMk cId="2611129547" sldId="352"/>
        </pc:sldMkLst>
      </pc:sldChg>
    </pc:docChg>
  </pc:docChgLst>
  <pc:docChgLst>
    <pc:chgData name="Rose Eichelmann" userId="S::rose.eichelmann@ssaihq.com::6c97ea2e-5f5e-49b4-b7c4-464dd43f4593" providerId="AD" clId="Web-{AB1F5BF5-6649-4634-B512-373887EFF9F3}"/>
    <pc:docChg chg="addSld modSld">
      <pc:chgData name="Rose Eichelmann" userId="S::rose.eichelmann@ssaihq.com::6c97ea2e-5f5e-49b4-b7c4-464dd43f4593" providerId="AD" clId="Web-{AB1F5BF5-6649-4634-B512-373887EFF9F3}" dt="2021-11-03T22:41:47.047" v="1177"/>
      <pc:docMkLst>
        <pc:docMk/>
      </pc:docMkLst>
      <pc:sldChg chg="addSp delSp modSp">
        <pc:chgData name="Rose Eichelmann" userId="S::rose.eichelmann@ssaihq.com::6c97ea2e-5f5e-49b4-b7c4-464dd43f4593" providerId="AD" clId="Web-{AB1F5BF5-6649-4634-B512-373887EFF9F3}" dt="2021-11-03T22:12:49.060" v="897" actId="1076"/>
        <pc:sldMkLst>
          <pc:docMk/>
          <pc:sldMk cId="2811379242" sldId="341"/>
        </pc:sldMkLst>
        <pc:spChg chg="mod">
          <ac:chgData name="Rose Eichelmann" userId="S::rose.eichelmann@ssaihq.com::6c97ea2e-5f5e-49b4-b7c4-464dd43f4593" providerId="AD" clId="Web-{AB1F5BF5-6649-4634-B512-373887EFF9F3}" dt="2021-11-03T22:12:45.076" v="893" actId="1076"/>
          <ac:spMkLst>
            <pc:docMk/>
            <pc:sldMk cId="2811379242" sldId="341"/>
            <ac:spMk id="31" creationId="{46CB3CE3-F232-4721-93D8-6918407073F5}"/>
          </ac:spMkLst>
        </pc:spChg>
        <pc:spChg chg="mod">
          <ac:chgData name="Rose Eichelmann" userId="S::rose.eichelmann@ssaihq.com::6c97ea2e-5f5e-49b4-b7c4-464dd43f4593" providerId="AD" clId="Web-{AB1F5BF5-6649-4634-B512-373887EFF9F3}" dt="2021-11-03T22:12:48.170" v="896" actId="1076"/>
          <ac:spMkLst>
            <pc:docMk/>
            <pc:sldMk cId="2811379242" sldId="341"/>
            <ac:spMk id="33" creationId="{72EF3DD1-32E6-4A25-BD91-FC2589EDC632}"/>
          </ac:spMkLst>
        </pc:spChg>
        <pc:spChg chg="add del mod">
          <ac:chgData name="Rose Eichelmann" userId="S::rose.eichelmann@ssaihq.com::6c97ea2e-5f5e-49b4-b7c4-464dd43f4593" providerId="AD" clId="Web-{AB1F5BF5-6649-4634-B512-373887EFF9F3}" dt="2021-11-03T22:09:00.282" v="724"/>
          <ac:spMkLst>
            <pc:docMk/>
            <pc:sldMk cId="2811379242" sldId="341"/>
            <ac:spMk id="55" creationId="{B3DE5323-B909-49F8-934E-A2ED9127C6B8}"/>
          </ac:spMkLst>
        </pc:spChg>
        <pc:spChg chg="mod">
          <ac:chgData name="Rose Eichelmann" userId="S::rose.eichelmann@ssaihq.com::6c97ea2e-5f5e-49b4-b7c4-464dd43f4593" providerId="AD" clId="Web-{AB1F5BF5-6649-4634-B512-373887EFF9F3}" dt="2021-11-03T22:12:49.060" v="897" actId="1076"/>
          <ac:spMkLst>
            <pc:docMk/>
            <pc:sldMk cId="2811379242" sldId="341"/>
            <ac:spMk id="57" creationId="{E4C3BAA5-4439-43DB-9CAE-36C3FC5308CE}"/>
          </ac:spMkLst>
        </pc:spChg>
        <pc:spChg chg="add mod">
          <ac:chgData name="Rose Eichelmann" userId="S::rose.eichelmann@ssaihq.com::6c97ea2e-5f5e-49b4-b7c4-464dd43f4593" providerId="AD" clId="Web-{AB1F5BF5-6649-4634-B512-373887EFF9F3}" dt="2021-11-03T22:12:46.951" v="895" actId="1076"/>
          <ac:spMkLst>
            <pc:docMk/>
            <pc:sldMk cId="2811379242" sldId="341"/>
            <ac:spMk id="59" creationId="{82821153-5688-4D79-B1BF-A36A55A5F1F7}"/>
          </ac:spMkLst>
        </pc:spChg>
        <pc:spChg chg="add del mod">
          <ac:chgData name="Rose Eichelmann" userId="S::rose.eichelmann@ssaihq.com::6c97ea2e-5f5e-49b4-b7c4-464dd43f4593" providerId="AD" clId="Web-{AB1F5BF5-6649-4634-B512-373887EFF9F3}" dt="2021-11-03T22:12:44.435" v="892"/>
          <ac:spMkLst>
            <pc:docMk/>
            <pc:sldMk cId="2811379242" sldId="341"/>
            <ac:spMk id="61" creationId="{9F84BD9D-C91D-4050-A0D5-C2D6BBA05FC4}"/>
          </ac:spMkLst>
        </pc:spChg>
        <pc:cxnChg chg="add mod">
          <ac:chgData name="Rose Eichelmann" userId="S::rose.eichelmann@ssaihq.com::6c97ea2e-5f5e-49b4-b7c4-464dd43f4593" providerId="AD" clId="Web-{AB1F5BF5-6649-4634-B512-373887EFF9F3}" dt="2021-11-03T22:09:41.925" v="739" actId="14100"/>
          <ac:cxnSpMkLst>
            <pc:docMk/>
            <pc:sldMk cId="2811379242" sldId="341"/>
            <ac:cxnSpMk id="60" creationId="{5B072FD9-07F1-400B-B0BF-7CA2E8442965}"/>
          </ac:cxnSpMkLst>
        </pc:cxnChg>
      </pc:sldChg>
      <pc:sldChg chg="delSp modNotes">
        <pc:chgData name="Rose Eichelmann" userId="S::rose.eichelmann@ssaihq.com::6c97ea2e-5f5e-49b4-b7c4-464dd43f4593" providerId="AD" clId="Web-{AB1F5BF5-6649-4634-B512-373887EFF9F3}" dt="2021-11-03T21:17:22.282" v="265"/>
        <pc:sldMkLst>
          <pc:docMk/>
          <pc:sldMk cId="1892417028" sldId="344"/>
        </pc:sldMkLst>
        <pc:spChg chg="del">
          <ac:chgData name="Rose Eichelmann" userId="S::rose.eichelmann@ssaihq.com::6c97ea2e-5f5e-49b4-b7c4-464dd43f4593" providerId="AD" clId="Web-{AB1F5BF5-6649-4634-B512-373887EFF9F3}" dt="2021-11-03T21:12:11.514" v="81"/>
          <ac:spMkLst>
            <pc:docMk/>
            <pc:sldMk cId="1892417028" sldId="344"/>
            <ac:spMk id="29" creationId="{9095AA8A-A980-48E6-894D-53AF2A6B4DDD}"/>
          </ac:spMkLst>
        </pc:spChg>
        <pc:picChg chg="del">
          <ac:chgData name="Rose Eichelmann" userId="S::rose.eichelmann@ssaihq.com::6c97ea2e-5f5e-49b4-b7c4-464dd43f4593" providerId="AD" clId="Web-{AB1F5BF5-6649-4634-B512-373887EFF9F3}" dt="2021-11-03T21:12:10.249" v="80"/>
          <ac:picMkLst>
            <pc:docMk/>
            <pc:sldMk cId="1892417028" sldId="344"/>
            <ac:picMk id="8" creationId="{0B8B8E1E-BEB9-45DA-88A8-2455F4A132AB}"/>
          </ac:picMkLst>
        </pc:picChg>
      </pc:sldChg>
      <pc:sldChg chg="addSp modSp">
        <pc:chgData name="Rose Eichelmann" userId="S::rose.eichelmann@ssaihq.com::6c97ea2e-5f5e-49b4-b7c4-464dd43f4593" providerId="AD" clId="Web-{AB1F5BF5-6649-4634-B512-373887EFF9F3}" dt="2021-11-03T20:43:22.215" v="2" actId="1076"/>
        <pc:sldMkLst>
          <pc:docMk/>
          <pc:sldMk cId="2347292124" sldId="345"/>
        </pc:sldMkLst>
        <pc:spChg chg="add">
          <ac:chgData name="Rose Eichelmann" userId="S::rose.eichelmann@ssaihq.com::6c97ea2e-5f5e-49b4-b7c4-464dd43f4593" providerId="AD" clId="Web-{AB1F5BF5-6649-4634-B512-373887EFF9F3}" dt="2021-11-03T20:43:11.246" v="0"/>
          <ac:spMkLst>
            <pc:docMk/>
            <pc:sldMk cId="2347292124" sldId="345"/>
            <ac:spMk id="6" creationId="{2DDBE113-837A-4022-A1C7-7181D9CAFA51}"/>
          </ac:spMkLst>
        </pc:spChg>
        <pc:spChg chg="add">
          <ac:chgData name="Rose Eichelmann" userId="S::rose.eichelmann@ssaihq.com::6c97ea2e-5f5e-49b4-b7c4-464dd43f4593" providerId="AD" clId="Web-{AB1F5BF5-6649-4634-B512-373887EFF9F3}" dt="2021-11-03T20:43:11.246" v="0"/>
          <ac:spMkLst>
            <pc:docMk/>
            <pc:sldMk cId="2347292124" sldId="345"/>
            <ac:spMk id="7" creationId="{A62D6B4F-BAD9-4AA3-92FB-829A459B2F42}"/>
          </ac:spMkLst>
        </pc:spChg>
        <pc:spChg chg="add">
          <ac:chgData name="Rose Eichelmann" userId="S::rose.eichelmann@ssaihq.com::6c97ea2e-5f5e-49b4-b7c4-464dd43f4593" providerId="AD" clId="Web-{AB1F5BF5-6649-4634-B512-373887EFF9F3}" dt="2021-11-03T20:43:11.246" v="0"/>
          <ac:spMkLst>
            <pc:docMk/>
            <pc:sldMk cId="2347292124" sldId="345"/>
            <ac:spMk id="8" creationId="{B280FC6B-B6FD-4F20-A9E8-98FB912869E4}"/>
          </ac:spMkLst>
        </pc:spChg>
        <pc:spChg chg="add">
          <ac:chgData name="Rose Eichelmann" userId="S::rose.eichelmann@ssaihq.com::6c97ea2e-5f5e-49b4-b7c4-464dd43f4593" providerId="AD" clId="Web-{AB1F5BF5-6649-4634-B512-373887EFF9F3}" dt="2021-11-03T20:43:11.246" v="0"/>
          <ac:spMkLst>
            <pc:docMk/>
            <pc:sldMk cId="2347292124" sldId="345"/>
            <ac:spMk id="9" creationId="{6949F88B-07A9-41D1-B678-D717041547FD}"/>
          </ac:spMkLst>
        </pc:spChg>
        <pc:spChg chg="add">
          <ac:chgData name="Rose Eichelmann" userId="S::rose.eichelmann@ssaihq.com::6c97ea2e-5f5e-49b4-b7c4-464dd43f4593" providerId="AD" clId="Web-{AB1F5BF5-6649-4634-B512-373887EFF9F3}" dt="2021-11-03T20:43:11.246" v="0"/>
          <ac:spMkLst>
            <pc:docMk/>
            <pc:sldMk cId="2347292124" sldId="345"/>
            <ac:spMk id="10" creationId="{EF4F68E3-7B04-4606-8847-FF82296F1E92}"/>
          </ac:spMkLst>
        </pc:spChg>
        <pc:spChg chg="mod">
          <ac:chgData name="Rose Eichelmann" userId="S::rose.eichelmann@ssaihq.com::6c97ea2e-5f5e-49b4-b7c4-464dd43f4593" providerId="AD" clId="Web-{AB1F5BF5-6649-4634-B512-373887EFF9F3}" dt="2021-11-03T20:43:15.496" v="1" actId="1076"/>
          <ac:spMkLst>
            <pc:docMk/>
            <pc:sldMk cId="2347292124" sldId="345"/>
            <ac:spMk id="11" creationId="{7BE0B681-C4A7-4F35-A1F5-F1D9FD03B82E}"/>
          </ac:spMkLst>
        </pc:spChg>
        <pc:spChg chg="add">
          <ac:chgData name="Rose Eichelmann" userId="S::rose.eichelmann@ssaihq.com::6c97ea2e-5f5e-49b4-b7c4-464dd43f4593" providerId="AD" clId="Web-{AB1F5BF5-6649-4634-B512-373887EFF9F3}" dt="2021-11-03T20:43:11.246" v="0"/>
          <ac:spMkLst>
            <pc:docMk/>
            <pc:sldMk cId="2347292124" sldId="345"/>
            <ac:spMk id="12" creationId="{BA1BA629-1699-450F-910A-718EA9016041}"/>
          </ac:spMkLst>
        </pc:spChg>
        <pc:spChg chg="add">
          <ac:chgData name="Rose Eichelmann" userId="S::rose.eichelmann@ssaihq.com::6c97ea2e-5f5e-49b4-b7c4-464dd43f4593" providerId="AD" clId="Web-{AB1F5BF5-6649-4634-B512-373887EFF9F3}" dt="2021-11-03T20:43:11.246" v="0"/>
          <ac:spMkLst>
            <pc:docMk/>
            <pc:sldMk cId="2347292124" sldId="345"/>
            <ac:spMk id="13" creationId="{30B897BC-12AC-45D1-B772-6484FE039342}"/>
          </ac:spMkLst>
        </pc:spChg>
        <pc:spChg chg="add">
          <ac:chgData name="Rose Eichelmann" userId="S::rose.eichelmann@ssaihq.com::6c97ea2e-5f5e-49b4-b7c4-464dd43f4593" providerId="AD" clId="Web-{AB1F5BF5-6649-4634-B512-373887EFF9F3}" dt="2021-11-03T20:43:11.246" v="0"/>
          <ac:spMkLst>
            <pc:docMk/>
            <pc:sldMk cId="2347292124" sldId="345"/>
            <ac:spMk id="14" creationId="{02738DF0-E932-4D87-B032-D88F36D6475F}"/>
          </ac:spMkLst>
        </pc:spChg>
        <pc:spChg chg="add">
          <ac:chgData name="Rose Eichelmann" userId="S::rose.eichelmann@ssaihq.com::6c97ea2e-5f5e-49b4-b7c4-464dd43f4593" providerId="AD" clId="Web-{AB1F5BF5-6649-4634-B512-373887EFF9F3}" dt="2021-11-03T20:43:11.246" v="0"/>
          <ac:spMkLst>
            <pc:docMk/>
            <pc:sldMk cId="2347292124" sldId="345"/>
            <ac:spMk id="15" creationId="{7C7DA0D7-5023-4A50-B3AC-41A158B13710}"/>
          </ac:spMkLst>
        </pc:spChg>
        <pc:spChg chg="add">
          <ac:chgData name="Rose Eichelmann" userId="S::rose.eichelmann@ssaihq.com::6c97ea2e-5f5e-49b4-b7c4-464dd43f4593" providerId="AD" clId="Web-{AB1F5BF5-6649-4634-B512-373887EFF9F3}" dt="2021-11-03T20:43:11.246" v="0"/>
          <ac:spMkLst>
            <pc:docMk/>
            <pc:sldMk cId="2347292124" sldId="345"/>
            <ac:spMk id="16" creationId="{23E8AE5F-824B-40FB-9917-234BEB3DCAC6}"/>
          </ac:spMkLst>
        </pc:spChg>
        <pc:spChg chg="add">
          <ac:chgData name="Rose Eichelmann" userId="S::rose.eichelmann@ssaihq.com::6c97ea2e-5f5e-49b4-b7c4-464dd43f4593" providerId="AD" clId="Web-{AB1F5BF5-6649-4634-B512-373887EFF9F3}" dt="2021-11-03T20:43:11.246" v="0"/>
          <ac:spMkLst>
            <pc:docMk/>
            <pc:sldMk cId="2347292124" sldId="345"/>
            <ac:spMk id="17" creationId="{EF22442E-22EE-4E00-B13E-5D35EA33BA05}"/>
          </ac:spMkLst>
        </pc:spChg>
        <pc:spChg chg="add">
          <ac:chgData name="Rose Eichelmann" userId="S::rose.eichelmann@ssaihq.com::6c97ea2e-5f5e-49b4-b7c4-464dd43f4593" providerId="AD" clId="Web-{AB1F5BF5-6649-4634-B512-373887EFF9F3}" dt="2021-11-03T20:43:11.246" v="0"/>
          <ac:spMkLst>
            <pc:docMk/>
            <pc:sldMk cId="2347292124" sldId="345"/>
            <ac:spMk id="18" creationId="{053474C9-830B-4761-BADE-4962BAC1669C}"/>
          </ac:spMkLst>
        </pc:spChg>
        <pc:spChg chg="add">
          <ac:chgData name="Rose Eichelmann" userId="S::rose.eichelmann@ssaihq.com::6c97ea2e-5f5e-49b4-b7c4-464dd43f4593" providerId="AD" clId="Web-{AB1F5BF5-6649-4634-B512-373887EFF9F3}" dt="2021-11-03T20:43:11.246" v="0"/>
          <ac:spMkLst>
            <pc:docMk/>
            <pc:sldMk cId="2347292124" sldId="345"/>
            <ac:spMk id="19" creationId="{59DED5D1-699C-40F2-A6DB-480CEAF0670B}"/>
          </ac:spMkLst>
        </pc:spChg>
        <pc:spChg chg="add">
          <ac:chgData name="Rose Eichelmann" userId="S::rose.eichelmann@ssaihq.com::6c97ea2e-5f5e-49b4-b7c4-464dd43f4593" providerId="AD" clId="Web-{AB1F5BF5-6649-4634-B512-373887EFF9F3}" dt="2021-11-03T20:43:11.246" v="0"/>
          <ac:spMkLst>
            <pc:docMk/>
            <pc:sldMk cId="2347292124" sldId="345"/>
            <ac:spMk id="20" creationId="{9E2CC0F3-0859-45D9-98DE-9EAE8E64E27E}"/>
          </ac:spMkLst>
        </pc:spChg>
        <pc:spChg chg="add">
          <ac:chgData name="Rose Eichelmann" userId="S::rose.eichelmann@ssaihq.com::6c97ea2e-5f5e-49b4-b7c4-464dd43f4593" providerId="AD" clId="Web-{AB1F5BF5-6649-4634-B512-373887EFF9F3}" dt="2021-11-03T20:43:11.246" v="0"/>
          <ac:spMkLst>
            <pc:docMk/>
            <pc:sldMk cId="2347292124" sldId="345"/>
            <ac:spMk id="21" creationId="{03EE7A63-19D5-4E9B-A1A6-602FC7AC83A7}"/>
          </ac:spMkLst>
        </pc:spChg>
        <pc:grpChg chg="add mod">
          <ac:chgData name="Rose Eichelmann" userId="S::rose.eichelmann@ssaihq.com::6c97ea2e-5f5e-49b4-b7c4-464dd43f4593" providerId="AD" clId="Web-{AB1F5BF5-6649-4634-B512-373887EFF9F3}" dt="2021-11-03T20:43:22.215" v="2" actId="1076"/>
          <ac:grpSpMkLst>
            <pc:docMk/>
            <pc:sldMk cId="2347292124" sldId="345"/>
            <ac:grpSpMk id="5" creationId="{3DEE5A85-E731-48FD-92AF-FFE4BAFB8395}"/>
          </ac:grpSpMkLst>
        </pc:grpChg>
      </pc:sldChg>
      <pc:sldChg chg="modSp">
        <pc:chgData name="Rose Eichelmann" userId="S::rose.eichelmann@ssaihq.com::6c97ea2e-5f5e-49b4-b7c4-464dd43f4593" providerId="AD" clId="Web-{AB1F5BF5-6649-4634-B512-373887EFF9F3}" dt="2021-11-03T21:24:53.541" v="309"/>
        <pc:sldMkLst>
          <pc:docMk/>
          <pc:sldMk cId="2096503665" sldId="349"/>
        </pc:sldMkLst>
        <pc:graphicFrameChg chg="mod modGraphic">
          <ac:chgData name="Rose Eichelmann" userId="S::rose.eichelmann@ssaihq.com::6c97ea2e-5f5e-49b4-b7c4-464dd43f4593" providerId="AD" clId="Web-{AB1F5BF5-6649-4634-B512-373887EFF9F3}" dt="2021-11-03T21:24:53.541" v="309"/>
          <ac:graphicFrameMkLst>
            <pc:docMk/>
            <pc:sldMk cId="2096503665" sldId="349"/>
            <ac:graphicFrameMk id="3" creationId="{CAC41221-C3DD-42BC-97B9-81BC0F7E88E4}"/>
          </ac:graphicFrameMkLst>
        </pc:graphicFrameChg>
      </pc:sldChg>
      <pc:sldChg chg="modSp">
        <pc:chgData name="Rose Eichelmann" userId="S::rose.eichelmann@ssaihq.com::6c97ea2e-5f5e-49b4-b7c4-464dd43f4593" providerId="AD" clId="Web-{AB1F5BF5-6649-4634-B512-373887EFF9F3}" dt="2021-11-03T21:46:05.846" v="529" actId="20577"/>
        <pc:sldMkLst>
          <pc:docMk/>
          <pc:sldMk cId="3361583754" sldId="353"/>
        </pc:sldMkLst>
        <pc:spChg chg="mod">
          <ac:chgData name="Rose Eichelmann" userId="S::rose.eichelmann@ssaihq.com::6c97ea2e-5f5e-49b4-b7c4-464dd43f4593" providerId="AD" clId="Web-{AB1F5BF5-6649-4634-B512-373887EFF9F3}" dt="2021-11-03T21:46:05.846" v="529" actId="20577"/>
          <ac:spMkLst>
            <pc:docMk/>
            <pc:sldMk cId="3361583754" sldId="353"/>
            <ac:spMk id="28" creationId="{0D2E4491-AA5B-4B30-BCA7-3A50CC6FAE95}"/>
          </ac:spMkLst>
        </pc:spChg>
      </pc:sldChg>
      <pc:sldChg chg="modSp">
        <pc:chgData name="Rose Eichelmann" userId="S::rose.eichelmann@ssaihq.com::6c97ea2e-5f5e-49b4-b7c4-464dd43f4593" providerId="AD" clId="Web-{AB1F5BF5-6649-4634-B512-373887EFF9F3}" dt="2021-11-03T21:42:01.629" v="450" actId="20577"/>
        <pc:sldMkLst>
          <pc:docMk/>
          <pc:sldMk cId="4092178001" sldId="359"/>
        </pc:sldMkLst>
        <pc:spChg chg="mod">
          <ac:chgData name="Rose Eichelmann" userId="S::rose.eichelmann@ssaihq.com::6c97ea2e-5f5e-49b4-b7c4-464dd43f4593" providerId="AD" clId="Web-{AB1F5BF5-6649-4634-B512-373887EFF9F3}" dt="2021-11-03T21:42:01.629" v="450" actId="20577"/>
          <ac:spMkLst>
            <pc:docMk/>
            <pc:sldMk cId="4092178001" sldId="359"/>
            <ac:spMk id="10" creationId="{00000000-0000-0000-0000-000000000000}"/>
          </ac:spMkLst>
        </pc:spChg>
      </pc:sldChg>
      <pc:sldChg chg="modSp modNotes">
        <pc:chgData name="Rose Eichelmann" userId="S::rose.eichelmann@ssaihq.com::6c97ea2e-5f5e-49b4-b7c4-464dd43f4593" providerId="AD" clId="Web-{AB1F5BF5-6649-4634-B512-373887EFF9F3}" dt="2021-11-03T21:08:24.596" v="79" actId="20577"/>
        <pc:sldMkLst>
          <pc:docMk/>
          <pc:sldMk cId="3793865597" sldId="360"/>
        </pc:sldMkLst>
        <pc:spChg chg="mod">
          <ac:chgData name="Rose Eichelmann" userId="S::rose.eichelmann@ssaihq.com::6c97ea2e-5f5e-49b4-b7c4-464dd43f4593" providerId="AD" clId="Web-{AB1F5BF5-6649-4634-B512-373887EFF9F3}" dt="2021-11-03T21:08:24.596" v="79" actId="20577"/>
          <ac:spMkLst>
            <pc:docMk/>
            <pc:sldMk cId="3793865597" sldId="360"/>
            <ac:spMk id="5" creationId="{FD02DA4D-5BDF-45B4-A302-BEB06D7D2EEB}"/>
          </ac:spMkLst>
        </pc:spChg>
      </pc:sldChg>
      <pc:sldChg chg="addSp delSp modSp">
        <pc:chgData name="Rose Eichelmann" userId="S::rose.eichelmann@ssaihq.com::6c97ea2e-5f5e-49b4-b7c4-464dd43f4593" providerId="AD" clId="Web-{AB1F5BF5-6649-4634-B512-373887EFF9F3}" dt="2021-11-03T22:02:11.056" v="674"/>
        <pc:sldMkLst>
          <pc:docMk/>
          <pc:sldMk cId="2126121383" sldId="368"/>
        </pc:sldMkLst>
        <pc:spChg chg="mod">
          <ac:chgData name="Rose Eichelmann" userId="S::rose.eichelmann@ssaihq.com::6c97ea2e-5f5e-49b4-b7c4-464dd43f4593" providerId="AD" clId="Web-{AB1F5BF5-6649-4634-B512-373887EFF9F3}" dt="2021-11-03T21:39:18.620" v="342" actId="20577"/>
          <ac:spMkLst>
            <pc:docMk/>
            <pc:sldMk cId="2126121383" sldId="368"/>
            <ac:spMk id="2" creationId="{00000000-0000-0000-0000-000000000000}"/>
          </ac:spMkLst>
        </pc:spChg>
        <pc:graphicFrameChg chg="add del mod modGraphic">
          <ac:chgData name="Rose Eichelmann" userId="S::rose.eichelmann@ssaihq.com::6c97ea2e-5f5e-49b4-b7c4-464dd43f4593" providerId="AD" clId="Web-{AB1F5BF5-6649-4634-B512-373887EFF9F3}" dt="2021-11-03T22:02:11.056" v="674"/>
          <ac:graphicFrameMkLst>
            <pc:docMk/>
            <pc:sldMk cId="2126121383" sldId="368"/>
            <ac:graphicFrameMk id="4" creationId="{082BD96B-6F47-4711-BED9-9EB4987E5E4D}"/>
          </ac:graphicFrameMkLst>
        </pc:graphicFrameChg>
      </pc:sldChg>
      <pc:sldChg chg="delSp modSp">
        <pc:chgData name="Rose Eichelmann" userId="S::rose.eichelmann@ssaihq.com::6c97ea2e-5f5e-49b4-b7c4-464dd43f4593" providerId="AD" clId="Web-{AB1F5BF5-6649-4634-B512-373887EFF9F3}" dt="2021-11-03T22:41:47.047" v="1177"/>
        <pc:sldMkLst>
          <pc:docMk/>
          <pc:sldMk cId="3019282324" sldId="370"/>
        </pc:sldMkLst>
        <pc:spChg chg="mod">
          <ac:chgData name="Rose Eichelmann" userId="S::rose.eichelmann@ssaihq.com::6c97ea2e-5f5e-49b4-b7c4-464dd43f4593" providerId="AD" clId="Web-{AB1F5BF5-6649-4634-B512-373887EFF9F3}" dt="2021-11-03T22:04:14.907" v="715" actId="20577"/>
          <ac:spMkLst>
            <pc:docMk/>
            <pc:sldMk cId="3019282324" sldId="370"/>
            <ac:spMk id="2" creationId="{00000000-0000-0000-0000-000000000000}"/>
          </ac:spMkLst>
        </pc:spChg>
        <pc:graphicFrameChg chg="del">
          <ac:chgData name="Rose Eichelmann" userId="S::rose.eichelmann@ssaihq.com::6c97ea2e-5f5e-49b4-b7c4-464dd43f4593" providerId="AD" clId="Web-{AB1F5BF5-6649-4634-B512-373887EFF9F3}" dt="2021-11-03T22:41:47.047" v="1177"/>
          <ac:graphicFrameMkLst>
            <pc:docMk/>
            <pc:sldMk cId="3019282324" sldId="370"/>
            <ac:graphicFrameMk id="4" creationId="{082BD96B-6F47-4711-BED9-9EB4987E5E4D}"/>
          </ac:graphicFrameMkLst>
        </pc:graphicFrameChg>
      </pc:sldChg>
      <pc:sldChg chg="addSp delSp modSp add replId">
        <pc:chgData name="Rose Eichelmann" userId="S::rose.eichelmann@ssaihq.com::6c97ea2e-5f5e-49b4-b7c4-464dd43f4593" providerId="AD" clId="Web-{AB1F5BF5-6649-4634-B512-373887EFF9F3}" dt="2021-11-03T22:41:37.250" v="1176" actId="20577"/>
        <pc:sldMkLst>
          <pc:docMk/>
          <pc:sldMk cId="122705747" sldId="375"/>
        </pc:sldMkLst>
        <pc:spChg chg="add mod">
          <ac:chgData name="Rose Eichelmann" userId="S::rose.eichelmann@ssaihq.com::6c97ea2e-5f5e-49b4-b7c4-464dd43f4593" providerId="AD" clId="Web-{AB1F5BF5-6649-4634-B512-373887EFF9F3}" dt="2021-11-03T22:40:18.042" v="1156"/>
          <ac:spMkLst>
            <pc:docMk/>
            <pc:sldMk cId="122705747" sldId="375"/>
            <ac:spMk id="3" creationId="{87B81C93-7F6C-4143-9602-CF31B4025948}"/>
          </ac:spMkLst>
        </pc:spChg>
        <pc:spChg chg="del mod">
          <ac:chgData name="Rose Eichelmann" userId="S::rose.eichelmann@ssaihq.com::6c97ea2e-5f5e-49b4-b7c4-464dd43f4593" providerId="AD" clId="Web-{AB1F5BF5-6649-4634-B512-373887EFF9F3}" dt="2021-11-03T22:13:46.376" v="902"/>
          <ac:spMkLst>
            <pc:docMk/>
            <pc:sldMk cId="122705747" sldId="375"/>
            <ac:spMk id="18" creationId="{C85788E1-8D50-4EED-8BEB-2788FB439368}"/>
          </ac:spMkLst>
        </pc:spChg>
        <pc:spChg chg="del">
          <ac:chgData name="Rose Eichelmann" userId="S::rose.eichelmann@ssaihq.com::6c97ea2e-5f5e-49b4-b7c4-464dd43f4593" providerId="AD" clId="Web-{AB1F5BF5-6649-4634-B512-373887EFF9F3}" dt="2021-11-03T22:13:50.517" v="903"/>
          <ac:spMkLst>
            <pc:docMk/>
            <pc:sldMk cId="122705747" sldId="375"/>
            <ac:spMk id="19" creationId="{BCAAC3BA-D98C-4394-835C-BA9181CE399B}"/>
          </ac:spMkLst>
        </pc:spChg>
        <pc:spChg chg="del">
          <ac:chgData name="Rose Eichelmann" userId="S::rose.eichelmann@ssaihq.com::6c97ea2e-5f5e-49b4-b7c4-464dd43f4593" providerId="AD" clId="Web-{AB1F5BF5-6649-4634-B512-373887EFF9F3}" dt="2021-11-03T22:13:54.986" v="905"/>
          <ac:spMkLst>
            <pc:docMk/>
            <pc:sldMk cId="122705747" sldId="375"/>
            <ac:spMk id="20" creationId="{8C956578-CE79-4352-BCD4-DD885C3B6857}"/>
          </ac:spMkLst>
        </pc:spChg>
        <pc:spChg chg="del mod">
          <ac:chgData name="Rose Eichelmann" userId="S::rose.eichelmann@ssaihq.com::6c97ea2e-5f5e-49b4-b7c4-464dd43f4593" providerId="AD" clId="Web-{AB1F5BF5-6649-4634-B512-373887EFF9F3}" dt="2021-11-03T22:13:43.095" v="900"/>
          <ac:spMkLst>
            <pc:docMk/>
            <pc:sldMk cId="122705747" sldId="375"/>
            <ac:spMk id="21" creationId="{AABB95A6-23A5-4775-A3CD-E3DB8CC6D662}"/>
          </ac:spMkLst>
        </pc:spChg>
        <pc:spChg chg="mod">
          <ac:chgData name="Rose Eichelmann" userId="S::rose.eichelmann@ssaihq.com::6c97ea2e-5f5e-49b4-b7c4-464dd43f4593" providerId="AD" clId="Web-{AB1F5BF5-6649-4634-B512-373887EFF9F3}" dt="2021-11-03T22:14:18.815" v="911" actId="1076"/>
          <ac:spMkLst>
            <pc:docMk/>
            <pc:sldMk cId="122705747" sldId="375"/>
            <ac:spMk id="23" creationId="{17B3DDBC-8E06-412C-B741-63C1E288DC78}"/>
          </ac:spMkLst>
        </pc:spChg>
        <pc:spChg chg="mod">
          <ac:chgData name="Rose Eichelmann" userId="S::rose.eichelmann@ssaihq.com::6c97ea2e-5f5e-49b4-b7c4-464dd43f4593" providerId="AD" clId="Web-{AB1F5BF5-6649-4634-B512-373887EFF9F3}" dt="2021-11-03T22:40:35.168" v="1158"/>
          <ac:spMkLst>
            <pc:docMk/>
            <pc:sldMk cId="122705747" sldId="375"/>
            <ac:spMk id="24" creationId="{61694C92-2464-4F8D-9C45-C5BC642FD800}"/>
          </ac:spMkLst>
        </pc:spChg>
        <pc:spChg chg="mod">
          <ac:chgData name="Rose Eichelmann" userId="S::rose.eichelmann@ssaihq.com::6c97ea2e-5f5e-49b4-b7c4-464dd43f4593" providerId="AD" clId="Web-{AB1F5BF5-6649-4634-B512-373887EFF9F3}" dt="2021-11-03T22:18:05.343" v="992" actId="1076"/>
          <ac:spMkLst>
            <pc:docMk/>
            <pc:sldMk cId="122705747" sldId="375"/>
            <ac:spMk id="26" creationId="{CBFDEDA8-729A-4B7E-9971-596A23D3AB37}"/>
          </ac:spMkLst>
        </pc:spChg>
        <pc:spChg chg="mod">
          <ac:chgData name="Rose Eichelmann" userId="S::rose.eichelmann@ssaihq.com::6c97ea2e-5f5e-49b4-b7c4-464dd43f4593" providerId="AD" clId="Web-{AB1F5BF5-6649-4634-B512-373887EFF9F3}" dt="2021-11-03T22:14:41.723" v="919" actId="1076"/>
          <ac:spMkLst>
            <pc:docMk/>
            <pc:sldMk cId="122705747" sldId="375"/>
            <ac:spMk id="27" creationId="{1AFA3F22-765F-44C3-B574-06AFB9E06DA1}"/>
          </ac:spMkLst>
        </pc:spChg>
        <pc:spChg chg="mod">
          <ac:chgData name="Rose Eichelmann" userId="S::rose.eichelmann@ssaihq.com::6c97ea2e-5f5e-49b4-b7c4-464dd43f4593" providerId="AD" clId="Web-{AB1F5BF5-6649-4634-B512-373887EFF9F3}" dt="2021-11-03T22:15:34.304" v="934" actId="1076"/>
          <ac:spMkLst>
            <pc:docMk/>
            <pc:sldMk cId="122705747" sldId="375"/>
            <ac:spMk id="28" creationId="{D6354751-431B-4657-A53F-100660524D81}"/>
          </ac:spMkLst>
        </pc:spChg>
        <pc:spChg chg="mod">
          <ac:chgData name="Rose Eichelmann" userId="S::rose.eichelmann@ssaihq.com::6c97ea2e-5f5e-49b4-b7c4-464dd43f4593" providerId="AD" clId="Web-{AB1F5BF5-6649-4634-B512-373887EFF9F3}" dt="2021-11-03T22:15:41.851" v="935" actId="1076"/>
          <ac:spMkLst>
            <pc:docMk/>
            <pc:sldMk cId="122705747" sldId="375"/>
            <ac:spMk id="29" creationId="{755350BB-2330-468F-9DC6-D4FF618D2AED}"/>
          </ac:spMkLst>
        </pc:spChg>
        <pc:spChg chg="mod">
          <ac:chgData name="Rose Eichelmann" userId="S::rose.eichelmann@ssaihq.com::6c97ea2e-5f5e-49b4-b7c4-464dd43f4593" providerId="AD" clId="Web-{AB1F5BF5-6649-4634-B512-373887EFF9F3}" dt="2021-11-03T22:26:33.637" v="1055" actId="1076"/>
          <ac:spMkLst>
            <pc:docMk/>
            <pc:sldMk cId="122705747" sldId="375"/>
            <ac:spMk id="31" creationId="{46CB3CE3-F232-4721-93D8-6918407073F5}"/>
          </ac:spMkLst>
        </pc:spChg>
        <pc:spChg chg="mod">
          <ac:chgData name="Rose Eichelmann" userId="S::rose.eichelmann@ssaihq.com::6c97ea2e-5f5e-49b4-b7c4-464dd43f4593" providerId="AD" clId="Web-{AB1F5BF5-6649-4634-B512-373887EFF9F3}" dt="2021-11-03T22:38:23.895" v="1152" actId="1076"/>
          <ac:spMkLst>
            <pc:docMk/>
            <pc:sldMk cId="122705747" sldId="375"/>
            <ac:spMk id="33" creationId="{72EF3DD1-32E6-4A25-BD91-FC2589EDC632}"/>
          </ac:spMkLst>
        </pc:spChg>
        <pc:spChg chg="del mod">
          <ac:chgData name="Rose Eichelmann" userId="S::rose.eichelmann@ssaihq.com::6c97ea2e-5f5e-49b4-b7c4-464dd43f4593" providerId="AD" clId="Web-{AB1F5BF5-6649-4634-B512-373887EFF9F3}" dt="2021-11-03T22:32:30.985" v="1088"/>
          <ac:spMkLst>
            <pc:docMk/>
            <pc:sldMk cId="122705747" sldId="375"/>
            <ac:spMk id="34" creationId="{23DA2F88-43F2-4164-A255-E498E92B10F5}"/>
          </ac:spMkLst>
        </pc:spChg>
        <pc:spChg chg="mod">
          <ac:chgData name="Rose Eichelmann" userId="S::rose.eichelmann@ssaihq.com::6c97ea2e-5f5e-49b4-b7c4-464dd43f4593" providerId="AD" clId="Web-{AB1F5BF5-6649-4634-B512-373887EFF9F3}" dt="2021-11-03T22:23:15.454" v="1029" actId="1076"/>
          <ac:spMkLst>
            <pc:docMk/>
            <pc:sldMk cId="122705747" sldId="375"/>
            <ac:spMk id="36" creationId="{754919FA-289E-4567-BFEE-0D4EB7529F17}"/>
          </ac:spMkLst>
        </pc:spChg>
        <pc:spChg chg="del mod">
          <ac:chgData name="Rose Eichelmann" userId="S::rose.eichelmann@ssaihq.com::6c97ea2e-5f5e-49b4-b7c4-464dd43f4593" providerId="AD" clId="Web-{AB1F5BF5-6649-4634-B512-373887EFF9F3}" dt="2021-11-03T22:14:06.205" v="909"/>
          <ac:spMkLst>
            <pc:docMk/>
            <pc:sldMk cId="122705747" sldId="375"/>
            <ac:spMk id="37" creationId="{D3993E52-408B-47C8-BFE1-459741643929}"/>
          </ac:spMkLst>
        </pc:spChg>
        <pc:spChg chg="mod">
          <ac:chgData name="Rose Eichelmann" userId="S::rose.eichelmann@ssaihq.com::6c97ea2e-5f5e-49b4-b7c4-464dd43f4593" providerId="AD" clId="Web-{AB1F5BF5-6649-4634-B512-373887EFF9F3}" dt="2021-11-03T22:23:06.141" v="1027" actId="1076"/>
          <ac:spMkLst>
            <pc:docMk/>
            <pc:sldMk cId="122705747" sldId="375"/>
            <ac:spMk id="38" creationId="{4A2CBBCA-A2AB-4920-A8EA-6BDA98E870CB}"/>
          </ac:spMkLst>
        </pc:spChg>
        <pc:spChg chg="mod">
          <ac:chgData name="Rose Eichelmann" userId="S::rose.eichelmann@ssaihq.com::6c97ea2e-5f5e-49b4-b7c4-464dd43f4593" providerId="AD" clId="Web-{AB1F5BF5-6649-4634-B512-373887EFF9F3}" dt="2021-11-03T22:28:28.456" v="1071" actId="1076"/>
          <ac:spMkLst>
            <pc:docMk/>
            <pc:sldMk cId="122705747" sldId="375"/>
            <ac:spMk id="40" creationId="{6BC64DD3-6286-4343-905A-644C64525FA5}"/>
          </ac:spMkLst>
        </pc:spChg>
        <pc:spChg chg="mod">
          <ac:chgData name="Rose Eichelmann" userId="S::rose.eichelmann@ssaihq.com::6c97ea2e-5f5e-49b4-b7c4-464dd43f4593" providerId="AD" clId="Web-{AB1F5BF5-6649-4634-B512-373887EFF9F3}" dt="2021-11-03T22:36:24.889" v="1145" actId="1076"/>
          <ac:spMkLst>
            <pc:docMk/>
            <pc:sldMk cId="122705747" sldId="375"/>
            <ac:spMk id="41" creationId="{24137612-411F-4EBE-BBF9-13629244B37F}"/>
          </ac:spMkLst>
        </pc:spChg>
        <pc:spChg chg="mod">
          <ac:chgData name="Rose Eichelmann" userId="S::rose.eichelmann@ssaihq.com::6c97ea2e-5f5e-49b4-b7c4-464dd43f4593" providerId="AD" clId="Web-{AB1F5BF5-6649-4634-B512-373887EFF9F3}" dt="2021-11-03T22:40:28.340" v="1157"/>
          <ac:spMkLst>
            <pc:docMk/>
            <pc:sldMk cId="122705747" sldId="375"/>
            <ac:spMk id="46" creationId="{F751C131-6EED-411B-9892-CDF49153F079}"/>
          </ac:spMkLst>
        </pc:spChg>
        <pc:spChg chg="mod">
          <ac:chgData name="Rose Eichelmann" userId="S::rose.eichelmann@ssaihq.com::6c97ea2e-5f5e-49b4-b7c4-464dd43f4593" providerId="AD" clId="Web-{AB1F5BF5-6649-4634-B512-373887EFF9F3}" dt="2021-11-03T22:18:09.156" v="993" actId="1076"/>
          <ac:spMkLst>
            <pc:docMk/>
            <pc:sldMk cId="122705747" sldId="375"/>
            <ac:spMk id="47" creationId="{721A3606-E26F-4AE4-B8AE-B4E5E57ECE0A}"/>
          </ac:spMkLst>
        </pc:spChg>
        <pc:spChg chg="del">
          <ac:chgData name="Rose Eichelmann" userId="S::rose.eichelmann@ssaihq.com::6c97ea2e-5f5e-49b4-b7c4-464dd43f4593" providerId="AD" clId="Web-{AB1F5BF5-6649-4634-B512-373887EFF9F3}" dt="2021-11-03T22:13:52.204" v="904"/>
          <ac:spMkLst>
            <pc:docMk/>
            <pc:sldMk cId="122705747" sldId="375"/>
            <ac:spMk id="53" creationId="{E473477B-DC1F-4916-9DD1-2546C240741B}"/>
          </ac:spMkLst>
        </pc:spChg>
        <pc:spChg chg="mod">
          <ac:chgData name="Rose Eichelmann" userId="S::rose.eichelmann@ssaihq.com::6c97ea2e-5f5e-49b4-b7c4-464dd43f4593" providerId="AD" clId="Web-{AB1F5BF5-6649-4634-B512-373887EFF9F3}" dt="2021-11-03T22:15:23.209" v="933" actId="1076"/>
          <ac:spMkLst>
            <pc:docMk/>
            <pc:sldMk cId="122705747" sldId="375"/>
            <ac:spMk id="54" creationId="{1A8A6EFA-A95D-4DEB-B457-44D8576AB0CF}"/>
          </ac:spMkLst>
        </pc:spChg>
        <pc:spChg chg="add mod">
          <ac:chgData name="Rose Eichelmann" userId="S::rose.eichelmann@ssaihq.com::6c97ea2e-5f5e-49b4-b7c4-464dd43f4593" providerId="AD" clId="Web-{AB1F5BF5-6649-4634-B512-373887EFF9F3}" dt="2021-11-03T22:41:34.406" v="1175" actId="20577"/>
          <ac:spMkLst>
            <pc:docMk/>
            <pc:sldMk cId="122705747" sldId="375"/>
            <ac:spMk id="55" creationId="{B049FA3B-99CD-4610-876B-DCCB037A06E2}"/>
          </ac:spMkLst>
        </pc:spChg>
        <pc:spChg chg="mod">
          <ac:chgData name="Rose Eichelmann" userId="S::rose.eichelmann@ssaihq.com::6c97ea2e-5f5e-49b4-b7c4-464dd43f4593" providerId="AD" clId="Web-{AB1F5BF5-6649-4634-B512-373887EFF9F3}" dt="2021-11-03T22:38:21.520" v="1151" actId="1076"/>
          <ac:spMkLst>
            <pc:docMk/>
            <pc:sldMk cId="122705747" sldId="375"/>
            <ac:spMk id="57" creationId="{E4C3BAA5-4439-43DB-9CAE-36C3FC5308CE}"/>
          </ac:spMkLst>
        </pc:spChg>
        <pc:spChg chg="mod">
          <ac:chgData name="Rose Eichelmann" userId="S::rose.eichelmann@ssaihq.com::6c97ea2e-5f5e-49b4-b7c4-464dd43f4593" providerId="AD" clId="Web-{AB1F5BF5-6649-4634-B512-373887EFF9F3}" dt="2021-11-03T22:38:26.083" v="1153" actId="1076"/>
          <ac:spMkLst>
            <pc:docMk/>
            <pc:sldMk cId="122705747" sldId="375"/>
            <ac:spMk id="59" creationId="{82821153-5688-4D79-B1BF-A36A55A5F1F7}"/>
          </ac:spMkLst>
        </pc:spChg>
        <pc:spChg chg="add mod">
          <ac:chgData name="Rose Eichelmann" userId="S::rose.eichelmann@ssaihq.com::6c97ea2e-5f5e-49b4-b7c4-464dd43f4593" providerId="AD" clId="Web-{AB1F5BF5-6649-4634-B512-373887EFF9F3}" dt="2021-11-03T22:41:37.250" v="1176" actId="20577"/>
          <ac:spMkLst>
            <pc:docMk/>
            <pc:sldMk cId="122705747" sldId="375"/>
            <ac:spMk id="61" creationId="{D615054E-EB82-4CA5-8AE5-7C04D4D2C480}"/>
          </ac:spMkLst>
        </pc:spChg>
        <pc:spChg chg="add mod">
          <ac:chgData name="Rose Eichelmann" userId="S::rose.eichelmann@ssaihq.com::6c97ea2e-5f5e-49b4-b7c4-464dd43f4593" providerId="AD" clId="Web-{AB1F5BF5-6649-4634-B512-373887EFF9F3}" dt="2021-11-03T22:28:15.346" v="1069" actId="1076"/>
          <ac:spMkLst>
            <pc:docMk/>
            <pc:sldMk cId="122705747" sldId="375"/>
            <ac:spMk id="64" creationId="{ED06B0F8-60E4-4157-B3B3-5B83A3825268}"/>
          </ac:spMkLst>
        </pc:spChg>
        <pc:spChg chg="add mod">
          <ac:chgData name="Rose Eichelmann" userId="S::rose.eichelmann@ssaihq.com::6c97ea2e-5f5e-49b4-b7c4-464dd43f4593" providerId="AD" clId="Web-{AB1F5BF5-6649-4634-B512-373887EFF9F3}" dt="2021-11-03T22:36:14.388" v="1143" actId="1076"/>
          <ac:spMkLst>
            <pc:docMk/>
            <pc:sldMk cId="122705747" sldId="375"/>
            <ac:spMk id="70" creationId="{7D716E61-0401-475E-B6FE-8BD6804C4638}"/>
          </ac:spMkLst>
        </pc:spChg>
        <pc:cxnChg chg="del">
          <ac:chgData name="Rose Eichelmann" userId="S::rose.eichelmann@ssaihq.com::6c97ea2e-5f5e-49b4-b7c4-464dd43f4593" providerId="AD" clId="Web-{AB1F5BF5-6649-4634-B512-373887EFF9F3}" dt="2021-11-03T22:16:36.245" v="941"/>
          <ac:cxnSpMkLst>
            <pc:docMk/>
            <pc:sldMk cId="122705747" sldId="375"/>
            <ac:cxnSpMk id="5" creationId="{75EE8673-35E5-4425-A811-29CBB3F1212E}"/>
          </ac:cxnSpMkLst>
        </pc:cxnChg>
        <pc:cxnChg chg="del">
          <ac:chgData name="Rose Eichelmann" userId="S::rose.eichelmann@ssaihq.com::6c97ea2e-5f5e-49b4-b7c4-464dd43f4593" providerId="AD" clId="Web-{AB1F5BF5-6649-4634-B512-373887EFF9F3}" dt="2021-11-03T22:15:11.178" v="930"/>
          <ac:cxnSpMkLst>
            <pc:docMk/>
            <pc:sldMk cId="122705747" sldId="375"/>
            <ac:cxnSpMk id="30" creationId="{2B58A731-F9BD-4E12-BFD7-2E4D193D3BFA}"/>
          </ac:cxnSpMkLst>
        </pc:cxnChg>
        <pc:cxnChg chg="del">
          <ac:chgData name="Rose Eichelmann" userId="S::rose.eichelmann@ssaihq.com::6c97ea2e-5f5e-49b4-b7c4-464dd43f4593" providerId="AD" clId="Web-{AB1F5BF5-6649-4634-B512-373887EFF9F3}" dt="2021-11-03T22:15:12.662" v="931"/>
          <ac:cxnSpMkLst>
            <pc:docMk/>
            <pc:sldMk cId="122705747" sldId="375"/>
            <ac:cxnSpMk id="39" creationId="{1C5A40D3-7F9C-441B-AC33-D6C6202F5AC1}"/>
          </ac:cxnSpMkLst>
        </pc:cxnChg>
        <pc:cxnChg chg="del mod">
          <ac:chgData name="Rose Eichelmann" userId="S::rose.eichelmann@ssaihq.com::6c97ea2e-5f5e-49b4-b7c4-464dd43f4593" providerId="AD" clId="Web-{AB1F5BF5-6649-4634-B512-373887EFF9F3}" dt="2021-11-03T22:14:38.348" v="918"/>
          <ac:cxnSpMkLst>
            <pc:docMk/>
            <pc:sldMk cId="122705747" sldId="375"/>
            <ac:cxnSpMk id="41" creationId="{FF63FE29-59F8-4B68-8D40-6D9B8EF749DB}"/>
          </ac:cxnSpMkLst>
        </pc:cxnChg>
        <pc:cxnChg chg="del">
          <ac:chgData name="Rose Eichelmann" userId="S::rose.eichelmann@ssaihq.com::6c97ea2e-5f5e-49b4-b7c4-464dd43f4593" providerId="AD" clId="Web-{AB1F5BF5-6649-4634-B512-373887EFF9F3}" dt="2021-11-03T22:26:19.511" v="1053"/>
          <ac:cxnSpMkLst>
            <pc:docMk/>
            <pc:sldMk cId="122705747" sldId="375"/>
            <ac:cxnSpMk id="45" creationId="{8C07B3AA-3D7B-4ACF-A291-86BA7F71EE07}"/>
          </ac:cxnSpMkLst>
        </pc:cxnChg>
        <pc:cxnChg chg="del">
          <ac:chgData name="Rose Eichelmann" userId="S::rose.eichelmann@ssaihq.com::6c97ea2e-5f5e-49b4-b7c4-464dd43f4593" providerId="AD" clId="Web-{AB1F5BF5-6649-4634-B512-373887EFF9F3}" dt="2021-11-03T22:16:36.245" v="944"/>
          <ac:cxnSpMkLst>
            <pc:docMk/>
            <pc:sldMk cId="122705747" sldId="375"/>
            <ac:cxnSpMk id="46" creationId="{112C5F45-20C6-48D8-8D63-43920C981B28}"/>
          </ac:cxnSpMkLst>
        </pc:cxnChg>
        <pc:cxnChg chg="del">
          <ac:chgData name="Rose Eichelmann" userId="S::rose.eichelmann@ssaihq.com::6c97ea2e-5f5e-49b4-b7c4-464dd43f4593" providerId="AD" clId="Web-{AB1F5BF5-6649-4634-B512-373887EFF9F3}" dt="2021-11-03T22:16:36.245" v="943"/>
          <ac:cxnSpMkLst>
            <pc:docMk/>
            <pc:sldMk cId="122705747" sldId="375"/>
            <ac:cxnSpMk id="48" creationId="{C2AA7E36-359F-4238-8345-F6B901A707E7}"/>
          </ac:cxnSpMkLst>
        </pc:cxnChg>
        <pc:cxnChg chg="del">
          <ac:chgData name="Rose Eichelmann" userId="S::rose.eichelmann@ssaihq.com::6c97ea2e-5f5e-49b4-b7c4-464dd43f4593" providerId="AD" clId="Web-{AB1F5BF5-6649-4634-B512-373887EFF9F3}" dt="2021-11-03T22:16:36.245" v="942"/>
          <ac:cxnSpMkLst>
            <pc:docMk/>
            <pc:sldMk cId="122705747" sldId="375"/>
            <ac:cxnSpMk id="49" creationId="{B525C40E-96A8-413A-8663-7CD3DE0B2C4B}"/>
          </ac:cxnSpMkLst>
        </pc:cxnChg>
        <pc:cxnChg chg="del">
          <ac:chgData name="Rose Eichelmann" userId="S::rose.eichelmann@ssaihq.com::6c97ea2e-5f5e-49b4-b7c4-464dd43f4593" providerId="AD" clId="Web-{AB1F5BF5-6649-4634-B512-373887EFF9F3}" dt="2021-11-03T22:16:36.245" v="940"/>
          <ac:cxnSpMkLst>
            <pc:docMk/>
            <pc:sldMk cId="122705747" sldId="375"/>
            <ac:cxnSpMk id="50" creationId="{7D41E697-EC11-4F99-B666-729EE8A23924}"/>
          </ac:cxnSpMkLst>
        </pc:cxnChg>
        <pc:cxnChg chg="del">
          <ac:chgData name="Rose Eichelmann" userId="S::rose.eichelmann@ssaihq.com::6c97ea2e-5f5e-49b4-b7c4-464dd43f4593" providerId="AD" clId="Web-{AB1F5BF5-6649-4634-B512-373887EFF9F3}" dt="2021-11-03T22:14:23.472" v="913"/>
          <ac:cxnSpMkLst>
            <pc:docMk/>
            <pc:sldMk cId="122705747" sldId="375"/>
            <ac:cxnSpMk id="51" creationId="{2A3F92C4-DB36-4705-AE47-391254D47BC9}"/>
          </ac:cxnSpMkLst>
        </pc:cxnChg>
        <pc:cxnChg chg="del">
          <ac:chgData name="Rose Eichelmann" userId="S::rose.eichelmann@ssaihq.com::6c97ea2e-5f5e-49b4-b7c4-464dd43f4593" providerId="AD" clId="Web-{AB1F5BF5-6649-4634-B512-373887EFF9F3}" dt="2021-11-03T22:16:36.245" v="939"/>
          <ac:cxnSpMkLst>
            <pc:docMk/>
            <pc:sldMk cId="122705747" sldId="375"/>
            <ac:cxnSpMk id="52" creationId="{9F342BF0-DDA2-4986-B7FC-7572F0EDBC02}"/>
          </ac:cxnSpMkLst>
        </pc:cxnChg>
        <pc:cxnChg chg="del">
          <ac:chgData name="Rose Eichelmann" userId="S::rose.eichelmann@ssaihq.com::6c97ea2e-5f5e-49b4-b7c4-464dd43f4593" providerId="AD" clId="Web-{AB1F5BF5-6649-4634-B512-373887EFF9F3}" dt="2021-11-03T22:16:36.245" v="938"/>
          <ac:cxnSpMkLst>
            <pc:docMk/>
            <pc:sldMk cId="122705747" sldId="375"/>
            <ac:cxnSpMk id="56" creationId="{501E4EE7-4225-40ED-A20C-4DF6E5A07F16}"/>
          </ac:cxnSpMkLst>
        </pc:cxnChg>
        <pc:cxnChg chg="del">
          <ac:chgData name="Rose Eichelmann" userId="S::rose.eichelmann@ssaihq.com::6c97ea2e-5f5e-49b4-b7c4-464dd43f4593" providerId="AD" clId="Web-{AB1F5BF5-6649-4634-B512-373887EFF9F3}" dt="2021-11-03T22:26:18.308" v="1052"/>
          <ac:cxnSpMkLst>
            <pc:docMk/>
            <pc:sldMk cId="122705747" sldId="375"/>
            <ac:cxnSpMk id="58" creationId="{308A3181-5A72-43E0-B16C-A6DA28AE27FF}"/>
          </ac:cxnSpMkLst>
        </pc:cxnChg>
        <pc:cxnChg chg="del">
          <ac:chgData name="Rose Eichelmann" userId="S::rose.eichelmann@ssaihq.com::6c97ea2e-5f5e-49b4-b7c4-464dd43f4593" providerId="AD" clId="Web-{AB1F5BF5-6649-4634-B512-373887EFF9F3}" dt="2021-11-03T22:26:20.730" v="1054"/>
          <ac:cxnSpMkLst>
            <pc:docMk/>
            <pc:sldMk cId="122705747" sldId="375"/>
            <ac:cxnSpMk id="60" creationId="{5B072FD9-07F1-400B-B0BF-7CA2E8442965}"/>
          </ac:cxnSpMkLst>
        </pc:cxnChg>
        <pc:cxnChg chg="add del mod">
          <ac:chgData name="Rose Eichelmann" userId="S::rose.eichelmann@ssaihq.com::6c97ea2e-5f5e-49b4-b7c4-464dd43f4593" providerId="AD" clId="Web-{AB1F5BF5-6649-4634-B512-373887EFF9F3}" dt="2021-11-03T22:28:43.082" v="1073"/>
          <ac:cxnSpMkLst>
            <pc:docMk/>
            <pc:sldMk cId="122705747" sldId="375"/>
            <ac:cxnSpMk id="63" creationId="{FD746919-E17C-42CC-9503-4E0696988A8A}"/>
          </ac:cxnSpMkLst>
        </pc:cxnChg>
        <pc:cxnChg chg="add mod">
          <ac:chgData name="Rose Eichelmann" userId="S::rose.eichelmann@ssaihq.com::6c97ea2e-5f5e-49b4-b7c4-464dd43f4593" providerId="AD" clId="Web-{AB1F5BF5-6649-4634-B512-373887EFF9F3}" dt="2021-11-03T22:28:48.645" v="1075" actId="1076"/>
          <ac:cxnSpMkLst>
            <pc:docMk/>
            <pc:sldMk cId="122705747" sldId="375"/>
            <ac:cxnSpMk id="65" creationId="{2F7B08F7-AF05-4571-AD8A-FFC152D97993}"/>
          </ac:cxnSpMkLst>
        </pc:cxnChg>
        <pc:cxnChg chg="add mod">
          <ac:chgData name="Rose Eichelmann" userId="S::rose.eichelmann@ssaihq.com::6c97ea2e-5f5e-49b4-b7c4-464dd43f4593" providerId="AD" clId="Web-{AB1F5BF5-6649-4634-B512-373887EFF9F3}" dt="2021-11-03T22:28:59.192" v="1078" actId="14100"/>
          <ac:cxnSpMkLst>
            <pc:docMk/>
            <pc:sldMk cId="122705747" sldId="375"/>
            <ac:cxnSpMk id="66" creationId="{2F7B08F7-AF05-4571-AD8A-FFC152D97993}"/>
          </ac:cxnSpMkLst>
        </pc:cxnChg>
        <pc:cxnChg chg="add mod">
          <ac:chgData name="Rose Eichelmann" userId="S::rose.eichelmann@ssaihq.com::6c97ea2e-5f5e-49b4-b7c4-464dd43f4593" providerId="AD" clId="Web-{AB1F5BF5-6649-4634-B512-373887EFF9F3}" dt="2021-11-03T22:29:19.943" v="1080" actId="1076"/>
          <ac:cxnSpMkLst>
            <pc:docMk/>
            <pc:sldMk cId="122705747" sldId="375"/>
            <ac:cxnSpMk id="67" creationId="{2F7B08F7-AF05-4571-AD8A-FFC152D97993}"/>
          </ac:cxnSpMkLst>
        </pc:cxnChg>
        <pc:cxnChg chg="add">
          <ac:chgData name="Rose Eichelmann" userId="S::rose.eichelmann@ssaihq.com::6c97ea2e-5f5e-49b4-b7c4-464dd43f4593" providerId="AD" clId="Web-{AB1F5BF5-6649-4634-B512-373887EFF9F3}" dt="2021-11-03T22:30:18.994" v="1086"/>
          <ac:cxnSpMkLst>
            <pc:docMk/>
            <pc:sldMk cId="122705747" sldId="375"/>
            <ac:cxnSpMk id="68" creationId="{2F7B08F7-AF05-4571-AD8A-FFC152D97993}"/>
          </ac:cxnSpMkLst>
        </pc:cxnChg>
        <pc:cxnChg chg="add del">
          <ac:chgData name="Rose Eichelmann" userId="S::rose.eichelmann@ssaihq.com::6c97ea2e-5f5e-49b4-b7c4-464dd43f4593" providerId="AD" clId="Web-{AB1F5BF5-6649-4634-B512-373887EFF9F3}" dt="2021-11-03T22:35:04.588" v="1090"/>
          <ac:cxnSpMkLst>
            <pc:docMk/>
            <pc:sldMk cId="122705747" sldId="375"/>
            <ac:cxnSpMk id="69" creationId="{2F7B08F7-AF05-4571-AD8A-FFC152D97993}"/>
          </ac:cxnSpMkLst>
        </pc:cxnChg>
        <pc:cxnChg chg="add mod">
          <ac:chgData name="Rose Eichelmann" userId="S::rose.eichelmann@ssaihq.com::6c97ea2e-5f5e-49b4-b7c4-464dd43f4593" providerId="AD" clId="Web-{AB1F5BF5-6649-4634-B512-373887EFF9F3}" dt="2021-11-03T22:37:11.173" v="1148" actId="14100"/>
          <ac:cxnSpMkLst>
            <pc:docMk/>
            <pc:sldMk cId="122705747" sldId="375"/>
            <ac:cxnSpMk id="71" creationId="{301705F4-0492-42AE-8B58-B455B6B2B17A}"/>
          </ac:cxnSpMkLst>
        </pc:cxnChg>
        <pc:cxnChg chg="add del mod">
          <ac:chgData name="Rose Eichelmann" userId="S::rose.eichelmann@ssaihq.com::6c97ea2e-5f5e-49b4-b7c4-464dd43f4593" providerId="AD" clId="Web-{AB1F5BF5-6649-4634-B512-373887EFF9F3}" dt="2021-11-03T22:40:50.247" v="1159"/>
          <ac:cxnSpMkLst>
            <pc:docMk/>
            <pc:sldMk cId="122705747" sldId="375"/>
            <ac:cxnSpMk id="72" creationId="{711984B0-4A95-466D-883A-710D8563FBDF}"/>
          </ac:cxnSpMkLst>
        </pc:cxnChg>
      </pc:sldChg>
    </pc:docChg>
  </pc:docChgLst>
  <pc:docChgLst>
    <pc:chgData name="Sanketa Kadam" userId="S::sanketa.kadam@ssaihq.com::dbaf6e8c-1d56-493a-a360-644b0f65f8ab" providerId="AD" clId="Web-{834CA815-39EF-E820-51A1-63867B9EA508}"/>
    <pc:docChg chg="modSld">
      <pc:chgData name="Sanketa Kadam" userId="S::sanketa.kadam@ssaihq.com::dbaf6e8c-1d56-493a-a360-644b0f65f8ab" providerId="AD" clId="Web-{834CA815-39EF-E820-51A1-63867B9EA508}" dt="2021-11-04T19:29:23.801" v="24" actId="20577"/>
      <pc:docMkLst>
        <pc:docMk/>
      </pc:docMkLst>
      <pc:sldChg chg="modSp">
        <pc:chgData name="Sanketa Kadam" userId="S::sanketa.kadam@ssaihq.com::dbaf6e8c-1d56-493a-a360-644b0f65f8ab" providerId="AD" clId="Web-{834CA815-39EF-E820-51A1-63867B9EA508}" dt="2021-11-04T19:21:02.433" v="16" actId="20577"/>
        <pc:sldMkLst>
          <pc:docMk/>
          <pc:sldMk cId="3998490903" sldId="378"/>
        </pc:sldMkLst>
        <pc:spChg chg="mod">
          <ac:chgData name="Sanketa Kadam" userId="S::sanketa.kadam@ssaihq.com::dbaf6e8c-1d56-493a-a360-644b0f65f8ab" providerId="AD" clId="Web-{834CA815-39EF-E820-51A1-63867B9EA508}" dt="2021-11-04T19:21:02.433" v="16" actId="20577"/>
          <ac:spMkLst>
            <pc:docMk/>
            <pc:sldMk cId="3998490903" sldId="378"/>
            <ac:spMk id="2" creationId="{00000000-0000-0000-0000-000000000000}"/>
          </ac:spMkLst>
        </pc:spChg>
      </pc:sldChg>
      <pc:sldChg chg="modSp">
        <pc:chgData name="Sanketa Kadam" userId="S::sanketa.kadam@ssaihq.com::dbaf6e8c-1d56-493a-a360-644b0f65f8ab" providerId="AD" clId="Web-{834CA815-39EF-E820-51A1-63867B9EA508}" dt="2021-11-04T19:21:07.136" v="17" actId="20577"/>
        <pc:sldMkLst>
          <pc:docMk/>
          <pc:sldMk cId="3820998725" sldId="385"/>
        </pc:sldMkLst>
        <pc:spChg chg="mod">
          <ac:chgData name="Sanketa Kadam" userId="S::sanketa.kadam@ssaihq.com::dbaf6e8c-1d56-493a-a360-644b0f65f8ab" providerId="AD" clId="Web-{834CA815-39EF-E820-51A1-63867B9EA508}" dt="2021-11-04T19:21:07.136" v="17" actId="20577"/>
          <ac:spMkLst>
            <pc:docMk/>
            <pc:sldMk cId="3820998725" sldId="385"/>
            <ac:spMk id="3" creationId="{313F7F14-4FEF-4C33-8FCD-355EBB5DDAFC}"/>
          </ac:spMkLst>
        </pc:spChg>
      </pc:sldChg>
      <pc:sldChg chg="modSp">
        <pc:chgData name="Sanketa Kadam" userId="S::sanketa.kadam@ssaihq.com::dbaf6e8c-1d56-493a-a360-644b0f65f8ab" providerId="AD" clId="Web-{834CA815-39EF-E820-51A1-63867B9EA508}" dt="2021-11-04T19:29:23.801" v="24" actId="20577"/>
        <pc:sldMkLst>
          <pc:docMk/>
          <pc:sldMk cId="2883541589" sldId="389"/>
        </pc:sldMkLst>
        <pc:spChg chg="mod">
          <ac:chgData name="Sanketa Kadam" userId="S::sanketa.kadam@ssaihq.com::dbaf6e8c-1d56-493a-a360-644b0f65f8ab" providerId="AD" clId="Web-{834CA815-39EF-E820-51A1-63867B9EA508}" dt="2021-11-04T19:19:54.728" v="0" actId="20577"/>
          <ac:spMkLst>
            <pc:docMk/>
            <pc:sldMk cId="2883541589" sldId="389"/>
            <ac:spMk id="35" creationId="{63D53624-14F6-422F-AB1F-7BE8227B3B50}"/>
          </ac:spMkLst>
        </pc:spChg>
        <pc:spChg chg="mod">
          <ac:chgData name="Sanketa Kadam" userId="S::sanketa.kadam@ssaihq.com::dbaf6e8c-1d56-493a-a360-644b0f65f8ab" providerId="AD" clId="Web-{834CA815-39EF-E820-51A1-63867B9EA508}" dt="2021-11-04T19:29:23.801" v="24" actId="20577"/>
          <ac:spMkLst>
            <pc:docMk/>
            <pc:sldMk cId="2883541589" sldId="389"/>
            <ac:spMk id="61" creationId="{D615054E-EB82-4CA5-8AE5-7C04D4D2C480}"/>
          </ac:spMkLst>
        </pc:spChg>
      </pc:sldChg>
    </pc:docChg>
  </pc:docChgLst>
  <pc:docChgLst>
    <pc:chgData name="Anna Mikkelsen" userId="S::anna.mikkelsen@ssaihq.com::97541b7a-4a25-46fe-b8fe-b19a1e14379d" providerId="AD" clId="Web-{1367EC8B-4514-DD9C-65F9-785473B9C06C}"/>
    <pc:docChg chg="mod addSld delSld modSld">
      <pc:chgData name="Anna Mikkelsen" userId="S::anna.mikkelsen@ssaihq.com::97541b7a-4a25-46fe-b8fe-b19a1e14379d" providerId="AD" clId="Web-{1367EC8B-4514-DD9C-65F9-785473B9C06C}" dt="2021-11-04T08:08:10.819" v="419" actId="1076"/>
      <pc:docMkLst>
        <pc:docMk/>
      </pc:docMkLst>
      <pc:sldChg chg="addSp delSp modSp">
        <pc:chgData name="Anna Mikkelsen" userId="S::anna.mikkelsen@ssaihq.com::97541b7a-4a25-46fe-b8fe-b19a1e14379d" providerId="AD" clId="Web-{1367EC8B-4514-DD9C-65F9-785473B9C06C}" dt="2021-11-04T02:43:05.539" v="44" actId="1076"/>
        <pc:sldMkLst>
          <pc:docMk/>
          <pc:sldMk cId="3646699976" sldId="282"/>
        </pc:sldMkLst>
        <pc:spChg chg="mod">
          <ac:chgData name="Anna Mikkelsen" userId="S::anna.mikkelsen@ssaihq.com::97541b7a-4a25-46fe-b8fe-b19a1e14379d" providerId="AD" clId="Web-{1367EC8B-4514-DD9C-65F9-785473B9C06C}" dt="2021-11-04T02:38:42.477" v="14"/>
          <ac:spMkLst>
            <pc:docMk/>
            <pc:sldMk cId="3646699976" sldId="282"/>
            <ac:spMk id="3" creationId="{2951C5D6-B6FD-4DA3-92E4-75D77D4091C1}"/>
          </ac:spMkLst>
        </pc:spChg>
        <pc:spChg chg="mod">
          <ac:chgData name="Anna Mikkelsen" userId="S::anna.mikkelsen@ssaihq.com::97541b7a-4a25-46fe-b8fe-b19a1e14379d" providerId="AD" clId="Web-{1367EC8B-4514-DD9C-65F9-785473B9C06C}" dt="2021-11-04T02:38:07.569" v="10" actId="1076"/>
          <ac:spMkLst>
            <pc:docMk/>
            <pc:sldMk cId="3646699976" sldId="282"/>
            <ac:spMk id="4" creationId="{E641C7A1-0D3C-4846-8B67-9A0B8E32DD28}"/>
          </ac:spMkLst>
        </pc:spChg>
        <pc:spChg chg="mod">
          <ac:chgData name="Anna Mikkelsen" userId="S::anna.mikkelsen@ssaihq.com::97541b7a-4a25-46fe-b8fe-b19a1e14379d" providerId="AD" clId="Web-{1367EC8B-4514-DD9C-65F9-785473B9C06C}" dt="2021-11-04T02:43:05.539" v="44" actId="1076"/>
          <ac:spMkLst>
            <pc:docMk/>
            <pc:sldMk cId="3646699976" sldId="282"/>
            <ac:spMk id="14" creationId="{00AB9CD5-2632-49B2-B605-1688160F95B1}"/>
          </ac:spMkLst>
        </pc:spChg>
        <pc:spChg chg="mod">
          <ac:chgData name="Anna Mikkelsen" userId="S::anna.mikkelsen@ssaihq.com::97541b7a-4a25-46fe-b8fe-b19a1e14379d" providerId="AD" clId="Web-{1367EC8B-4514-DD9C-65F9-785473B9C06C}" dt="2021-11-04T02:38:42.493" v="16"/>
          <ac:spMkLst>
            <pc:docMk/>
            <pc:sldMk cId="3646699976" sldId="282"/>
            <ac:spMk id="15" creationId="{5EE9134C-604C-4007-A17E-47CB5A0FEF75}"/>
          </ac:spMkLst>
        </pc:spChg>
        <pc:spChg chg="mod">
          <ac:chgData name="Anna Mikkelsen" userId="S::anna.mikkelsen@ssaihq.com::97541b7a-4a25-46fe-b8fe-b19a1e14379d" providerId="AD" clId="Web-{1367EC8B-4514-DD9C-65F9-785473B9C06C}" dt="2021-11-04T02:42:57.773" v="42" actId="1076"/>
          <ac:spMkLst>
            <pc:docMk/>
            <pc:sldMk cId="3646699976" sldId="282"/>
            <ac:spMk id="16" creationId="{C8E6E1D0-B01E-4A73-98EF-1C7656C47C49}"/>
          </ac:spMkLst>
        </pc:spChg>
        <pc:picChg chg="add mod ord">
          <ac:chgData name="Anna Mikkelsen" userId="S::anna.mikkelsen@ssaihq.com::97541b7a-4a25-46fe-b8fe-b19a1e14379d" providerId="AD" clId="Web-{1367EC8B-4514-DD9C-65F9-785473B9C06C}" dt="2021-11-04T02:37:47.740" v="5" actId="1076"/>
          <ac:picMkLst>
            <pc:docMk/>
            <pc:sldMk cId="3646699976" sldId="282"/>
            <ac:picMk id="6" creationId="{BD1F08B0-B768-4C23-A16E-81EDCF6D7C93}"/>
          </ac:picMkLst>
        </pc:picChg>
        <pc:picChg chg="add mod">
          <ac:chgData name="Anna Mikkelsen" userId="S::anna.mikkelsen@ssaihq.com::97541b7a-4a25-46fe-b8fe-b19a1e14379d" providerId="AD" clId="Web-{1367EC8B-4514-DD9C-65F9-785473B9C06C}" dt="2021-11-04T02:38:24.367" v="13" actId="14100"/>
          <ac:picMkLst>
            <pc:docMk/>
            <pc:sldMk cId="3646699976" sldId="282"/>
            <ac:picMk id="7" creationId="{6FE75D6F-CDB6-4438-9BE1-1562620FE5FF}"/>
          </ac:picMkLst>
        </pc:picChg>
        <pc:picChg chg="add del mod">
          <ac:chgData name="Anna Mikkelsen" userId="S::anna.mikkelsen@ssaihq.com::97541b7a-4a25-46fe-b8fe-b19a1e14379d" providerId="AD" clId="Web-{1367EC8B-4514-DD9C-65F9-785473B9C06C}" dt="2021-11-04T02:40:39.718" v="21"/>
          <ac:picMkLst>
            <pc:docMk/>
            <pc:sldMk cId="3646699976" sldId="282"/>
            <ac:picMk id="8" creationId="{5185CB19-59B7-4F71-928D-2CD5A5456DEE}"/>
          </ac:picMkLst>
        </pc:picChg>
        <pc:picChg chg="add mod modCrop">
          <ac:chgData name="Anna Mikkelsen" userId="S::anna.mikkelsen@ssaihq.com::97541b7a-4a25-46fe-b8fe-b19a1e14379d" providerId="AD" clId="Web-{1367EC8B-4514-DD9C-65F9-785473B9C06C}" dt="2021-11-04T02:42:54.226" v="41" actId="1076"/>
          <ac:picMkLst>
            <pc:docMk/>
            <pc:sldMk cId="3646699976" sldId="282"/>
            <ac:picMk id="9" creationId="{7888945B-B216-4B81-8B01-429036C472AC}"/>
          </ac:picMkLst>
        </pc:picChg>
        <pc:picChg chg="del">
          <ac:chgData name="Anna Mikkelsen" userId="S::anna.mikkelsen@ssaihq.com::97541b7a-4a25-46fe-b8fe-b19a1e14379d" providerId="AD" clId="Web-{1367EC8B-4514-DD9C-65F9-785473B9C06C}" dt="2021-11-04T02:37:20.254" v="0"/>
          <ac:picMkLst>
            <pc:docMk/>
            <pc:sldMk cId="3646699976" sldId="282"/>
            <ac:picMk id="10" creationId="{7BE539C6-249A-410F-AD24-010FD11F42C7}"/>
          </ac:picMkLst>
        </pc:picChg>
        <pc:picChg chg="del">
          <ac:chgData name="Anna Mikkelsen" userId="S::anna.mikkelsen@ssaihq.com::97541b7a-4a25-46fe-b8fe-b19a1e14379d" providerId="AD" clId="Web-{1367EC8B-4514-DD9C-65F9-785473B9C06C}" dt="2021-11-04T02:38:01.975" v="9"/>
          <ac:picMkLst>
            <pc:docMk/>
            <pc:sldMk cId="3646699976" sldId="282"/>
            <ac:picMk id="11" creationId="{A556BDDF-E990-4B8D-8A3D-12ED9D15493E}"/>
          </ac:picMkLst>
        </pc:picChg>
        <pc:picChg chg="del">
          <ac:chgData name="Anna Mikkelsen" userId="S::anna.mikkelsen@ssaihq.com::97541b7a-4a25-46fe-b8fe-b19a1e14379d" providerId="AD" clId="Web-{1367EC8B-4514-DD9C-65F9-785473B9C06C}" dt="2021-11-04T02:42:37.772" v="36"/>
          <ac:picMkLst>
            <pc:docMk/>
            <pc:sldMk cId="3646699976" sldId="282"/>
            <ac:picMk id="12" creationId="{7D09361F-26C5-4F7E-9ED6-BC64E769EA1A}"/>
          </ac:picMkLst>
        </pc:picChg>
        <pc:picChg chg="del mod">
          <ac:chgData name="Anna Mikkelsen" userId="S::anna.mikkelsen@ssaihq.com::97541b7a-4a25-46fe-b8fe-b19a1e14379d" providerId="AD" clId="Web-{1367EC8B-4514-DD9C-65F9-785473B9C06C}" dt="2021-11-04T02:41:01.344" v="29"/>
          <ac:picMkLst>
            <pc:docMk/>
            <pc:sldMk cId="3646699976" sldId="282"/>
            <ac:picMk id="13" creationId="{DAFD63C8-0D40-480F-AB1F-C6112B99C288}"/>
          </ac:picMkLst>
        </pc:picChg>
        <pc:picChg chg="add mod">
          <ac:chgData name="Anna Mikkelsen" userId="S::anna.mikkelsen@ssaihq.com::97541b7a-4a25-46fe-b8fe-b19a1e14379d" providerId="AD" clId="Web-{1367EC8B-4514-DD9C-65F9-785473B9C06C}" dt="2021-11-04T02:42:45.959" v="40" actId="14100"/>
          <ac:picMkLst>
            <pc:docMk/>
            <pc:sldMk cId="3646699976" sldId="282"/>
            <ac:picMk id="17" creationId="{ADBAE5E9-DF3C-467E-98CF-2E6ADF6C280A}"/>
          </ac:picMkLst>
        </pc:picChg>
      </pc:sldChg>
      <pc:sldChg chg="addSp delSp modSp">
        <pc:chgData name="Anna Mikkelsen" userId="S::anna.mikkelsen@ssaihq.com::97541b7a-4a25-46fe-b8fe-b19a1e14379d" providerId="AD" clId="Web-{1367EC8B-4514-DD9C-65F9-785473B9C06C}" dt="2021-11-04T08:08:10.819" v="419" actId="1076"/>
        <pc:sldMkLst>
          <pc:docMk/>
          <pc:sldMk cId="2291149418" sldId="336"/>
        </pc:sldMkLst>
        <pc:spChg chg="del">
          <ac:chgData name="Anna Mikkelsen" userId="S::anna.mikkelsen@ssaihq.com::97541b7a-4a25-46fe-b8fe-b19a1e14379d" providerId="AD" clId="Web-{1367EC8B-4514-DD9C-65F9-785473B9C06C}" dt="2021-11-04T08:07:52.272" v="403"/>
          <ac:spMkLst>
            <pc:docMk/>
            <pc:sldMk cId="2291149418" sldId="336"/>
            <ac:spMk id="5" creationId="{BC2F507B-8173-405A-8D59-DBA7EF221511}"/>
          </ac:spMkLst>
        </pc:spChg>
        <pc:spChg chg="del">
          <ac:chgData name="Anna Mikkelsen" userId="S::anna.mikkelsen@ssaihq.com::97541b7a-4a25-46fe-b8fe-b19a1e14379d" providerId="AD" clId="Web-{1367EC8B-4514-DD9C-65F9-785473B9C06C}" dt="2021-11-04T08:07:52.272" v="402"/>
          <ac:spMkLst>
            <pc:docMk/>
            <pc:sldMk cId="2291149418" sldId="336"/>
            <ac:spMk id="6" creationId="{8037D8C6-2463-4347-9EDC-9572E6B58E3F}"/>
          </ac:spMkLst>
        </pc:spChg>
        <pc:spChg chg="del">
          <ac:chgData name="Anna Mikkelsen" userId="S::anna.mikkelsen@ssaihq.com::97541b7a-4a25-46fe-b8fe-b19a1e14379d" providerId="AD" clId="Web-{1367EC8B-4514-DD9C-65F9-785473B9C06C}" dt="2021-11-04T08:07:52.272" v="401"/>
          <ac:spMkLst>
            <pc:docMk/>
            <pc:sldMk cId="2291149418" sldId="336"/>
            <ac:spMk id="7" creationId="{AF8117F4-7B55-4BB8-B853-82E990628D05}"/>
          </ac:spMkLst>
        </pc:spChg>
        <pc:spChg chg="del">
          <ac:chgData name="Anna Mikkelsen" userId="S::anna.mikkelsen@ssaihq.com::97541b7a-4a25-46fe-b8fe-b19a1e14379d" providerId="AD" clId="Web-{1367EC8B-4514-DD9C-65F9-785473B9C06C}" dt="2021-11-04T08:07:52.272" v="400"/>
          <ac:spMkLst>
            <pc:docMk/>
            <pc:sldMk cId="2291149418" sldId="336"/>
            <ac:spMk id="8" creationId="{ADC1292D-71C8-48EB-BBCB-AEECBD0680E8}"/>
          </ac:spMkLst>
        </pc:spChg>
        <pc:spChg chg="del">
          <ac:chgData name="Anna Mikkelsen" userId="S::anna.mikkelsen@ssaihq.com::97541b7a-4a25-46fe-b8fe-b19a1e14379d" providerId="AD" clId="Web-{1367EC8B-4514-DD9C-65F9-785473B9C06C}" dt="2021-11-04T08:07:52.272" v="399"/>
          <ac:spMkLst>
            <pc:docMk/>
            <pc:sldMk cId="2291149418" sldId="336"/>
            <ac:spMk id="9" creationId="{5809208F-96AE-473A-A1F2-F8B61497AE00}"/>
          </ac:spMkLst>
        </pc:spChg>
        <pc:spChg chg="add mod">
          <ac:chgData name="Anna Mikkelsen" userId="S::anna.mikkelsen@ssaihq.com::97541b7a-4a25-46fe-b8fe-b19a1e14379d" providerId="AD" clId="Web-{1367EC8B-4514-DD9C-65F9-785473B9C06C}" dt="2021-11-04T08:07:56.350" v="411" actId="1076"/>
          <ac:spMkLst>
            <pc:docMk/>
            <pc:sldMk cId="2291149418" sldId="336"/>
            <ac:spMk id="12" creationId="{A1CC24AA-F368-4087-9D8E-865DB25DA3AA}"/>
          </ac:spMkLst>
        </pc:spChg>
        <pc:spChg chg="add mod">
          <ac:chgData name="Anna Mikkelsen" userId="S::anna.mikkelsen@ssaihq.com::97541b7a-4a25-46fe-b8fe-b19a1e14379d" providerId="AD" clId="Web-{1367EC8B-4514-DD9C-65F9-785473B9C06C}" dt="2021-11-04T08:07:56.365" v="412" actId="1076"/>
          <ac:spMkLst>
            <pc:docMk/>
            <pc:sldMk cId="2291149418" sldId="336"/>
            <ac:spMk id="14" creationId="{1BA4E291-191E-4391-B3DF-F54470E6C420}"/>
          </ac:spMkLst>
        </pc:spChg>
        <pc:spChg chg="add mod">
          <ac:chgData name="Anna Mikkelsen" userId="S::anna.mikkelsen@ssaihq.com::97541b7a-4a25-46fe-b8fe-b19a1e14379d" providerId="AD" clId="Web-{1367EC8B-4514-DD9C-65F9-785473B9C06C}" dt="2021-11-04T08:07:56.365" v="413" actId="1076"/>
          <ac:spMkLst>
            <pc:docMk/>
            <pc:sldMk cId="2291149418" sldId="336"/>
            <ac:spMk id="16" creationId="{69517107-A359-4DA0-9880-312A6CDF42BF}"/>
          </ac:spMkLst>
        </pc:spChg>
        <pc:spChg chg="add mod">
          <ac:chgData name="Anna Mikkelsen" userId="S::anna.mikkelsen@ssaihq.com::97541b7a-4a25-46fe-b8fe-b19a1e14379d" providerId="AD" clId="Web-{1367EC8B-4514-DD9C-65F9-785473B9C06C}" dt="2021-11-04T08:07:56.381" v="414" actId="1076"/>
          <ac:spMkLst>
            <pc:docMk/>
            <pc:sldMk cId="2291149418" sldId="336"/>
            <ac:spMk id="18" creationId="{22A7B0DB-466B-428B-AB21-CAAB2DFBA8DF}"/>
          </ac:spMkLst>
        </pc:spChg>
        <pc:spChg chg="add mod">
          <ac:chgData name="Anna Mikkelsen" userId="S::anna.mikkelsen@ssaihq.com::97541b7a-4a25-46fe-b8fe-b19a1e14379d" providerId="AD" clId="Web-{1367EC8B-4514-DD9C-65F9-785473B9C06C}" dt="2021-11-04T08:07:56.397" v="415" actId="1076"/>
          <ac:spMkLst>
            <pc:docMk/>
            <pc:sldMk cId="2291149418" sldId="336"/>
            <ac:spMk id="20" creationId="{E2FB40BB-FA0D-47F2-BC48-25899122587A}"/>
          </ac:spMkLst>
        </pc:spChg>
        <pc:picChg chg="del">
          <ac:chgData name="Anna Mikkelsen" userId="S::anna.mikkelsen@ssaihq.com::97541b7a-4a25-46fe-b8fe-b19a1e14379d" providerId="AD" clId="Web-{1367EC8B-4514-DD9C-65F9-785473B9C06C}" dt="2021-11-04T08:07:52.272" v="404"/>
          <ac:picMkLst>
            <pc:docMk/>
            <pc:sldMk cId="2291149418" sldId="336"/>
            <ac:picMk id="4" creationId="{8C6D95AA-7764-4AC4-B4AE-CF1C4FE98BDE}"/>
          </ac:picMkLst>
        </pc:picChg>
        <pc:picChg chg="add mod">
          <ac:chgData name="Anna Mikkelsen" userId="S::anna.mikkelsen@ssaihq.com::97541b7a-4a25-46fe-b8fe-b19a1e14379d" providerId="AD" clId="Web-{1367EC8B-4514-DD9C-65F9-785473B9C06C}" dt="2021-11-04T08:08:10.819" v="419" actId="1076"/>
          <ac:picMkLst>
            <pc:docMk/>
            <pc:sldMk cId="2291149418" sldId="336"/>
            <ac:picMk id="22" creationId="{58451097-A88E-48F9-9524-F2ECC3263B7D}"/>
          </ac:picMkLst>
        </pc:picChg>
      </pc:sldChg>
      <pc:sldChg chg="addSp delSp modSp">
        <pc:chgData name="Anna Mikkelsen" userId="S::anna.mikkelsen@ssaihq.com::97541b7a-4a25-46fe-b8fe-b19a1e14379d" providerId="AD" clId="Web-{1367EC8B-4514-DD9C-65F9-785473B9C06C}" dt="2021-11-04T06:27:10.074" v="291" actId="20577"/>
        <pc:sldMkLst>
          <pc:docMk/>
          <pc:sldMk cId="2347292124" sldId="345"/>
        </pc:sldMkLst>
        <pc:spChg chg="mod">
          <ac:chgData name="Anna Mikkelsen" userId="S::anna.mikkelsen@ssaihq.com::97541b7a-4a25-46fe-b8fe-b19a1e14379d" providerId="AD" clId="Web-{1367EC8B-4514-DD9C-65F9-785473B9C06C}" dt="2021-11-04T06:27:10.074" v="291" actId="20577"/>
          <ac:spMkLst>
            <pc:docMk/>
            <pc:sldMk cId="2347292124" sldId="345"/>
            <ac:spMk id="2" creationId="{00000000-0000-0000-0000-000000000000}"/>
          </ac:spMkLst>
        </pc:spChg>
        <pc:spChg chg="del">
          <ac:chgData name="Anna Mikkelsen" userId="S::anna.mikkelsen@ssaihq.com::97541b7a-4a25-46fe-b8fe-b19a1e14379d" providerId="AD" clId="Web-{1367EC8B-4514-DD9C-65F9-785473B9C06C}" dt="2021-11-04T02:43:40.087" v="46"/>
          <ac:spMkLst>
            <pc:docMk/>
            <pc:sldMk cId="2347292124" sldId="345"/>
            <ac:spMk id="11" creationId="{7BE0B681-C4A7-4F35-A1F5-F1D9FD03B82E}"/>
          </ac:spMkLst>
        </pc:spChg>
        <pc:grpChg chg="mod">
          <ac:chgData name="Anna Mikkelsen" userId="S::anna.mikkelsen@ssaihq.com::97541b7a-4a25-46fe-b8fe-b19a1e14379d" providerId="AD" clId="Web-{1367EC8B-4514-DD9C-65F9-785473B9C06C}" dt="2021-11-04T02:54:03.262" v="126" actId="14100"/>
          <ac:grpSpMkLst>
            <pc:docMk/>
            <pc:sldMk cId="2347292124" sldId="345"/>
            <ac:grpSpMk id="5" creationId="{3DEE5A85-E731-48FD-92AF-FFE4BAFB8395}"/>
          </ac:grpSpMkLst>
        </pc:grpChg>
        <pc:picChg chg="mod">
          <ac:chgData name="Anna Mikkelsen" userId="S::anna.mikkelsen@ssaihq.com::97541b7a-4a25-46fe-b8fe-b19a1e14379d" providerId="AD" clId="Web-{1367EC8B-4514-DD9C-65F9-785473B9C06C}" dt="2021-11-04T02:54:45.624" v="136" actId="1076"/>
          <ac:picMkLst>
            <pc:docMk/>
            <pc:sldMk cId="2347292124" sldId="345"/>
            <ac:picMk id="3" creationId="{5053133C-D238-4F6D-B584-F69B7F8D03DE}"/>
          </ac:picMkLst>
        </pc:picChg>
        <pc:picChg chg="add mod modCrop">
          <ac:chgData name="Anna Mikkelsen" userId="S::anna.mikkelsen@ssaihq.com::97541b7a-4a25-46fe-b8fe-b19a1e14379d" providerId="AD" clId="Web-{1367EC8B-4514-DD9C-65F9-785473B9C06C}" dt="2021-11-04T06:18:04.198" v="166" actId="1076"/>
          <ac:picMkLst>
            <pc:docMk/>
            <pc:sldMk cId="2347292124" sldId="345"/>
            <ac:picMk id="4" creationId="{6E2500ED-0F35-4D1C-B476-BD5B39E1DB2D}"/>
          </ac:picMkLst>
        </pc:picChg>
        <pc:picChg chg="add del mod">
          <ac:chgData name="Anna Mikkelsen" userId="S::anna.mikkelsen@ssaihq.com::97541b7a-4a25-46fe-b8fe-b19a1e14379d" providerId="AD" clId="Web-{1367EC8B-4514-DD9C-65F9-785473B9C06C}" dt="2021-11-04T02:53:18.244" v="110"/>
          <ac:picMkLst>
            <pc:docMk/>
            <pc:sldMk cId="2347292124" sldId="345"/>
            <ac:picMk id="4" creationId="{B6FCD7DF-C96B-49F6-A9A3-A21C22A0497D}"/>
          </ac:picMkLst>
        </pc:picChg>
        <pc:picChg chg="add del">
          <ac:chgData name="Anna Mikkelsen" userId="S::anna.mikkelsen@ssaihq.com::97541b7a-4a25-46fe-b8fe-b19a1e14379d" providerId="AD" clId="Web-{1367EC8B-4514-DD9C-65F9-785473B9C06C}" dt="2021-11-04T02:53:27.088" v="118"/>
          <ac:picMkLst>
            <pc:docMk/>
            <pc:sldMk cId="2347292124" sldId="345"/>
            <ac:picMk id="23" creationId="{8D8C1DA4-3FC7-45F1-A4FC-1F9C5D3DC51E}"/>
          </ac:picMkLst>
        </pc:picChg>
        <pc:picChg chg="add del">
          <ac:chgData name="Anna Mikkelsen" userId="S::anna.mikkelsen@ssaihq.com::97541b7a-4a25-46fe-b8fe-b19a1e14379d" providerId="AD" clId="Web-{1367EC8B-4514-DD9C-65F9-785473B9C06C}" dt="2021-11-04T02:53:27.088" v="117"/>
          <ac:picMkLst>
            <pc:docMk/>
            <pc:sldMk cId="2347292124" sldId="345"/>
            <ac:picMk id="25" creationId="{477A1341-CF2B-4BFF-8B67-C91D9B181072}"/>
          </ac:picMkLst>
        </pc:picChg>
        <pc:picChg chg="add del">
          <ac:chgData name="Anna Mikkelsen" userId="S::anna.mikkelsen@ssaihq.com::97541b7a-4a25-46fe-b8fe-b19a1e14379d" providerId="AD" clId="Web-{1367EC8B-4514-DD9C-65F9-785473B9C06C}" dt="2021-11-04T02:53:27.088" v="116"/>
          <ac:picMkLst>
            <pc:docMk/>
            <pc:sldMk cId="2347292124" sldId="345"/>
            <ac:picMk id="27" creationId="{2716AD42-1342-42CE-BE1D-05C49098B828}"/>
          </ac:picMkLst>
        </pc:picChg>
        <pc:picChg chg="add del">
          <ac:chgData name="Anna Mikkelsen" userId="S::anna.mikkelsen@ssaihq.com::97541b7a-4a25-46fe-b8fe-b19a1e14379d" providerId="AD" clId="Web-{1367EC8B-4514-DD9C-65F9-785473B9C06C}" dt="2021-11-04T02:53:27.088" v="115"/>
          <ac:picMkLst>
            <pc:docMk/>
            <pc:sldMk cId="2347292124" sldId="345"/>
            <ac:picMk id="29" creationId="{4F949DBC-8209-4985-8514-3D7EE0B71542}"/>
          </ac:picMkLst>
        </pc:picChg>
        <pc:picChg chg="add del mod">
          <ac:chgData name="Anna Mikkelsen" userId="S::anna.mikkelsen@ssaihq.com::97541b7a-4a25-46fe-b8fe-b19a1e14379d" providerId="AD" clId="Web-{1367EC8B-4514-DD9C-65F9-785473B9C06C}" dt="2021-11-04T02:54:31.686" v="131"/>
          <ac:picMkLst>
            <pc:docMk/>
            <pc:sldMk cId="2347292124" sldId="345"/>
            <ac:picMk id="30" creationId="{755DEA82-FD8E-409D-BB67-84B44E203BAF}"/>
          </ac:picMkLst>
        </pc:picChg>
        <pc:picChg chg="add mod ord">
          <ac:chgData name="Anna Mikkelsen" userId="S::anna.mikkelsen@ssaihq.com::97541b7a-4a25-46fe-b8fe-b19a1e14379d" providerId="AD" clId="Web-{1367EC8B-4514-DD9C-65F9-785473B9C06C}" dt="2021-11-04T06:17:33.681" v="158"/>
          <ac:picMkLst>
            <pc:docMk/>
            <pc:sldMk cId="2347292124" sldId="345"/>
            <ac:picMk id="32" creationId="{760B2EB2-9805-46AD-B61F-2AFCF065FBE3}"/>
          </ac:picMkLst>
        </pc:picChg>
        <pc:picChg chg="add">
          <ac:chgData name="Anna Mikkelsen" userId="S::anna.mikkelsen@ssaihq.com::97541b7a-4a25-46fe-b8fe-b19a1e14379d" providerId="AD" clId="Web-{1367EC8B-4514-DD9C-65F9-785473B9C06C}" dt="2021-11-04T02:54:41.702" v="133"/>
          <ac:picMkLst>
            <pc:docMk/>
            <pc:sldMk cId="2347292124" sldId="345"/>
            <ac:picMk id="34" creationId="{30C27B9A-C1BC-45FC-8DA3-CAF33976525D}"/>
          </ac:picMkLst>
        </pc:picChg>
        <pc:picChg chg="add mod">
          <ac:chgData name="Anna Mikkelsen" userId="S::anna.mikkelsen@ssaihq.com::97541b7a-4a25-46fe-b8fe-b19a1e14379d" providerId="AD" clId="Web-{1367EC8B-4514-DD9C-65F9-785473B9C06C}" dt="2021-11-04T02:55:40.564" v="142" actId="1076"/>
          <ac:picMkLst>
            <pc:docMk/>
            <pc:sldMk cId="2347292124" sldId="345"/>
            <ac:picMk id="36" creationId="{6C7B028A-0CEA-4449-9E73-F0A413E89AE4}"/>
          </ac:picMkLst>
        </pc:picChg>
        <pc:picChg chg="add">
          <ac:chgData name="Anna Mikkelsen" userId="S::anna.mikkelsen@ssaihq.com::97541b7a-4a25-46fe-b8fe-b19a1e14379d" providerId="AD" clId="Web-{1367EC8B-4514-DD9C-65F9-785473B9C06C}" dt="2021-11-04T02:54:41.717" v="135"/>
          <ac:picMkLst>
            <pc:docMk/>
            <pc:sldMk cId="2347292124" sldId="345"/>
            <ac:picMk id="38" creationId="{F0CCAE8E-5244-42E8-96D3-4219CB2B00D2}"/>
          </ac:picMkLst>
        </pc:picChg>
      </pc:sldChg>
      <pc:sldChg chg="addSp delSp modSp">
        <pc:chgData name="Anna Mikkelsen" userId="S::anna.mikkelsen@ssaihq.com::97541b7a-4a25-46fe-b8fe-b19a1e14379d" providerId="AD" clId="Web-{1367EC8B-4514-DD9C-65F9-785473B9C06C}" dt="2021-11-04T06:25:56.337" v="276" actId="1076"/>
        <pc:sldMkLst>
          <pc:docMk/>
          <pc:sldMk cId="4019637084" sldId="347"/>
        </pc:sldMkLst>
        <pc:spChg chg="add del mod">
          <ac:chgData name="Anna Mikkelsen" userId="S::anna.mikkelsen@ssaihq.com::97541b7a-4a25-46fe-b8fe-b19a1e14379d" providerId="AD" clId="Web-{1367EC8B-4514-DD9C-65F9-785473B9C06C}" dt="2021-11-04T06:25:56.337" v="276" actId="1076"/>
          <ac:spMkLst>
            <pc:docMk/>
            <pc:sldMk cId="4019637084" sldId="347"/>
            <ac:spMk id="2" creationId="{00000000-0000-0000-0000-000000000000}"/>
          </ac:spMkLst>
        </pc:spChg>
        <pc:spChg chg="add del">
          <ac:chgData name="Anna Mikkelsen" userId="S::anna.mikkelsen@ssaihq.com::97541b7a-4a25-46fe-b8fe-b19a1e14379d" providerId="AD" clId="Web-{1367EC8B-4514-DD9C-65F9-785473B9C06C}" dt="2021-11-04T06:23:40.192" v="240"/>
          <ac:spMkLst>
            <pc:docMk/>
            <pc:sldMk cId="4019637084" sldId="347"/>
            <ac:spMk id="7" creationId="{4F4CC83D-7F59-43CF-85FC-D69DC0616D03}"/>
          </ac:spMkLst>
        </pc:spChg>
        <pc:spChg chg="add del mod ord">
          <ac:chgData name="Anna Mikkelsen" userId="S::anna.mikkelsen@ssaihq.com::97541b7a-4a25-46fe-b8fe-b19a1e14379d" providerId="AD" clId="Web-{1367EC8B-4514-DD9C-65F9-785473B9C06C}" dt="2021-11-04T06:25:19.445" v="270"/>
          <ac:spMkLst>
            <pc:docMk/>
            <pc:sldMk cId="4019637084" sldId="347"/>
            <ac:spMk id="9" creationId="{F1F46FE4-078A-4011-9168-26F142D4B604}"/>
          </ac:spMkLst>
        </pc:spChg>
        <pc:spChg chg="del">
          <ac:chgData name="Anna Mikkelsen" userId="S::anna.mikkelsen@ssaihq.com::97541b7a-4a25-46fe-b8fe-b19a1e14379d" providerId="AD" clId="Web-{1367EC8B-4514-DD9C-65F9-785473B9C06C}" dt="2021-11-04T02:45:19.280" v="60"/>
          <ac:spMkLst>
            <pc:docMk/>
            <pc:sldMk cId="4019637084" sldId="347"/>
            <ac:spMk id="11" creationId="{7BE0B681-C4A7-4F35-A1F5-F1D9FD03B82E}"/>
          </ac:spMkLst>
        </pc:spChg>
        <pc:picChg chg="del mod">
          <ac:chgData name="Anna Mikkelsen" userId="S::anna.mikkelsen@ssaihq.com::97541b7a-4a25-46fe-b8fe-b19a1e14379d" providerId="AD" clId="Web-{1367EC8B-4514-DD9C-65F9-785473B9C06C}" dt="2021-11-04T02:45:47.766" v="71"/>
          <ac:picMkLst>
            <pc:docMk/>
            <pc:sldMk cId="4019637084" sldId="347"/>
            <ac:picMk id="3" creationId="{132D5346-7044-4B91-8494-5B18F30BDD95}"/>
          </ac:picMkLst>
        </pc:picChg>
        <pc:picChg chg="add del mod modCrop">
          <ac:chgData name="Anna Mikkelsen" userId="S::anna.mikkelsen@ssaihq.com::97541b7a-4a25-46fe-b8fe-b19a1e14379d" providerId="AD" clId="Web-{1367EC8B-4514-DD9C-65F9-785473B9C06C}" dt="2021-11-04T06:21:07.078" v="210"/>
          <ac:picMkLst>
            <pc:docMk/>
            <pc:sldMk cId="4019637084" sldId="347"/>
            <ac:picMk id="3" creationId="{DE0050FD-BEFA-45CF-9F3B-B72508ED4FAD}"/>
          </ac:picMkLst>
        </pc:picChg>
        <pc:picChg chg="add del mod">
          <ac:chgData name="Anna Mikkelsen" userId="S::anna.mikkelsen@ssaihq.com::97541b7a-4a25-46fe-b8fe-b19a1e14379d" providerId="AD" clId="Web-{1367EC8B-4514-DD9C-65F9-785473B9C06C}" dt="2021-11-04T02:45:46.438" v="70"/>
          <ac:picMkLst>
            <pc:docMk/>
            <pc:sldMk cId="4019637084" sldId="347"/>
            <ac:picMk id="4" creationId="{A87DCED9-B5F9-4E40-84E3-632CD67C0953}"/>
          </ac:picMkLst>
        </pc:picChg>
        <pc:picChg chg="add mod modCrop">
          <ac:chgData name="Anna Mikkelsen" userId="S::anna.mikkelsen@ssaihq.com::97541b7a-4a25-46fe-b8fe-b19a1e14379d" providerId="AD" clId="Web-{1367EC8B-4514-DD9C-65F9-785473B9C06C}" dt="2021-11-04T06:20:59.203" v="209" actId="1076"/>
          <ac:picMkLst>
            <pc:docMk/>
            <pc:sldMk cId="4019637084" sldId="347"/>
            <ac:picMk id="4" creationId="{E8583B0E-2B81-4AEB-B065-4A9894637729}"/>
          </ac:picMkLst>
        </pc:picChg>
        <pc:picChg chg="add mod">
          <ac:chgData name="Anna Mikkelsen" userId="S::anna.mikkelsen@ssaihq.com::97541b7a-4a25-46fe-b8fe-b19a1e14379d" providerId="AD" clId="Web-{1367EC8B-4514-DD9C-65F9-785473B9C06C}" dt="2021-11-04T06:20:08.467" v="196"/>
          <ac:picMkLst>
            <pc:docMk/>
            <pc:sldMk cId="4019637084" sldId="347"/>
            <ac:picMk id="5" creationId="{08AAB681-8F23-4685-A434-6FA604AAA564}"/>
          </ac:picMkLst>
        </pc:picChg>
        <pc:picChg chg="add mod modCrop">
          <ac:chgData name="Anna Mikkelsen" userId="S::anna.mikkelsen@ssaihq.com::97541b7a-4a25-46fe-b8fe-b19a1e14379d" providerId="AD" clId="Web-{1367EC8B-4514-DD9C-65F9-785473B9C06C}" dt="2021-11-04T02:52:01.412" v="108" actId="1076"/>
          <ac:picMkLst>
            <pc:docMk/>
            <pc:sldMk cId="4019637084" sldId="347"/>
            <ac:picMk id="6" creationId="{5B956B31-FAB1-47C1-B1DD-1D449B7AE673}"/>
          </ac:picMkLst>
        </pc:picChg>
        <pc:picChg chg="add del mod modCrop">
          <ac:chgData name="Anna Mikkelsen" userId="S::anna.mikkelsen@ssaihq.com::97541b7a-4a25-46fe-b8fe-b19a1e14379d" providerId="AD" clId="Web-{1367EC8B-4514-DD9C-65F9-785473B9C06C}" dt="2021-11-04T02:55:43.252" v="143"/>
          <ac:picMkLst>
            <pc:docMk/>
            <pc:sldMk cId="4019637084" sldId="347"/>
            <ac:picMk id="7" creationId="{B97894D3-B436-4DD0-8526-054A03394FCB}"/>
          </ac:picMkLst>
        </pc:picChg>
        <pc:picChg chg="add mod">
          <ac:chgData name="Anna Mikkelsen" userId="S::anna.mikkelsen@ssaihq.com::97541b7a-4a25-46fe-b8fe-b19a1e14379d" providerId="AD" clId="Web-{1367EC8B-4514-DD9C-65F9-785473B9C06C}" dt="2021-11-04T02:50:33.329" v="88" actId="1076"/>
          <ac:picMkLst>
            <pc:docMk/>
            <pc:sldMk cId="4019637084" sldId="347"/>
            <ac:picMk id="8" creationId="{DF8BF597-E5F9-4667-8F27-7698AC67CD15}"/>
          </ac:picMkLst>
        </pc:picChg>
        <pc:picChg chg="add del mod ord">
          <ac:chgData name="Anna Mikkelsen" userId="S::anna.mikkelsen@ssaihq.com::97541b7a-4a25-46fe-b8fe-b19a1e14379d" providerId="AD" clId="Web-{1367EC8B-4514-DD9C-65F9-785473B9C06C}" dt="2021-11-04T02:52:08.115" v="109"/>
          <ac:picMkLst>
            <pc:docMk/>
            <pc:sldMk cId="4019637084" sldId="347"/>
            <ac:picMk id="9" creationId="{12E5C9EB-DCE6-4FCF-8C24-B189FB25328C}"/>
          </ac:picMkLst>
        </pc:picChg>
        <pc:picChg chg="add">
          <ac:chgData name="Anna Mikkelsen" userId="S::anna.mikkelsen@ssaihq.com::97541b7a-4a25-46fe-b8fe-b19a1e14379d" providerId="AD" clId="Web-{1367EC8B-4514-DD9C-65F9-785473B9C06C}" dt="2021-11-04T02:55:22.813" v="140"/>
          <ac:picMkLst>
            <pc:docMk/>
            <pc:sldMk cId="4019637084" sldId="347"/>
            <ac:picMk id="10" creationId="{C0584A2D-7592-49E1-BC54-346C34237296}"/>
          </ac:picMkLst>
        </pc:picChg>
        <pc:picChg chg="add">
          <ac:chgData name="Anna Mikkelsen" userId="S::anna.mikkelsen@ssaihq.com::97541b7a-4a25-46fe-b8fe-b19a1e14379d" providerId="AD" clId="Web-{1367EC8B-4514-DD9C-65F9-785473B9C06C}" dt="2021-11-04T02:55:43.846" v="144"/>
          <ac:picMkLst>
            <pc:docMk/>
            <pc:sldMk cId="4019637084" sldId="347"/>
            <ac:picMk id="14" creationId="{BC77D91D-A232-43C9-926A-1123F4F9F5A7}"/>
          </ac:picMkLst>
        </pc:picChg>
      </pc:sldChg>
      <pc:sldChg chg="addSp delSp modSp">
        <pc:chgData name="Anna Mikkelsen" userId="S::anna.mikkelsen@ssaihq.com::97541b7a-4a25-46fe-b8fe-b19a1e14379d" providerId="AD" clId="Web-{1367EC8B-4514-DD9C-65F9-785473B9C06C}" dt="2021-11-04T06:24:07.162" v="244" actId="1076"/>
        <pc:sldMkLst>
          <pc:docMk/>
          <pc:sldMk cId="2418803831" sldId="348"/>
        </pc:sldMkLst>
        <pc:spChg chg="mod">
          <ac:chgData name="Anna Mikkelsen" userId="S::anna.mikkelsen@ssaihq.com::97541b7a-4a25-46fe-b8fe-b19a1e14379d" providerId="AD" clId="Web-{1367EC8B-4514-DD9C-65F9-785473B9C06C}" dt="2021-11-04T06:24:07.162" v="244" actId="1076"/>
          <ac:spMkLst>
            <pc:docMk/>
            <pc:sldMk cId="2418803831" sldId="348"/>
            <ac:spMk id="2" creationId="{00000000-0000-0000-0000-000000000000}"/>
          </ac:spMkLst>
        </pc:spChg>
        <pc:spChg chg="add del">
          <ac:chgData name="Anna Mikkelsen" userId="S::anna.mikkelsen@ssaihq.com::97541b7a-4a25-46fe-b8fe-b19a1e14379d" providerId="AD" clId="Web-{1367EC8B-4514-DD9C-65F9-785473B9C06C}" dt="2021-11-04T06:23:56.099" v="243"/>
          <ac:spMkLst>
            <pc:docMk/>
            <pc:sldMk cId="2418803831" sldId="348"/>
            <ac:spMk id="5" creationId="{3430382F-19CF-46D1-92CE-419B01B8A04D}"/>
          </ac:spMkLst>
        </pc:spChg>
        <pc:spChg chg="add del">
          <ac:chgData name="Anna Mikkelsen" userId="S::anna.mikkelsen@ssaihq.com::97541b7a-4a25-46fe-b8fe-b19a1e14379d" providerId="AD" clId="Web-{1367EC8B-4514-DD9C-65F9-785473B9C06C}" dt="2021-11-04T02:56:14.113" v="151"/>
          <ac:spMkLst>
            <pc:docMk/>
            <pc:sldMk cId="2418803831" sldId="348"/>
            <ac:spMk id="5" creationId="{BC8E231F-A040-4CEA-9CCA-B8EB8FBE4878}"/>
          </ac:spMkLst>
        </pc:spChg>
        <pc:spChg chg="del">
          <ac:chgData name="Anna Mikkelsen" userId="S::anna.mikkelsen@ssaihq.com::97541b7a-4a25-46fe-b8fe-b19a1e14379d" providerId="AD" clId="Web-{1367EC8B-4514-DD9C-65F9-785473B9C06C}" dt="2021-11-04T02:55:54.299" v="145"/>
          <ac:spMkLst>
            <pc:docMk/>
            <pc:sldMk cId="2418803831" sldId="348"/>
            <ac:spMk id="11" creationId="{7BE0B681-C4A7-4F35-A1F5-F1D9FD03B82E}"/>
          </ac:spMkLst>
        </pc:spChg>
        <pc:picChg chg="del">
          <ac:chgData name="Anna Mikkelsen" userId="S::anna.mikkelsen@ssaihq.com::97541b7a-4a25-46fe-b8fe-b19a1e14379d" providerId="AD" clId="Web-{1367EC8B-4514-DD9C-65F9-785473B9C06C}" dt="2021-11-04T02:55:55.768" v="146"/>
          <ac:picMkLst>
            <pc:docMk/>
            <pc:sldMk cId="2418803831" sldId="348"/>
            <ac:picMk id="3" creationId="{1BF91851-7160-49B9-BC80-51A71F36BD25}"/>
          </ac:picMkLst>
        </pc:picChg>
        <pc:picChg chg="add mod">
          <ac:chgData name="Anna Mikkelsen" userId="S::anna.mikkelsen@ssaihq.com::97541b7a-4a25-46fe-b8fe-b19a1e14379d" providerId="AD" clId="Web-{1367EC8B-4514-DD9C-65F9-785473B9C06C}" dt="2021-11-04T06:21:36.329" v="217" actId="1076"/>
          <ac:picMkLst>
            <pc:docMk/>
            <pc:sldMk cId="2418803831" sldId="348"/>
            <ac:picMk id="3" creationId="{BFF67E24-D58D-4852-8CB7-2515AD948093}"/>
          </ac:picMkLst>
        </pc:picChg>
        <pc:picChg chg="add mod">
          <ac:chgData name="Anna Mikkelsen" userId="S::anna.mikkelsen@ssaihq.com::97541b7a-4a25-46fe-b8fe-b19a1e14379d" providerId="AD" clId="Web-{1367EC8B-4514-DD9C-65F9-785473B9C06C}" dt="2021-11-04T06:21:31.407" v="216"/>
          <ac:picMkLst>
            <pc:docMk/>
            <pc:sldMk cId="2418803831" sldId="348"/>
            <ac:picMk id="4" creationId="{4C280C7D-0C5C-4F18-A21A-70B12834D4B5}"/>
          </ac:picMkLst>
        </pc:picChg>
        <pc:picChg chg="add">
          <ac:chgData name="Anna Mikkelsen" userId="S::anna.mikkelsen@ssaihq.com::97541b7a-4a25-46fe-b8fe-b19a1e14379d" providerId="AD" clId="Web-{1367EC8B-4514-DD9C-65F9-785473B9C06C}" dt="2021-11-04T02:56:19.770" v="153"/>
          <ac:picMkLst>
            <pc:docMk/>
            <pc:sldMk cId="2418803831" sldId="348"/>
            <ac:picMk id="7" creationId="{16EEFDEB-A007-488C-BB5F-7FD503017E8C}"/>
          </ac:picMkLst>
        </pc:picChg>
        <pc:picChg chg="add">
          <ac:chgData name="Anna Mikkelsen" userId="S::anna.mikkelsen@ssaihq.com::97541b7a-4a25-46fe-b8fe-b19a1e14379d" providerId="AD" clId="Web-{1367EC8B-4514-DD9C-65F9-785473B9C06C}" dt="2021-11-04T02:56:19.770" v="154"/>
          <ac:picMkLst>
            <pc:docMk/>
            <pc:sldMk cId="2418803831" sldId="348"/>
            <ac:picMk id="9" creationId="{24BC7263-90C1-4E05-9FF8-E43236EE90D0}"/>
          </ac:picMkLst>
        </pc:picChg>
        <pc:picChg chg="add">
          <ac:chgData name="Anna Mikkelsen" userId="S::anna.mikkelsen@ssaihq.com::97541b7a-4a25-46fe-b8fe-b19a1e14379d" providerId="AD" clId="Web-{1367EC8B-4514-DD9C-65F9-785473B9C06C}" dt="2021-11-04T02:56:19.785" v="155"/>
          <ac:picMkLst>
            <pc:docMk/>
            <pc:sldMk cId="2418803831" sldId="348"/>
            <ac:picMk id="13" creationId="{923426BC-FCB6-46C2-B3BC-C03AEF5D4EC6}"/>
          </ac:picMkLst>
        </pc:picChg>
        <pc:picChg chg="add">
          <ac:chgData name="Anna Mikkelsen" userId="S::anna.mikkelsen@ssaihq.com::97541b7a-4a25-46fe-b8fe-b19a1e14379d" providerId="AD" clId="Web-{1367EC8B-4514-DD9C-65F9-785473B9C06C}" dt="2021-11-04T02:56:19.785" v="156"/>
          <ac:picMkLst>
            <pc:docMk/>
            <pc:sldMk cId="2418803831" sldId="348"/>
            <ac:picMk id="15" creationId="{352D9390-61DA-4237-808A-86A40965CD0E}"/>
          </ac:picMkLst>
        </pc:picChg>
      </pc:sldChg>
      <pc:sldChg chg="addSp delSp modSp modCm">
        <pc:chgData name="Anna Mikkelsen" userId="S::anna.mikkelsen@ssaihq.com::97541b7a-4a25-46fe-b8fe-b19a1e14379d" providerId="AD" clId="Web-{1367EC8B-4514-DD9C-65F9-785473B9C06C}" dt="2021-11-04T08:07:25.458" v="398" actId="688"/>
        <pc:sldMkLst>
          <pc:docMk/>
          <pc:sldMk cId="959909801" sldId="355"/>
        </pc:sldMkLst>
        <pc:spChg chg="mod">
          <ac:chgData name="Anna Mikkelsen" userId="S::anna.mikkelsen@ssaihq.com::97541b7a-4a25-46fe-b8fe-b19a1e14379d" providerId="AD" clId="Web-{1367EC8B-4514-DD9C-65F9-785473B9C06C}" dt="2021-11-04T08:06:30.785" v="391" actId="1076"/>
          <ac:spMkLst>
            <pc:docMk/>
            <pc:sldMk cId="959909801" sldId="355"/>
            <ac:spMk id="15" creationId="{A796B505-F677-495A-9FEC-292084CB7C26}"/>
          </ac:spMkLst>
        </pc:spChg>
        <pc:spChg chg="mod">
          <ac:chgData name="Anna Mikkelsen" userId="S::anna.mikkelsen@ssaihq.com::97541b7a-4a25-46fe-b8fe-b19a1e14379d" providerId="AD" clId="Web-{1367EC8B-4514-DD9C-65F9-785473B9C06C}" dt="2021-11-04T08:06:34.207" v="392" actId="1076"/>
          <ac:spMkLst>
            <pc:docMk/>
            <pc:sldMk cId="959909801" sldId="355"/>
            <ac:spMk id="17" creationId="{0810F23C-4CE3-451E-A48C-33EB10A73B03}"/>
          </ac:spMkLst>
        </pc:spChg>
        <pc:spChg chg="mod">
          <ac:chgData name="Anna Mikkelsen" userId="S::anna.mikkelsen@ssaihq.com::97541b7a-4a25-46fe-b8fe-b19a1e14379d" providerId="AD" clId="Web-{1367EC8B-4514-DD9C-65F9-785473B9C06C}" dt="2021-11-04T08:06:15.254" v="388" actId="1076"/>
          <ac:spMkLst>
            <pc:docMk/>
            <pc:sldMk cId="959909801" sldId="355"/>
            <ac:spMk id="19" creationId="{7DC050A3-A842-4EF7-A4C2-DC91252DF833}"/>
          </ac:spMkLst>
        </pc:spChg>
        <pc:spChg chg="mod">
          <ac:chgData name="Anna Mikkelsen" userId="S::anna.mikkelsen@ssaihq.com::97541b7a-4a25-46fe-b8fe-b19a1e14379d" providerId="AD" clId="Web-{1367EC8B-4514-DD9C-65F9-785473B9C06C}" dt="2021-11-04T08:06:20.363" v="389" actId="1076"/>
          <ac:spMkLst>
            <pc:docMk/>
            <pc:sldMk cId="959909801" sldId="355"/>
            <ac:spMk id="21" creationId="{F17B5E67-B6FE-46F5-8F10-65E0AC59CA0B}"/>
          </ac:spMkLst>
        </pc:spChg>
        <pc:spChg chg="mod">
          <ac:chgData name="Anna Mikkelsen" userId="S::anna.mikkelsen@ssaihq.com::97541b7a-4a25-46fe-b8fe-b19a1e14379d" providerId="AD" clId="Web-{1367EC8B-4514-DD9C-65F9-785473B9C06C}" dt="2021-11-04T08:06:26.645" v="390" actId="1076"/>
          <ac:spMkLst>
            <pc:docMk/>
            <pc:sldMk cId="959909801" sldId="355"/>
            <ac:spMk id="23" creationId="{0CC5F79C-4ED2-47B8-9EF4-D7FE0FBE6C5F}"/>
          </ac:spMkLst>
        </pc:spChg>
        <pc:picChg chg="add del mod">
          <ac:chgData name="Anna Mikkelsen" userId="S::anna.mikkelsen@ssaihq.com::97541b7a-4a25-46fe-b8fe-b19a1e14379d" providerId="AD" clId="Web-{1367EC8B-4514-DD9C-65F9-785473B9C06C}" dt="2021-11-04T08:01:10.182" v="331"/>
          <ac:picMkLst>
            <pc:docMk/>
            <pc:sldMk cId="959909801" sldId="355"/>
            <ac:picMk id="6" creationId="{1377F023-7196-4CFC-AB9E-E42A26154D51}"/>
          </ac:picMkLst>
        </pc:picChg>
        <pc:picChg chg="add del mod">
          <ac:chgData name="Anna Mikkelsen" userId="S::anna.mikkelsen@ssaihq.com::97541b7a-4a25-46fe-b8fe-b19a1e14379d" providerId="AD" clId="Web-{1367EC8B-4514-DD9C-65F9-785473B9C06C}" dt="2021-11-04T08:02:18.825" v="340"/>
          <ac:picMkLst>
            <pc:docMk/>
            <pc:sldMk cId="959909801" sldId="355"/>
            <ac:picMk id="7" creationId="{F8D6E6F5-1A51-40C6-9B66-E8223A095A19}"/>
          </ac:picMkLst>
        </pc:picChg>
        <pc:picChg chg="add del mod">
          <ac:chgData name="Anna Mikkelsen" userId="S::anna.mikkelsen@ssaihq.com::97541b7a-4a25-46fe-b8fe-b19a1e14379d" providerId="AD" clId="Web-{1367EC8B-4514-DD9C-65F9-785473B9C06C}" dt="2021-11-04T08:04:07.249" v="347"/>
          <ac:picMkLst>
            <pc:docMk/>
            <pc:sldMk cId="959909801" sldId="355"/>
            <ac:picMk id="8" creationId="{90EA81DE-11E7-4FCA-949C-D36C4E6D46AA}"/>
          </ac:picMkLst>
        </pc:picChg>
        <pc:picChg chg="add del mod">
          <ac:chgData name="Anna Mikkelsen" userId="S::anna.mikkelsen@ssaihq.com::97541b7a-4a25-46fe-b8fe-b19a1e14379d" providerId="AD" clId="Web-{1367EC8B-4514-DD9C-65F9-785473B9C06C}" dt="2021-11-04T08:04:10.312" v="349"/>
          <ac:picMkLst>
            <pc:docMk/>
            <pc:sldMk cId="959909801" sldId="355"/>
            <ac:picMk id="9" creationId="{631EDC5B-8A71-4658-B7A7-4071008A61AB}"/>
          </ac:picMkLst>
        </pc:picChg>
        <pc:picChg chg="add mod">
          <ac:chgData name="Anna Mikkelsen" userId="S::anna.mikkelsen@ssaihq.com::97541b7a-4a25-46fe-b8fe-b19a1e14379d" providerId="AD" clId="Web-{1367EC8B-4514-DD9C-65F9-785473B9C06C}" dt="2021-11-04T08:07:25.458" v="398" actId="688"/>
          <ac:picMkLst>
            <pc:docMk/>
            <pc:sldMk cId="959909801" sldId="355"/>
            <ac:picMk id="10" creationId="{B39FA4D2-8288-40EB-98EB-83626AD96586}"/>
          </ac:picMkLst>
        </pc:picChg>
        <pc:picChg chg="del">
          <ac:chgData name="Anna Mikkelsen" userId="S::anna.mikkelsen@ssaihq.com::97541b7a-4a25-46fe-b8fe-b19a1e14379d" providerId="AD" clId="Web-{1367EC8B-4514-DD9C-65F9-785473B9C06C}" dt="2021-11-04T08:01:05.542" v="329"/>
          <ac:picMkLst>
            <pc:docMk/>
            <pc:sldMk cId="959909801" sldId="355"/>
            <ac:picMk id="13" creationId="{5F976881-46C7-403A-950A-392132F043B9}"/>
          </ac:picMkLst>
        </pc:picChg>
      </pc:sldChg>
      <pc:sldChg chg="addSp delSp modSp">
        <pc:chgData name="Anna Mikkelsen" userId="S::anna.mikkelsen@ssaihq.com::97541b7a-4a25-46fe-b8fe-b19a1e14379d" providerId="AD" clId="Web-{1367EC8B-4514-DD9C-65F9-785473B9C06C}" dt="2021-11-04T06:26:59.964" v="287" actId="1076"/>
        <pc:sldMkLst>
          <pc:docMk/>
          <pc:sldMk cId="464165873" sldId="365"/>
        </pc:sldMkLst>
        <pc:spChg chg="mod">
          <ac:chgData name="Anna Mikkelsen" userId="S::anna.mikkelsen@ssaihq.com::97541b7a-4a25-46fe-b8fe-b19a1e14379d" providerId="AD" clId="Web-{1367EC8B-4514-DD9C-65F9-785473B9C06C}" dt="2021-11-04T06:26:59.964" v="287" actId="1076"/>
          <ac:spMkLst>
            <pc:docMk/>
            <pc:sldMk cId="464165873" sldId="365"/>
            <ac:spMk id="2" creationId="{00000000-0000-0000-0000-000000000000}"/>
          </ac:spMkLst>
        </pc:spChg>
        <pc:spChg chg="del">
          <ac:chgData name="Anna Mikkelsen" userId="S::anna.mikkelsen@ssaihq.com::97541b7a-4a25-46fe-b8fe-b19a1e14379d" providerId="AD" clId="Web-{1367EC8B-4514-DD9C-65F9-785473B9C06C}" dt="2021-11-04T06:18:15.136" v="167"/>
          <ac:spMkLst>
            <pc:docMk/>
            <pc:sldMk cId="464165873" sldId="365"/>
            <ac:spMk id="11" creationId="{7BE0B681-C4A7-4F35-A1F5-F1D9FD03B82E}"/>
          </ac:spMkLst>
        </pc:spChg>
        <pc:spChg chg="add del mod">
          <ac:chgData name="Anna Mikkelsen" userId="S::anna.mikkelsen@ssaihq.com::97541b7a-4a25-46fe-b8fe-b19a1e14379d" providerId="AD" clId="Web-{1367EC8B-4514-DD9C-65F9-785473B9C06C}" dt="2021-11-04T06:19:57.701" v="195"/>
          <ac:spMkLst>
            <pc:docMk/>
            <pc:sldMk cId="464165873" sldId="365"/>
            <ac:spMk id="18" creationId="{92F4E31F-EA45-4563-A385-8D4F653E9570}"/>
          </ac:spMkLst>
        </pc:spChg>
        <pc:picChg chg="del">
          <ac:chgData name="Anna Mikkelsen" userId="S::anna.mikkelsen@ssaihq.com::97541b7a-4a25-46fe-b8fe-b19a1e14379d" providerId="AD" clId="Web-{1367EC8B-4514-DD9C-65F9-785473B9C06C}" dt="2021-11-04T06:18:16.323" v="168"/>
          <ac:picMkLst>
            <pc:docMk/>
            <pc:sldMk cId="464165873" sldId="365"/>
            <ac:picMk id="3" creationId="{5053133C-D238-4F6D-B584-F69B7F8D03DE}"/>
          </ac:picMkLst>
        </pc:picChg>
        <pc:picChg chg="add mod">
          <ac:chgData name="Anna Mikkelsen" userId="S::anna.mikkelsen@ssaihq.com::97541b7a-4a25-46fe-b8fe-b19a1e14379d" providerId="AD" clId="Web-{1367EC8B-4514-DD9C-65F9-785473B9C06C}" dt="2021-11-04T06:18:49.449" v="183"/>
          <ac:picMkLst>
            <pc:docMk/>
            <pc:sldMk cId="464165873" sldId="365"/>
            <ac:picMk id="4" creationId="{82D0E5E1-4DBE-437A-B307-376DDD0F510F}"/>
          </ac:picMkLst>
        </pc:picChg>
        <pc:picChg chg="add">
          <ac:chgData name="Anna Mikkelsen" userId="S::anna.mikkelsen@ssaihq.com::97541b7a-4a25-46fe-b8fe-b19a1e14379d" providerId="AD" clId="Web-{1367EC8B-4514-DD9C-65F9-785473B9C06C}" dt="2021-11-04T06:18:23.339" v="170"/>
          <ac:picMkLst>
            <pc:docMk/>
            <pc:sldMk cId="464165873" sldId="365"/>
            <ac:picMk id="6" creationId="{19A6AE1B-B488-4C52-90F1-89A7625D892C}"/>
          </ac:picMkLst>
        </pc:picChg>
        <pc:picChg chg="add">
          <ac:chgData name="Anna Mikkelsen" userId="S::anna.mikkelsen@ssaihq.com::97541b7a-4a25-46fe-b8fe-b19a1e14379d" providerId="AD" clId="Web-{1367EC8B-4514-DD9C-65F9-785473B9C06C}" dt="2021-11-04T06:18:23.339" v="171"/>
          <ac:picMkLst>
            <pc:docMk/>
            <pc:sldMk cId="464165873" sldId="365"/>
            <ac:picMk id="8" creationId="{3A5135B3-B846-43F3-9C4B-9B1310F20BF5}"/>
          </ac:picMkLst>
        </pc:picChg>
        <pc:picChg chg="add">
          <ac:chgData name="Anna Mikkelsen" userId="S::anna.mikkelsen@ssaihq.com::97541b7a-4a25-46fe-b8fe-b19a1e14379d" providerId="AD" clId="Web-{1367EC8B-4514-DD9C-65F9-785473B9C06C}" dt="2021-11-04T06:18:23.355" v="172"/>
          <ac:picMkLst>
            <pc:docMk/>
            <pc:sldMk cId="464165873" sldId="365"/>
            <ac:picMk id="10" creationId="{3A685E38-A040-407B-A97D-F0AD9A2761C8}"/>
          </ac:picMkLst>
        </pc:picChg>
        <pc:picChg chg="add">
          <ac:chgData name="Anna Mikkelsen" userId="S::anna.mikkelsen@ssaihq.com::97541b7a-4a25-46fe-b8fe-b19a1e14379d" providerId="AD" clId="Web-{1367EC8B-4514-DD9C-65F9-785473B9C06C}" dt="2021-11-04T06:18:23.355" v="173"/>
          <ac:picMkLst>
            <pc:docMk/>
            <pc:sldMk cId="464165873" sldId="365"/>
            <ac:picMk id="14" creationId="{698D0D61-47DA-4BA2-8CC3-9CE3EAC33C71}"/>
          </ac:picMkLst>
        </pc:picChg>
        <pc:picChg chg="add del">
          <ac:chgData name="Anna Mikkelsen" userId="S::anna.mikkelsen@ssaihq.com::97541b7a-4a25-46fe-b8fe-b19a1e14379d" providerId="AD" clId="Web-{1367EC8B-4514-DD9C-65F9-785473B9C06C}" dt="2021-11-04T06:18:53.293" v="185"/>
          <ac:picMkLst>
            <pc:docMk/>
            <pc:sldMk cId="464165873" sldId="365"/>
            <ac:picMk id="16" creationId="{F1A9D197-106E-4E21-9819-754DA2CAE7DD}"/>
          </ac:picMkLst>
        </pc:picChg>
        <pc:picChg chg="add mod modCrop">
          <ac:chgData name="Anna Mikkelsen" userId="S::anna.mikkelsen@ssaihq.com::97541b7a-4a25-46fe-b8fe-b19a1e14379d" providerId="AD" clId="Web-{1367EC8B-4514-DD9C-65F9-785473B9C06C}" dt="2021-11-04T06:19:24.435" v="192" actId="14100"/>
          <ac:picMkLst>
            <pc:docMk/>
            <pc:sldMk cId="464165873" sldId="365"/>
            <ac:picMk id="17" creationId="{425FF6C1-2636-46BC-9E82-D94308E6A0BF}"/>
          </ac:picMkLst>
        </pc:picChg>
      </pc:sldChg>
      <pc:sldChg chg="addSp delSp modSp">
        <pc:chgData name="Anna Mikkelsen" userId="S::anna.mikkelsen@ssaihq.com::97541b7a-4a25-46fe-b8fe-b19a1e14379d" providerId="AD" clId="Web-{1367EC8B-4514-DD9C-65F9-785473B9C06C}" dt="2021-11-04T06:28:54.320" v="292"/>
        <pc:sldMkLst>
          <pc:docMk/>
          <pc:sldMk cId="3115286312" sldId="366"/>
        </pc:sldMkLst>
        <pc:spChg chg="mod">
          <ac:chgData name="Anna Mikkelsen" userId="S::anna.mikkelsen@ssaihq.com::97541b7a-4a25-46fe-b8fe-b19a1e14379d" providerId="AD" clId="Web-{1367EC8B-4514-DD9C-65F9-785473B9C06C}" dt="2021-11-04T06:22:47.738" v="233" actId="1076"/>
          <ac:spMkLst>
            <pc:docMk/>
            <pc:sldMk cId="3115286312" sldId="366"/>
            <ac:spMk id="2" creationId="{00000000-0000-0000-0000-000000000000}"/>
          </ac:spMkLst>
        </pc:spChg>
        <pc:spChg chg="del">
          <ac:chgData name="Anna Mikkelsen" userId="S::anna.mikkelsen@ssaihq.com::97541b7a-4a25-46fe-b8fe-b19a1e14379d" providerId="AD" clId="Web-{1367EC8B-4514-DD9C-65F9-785473B9C06C}" dt="2021-11-04T06:18:30.933" v="175"/>
          <ac:spMkLst>
            <pc:docMk/>
            <pc:sldMk cId="3115286312" sldId="366"/>
            <ac:spMk id="11" creationId="{7BE0B681-C4A7-4F35-A1F5-F1D9FD03B82E}"/>
          </ac:spMkLst>
        </pc:spChg>
        <pc:picChg chg="del">
          <ac:chgData name="Anna Mikkelsen" userId="S::anna.mikkelsen@ssaihq.com::97541b7a-4a25-46fe-b8fe-b19a1e14379d" providerId="AD" clId="Web-{1367EC8B-4514-DD9C-65F9-785473B9C06C}" dt="2021-11-04T06:18:32.793" v="176"/>
          <ac:picMkLst>
            <pc:docMk/>
            <pc:sldMk cId="3115286312" sldId="366"/>
            <ac:picMk id="3" creationId="{132D5346-7044-4B91-8494-5B18F30BDD95}"/>
          </ac:picMkLst>
        </pc:picChg>
        <pc:picChg chg="add mod">
          <ac:chgData name="Anna Mikkelsen" userId="S::anna.mikkelsen@ssaihq.com::97541b7a-4a25-46fe-b8fe-b19a1e14379d" providerId="AD" clId="Web-{1367EC8B-4514-DD9C-65F9-785473B9C06C}" dt="2021-11-04T06:28:54.320" v="292"/>
          <ac:picMkLst>
            <pc:docMk/>
            <pc:sldMk cId="3115286312" sldId="366"/>
            <ac:picMk id="4" creationId="{E9934534-523E-4871-81B3-E414A4CECE76}"/>
          </ac:picMkLst>
        </pc:picChg>
        <pc:picChg chg="add">
          <ac:chgData name="Anna Mikkelsen" userId="S::anna.mikkelsen@ssaihq.com::97541b7a-4a25-46fe-b8fe-b19a1e14379d" providerId="AD" clId="Web-{1367EC8B-4514-DD9C-65F9-785473B9C06C}" dt="2021-11-04T06:18:33.543" v="178"/>
          <ac:picMkLst>
            <pc:docMk/>
            <pc:sldMk cId="3115286312" sldId="366"/>
            <ac:picMk id="6" creationId="{09CB6CA7-2760-4718-98D7-BC2FA8506109}"/>
          </ac:picMkLst>
        </pc:picChg>
        <pc:picChg chg="add">
          <ac:chgData name="Anna Mikkelsen" userId="S::anna.mikkelsen@ssaihq.com::97541b7a-4a25-46fe-b8fe-b19a1e14379d" providerId="AD" clId="Web-{1367EC8B-4514-DD9C-65F9-785473B9C06C}" dt="2021-11-04T06:18:33.543" v="179"/>
          <ac:picMkLst>
            <pc:docMk/>
            <pc:sldMk cId="3115286312" sldId="366"/>
            <ac:picMk id="8" creationId="{F294AA4C-8BA0-4479-A8DA-E3F6AFBD61F0}"/>
          </ac:picMkLst>
        </pc:picChg>
        <pc:picChg chg="add">
          <ac:chgData name="Anna Mikkelsen" userId="S::anna.mikkelsen@ssaihq.com::97541b7a-4a25-46fe-b8fe-b19a1e14379d" providerId="AD" clId="Web-{1367EC8B-4514-DD9C-65F9-785473B9C06C}" dt="2021-11-04T06:18:33.558" v="180"/>
          <ac:picMkLst>
            <pc:docMk/>
            <pc:sldMk cId="3115286312" sldId="366"/>
            <ac:picMk id="10" creationId="{5FF98F56-16AF-49E4-8AA1-963FB3CE46E8}"/>
          </ac:picMkLst>
        </pc:picChg>
        <pc:picChg chg="add">
          <ac:chgData name="Anna Mikkelsen" userId="S::anna.mikkelsen@ssaihq.com::97541b7a-4a25-46fe-b8fe-b19a1e14379d" providerId="AD" clId="Web-{1367EC8B-4514-DD9C-65F9-785473B9C06C}" dt="2021-11-04T06:18:33.558" v="181"/>
          <ac:picMkLst>
            <pc:docMk/>
            <pc:sldMk cId="3115286312" sldId="366"/>
            <ac:picMk id="14" creationId="{96662741-5842-43FC-82BD-A8E0692BA231}"/>
          </ac:picMkLst>
        </pc:picChg>
        <pc:picChg chg="add del">
          <ac:chgData name="Anna Mikkelsen" userId="S::anna.mikkelsen@ssaihq.com::97541b7a-4a25-46fe-b8fe-b19a1e14379d" providerId="AD" clId="Web-{1367EC8B-4514-DD9C-65F9-785473B9C06C}" dt="2021-11-04T06:21:38.798" v="218"/>
          <ac:picMkLst>
            <pc:docMk/>
            <pc:sldMk cId="3115286312" sldId="366"/>
            <ac:picMk id="16" creationId="{FB9F6C43-7BA4-4108-A399-33EDDC623294}"/>
          </ac:picMkLst>
        </pc:picChg>
        <pc:picChg chg="add del mod">
          <ac:chgData name="Anna Mikkelsen" userId="S::anna.mikkelsen@ssaihq.com::97541b7a-4a25-46fe-b8fe-b19a1e14379d" providerId="AD" clId="Web-{1367EC8B-4514-DD9C-65F9-785473B9C06C}" dt="2021-11-04T06:21:20.485" v="214"/>
          <ac:picMkLst>
            <pc:docMk/>
            <pc:sldMk cId="3115286312" sldId="366"/>
            <ac:picMk id="17" creationId="{734493DB-06A4-4321-8E67-82F7E9B68A0B}"/>
          </ac:picMkLst>
        </pc:picChg>
        <pc:picChg chg="add mod modCrop">
          <ac:chgData name="Anna Mikkelsen" userId="S::anna.mikkelsen@ssaihq.com::97541b7a-4a25-46fe-b8fe-b19a1e14379d" providerId="AD" clId="Web-{1367EC8B-4514-DD9C-65F9-785473B9C06C}" dt="2021-11-04T06:22:15.690" v="228" actId="1076"/>
          <ac:picMkLst>
            <pc:docMk/>
            <pc:sldMk cId="3115286312" sldId="366"/>
            <ac:picMk id="18" creationId="{BC2BAD9F-722B-4DC9-8096-3938444BCEE5}"/>
          </ac:picMkLst>
        </pc:picChg>
      </pc:sldChg>
      <pc:sldChg chg="add del replId">
        <pc:chgData name="Anna Mikkelsen" userId="S::anna.mikkelsen@ssaihq.com::97541b7a-4a25-46fe-b8fe-b19a1e14379d" providerId="AD" clId="Web-{1367EC8B-4514-DD9C-65F9-785473B9C06C}" dt="2021-11-04T06:24:50.773" v="253"/>
        <pc:sldMkLst>
          <pc:docMk/>
          <pc:sldMk cId="3340905762" sldId="376"/>
        </pc:sldMkLst>
      </pc:sldChg>
      <pc:sldChg chg="addSp delSp modSp add replId">
        <pc:chgData name="Anna Mikkelsen" userId="S::anna.mikkelsen@ssaihq.com::97541b7a-4a25-46fe-b8fe-b19a1e14379d" providerId="AD" clId="Web-{1367EC8B-4514-DD9C-65F9-785473B9C06C}" dt="2021-11-04T07:58:29.226" v="328" actId="1076"/>
        <pc:sldMkLst>
          <pc:docMk/>
          <pc:sldMk cId="4018915341" sldId="376"/>
        </pc:sldMkLst>
        <pc:spChg chg="mod">
          <ac:chgData name="Anna Mikkelsen" userId="S::anna.mikkelsen@ssaihq.com::97541b7a-4a25-46fe-b8fe-b19a1e14379d" providerId="AD" clId="Web-{1367EC8B-4514-DD9C-65F9-785473B9C06C}" dt="2021-11-04T07:58:29.226" v="328" actId="1076"/>
          <ac:spMkLst>
            <pc:docMk/>
            <pc:sldMk cId="4018915341" sldId="376"/>
            <ac:spMk id="2" creationId="{00000000-0000-0000-0000-000000000000}"/>
          </ac:spMkLst>
        </pc:spChg>
        <pc:picChg chg="del">
          <ac:chgData name="Anna Mikkelsen" userId="S::anna.mikkelsen@ssaihq.com::97541b7a-4a25-46fe-b8fe-b19a1e14379d" providerId="AD" clId="Web-{1367EC8B-4514-DD9C-65F9-785473B9C06C}" dt="2021-11-04T06:29:47.056" v="310"/>
          <ac:picMkLst>
            <pc:docMk/>
            <pc:sldMk cId="4018915341" sldId="376"/>
            <ac:picMk id="3" creationId="{BFF67E24-D58D-4852-8CB7-2515AD948093}"/>
          </ac:picMkLst>
        </pc:picChg>
        <pc:picChg chg="mod">
          <ac:chgData name="Anna Mikkelsen" userId="S::anna.mikkelsen@ssaihq.com::97541b7a-4a25-46fe-b8fe-b19a1e14379d" providerId="AD" clId="Web-{1367EC8B-4514-DD9C-65F9-785473B9C06C}" dt="2021-11-04T06:29:39.868" v="309"/>
          <ac:picMkLst>
            <pc:docMk/>
            <pc:sldMk cId="4018915341" sldId="376"/>
            <ac:picMk id="4" creationId="{4C280C7D-0C5C-4F18-A21A-70B12834D4B5}"/>
          </ac:picMkLst>
        </pc:picChg>
        <pc:picChg chg="add mod modCrop">
          <ac:chgData name="Anna Mikkelsen" userId="S::anna.mikkelsen@ssaihq.com::97541b7a-4a25-46fe-b8fe-b19a1e14379d" providerId="AD" clId="Web-{1367EC8B-4514-DD9C-65F9-785473B9C06C}" dt="2021-11-04T06:30:38.026" v="327" actId="1076"/>
          <ac:picMkLst>
            <pc:docMk/>
            <pc:sldMk cId="4018915341" sldId="376"/>
            <ac:picMk id="5" creationId="{E2A7A280-B8FB-4355-A60F-8548090A0A1B}"/>
          </ac:picMkLst>
        </pc:picChg>
      </pc:sldChg>
    </pc:docChg>
  </pc:docChgLst>
  <pc:docChgLst>
    <pc:chgData name="Ryan Hammock" userId="S::ryan.hammock@ssaihq.com::d8896f23-74e1-4b0e-9513-ab80e2aad4e0" providerId="AD" clId="Web-{C62516BA-1E95-FFE6-597F-B2E3743391EC}"/>
    <pc:docChg chg="modSld">
      <pc:chgData name="Ryan Hammock" userId="S::ryan.hammock@ssaihq.com::d8896f23-74e1-4b0e-9513-ab80e2aad4e0" providerId="AD" clId="Web-{C62516BA-1E95-FFE6-597F-B2E3743391EC}" dt="2021-11-05T17:50:40.690" v="93" actId="20577"/>
      <pc:docMkLst>
        <pc:docMk/>
      </pc:docMkLst>
      <pc:sldChg chg="addCm">
        <pc:chgData name="Ryan Hammock" userId="S::ryan.hammock@ssaihq.com::d8896f23-74e1-4b0e-9513-ab80e2aad4e0" providerId="AD" clId="Web-{C62516BA-1E95-FFE6-597F-B2E3743391EC}" dt="2021-11-04T19:07:59.491" v="2"/>
        <pc:sldMkLst>
          <pc:docMk/>
          <pc:sldMk cId="3646699976" sldId="282"/>
        </pc:sldMkLst>
      </pc:sldChg>
      <pc:sldChg chg="modSp modCm">
        <pc:chgData name="Ryan Hammock" userId="S::ryan.hammock@ssaihq.com::d8896f23-74e1-4b0e-9513-ab80e2aad4e0" providerId="AD" clId="Web-{C62516BA-1E95-FFE6-597F-B2E3743391EC}" dt="2021-11-04T19:15:08.624" v="82" actId="20577"/>
        <pc:sldMkLst>
          <pc:docMk/>
          <pc:sldMk cId="175984622" sldId="337"/>
        </pc:sldMkLst>
        <pc:spChg chg="mod">
          <ac:chgData name="Ryan Hammock" userId="S::ryan.hammock@ssaihq.com::d8896f23-74e1-4b0e-9513-ab80e2aad4e0" providerId="AD" clId="Web-{C62516BA-1E95-FFE6-597F-B2E3743391EC}" dt="2021-11-04T19:15:08.624" v="82" actId="20577"/>
          <ac:spMkLst>
            <pc:docMk/>
            <pc:sldMk cId="175984622" sldId="337"/>
            <ac:spMk id="6" creationId="{00000000-0000-0000-0000-000000000000}"/>
          </ac:spMkLst>
        </pc:spChg>
      </pc:sldChg>
      <pc:sldChg chg="addCm modCm">
        <pc:chgData name="Ryan Hammock" userId="S::ryan.hammock@ssaihq.com::d8896f23-74e1-4b0e-9513-ab80e2aad4e0" providerId="AD" clId="Web-{C62516BA-1E95-FFE6-597F-B2E3743391EC}" dt="2021-11-04T19:07:03.709" v="1"/>
        <pc:sldMkLst>
          <pc:docMk/>
          <pc:sldMk cId="1892417028" sldId="344"/>
        </pc:sldMkLst>
      </pc:sldChg>
      <pc:sldChg chg="modSp">
        <pc:chgData name="Ryan Hammock" userId="S::ryan.hammock@ssaihq.com::d8896f23-74e1-4b0e-9513-ab80e2aad4e0" providerId="AD" clId="Web-{C62516BA-1E95-FFE6-597F-B2E3743391EC}" dt="2021-11-05T17:50:09.064" v="88" actId="1076"/>
        <pc:sldMkLst>
          <pc:docMk/>
          <pc:sldMk cId="2097404531" sldId="358"/>
        </pc:sldMkLst>
        <pc:spChg chg="mod">
          <ac:chgData name="Ryan Hammock" userId="S::ryan.hammock@ssaihq.com::d8896f23-74e1-4b0e-9513-ab80e2aad4e0" providerId="AD" clId="Web-{C62516BA-1E95-FFE6-597F-B2E3743391EC}" dt="2021-11-05T17:50:09.048" v="86" actId="1076"/>
          <ac:spMkLst>
            <pc:docMk/>
            <pc:sldMk cId="2097404531" sldId="358"/>
            <ac:spMk id="3" creationId="{C18E0059-9C3B-4852-B966-C61B9FCD9259}"/>
          </ac:spMkLst>
        </pc:spChg>
        <pc:spChg chg="mod">
          <ac:chgData name="Ryan Hammock" userId="S::ryan.hammock@ssaihq.com::d8896f23-74e1-4b0e-9513-ab80e2aad4e0" providerId="AD" clId="Web-{C62516BA-1E95-FFE6-597F-B2E3743391EC}" dt="2021-11-05T17:50:09.064" v="87" actId="1076"/>
          <ac:spMkLst>
            <pc:docMk/>
            <pc:sldMk cId="2097404531" sldId="358"/>
            <ac:spMk id="7" creationId="{0D6BE84E-2B0C-42F9-A440-5BBB9646B6B4}"/>
          </ac:spMkLst>
        </pc:spChg>
        <pc:spChg chg="mod">
          <ac:chgData name="Ryan Hammock" userId="S::ryan.hammock@ssaihq.com::d8896f23-74e1-4b0e-9513-ab80e2aad4e0" providerId="AD" clId="Web-{C62516BA-1E95-FFE6-597F-B2E3743391EC}" dt="2021-11-05T17:50:09.064" v="88" actId="1076"/>
          <ac:spMkLst>
            <pc:docMk/>
            <pc:sldMk cId="2097404531" sldId="358"/>
            <ac:spMk id="8" creationId="{3078C114-14B3-4C32-A5A1-EB3B9F49F8CB}"/>
          </ac:spMkLst>
        </pc:spChg>
      </pc:sldChg>
      <pc:sldChg chg="modSp">
        <pc:chgData name="Ryan Hammock" userId="S::ryan.hammock@ssaihq.com::d8896f23-74e1-4b0e-9513-ab80e2aad4e0" providerId="AD" clId="Web-{C62516BA-1E95-FFE6-597F-B2E3743391EC}" dt="2021-11-05T17:50:40.690" v="93" actId="20577"/>
        <pc:sldMkLst>
          <pc:docMk/>
          <pc:sldMk cId="904486293" sldId="362"/>
        </pc:sldMkLst>
        <pc:spChg chg="mod">
          <ac:chgData name="Ryan Hammock" userId="S::ryan.hammock@ssaihq.com::d8896f23-74e1-4b0e-9513-ab80e2aad4e0" providerId="AD" clId="Web-{C62516BA-1E95-FFE6-597F-B2E3743391EC}" dt="2021-11-05T17:50:40.690" v="93" actId="20577"/>
          <ac:spMkLst>
            <pc:docMk/>
            <pc:sldMk cId="904486293" sldId="362"/>
            <ac:spMk id="8" creationId="{C344E773-76E9-41F7-92D1-5F7437127BB2}"/>
          </ac:spMkLst>
        </pc:spChg>
        <pc:spChg chg="mod">
          <ac:chgData name="Ryan Hammock" userId="S::ryan.hammock@ssaihq.com::d8896f23-74e1-4b0e-9513-ab80e2aad4e0" providerId="AD" clId="Web-{C62516BA-1E95-FFE6-597F-B2E3743391EC}" dt="2021-11-05T17:50:33.267" v="90" actId="1076"/>
          <ac:spMkLst>
            <pc:docMk/>
            <pc:sldMk cId="904486293" sldId="362"/>
            <ac:spMk id="10" creationId="{4B286D9F-1A54-4329-9C45-BED123E838DF}"/>
          </ac:spMkLst>
        </pc:spChg>
      </pc:sldChg>
      <pc:sldChg chg="addCm">
        <pc:chgData name="Ryan Hammock" userId="S::ryan.hammock@ssaihq.com::d8896f23-74e1-4b0e-9513-ab80e2aad4e0" providerId="AD" clId="Web-{C62516BA-1E95-FFE6-597F-B2E3743391EC}" dt="2021-11-04T19:10:52.901" v="3"/>
        <pc:sldMkLst>
          <pc:docMk/>
          <pc:sldMk cId="3019282324" sldId="370"/>
        </pc:sldMkLst>
      </pc:sldChg>
    </pc:docChg>
  </pc:docChgLst>
  <pc:docChgLst>
    <pc:chgData name="Rose Eichelmann" userId="S::rose.eichelmann@ssaihq.com::6c97ea2e-5f5e-49b4-b7c4-464dd43f4593" providerId="AD" clId="Web-{99CDCA41-9457-43C6-B604-A6535786B0F1}"/>
    <pc:docChg chg="modSld">
      <pc:chgData name="Rose Eichelmann" userId="S::rose.eichelmann@ssaihq.com::6c97ea2e-5f5e-49b4-b7c4-464dd43f4593" providerId="AD" clId="Web-{99CDCA41-9457-43C6-B604-A6535786B0F1}" dt="2021-11-04T05:03:50.969" v="44" actId="20577"/>
      <pc:docMkLst>
        <pc:docMk/>
      </pc:docMkLst>
      <pc:sldChg chg="modSp">
        <pc:chgData name="Rose Eichelmann" userId="S::rose.eichelmann@ssaihq.com::6c97ea2e-5f5e-49b4-b7c4-464dd43f4593" providerId="AD" clId="Web-{99CDCA41-9457-43C6-B604-A6535786B0F1}" dt="2021-11-04T05:03:50.969" v="44" actId="20577"/>
        <pc:sldMkLst>
          <pc:docMk/>
          <pc:sldMk cId="4092178001" sldId="359"/>
        </pc:sldMkLst>
        <pc:spChg chg="mod">
          <ac:chgData name="Rose Eichelmann" userId="S::rose.eichelmann@ssaihq.com::6c97ea2e-5f5e-49b4-b7c4-464dd43f4593" providerId="AD" clId="Web-{99CDCA41-9457-43C6-B604-A6535786B0F1}" dt="2021-11-04T05:03:50.969" v="44" actId="20577"/>
          <ac:spMkLst>
            <pc:docMk/>
            <pc:sldMk cId="4092178001" sldId="359"/>
            <ac:spMk id="6" creationId="{FB2A2513-F755-4710-9B1E-A829B04CD049}"/>
          </ac:spMkLst>
        </pc:spChg>
        <pc:spChg chg="mod">
          <ac:chgData name="Rose Eichelmann" userId="S::rose.eichelmann@ssaihq.com::6c97ea2e-5f5e-49b4-b7c4-464dd43f4593" providerId="AD" clId="Web-{99CDCA41-9457-43C6-B604-A6535786B0F1}" dt="2021-11-04T05:03:18.468" v="39" actId="14100"/>
          <ac:spMkLst>
            <pc:docMk/>
            <pc:sldMk cId="4092178001" sldId="359"/>
            <ac:spMk id="10" creationId="{00000000-0000-0000-0000-000000000000}"/>
          </ac:spMkLst>
        </pc:spChg>
        <pc:cxnChg chg="mod">
          <ac:chgData name="Rose Eichelmann" userId="S::rose.eichelmann@ssaihq.com::6c97ea2e-5f5e-49b4-b7c4-464dd43f4593" providerId="AD" clId="Web-{99CDCA41-9457-43C6-B604-A6535786B0F1}" dt="2021-11-04T05:03:26.640" v="40" actId="1076"/>
          <ac:cxnSpMkLst>
            <pc:docMk/>
            <pc:sldMk cId="4092178001" sldId="359"/>
            <ac:cxnSpMk id="2" creationId="{C9BAD4D3-E9E5-4FD9-A6E8-CD0B454578B9}"/>
          </ac:cxnSpMkLst>
        </pc:cxnChg>
      </pc:sldChg>
    </pc:docChg>
  </pc:docChgLst>
  <pc:docChgLst>
    <pc:chgData name="Sanketa Kadam" userId="S::sanketa.kadam@ssaihq.com::dbaf6e8c-1d56-493a-a360-644b0f65f8ab" providerId="AD" clId="Web-{EE617422-D19D-6760-54C1-C997C1113305}"/>
    <pc:docChg chg="addSld delSld modSld sldOrd">
      <pc:chgData name="Sanketa Kadam" userId="S::sanketa.kadam@ssaihq.com::dbaf6e8c-1d56-493a-a360-644b0f65f8ab" providerId="AD" clId="Web-{EE617422-D19D-6760-54C1-C997C1113305}" dt="2021-11-04T19:15:30.652" v="1336"/>
      <pc:docMkLst>
        <pc:docMk/>
      </pc:docMkLst>
      <pc:sldChg chg="addSp delSp modSp del">
        <pc:chgData name="Sanketa Kadam" userId="S::sanketa.kadam@ssaihq.com::dbaf6e8c-1d56-493a-a360-644b0f65f8ab" providerId="AD" clId="Web-{EE617422-D19D-6760-54C1-C997C1113305}" dt="2021-11-04T18:52:48.566" v="781"/>
        <pc:sldMkLst>
          <pc:docMk/>
          <pc:sldMk cId="2347292124" sldId="345"/>
        </pc:sldMkLst>
        <pc:spChg chg="mod">
          <ac:chgData name="Sanketa Kadam" userId="S::sanketa.kadam@ssaihq.com::dbaf6e8c-1d56-493a-a360-644b0f65f8ab" providerId="AD" clId="Web-{EE617422-D19D-6760-54C1-C997C1113305}" dt="2021-11-04T18:47:25.404" v="739" actId="20577"/>
          <ac:spMkLst>
            <pc:docMk/>
            <pc:sldMk cId="2347292124" sldId="345"/>
            <ac:spMk id="2" creationId="{00000000-0000-0000-0000-000000000000}"/>
          </ac:spMkLst>
        </pc:spChg>
        <pc:spChg chg="add del">
          <ac:chgData name="Sanketa Kadam" userId="S::sanketa.kadam@ssaihq.com::dbaf6e8c-1d56-493a-a360-644b0f65f8ab" providerId="AD" clId="Web-{EE617422-D19D-6760-54C1-C997C1113305}" dt="2021-11-04T14:35:21.798" v="12"/>
          <ac:spMkLst>
            <pc:docMk/>
            <pc:sldMk cId="2347292124" sldId="345"/>
            <ac:spMk id="11" creationId="{3F53AB58-D5AD-46CF-9704-99DAD6323396}"/>
          </ac:spMkLst>
        </pc:spChg>
        <pc:grpChg chg="mod">
          <ac:chgData name="Sanketa Kadam" userId="S::sanketa.kadam@ssaihq.com::dbaf6e8c-1d56-493a-a360-644b0f65f8ab" providerId="AD" clId="Web-{EE617422-D19D-6760-54C1-C997C1113305}" dt="2021-11-04T14:35:02.876" v="7" actId="1076"/>
          <ac:grpSpMkLst>
            <pc:docMk/>
            <pc:sldMk cId="2347292124" sldId="345"/>
            <ac:grpSpMk id="5" creationId="{3DEE5A85-E731-48FD-92AF-FFE4BAFB8395}"/>
          </ac:grpSpMkLst>
        </pc:grpChg>
        <pc:picChg chg="del">
          <ac:chgData name="Sanketa Kadam" userId="S::sanketa.kadam@ssaihq.com::dbaf6e8c-1d56-493a-a360-644b0f65f8ab" providerId="AD" clId="Web-{EE617422-D19D-6760-54C1-C997C1113305}" dt="2021-11-04T14:35:19.548" v="11"/>
          <ac:picMkLst>
            <pc:docMk/>
            <pc:sldMk cId="2347292124" sldId="345"/>
            <ac:picMk id="4" creationId="{6E2500ED-0F35-4D1C-B476-BD5B39E1DB2D}"/>
          </ac:picMkLst>
        </pc:picChg>
        <pc:picChg chg="mod">
          <ac:chgData name="Sanketa Kadam" userId="S::sanketa.kadam@ssaihq.com::dbaf6e8c-1d56-493a-a360-644b0f65f8ab" providerId="AD" clId="Web-{EE617422-D19D-6760-54C1-C997C1113305}" dt="2021-11-04T14:35:13.220" v="10" actId="1076"/>
          <ac:picMkLst>
            <pc:docMk/>
            <pc:sldMk cId="2347292124" sldId="345"/>
            <ac:picMk id="32" creationId="{760B2EB2-9805-46AD-B61F-2AFCF065FBE3}"/>
          </ac:picMkLst>
        </pc:picChg>
      </pc:sldChg>
      <pc:sldChg chg="modSp del">
        <pc:chgData name="Sanketa Kadam" userId="S::sanketa.kadam@ssaihq.com::dbaf6e8c-1d56-493a-a360-644b0f65f8ab" providerId="AD" clId="Web-{EE617422-D19D-6760-54C1-C997C1113305}" dt="2021-11-04T18:52:48.566" v="779"/>
        <pc:sldMkLst>
          <pc:docMk/>
          <pc:sldMk cId="4019637084" sldId="347"/>
        </pc:sldMkLst>
        <pc:spChg chg="mod">
          <ac:chgData name="Sanketa Kadam" userId="S::sanketa.kadam@ssaihq.com::dbaf6e8c-1d56-493a-a360-644b0f65f8ab" providerId="AD" clId="Web-{EE617422-D19D-6760-54C1-C997C1113305}" dt="2021-11-04T14:36:46.316" v="17" actId="20577"/>
          <ac:spMkLst>
            <pc:docMk/>
            <pc:sldMk cId="4019637084" sldId="347"/>
            <ac:spMk id="2" creationId="{00000000-0000-0000-0000-000000000000}"/>
          </ac:spMkLst>
        </pc:spChg>
      </pc:sldChg>
      <pc:sldChg chg="modSp del">
        <pc:chgData name="Sanketa Kadam" userId="S::sanketa.kadam@ssaihq.com::dbaf6e8c-1d56-493a-a360-644b0f65f8ab" providerId="AD" clId="Web-{EE617422-D19D-6760-54C1-C997C1113305}" dt="2021-11-04T18:52:48.550" v="777"/>
        <pc:sldMkLst>
          <pc:docMk/>
          <pc:sldMk cId="2418803831" sldId="348"/>
        </pc:sldMkLst>
        <pc:spChg chg="mod">
          <ac:chgData name="Sanketa Kadam" userId="S::sanketa.kadam@ssaihq.com::dbaf6e8c-1d56-493a-a360-644b0f65f8ab" providerId="AD" clId="Web-{EE617422-D19D-6760-54C1-C997C1113305}" dt="2021-11-04T14:37:12.488" v="21" actId="20577"/>
          <ac:spMkLst>
            <pc:docMk/>
            <pc:sldMk cId="2418803831" sldId="348"/>
            <ac:spMk id="2" creationId="{00000000-0000-0000-0000-000000000000}"/>
          </ac:spMkLst>
        </pc:spChg>
      </pc:sldChg>
      <pc:sldChg chg="ord modCm">
        <pc:chgData name="Sanketa Kadam" userId="S::sanketa.kadam@ssaihq.com::dbaf6e8c-1d56-493a-a360-644b0f65f8ab" providerId="AD" clId="Web-{EE617422-D19D-6760-54C1-C997C1113305}" dt="2021-11-04T18:48:02.436" v="746"/>
        <pc:sldMkLst>
          <pc:docMk/>
          <pc:sldMk cId="959909801" sldId="355"/>
        </pc:sldMkLst>
      </pc:sldChg>
      <pc:sldChg chg="addSp delSp modSp addCm">
        <pc:chgData name="Sanketa Kadam" userId="S::sanketa.kadam@ssaihq.com::dbaf6e8c-1d56-493a-a360-644b0f65f8ab" providerId="AD" clId="Web-{EE617422-D19D-6760-54C1-C997C1113305}" dt="2021-11-04T18:25:19.066" v="734" actId="1076"/>
        <pc:sldMkLst>
          <pc:docMk/>
          <pc:sldMk cId="1380789615" sldId="357"/>
        </pc:sldMkLst>
        <pc:spChg chg="mod">
          <ac:chgData name="Sanketa Kadam" userId="S::sanketa.kadam@ssaihq.com::dbaf6e8c-1d56-493a-a360-644b0f65f8ab" providerId="AD" clId="Web-{EE617422-D19D-6760-54C1-C997C1113305}" dt="2021-11-04T18:25:19.066" v="734" actId="1076"/>
          <ac:spMkLst>
            <pc:docMk/>
            <pc:sldMk cId="1380789615" sldId="357"/>
            <ac:spMk id="3" creationId="{B4482107-5BC0-4092-AE46-28C6F0D5A184}"/>
          </ac:spMkLst>
        </pc:spChg>
        <pc:spChg chg="del">
          <ac:chgData name="Sanketa Kadam" userId="S::sanketa.kadam@ssaihq.com::dbaf6e8c-1d56-493a-a360-644b0f65f8ab" providerId="AD" clId="Web-{EE617422-D19D-6760-54C1-C997C1113305}" dt="2021-11-04T18:05:00.367" v="702"/>
          <ac:spMkLst>
            <pc:docMk/>
            <pc:sldMk cId="1380789615" sldId="357"/>
            <ac:spMk id="11" creationId="{7BE0B681-C4A7-4F35-A1F5-F1D9FD03B82E}"/>
          </ac:spMkLst>
        </pc:spChg>
        <pc:picChg chg="mod">
          <ac:chgData name="Sanketa Kadam" userId="S::sanketa.kadam@ssaihq.com::dbaf6e8c-1d56-493a-a360-644b0f65f8ab" providerId="AD" clId="Web-{EE617422-D19D-6760-54C1-C997C1113305}" dt="2021-11-04T18:23:44.455" v="721" actId="1076"/>
          <ac:picMkLst>
            <pc:docMk/>
            <pc:sldMk cId="1380789615" sldId="357"/>
            <ac:picMk id="4" creationId="{56545392-5DEA-4959-B793-D2AAAF5949CB}"/>
          </ac:picMkLst>
        </pc:picChg>
        <pc:picChg chg="add del mod">
          <ac:chgData name="Sanketa Kadam" userId="S::sanketa.kadam@ssaihq.com::dbaf6e8c-1d56-493a-a360-644b0f65f8ab" providerId="AD" clId="Web-{EE617422-D19D-6760-54C1-C997C1113305}" dt="2021-11-04T18:05:35.492" v="713"/>
          <ac:picMkLst>
            <pc:docMk/>
            <pc:sldMk cId="1380789615" sldId="357"/>
            <ac:picMk id="5" creationId="{3730B92C-77CF-4D55-A11D-1CDF7DDCBF49}"/>
          </ac:picMkLst>
        </pc:picChg>
        <pc:picChg chg="add del mod">
          <ac:chgData name="Sanketa Kadam" userId="S::sanketa.kadam@ssaihq.com::dbaf6e8c-1d56-493a-a360-644b0f65f8ab" providerId="AD" clId="Web-{EE617422-D19D-6760-54C1-C997C1113305}" dt="2021-11-04T18:05:33.227" v="712"/>
          <ac:picMkLst>
            <pc:docMk/>
            <pc:sldMk cId="1380789615" sldId="357"/>
            <ac:picMk id="6" creationId="{B57A1305-417A-4DC1-8A01-6BA76BD63B49}"/>
          </ac:picMkLst>
        </pc:picChg>
        <pc:picChg chg="add del mod">
          <ac:chgData name="Sanketa Kadam" userId="S::sanketa.kadam@ssaihq.com::dbaf6e8c-1d56-493a-a360-644b0f65f8ab" providerId="AD" clId="Web-{EE617422-D19D-6760-54C1-C997C1113305}" dt="2021-11-04T18:05:31.242" v="711"/>
          <ac:picMkLst>
            <pc:docMk/>
            <pc:sldMk cId="1380789615" sldId="357"/>
            <ac:picMk id="7" creationId="{1237E065-6847-4337-959F-1738BF187000}"/>
          </ac:picMkLst>
        </pc:picChg>
        <pc:picChg chg="add mod ord">
          <ac:chgData name="Sanketa Kadam" userId="S::sanketa.kadam@ssaihq.com::dbaf6e8c-1d56-493a-a360-644b0f65f8ab" providerId="AD" clId="Web-{EE617422-D19D-6760-54C1-C997C1113305}" dt="2021-11-04T18:23:41.923" v="720" actId="1076"/>
          <ac:picMkLst>
            <pc:docMk/>
            <pc:sldMk cId="1380789615" sldId="357"/>
            <ac:picMk id="8" creationId="{CC165564-5B9D-45BC-BFA8-4993984E0649}"/>
          </ac:picMkLst>
        </pc:picChg>
        <pc:picChg chg="add mod">
          <ac:chgData name="Sanketa Kadam" userId="S::sanketa.kadam@ssaihq.com::dbaf6e8c-1d56-493a-a360-644b0f65f8ab" providerId="AD" clId="Web-{EE617422-D19D-6760-54C1-C997C1113305}" dt="2021-11-04T18:24:36.675" v="728" actId="1076"/>
          <ac:picMkLst>
            <pc:docMk/>
            <pc:sldMk cId="1380789615" sldId="357"/>
            <ac:picMk id="9" creationId="{F2DA0FE2-6261-403D-897F-1B9FAB26C523}"/>
          </ac:picMkLst>
        </pc:picChg>
        <pc:picChg chg="add del mod">
          <ac:chgData name="Sanketa Kadam" userId="S::sanketa.kadam@ssaihq.com::dbaf6e8c-1d56-493a-a360-644b0f65f8ab" providerId="AD" clId="Web-{EE617422-D19D-6760-54C1-C997C1113305}" dt="2021-11-04T18:24:26.253" v="724"/>
          <ac:picMkLst>
            <pc:docMk/>
            <pc:sldMk cId="1380789615" sldId="357"/>
            <ac:picMk id="10" creationId="{F9E90D09-8222-4C61-89C8-D9F5A9CB883E}"/>
          </ac:picMkLst>
        </pc:picChg>
        <pc:picChg chg="add mod">
          <ac:chgData name="Sanketa Kadam" userId="S::sanketa.kadam@ssaihq.com::dbaf6e8c-1d56-493a-a360-644b0f65f8ab" providerId="AD" clId="Web-{EE617422-D19D-6760-54C1-C997C1113305}" dt="2021-11-04T18:24:46.175" v="730" actId="1076"/>
          <ac:picMkLst>
            <pc:docMk/>
            <pc:sldMk cId="1380789615" sldId="357"/>
            <ac:picMk id="12" creationId="{2A91CFC8-80DC-4C25-8EC7-A07F8CC07F2E}"/>
          </ac:picMkLst>
        </pc:picChg>
        <pc:picChg chg="add">
          <ac:chgData name="Sanketa Kadam" userId="S::sanketa.kadam@ssaihq.com::dbaf6e8c-1d56-493a-a360-644b0f65f8ab" providerId="AD" clId="Web-{EE617422-D19D-6760-54C1-C997C1113305}" dt="2021-11-04T18:25:09.629" v="731"/>
          <ac:picMkLst>
            <pc:docMk/>
            <pc:sldMk cId="1380789615" sldId="357"/>
            <ac:picMk id="14" creationId="{8315C1EB-8C0E-49A3-ABE6-518148479B2C}"/>
          </ac:picMkLst>
        </pc:picChg>
        <pc:picChg chg="add mod">
          <ac:chgData name="Sanketa Kadam" userId="S::sanketa.kadam@ssaihq.com::dbaf6e8c-1d56-493a-a360-644b0f65f8ab" providerId="AD" clId="Web-{EE617422-D19D-6760-54C1-C997C1113305}" dt="2021-11-04T18:25:14.847" v="733" actId="1076"/>
          <ac:picMkLst>
            <pc:docMk/>
            <pc:sldMk cId="1380789615" sldId="357"/>
            <ac:picMk id="16" creationId="{160DA294-C951-4130-AB2C-98E017CA8AB7}"/>
          </ac:picMkLst>
        </pc:picChg>
      </pc:sldChg>
      <pc:sldChg chg="modSp">
        <pc:chgData name="Sanketa Kadam" userId="S::sanketa.kadam@ssaihq.com::dbaf6e8c-1d56-493a-a360-644b0f65f8ab" providerId="AD" clId="Web-{EE617422-D19D-6760-54C1-C997C1113305}" dt="2021-11-04T14:49:23.647" v="56" actId="20577"/>
        <pc:sldMkLst>
          <pc:docMk/>
          <pc:sldMk cId="4092178001" sldId="359"/>
        </pc:sldMkLst>
        <pc:spChg chg="mod">
          <ac:chgData name="Sanketa Kadam" userId="S::sanketa.kadam@ssaihq.com::dbaf6e8c-1d56-493a-a360-644b0f65f8ab" providerId="AD" clId="Web-{EE617422-D19D-6760-54C1-C997C1113305}" dt="2021-11-04T14:49:23.647" v="56" actId="20577"/>
          <ac:spMkLst>
            <pc:docMk/>
            <pc:sldMk cId="4092178001" sldId="359"/>
            <ac:spMk id="10" creationId="{00000000-0000-0000-0000-000000000000}"/>
          </ac:spMkLst>
        </pc:spChg>
      </pc:sldChg>
      <pc:sldChg chg="modSp">
        <pc:chgData name="Sanketa Kadam" userId="S::sanketa.kadam@ssaihq.com::dbaf6e8c-1d56-493a-a360-644b0f65f8ab" providerId="AD" clId="Web-{EE617422-D19D-6760-54C1-C997C1113305}" dt="2021-11-04T14:51:39.759" v="71" actId="1076"/>
        <pc:sldMkLst>
          <pc:docMk/>
          <pc:sldMk cId="904486293" sldId="362"/>
        </pc:sldMkLst>
        <pc:spChg chg="mod">
          <ac:chgData name="Sanketa Kadam" userId="S::sanketa.kadam@ssaihq.com::dbaf6e8c-1d56-493a-a360-644b0f65f8ab" providerId="AD" clId="Web-{EE617422-D19D-6760-54C1-C997C1113305}" dt="2021-11-04T14:51:39.650" v="63" actId="1076"/>
          <ac:spMkLst>
            <pc:docMk/>
            <pc:sldMk cId="904486293" sldId="362"/>
            <ac:spMk id="4" creationId="{36578274-B54B-4EE6-A54C-DC7ADDB36ED2}"/>
          </ac:spMkLst>
        </pc:spChg>
        <pc:spChg chg="mod">
          <ac:chgData name="Sanketa Kadam" userId="S::sanketa.kadam@ssaihq.com::dbaf6e8c-1d56-493a-a360-644b0f65f8ab" providerId="AD" clId="Web-{EE617422-D19D-6760-54C1-C997C1113305}" dt="2021-11-04T14:51:39.666" v="64" actId="1076"/>
          <ac:spMkLst>
            <pc:docMk/>
            <pc:sldMk cId="904486293" sldId="362"/>
            <ac:spMk id="5" creationId="{ACD5A7BD-D6B3-4CEC-82DC-46B654D10E54}"/>
          </ac:spMkLst>
        </pc:spChg>
        <pc:spChg chg="mod">
          <ac:chgData name="Sanketa Kadam" userId="S::sanketa.kadam@ssaihq.com::dbaf6e8c-1d56-493a-a360-644b0f65f8ab" providerId="AD" clId="Web-{EE617422-D19D-6760-54C1-C997C1113305}" dt="2021-11-04T14:51:39.681" v="65" actId="1076"/>
          <ac:spMkLst>
            <pc:docMk/>
            <pc:sldMk cId="904486293" sldId="362"/>
            <ac:spMk id="7" creationId="{A125AE10-A17D-4FE3-A1BF-813595B7194F}"/>
          </ac:spMkLst>
        </pc:spChg>
        <pc:spChg chg="mod">
          <ac:chgData name="Sanketa Kadam" userId="S::sanketa.kadam@ssaihq.com::dbaf6e8c-1d56-493a-a360-644b0f65f8ab" providerId="AD" clId="Web-{EE617422-D19D-6760-54C1-C997C1113305}" dt="2021-11-04T14:51:39.681" v="66" actId="1076"/>
          <ac:spMkLst>
            <pc:docMk/>
            <pc:sldMk cId="904486293" sldId="362"/>
            <ac:spMk id="8" creationId="{C344E773-76E9-41F7-92D1-5F7437127BB2}"/>
          </ac:spMkLst>
        </pc:spChg>
        <pc:spChg chg="mod">
          <ac:chgData name="Sanketa Kadam" userId="S::sanketa.kadam@ssaihq.com::dbaf6e8c-1d56-493a-a360-644b0f65f8ab" providerId="AD" clId="Web-{EE617422-D19D-6760-54C1-C997C1113305}" dt="2021-11-04T14:51:39.697" v="67" actId="1076"/>
          <ac:spMkLst>
            <pc:docMk/>
            <pc:sldMk cId="904486293" sldId="362"/>
            <ac:spMk id="9" creationId="{D5FFDC48-0954-4803-9D1C-22B1B1369997}"/>
          </ac:spMkLst>
        </pc:spChg>
        <pc:spChg chg="mod">
          <ac:chgData name="Sanketa Kadam" userId="S::sanketa.kadam@ssaihq.com::dbaf6e8c-1d56-493a-a360-644b0f65f8ab" providerId="AD" clId="Web-{EE617422-D19D-6760-54C1-C997C1113305}" dt="2021-11-04T14:51:39.713" v="68" actId="1076"/>
          <ac:spMkLst>
            <pc:docMk/>
            <pc:sldMk cId="904486293" sldId="362"/>
            <ac:spMk id="10" creationId="{4B286D9F-1A54-4329-9C45-BED123E838DF}"/>
          </ac:spMkLst>
        </pc:spChg>
        <pc:spChg chg="mod">
          <ac:chgData name="Sanketa Kadam" userId="S::sanketa.kadam@ssaihq.com::dbaf6e8c-1d56-493a-a360-644b0f65f8ab" providerId="AD" clId="Web-{EE617422-D19D-6760-54C1-C997C1113305}" dt="2021-11-04T14:51:39.728" v="69" actId="1076"/>
          <ac:spMkLst>
            <pc:docMk/>
            <pc:sldMk cId="904486293" sldId="362"/>
            <ac:spMk id="12" creationId="{C9805BC8-27CA-4A1D-9882-5B12A1663D6D}"/>
          </ac:spMkLst>
        </pc:spChg>
        <pc:spChg chg="mod">
          <ac:chgData name="Sanketa Kadam" userId="S::sanketa.kadam@ssaihq.com::dbaf6e8c-1d56-493a-a360-644b0f65f8ab" providerId="AD" clId="Web-{EE617422-D19D-6760-54C1-C997C1113305}" dt="2021-11-04T14:51:39.744" v="70" actId="1076"/>
          <ac:spMkLst>
            <pc:docMk/>
            <pc:sldMk cId="904486293" sldId="362"/>
            <ac:spMk id="13" creationId="{F631D5AC-325D-4006-9573-9F5209389444}"/>
          </ac:spMkLst>
        </pc:spChg>
        <pc:spChg chg="mod">
          <ac:chgData name="Sanketa Kadam" userId="S::sanketa.kadam@ssaihq.com::dbaf6e8c-1d56-493a-a360-644b0f65f8ab" providerId="AD" clId="Web-{EE617422-D19D-6760-54C1-C997C1113305}" dt="2021-11-04T14:51:39.759" v="71" actId="1076"/>
          <ac:spMkLst>
            <pc:docMk/>
            <pc:sldMk cId="904486293" sldId="362"/>
            <ac:spMk id="14" creationId="{A55245BB-AF50-4923-BF13-944050930A82}"/>
          </ac:spMkLst>
        </pc:spChg>
      </pc:sldChg>
      <pc:sldChg chg="modSp del">
        <pc:chgData name="Sanketa Kadam" userId="S::sanketa.kadam@ssaihq.com::dbaf6e8c-1d56-493a-a360-644b0f65f8ab" providerId="AD" clId="Web-{EE617422-D19D-6760-54C1-C997C1113305}" dt="2021-11-04T18:52:48.566" v="780"/>
        <pc:sldMkLst>
          <pc:docMk/>
          <pc:sldMk cId="464165873" sldId="365"/>
        </pc:sldMkLst>
        <pc:spChg chg="mod">
          <ac:chgData name="Sanketa Kadam" userId="S::sanketa.kadam@ssaihq.com::dbaf6e8c-1d56-493a-a360-644b0f65f8ab" providerId="AD" clId="Web-{EE617422-D19D-6760-54C1-C997C1113305}" dt="2021-11-04T18:47:38.107" v="741" actId="20577"/>
          <ac:spMkLst>
            <pc:docMk/>
            <pc:sldMk cId="464165873" sldId="365"/>
            <ac:spMk id="2" creationId="{00000000-0000-0000-0000-000000000000}"/>
          </ac:spMkLst>
        </pc:spChg>
      </pc:sldChg>
      <pc:sldChg chg="modSp del">
        <pc:chgData name="Sanketa Kadam" userId="S::sanketa.kadam@ssaihq.com::dbaf6e8c-1d56-493a-a360-644b0f65f8ab" providerId="AD" clId="Web-{EE617422-D19D-6760-54C1-C997C1113305}" dt="2021-11-04T18:52:48.550" v="778"/>
        <pc:sldMkLst>
          <pc:docMk/>
          <pc:sldMk cId="3115286312" sldId="366"/>
        </pc:sldMkLst>
        <pc:spChg chg="mod">
          <ac:chgData name="Sanketa Kadam" userId="S::sanketa.kadam@ssaihq.com::dbaf6e8c-1d56-493a-a360-644b0f65f8ab" providerId="AD" clId="Web-{EE617422-D19D-6760-54C1-C997C1113305}" dt="2021-11-04T14:37:03.019" v="19" actId="20577"/>
          <ac:spMkLst>
            <pc:docMk/>
            <pc:sldMk cId="3115286312" sldId="366"/>
            <ac:spMk id="2" creationId="{00000000-0000-0000-0000-000000000000}"/>
          </ac:spMkLst>
        </pc:spChg>
      </pc:sldChg>
      <pc:sldChg chg="addSp delSp modSp">
        <pc:chgData name="Sanketa Kadam" userId="S::sanketa.kadam@ssaihq.com::dbaf6e8c-1d56-493a-a360-644b0f65f8ab" providerId="AD" clId="Web-{EE617422-D19D-6760-54C1-C997C1113305}" dt="2021-11-04T15:08:59.207" v="431" actId="20577"/>
        <pc:sldMkLst>
          <pc:docMk/>
          <pc:sldMk cId="3499166329" sldId="373"/>
        </pc:sldMkLst>
        <pc:spChg chg="del mod">
          <ac:chgData name="Sanketa Kadam" userId="S::sanketa.kadam@ssaihq.com::dbaf6e8c-1d56-493a-a360-644b0f65f8ab" providerId="AD" clId="Web-{EE617422-D19D-6760-54C1-C997C1113305}" dt="2021-11-04T15:03:51.355" v="362"/>
          <ac:spMkLst>
            <pc:docMk/>
            <pc:sldMk cId="3499166329" sldId="373"/>
            <ac:spMk id="2" creationId="{EE4F83ED-4236-47ED-86F4-6D3E235F16CF}"/>
          </ac:spMkLst>
        </pc:spChg>
        <pc:spChg chg="mod">
          <ac:chgData name="Sanketa Kadam" userId="S::sanketa.kadam@ssaihq.com::dbaf6e8c-1d56-493a-a360-644b0f65f8ab" providerId="AD" clId="Web-{EE617422-D19D-6760-54C1-C997C1113305}" dt="2021-11-04T14:52:42.448" v="77" actId="20577"/>
          <ac:spMkLst>
            <pc:docMk/>
            <pc:sldMk cId="3499166329" sldId="373"/>
            <ac:spMk id="3" creationId="{4FD90F97-5B43-49BC-9CD8-BA267B9A336A}"/>
          </ac:spMkLst>
        </pc:spChg>
        <pc:spChg chg="mod">
          <ac:chgData name="Sanketa Kadam" userId="S::sanketa.kadam@ssaihq.com::dbaf6e8c-1d56-493a-a360-644b0f65f8ab" providerId="AD" clId="Web-{EE617422-D19D-6760-54C1-C997C1113305}" dt="2021-11-04T14:57:31.815" v="272" actId="14100"/>
          <ac:spMkLst>
            <pc:docMk/>
            <pc:sldMk cId="3499166329" sldId="373"/>
            <ac:spMk id="8" creationId="{B3C4284A-21A9-49DF-84DE-9D82095C38BE}"/>
          </ac:spMkLst>
        </pc:spChg>
        <pc:spChg chg="mod">
          <ac:chgData name="Sanketa Kadam" userId="S::sanketa.kadam@ssaihq.com::dbaf6e8c-1d56-493a-a360-644b0f65f8ab" providerId="AD" clId="Web-{EE617422-D19D-6760-54C1-C997C1113305}" dt="2021-11-04T15:07:26.361" v="407" actId="20577"/>
          <ac:spMkLst>
            <pc:docMk/>
            <pc:sldMk cId="3499166329" sldId="373"/>
            <ac:spMk id="10" creationId="{7B029334-90A6-438A-AC95-0BCA37D66B73}"/>
          </ac:spMkLst>
        </pc:spChg>
        <pc:spChg chg="mod">
          <ac:chgData name="Sanketa Kadam" userId="S::sanketa.kadam@ssaihq.com::dbaf6e8c-1d56-493a-a360-644b0f65f8ab" providerId="AD" clId="Web-{EE617422-D19D-6760-54C1-C997C1113305}" dt="2021-11-04T15:07:43.689" v="412" actId="20577"/>
          <ac:spMkLst>
            <pc:docMk/>
            <pc:sldMk cId="3499166329" sldId="373"/>
            <ac:spMk id="11" creationId="{B7A4617F-D01B-4797-B300-CC54B878FE9F}"/>
          </ac:spMkLst>
        </pc:spChg>
        <pc:spChg chg="mod">
          <ac:chgData name="Sanketa Kadam" userId="S::sanketa.kadam@ssaihq.com::dbaf6e8c-1d56-493a-a360-644b0f65f8ab" providerId="AD" clId="Web-{EE617422-D19D-6760-54C1-C997C1113305}" dt="2021-11-04T15:05:18.764" v="375" actId="14100"/>
          <ac:spMkLst>
            <pc:docMk/>
            <pc:sldMk cId="3499166329" sldId="373"/>
            <ac:spMk id="12" creationId="{89B7C246-72FC-4E27-AFCA-20BBCB556B5E}"/>
          </ac:spMkLst>
        </pc:spChg>
        <pc:spChg chg="mod">
          <ac:chgData name="Sanketa Kadam" userId="S::sanketa.kadam@ssaihq.com::dbaf6e8c-1d56-493a-a360-644b0f65f8ab" providerId="AD" clId="Web-{EE617422-D19D-6760-54C1-C997C1113305}" dt="2021-11-04T15:05:35.717" v="377" actId="1076"/>
          <ac:spMkLst>
            <pc:docMk/>
            <pc:sldMk cId="3499166329" sldId="373"/>
            <ac:spMk id="13" creationId="{556451C7-6D4E-4676-B0E8-1DA495FC1AE5}"/>
          </ac:spMkLst>
        </pc:spChg>
        <pc:spChg chg="mod">
          <ac:chgData name="Sanketa Kadam" userId="S::sanketa.kadam@ssaihq.com::dbaf6e8c-1d56-493a-a360-644b0f65f8ab" providerId="AD" clId="Web-{EE617422-D19D-6760-54C1-C997C1113305}" dt="2021-11-04T15:05:44.780" v="379" actId="1076"/>
          <ac:spMkLst>
            <pc:docMk/>
            <pc:sldMk cId="3499166329" sldId="373"/>
            <ac:spMk id="14" creationId="{06AC0ACE-6995-495D-B856-50E1CF32E29F}"/>
          </ac:spMkLst>
        </pc:spChg>
        <pc:spChg chg="mod">
          <ac:chgData name="Sanketa Kadam" userId="S::sanketa.kadam@ssaihq.com::dbaf6e8c-1d56-493a-a360-644b0f65f8ab" providerId="AD" clId="Web-{EE617422-D19D-6760-54C1-C997C1113305}" dt="2021-11-04T15:03:26.605" v="355" actId="14100"/>
          <ac:spMkLst>
            <pc:docMk/>
            <pc:sldMk cId="3499166329" sldId="373"/>
            <ac:spMk id="15" creationId="{EB9AFDD6-42F6-4686-B4BE-ABF83A8CBBC4}"/>
          </ac:spMkLst>
        </pc:spChg>
        <pc:spChg chg="mod">
          <ac:chgData name="Sanketa Kadam" userId="S::sanketa.kadam@ssaihq.com::dbaf6e8c-1d56-493a-a360-644b0f65f8ab" providerId="AD" clId="Web-{EE617422-D19D-6760-54C1-C997C1113305}" dt="2021-11-04T15:08:03.174" v="416" actId="20577"/>
          <ac:spMkLst>
            <pc:docMk/>
            <pc:sldMk cId="3499166329" sldId="373"/>
            <ac:spMk id="16" creationId="{60A7DCE6-C7B3-4AC6-8FFB-829C8DEA40DF}"/>
          </ac:spMkLst>
        </pc:spChg>
        <pc:spChg chg="add mod">
          <ac:chgData name="Sanketa Kadam" userId="S::sanketa.kadam@ssaihq.com::dbaf6e8c-1d56-493a-a360-644b0f65f8ab" providerId="AD" clId="Web-{EE617422-D19D-6760-54C1-C997C1113305}" dt="2021-11-04T15:08:18.393" v="418" actId="20577"/>
          <ac:spMkLst>
            <pc:docMk/>
            <pc:sldMk cId="3499166329" sldId="373"/>
            <ac:spMk id="17" creationId="{F42DF056-FD21-4120-B5E9-5C4F93A80910}"/>
          </ac:spMkLst>
        </pc:spChg>
        <pc:spChg chg="add mod">
          <ac:chgData name="Sanketa Kadam" userId="S::sanketa.kadam@ssaihq.com::dbaf6e8c-1d56-493a-a360-644b0f65f8ab" providerId="AD" clId="Web-{EE617422-D19D-6760-54C1-C997C1113305}" dt="2021-11-04T15:08:35.019" v="429" actId="20577"/>
          <ac:spMkLst>
            <pc:docMk/>
            <pc:sldMk cId="3499166329" sldId="373"/>
            <ac:spMk id="18" creationId="{08A4EADC-F413-40F7-A5AC-2B42B03F503F}"/>
          </ac:spMkLst>
        </pc:spChg>
        <pc:spChg chg="add mod">
          <ac:chgData name="Sanketa Kadam" userId="S::sanketa.kadam@ssaihq.com::dbaf6e8c-1d56-493a-a360-644b0f65f8ab" providerId="AD" clId="Web-{EE617422-D19D-6760-54C1-C997C1113305}" dt="2021-11-04T15:08:59.207" v="431" actId="20577"/>
          <ac:spMkLst>
            <pc:docMk/>
            <pc:sldMk cId="3499166329" sldId="373"/>
            <ac:spMk id="19" creationId="{CF4B549F-DE77-45D7-BB1F-CBF9DE8E5B13}"/>
          </ac:spMkLst>
        </pc:spChg>
        <pc:spChg chg="add mod">
          <ac:chgData name="Sanketa Kadam" userId="S::sanketa.kadam@ssaihq.com::dbaf6e8c-1d56-493a-a360-644b0f65f8ab" providerId="AD" clId="Web-{EE617422-D19D-6760-54C1-C997C1113305}" dt="2021-11-04T15:03:58.512" v="364" actId="1076"/>
          <ac:spMkLst>
            <pc:docMk/>
            <pc:sldMk cId="3499166329" sldId="373"/>
            <ac:spMk id="20" creationId="{C2468767-CBBA-4930-A948-26994E4C4DD2}"/>
          </ac:spMkLst>
        </pc:spChg>
        <pc:cxnChg chg="del">
          <ac:chgData name="Sanketa Kadam" userId="S::sanketa.kadam@ssaihq.com::dbaf6e8c-1d56-493a-a360-644b0f65f8ab" providerId="AD" clId="Web-{EE617422-D19D-6760-54C1-C997C1113305}" dt="2021-11-04T14:58:35.660" v="293"/>
          <ac:cxnSpMkLst>
            <pc:docMk/>
            <pc:sldMk cId="3499166329" sldId="373"/>
            <ac:cxnSpMk id="4" creationId="{0F6E8705-CA2D-41EC-8238-AB02068C3E73}"/>
          </ac:cxnSpMkLst>
        </pc:cxnChg>
        <pc:cxnChg chg="add mod">
          <ac:chgData name="Sanketa Kadam" userId="S::sanketa.kadam@ssaihq.com::dbaf6e8c-1d56-493a-a360-644b0f65f8ab" providerId="AD" clId="Web-{EE617422-D19D-6760-54C1-C997C1113305}" dt="2021-11-04T15:06:05.015" v="384" actId="14100"/>
          <ac:cxnSpMkLst>
            <pc:docMk/>
            <pc:sldMk cId="3499166329" sldId="373"/>
            <ac:cxnSpMk id="6" creationId="{71B1BDC2-0632-4832-87BC-EC11ADCADA88}"/>
          </ac:cxnSpMkLst>
        </pc:cxnChg>
        <pc:cxnChg chg="add mod">
          <ac:chgData name="Sanketa Kadam" userId="S::sanketa.kadam@ssaihq.com::dbaf6e8c-1d56-493a-a360-644b0f65f8ab" providerId="AD" clId="Web-{EE617422-D19D-6760-54C1-C997C1113305}" dt="2021-11-04T15:06:10.828" v="386" actId="1076"/>
          <ac:cxnSpMkLst>
            <pc:docMk/>
            <pc:sldMk cId="3499166329" sldId="373"/>
            <ac:cxnSpMk id="22" creationId="{44F53382-BAF3-4FDE-9537-93AA410EDE33}"/>
          </ac:cxnSpMkLst>
        </pc:cxnChg>
        <pc:cxnChg chg="add mod">
          <ac:chgData name="Sanketa Kadam" userId="S::sanketa.kadam@ssaihq.com::dbaf6e8c-1d56-493a-a360-644b0f65f8ab" providerId="AD" clId="Web-{EE617422-D19D-6760-54C1-C997C1113305}" dt="2021-11-04T15:06:50.016" v="396" actId="1076"/>
          <ac:cxnSpMkLst>
            <pc:docMk/>
            <pc:sldMk cId="3499166329" sldId="373"/>
            <ac:cxnSpMk id="23" creationId="{EC329E4C-2240-4580-87E5-DCCCA41A3080}"/>
          </ac:cxnSpMkLst>
        </pc:cxnChg>
        <pc:cxnChg chg="add mod">
          <ac:chgData name="Sanketa Kadam" userId="S::sanketa.kadam@ssaihq.com::dbaf6e8c-1d56-493a-a360-644b0f65f8ab" providerId="AD" clId="Web-{EE617422-D19D-6760-54C1-C997C1113305}" dt="2021-11-04T15:06:36.328" v="394" actId="1076"/>
          <ac:cxnSpMkLst>
            <pc:docMk/>
            <pc:sldMk cId="3499166329" sldId="373"/>
            <ac:cxnSpMk id="24" creationId="{898BE814-131A-44C9-9095-CF457D01151C}"/>
          </ac:cxnSpMkLst>
        </pc:cxnChg>
        <pc:cxnChg chg="add mod">
          <ac:chgData name="Sanketa Kadam" userId="S::sanketa.kadam@ssaihq.com::dbaf6e8c-1d56-493a-a360-644b0f65f8ab" providerId="AD" clId="Web-{EE617422-D19D-6760-54C1-C997C1113305}" dt="2021-11-04T15:06:33.766" v="393" actId="1076"/>
          <ac:cxnSpMkLst>
            <pc:docMk/>
            <pc:sldMk cId="3499166329" sldId="373"/>
            <ac:cxnSpMk id="25" creationId="{CA192343-CB9F-481D-AE4A-06791A4557A7}"/>
          </ac:cxnSpMkLst>
        </pc:cxnChg>
        <pc:cxnChg chg="add mod">
          <ac:chgData name="Sanketa Kadam" userId="S::sanketa.kadam@ssaihq.com::dbaf6e8c-1d56-493a-a360-644b0f65f8ab" providerId="AD" clId="Web-{EE617422-D19D-6760-54C1-C997C1113305}" dt="2021-11-04T15:06:53.750" v="397" actId="1076"/>
          <ac:cxnSpMkLst>
            <pc:docMk/>
            <pc:sldMk cId="3499166329" sldId="373"/>
            <ac:cxnSpMk id="26" creationId="{DB5A5E05-A9BB-49D6-94E6-29D817859C6A}"/>
          </ac:cxnSpMkLst>
        </pc:cxnChg>
        <pc:cxnChg chg="add mod">
          <ac:chgData name="Sanketa Kadam" userId="S::sanketa.kadam@ssaihq.com::dbaf6e8c-1d56-493a-a360-644b0f65f8ab" providerId="AD" clId="Web-{EE617422-D19D-6760-54C1-C997C1113305}" dt="2021-11-04T15:06:57.954" v="399" actId="1076"/>
          <ac:cxnSpMkLst>
            <pc:docMk/>
            <pc:sldMk cId="3499166329" sldId="373"/>
            <ac:cxnSpMk id="27" creationId="{D703889A-DA0C-42B5-AD2C-2DE580DC3918}"/>
          </ac:cxnSpMkLst>
        </pc:cxnChg>
      </pc:sldChg>
      <pc:sldChg chg="ord">
        <pc:chgData name="Sanketa Kadam" userId="S::sanketa.kadam@ssaihq.com::dbaf6e8c-1d56-493a-a360-644b0f65f8ab" providerId="AD" clId="Web-{EE617422-D19D-6760-54C1-C997C1113305}" dt="2021-11-04T18:51:46.455" v="752"/>
        <pc:sldMkLst>
          <pc:docMk/>
          <pc:sldMk cId="1381689498" sldId="374"/>
        </pc:sldMkLst>
      </pc:sldChg>
      <pc:sldChg chg="delSp modSp mod modShow">
        <pc:chgData name="Sanketa Kadam" userId="S::sanketa.kadam@ssaihq.com::dbaf6e8c-1d56-493a-a360-644b0f65f8ab" providerId="AD" clId="Web-{EE617422-D19D-6760-54C1-C997C1113305}" dt="2021-11-04T19:13:46.353" v="1335"/>
        <pc:sldMkLst>
          <pc:docMk/>
          <pc:sldMk cId="122705747" sldId="375"/>
        </pc:sldMkLst>
        <pc:spChg chg="mod">
          <ac:chgData name="Sanketa Kadam" userId="S::sanketa.kadam@ssaihq.com::dbaf6e8c-1d56-493a-a360-644b0f65f8ab" providerId="AD" clId="Web-{EE617422-D19D-6760-54C1-C997C1113305}" dt="2021-11-04T18:53:55.051" v="802" actId="20577"/>
          <ac:spMkLst>
            <pc:docMk/>
            <pc:sldMk cId="122705747" sldId="375"/>
            <ac:spMk id="15" creationId="{36D91208-8CAB-4823-8AC4-85083E73392C}"/>
          </ac:spMkLst>
        </pc:spChg>
        <pc:spChg chg="del">
          <ac:chgData name="Sanketa Kadam" userId="S::sanketa.kadam@ssaihq.com::dbaf6e8c-1d56-493a-a360-644b0f65f8ab" providerId="AD" clId="Web-{EE617422-D19D-6760-54C1-C997C1113305}" dt="2021-11-04T18:56:16.210" v="821"/>
          <ac:spMkLst>
            <pc:docMk/>
            <pc:sldMk cId="122705747" sldId="375"/>
            <ac:spMk id="23" creationId="{17B3DDBC-8E06-412C-B741-63C1E288DC78}"/>
          </ac:spMkLst>
        </pc:spChg>
        <pc:spChg chg="mod">
          <ac:chgData name="Sanketa Kadam" userId="S::sanketa.kadam@ssaihq.com::dbaf6e8c-1d56-493a-a360-644b0f65f8ab" providerId="AD" clId="Web-{EE617422-D19D-6760-54C1-C997C1113305}" dt="2021-11-04T18:56:40.054" v="857" actId="20577"/>
          <ac:spMkLst>
            <pc:docMk/>
            <pc:sldMk cId="122705747" sldId="375"/>
            <ac:spMk id="24" creationId="{61694C92-2464-4F8D-9C45-C5BC642FD800}"/>
          </ac:spMkLst>
        </pc:spChg>
        <pc:spChg chg="mod">
          <ac:chgData name="Sanketa Kadam" userId="S::sanketa.kadam@ssaihq.com::dbaf6e8c-1d56-493a-a360-644b0f65f8ab" providerId="AD" clId="Web-{EE617422-D19D-6760-54C1-C997C1113305}" dt="2021-11-04T18:56:26.132" v="835" actId="20577"/>
          <ac:spMkLst>
            <pc:docMk/>
            <pc:sldMk cId="122705747" sldId="375"/>
            <ac:spMk id="26" creationId="{CBFDEDA8-729A-4B7E-9971-596A23D3AB37}"/>
          </ac:spMkLst>
        </pc:spChg>
      </pc:sldChg>
      <pc:sldChg chg="addSp delSp modSp del">
        <pc:chgData name="Sanketa Kadam" userId="S::sanketa.kadam@ssaihq.com::dbaf6e8c-1d56-493a-a360-644b0f65f8ab" providerId="AD" clId="Web-{EE617422-D19D-6760-54C1-C997C1113305}" dt="2021-11-04T18:52:48.550" v="776"/>
        <pc:sldMkLst>
          <pc:docMk/>
          <pc:sldMk cId="4018915341" sldId="376"/>
        </pc:sldMkLst>
        <pc:spChg chg="mod">
          <ac:chgData name="Sanketa Kadam" userId="S::sanketa.kadam@ssaihq.com::dbaf6e8c-1d56-493a-a360-644b0f65f8ab" providerId="AD" clId="Web-{EE617422-D19D-6760-54C1-C997C1113305}" dt="2021-11-04T14:37:26.160" v="23" actId="20577"/>
          <ac:spMkLst>
            <pc:docMk/>
            <pc:sldMk cId="4018915341" sldId="376"/>
            <ac:spMk id="2" creationId="{00000000-0000-0000-0000-000000000000}"/>
          </ac:spMkLst>
        </pc:spChg>
        <pc:picChg chg="add del mod">
          <ac:chgData name="Sanketa Kadam" userId="S::sanketa.kadam@ssaihq.com::dbaf6e8c-1d56-493a-a360-644b0f65f8ab" providerId="AD" clId="Web-{EE617422-D19D-6760-54C1-C997C1113305}" dt="2021-11-04T18:05:24.930" v="708"/>
          <ac:picMkLst>
            <pc:docMk/>
            <pc:sldMk cId="4018915341" sldId="376"/>
            <ac:picMk id="3" creationId="{976225B9-DD2C-4F28-87FD-621D6171ECB8}"/>
          </ac:picMkLst>
        </pc:picChg>
      </pc:sldChg>
      <pc:sldChg chg="ord">
        <pc:chgData name="Sanketa Kadam" userId="S::sanketa.kadam@ssaihq.com::dbaf6e8c-1d56-493a-a360-644b0f65f8ab" providerId="AD" clId="Web-{EE617422-D19D-6760-54C1-C997C1113305}" dt="2021-11-04T18:51:32.564" v="749"/>
        <pc:sldMkLst>
          <pc:docMk/>
          <pc:sldMk cId="694158595" sldId="377"/>
        </pc:sldMkLst>
      </pc:sldChg>
      <pc:sldChg chg="new del">
        <pc:chgData name="Sanketa Kadam" userId="S::sanketa.kadam@ssaihq.com::dbaf6e8c-1d56-493a-a360-644b0f65f8ab" providerId="AD" clId="Web-{EE617422-D19D-6760-54C1-C997C1113305}" dt="2021-11-04T14:37:45.395" v="25"/>
        <pc:sldMkLst>
          <pc:docMk/>
          <pc:sldMk cId="2982169055" sldId="378"/>
        </pc:sldMkLst>
      </pc:sldChg>
      <pc:sldChg chg="delSp modSp add ord replId">
        <pc:chgData name="Sanketa Kadam" userId="S::sanketa.kadam@ssaihq.com::dbaf6e8c-1d56-493a-a360-644b0f65f8ab" providerId="AD" clId="Web-{EE617422-D19D-6760-54C1-C997C1113305}" dt="2021-11-04T14:38:11.302" v="40"/>
        <pc:sldMkLst>
          <pc:docMk/>
          <pc:sldMk cId="3998490903" sldId="378"/>
        </pc:sldMkLst>
        <pc:spChg chg="mod">
          <ac:chgData name="Sanketa Kadam" userId="S::sanketa.kadam@ssaihq.com::dbaf6e8c-1d56-493a-a360-644b0f65f8ab" providerId="AD" clId="Web-{EE617422-D19D-6760-54C1-C997C1113305}" dt="2021-11-04T14:38:02.099" v="37" actId="20577"/>
          <ac:spMkLst>
            <pc:docMk/>
            <pc:sldMk cId="3998490903" sldId="378"/>
            <ac:spMk id="2" creationId="{00000000-0000-0000-0000-000000000000}"/>
          </ac:spMkLst>
        </pc:spChg>
        <pc:picChg chg="del">
          <ac:chgData name="Sanketa Kadam" userId="S::sanketa.kadam@ssaihq.com::dbaf6e8c-1d56-493a-a360-644b0f65f8ab" providerId="AD" clId="Web-{EE617422-D19D-6760-54C1-C997C1113305}" dt="2021-11-04T14:38:05.318" v="38"/>
          <ac:picMkLst>
            <pc:docMk/>
            <pc:sldMk cId="3998490903" sldId="378"/>
            <ac:picMk id="4" creationId="{4C280C7D-0C5C-4F18-A21A-70B12834D4B5}"/>
          </ac:picMkLst>
        </pc:picChg>
        <pc:picChg chg="del">
          <ac:chgData name="Sanketa Kadam" userId="S::sanketa.kadam@ssaihq.com::dbaf6e8c-1d56-493a-a360-644b0f65f8ab" providerId="AD" clId="Web-{EE617422-D19D-6760-54C1-C997C1113305}" dt="2021-11-04T14:38:07.396" v="39"/>
          <ac:picMkLst>
            <pc:docMk/>
            <pc:sldMk cId="3998490903" sldId="378"/>
            <ac:picMk id="5" creationId="{E2A7A280-B8FB-4355-A60F-8548090A0A1B}"/>
          </ac:picMkLst>
        </pc:picChg>
      </pc:sldChg>
      <pc:sldChg chg="addSp delSp modSp add replId addCm">
        <pc:chgData name="Sanketa Kadam" userId="S::sanketa.kadam@ssaihq.com::dbaf6e8c-1d56-493a-a360-644b0f65f8ab" providerId="AD" clId="Web-{EE617422-D19D-6760-54C1-C997C1113305}" dt="2021-11-04T15:15:09.153" v="701"/>
        <pc:sldMkLst>
          <pc:docMk/>
          <pc:sldMk cId="153830453" sldId="379"/>
        </pc:sldMkLst>
        <pc:spChg chg="add mod">
          <ac:chgData name="Sanketa Kadam" userId="S::sanketa.kadam@ssaihq.com::dbaf6e8c-1d56-493a-a360-644b0f65f8ab" providerId="AD" clId="Web-{EE617422-D19D-6760-54C1-C997C1113305}" dt="2021-11-04T15:13:25.135" v="700" actId="20577"/>
          <ac:spMkLst>
            <pc:docMk/>
            <pc:sldMk cId="153830453" sldId="379"/>
            <ac:spMk id="4" creationId="{0550713D-7B3C-46E0-93C4-1FCB5D9CDE04}"/>
          </ac:spMkLst>
        </pc:spChg>
        <pc:spChg chg="del">
          <ac:chgData name="Sanketa Kadam" userId="S::sanketa.kadam@ssaihq.com::dbaf6e8c-1d56-493a-a360-644b0f65f8ab" providerId="AD" clId="Web-{EE617422-D19D-6760-54C1-C997C1113305}" dt="2021-11-04T15:10:24.631" v="434"/>
          <ac:spMkLst>
            <pc:docMk/>
            <pc:sldMk cId="153830453" sldId="379"/>
            <ac:spMk id="8" creationId="{B3C4284A-21A9-49DF-84DE-9D82095C38BE}"/>
          </ac:spMkLst>
        </pc:spChg>
        <pc:spChg chg="del">
          <ac:chgData name="Sanketa Kadam" userId="S::sanketa.kadam@ssaihq.com::dbaf6e8c-1d56-493a-a360-644b0f65f8ab" providerId="AD" clId="Web-{EE617422-D19D-6760-54C1-C997C1113305}" dt="2021-11-04T15:10:28.553" v="449"/>
          <ac:spMkLst>
            <pc:docMk/>
            <pc:sldMk cId="153830453" sldId="379"/>
            <ac:spMk id="10" creationId="{7B029334-90A6-438A-AC95-0BCA37D66B73}"/>
          </ac:spMkLst>
        </pc:spChg>
        <pc:spChg chg="del">
          <ac:chgData name="Sanketa Kadam" userId="S::sanketa.kadam@ssaihq.com::dbaf6e8c-1d56-493a-a360-644b0f65f8ab" providerId="AD" clId="Web-{EE617422-D19D-6760-54C1-C997C1113305}" dt="2021-11-04T15:10:28.553" v="448"/>
          <ac:spMkLst>
            <pc:docMk/>
            <pc:sldMk cId="153830453" sldId="379"/>
            <ac:spMk id="11" creationId="{B7A4617F-D01B-4797-B300-CC54B878FE9F}"/>
          </ac:spMkLst>
        </pc:spChg>
        <pc:spChg chg="del">
          <ac:chgData name="Sanketa Kadam" userId="S::sanketa.kadam@ssaihq.com::dbaf6e8c-1d56-493a-a360-644b0f65f8ab" providerId="AD" clId="Web-{EE617422-D19D-6760-54C1-C997C1113305}" dt="2021-11-04T15:10:28.553" v="447"/>
          <ac:spMkLst>
            <pc:docMk/>
            <pc:sldMk cId="153830453" sldId="379"/>
            <ac:spMk id="12" creationId="{89B7C246-72FC-4E27-AFCA-20BBCB556B5E}"/>
          </ac:spMkLst>
        </pc:spChg>
        <pc:spChg chg="del">
          <ac:chgData name="Sanketa Kadam" userId="S::sanketa.kadam@ssaihq.com::dbaf6e8c-1d56-493a-a360-644b0f65f8ab" providerId="AD" clId="Web-{EE617422-D19D-6760-54C1-C997C1113305}" dt="2021-11-04T15:10:23.865" v="433"/>
          <ac:spMkLst>
            <pc:docMk/>
            <pc:sldMk cId="153830453" sldId="379"/>
            <ac:spMk id="13" creationId="{556451C7-6D4E-4676-B0E8-1DA495FC1AE5}"/>
          </ac:spMkLst>
        </pc:spChg>
        <pc:spChg chg="del">
          <ac:chgData name="Sanketa Kadam" userId="S::sanketa.kadam@ssaihq.com::dbaf6e8c-1d56-493a-a360-644b0f65f8ab" providerId="AD" clId="Web-{EE617422-D19D-6760-54C1-C997C1113305}" dt="2021-11-04T15:10:28.553" v="446"/>
          <ac:spMkLst>
            <pc:docMk/>
            <pc:sldMk cId="153830453" sldId="379"/>
            <ac:spMk id="14" creationId="{06AC0ACE-6995-495D-B856-50E1CF32E29F}"/>
          </ac:spMkLst>
        </pc:spChg>
        <pc:spChg chg="del">
          <ac:chgData name="Sanketa Kadam" userId="S::sanketa.kadam@ssaihq.com::dbaf6e8c-1d56-493a-a360-644b0f65f8ab" providerId="AD" clId="Web-{EE617422-D19D-6760-54C1-C997C1113305}" dt="2021-11-04T15:10:28.553" v="445"/>
          <ac:spMkLst>
            <pc:docMk/>
            <pc:sldMk cId="153830453" sldId="379"/>
            <ac:spMk id="15" creationId="{EB9AFDD6-42F6-4686-B4BE-ABF83A8CBBC4}"/>
          </ac:spMkLst>
        </pc:spChg>
        <pc:spChg chg="del">
          <ac:chgData name="Sanketa Kadam" userId="S::sanketa.kadam@ssaihq.com::dbaf6e8c-1d56-493a-a360-644b0f65f8ab" providerId="AD" clId="Web-{EE617422-D19D-6760-54C1-C997C1113305}" dt="2021-11-04T15:10:28.553" v="444"/>
          <ac:spMkLst>
            <pc:docMk/>
            <pc:sldMk cId="153830453" sldId="379"/>
            <ac:spMk id="16" creationId="{60A7DCE6-C7B3-4AC6-8FFB-829C8DEA40DF}"/>
          </ac:spMkLst>
        </pc:spChg>
        <pc:spChg chg="del">
          <ac:chgData name="Sanketa Kadam" userId="S::sanketa.kadam@ssaihq.com::dbaf6e8c-1d56-493a-a360-644b0f65f8ab" providerId="AD" clId="Web-{EE617422-D19D-6760-54C1-C997C1113305}" dt="2021-11-04T15:10:29.787" v="450"/>
          <ac:spMkLst>
            <pc:docMk/>
            <pc:sldMk cId="153830453" sldId="379"/>
            <ac:spMk id="17" creationId="{F42DF056-FD21-4120-B5E9-5C4F93A80910}"/>
          </ac:spMkLst>
        </pc:spChg>
        <pc:spChg chg="del">
          <ac:chgData name="Sanketa Kadam" userId="S::sanketa.kadam@ssaihq.com::dbaf6e8c-1d56-493a-a360-644b0f65f8ab" providerId="AD" clId="Web-{EE617422-D19D-6760-54C1-C997C1113305}" dt="2021-11-04T15:10:28.553" v="443"/>
          <ac:spMkLst>
            <pc:docMk/>
            <pc:sldMk cId="153830453" sldId="379"/>
            <ac:spMk id="18" creationId="{08A4EADC-F413-40F7-A5AC-2B42B03F503F}"/>
          </ac:spMkLst>
        </pc:spChg>
        <pc:spChg chg="del">
          <ac:chgData name="Sanketa Kadam" userId="S::sanketa.kadam@ssaihq.com::dbaf6e8c-1d56-493a-a360-644b0f65f8ab" providerId="AD" clId="Web-{EE617422-D19D-6760-54C1-C997C1113305}" dt="2021-11-04T15:10:30.787" v="451"/>
          <ac:spMkLst>
            <pc:docMk/>
            <pc:sldMk cId="153830453" sldId="379"/>
            <ac:spMk id="19" creationId="{CF4B549F-DE77-45D7-BB1F-CBF9DE8E5B13}"/>
          </ac:spMkLst>
        </pc:spChg>
        <pc:spChg chg="del">
          <ac:chgData name="Sanketa Kadam" userId="S::sanketa.kadam@ssaihq.com::dbaf6e8c-1d56-493a-a360-644b0f65f8ab" providerId="AD" clId="Web-{EE617422-D19D-6760-54C1-C997C1113305}" dt="2021-11-04T15:10:28.553" v="442"/>
          <ac:spMkLst>
            <pc:docMk/>
            <pc:sldMk cId="153830453" sldId="379"/>
            <ac:spMk id="20" creationId="{C2468767-CBBA-4930-A948-26994E4C4DD2}"/>
          </ac:spMkLst>
        </pc:spChg>
        <pc:cxnChg chg="add del">
          <ac:chgData name="Sanketa Kadam" userId="S::sanketa.kadam@ssaihq.com::dbaf6e8c-1d56-493a-a360-644b0f65f8ab" providerId="AD" clId="Web-{EE617422-D19D-6760-54C1-C997C1113305}" dt="2021-11-04T15:10:37.162" v="453"/>
          <ac:cxnSpMkLst>
            <pc:docMk/>
            <pc:sldMk cId="153830453" sldId="379"/>
            <ac:cxnSpMk id="2" creationId="{99B0E93D-6711-45B4-B846-CCB5A0AC96D4}"/>
          </ac:cxnSpMkLst>
        </pc:cxnChg>
        <pc:cxnChg chg="del">
          <ac:chgData name="Sanketa Kadam" userId="S::sanketa.kadam@ssaihq.com::dbaf6e8c-1d56-493a-a360-644b0f65f8ab" providerId="AD" clId="Web-{EE617422-D19D-6760-54C1-C997C1113305}" dt="2021-11-04T15:10:28.553" v="441"/>
          <ac:cxnSpMkLst>
            <pc:docMk/>
            <pc:sldMk cId="153830453" sldId="379"/>
            <ac:cxnSpMk id="6" creationId="{71B1BDC2-0632-4832-87BC-EC11ADCADA88}"/>
          </ac:cxnSpMkLst>
        </pc:cxnChg>
        <pc:cxnChg chg="del">
          <ac:chgData name="Sanketa Kadam" userId="S::sanketa.kadam@ssaihq.com::dbaf6e8c-1d56-493a-a360-644b0f65f8ab" providerId="AD" clId="Web-{EE617422-D19D-6760-54C1-C997C1113305}" dt="2021-11-04T15:10:28.553" v="440"/>
          <ac:cxnSpMkLst>
            <pc:docMk/>
            <pc:sldMk cId="153830453" sldId="379"/>
            <ac:cxnSpMk id="22" creationId="{44F53382-BAF3-4FDE-9537-93AA410EDE33}"/>
          </ac:cxnSpMkLst>
        </pc:cxnChg>
        <pc:cxnChg chg="del">
          <ac:chgData name="Sanketa Kadam" userId="S::sanketa.kadam@ssaihq.com::dbaf6e8c-1d56-493a-a360-644b0f65f8ab" providerId="AD" clId="Web-{EE617422-D19D-6760-54C1-C997C1113305}" dt="2021-11-04T15:10:28.553" v="439"/>
          <ac:cxnSpMkLst>
            <pc:docMk/>
            <pc:sldMk cId="153830453" sldId="379"/>
            <ac:cxnSpMk id="23" creationId="{EC329E4C-2240-4580-87E5-DCCCA41A3080}"/>
          </ac:cxnSpMkLst>
        </pc:cxnChg>
        <pc:cxnChg chg="del">
          <ac:chgData name="Sanketa Kadam" userId="S::sanketa.kadam@ssaihq.com::dbaf6e8c-1d56-493a-a360-644b0f65f8ab" providerId="AD" clId="Web-{EE617422-D19D-6760-54C1-C997C1113305}" dt="2021-11-04T15:10:28.537" v="438"/>
          <ac:cxnSpMkLst>
            <pc:docMk/>
            <pc:sldMk cId="153830453" sldId="379"/>
            <ac:cxnSpMk id="24" creationId="{898BE814-131A-44C9-9095-CF457D01151C}"/>
          </ac:cxnSpMkLst>
        </pc:cxnChg>
        <pc:cxnChg chg="del">
          <ac:chgData name="Sanketa Kadam" userId="S::sanketa.kadam@ssaihq.com::dbaf6e8c-1d56-493a-a360-644b0f65f8ab" providerId="AD" clId="Web-{EE617422-D19D-6760-54C1-C997C1113305}" dt="2021-11-04T15:10:28.537" v="437"/>
          <ac:cxnSpMkLst>
            <pc:docMk/>
            <pc:sldMk cId="153830453" sldId="379"/>
            <ac:cxnSpMk id="25" creationId="{CA192343-CB9F-481D-AE4A-06791A4557A7}"/>
          </ac:cxnSpMkLst>
        </pc:cxnChg>
        <pc:cxnChg chg="del">
          <ac:chgData name="Sanketa Kadam" userId="S::sanketa.kadam@ssaihq.com::dbaf6e8c-1d56-493a-a360-644b0f65f8ab" providerId="AD" clId="Web-{EE617422-D19D-6760-54C1-C997C1113305}" dt="2021-11-04T15:10:28.537" v="436"/>
          <ac:cxnSpMkLst>
            <pc:docMk/>
            <pc:sldMk cId="153830453" sldId="379"/>
            <ac:cxnSpMk id="26" creationId="{DB5A5E05-A9BB-49D6-94E6-29D817859C6A}"/>
          </ac:cxnSpMkLst>
        </pc:cxnChg>
        <pc:cxnChg chg="del">
          <ac:chgData name="Sanketa Kadam" userId="S::sanketa.kadam@ssaihq.com::dbaf6e8c-1d56-493a-a360-644b0f65f8ab" providerId="AD" clId="Web-{EE617422-D19D-6760-54C1-C997C1113305}" dt="2021-11-04T15:10:28.537" v="435"/>
          <ac:cxnSpMkLst>
            <pc:docMk/>
            <pc:sldMk cId="153830453" sldId="379"/>
            <ac:cxnSpMk id="27" creationId="{D703889A-DA0C-42B5-AD2C-2DE580DC3918}"/>
          </ac:cxnSpMkLst>
        </pc:cxnChg>
      </pc:sldChg>
      <pc:sldChg chg="modSp ord">
        <pc:chgData name="Sanketa Kadam" userId="S::sanketa.kadam@ssaihq.com::dbaf6e8c-1d56-493a-a360-644b0f65f8ab" providerId="AD" clId="Web-{EE617422-D19D-6760-54C1-C997C1113305}" dt="2021-11-04T18:51:27.502" v="747"/>
        <pc:sldMkLst>
          <pc:docMk/>
          <pc:sldMk cId="1316052657" sldId="380"/>
        </pc:sldMkLst>
        <pc:spChg chg="mod">
          <ac:chgData name="Sanketa Kadam" userId="S::sanketa.kadam@ssaihq.com::dbaf6e8c-1d56-493a-a360-644b0f65f8ab" providerId="AD" clId="Web-{EE617422-D19D-6760-54C1-C997C1113305}" dt="2021-11-04T18:47:42.576" v="742" actId="20577"/>
          <ac:spMkLst>
            <pc:docMk/>
            <pc:sldMk cId="1316052657" sldId="380"/>
            <ac:spMk id="2" creationId="{00000000-0000-0000-0000-000000000000}"/>
          </ac:spMkLst>
        </pc:spChg>
      </pc:sldChg>
      <pc:sldChg chg="modSp ord">
        <pc:chgData name="Sanketa Kadam" userId="S::sanketa.kadam@ssaihq.com::dbaf6e8c-1d56-493a-a360-644b0f65f8ab" providerId="AD" clId="Web-{EE617422-D19D-6760-54C1-C997C1113305}" dt="2021-11-04T18:52:23.643" v="775" actId="20577"/>
        <pc:sldMkLst>
          <pc:docMk/>
          <pc:sldMk cId="1956714534" sldId="382"/>
        </pc:sldMkLst>
        <pc:spChg chg="mod">
          <ac:chgData name="Sanketa Kadam" userId="S::sanketa.kadam@ssaihq.com::dbaf6e8c-1d56-493a-a360-644b0f65f8ab" providerId="AD" clId="Web-{EE617422-D19D-6760-54C1-C997C1113305}" dt="2021-11-04T18:52:23.643" v="775" actId="20577"/>
          <ac:spMkLst>
            <pc:docMk/>
            <pc:sldMk cId="1956714534" sldId="382"/>
            <ac:spMk id="3" creationId="{313F7F14-4FEF-4C33-8FCD-355EBB5DDAFC}"/>
          </ac:spMkLst>
        </pc:spChg>
      </pc:sldChg>
      <pc:sldChg chg="modSp ord addCm">
        <pc:chgData name="Sanketa Kadam" userId="S::sanketa.kadam@ssaihq.com::dbaf6e8c-1d56-493a-a360-644b0f65f8ab" providerId="AD" clId="Web-{EE617422-D19D-6760-54C1-C997C1113305}" dt="2021-11-04T19:15:30.652" v="1336"/>
        <pc:sldMkLst>
          <pc:docMk/>
          <pc:sldMk cId="1713238694" sldId="383"/>
        </pc:sldMkLst>
        <pc:spChg chg="mod">
          <ac:chgData name="Sanketa Kadam" userId="S::sanketa.kadam@ssaihq.com::dbaf6e8c-1d56-493a-a360-644b0f65f8ab" providerId="AD" clId="Web-{EE617422-D19D-6760-54C1-C997C1113305}" dt="2021-11-04T19:12:54.868" v="1334" actId="20577"/>
          <ac:spMkLst>
            <pc:docMk/>
            <pc:sldMk cId="1713238694" sldId="383"/>
            <ac:spMk id="3" creationId="{313F7F14-4FEF-4C33-8FCD-355EBB5DDAFC}"/>
          </ac:spMkLst>
        </pc:spChg>
      </pc:sldChg>
      <pc:sldChg chg="modSp ord">
        <pc:chgData name="Sanketa Kadam" userId="S::sanketa.kadam@ssaihq.com::dbaf6e8c-1d56-493a-a360-644b0f65f8ab" providerId="AD" clId="Web-{EE617422-D19D-6760-54C1-C997C1113305}" dt="2021-11-04T18:52:16.690" v="768" actId="20577"/>
        <pc:sldMkLst>
          <pc:docMk/>
          <pc:sldMk cId="367947704" sldId="384"/>
        </pc:sldMkLst>
        <pc:spChg chg="mod">
          <ac:chgData name="Sanketa Kadam" userId="S::sanketa.kadam@ssaihq.com::dbaf6e8c-1d56-493a-a360-644b0f65f8ab" providerId="AD" clId="Web-{EE617422-D19D-6760-54C1-C997C1113305}" dt="2021-11-04T18:52:16.690" v="768" actId="20577"/>
          <ac:spMkLst>
            <pc:docMk/>
            <pc:sldMk cId="367947704" sldId="384"/>
            <ac:spMk id="3" creationId="{313F7F14-4FEF-4C33-8FCD-355EBB5DDAFC}"/>
          </ac:spMkLst>
        </pc:spChg>
      </pc:sldChg>
      <pc:sldChg chg="modSp ord">
        <pc:chgData name="Sanketa Kadam" userId="S::sanketa.kadam@ssaihq.com::dbaf6e8c-1d56-493a-a360-644b0f65f8ab" providerId="AD" clId="Web-{EE617422-D19D-6760-54C1-C997C1113305}" dt="2021-11-04T18:51:27.502" v="748"/>
        <pc:sldMkLst>
          <pc:docMk/>
          <pc:sldMk cId="3678106739" sldId="386"/>
        </pc:sldMkLst>
        <pc:spChg chg="mod">
          <ac:chgData name="Sanketa Kadam" userId="S::sanketa.kadam@ssaihq.com::dbaf6e8c-1d56-493a-a360-644b0f65f8ab" providerId="AD" clId="Web-{EE617422-D19D-6760-54C1-C997C1113305}" dt="2021-11-04T18:47:32.998" v="740" actId="20577"/>
          <ac:spMkLst>
            <pc:docMk/>
            <pc:sldMk cId="3678106739" sldId="386"/>
            <ac:spMk id="2" creationId="{00000000-0000-0000-0000-000000000000}"/>
          </ac:spMkLst>
        </pc:spChg>
      </pc:sldChg>
      <pc:sldChg chg="addSp modSp add replId">
        <pc:chgData name="Sanketa Kadam" userId="S::sanketa.kadam@ssaihq.com::dbaf6e8c-1d56-493a-a360-644b0f65f8ab" providerId="AD" clId="Web-{EE617422-D19D-6760-54C1-C997C1113305}" dt="2021-11-04T19:09:18.598" v="1328" actId="20577"/>
        <pc:sldMkLst>
          <pc:docMk/>
          <pc:sldMk cId="2883541589" sldId="389"/>
        </pc:sldMkLst>
        <pc:spChg chg="mod">
          <ac:chgData name="Sanketa Kadam" userId="S::sanketa.kadam@ssaihq.com::dbaf6e8c-1d56-493a-a360-644b0f65f8ab" providerId="AD" clId="Web-{EE617422-D19D-6760-54C1-C997C1113305}" dt="2021-11-04T19:05:37.110" v="1247" actId="1076"/>
          <ac:spMkLst>
            <pc:docMk/>
            <pc:sldMk cId="2883541589" sldId="389"/>
            <ac:spMk id="3" creationId="{87B81C93-7F6C-4143-9602-CF31B4025948}"/>
          </ac:spMkLst>
        </pc:spChg>
        <pc:spChg chg="mod">
          <ac:chgData name="Sanketa Kadam" userId="S::sanketa.kadam@ssaihq.com::dbaf6e8c-1d56-493a-a360-644b0f65f8ab" providerId="AD" clId="Web-{EE617422-D19D-6760-54C1-C997C1113305}" dt="2021-11-04T19:08:41.176" v="1324" actId="1076"/>
          <ac:spMkLst>
            <pc:docMk/>
            <pc:sldMk cId="2883541589" sldId="389"/>
            <ac:spMk id="5" creationId="{6431BD07-E7EE-46CF-B0DD-3C7AB1CC077A}"/>
          </ac:spMkLst>
        </pc:spChg>
        <pc:spChg chg="add mod">
          <ac:chgData name="Sanketa Kadam" userId="S::sanketa.kadam@ssaihq.com::dbaf6e8c-1d56-493a-a360-644b0f65f8ab" providerId="AD" clId="Web-{EE617422-D19D-6760-54C1-C997C1113305}" dt="2021-11-04T19:04:56.609" v="1195" actId="1076"/>
          <ac:spMkLst>
            <pc:docMk/>
            <pc:sldMk cId="2883541589" sldId="389"/>
            <ac:spMk id="6" creationId="{45BFFE19-047C-44F2-A859-6B6164B18587}"/>
          </ac:spMkLst>
        </pc:spChg>
        <pc:spChg chg="add mod">
          <ac:chgData name="Sanketa Kadam" userId="S::sanketa.kadam@ssaihq.com::dbaf6e8c-1d56-493a-a360-644b0f65f8ab" providerId="AD" clId="Web-{EE617422-D19D-6760-54C1-C997C1113305}" dt="2021-11-04T19:04:56.719" v="1200" actId="1076"/>
          <ac:spMkLst>
            <pc:docMk/>
            <pc:sldMk cId="2883541589" sldId="389"/>
            <ac:spMk id="7" creationId="{7BB300B8-E102-4E21-A37F-95C14F5C44B7}"/>
          </ac:spMkLst>
        </pc:spChg>
        <pc:spChg chg="add mod">
          <ac:chgData name="Sanketa Kadam" userId="S::sanketa.kadam@ssaihq.com::dbaf6e8c-1d56-493a-a360-644b0f65f8ab" providerId="AD" clId="Web-{EE617422-D19D-6760-54C1-C997C1113305}" dt="2021-11-04T19:04:56.672" v="1198" actId="1076"/>
          <ac:spMkLst>
            <pc:docMk/>
            <pc:sldMk cId="2883541589" sldId="389"/>
            <ac:spMk id="8" creationId="{E38C9C09-B89C-4870-A57D-AB44CE6D65CB}"/>
          </ac:spMkLst>
        </pc:spChg>
        <pc:spChg chg="mod">
          <ac:chgData name="Sanketa Kadam" userId="S::sanketa.kadam@ssaihq.com::dbaf6e8c-1d56-493a-a360-644b0f65f8ab" providerId="AD" clId="Web-{EE617422-D19D-6760-54C1-C997C1113305}" dt="2021-11-04T19:08:31.285" v="1296" actId="1076"/>
          <ac:spMkLst>
            <pc:docMk/>
            <pc:sldMk cId="2883541589" sldId="389"/>
            <ac:spMk id="9" creationId="{1FFEC42B-342E-4CEC-BDA0-221E66E8C3F8}"/>
          </ac:spMkLst>
        </pc:spChg>
        <pc:spChg chg="add mod">
          <ac:chgData name="Sanketa Kadam" userId="S::sanketa.kadam@ssaihq.com::dbaf6e8c-1d56-493a-a360-644b0f65f8ab" providerId="AD" clId="Web-{EE617422-D19D-6760-54C1-C997C1113305}" dt="2021-11-04T19:04:56.703" v="1199" actId="1076"/>
          <ac:spMkLst>
            <pc:docMk/>
            <pc:sldMk cId="2883541589" sldId="389"/>
            <ac:spMk id="10" creationId="{6EBA8399-D6A6-4DDB-87D4-042FC7A4DC00}"/>
          </ac:spMkLst>
        </pc:spChg>
        <pc:spChg chg="add mod">
          <ac:chgData name="Sanketa Kadam" userId="S::sanketa.kadam@ssaihq.com::dbaf6e8c-1d56-493a-a360-644b0f65f8ab" providerId="AD" clId="Web-{EE617422-D19D-6760-54C1-C997C1113305}" dt="2021-11-04T19:04:56.641" v="1196" actId="1076"/>
          <ac:spMkLst>
            <pc:docMk/>
            <pc:sldMk cId="2883541589" sldId="389"/>
            <ac:spMk id="11" creationId="{2AFCDC84-17A2-4909-8AEB-48889EAB6730}"/>
          </ac:spMkLst>
        </pc:spChg>
        <pc:spChg chg="add mod">
          <ac:chgData name="Sanketa Kadam" userId="S::sanketa.kadam@ssaihq.com::dbaf6e8c-1d56-493a-a360-644b0f65f8ab" providerId="AD" clId="Web-{EE617422-D19D-6760-54C1-C997C1113305}" dt="2021-11-04T19:04:56.656" v="1197" actId="1076"/>
          <ac:spMkLst>
            <pc:docMk/>
            <pc:sldMk cId="2883541589" sldId="389"/>
            <ac:spMk id="12" creationId="{3E2B40C5-521C-4FC3-B237-52ABC690C753}"/>
          </ac:spMkLst>
        </pc:spChg>
        <pc:spChg chg="mod">
          <ac:chgData name="Sanketa Kadam" userId="S::sanketa.kadam@ssaihq.com::dbaf6e8c-1d56-493a-a360-644b0f65f8ab" providerId="AD" clId="Web-{EE617422-D19D-6760-54C1-C997C1113305}" dt="2021-11-04T19:08:31.301" v="1297" actId="1076"/>
          <ac:spMkLst>
            <pc:docMk/>
            <pc:sldMk cId="2883541589" sldId="389"/>
            <ac:spMk id="13" creationId="{810B242C-E976-4BF4-8AD4-95C82CE0F0CD}"/>
          </ac:spMkLst>
        </pc:spChg>
        <pc:spChg chg="mod">
          <ac:chgData name="Sanketa Kadam" userId="S::sanketa.kadam@ssaihq.com::dbaf6e8c-1d56-493a-a360-644b0f65f8ab" providerId="AD" clId="Web-{EE617422-D19D-6760-54C1-C997C1113305}" dt="2021-11-04T19:08:31.316" v="1298" actId="1076"/>
          <ac:spMkLst>
            <pc:docMk/>
            <pc:sldMk cId="2883541589" sldId="389"/>
            <ac:spMk id="14" creationId="{131FA372-270E-4D34-8864-02CDC81FC052}"/>
          </ac:spMkLst>
        </pc:spChg>
        <pc:spChg chg="mod">
          <ac:chgData name="Sanketa Kadam" userId="S::sanketa.kadam@ssaihq.com::dbaf6e8c-1d56-493a-a360-644b0f65f8ab" providerId="AD" clId="Web-{EE617422-D19D-6760-54C1-C997C1113305}" dt="2021-11-04T19:02:13.669" v="1102" actId="1076"/>
          <ac:spMkLst>
            <pc:docMk/>
            <pc:sldMk cId="2883541589" sldId="389"/>
            <ac:spMk id="15" creationId="{36D91208-8CAB-4823-8AC4-85083E73392C}"/>
          </ac:spMkLst>
        </pc:spChg>
        <pc:spChg chg="mod">
          <ac:chgData name="Sanketa Kadam" userId="S::sanketa.kadam@ssaihq.com::dbaf6e8c-1d56-493a-a360-644b0f65f8ab" providerId="AD" clId="Web-{EE617422-D19D-6760-54C1-C997C1113305}" dt="2021-11-04T19:05:36.704" v="1229" actId="1076"/>
          <ac:spMkLst>
            <pc:docMk/>
            <pc:sldMk cId="2883541589" sldId="389"/>
            <ac:spMk id="24" creationId="{61694C92-2464-4F8D-9C45-C5BC642FD800}"/>
          </ac:spMkLst>
        </pc:spChg>
        <pc:spChg chg="mod">
          <ac:chgData name="Sanketa Kadam" userId="S::sanketa.kadam@ssaihq.com::dbaf6e8c-1d56-493a-a360-644b0f65f8ab" providerId="AD" clId="Web-{EE617422-D19D-6760-54C1-C997C1113305}" dt="2021-11-04T19:09:10.301" v="1327" actId="20577"/>
          <ac:spMkLst>
            <pc:docMk/>
            <pc:sldMk cId="2883541589" sldId="389"/>
            <ac:spMk id="26" creationId="{CBFDEDA8-729A-4B7E-9971-596A23D3AB37}"/>
          </ac:spMkLst>
        </pc:spChg>
        <pc:spChg chg="mod">
          <ac:chgData name="Sanketa Kadam" userId="S::sanketa.kadam@ssaihq.com::dbaf6e8c-1d56-493a-a360-644b0f65f8ab" providerId="AD" clId="Web-{EE617422-D19D-6760-54C1-C997C1113305}" dt="2021-11-04T19:09:18.598" v="1328" actId="20577"/>
          <ac:spMkLst>
            <pc:docMk/>
            <pc:sldMk cId="2883541589" sldId="389"/>
            <ac:spMk id="27" creationId="{1AFA3F22-765F-44C3-B574-06AFB9E06DA1}"/>
          </ac:spMkLst>
        </pc:spChg>
        <pc:spChg chg="mod">
          <ac:chgData name="Sanketa Kadam" userId="S::sanketa.kadam@ssaihq.com::dbaf6e8c-1d56-493a-a360-644b0f65f8ab" providerId="AD" clId="Web-{EE617422-D19D-6760-54C1-C997C1113305}" dt="2021-11-04T19:08:31.379" v="1301" actId="1076"/>
          <ac:spMkLst>
            <pc:docMk/>
            <pc:sldMk cId="2883541589" sldId="389"/>
            <ac:spMk id="28" creationId="{D6354751-431B-4657-A53F-100660524D81}"/>
          </ac:spMkLst>
        </pc:spChg>
        <pc:spChg chg="mod">
          <ac:chgData name="Sanketa Kadam" userId="S::sanketa.kadam@ssaihq.com::dbaf6e8c-1d56-493a-a360-644b0f65f8ab" providerId="AD" clId="Web-{EE617422-D19D-6760-54C1-C997C1113305}" dt="2021-11-04T19:08:31.410" v="1302" actId="1076"/>
          <ac:spMkLst>
            <pc:docMk/>
            <pc:sldMk cId="2883541589" sldId="389"/>
            <ac:spMk id="29" creationId="{755350BB-2330-468F-9DC6-D4FF618D2AED}"/>
          </ac:spMkLst>
        </pc:spChg>
        <pc:spChg chg="mod">
          <ac:chgData name="Sanketa Kadam" userId="S::sanketa.kadam@ssaihq.com::dbaf6e8c-1d56-493a-a360-644b0f65f8ab" providerId="AD" clId="Web-{EE617422-D19D-6760-54C1-C997C1113305}" dt="2021-11-04T19:08:31.426" v="1303" actId="1076"/>
          <ac:spMkLst>
            <pc:docMk/>
            <pc:sldMk cId="2883541589" sldId="389"/>
            <ac:spMk id="31" creationId="{46CB3CE3-F232-4721-93D8-6918407073F5}"/>
          </ac:spMkLst>
        </pc:spChg>
        <pc:spChg chg="mod">
          <ac:chgData name="Sanketa Kadam" userId="S::sanketa.kadam@ssaihq.com::dbaf6e8c-1d56-493a-a360-644b0f65f8ab" providerId="AD" clId="Web-{EE617422-D19D-6760-54C1-C997C1113305}" dt="2021-11-04T19:05:48.829" v="1260" actId="1076"/>
          <ac:spMkLst>
            <pc:docMk/>
            <pc:sldMk cId="2883541589" sldId="389"/>
            <ac:spMk id="33" creationId="{72EF3DD1-32E6-4A25-BD91-FC2589EDC632}"/>
          </ac:spMkLst>
        </pc:spChg>
        <pc:spChg chg="mod">
          <ac:chgData name="Sanketa Kadam" userId="S::sanketa.kadam@ssaihq.com::dbaf6e8c-1d56-493a-a360-644b0f65f8ab" providerId="AD" clId="Web-{EE617422-D19D-6760-54C1-C997C1113305}" dt="2021-11-04T19:05:48.798" v="1258" actId="1076"/>
          <ac:spMkLst>
            <pc:docMk/>
            <pc:sldMk cId="2883541589" sldId="389"/>
            <ac:spMk id="35" creationId="{63D53624-14F6-422F-AB1F-7BE8227B3B50}"/>
          </ac:spMkLst>
        </pc:spChg>
        <pc:spChg chg="mod">
          <ac:chgData name="Sanketa Kadam" userId="S::sanketa.kadam@ssaihq.com::dbaf6e8c-1d56-493a-a360-644b0f65f8ab" providerId="AD" clId="Web-{EE617422-D19D-6760-54C1-C997C1113305}" dt="2021-11-04T19:05:29.266" v="1228" actId="14100"/>
          <ac:spMkLst>
            <pc:docMk/>
            <pc:sldMk cId="2883541589" sldId="389"/>
            <ac:spMk id="36" creationId="{754919FA-289E-4567-BFEE-0D4EB7529F17}"/>
          </ac:spMkLst>
        </pc:spChg>
        <pc:spChg chg="mod">
          <ac:chgData name="Sanketa Kadam" userId="S::sanketa.kadam@ssaihq.com::dbaf6e8c-1d56-493a-a360-644b0f65f8ab" providerId="AD" clId="Web-{EE617422-D19D-6760-54C1-C997C1113305}" dt="2021-11-04T19:05:37.016" v="1243" actId="1076"/>
          <ac:spMkLst>
            <pc:docMk/>
            <pc:sldMk cId="2883541589" sldId="389"/>
            <ac:spMk id="38" creationId="{4A2CBBCA-A2AB-4920-A8EA-6BDA98E870CB}"/>
          </ac:spMkLst>
        </pc:spChg>
        <pc:spChg chg="mod">
          <ac:chgData name="Sanketa Kadam" userId="S::sanketa.kadam@ssaihq.com::dbaf6e8c-1d56-493a-a360-644b0f65f8ab" providerId="AD" clId="Web-{EE617422-D19D-6760-54C1-C997C1113305}" dt="2021-11-04T19:08:31.644" v="1314" actId="1076"/>
          <ac:spMkLst>
            <pc:docMk/>
            <pc:sldMk cId="2883541589" sldId="389"/>
            <ac:spMk id="41" creationId="{24137612-411F-4EBE-BBF9-13629244B37F}"/>
          </ac:spMkLst>
        </pc:spChg>
        <pc:spChg chg="mod">
          <ac:chgData name="Sanketa Kadam" userId="S::sanketa.kadam@ssaihq.com::dbaf6e8c-1d56-493a-a360-644b0f65f8ab" providerId="AD" clId="Web-{EE617422-D19D-6760-54C1-C997C1113305}" dt="2021-11-04T19:05:37.173" v="1250" actId="1076"/>
          <ac:spMkLst>
            <pc:docMk/>
            <pc:sldMk cId="2883541589" sldId="389"/>
            <ac:spMk id="46" creationId="{F751C131-6EED-411B-9892-CDF49153F079}"/>
          </ac:spMkLst>
        </pc:spChg>
        <pc:spChg chg="mod">
          <ac:chgData name="Sanketa Kadam" userId="S::sanketa.kadam@ssaihq.com::dbaf6e8c-1d56-493a-a360-644b0f65f8ab" providerId="AD" clId="Web-{EE617422-D19D-6760-54C1-C997C1113305}" dt="2021-11-04T19:08:31.504" v="1307" actId="1076"/>
          <ac:spMkLst>
            <pc:docMk/>
            <pc:sldMk cId="2883541589" sldId="389"/>
            <ac:spMk id="47" creationId="{721A3606-E26F-4AE4-B8AE-B4E5E57ECE0A}"/>
          </ac:spMkLst>
        </pc:spChg>
        <pc:spChg chg="mod">
          <ac:chgData name="Sanketa Kadam" userId="S::sanketa.kadam@ssaihq.com::dbaf6e8c-1d56-493a-a360-644b0f65f8ab" providerId="AD" clId="Web-{EE617422-D19D-6760-54C1-C997C1113305}" dt="2021-11-04T19:08:31.691" v="1316" actId="1076"/>
          <ac:spMkLst>
            <pc:docMk/>
            <pc:sldMk cId="2883541589" sldId="389"/>
            <ac:spMk id="48" creationId="{0DF8D86E-17CB-4B45-B1B0-BB1807787E63}"/>
          </ac:spMkLst>
        </pc:spChg>
        <pc:spChg chg="mod">
          <ac:chgData name="Sanketa Kadam" userId="S::sanketa.kadam@ssaihq.com::dbaf6e8c-1d56-493a-a360-644b0f65f8ab" providerId="AD" clId="Web-{EE617422-D19D-6760-54C1-C997C1113305}" dt="2021-11-04T19:05:37.001" v="1242" actId="1076"/>
          <ac:spMkLst>
            <pc:docMk/>
            <pc:sldMk cId="2883541589" sldId="389"/>
            <ac:spMk id="53" creationId="{666B2507-C30A-41A3-A49D-A97F0487290E}"/>
          </ac:spMkLst>
        </pc:spChg>
        <pc:spChg chg="mod">
          <ac:chgData name="Sanketa Kadam" userId="S::sanketa.kadam@ssaihq.com::dbaf6e8c-1d56-493a-a360-644b0f65f8ab" providerId="AD" clId="Web-{EE617422-D19D-6760-54C1-C997C1113305}" dt="2021-11-04T19:08:31.519" v="1308" actId="1076"/>
          <ac:spMkLst>
            <pc:docMk/>
            <pc:sldMk cId="2883541589" sldId="389"/>
            <ac:spMk id="54" creationId="{1A8A6EFA-A95D-4DEB-B457-44D8576AB0CF}"/>
          </ac:spMkLst>
        </pc:spChg>
        <pc:spChg chg="mod">
          <ac:chgData name="Sanketa Kadam" userId="S::sanketa.kadam@ssaihq.com::dbaf6e8c-1d56-493a-a360-644b0f65f8ab" providerId="AD" clId="Web-{EE617422-D19D-6760-54C1-C997C1113305}" dt="2021-11-04T19:08:31.551" v="1309" actId="1076"/>
          <ac:spMkLst>
            <pc:docMk/>
            <pc:sldMk cId="2883541589" sldId="389"/>
            <ac:spMk id="55" creationId="{B049FA3B-99CD-4610-876B-DCCB037A06E2}"/>
          </ac:spMkLst>
        </pc:spChg>
        <pc:spChg chg="mod">
          <ac:chgData name="Sanketa Kadam" userId="S::sanketa.kadam@ssaihq.com::dbaf6e8c-1d56-493a-a360-644b0f65f8ab" providerId="AD" clId="Web-{EE617422-D19D-6760-54C1-C997C1113305}" dt="2021-11-04T19:08:11.597" v="1292" actId="1076"/>
          <ac:spMkLst>
            <pc:docMk/>
            <pc:sldMk cId="2883541589" sldId="389"/>
            <ac:spMk id="56" creationId="{8B583BD6-8AD8-4413-9156-67B922C67067}"/>
          </ac:spMkLst>
        </pc:spChg>
        <pc:spChg chg="mod">
          <ac:chgData name="Sanketa Kadam" userId="S::sanketa.kadam@ssaihq.com::dbaf6e8c-1d56-493a-a360-644b0f65f8ab" providerId="AD" clId="Web-{EE617422-D19D-6760-54C1-C997C1113305}" dt="2021-11-04T19:08:57.817" v="1326" actId="1076"/>
          <ac:spMkLst>
            <pc:docMk/>
            <pc:sldMk cId="2883541589" sldId="389"/>
            <ac:spMk id="57" creationId="{E4C3BAA5-4439-43DB-9CAE-36C3FC5308CE}"/>
          </ac:spMkLst>
        </pc:spChg>
        <pc:spChg chg="mod">
          <ac:chgData name="Sanketa Kadam" userId="S::sanketa.kadam@ssaihq.com::dbaf6e8c-1d56-493a-a360-644b0f65f8ab" providerId="AD" clId="Web-{EE617422-D19D-6760-54C1-C997C1113305}" dt="2021-11-04T19:08:11.613" v="1293" actId="1076"/>
          <ac:spMkLst>
            <pc:docMk/>
            <pc:sldMk cId="2883541589" sldId="389"/>
            <ac:spMk id="58" creationId="{80E7C9E4-1A93-41F1-A63E-23B57CDB2810}"/>
          </ac:spMkLst>
        </pc:spChg>
        <pc:spChg chg="mod">
          <ac:chgData name="Sanketa Kadam" userId="S::sanketa.kadam@ssaihq.com::dbaf6e8c-1d56-493a-a360-644b0f65f8ab" providerId="AD" clId="Web-{EE617422-D19D-6760-54C1-C997C1113305}" dt="2021-11-04T19:08:41.238" v="1325" actId="1076"/>
          <ac:spMkLst>
            <pc:docMk/>
            <pc:sldMk cId="2883541589" sldId="389"/>
            <ac:spMk id="59" creationId="{82821153-5688-4D79-B1BF-A36A55A5F1F7}"/>
          </ac:spMkLst>
        </pc:spChg>
        <pc:spChg chg="mod">
          <ac:chgData name="Sanketa Kadam" userId="S::sanketa.kadam@ssaihq.com::dbaf6e8c-1d56-493a-a360-644b0f65f8ab" providerId="AD" clId="Web-{EE617422-D19D-6760-54C1-C997C1113305}" dt="2021-11-04T19:08:11.644" v="1294" actId="1076"/>
          <ac:spMkLst>
            <pc:docMk/>
            <pc:sldMk cId="2883541589" sldId="389"/>
            <ac:spMk id="60" creationId="{12223DF2-9E49-456F-BC07-D767D128505B}"/>
          </ac:spMkLst>
        </pc:spChg>
        <pc:spChg chg="mod">
          <ac:chgData name="Sanketa Kadam" userId="S::sanketa.kadam@ssaihq.com::dbaf6e8c-1d56-493a-a360-644b0f65f8ab" providerId="AD" clId="Web-{EE617422-D19D-6760-54C1-C997C1113305}" dt="2021-11-04T19:08:31.566" v="1310" actId="1076"/>
          <ac:spMkLst>
            <pc:docMk/>
            <pc:sldMk cId="2883541589" sldId="389"/>
            <ac:spMk id="61" creationId="{D615054E-EB82-4CA5-8AE5-7C04D4D2C480}"/>
          </ac:spMkLst>
        </pc:spChg>
        <pc:spChg chg="mod">
          <ac:chgData name="Sanketa Kadam" userId="S::sanketa.kadam@ssaihq.com::dbaf6e8c-1d56-493a-a360-644b0f65f8ab" providerId="AD" clId="Web-{EE617422-D19D-6760-54C1-C997C1113305}" dt="2021-11-04T19:05:37.126" v="1248" actId="1076"/>
          <ac:spMkLst>
            <pc:docMk/>
            <pc:sldMk cId="2883541589" sldId="389"/>
            <ac:spMk id="64" creationId="{ED06B0F8-60E4-4157-B3B3-5B83A3825268}"/>
          </ac:spMkLst>
        </pc:spChg>
        <pc:spChg chg="mod">
          <ac:chgData name="Sanketa Kadam" userId="S::sanketa.kadam@ssaihq.com::dbaf6e8c-1d56-493a-a360-644b0f65f8ab" providerId="AD" clId="Web-{EE617422-D19D-6760-54C1-C997C1113305}" dt="2021-11-04T19:08:31.660" v="1315" actId="1076"/>
          <ac:spMkLst>
            <pc:docMk/>
            <pc:sldMk cId="2883541589" sldId="389"/>
            <ac:spMk id="70" creationId="{7D716E61-0401-475E-B6FE-8BD6804C4638}"/>
          </ac:spMkLst>
        </pc:spChg>
        <pc:cxnChg chg="mod">
          <ac:chgData name="Sanketa Kadam" userId="S::sanketa.kadam@ssaihq.com::dbaf6e8c-1d56-493a-a360-644b0f65f8ab" providerId="AD" clId="Web-{EE617422-D19D-6760-54C1-C997C1113305}" dt="2021-11-04T19:08:31.723" v="1318" actId="1076"/>
          <ac:cxnSpMkLst>
            <pc:docMk/>
            <pc:sldMk cId="2883541589" sldId="389"/>
            <ac:cxnSpMk id="39" creationId="{0A15AAAB-1E00-45BC-9076-CDC19958CD55}"/>
          </ac:cxnSpMkLst>
        </pc:cxnChg>
        <pc:cxnChg chg="mod">
          <ac:chgData name="Sanketa Kadam" userId="S::sanketa.kadam@ssaihq.com::dbaf6e8c-1d56-493a-a360-644b0f65f8ab" providerId="AD" clId="Web-{EE617422-D19D-6760-54C1-C997C1113305}" dt="2021-11-04T19:08:31.441" v="1304" actId="1076"/>
          <ac:cxnSpMkLst>
            <pc:docMk/>
            <pc:sldMk cId="2883541589" sldId="389"/>
            <ac:cxnSpMk id="42" creationId="{4B6F4E96-A818-4B27-A37F-57E04EC3D741}"/>
          </ac:cxnSpMkLst>
        </pc:cxnChg>
        <pc:cxnChg chg="mod">
          <ac:chgData name="Sanketa Kadam" userId="S::sanketa.kadam@ssaihq.com::dbaf6e8c-1d56-493a-a360-644b0f65f8ab" providerId="AD" clId="Web-{EE617422-D19D-6760-54C1-C997C1113305}" dt="2021-11-04T19:08:31.473" v="1305" actId="1076"/>
          <ac:cxnSpMkLst>
            <pc:docMk/>
            <pc:sldMk cId="2883541589" sldId="389"/>
            <ac:cxnSpMk id="43" creationId="{2452BA4E-06EA-4903-9ACB-DD7EFA5FC22A}"/>
          </ac:cxnSpMkLst>
        </pc:cxnChg>
        <pc:cxnChg chg="mod">
          <ac:chgData name="Sanketa Kadam" userId="S::sanketa.kadam@ssaihq.com::dbaf6e8c-1d56-493a-a360-644b0f65f8ab" providerId="AD" clId="Web-{EE617422-D19D-6760-54C1-C997C1113305}" dt="2021-11-04T19:08:31.488" v="1306" actId="1076"/>
          <ac:cxnSpMkLst>
            <pc:docMk/>
            <pc:sldMk cId="2883541589" sldId="389"/>
            <ac:cxnSpMk id="44" creationId="{7E419000-3E77-4FEE-A419-0A1E6B046E5B}"/>
          </ac:cxnSpMkLst>
        </pc:cxnChg>
        <pc:cxnChg chg="mod">
          <ac:chgData name="Sanketa Kadam" userId="S::sanketa.kadam@ssaihq.com::dbaf6e8c-1d56-493a-a360-644b0f65f8ab" providerId="AD" clId="Web-{EE617422-D19D-6760-54C1-C997C1113305}" dt="2021-11-04T19:08:31.738" v="1319" actId="1076"/>
          <ac:cxnSpMkLst>
            <pc:docMk/>
            <pc:sldMk cId="2883541589" sldId="389"/>
            <ac:cxnSpMk id="45" creationId="{9CDCB16C-EDE8-400D-A3C9-6079FFE77309}"/>
          </ac:cxnSpMkLst>
        </pc:cxnChg>
        <pc:cxnChg chg="mod">
          <ac:chgData name="Sanketa Kadam" userId="S::sanketa.kadam@ssaihq.com::dbaf6e8c-1d56-493a-a360-644b0f65f8ab" providerId="AD" clId="Web-{EE617422-D19D-6760-54C1-C997C1113305}" dt="2021-11-04T19:08:31.754" v="1320" actId="1076"/>
          <ac:cxnSpMkLst>
            <pc:docMk/>
            <pc:sldMk cId="2883541589" sldId="389"/>
            <ac:cxnSpMk id="49" creationId="{84721F9D-F569-4ACB-AFDF-A0FF01625C4E}"/>
          </ac:cxnSpMkLst>
        </pc:cxnChg>
        <pc:cxnChg chg="mod">
          <ac:chgData name="Sanketa Kadam" userId="S::sanketa.kadam@ssaihq.com::dbaf6e8c-1d56-493a-a360-644b0f65f8ab" providerId="AD" clId="Web-{EE617422-D19D-6760-54C1-C997C1113305}" dt="2021-11-04T19:08:31.769" v="1321" actId="1076"/>
          <ac:cxnSpMkLst>
            <pc:docMk/>
            <pc:sldMk cId="2883541589" sldId="389"/>
            <ac:cxnSpMk id="50" creationId="{8F0AA140-CE8D-4E86-A4F8-09ABA159D173}"/>
          </ac:cxnSpMkLst>
        </pc:cxnChg>
        <pc:cxnChg chg="mod">
          <ac:chgData name="Sanketa Kadam" userId="S::sanketa.kadam@ssaihq.com::dbaf6e8c-1d56-493a-a360-644b0f65f8ab" providerId="AD" clId="Web-{EE617422-D19D-6760-54C1-C997C1113305}" dt="2021-11-04T19:08:31.785" v="1322" actId="1076"/>
          <ac:cxnSpMkLst>
            <pc:docMk/>
            <pc:sldMk cId="2883541589" sldId="389"/>
            <ac:cxnSpMk id="51" creationId="{08A9B641-660A-4E39-854F-A43799D9312E}"/>
          </ac:cxnSpMkLst>
        </pc:cxnChg>
        <pc:cxnChg chg="mod">
          <ac:chgData name="Sanketa Kadam" userId="S::sanketa.kadam@ssaihq.com::dbaf6e8c-1d56-493a-a360-644b0f65f8ab" providerId="AD" clId="Web-{EE617422-D19D-6760-54C1-C997C1113305}" dt="2021-11-04T19:08:31.816" v="1323" actId="1076"/>
          <ac:cxnSpMkLst>
            <pc:docMk/>
            <pc:sldMk cId="2883541589" sldId="389"/>
            <ac:cxnSpMk id="52" creationId="{6A91FE49-303F-4044-9FCB-5B80691B8DDB}"/>
          </ac:cxnSpMkLst>
        </pc:cxnChg>
        <pc:cxnChg chg="mod">
          <ac:chgData name="Sanketa Kadam" userId="S::sanketa.kadam@ssaihq.com::dbaf6e8c-1d56-493a-a360-644b0f65f8ab" providerId="AD" clId="Web-{EE617422-D19D-6760-54C1-C997C1113305}" dt="2021-11-04T19:08:31.582" v="1311" actId="1076"/>
          <ac:cxnSpMkLst>
            <pc:docMk/>
            <pc:sldMk cId="2883541589" sldId="389"/>
            <ac:cxnSpMk id="66" creationId="{2F7B08F7-AF05-4571-AD8A-FFC152D97993}"/>
          </ac:cxnSpMkLst>
        </pc:cxnChg>
        <pc:cxnChg chg="mod">
          <ac:chgData name="Sanketa Kadam" userId="S::sanketa.kadam@ssaihq.com::dbaf6e8c-1d56-493a-a360-644b0f65f8ab" providerId="AD" clId="Web-{EE617422-D19D-6760-54C1-C997C1113305}" dt="2021-11-04T19:08:31.598" v="1312" actId="1076"/>
          <ac:cxnSpMkLst>
            <pc:docMk/>
            <pc:sldMk cId="2883541589" sldId="389"/>
            <ac:cxnSpMk id="67" creationId="{2F7B08F7-AF05-4571-AD8A-FFC152D97993}"/>
          </ac:cxnSpMkLst>
        </pc:cxnChg>
        <pc:cxnChg chg="mod">
          <ac:chgData name="Sanketa Kadam" userId="S::sanketa.kadam@ssaihq.com::dbaf6e8c-1d56-493a-a360-644b0f65f8ab" providerId="AD" clId="Web-{EE617422-D19D-6760-54C1-C997C1113305}" dt="2021-11-04T19:08:31.629" v="1313" actId="1076"/>
          <ac:cxnSpMkLst>
            <pc:docMk/>
            <pc:sldMk cId="2883541589" sldId="389"/>
            <ac:cxnSpMk id="68" creationId="{2F7B08F7-AF05-4571-AD8A-FFC152D97993}"/>
          </ac:cxnSpMkLst>
        </pc:cxnChg>
        <pc:cxnChg chg="add mod">
          <ac:chgData name="Sanketa Kadam" userId="S::sanketa.kadam@ssaihq.com::dbaf6e8c-1d56-493a-a360-644b0f65f8ab" providerId="AD" clId="Web-{EE617422-D19D-6760-54C1-C997C1113305}" dt="2021-11-04T19:07:35.534" v="1284" actId="14100"/>
          <ac:cxnSpMkLst>
            <pc:docMk/>
            <pc:sldMk cId="2883541589" sldId="389"/>
            <ac:cxnSpMk id="69" creationId="{1A1A9DA5-75EE-4EA8-BF3B-006694752ADB}"/>
          </ac:cxnSpMkLst>
        </pc:cxnChg>
        <pc:cxnChg chg="mod">
          <ac:chgData name="Sanketa Kadam" userId="S::sanketa.kadam@ssaihq.com::dbaf6e8c-1d56-493a-a360-644b0f65f8ab" providerId="AD" clId="Web-{EE617422-D19D-6760-54C1-C997C1113305}" dt="2021-11-04T19:08:31.707" v="1317" actId="1076"/>
          <ac:cxnSpMkLst>
            <pc:docMk/>
            <pc:sldMk cId="2883541589" sldId="389"/>
            <ac:cxnSpMk id="71" creationId="{301705F4-0492-42AE-8B58-B455B6B2B17A}"/>
          </ac:cxnSpMkLst>
        </pc:cxnChg>
        <pc:cxnChg chg="add mod">
          <ac:chgData name="Sanketa Kadam" userId="S::sanketa.kadam@ssaihq.com::dbaf6e8c-1d56-493a-a360-644b0f65f8ab" providerId="AD" clId="Web-{EE617422-D19D-6760-54C1-C997C1113305}" dt="2021-11-04T19:07:28.331" v="1282" actId="14100"/>
          <ac:cxnSpMkLst>
            <pc:docMk/>
            <pc:sldMk cId="2883541589" sldId="389"/>
            <ac:cxnSpMk id="72" creationId="{10E25CA9-2262-4683-B65B-DDFE352E770A}"/>
          </ac:cxnSpMkLst>
        </pc:cxnChg>
        <pc:cxnChg chg="add mod">
          <ac:chgData name="Sanketa Kadam" userId="S::sanketa.kadam@ssaihq.com::dbaf6e8c-1d56-493a-a360-644b0f65f8ab" providerId="AD" clId="Web-{EE617422-D19D-6760-54C1-C997C1113305}" dt="2021-11-04T19:07:12.393" v="1279" actId="14100"/>
          <ac:cxnSpMkLst>
            <pc:docMk/>
            <pc:sldMk cId="2883541589" sldId="389"/>
            <ac:cxnSpMk id="73" creationId="{888E5FA8-675C-4819-B45F-2CBB10C1A081}"/>
          </ac:cxnSpMkLst>
        </pc:cxnChg>
        <pc:cxnChg chg="add mod">
          <ac:chgData name="Sanketa Kadam" userId="S::sanketa.kadam@ssaihq.com::dbaf6e8c-1d56-493a-a360-644b0f65f8ab" providerId="AD" clId="Web-{EE617422-D19D-6760-54C1-C997C1113305}" dt="2021-11-04T19:07:31.831" v="1283" actId="14100"/>
          <ac:cxnSpMkLst>
            <pc:docMk/>
            <pc:sldMk cId="2883541589" sldId="389"/>
            <ac:cxnSpMk id="74" creationId="{BB4E8C5B-1EF5-448D-A11A-CC0F45C370A0}"/>
          </ac:cxnSpMkLst>
        </pc:cxnChg>
        <pc:cxnChg chg="add mod">
          <ac:chgData name="Sanketa Kadam" userId="S::sanketa.kadam@ssaihq.com::dbaf6e8c-1d56-493a-a360-644b0f65f8ab" providerId="AD" clId="Web-{EE617422-D19D-6760-54C1-C997C1113305}" dt="2021-11-04T19:07:45.972" v="1287" actId="14100"/>
          <ac:cxnSpMkLst>
            <pc:docMk/>
            <pc:sldMk cId="2883541589" sldId="389"/>
            <ac:cxnSpMk id="75" creationId="{0DDEAE5E-A2C7-4FB8-BBB3-05C90FD828AC}"/>
          </ac:cxnSpMkLst>
        </pc:cxnChg>
        <pc:cxnChg chg="add mod">
          <ac:chgData name="Sanketa Kadam" userId="S::sanketa.kadam@ssaihq.com::dbaf6e8c-1d56-493a-a360-644b0f65f8ab" providerId="AD" clId="Web-{EE617422-D19D-6760-54C1-C997C1113305}" dt="2021-11-04T19:07:52.706" v="1290" actId="14100"/>
          <ac:cxnSpMkLst>
            <pc:docMk/>
            <pc:sldMk cId="2883541589" sldId="389"/>
            <ac:cxnSpMk id="76" creationId="{C1B156CF-EA7F-4BBF-B505-E7129B2A779D}"/>
          </ac:cxnSpMkLst>
        </pc:cxnChg>
      </pc:sldChg>
      <pc:sldChg chg="addSp delSp add del replId">
        <pc:chgData name="Sanketa Kadam" userId="S::sanketa.kadam@ssaihq.com::dbaf6e8c-1d56-493a-a360-644b0f65f8ab" providerId="AD" clId="Web-{EE617422-D19D-6760-54C1-C997C1113305}" dt="2021-11-04T18:56:03.507" v="820"/>
        <pc:sldMkLst>
          <pc:docMk/>
          <pc:sldMk cId="3652236119" sldId="389"/>
        </pc:sldMkLst>
        <pc:spChg chg="add del">
          <ac:chgData name="Sanketa Kadam" userId="S::sanketa.kadam@ssaihq.com::dbaf6e8c-1d56-493a-a360-644b0f65f8ab" providerId="AD" clId="Web-{EE617422-D19D-6760-54C1-C997C1113305}" dt="2021-11-04T18:56:02.382" v="812"/>
          <ac:spMkLst>
            <pc:docMk/>
            <pc:sldMk cId="3652236119" sldId="389"/>
            <ac:spMk id="23" creationId="{17B3DDBC-8E06-412C-B741-63C1E288DC78}"/>
          </ac:spMkLst>
        </pc:spChg>
        <pc:spChg chg="add del">
          <ac:chgData name="Sanketa Kadam" userId="S::sanketa.kadam@ssaihq.com::dbaf6e8c-1d56-493a-a360-644b0f65f8ab" providerId="AD" clId="Web-{EE617422-D19D-6760-54C1-C997C1113305}" dt="2021-11-04T18:56:02.382" v="813"/>
          <ac:spMkLst>
            <pc:docMk/>
            <pc:sldMk cId="3652236119" sldId="389"/>
            <ac:spMk id="24" creationId="{61694C92-2464-4F8D-9C45-C5BC642FD800}"/>
          </ac:spMkLst>
        </pc:spChg>
        <pc:spChg chg="add del">
          <ac:chgData name="Sanketa Kadam" userId="S::sanketa.kadam@ssaihq.com::dbaf6e8c-1d56-493a-a360-644b0f65f8ab" providerId="AD" clId="Web-{EE617422-D19D-6760-54C1-C997C1113305}" dt="2021-11-04T18:56:02.382" v="814"/>
          <ac:spMkLst>
            <pc:docMk/>
            <pc:sldMk cId="3652236119" sldId="389"/>
            <ac:spMk id="26" creationId="{CBFDEDA8-729A-4B7E-9971-596A23D3AB37}"/>
          </ac:spMkLst>
        </pc:spChg>
        <pc:spChg chg="add del">
          <ac:chgData name="Sanketa Kadam" userId="S::sanketa.kadam@ssaihq.com::dbaf6e8c-1d56-493a-a360-644b0f65f8ab" providerId="AD" clId="Web-{EE617422-D19D-6760-54C1-C997C1113305}" dt="2021-11-04T18:56:02.382" v="815"/>
          <ac:spMkLst>
            <pc:docMk/>
            <pc:sldMk cId="3652236119" sldId="389"/>
            <ac:spMk id="27" creationId="{1AFA3F22-765F-44C3-B574-06AFB9E06DA1}"/>
          </ac:spMkLst>
        </pc:spChg>
        <pc:spChg chg="add del">
          <ac:chgData name="Sanketa Kadam" userId="S::sanketa.kadam@ssaihq.com::dbaf6e8c-1d56-493a-a360-644b0f65f8ab" providerId="AD" clId="Web-{EE617422-D19D-6760-54C1-C997C1113305}" dt="2021-11-04T18:56:02.382" v="816"/>
          <ac:spMkLst>
            <pc:docMk/>
            <pc:sldMk cId="3652236119" sldId="389"/>
            <ac:spMk id="28" creationId="{D6354751-431B-4657-A53F-100660524D81}"/>
          </ac:spMkLst>
        </pc:spChg>
        <pc:spChg chg="add del">
          <ac:chgData name="Sanketa Kadam" userId="S::sanketa.kadam@ssaihq.com::dbaf6e8c-1d56-493a-a360-644b0f65f8ab" providerId="AD" clId="Web-{EE617422-D19D-6760-54C1-C997C1113305}" dt="2021-11-04T18:56:02.382" v="817"/>
          <ac:spMkLst>
            <pc:docMk/>
            <pc:sldMk cId="3652236119" sldId="389"/>
            <ac:spMk id="29" creationId="{755350BB-2330-468F-9DC6-D4FF618D2AED}"/>
          </ac:spMkLst>
        </pc:spChg>
        <pc:spChg chg="add del">
          <ac:chgData name="Sanketa Kadam" userId="S::sanketa.kadam@ssaihq.com::dbaf6e8c-1d56-493a-a360-644b0f65f8ab" providerId="AD" clId="Web-{EE617422-D19D-6760-54C1-C997C1113305}" dt="2021-11-04T18:56:02.382" v="818"/>
          <ac:spMkLst>
            <pc:docMk/>
            <pc:sldMk cId="3652236119" sldId="389"/>
            <ac:spMk id="47" creationId="{721A3606-E26F-4AE4-B8AE-B4E5E57ECE0A}"/>
          </ac:spMkLst>
        </pc:spChg>
        <pc:spChg chg="add del">
          <ac:chgData name="Sanketa Kadam" userId="S::sanketa.kadam@ssaihq.com::dbaf6e8c-1d56-493a-a360-644b0f65f8ab" providerId="AD" clId="Web-{EE617422-D19D-6760-54C1-C997C1113305}" dt="2021-11-04T18:56:02.382" v="819"/>
          <ac:spMkLst>
            <pc:docMk/>
            <pc:sldMk cId="3652236119" sldId="389"/>
            <ac:spMk id="54" creationId="{1A8A6EFA-A95D-4DEB-B457-44D8576AB0CF}"/>
          </ac:spMkLst>
        </pc:spChg>
      </pc:sldChg>
    </pc:docChg>
  </pc:docChgLst>
  <pc:docChgLst>
    <pc:chgData name="Garren Kalter" userId="S::garren.kalter@ssaihq.com::78d98055-9cb6-43c2-ac66-485aa26888f0" providerId="AD" clId="Web-{B54E5BC2-E733-48C8-8C4E-49DDDF40A225}"/>
    <pc:docChg chg="modSld">
      <pc:chgData name="Garren Kalter" userId="S::garren.kalter@ssaihq.com::78d98055-9cb6-43c2-ac66-485aa26888f0" providerId="AD" clId="Web-{B54E5BC2-E733-48C8-8C4E-49DDDF40A225}" dt="2021-11-04T19:48:17.914" v="3"/>
      <pc:docMkLst>
        <pc:docMk/>
      </pc:docMkLst>
      <pc:sldChg chg="modNotes">
        <pc:chgData name="Garren Kalter" userId="S::garren.kalter@ssaihq.com::78d98055-9cb6-43c2-ac66-485aa26888f0" providerId="AD" clId="Web-{B54E5BC2-E733-48C8-8C4E-49DDDF40A225}" dt="2021-11-04T19:48:17.914" v="3"/>
        <pc:sldMkLst>
          <pc:docMk/>
          <pc:sldMk cId="3457887769" sldId="321"/>
        </pc:sldMkLst>
      </pc:sldChg>
    </pc:docChg>
  </pc:docChgLst>
  <pc:docChgLst>
    <pc:chgData name="Erin Azuma" userId="S::erin.azuma@ssaihq.com::8d6755ec-22d7-4694-9c72-e216f459f276" providerId="AD" clId="Web-{AC45361F-F07C-B634-CD14-6ED6B04A15DF}"/>
    <pc:docChg chg="addSld delSld modSld">
      <pc:chgData name="Erin Azuma" userId="S::erin.azuma@ssaihq.com::8d6755ec-22d7-4694-9c72-e216f459f276" providerId="AD" clId="Web-{AC45361F-F07C-B634-CD14-6ED6B04A15DF}" dt="2021-11-04T07:15:05.773" v="2006"/>
      <pc:docMkLst>
        <pc:docMk/>
      </pc:docMkLst>
      <pc:sldChg chg="addCm modCm">
        <pc:chgData name="Erin Azuma" userId="S::erin.azuma@ssaihq.com::8d6755ec-22d7-4694-9c72-e216f459f276" providerId="AD" clId="Web-{AC45361F-F07C-B634-CD14-6ED6B04A15DF}" dt="2021-11-04T06:38:45.967" v="1736"/>
        <pc:sldMkLst>
          <pc:docMk/>
          <pc:sldMk cId="3646699976" sldId="282"/>
        </pc:sldMkLst>
      </pc:sldChg>
      <pc:sldChg chg="addSp delSp modSp">
        <pc:chgData name="Erin Azuma" userId="S::erin.azuma@ssaihq.com::8d6755ec-22d7-4694-9c72-e216f459f276" providerId="AD" clId="Web-{AC45361F-F07C-B634-CD14-6ED6B04A15DF}" dt="2021-11-03T20:41:38.320" v="139" actId="20577"/>
        <pc:sldMkLst>
          <pc:docMk/>
          <pc:sldMk cId="3457887769" sldId="321"/>
        </pc:sldMkLst>
        <pc:spChg chg="mod">
          <ac:chgData name="Erin Azuma" userId="S::erin.azuma@ssaihq.com::8d6755ec-22d7-4694-9c72-e216f459f276" providerId="AD" clId="Web-{AC45361F-F07C-B634-CD14-6ED6B04A15DF}" dt="2021-11-03T20:41:38.320" v="139" actId="20577"/>
          <ac:spMkLst>
            <pc:docMk/>
            <pc:sldMk cId="3457887769" sldId="321"/>
            <ac:spMk id="4" creationId="{00000000-0000-0000-0000-000000000000}"/>
          </ac:spMkLst>
        </pc:spChg>
        <pc:picChg chg="add del mod">
          <ac:chgData name="Erin Azuma" userId="S::erin.azuma@ssaihq.com::8d6755ec-22d7-4694-9c72-e216f459f276" providerId="AD" clId="Web-{AC45361F-F07C-B634-CD14-6ED6B04A15DF}" dt="2021-11-03T20:41:14.679" v="138"/>
          <ac:picMkLst>
            <pc:docMk/>
            <pc:sldMk cId="3457887769" sldId="321"/>
            <ac:picMk id="6" creationId="{BF5FA228-03E4-4FA3-820A-07607E4D818F}"/>
          </ac:picMkLst>
        </pc:picChg>
      </pc:sldChg>
      <pc:sldChg chg="addSp delSp modSp addCm modNotes">
        <pc:chgData name="Erin Azuma" userId="S::erin.azuma@ssaihq.com::8d6755ec-22d7-4694-9c72-e216f459f276" providerId="AD" clId="Web-{AC45361F-F07C-B634-CD14-6ED6B04A15DF}" dt="2021-11-04T06:43:59.398" v="1771"/>
        <pc:sldMkLst>
          <pc:docMk/>
          <pc:sldMk cId="2867672443" sldId="328"/>
        </pc:sldMkLst>
        <pc:picChg chg="del mod">
          <ac:chgData name="Erin Azuma" userId="S::erin.azuma@ssaihq.com::8d6755ec-22d7-4694-9c72-e216f459f276" providerId="AD" clId="Web-{AC45361F-F07C-B634-CD14-6ED6B04A15DF}" dt="2021-11-03T21:31:38.273" v="649"/>
          <ac:picMkLst>
            <pc:docMk/>
            <pc:sldMk cId="2867672443" sldId="328"/>
            <ac:picMk id="2" creationId="{AB3CA3BA-2EDD-4873-90F0-672393FE9578}"/>
          </ac:picMkLst>
        </pc:picChg>
        <pc:picChg chg="add mod">
          <ac:chgData name="Erin Azuma" userId="S::erin.azuma@ssaihq.com::8d6755ec-22d7-4694-9c72-e216f459f276" providerId="AD" clId="Web-{AC45361F-F07C-B634-CD14-6ED6B04A15DF}" dt="2021-11-04T06:42:56.896" v="1761"/>
          <ac:picMkLst>
            <pc:docMk/>
            <pc:sldMk cId="2867672443" sldId="328"/>
            <ac:picMk id="2" creationId="{E9607340-125C-4268-A949-DE802751970B}"/>
          </ac:picMkLst>
        </pc:picChg>
        <pc:picChg chg="del mod">
          <ac:chgData name="Erin Azuma" userId="S::erin.azuma@ssaihq.com::8d6755ec-22d7-4694-9c72-e216f459f276" providerId="AD" clId="Web-{AC45361F-F07C-B634-CD14-6ED6B04A15DF}" dt="2021-11-04T06:42:38.614" v="1757"/>
          <ac:picMkLst>
            <pc:docMk/>
            <pc:sldMk cId="2867672443" sldId="328"/>
            <ac:picMk id="3" creationId="{D2069605-9B7F-4558-A149-7AB217B96FA6}"/>
          </ac:picMkLst>
        </pc:picChg>
        <pc:picChg chg="add mod">
          <ac:chgData name="Erin Azuma" userId="S::erin.azuma@ssaihq.com::8d6755ec-22d7-4694-9c72-e216f459f276" providerId="AD" clId="Web-{AC45361F-F07C-B634-CD14-6ED6B04A15DF}" dt="2021-11-04T06:43:55.913" v="1770"/>
          <ac:picMkLst>
            <pc:docMk/>
            <pc:sldMk cId="2867672443" sldId="328"/>
            <ac:picMk id="4" creationId="{0CB56571-6258-417B-AF59-FE95FEC5266F}"/>
          </ac:picMkLst>
        </pc:picChg>
        <pc:picChg chg="del mod">
          <ac:chgData name="Erin Azuma" userId="S::erin.azuma@ssaihq.com::8d6755ec-22d7-4694-9c72-e216f459f276" providerId="AD" clId="Web-{AC45361F-F07C-B634-CD14-6ED6B04A15DF}" dt="2021-11-03T21:04:02.355" v="471"/>
          <ac:picMkLst>
            <pc:docMk/>
            <pc:sldMk cId="2867672443" sldId="328"/>
            <ac:picMk id="4" creationId="{B06A2DEC-8874-415F-8B4F-8A13C79E064A}"/>
          </ac:picMkLst>
        </pc:picChg>
        <pc:picChg chg="mod">
          <ac:chgData name="Erin Azuma" userId="S::erin.azuma@ssaihq.com::8d6755ec-22d7-4694-9c72-e216f459f276" providerId="AD" clId="Web-{AC45361F-F07C-B634-CD14-6ED6B04A15DF}" dt="2021-11-04T06:43:59.398" v="1771"/>
          <ac:picMkLst>
            <pc:docMk/>
            <pc:sldMk cId="2867672443" sldId="328"/>
            <ac:picMk id="5" creationId="{CA83BB10-959E-4809-9D52-B55F1A13B0CC}"/>
          </ac:picMkLst>
        </pc:picChg>
        <pc:picChg chg="mod">
          <ac:chgData name="Erin Azuma" userId="S::erin.azuma@ssaihq.com::8d6755ec-22d7-4694-9c72-e216f459f276" providerId="AD" clId="Web-{AC45361F-F07C-B634-CD14-6ED6B04A15DF}" dt="2021-11-04T06:43:21.193" v="1763"/>
          <ac:picMkLst>
            <pc:docMk/>
            <pc:sldMk cId="2867672443" sldId="328"/>
            <ac:picMk id="6" creationId="{CE5E802F-A58E-4C73-A6A5-3C543D3CAA1E}"/>
          </ac:picMkLst>
        </pc:picChg>
        <pc:picChg chg="add mod">
          <ac:chgData name="Erin Azuma" userId="S::erin.azuma@ssaihq.com::8d6755ec-22d7-4694-9c72-e216f459f276" providerId="AD" clId="Web-{AC45361F-F07C-B634-CD14-6ED6B04A15DF}" dt="2021-11-04T06:43:11.021" v="1762"/>
          <ac:picMkLst>
            <pc:docMk/>
            <pc:sldMk cId="2867672443" sldId="328"/>
            <ac:picMk id="7" creationId="{9C9A7D96-C12A-442D-9224-0CD5026F4848}"/>
          </ac:picMkLst>
        </pc:picChg>
        <pc:picChg chg="add del mod">
          <ac:chgData name="Erin Azuma" userId="S::erin.azuma@ssaihq.com::8d6755ec-22d7-4694-9c72-e216f459f276" providerId="AD" clId="Web-{AC45361F-F07C-B634-CD14-6ED6B04A15DF}" dt="2021-11-04T06:43:45.272" v="1766"/>
          <ac:picMkLst>
            <pc:docMk/>
            <pc:sldMk cId="2867672443" sldId="328"/>
            <ac:picMk id="8" creationId="{FA530205-8D9B-478A-AD90-2AB85FA663A5}"/>
          </ac:picMkLst>
        </pc:picChg>
      </pc:sldChg>
      <pc:sldChg chg="modSp">
        <pc:chgData name="Erin Azuma" userId="S::erin.azuma@ssaihq.com::8d6755ec-22d7-4694-9c72-e216f459f276" providerId="AD" clId="Web-{AC45361F-F07C-B634-CD14-6ED6B04A15DF}" dt="2021-11-03T21:55:46.951" v="874" actId="20577"/>
        <pc:sldMkLst>
          <pc:docMk/>
          <pc:sldMk cId="175984622" sldId="337"/>
        </pc:sldMkLst>
        <pc:spChg chg="mod">
          <ac:chgData name="Erin Azuma" userId="S::erin.azuma@ssaihq.com::8d6755ec-22d7-4694-9c72-e216f459f276" providerId="AD" clId="Web-{AC45361F-F07C-B634-CD14-6ED6B04A15DF}" dt="2021-11-03T21:55:46.951" v="874" actId="20577"/>
          <ac:spMkLst>
            <pc:docMk/>
            <pc:sldMk cId="175984622" sldId="337"/>
            <ac:spMk id="6" creationId="{00000000-0000-0000-0000-000000000000}"/>
          </ac:spMkLst>
        </pc:spChg>
      </pc:sldChg>
      <pc:sldChg chg="addCm">
        <pc:chgData name="Erin Azuma" userId="S::erin.azuma@ssaihq.com::8d6755ec-22d7-4694-9c72-e216f459f276" providerId="AD" clId="Web-{AC45361F-F07C-B634-CD14-6ED6B04A15DF}" dt="2021-11-04T07:15:05.773" v="2006"/>
        <pc:sldMkLst>
          <pc:docMk/>
          <pc:sldMk cId="3261481145" sldId="338"/>
        </pc:sldMkLst>
      </pc:sldChg>
      <pc:sldChg chg="addSp delSp modSp del">
        <pc:chgData name="Erin Azuma" userId="S::erin.azuma@ssaihq.com::8d6755ec-22d7-4694-9c72-e216f459f276" providerId="AD" clId="Web-{AC45361F-F07C-B634-CD14-6ED6B04A15DF}" dt="2021-11-04T06:03:22.820" v="898"/>
        <pc:sldMkLst>
          <pc:docMk/>
          <pc:sldMk cId="2811379242" sldId="341"/>
        </pc:sldMkLst>
        <pc:spChg chg="mod">
          <ac:chgData name="Erin Azuma" userId="S::erin.azuma@ssaihq.com::8d6755ec-22d7-4694-9c72-e216f459f276" providerId="AD" clId="Web-{AC45361F-F07C-B634-CD14-6ED6B04A15DF}" dt="2021-11-03T20:30:45.256" v="133" actId="1076"/>
          <ac:spMkLst>
            <pc:docMk/>
            <pc:sldMk cId="2811379242" sldId="341"/>
            <ac:spMk id="27" creationId="{1AFA3F22-765F-44C3-B574-06AFB9E06DA1}"/>
          </ac:spMkLst>
        </pc:spChg>
        <pc:spChg chg="mod">
          <ac:chgData name="Erin Azuma" userId="S::erin.azuma@ssaihq.com::8d6755ec-22d7-4694-9c72-e216f459f276" providerId="AD" clId="Web-{AC45361F-F07C-B634-CD14-6ED6B04A15DF}" dt="2021-11-03T21:38:23.174" v="663" actId="1076"/>
          <ac:spMkLst>
            <pc:docMk/>
            <pc:sldMk cId="2811379242" sldId="341"/>
            <ac:spMk id="33" creationId="{72EF3DD1-32E6-4A25-BD91-FC2589EDC632}"/>
          </ac:spMkLst>
        </pc:spChg>
        <pc:spChg chg="add mod">
          <ac:chgData name="Erin Azuma" userId="S::erin.azuma@ssaihq.com::8d6755ec-22d7-4694-9c72-e216f459f276" providerId="AD" clId="Web-{AC45361F-F07C-B634-CD14-6ED6B04A15DF}" dt="2021-11-03T21:39:12.628" v="683" actId="20577"/>
          <ac:spMkLst>
            <pc:docMk/>
            <pc:sldMk cId="2811379242" sldId="341"/>
            <ac:spMk id="57" creationId="{E4C3BAA5-4439-43DB-9CAE-36C3FC5308CE}"/>
          </ac:spMkLst>
        </pc:spChg>
        <pc:cxnChg chg="mod">
          <ac:chgData name="Erin Azuma" userId="S::erin.azuma@ssaihq.com::8d6755ec-22d7-4694-9c72-e216f459f276" providerId="AD" clId="Web-{AC45361F-F07C-B634-CD14-6ED6B04A15DF}" dt="2021-11-03T21:38:31.127" v="672" actId="14100"/>
          <ac:cxnSpMkLst>
            <pc:docMk/>
            <pc:sldMk cId="2811379242" sldId="341"/>
            <ac:cxnSpMk id="45" creationId="{8C07B3AA-3D7B-4ACF-A291-86BA7F71EE07}"/>
          </ac:cxnSpMkLst>
        </pc:cxnChg>
        <pc:cxnChg chg="del">
          <ac:chgData name="Erin Azuma" userId="S::erin.azuma@ssaihq.com::8d6755ec-22d7-4694-9c72-e216f459f276" providerId="AD" clId="Web-{AC45361F-F07C-B634-CD14-6ED6B04A15DF}" dt="2021-11-03T20:30:36.037" v="132"/>
          <ac:cxnSpMkLst>
            <pc:docMk/>
            <pc:sldMk cId="2811379242" sldId="341"/>
            <ac:cxnSpMk id="55" creationId="{37519C16-0FA3-476E-B8A6-6C7BDD9DB0A3}"/>
          </ac:cxnSpMkLst>
        </pc:cxnChg>
        <pc:cxnChg chg="add mod">
          <ac:chgData name="Erin Azuma" userId="S::erin.azuma@ssaihq.com::8d6755ec-22d7-4694-9c72-e216f459f276" providerId="AD" clId="Web-{AC45361F-F07C-B634-CD14-6ED6B04A15DF}" dt="2021-11-03T20:30:34.678" v="131" actId="14100"/>
          <ac:cxnSpMkLst>
            <pc:docMk/>
            <pc:sldMk cId="2811379242" sldId="341"/>
            <ac:cxnSpMk id="56" creationId="{501E4EE7-4225-40ED-A20C-4DF6E5A07F16}"/>
          </ac:cxnSpMkLst>
        </pc:cxnChg>
        <pc:cxnChg chg="add mod">
          <ac:chgData name="Erin Azuma" userId="S::erin.azuma@ssaihq.com::8d6755ec-22d7-4694-9c72-e216f459f276" providerId="AD" clId="Web-{AC45361F-F07C-B634-CD14-6ED6B04A15DF}" dt="2021-11-03T21:38:37.455" v="675" actId="14100"/>
          <ac:cxnSpMkLst>
            <pc:docMk/>
            <pc:sldMk cId="2811379242" sldId="341"/>
            <ac:cxnSpMk id="58" creationId="{308A3181-5A72-43E0-B16C-A6DA28AE27FF}"/>
          </ac:cxnSpMkLst>
        </pc:cxnChg>
      </pc:sldChg>
      <pc:sldChg chg="addSp delSp modSp modNotes">
        <pc:chgData name="Erin Azuma" userId="S::erin.azuma@ssaihq.com::8d6755ec-22d7-4694-9c72-e216f459f276" providerId="AD" clId="Web-{AC45361F-F07C-B634-CD14-6ED6B04A15DF}" dt="2021-11-03T21:21:04.944" v="586"/>
        <pc:sldMkLst>
          <pc:docMk/>
          <pc:sldMk cId="1892417028" sldId="344"/>
        </pc:sldMkLst>
        <pc:spChg chg="mod">
          <ac:chgData name="Erin Azuma" userId="S::erin.azuma@ssaihq.com::8d6755ec-22d7-4694-9c72-e216f459f276" providerId="AD" clId="Web-{AC45361F-F07C-B634-CD14-6ED6B04A15DF}" dt="2021-11-03T21:15:50.404" v="545" actId="1076"/>
          <ac:spMkLst>
            <pc:docMk/>
            <pc:sldMk cId="1892417028" sldId="344"/>
            <ac:spMk id="5" creationId="{921DC233-C3FF-4E40-A4D0-04E9B1E33F5C}"/>
          </ac:spMkLst>
        </pc:spChg>
        <pc:spChg chg="del">
          <ac:chgData name="Erin Azuma" userId="S::erin.azuma@ssaihq.com::8d6755ec-22d7-4694-9c72-e216f459f276" providerId="AD" clId="Web-{AC45361F-F07C-B634-CD14-6ED6B04A15DF}" dt="2021-11-03T21:13:33.479" v="494"/>
          <ac:spMkLst>
            <pc:docMk/>
            <pc:sldMk cId="1892417028" sldId="344"/>
            <ac:spMk id="7" creationId="{33A56C8B-ACCD-4E91-88AB-E4E227778F81}"/>
          </ac:spMkLst>
        </pc:spChg>
        <pc:spChg chg="del">
          <ac:chgData name="Erin Azuma" userId="S::erin.azuma@ssaihq.com::8d6755ec-22d7-4694-9c72-e216f459f276" providerId="AD" clId="Web-{AC45361F-F07C-B634-CD14-6ED6B04A15DF}" dt="2021-11-03T19:49:00.241" v="122"/>
          <ac:spMkLst>
            <pc:docMk/>
            <pc:sldMk cId="1892417028" sldId="344"/>
            <ac:spMk id="7" creationId="{3735638A-3963-4794-870F-8534CD7BA078}"/>
          </ac:spMkLst>
        </pc:spChg>
        <pc:spChg chg="del mod">
          <ac:chgData name="Erin Azuma" userId="S::erin.azuma@ssaihq.com::8d6755ec-22d7-4694-9c72-e216f459f276" providerId="AD" clId="Web-{AC45361F-F07C-B634-CD14-6ED6B04A15DF}" dt="2021-11-03T21:19:36.488" v="562"/>
          <ac:spMkLst>
            <pc:docMk/>
            <pc:sldMk cId="1892417028" sldId="344"/>
            <ac:spMk id="21" creationId="{A3D8A812-A816-44F1-9114-B07A84735B8F}"/>
          </ac:spMkLst>
        </pc:spChg>
        <pc:spChg chg="mod">
          <ac:chgData name="Erin Azuma" userId="S::erin.azuma@ssaihq.com::8d6755ec-22d7-4694-9c72-e216f459f276" providerId="AD" clId="Web-{AC45361F-F07C-B634-CD14-6ED6B04A15DF}" dt="2021-11-03T21:15:50.435" v="550" actId="1076"/>
          <ac:spMkLst>
            <pc:docMk/>
            <pc:sldMk cId="1892417028" sldId="344"/>
            <ac:spMk id="22" creationId="{ADBCF159-1A34-42EB-A17A-64E8AFF2A2CC}"/>
          </ac:spMkLst>
        </pc:spChg>
        <pc:spChg chg="mod">
          <ac:chgData name="Erin Azuma" userId="S::erin.azuma@ssaihq.com::8d6755ec-22d7-4694-9c72-e216f459f276" providerId="AD" clId="Web-{AC45361F-F07C-B634-CD14-6ED6B04A15DF}" dt="2021-11-03T21:15:50.404" v="544" actId="1076"/>
          <ac:spMkLst>
            <pc:docMk/>
            <pc:sldMk cId="1892417028" sldId="344"/>
            <ac:spMk id="24" creationId="{DAAC90F3-FC9D-4F56-86C0-6AB5F5BF0DD6}"/>
          </ac:spMkLst>
        </pc:spChg>
        <pc:spChg chg="mod">
          <ac:chgData name="Erin Azuma" userId="S::erin.azuma@ssaihq.com::8d6755ec-22d7-4694-9c72-e216f459f276" providerId="AD" clId="Web-{AC45361F-F07C-B634-CD14-6ED6B04A15DF}" dt="2021-11-03T21:15:50.467" v="555" actId="1076"/>
          <ac:spMkLst>
            <pc:docMk/>
            <pc:sldMk cId="1892417028" sldId="344"/>
            <ac:spMk id="25" creationId="{A28DEDCC-6D21-4F3E-B47F-E39B510A886C}"/>
          </ac:spMkLst>
        </pc:spChg>
        <pc:spChg chg="mod">
          <ac:chgData name="Erin Azuma" userId="S::erin.azuma@ssaihq.com::8d6755ec-22d7-4694-9c72-e216f459f276" providerId="AD" clId="Web-{AC45361F-F07C-B634-CD14-6ED6B04A15DF}" dt="2021-11-03T21:15:50.435" v="551" actId="1076"/>
          <ac:spMkLst>
            <pc:docMk/>
            <pc:sldMk cId="1892417028" sldId="344"/>
            <ac:spMk id="26" creationId="{243E9C8C-F22B-49EE-AEB1-8492D31EF287}"/>
          </ac:spMkLst>
        </pc:spChg>
        <pc:spChg chg="mod">
          <ac:chgData name="Erin Azuma" userId="S::erin.azuma@ssaihq.com::8d6755ec-22d7-4694-9c72-e216f459f276" providerId="AD" clId="Web-{AC45361F-F07C-B634-CD14-6ED6B04A15DF}" dt="2021-11-03T21:20:21.239" v="571" actId="1076"/>
          <ac:spMkLst>
            <pc:docMk/>
            <pc:sldMk cId="1892417028" sldId="344"/>
            <ac:spMk id="27" creationId="{C85C8AF1-77B4-4CEF-A163-AB6BEBD41FB4}"/>
          </ac:spMkLst>
        </pc:spChg>
        <pc:spChg chg="mod">
          <ac:chgData name="Erin Azuma" userId="S::erin.azuma@ssaihq.com::8d6755ec-22d7-4694-9c72-e216f459f276" providerId="AD" clId="Web-{AC45361F-F07C-B634-CD14-6ED6B04A15DF}" dt="2021-11-03T21:20:30.302" v="573" actId="1076"/>
          <ac:spMkLst>
            <pc:docMk/>
            <pc:sldMk cId="1892417028" sldId="344"/>
            <ac:spMk id="28" creationId="{41A8FD81-8453-4634-9000-EB684B35F3C6}"/>
          </ac:spMkLst>
        </pc:spChg>
        <pc:spChg chg="add mod">
          <ac:chgData name="Erin Azuma" userId="S::erin.azuma@ssaihq.com::8d6755ec-22d7-4694-9c72-e216f459f276" providerId="AD" clId="Web-{AC45361F-F07C-B634-CD14-6ED6B04A15DF}" dt="2021-11-03T21:20:04.161" v="567" actId="1076"/>
          <ac:spMkLst>
            <pc:docMk/>
            <pc:sldMk cId="1892417028" sldId="344"/>
            <ac:spMk id="29" creationId="{D526D005-1CF5-40B5-80F0-D8FACD363026}"/>
          </ac:spMkLst>
        </pc:spChg>
        <pc:spChg chg="mod">
          <ac:chgData name="Erin Azuma" userId="S::erin.azuma@ssaihq.com::8d6755ec-22d7-4694-9c72-e216f459f276" providerId="AD" clId="Web-{AC45361F-F07C-B634-CD14-6ED6B04A15DF}" dt="2021-11-03T21:19:45.004" v="564" actId="14100"/>
          <ac:spMkLst>
            <pc:docMk/>
            <pc:sldMk cId="1892417028" sldId="344"/>
            <ac:spMk id="30" creationId="{397A56CB-6235-4847-AAC3-9FA150AD4138}"/>
          </ac:spMkLst>
        </pc:spChg>
        <pc:spChg chg="mod">
          <ac:chgData name="Erin Azuma" userId="S::erin.azuma@ssaihq.com::8d6755ec-22d7-4694-9c72-e216f459f276" providerId="AD" clId="Web-{AC45361F-F07C-B634-CD14-6ED6B04A15DF}" dt="2021-11-03T21:19:22.144" v="561" actId="1076"/>
          <ac:spMkLst>
            <pc:docMk/>
            <pc:sldMk cId="1892417028" sldId="344"/>
            <ac:spMk id="31" creationId="{D522FBBC-8580-4719-B77B-07FA1C952C60}"/>
          </ac:spMkLst>
        </pc:spChg>
        <pc:spChg chg="del">
          <ac:chgData name="Erin Azuma" userId="S::erin.azuma@ssaihq.com::8d6755ec-22d7-4694-9c72-e216f459f276" providerId="AD" clId="Web-{AC45361F-F07C-B634-CD14-6ED6B04A15DF}" dt="2021-11-03T21:19:58.879" v="566"/>
          <ac:spMkLst>
            <pc:docMk/>
            <pc:sldMk cId="1892417028" sldId="344"/>
            <ac:spMk id="33" creationId="{BC5BF4E3-638E-4FD4-A661-0A11F7B7B4E5}"/>
          </ac:spMkLst>
        </pc:spChg>
        <pc:spChg chg="del">
          <ac:chgData name="Erin Azuma" userId="S::erin.azuma@ssaihq.com::8d6755ec-22d7-4694-9c72-e216f459f276" providerId="AD" clId="Web-{AC45361F-F07C-B634-CD14-6ED6B04A15DF}" dt="2021-11-03T21:19:57.879" v="565"/>
          <ac:spMkLst>
            <pc:docMk/>
            <pc:sldMk cId="1892417028" sldId="344"/>
            <ac:spMk id="34" creationId="{A92488E9-5302-4C44-B459-4C4FF94B16CC}"/>
          </ac:spMkLst>
        </pc:spChg>
        <pc:picChg chg="mod">
          <ac:chgData name="Erin Azuma" userId="S::erin.azuma@ssaihq.com::8d6755ec-22d7-4694-9c72-e216f459f276" providerId="AD" clId="Web-{AC45361F-F07C-B634-CD14-6ED6B04A15DF}" dt="2021-11-03T21:20:48.568" v="578" actId="1076"/>
          <ac:picMkLst>
            <pc:docMk/>
            <pc:sldMk cId="1892417028" sldId="344"/>
            <ac:picMk id="6" creationId="{03638B5B-FD67-4430-9517-575C065FECF3}"/>
          </ac:picMkLst>
        </pc:picChg>
        <pc:picChg chg="mod">
          <ac:chgData name="Erin Azuma" userId="S::erin.azuma@ssaihq.com::8d6755ec-22d7-4694-9c72-e216f459f276" providerId="AD" clId="Web-{AC45361F-F07C-B634-CD14-6ED6B04A15DF}" dt="2021-11-03T19:57:24.880" v="125" actId="1076"/>
          <ac:picMkLst>
            <pc:docMk/>
            <pc:sldMk cId="1892417028" sldId="344"/>
            <ac:picMk id="8" creationId="{0B8B8E1E-BEB9-45DA-88A8-2455F4A132AB}"/>
          </ac:picMkLst>
        </pc:picChg>
        <pc:picChg chg="add mod">
          <ac:chgData name="Erin Azuma" userId="S::erin.azuma@ssaihq.com::8d6755ec-22d7-4694-9c72-e216f459f276" providerId="AD" clId="Web-{AC45361F-F07C-B634-CD14-6ED6B04A15DF}" dt="2021-11-03T21:20:38.584" v="577" actId="1076"/>
          <ac:picMkLst>
            <pc:docMk/>
            <pc:sldMk cId="1892417028" sldId="344"/>
            <ac:picMk id="9" creationId="{74764605-6992-43AD-AA2C-71E48DB0DD86}"/>
          </ac:picMkLst>
        </pc:picChg>
        <pc:picChg chg="mod">
          <ac:chgData name="Erin Azuma" userId="S::erin.azuma@ssaihq.com::8d6755ec-22d7-4694-9c72-e216f459f276" providerId="AD" clId="Web-{AC45361F-F07C-B634-CD14-6ED6B04A15DF}" dt="2021-11-03T21:20:27.630" v="572" actId="1076"/>
          <ac:picMkLst>
            <pc:docMk/>
            <pc:sldMk cId="1892417028" sldId="344"/>
            <ac:picMk id="10" creationId="{EB76F756-DC51-45E1-82F9-4E7EAF06223A}"/>
          </ac:picMkLst>
        </pc:picChg>
        <pc:cxnChg chg="mod">
          <ac:chgData name="Erin Azuma" userId="S::erin.azuma@ssaihq.com::8d6755ec-22d7-4694-9c72-e216f459f276" providerId="AD" clId="Web-{AC45361F-F07C-B634-CD14-6ED6B04A15DF}" dt="2021-11-03T21:15:50.404" v="546" actId="1076"/>
          <ac:cxnSpMkLst>
            <pc:docMk/>
            <pc:sldMk cId="1892417028" sldId="344"/>
            <ac:cxnSpMk id="14" creationId="{DB4A35C9-6A70-4F29-978B-277FC6CE4487}"/>
          </ac:cxnSpMkLst>
        </pc:cxnChg>
        <pc:cxnChg chg="mod">
          <ac:chgData name="Erin Azuma" userId="S::erin.azuma@ssaihq.com::8d6755ec-22d7-4694-9c72-e216f459f276" providerId="AD" clId="Web-{AC45361F-F07C-B634-CD14-6ED6B04A15DF}" dt="2021-11-03T21:15:50.420" v="547" actId="1076"/>
          <ac:cxnSpMkLst>
            <pc:docMk/>
            <pc:sldMk cId="1892417028" sldId="344"/>
            <ac:cxnSpMk id="16" creationId="{56940DAF-75DC-490C-B6BE-91E494FE40A0}"/>
          </ac:cxnSpMkLst>
        </pc:cxnChg>
        <pc:cxnChg chg="mod">
          <ac:chgData name="Erin Azuma" userId="S::erin.azuma@ssaihq.com::8d6755ec-22d7-4694-9c72-e216f459f276" providerId="AD" clId="Web-{AC45361F-F07C-B634-CD14-6ED6B04A15DF}" dt="2021-11-03T21:15:50.420" v="548" actId="1076"/>
          <ac:cxnSpMkLst>
            <pc:docMk/>
            <pc:sldMk cId="1892417028" sldId="344"/>
            <ac:cxnSpMk id="18" creationId="{27386E23-3ACA-4258-9431-2CBC72B5025A}"/>
          </ac:cxnSpMkLst>
        </pc:cxnChg>
        <pc:cxnChg chg="del mod">
          <ac:chgData name="Erin Azuma" userId="S::erin.azuma@ssaihq.com::8d6755ec-22d7-4694-9c72-e216f459f276" providerId="AD" clId="Web-{AC45361F-F07C-B634-CD14-6ED6B04A15DF}" dt="2021-11-03T21:19:36.488" v="563"/>
          <ac:cxnSpMkLst>
            <pc:docMk/>
            <pc:sldMk cId="1892417028" sldId="344"/>
            <ac:cxnSpMk id="19" creationId="{9506A7A5-421C-4BAE-939A-28D8F6FCD028}"/>
          </ac:cxnSpMkLst>
        </pc:cxnChg>
        <pc:cxnChg chg="mod">
          <ac:chgData name="Erin Azuma" userId="S::erin.azuma@ssaihq.com::8d6755ec-22d7-4694-9c72-e216f459f276" providerId="AD" clId="Web-{AC45361F-F07C-B634-CD14-6ED6B04A15DF}" dt="2021-11-03T21:15:50.420" v="549" actId="1076"/>
          <ac:cxnSpMkLst>
            <pc:docMk/>
            <pc:sldMk cId="1892417028" sldId="344"/>
            <ac:cxnSpMk id="20" creationId="{4C71BE83-9FD0-41D9-8079-C08B50332C01}"/>
          </ac:cxnSpMkLst>
        </pc:cxnChg>
        <pc:cxnChg chg="mod">
          <ac:chgData name="Erin Azuma" userId="S::erin.azuma@ssaihq.com::8d6755ec-22d7-4694-9c72-e216f459f276" providerId="AD" clId="Web-{AC45361F-F07C-B634-CD14-6ED6B04A15DF}" dt="2021-11-03T21:15:50.467" v="554" actId="1076"/>
          <ac:cxnSpMkLst>
            <pc:docMk/>
            <pc:sldMk cId="1892417028" sldId="344"/>
            <ac:cxnSpMk id="23" creationId="{F8480E7B-1792-4155-95EF-0F4A2F2F436E}"/>
          </ac:cxnSpMkLst>
        </pc:cxnChg>
      </pc:sldChg>
      <pc:sldChg chg="add del">
        <pc:chgData name="Erin Azuma" userId="S::erin.azuma@ssaihq.com::8d6755ec-22d7-4694-9c72-e216f459f276" providerId="AD" clId="Web-{AC45361F-F07C-B634-CD14-6ED6B04A15DF}" dt="2021-11-04T07:08:31.409" v="2004"/>
        <pc:sldMkLst>
          <pc:docMk/>
          <pc:sldMk cId="1652542843" sldId="346"/>
        </pc:sldMkLst>
      </pc:sldChg>
      <pc:sldChg chg="modSp modNotes">
        <pc:chgData name="Erin Azuma" userId="S::erin.azuma@ssaihq.com::8d6755ec-22d7-4694-9c72-e216f459f276" providerId="AD" clId="Web-{AC45361F-F07C-B634-CD14-6ED6B04A15DF}" dt="2021-11-04T07:04:47.418" v="1994"/>
        <pc:sldMkLst>
          <pc:docMk/>
          <pc:sldMk cId="2096503665" sldId="349"/>
        </pc:sldMkLst>
        <pc:graphicFrameChg chg="mod modGraphic">
          <ac:chgData name="Erin Azuma" userId="S::erin.azuma@ssaihq.com::8d6755ec-22d7-4694-9c72-e216f459f276" providerId="AD" clId="Web-{AC45361F-F07C-B634-CD14-6ED6B04A15DF}" dt="2021-11-04T06:51:09.362" v="1974"/>
          <ac:graphicFrameMkLst>
            <pc:docMk/>
            <pc:sldMk cId="2096503665" sldId="349"/>
            <ac:graphicFrameMk id="3" creationId="{CAC41221-C3DD-42BC-97B9-81BC0F7E88E4}"/>
          </ac:graphicFrameMkLst>
        </pc:graphicFrameChg>
      </pc:sldChg>
      <pc:sldChg chg="modSp modCm modNotes">
        <pc:chgData name="Erin Azuma" userId="S::erin.azuma@ssaihq.com::8d6755ec-22d7-4694-9c72-e216f459f276" providerId="AD" clId="Web-{AC45361F-F07C-B634-CD14-6ED6B04A15DF}" dt="2021-11-04T06:38:53.999" v="1737"/>
        <pc:sldMkLst>
          <pc:docMk/>
          <pc:sldMk cId="2611129547" sldId="352"/>
        </pc:sldMkLst>
        <pc:spChg chg="mod">
          <ac:chgData name="Erin Azuma" userId="S::erin.azuma@ssaihq.com::8d6755ec-22d7-4694-9c72-e216f459f276" providerId="AD" clId="Web-{AC45361F-F07C-B634-CD14-6ED6B04A15DF}" dt="2021-11-03T16:57:37.607" v="26" actId="20577"/>
          <ac:spMkLst>
            <pc:docMk/>
            <pc:sldMk cId="2611129547" sldId="352"/>
            <ac:spMk id="28" creationId="{0D2E4491-AA5B-4B30-BCA7-3A50CC6FAE95}"/>
          </ac:spMkLst>
        </pc:spChg>
      </pc:sldChg>
      <pc:sldChg chg="modSp modCm modNotes">
        <pc:chgData name="Erin Azuma" userId="S::erin.azuma@ssaihq.com::8d6755ec-22d7-4694-9c72-e216f459f276" providerId="AD" clId="Web-{AC45361F-F07C-B634-CD14-6ED6B04A15DF}" dt="2021-11-04T06:38:35.311" v="1735"/>
        <pc:sldMkLst>
          <pc:docMk/>
          <pc:sldMk cId="3361583754" sldId="353"/>
        </pc:sldMkLst>
        <pc:spChg chg="mod">
          <ac:chgData name="Erin Azuma" userId="S::erin.azuma@ssaihq.com::8d6755ec-22d7-4694-9c72-e216f459f276" providerId="AD" clId="Web-{AC45361F-F07C-B634-CD14-6ED6B04A15DF}" dt="2021-11-03T20:55:47.061" v="344" actId="20577"/>
          <ac:spMkLst>
            <pc:docMk/>
            <pc:sldMk cId="3361583754" sldId="353"/>
            <ac:spMk id="28" creationId="{0D2E4491-AA5B-4B30-BCA7-3A50CC6FAE95}"/>
          </ac:spMkLst>
        </pc:spChg>
      </pc:sldChg>
      <pc:sldChg chg="modNotes">
        <pc:chgData name="Erin Azuma" userId="S::erin.azuma@ssaihq.com::8d6755ec-22d7-4694-9c72-e216f459f276" providerId="AD" clId="Web-{AC45361F-F07C-B634-CD14-6ED6B04A15DF}" dt="2021-11-03T20:50:27.708" v="240"/>
        <pc:sldMkLst>
          <pc:docMk/>
          <pc:sldMk cId="1933095014" sldId="354"/>
        </pc:sldMkLst>
      </pc:sldChg>
      <pc:sldChg chg="delSp">
        <pc:chgData name="Erin Azuma" userId="S::erin.azuma@ssaihq.com::8d6755ec-22d7-4694-9c72-e216f459f276" providerId="AD" clId="Web-{AC45361F-F07C-B634-CD14-6ED6B04A15DF}" dt="2021-11-03T21:21:39.476" v="587"/>
        <pc:sldMkLst>
          <pc:docMk/>
          <pc:sldMk cId="959909801" sldId="355"/>
        </pc:sldMkLst>
        <pc:spChg chg="del">
          <ac:chgData name="Erin Azuma" userId="S::erin.azuma@ssaihq.com::8d6755ec-22d7-4694-9c72-e216f459f276" providerId="AD" clId="Web-{AC45361F-F07C-B634-CD14-6ED6B04A15DF}" dt="2021-11-03T21:21:39.476" v="587"/>
          <ac:spMkLst>
            <pc:docMk/>
            <pc:sldMk cId="959909801" sldId="355"/>
            <ac:spMk id="11" creationId="{C6988975-C724-4C56-8E08-249CDE4AC2BD}"/>
          </ac:spMkLst>
        </pc:spChg>
      </pc:sldChg>
      <pc:sldChg chg="add del">
        <pc:chgData name="Erin Azuma" userId="S::erin.azuma@ssaihq.com::8d6755ec-22d7-4694-9c72-e216f459f276" providerId="AD" clId="Web-{AC45361F-F07C-B634-CD14-6ED6B04A15DF}" dt="2021-11-04T07:08:29.221" v="2002"/>
        <pc:sldMkLst>
          <pc:docMk/>
          <pc:sldMk cId="2189166381" sldId="356"/>
        </pc:sldMkLst>
      </pc:sldChg>
      <pc:sldChg chg="addSp delSp modSp addCm modCm modNotes">
        <pc:chgData name="Erin Azuma" userId="S::erin.azuma@ssaihq.com::8d6755ec-22d7-4694-9c72-e216f459f276" providerId="AD" clId="Web-{AC45361F-F07C-B634-CD14-6ED6B04A15DF}" dt="2021-11-04T06:38:19.607" v="1734"/>
        <pc:sldMkLst>
          <pc:docMk/>
          <pc:sldMk cId="3793865597" sldId="360"/>
        </pc:sldMkLst>
        <pc:spChg chg="del mod">
          <ac:chgData name="Erin Azuma" userId="S::erin.azuma@ssaihq.com::8d6755ec-22d7-4694-9c72-e216f459f276" providerId="AD" clId="Web-{AC45361F-F07C-B634-CD14-6ED6B04A15DF}" dt="2021-11-03T21:01:11.600" v="438"/>
          <ac:spMkLst>
            <pc:docMk/>
            <pc:sldMk cId="3793865597" sldId="360"/>
            <ac:spMk id="2" creationId="{D7522C37-9963-4D41-9BCC-F81938FFDA56}"/>
          </ac:spMkLst>
        </pc:spChg>
        <pc:spChg chg="mod">
          <ac:chgData name="Erin Azuma" userId="S::erin.azuma@ssaihq.com::8d6755ec-22d7-4694-9c72-e216f459f276" providerId="AD" clId="Web-{AC45361F-F07C-B634-CD14-6ED6B04A15DF}" dt="2021-11-04T06:35:20.774" v="1366" actId="20577"/>
          <ac:spMkLst>
            <pc:docMk/>
            <pc:sldMk cId="3793865597" sldId="360"/>
            <ac:spMk id="5" creationId="{FD02DA4D-5BDF-45B4-A302-BEB06D7D2EEB}"/>
          </ac:spMkLst>
        </pc:spChg>
        <pc:spChg chg="del">
          <ac:chgData name="Erin Azuma" userId="S::erin.azuma@ssaihq.com::8d6755ec-22d7-4694-9c72-e216f459f276" providerId="AD" clId="Web-{AC45361F-F07C-B634-CD14-6ED6B04A15DF}" dt="2021-11-03T19:17:51.962" v="29"/>
          <ac:spMkLst>
            <pc:docMk/>
            <pc:sldMk cId="3793865597" sldId="360"/>
            <ac:spMk id="6" creationId="{E432473F-9C0C-429A-9570-AD01E5716FDE}"/>
          </ac:spMkLst>
        </pc:spChg>
        <pc:spChg chg="add del mod">
          <ac:chgData name="Erin Azuma" userId="S::erin.azuma@ssaihq.com::8d6755ec-22d7-4694-9c72-e216f459f276" providerId="AD" clId="Web-{AC45361F-F07C-B634-CD14-6ED6B04A15DF}" dt="2021-11-03T19:18:34.855" v="36"/>
          <ac:spMkLst>
            <pc:docMk/>
            <pc:sldMk cId="3793865597" sldId="360"/>
            <ac:spMk id="7" creationId="{055C3F9D-D6F6-4AEC-B5D6-2B617CAD52E0}"/>
          </ac:spMkLst>
        </pc:spChg>
        <pc:spChg chg="add mod">
          <ac:chgData name="Erin Azuma" userId="S::erin.azuma@ssaihq.com::8d6755ec-22d7-4694-9c72-e216f459f276" providerId="AD" clId="Web-{AC45361F-F07C-B634-CD14-6ED6B04A15DF}" dt="2021-11-04T06:11:59.429" v="1007" actId="20577"/>
          <ac:spMkLst>
            <pc:docMk/>
            <pc:sldMk cId="3793865597" sldId="360"/>
            <ac:spMk id="9" creationId="{BFAC923A-0002-4D90-9F71-90078EF0B797}"/>
          </ac:spMkLst>
        </pc:spChg>
        <pc:picChg chg="add mod">
          <ac:chgData name="Erin Azuma" userId="S::erin.azuma@ssaihq.com::8d6755ec-22d7-4694-9c72-e216f459f276" providerId="AD" clId="Web-{AC45361F-F07C-B634-CD14-6ED6B04A15DF}" dt="2021-11-04T06:10:15.488" v="1002" actId="14100"/>
          <ac:picMkLst>
            <pc:docMk/>
            <pc:sldMk cId="3793865597" sldId="360"/>
            <ac:picMk id="3" creationId="{E90E08A2-DCC6-40B4-BD58-7903C9E5B8CD}"/>
          </ac:picMkLst>
        </pc:picChg>
        <pc:picChg chg="del">
          <ac:chgData name="Erin Azuma" userId="S::erin.azuma@ssaihq.com::8d6755ec-22d7-4694-9c72-e216f459f276" providerId="AD" clId="Web-{AC45361F-F07C-B634-CD14-6ED6B04A15DF}" dt="2021-11-03T19:17:12.741" v="27"/>
          <ac:picMkLst>
            <pc:docMk/>
            <pc:sldMk cId="3793865597" sldId="360"/>
            <ac:picMk id="4" creationId="{E7DCCF0E-55E5-41B3-9D26-8BEB13609C4D}"/>
          </ac:picMkLst>
        </pc:picChg>
      </pc:sldChg>
      <pc:sldChg chg="delSp add del replId modNotes">
        <pc:chgData name="Erin Azuma" userId="S::erin.azuma@ssaihq.com::8d6755ec-22d7-4694-9c72-e216f459f276" providerId="AD" clId="Web-{AC45361F-F07C-B634-CD14-6ED6B04A15DF}" dt="2021-11-03T21:11:57.883" v="488"/>
        <pc:sldMkLst>
          <pc:docMk/>
          <pc:sldMk cId="125493729" sldId="361"/>
        </pc:sldMkLst>
        <pc:spChg chg="del">
          <ac:chgData name="Erin Azuma" userId="S::erin.azuma@ssaihq.com::8d6755ec-22d7-4694-9c72-e216f459f276" providerId="AD" clId="Web-{AC45361F-F07C-B634-CD14-6ED6B04A15DF}" dt="2021-11-03T21:11:47.539" v="487"/>
          <ac:spMkLst>
            <pc:docMk/>
            <pc:sldMk cId="125493729" sldId="361"/>
            <ac:spMk id="7" creationId="{00F10B22-59B9-4EE3-87BF-A09146E6C717}"/>
          </ac:spMkLst>
        </pc:spChg>
      </pc:sldChg>
      <pc:sldChg chg="modCm">
        <pc:chgData name="Erin Azuma" userId="S::erin.azuma@ssaihq.com::8d6755ec-22d7-4694-9c72-e216f459f276" providerId="AD" clId="Web-{AC45361F-F07C-B634-CD14-6ED6B04A15DF}" dt="2021-11-04T07:14:31.178" v="2005"/>
        <pc:sldMkLst>
          <pc:docMk/>
          <pc:sldMk cId="904486293" sldId="362"/>
        </pc:sldMkLst>
      </pc:sldChg>
      <pc:sldChg chg="add del replId">
        <pc:chgData name="Erin Azuma" userId="S::erin.azuma@ssaihq.com::8d6755ec-22d7-4694-9c72-e216f459f276" providerId="AD" clId="Web-{AC45361F-F07C-B634-CD14-6ED6B04A15DF}" dt="2021-11-03T21:21:59.226" v="589"/>
        <pc:sldMkLst>
          <pc:docMk/>
          <pc:sldMk cId="2477236647" sldId="364"/>
        </pc:sldMkLst>
      </pc:sldChg>
      <pc:sldChg chg="delSp modSp add del replId">
        <pc:chgData name="Erin Azuma" userId="S::erin.azuma@ssaihq.com::8d6755ec-22d7-4694-9c72-e216f459f276" providerId="AD" clId="Web-{AC45361F-F07C-B634-CD14-6ED6B04A15DF}" dt="2021-11-03T21:30:28.646" v="647"/>
        <pc:sldMkLst>
          <pc:docMk/>
          <pc:sldMk cId="3812615665" sldId="364"/>
        </pc:sldMkLst>
        <pc:spChg chg="del">
          <ac:chgData name="Erin Azuma" userId="S::erin.azuma@ssaihq.com::8d6755ec-22d7-4694-9c72-e216f459f276" providerId="AD" clId="Web-{AC45361F-F07C-B634-CD14-6ED6B04A15DF}" dt="2021-11-03T21:28:18.627" v="591"/>
          <ac:spMkLst>
            <pc:docMk/>
            <pc:sldMk cId="3812615665" sldId="364"/>
            <ac:spMk id="9" creationId="{00000000-0000-0000-0000-000000000000}"/>
          </ac:spMkLst>
        </pc:spChg>
        <pc:spChg chg="mod">
          <ac:chgData name="Erin Azuma" userId="S::erin.azuma@ssaihq.com::8d6755ec-22d7-4694-9c72-e216f459f276" providerId="AD" clId="Web-{AC45361F-F07C-B634-CD14-6ED6B04A15DF}" dt="2021-11-03T21:29:53.004" v="646" actId="20577"/>
          <ac:spMkLst>
            <pc:docMk/>
            <pc:sldMk cId="3812615665" sldId="364"/>
            <ac:spMk id="10" creationId="{00000000-0000-0000-0000-000000000000}"/>
          </ac:spMkLst>
        </pc:spChg>
        <pc:picChg chg="del">
          <ac:chgData name="Erin Azuma" userId="S::erin.azuma@ssaihq.com::8d6755ec-22d7-4694-9c72-e216f459f276" providerId="AD" clId="Web-{AC45361F-F07C-B634-CD14-6ED6B04A15DF}" dt="2021-11-03T21:28:24.064" v="596"/>
          <ac:picMkLst>
            <pc:docMk/>
            <pc:sldMk cId="3812615665" sldId="364"/>
            <ac:picMk id="2" creationId="{AB3CA3BA-2EDD-4873-90F0-672393FE9578}"/>
          </ac:picMkLst>
        </pc:picChg>
        <pc:picChg chg="del">
          <ac:chgData name="Erin Azuma" userId="S::erin.azuma@ssaihq.com::8d6755ec-22d7-4694-9c72-e216f459f276" providerId="AD" clId="Web-{AC45361F-F07C-B634-CD14-6ED6B04A15DF}" dt="2021-11-03T21:28:24.064" v="595"/>
          <ac:picMkLst>
            <pc:docMk/>
            <pc:sldMk cId="3812615665" sldId="364"/>
            <ac:picMk id="3" creationId="{D2069605-9B7F-4558-A149-7AB217B96FA6}"/>
          </ac:picMkLst>
        </pc:picChg>
        <pc:picChg chg="del">
          <ac:chgData name="Erin Azuma" userId="S::erin.azuma@ssaihq.com::8d6755ec-22d7-4694-9c72-e216f459f276" providerId="AD" clId="Web-{AC45361F-F07C-B634-CD14-6ED6B04A15DF}" dt="2021-11-03T21:28:24.064" v="594"/>
          <ac:picMkLst>
            <pc:docMk/>
            <pc:sldMk cId="3812615665" sldId="364"/>
            <ac:picMk id="5" creationId="{CA83BB10-959E-4809-9D52-B55F1A13B0CC}"/>
          </ac:picMkLst>
        </pc:picChg>
        <pc:picChg chg="mod">
          <ac:chgData name="Erin Azuma" userId="S::erin.azuma@ssaihq.com::8d6755ec-22d7-4694-9c72-e216f459f276" providerId="AD" clId="Web-{AC45361F-F07C-B634-CD14-6ED6B04A15DF}" dt="2021-11-03T21:28:59.847" v="608" actId="1076"/>
          <ac:picMkLst>
            <pc:docMk/>
            <pc:sldMk cId="3812615665" sldId="364"/>
            <ac:picMk id="6" creationId="{CE5E802F-A58E-4C73-A6A5-3C543D3CAA1E}"/>
          </ac:picMkLst>
        </pc:picChg>
        <pc:picChg chg="del">
          <ac:chgData name="Erin Azuma" userId="S::erin.azuma@ssaihq.com::8d6755ec-22d7-4694-9c72-e216f459f276" providerId="AD" clId="Web-{AC45361F-F07C-B634-CD14-6ED6B04A15DF}" dt="2021-11-03T21:28:24.064" v="593"/>
          <ac:picMkLst>
            <pc:docMk/>
            <pc:sldMk cId="3812615665" sldId="364"/>
            <ac:picMk id="7" creationId="{9C9A7D96-C12A-442D-9224-0CD5026F4848}"/>
          </ac:picMkLst>
        </pc:picChg>
      </pc:sldChg>
      <pc:sldChg chg="add del">
        <pc:chgData name="Erin Azuma" userId="S::erin.azuma@ssaihq.com::8d6755ec-22d7-4694-9c72-e216f459f276" providerId="AD" clId="Web-{AC45361F-F07C-B634-CD14-6ED6B04A15DF}" dt="2021-11-04T07:08:30.503" v="2003"/>
        <pc:sldMkLst>
          <pc:docMk/>
          <pc:sldMk cId="2582999599" sldId="367"/>
        </pc:sldMkLst>
      </pc:sldChg>
      <pc:sldChg chg="addSp modSp">
        <pc:chgData name="Erin Azuma" userId="S::erin.azuma@ssaihq.com::8d6755ec-22d7-4694-9c72-e216f459f276" providerId="AD" clId="Web-{AC45361F-F07C-B634-CD14-6ED6B04A15DF}" dt="2021-11-04T06:46:12.323" v="1784"/>
        <pc:sldMkLst>
          <pc:docMk/>
          <pc:sldMk cId="2126121383" sldId="368"/>
        </pc:sldMkLst>
        <pc:spChg chg="mod">
          <ac:chgData name="Erin Azuma" userId="S::erin.azuma@ssaihq.com::8d6755ec-22d7-4694-9c72-e216f459f276" providerId="AD" clId="Web-{AC45361F-F07C-B634-CD14-6ED6B04A15DF}" dt="2021-11-04T06:04:57.213" v="899" actId="20577"/>
          <ac:spMkLst>
            <pc:docMk/>
            <pc:sldMk cId="2126121383" sldId="368"/>
            <ac:spMk id="2" creationId="{00000000-0000-0000-0000-000000000000}"/>
          </ac:spMkLst>
        </pc:spChg>
        <pc:spChg chg="add mod">
          <ac:chgData name="Erin Azuma" userId="S::erin.azuma@ssaihq.com::8d6755ec-22d7-4694-9c72-e216f459f276" providerId="AD" clId="Web-{AC45361F-F07C-B634-CD14-6ED6B04A15DF}" dt="2021-11-04T06:41:55.754" v="1753" actId="20577"/>
          <ac:spMkLst>
            <pc:docMk/>
            <pc:sldMk cId="2126121383" sldId="368"/>
            <ac:spMk id="7" creationId="{F456EEB8-CCD0-4542-8CA4-C5D66BBA6041}"/>
          </ac:spMkLst>
        </pc:spChg>
        <pc:spChg chg="add mod">
          <ac:chgData name="Erin Azuma" userId="S::erin.azuma@ssaihq.com::8d6755ec-22d7-4694-9c72-e216f459f276" providerId="AD" clId="Web-{AC45361F-F07C-B634-CD14-6ED6B04A15DF}" dt="2021-11-04T06:42:04.145" v="1756" actId="1076"/>
          <ac:spMkLst>
            <pc:docMk/>
            <pc:sldMk cId="2126121383" sldId="368"/>
            <ac:spMk id="8" creationId="{DC9D7254-C9A4-42E8-AF14-E51DEA8AE75E}"/>
          </ac:spMkLst>
        </pc:spChg>
        <pc:spChg chg="add mod">
          <ac:chgData name="Erin Azuma" userId="S::erin.azuma@ssaihq.com::8d6755ec-22d7-4694-9c72-e216f459f276" providerId="AD" clId="Web-{AC45361F-F07C-B634-CD14-6ED6B04A15DF}" dt="2021-11-04T06:41:53.066" v="1751" actId="1076"/>
          <ac:spMkLst>
            <pc:docMk/>
            <pc:sldMk cId="2126121383" sldId="368"/>
            <ac:spMk id="9" creationId="{49F0E5A3-D4F5-41C0-A56E-A5EC71B2BFD7}"/>
          </ac:spMkLst>
        </pc:spChg>
        <pc:graphicFrameChg chg="mod modGraphic">
          <ac:chgData name="Erin Azuma" userId="S::erin.azuma@ssaihq.com::8d6755ec-22d7-4694-9c72-e216f459f276" providerId="AD" clId="Web-{AC45361F-F07C-B634-CD14-6ED6B04A15DF}" dt="2021-11-04T06:46:12.323" v="1784"/>
          <ac:graphicFrameMkLst>
            <pc:docMk/>
            <pc:sldMk cId="2126121383" sldId="368"/>
            <ac:graphicFrameMk id="3" creationId="{3F99D637-B163-46EC-BF32-525F5239D07F}"/>
          </ac:graphicFrameMkLst>
        </pc:graphicFrameChg>
        <pc:picChg chg="mod">
          <ac:chgData name="Erin Azuma" userId="S::erin.azuma@ssaihq.com::8d6755ec-22d7-4694-9c72-e216f459f276" providerId="AD" clId="Web-{AC45361F-F07C-B634-CD14-6ED6B04A15DF}" dt="2021-11-04T06:44:42.399" v="1777"/>
          <ac:picMkLst>
            <pc:docMk/>
            <pc:sldMk cId="2126121383" sldId="368"/>
            <ac:picMk id="4" creationId="{201D4F67-2D29-409E-A4C1-BE29C066AAEE}"/>
          </ac:picMkLst>
        </pc:picChg>
        <pc:picChg chg="mod">
          <ac:chgData name="Erin Azuma" userId="S::erin.azuma@ssaihq.com::8d6755ec-22d7-4694-9c72-e216f459f276" providerId="AD" clId="Web-{AC45361F-F07C-B634-CD14-6ED6B04A15DF}" dt="2021-11-04T06:44:42.399" v="1778"/>
          <ac:picMkLst>
            <pc:docMk/>
            <pc:sldMk cId="2126121383" sldId="368"/>
            <ac:picMk id="5" creationId="{8D49C634-BBB3-4F71-8A8C-231F6C807D46}"/>
          </ac:picMkLst>
        </pc:picChg>
        <pc:picChg chg="mod">
          <ac:chgData name="Erin Azuma" userId="S::erin.azuma@ssaihq.com::8d6755ec-22d7-4694-9c72-e216f459f276" providerId="AD" clId="Web-{AC45361F-F07C-B634-CD14-6ED6B04A15DF}" dt="2021-11-04T06:44:42.414" v="1779"/>
          <ac:picMkLst>
            <pc:docMk/>
            <pc:sldMk cId="2126121383" sldId="368"/>
            <ac:picMk id="6" creationId="{448BDC9D-AC03-416C-8312-7DD41752BB4F}"/>
          </ac:picMkLst>
        </pc:picChg>
      </pc:sldChg>
      <pc:sldChg chg="addSp modSp">
        <pc:chgData name="Erin Azuma" userId="S::erin.azuma@ssaihq.com::8d6755ec-22d7-4694-9c72-e216f459f276" providerId="AD" clId="Web-{AC45361F-F07C-B634-CD14-6ED6B04A15DF}" dt="2021-11-04T06:47:11.309" v="1797" actId="1076"/>
        <pc:sldMkLst>
          <pc:docMk/>
          <pc:sldMk cId="3019282324" sldId="370"/>
        </pc:sldMkLst>
        <pc:spChg chg="mod">
          <ac:chgData name="Erin Azuma" userId="S::erin.azuma@ssaihq.com::8d6755ec-22d7-4694-9c72-e216f459f276" providerId="AD" clId="Web-{AC45361F-F07C-B634-CD14-6ED6B04A15DF}" dt="2021-11-04T06:47:07.106" v="1796" actId="1076"/>
          <ac:spMkLst>
            <pc:docMk/>
            <pc:sldMk cId="3019282324" sldId="370"/>
            <ac:spMk id="2" creationId="{00000000-0000-0000-0000-000000000000}"/>
          </ac:spMkLst>
        </pc:spChg>
        <pc:spChg chg="mod">
          <ac:chgData name="Erin Azuma" userId="S::erin.azuma@ssaihq.com::8d6755ec-22d7-4694-9c72-e216f459f276" providerId="AD" clId="Web-{AC45361F-F07C-B634-CD14-6ED6B04A15DF}" dt="2021-11-04T06:47:11.309" v="1797" actId="1076"/>
          <ac:spMkLst>
            <pc:docMk/>
            <pc:sldMk cId="3019282324" sldId="370"/>
            <ac:spMk id="5" creationId="{C650A5B2-AEF5-4FE2-88E3-03AF0315A770}"/>
          </ac:spMkLst>
        </pc:spChg>
        <pc:picChg chg="add mod">
          <ac:chgData name="Erin Azuma" userId="S::erin.azuma@ssaihq.com::8d6755ec-22d7-4694-9c72-e216f459f276" providerId="AD" clId="Web-{AC45361F-F07C-B634-CD14-6ED6B04A15DF}" dt="2021-11-04T06:47:04.371" v="1795" actId="1076"/>
          <ac:picMkLst>
            <pc:docMk/>
            <pc:sldMk cId="3019282324" sldId="370"/>
            <ac:picMk id="3" creationId="{835ECF10-9E49-471F-AEA6-B95010266B24}"/>
          </ac:picMkLst>
        </pc:picChg>
      </pc:sldChg>
      <pc:sldChg chg="modSp del">
        <pc:chgData name="Erin Azuma" userId="S::erin.azuma@ssaihq.com::8d6755ec-22d7-4694-9c72-e216f459f276" providerId="AD" clId="Web-{AC45361F-F07C-B634-CD14-6ED6B04A15DF}" dt="2021-11-04T06:47:57.123" v="1812"/>
        <pc:sldMkLst>
          <pc:docMk/>
          <pc:sldMk cId="2984319347" sldId="372"/>
        </pc:sldMkLst>
        <pc:spChg chg="mod">
          <ac:chgData name="Erin Azuma" userId="S::erin.azuma@ssaihq.com::8d6755ec-22d7-4694-9c72-e216f459f276" providerId="AD" clId="Web-{AC45361F-F07C-B634-CD14-6ED6B04A15DF}" dt="2021-11-04T06:46:24.448" v="1788" actId="20577"/>
          <ac:spMkLst>
            <pc:docMk/>
            <pc:sldMk cId="2984319347" sldId="372"/>
            <ac:spMk id="3" creationId="{51F07EB1-C615-496D-AC8D-2D6DCF45DCA1}"/>
          </ac:spMkLst>
        </pc:spChg>
      </pc:sldChg>
      <pc:sldChg chg="addSp delSp modSp">
        <pc:chgData name="Erin Azuma" userId="S::erin.azuma@ssaihq.com::8d6755ec-22d7-4694-9c72-e216f459f276" providerId="AD" clId="Web-{AC45361F-F07C-B634-CD14-6ED6B04A15DF}" dt="2021-11-04T06:48:35.233" v="1823" actId="1076"/>
        <pc:sldMkLst>
          <pc:docMk/>
          <pc:sldMk cId="3499166329" sldId="373"/>
        </pc:sldMkLst>
        <pc:spChg chg="add mod">
          <ac:chgData name="Erin Azuma" userId="S::erin.azuma@ssaihq.com::8d6755ec-22d7-4694-9c72-e216f459f276" providerId="AD" clId="Web-{AC45361F-F07C-B634-CD14-6ED6B04A15DF}" dt="2021-11-04T06:48:22.592" v="1821" actId="20577"/>
          <ac:spMkLst>
            <pc:docMk/>
            <pc:sldMk cId="3499166329" sldId="373"/>
            <ac:spMk id="3" creationId="{4FD90F97-5B43-49BC-9CD8-BA267B9A336A}"/>
          </ac:spMkLst>
        </pc:spChg>
        <pc:spChg chg="del">
          <ac:chgData name="Erin Azuma" userId="S::erin.azuma@ssaihq.com::8d6755ec-22d7-4694-9c72-e216f459f276" providerId="AD" clId="Web-{AC45361F-F07C-B634-CD14-6ED6B04A15DF}" dt="2021-11-04T06:48:19.155" v="1819"/>
          <ac:spMkLst>
            <pc:docMk/>
            <pc:sldMk cId="3499166329" sldId="373"/>
            <ac:spMk id="6" creationId="{BA5860BD-7BDF-4870-95C8-9BF46B2CB390}"/>
          </ac:spMkLst>
        </pc:spChg>
        <pc:picChg chg="add mod">
          <ac:chgData name="Erin Azuma" userId="S::erin.azuma@ssaihq.com::8d6755ec-22d7-4694-9c72-e216f459f276" providerId="AD" clId="Web-{AC45361F-F07C-B634-CD14-6ED6B04A15DF}" dt="2021-11-04T06:48:35.233" v="1823" actId="1076"/>
          <ac:picMkLst>
            <pc:docMk/>
            <pc:sldMk cId="3499166329" sldId="373"/>
            <ac:picMk id="5" creationId="{2EA856E9-9192-4D8A-8616-D3E447F57346}"/>
          </ac:picMkLst>
        </pc:picChg>
      </pc:sldChg>
      <pc:sldChg chg="addSp delSp modSp modCm modNotes">
        <pc:chgData name="Erin Azuma" userId="S::erin.azuma@ssaihq.com::8d6755ec-22d7-4694-9c72-e216f459f276" providerId="AD" clId="Web-{AC45361F-F07C-B634-CD14-6ED6B04A15DF}" dt="2021-11-04T06:50:37.815" v="1957"/>
        <pc:sldMkLst>
          <pc:docMk/>
          <pc:sldMk cId="122705747" sldId="375"/>
        </pc:sldMkLst>
        <pc:spChg chg="mod">
          <ac:chgData name="Erin Azuma" userId="S::erin.azuma@ssaihq.com::8d6755ec-22d7-4694-9c72-e216f459f276" providerId="AD" clId="Web-{AC45361F-F07C-B634-CD14-6ED6B04A15DF}" dt="2021-11-04T06:02:35.287" v="894"/>
          <ac:spMkLst>
            <pc:docMk/>
            <pc:sldMk cId="122705747" sldId="375"/>
            <ac:spMk id="5" creationId="{6431BD07-E7EE-46CF-B0DD-3C7AB1CC077A}"/>
          </ac:spMkLst>
        </pc:spChg>
        <pc:spChg chg="mod">
          <ac:chgData name="Erin Azuma" userId="S::erin.azuma@ssaihq.com::8d6755ec-22d7-4694-9c72-e216f459f276" providerId="AD" clId="Web-{AC45361F-F07C-B634-CD14-6ED6B04A15DF}" dt="2021-11-04T06:49:26.031" v="1833" actId="20577"/>
          <ac:spMkLst>
            <pc:docMk/>
            <pc:sldMk cId="122705747" sldId="375"/>
            <ac:spMk id="15" creationId="{36D91208-8CAB-4823-8AC4-85083E73392C}"/>
          </ac:spMkLst>
        </pc:spChg>
        <pc:spChg chg="mod">
          <ac:chgData name="Erin Azuma" userId="S::erin.azuma@ssaihq.com::8d6755ec-22d7-4694-9c72-e216f459f276" providerId="AD" clId="Web-{AC45361F-F07C-B634-CD14-6ED6B04A15DF}" dt="2021-11-04T06:49:18.766" v="1825"/>
          <ac:spMkLst>
            <pc:docMk/>
            <pc:sldMk cId="122705747" sldId="375"/>
            <ac:spMk id="23" creationId="{17B3DDBC-8E06-412C-B741-63C1E288DC78}"/>
          </ac:spMkLst>
        </pc:spChg>
        <pc:spChg chg="mod">
          <ac:chgData name="Erin Azuma" userId="S::erin.azuma@ssaihq.com::8d6755ec-22d7-4694-9c72-e216f459f276" providerId="AD" clId="Web-{AC45361F-F07C-B634-CD14-6ED6B04A15DF}" dt="2021-11-04T06:49:10.281" v="1824"/>
          <ac:spMkLst>
            <pc:docMk/>
            <pc:sldMk cId="122705747" sldId="375"/>
            <ac:spMk id="24" creationId="{61694C92-2464-4F8D-9C45-C5BC642FD800}"/>
          </ac:spMkLst>
        </pc:spChg>
        <pc:spChg chg="mod">
          <ac:chgData name="Erin Azuma" userId="S::erin.azuma@ssaihq.com::8d6755ec-22d7-4694-9c72-e216f459f276" providerId="AD" clId="Web-{AC45361F-F07C-B634-CD14-6ED6B04A15DF}" dt="2021-11-04T06:49:18.781" v="1826"/>
          <ac:spMkLst>
            <pc:docMk/>
            <pc:sldMk cId="122705747" sldId="375"/>
            <ac:spMk id="26" creationId="{CBFDEDA8-729A-4B7E-9971-596A23D3AB37}"/>
          </ac:spMkLst>
        </pc:spChg>
        <pc:spChg chg="mod">
          <ac:chgData name="Erin Azuma" userId="S::erin.azuma@ssaihq.com::8d6755ec-22d7-4694-9c72-e216f459f276" providerId="AD" clId="Web-{AC45361F-F07C-B634-CD14-6ED6B04A15DF}" dt="2021-11-04T06:49:18.797" v="1827"/>
          <ac:spMkLst>
            <pc:docMk/>
            <pc:sldMk cId="122705747" sldId="375"/>
            <ac:spMk id="27" creationId="{1AFA3F22-765F-44C3-B574-06AFB9E06DA1}"/>
          </ac:spMkLst>
        </pc:spChg>
        <pc:spChg chg="mod">
          <ac:chgData name="Erin Azuma" userId="S::erin.azuma@ssaihq.com::8d6755ec-22d7-4694-9c72-e216f459f276" providerId="AD" clId="Web-{AC45361F-F07C-B634-CD14-6ED6B04A15DF}" dt="2021-11-04T06:49:18.812" v="1828"/>
          <ac:spMkLst>
            <pc:docMk/>
            <pc:sldMk cId="122705747" sldId="375"/>
            <ac:spMk id="28" creationId="{D6354751-431B-4657-A53F-100660524D81}"/>
          </ac:spMkLst>
        </pc:spChg>
        <pc:spChg chg="mod">
          <ac:chgData name="Erin Azuma" userId="S::erin.azuma@ssaihq.com::8d6755ec-22d7-4694-9c72-e216f459f276" providerId="AD" clId="Web-{AC45361F-F07C-B634-CD14-6ED6B04A15DF}" dt="2021-11-04T06:49:18.828" v="1829"/>
          <ac:spMkLst>
            <pc:docMk/>
            <pc:sldMk cId="122705747" sldId="375"/>
            <ac:spMk id="29" creationId="{755350BB-2330-468F-9DC6-D4FF618D2AED}"/>
          </ac:spMkLst>
        </pc:spChg>
        <pc:spChg chg="mod">
          <ac:chgData name="Erin Azuma" userId="S::erin.azuma@ssaihq.com::8d6755ec-22d7-4694-9c72-e216f459f276" providerId="AD" clId="Web-{AC45361F-F07C-B634-CD14-6ED6B04A15DF}" dt="2021-11-04T06:02:44.256" v="895" actId="1076"/>
          <ac:spMkLst>
            <pc:docMk/>
            <pc:sldMk cId="122705747" sldId="375"/>
            <ac:spMk id="33" creationId="{72EF3DD1-32E6-4A25-BD91-FC2589EDC632}"/>
          </ac:spMkLst>
        </pc:spChg>
        <pc:spChg chg="del">
          <ac:chgData name="Erin Azuma" userId="S::erin.azuma@ssaihq.com::8d6755ec-22d7-4694-9c72-e216f459f276" providerId="AD" clId="Web-{AC45361F-F07C-B634-CD14-6ED6B04A15DF}" dt="2021-11-04T06:02:19.099" v="885"/>
          <ac:spMkLst>
            <pc:docMk/>
            <pc:sldMk cId="122705747" sldId="375"/>
            <ac:spMk id="40" creationId="{6BC64DD3-6286-4343-905A-644C64525FA5}"/>
          </ac:spMkLst>
        </pc:spChg>
        <pc:spChg chg="mod">
          <ac:chgData name="Erin Azuma" userId="S::erin.azuma@ssaihq.com::8d6755ec-22d7-4694-9c72-e216f459f276" providerId="AD" clId="Web-{AC45361F-F07C-B634-CD14-6ED6B04A15DF}" dt="2021-11-04T06:49:18.844" v="1830"/>
          <ac:spMkLst>
            <pc:docMk/>
            <pc:sldMk cId="122705747" sldId="375"/>
            <ac:spMk id="47" creationId="{721A3606-E26F-4AE4-B8AE-B4E5E57ECE0A}"/>
          </ac:spMkLst>
        </pc:spChg>
        <pc:spChg chg="add mod">
          <ac:chgData name="Erin Azuma" userId="S::erin.azuma@ssaihq.com::8d6755ec-22d7-4694-9c72-e216f459f276" providerId="AD" clId="Web-{AC45361F-F07C-B634-CD14-6ED6B04A15DF}" dt="2021-11-04T06:02:30.693" v="890" actId="1076"/>
          <ac:spMkLst>
            <pc:docMk/>
            <pc:sldMk cId="122705747" sldId="375"/>
            <ac:spMk id="53" creationId="{666B2507-C30A-41A3-A49D-A97F0487290E}"/>
          </ac:spMkLst>
        </pc:spChg>
        <pc:spChg chg="mod">
          <ac:chgData name="Erin Azuma" userId="S::erin.azuma@ssaihq.com::8d6755ec-22d7-4694-9c72-e216f459f276" providerId="AD" clId="Web-{AC45361F-F07C-B634-CD14-6ED6B04A15DF}" dt="2021-11-04T06:49:18.859" v="1831"/>
          <ac:spMkLst>
            <pc:docMk/>
            <pc:sldMk cId="122705747" sldId="375"/>
            <ac:spMk id="54" creationId="{1A8A6EFA-A95D-4DEB-B457-44D8576AB0CF}"/>
          </ac:spMkLst>
        </pc:spChg>
        <pc:spChg chg="mod">
          <ac:chgData name="Erin Azuma" userId="S::erin.azuma@ssaihq.com::8d6755ec-22d7-4694-9c72-e216f459f276" providerId="AD" clId="Web-{AC45361F-F07C-B634-CD14-6ED6B04A15DF}" dt="2021-11-04T06:02:49.694" v="897" actId="1076"/>
          <ac:spMkLst>
            <pc:docMk/>
            <pc:sldMk cId="122705747" sldId="375"/>
            <ac:spMk id="57" creationId="{E4C3BAA5-4439-43DB-9CAE-36C3FC5308CE}"/>
          </ac:spMkLst>
        </pc:spChg>
        <pc:spChg chg="mod">
          <ac:chgData name="Erin Azuma" userId="S::erin.azuma@ssaihq.com::8d6755ec-22d7-4694-9c72-e216f459f276" providerId="AD" clId="Web-{AC45361F-F07C-B634-CD14-6ED6B04A15DF}" dt="2021-11-04T06:02:47.678" v="896" actId="1076"/>
          <ac:spMkLst>
            <pc:docMk/>
            <pc:sldMk cId="122705747" sldId="375"/>
            <ac:spMk id="59" creationId="{82821153-5688-4D79-B1BF-A36A55A5F1F7}"/>
          </ac:spMkLst>
        </pc:spChg>
      </pc:sldChg>
      <pc:sldChg chg="modNotes">
        <pc:chgData name="Erin Azuma" userId="S::erin.azuma@ssaihq.com::8d6755ec-22d7-4694-9c72-e216f459f276" providerId="AD" clId="Web-{AC45361F-F07C-B634-CD14-6ED6B04A15DF}" dt="2021-11-04T07:07:57.642" v="1995"/>
        <pc:sldMkLst>
          <pc:docMk/>
          <pc:sldMk cId="4018915341" sldId="376"/>
        </pc:sldMkLst>
      </pc:sldChg>
      <pc:sldChg chg="addSp delSp modSp add replId">
        <pc:chgData name="Erin Azuma" userId="S::erin.azuma@ssaihq.com::8d6755ec-22d7-4694-9c72-e216f459f276" providerId="AD" clId="Web-{AC45361F-F07C-B634-CD14-6ED6B04A15DF}" dt="2021-11-04T06:47:54.966" v="1811" actId="20577"/>
        <pc:sldMkLst>
          <pc:docMk/>
          <pc:sldMk cId="694158595" sldId="377"/>
        </pc:sldMkLst>
        <pc:spChg chg="mod">
          <ac:chgData name="Erin Azuma" userId="S::erin.azuma@ssaihq.com::8d6755ec-22d7-4694-9c72-e216f459f276" providerId="AD" clId="Web-{AC45361F-F07C-B634-CD14-6ED6B04A15DF}" dt="2021-11-04T06:47:37.247" v="1806" actId="20577"/>
          <ac:spMkLst>
            <pc:docMk/>
            <pc:sldMk cId="694158595" sldId="377"/>
            <ac:spMk id="2" creationId="{00000000-0000-0000-0000-000000000000}"/>
          </ac:spMkLst>
        </pc:spChg>
        <pc:spChg chg="mod">
          <ac:chgData name="Erin Azuma" userId="S::erin.azuma@ssaihq.com::8d6755ec-22d7-4694-9c72-e216f459f276" providerId="AD" clId="Web-{AC45361F-F07C-B634-CD14-6ED6B04A15DF}" dt="2021-11-04T06:47:54.966" v="1811" actId="20577"/>
          <ac:spMkLst>
            <pc:docMk/>
            <pc:sldMk cId="694158595" sldId="377"/>
            <ac:spMk id="5" creationId="{C650A5B2-AEF5-4FE2-88E3-03AF0315A770}"/>
          </ac:spMkLst>
        </pc:spChg>
        <pc:picChg chg="del">
          <ac:chgData name="Erin Azuma" userId="S::erin.azuma@ssaihq.com::8d6755ec-22d7-4694-9c72-e216f459f276" providerId="AD" clId="Web-{AC45361F-F07C-B634-CD14-6ED6B04A15DF}" dt="2021-11-04T06:47:42.622" v="1807"/>
          <ac:picMkLst>
            <pc:docMk/>
            <pc:sldMk cId="694158595" sldId="377"/>
            <ac:picMk id="3" creationId="{835ECF10-9E49-471F-AEA6-B95010266B24}"/>
          </ac:picMkLst>
        </pc:picChg>
        <pc:picChg chg="add mod">
          <ac:chgData name="Erin Azuma" userId="S::erin.azuma@ssaihq.com::8d6755ec-22d7-4694-9c72-e216f459f276" providerId="AD" clId="Web-{AC45361F-F07C-B634-CD14-6ED6B04A15DF}" dt="2021-11-04T06:47:48.107" v="1809" actId="1076"/>
          <ac:picMkLst>
            <pc:docMk/>
            <pc:sldMk cId="694158595" sldId="377"/>
            <ac:picMk id="4" creationId="{C5F51B70-6B59-4749-9E66-03D91F6EE023}"/>
          </ac:picMkLst>
        </pc:picChg>
      </pc:sldChg>
    </pc:docChg>
  </pc:docChgLst>
  <pc:docChgLst>
    <pc:chgData name="Anna Mikkelsen" userId="S::anna.mikkelsen@ssaihq.com::97541b7a-4a25-46fe-b8fe-b19a1e14379d" providerId="AD" clId="Web-{E72567B7-26FD-9465-6FE8-1735156F814F}"/>
    <pc:docChg chg="addSld delSld modSld sldOrd">
      <pc:chgData name="Anna Mikkelsen" userId="S::anna.mikkelsen@ssaihq.com::97541b7a-4a25-46fe-b8fe-b19a1e14379d" providerId="AD" clId="Web-{E72567B7-26FD-9465-6FE8-1735156F814F}" dt="2021-11-04T22:26:19.722" v="3544"/>
      <pc:docMkLst>
        <pc:docMk/>
      </pc:docMkLst>
      <pc:sldChg chg="addSp delSp modSp">
        <pc:chgData name="Anna Mikkelsen" userId="S::anna.mikkelsen@ssaihq.com::97541b7a-4a25-46fe-b8fe-b19a1e14379d" providerId="AD" clId="Web-{E72567B7-26FD-9465-6FE8-1735156F814F}" dt="2021-11-04T21:03:17.591" v="2261" actId="1076"/>
        <pc:sldMkLst>
          <pc:docMk/>
          <pc:sldMk cId="2291149418" sldId="336"/>
        </pc:sldMkLst>
        <pc:spChg chg="add del">
          <ac:chgData name="Anna Mikkelsen" userId="S::anna.mikkelsen@ssaihq.com::97541b7a-4a25-46fe-b8fe-b19a1e14379d" providerId="AD" clId="Web-{E72567B7-26FD-9465-6FE8-1735156F814F}" dt="2021-11-04T21:03:11.216" v="2247"/>
          <ac:spMkLst>
            <pc:docMk/>
            <pc:sldMk cId="2291149418" sldId="336"/>
            <ac:spMk id="4" creationId="{A9C04909-94B7-430C-BD48-3B2361E34251}"/>
          </ac:spMkLst>
        </pc:spChg>
        <pc:spChg chg="add del">
          <ac:chgData name="Anna Mikkelsen" userId="S::anna.mikkelsen@ssaihq.com::97541b7a-4a25-46fe-b8fe-b19a1e14379d" providerId="AD" clId="Web-{E72567B7-26FD-9465-6FE8-1735156F814F}" dt="2021-11-04T21:03:11.216" v="2246"/>
          <ac:spMkLst>
            <pc:docMk/>
            <pc:sldMk cId="2291149418" sldId="336"/>
            <ac:spMk id="5" creationId="{F67DF6B3-04C8-4B3F-B91B-3C84CAE00635}"/>
          </ac:spMkLst>
        </pc:spChg>
        <pc:spChg chg="add del">
          <ac:chgData name="Anna Mikkelsen" userId="S::anna.mikkelsen@ssaihq.com::97541b7a-4a25-46fe-b8fe-b19a1e14379d" providerId="AD" clId="Web-{E72567B7-26FD-9465-6FE8-1735156F814F}" dt="2021-11-04T21:03:11.216" v="2245"/>
          <ac:spMkLst>
            <pc:docMk/>
            <pc:sldMk cId="2291149418" sldId="336"/>
            <ac:spMk id="6" creationId="{B9D00354-F2E1-4132-8E84-1332ADBB7B4E}"/>
          </ac:spMkLst>
        </pc:spChg>
        <pc:spChg chg="add del">
          <ac:chgData name="Anna Mikkelsen" userId="S::anna.mikkelsen@ssaihq.com::97541b7a-4a25-46fe-b8fe-b19a1e14379d" providerId="AD" clId="Web-{E72567B7-26FD-9465-6FE8-1735156F814F}" dt="2021-11-04T21:03:11.216" v="2244"/>
          <ac:spMkLst>
            <pc:docMk/>
            <pc:sldMk cId="2291149418" sldId="336"/>
            <ac:spMk id="7" creationId="{544CBA00-4B3F-4187-9712-9B93CE209065}"/>
          </ac:spMkLst>
        </pc:spChg>
        <pc:spChg chg="add del">
          <ac:chgData name="Anna Mikkelsen" userId="S::anna.mikkelsen@ssaihq.com::97541b7a-4a25-46fe-b8fe-b19a1e14379d" providerId="AD" clId="Web-{E72567B7-26FD-9465-6FE8-1735156F814F}" dt="2021-11-04T21:03:11.216" v="2243"/>
          <ac:spMkLst>
            <pc:docMk/>
            <pc:sldMk cId="2291149418" sldId="336"/>
            <ac:spMk id="8" creationId="{1CE0364B-5BA1-42DF-9328-EC389E706311}"/>
          </ac:spMkLst>
        </pc:spChg>
        <pc:spChg chg="del">
          <ac:chgData name="Anna Mikkelsen" userId="S::anna.mikkelsen@ssaihq.com::97541b7a-4a25-46fe-b8fe-b19a1e14379d" providerId="AD" clId="Web-{E72567B7-26FD-9465-6FE8-1735156F814F}" dt="2021-11-04T21:03:07.403" v="2233"/>
          <ac:spMkLst>
            <pc:docMk/>
            <pc:sldMk cId="2291149418" sldId="336"/>
            <ac:spMk id="12" creationId="{A1CC24AA-F368-4087-9D8E-865DB25DA3AA}"/>
          </ac:spMkLst>
        </pc:spChg>
        <pc:spChg chg="del">
          <ac:chgData name="Anna Mikkelsen" userId="S::anna.mikkelsen@ssaihq.com::97541b7a-4a25-46fe-b8fe-b19a1e14379d" providerId="AD" clId="Web-{E72567B7-26FD-9465-6FE8-1735156F814F}" dt="2021-11-04T21:03:07.403" v="2232"/>
          <ac:spMkLst>
            <pc:docMk/>
            <pc:sldMk cId="2291149418" sldId="336"/>
            <ac:spMk id="14" creationId="{1BA4E291-191E-4391-B3DF-F54470E6C420}"/>
          </ac:spMkLst>
        </pc:spChg>
        <pc:spChg chg="del">
          <ac:chgData name="Anna Mikkelsen" userId="S::anna.mikkelsen@ssaihq.com::97541b7a-4a25-46fe-b8fe-b19a1e14379d" providerId="AD" clId="Web-{E72567B7-26FD-9465-6FE8-1735156F814F}" dt="2021-11-04T21:03:07.403" v="2231"/>
          <ac:spMkLst>
            <pc:docMk/>
            <pc:sldMk cId="2291149418" sldId="336"/>
            <ac:spMk id="16" creationId="{69517107-A359-4DA0-9880-312A6CDF42BF}"/>
          </ac:spMkLst>
        </pc:spChg>
        <pc:spChg chg="del">
          <ac:chgData name="Anna Mikkelsen" userId="S::anna.mikkelsen@ssaihq.com::97541b7a-4a25-46fe-b8fe-b19a1e14379d" providerId="AD" clId="Web-{E72567B7-26FD-9465-6FE8-1735156F814F}" dt="2021-11-04T21:03:07.403" v="2230"/>
          <ac:spMkLst>
            <pc:docMk/>
            <pc:sldMk cId="2291149418" sldId="336"/>
            <ac:spMk id="18" creationId="{22A7B0DB-466B-428B-AB21-CAAB2DFBA8DF}"/>
          </ac:spMkLst>
        </pc:spChg>
        <pc:spChg chg="del">
          <ac:chgData name="Anna Mikkelsen" userId="S::anna.mikkelsen@ssaihq.com::97541b7a-4a25-46fe-b8fe-b19a1e14379d" providerId="AD" clId="Web-{E72567B7-26FD-9465-6FE8-1735156F814F}" dt="2021-11-04T21:03:07.403" v="2229"/>
          <ac:spMkLst>
            <pc:docMk/>
            <pc:sldMk cId="2291149418" sldId="336"/>
            <ac:spMk id="20" creationId="{E2FB40BB-FA0D-47F2-BC48-25899122587A}"/>
          </ac:spMkLst>
        </pc:spChg>
        <pc:spChg chg="add del">
          <ac:chgData name="Anna Mikkelsen" userId="S::anna.mikkelsen@ssaihq.com::97541b7a-4a25-46fe-b8fe-b19a1e14379d" providerId="AD" clId="Web-{E72567B7-26FD-9465-6FE8-1735156F814F}" dt="2021-11-04T21:03:11.200" v="2241"/>
          <ac:spMkLst>
            <pc:docMk/>
            <pc:sldMk cId="2291149418" sldId="336"/>
            <ac:spMk id="24" creationId="{99DF9D4A-09F2-4F65-9F52-3A3E6F95BB8D}"/>
          </ac:spMkLst>
        </pc:spChg>
        <pc:spChg chg="add mod">
          <ac:chgData name="Anna Mikkelsen" userId="S::anna.mikkelsen@ssaihq.com::97541b7a-4a25-46fe-b8fe-b19a1e14379d" providerId="AD" clId="Web-{E72567B7-26FD-9465-6FE8-1735156F814F}" dt="2021-11-04T21:03:17.450" v="2255" actId="1076"/>
          <ac:spMkLst>
            <pc:docMk/>
            <pc:sldMk cId="2291149418" sldId="336"/>
            <ac:spMk id="26" creationId="{A2B073F6-E1DE-46FB-BD57-8020BBEBC877}"/>
          </ac:spMkLst>
        </pc:spChg>
        <pc:spChg chg="add mod">
          <ac:chgData name="Anna Mikkelsen" userId="S::anna.mikkelsen@ssaihq.com::97541b7a-4a25-46fe-b8fe-b19a1e14379d" providerId="AD" clId="Web-{E72567B7-26FD-9465-6FE8-1735156F814F}" dt="2021-11-04T21:03:17.466" v="2256" actId="1076"/>
          <ac:spMkLst>
            <pc:docMk/>
            <pc:sldMk cId="2291149418" sldId="336"/>
            <ac:spMk id="28" creationId="{07496286-CA43-4326-A400-67FDF79E60F6}"/>
          </ac:spMkLst>
        </pc:spChg>
        <pc:spChg chg="add mod">
          <ac:chgData name="Anna Mikkelsen" userId="S::anna.mikkelsen@ssaihq.com::97541b7a-4a25-46fe-b8fe-b19a1e14379d" providerId="AD" clId="Web-{E72567B7-26FD-9465-6FE8-1735156F814F}" dt="2021-11-04T21:03:17.481" v="2257" actId="1076"/>
          <ac:spMkLst>
            <pc:docMk/>
            <pc:sldMk cId="2291149418" sldId="336"/>
            <ac:spMk id="30" creationId="{A3C6A611-913E-4CF4-BCB1-637475CA6FFC}"/>
          </ac:spMkLst>
        </pc:spChg>
        <pc:spChg chg="add mod">
          <ac:chgData name="Anna Mikkelsen" userId="S::anna.mikkelsen@ssaihq.com::97541b7a-4a25-46fe-b8fe-b19a1e14379d" providerId="AD" clId="Web-{E72567B7-26FD-9465-6FE8-1735156F814F}" dt="2021-11-04T21:03:17.497" v="2258" actId="1076"/>
          <ac:spMkLst>
            <pc:docMk/>
            <pc:sldMk cId="2291149418" sldId="336"/>
            <ac:spMk id="32" creationId="{FABA6CAE-107D-4F40-AED3-6823F66E5FD6}"/>
          </ac:spMkLst>
        </pc:spChg>
        <pc:spChg chg="add mod">
          <ac:chgData name="Anna Mikkelsen" userId="S::anna.mikkelsen@ssaihq.com::97541b7a-4a25-46fe-b8fe-b19a1e14379d" providerId="AD" clId="Web-{E72567B7-26FD-9465-6FE8-1735156F814F}" dt="2021-11-04T21:03:17.528" v="2259" actId="1076"/>
          <ac:spMkLst>
            <pc:docMk/>
            <pc:sldMk cId="2291149418" sldId="336"/>
            <ac:spMk id="34" creationId="{5260E08A-A4C9-427B-BA6F-A78E3A5BFDF2}"/>
          </ac:spMkLst>
        </pc:spChg>
        <pc:spChg chg="add mod">
          <ac:chgData name="Anna Mikkelsen" userId="S::anna.mikkelsen@ssaihq.com::97541b7a-4a25-46fe-b8fe-b19a1e14379d" providerId="AD" clId="Web-{E72567B7-26FD-9465-6FE8-1735156F814F}" dt="2021-11-04T21:03:17.591" v="2261" actId="1076"/>
          <ac:spMkLst>
            <pc:docMk/>
            <pc:sldMk cId="2291149418" sldId="336"/>
            <ac:spMk id="38" creationId="{C2252EFE-0D2A-4B28-9AF5-03B140D41023}"/>
          </ac:spMkLst>
        </pc:spChg>
        <pc:picChg chg="add del">
          <ac:chgData name="Anna Mikkelsen" userId="S::anna.mikkelsen@ssaihq.com::97541b7a-4a25-46fe-b8fe-b19a1e14379d" providerId="AD" clId="Web-{E72567B7-26FD-9465-6FE8-1735156F814F}" dt="2021-11-04T21:03:11.216" v="2242"/>
          <ac:picMkLst>
            <pc:docMk/>
            <pc:sldMk cId="2291149418" sldId="336"/>
            <ac:picMk id="9" creationId="{DBDE6049-DFC5-4CFB-BB42-7430E4628207}"/>
          </ac:picMkLst>
        </pc:picChg>
        <pc:picChg chg="del">
          <ac:chgData name="Anna Mikkelsen" userId="S::anna.mikkelsen@ssaihq.com::97541b7a-4a25-46fe-b8fe-b19a1e14379d" providerId="AD" clId="Web-{E72567B7-26FD-9465-6FE8-1735156F814F}" dt="2021-11-04T21:03:07.403" v="2228"/>
          <ac:picMkLst>
            <pc:docMk/>
            <pc:sldMk cId="2291149418" sldId="336"/>
            <ac:picMk id="22" creationId="{58451097-A88E-48F9-9524-F2ECC3263B7D}"/>
          </ac:picMkLst>
        </pc:picChg>
        <pc:picChg chg="add mod">
          <ac:chgData name="Anna Mikkelsen" userId="S::anna.mikkelsen@ssaihq.com::97541b7a-4a25-46fe-b8fe-b19a1e14379d" providerId="AD" clId="Web-{E72567B7-26FD-9465-6FE8-1735156F814F}" dt="2021-11-04T21:03:17.559" v="2260" actId="1076"/>
          <ac:picMkLst>
            <pc:docMk/>
            <pc:sldMk cId="2291149418" sldId="336"/>
            <ac:picMk id="36" creationId="{50689D65-2B99-492A-9A0B-BB87EEBF8308}"/>
          </ac:picMkLst>
        </pc:picChg>
      </pc:sldChg>
      <pc:sldChg chg="ord">
        <pc:chgData name="Anna Mikkelsen" userId="S::anna.mikkelsen@ssaihq.com::97541b7a-4a25-46fe-b8fe-b19a1e14379d" providerId="AD" clId="Web-{E72567B7-26FD-9465-6FE8-1735156F814F}" dt="2021-11-04T18:49:50.267" v="140"/>
        <pc:sldMkLst>
          <pc:docMk/>
          <pc:sldMk cId="2347292124" sldId="345"/>
        </pc:sldMkLst>
      </pc:sldChg>
      <pc:sldChg chg="modSp ord">
        <pc:chgData name="Anna Mikkelsen" userId="S::anna.mikkelsen@ssaihq.com::97541b7a-4a25-46fe-b8fe-b19a1e14379d" providerId="AD" clId="Web-{E72567B7-26FD-9465-6FE8-1735156F814F}" dt="2021-11-04T18:49:19.439" v="137"/>
        <pc:sldMkLst>
          <pc:docMk/>
          <pc:sldMk cId="4019637084" sldId="347"/>
        </pc:sldMkLst>
        <pc:picChg chg="mod">
          <ac:chgData name="Anna Mikkelsen" userId="S::anna.mikkelsen@ssaihq.com::97541b7a-4a25-46fe-b8fe-b19a1e14379d" providerId="AD" clId="Web-{E72567B7-26FD-9465-6FE8-1735156F814F}" dt="2021-11-04T18:29:35.563" v="33" actId="1076"/>
          <ac:picMkLst>
            <pc:docMk/>
            <pc:sldMk cId="4019637084" sldId="347"/>
            <ac:picMk id="8" creationId="{DF8BF597-E5F9-4667-8F27-7698AC67CD15}"/>
          </ac:picMkLst>
        </pc:picChg>
      </pc:sldChg>
      <pc:sldChg chg="ord">
        <pc:chgData name="Anna Mikkelsen" userId="S::anna.mikkelsen@ssaihq.com::97541b7a-4a25-46fe-b8fe-b19a1e14379d" providerId="AD" clId="Web-{E72567B7-26FD-9465-6FE8-1735156F814F}" dt="2021-11-04T18:49:11.377" v="135"/>
        <pc:sldMkLst>
          <pc:docMk/>
          <pc:sldMk cId="2418803831" sldId="348"/>
        </pc:sldMkLst>
      </pc:sldChg>
      <pc:sldChg chg="addSp delSp modSp">
        <pc:chgData name="Anna Mikkelsen" userId="S::anna.mikkelsen@ssaihq.com::97541b7a-4a25-46fe-b8fe-b19a1e14379d" providerId="AD" clId="Web-{E72567B7-26FD-9465-6FE8-1735156F814F}" dt="2021-11-04T21:02:39.684" v="2227" actId="1076"/>
        <pc:sldMkLst>
          <pc:docMk/>
          <pc:sldMk cId="959909801" sldId="355"/>
        </pc:sldMkLst>
        <pc:spChg chg="add mod">
          <ac:chgData name="Anna Mikkelsen" userId="S::anna.mikkelsen@ssaihq.com::97541b7a-4a25-46fe-b8fe-b19a1e14379d" providerId="AD" clId="Web-{E72567B7-26FD-9465-6FE8-1735156F814F}" dt="2021-11-04T21:02:39.684" v="2227" actId="1076"/>
          <ac:spMkLst>
            <pc:docMk/>
            <pc:sldMk cId="959909801" sldId="355"/>
            <ac:spMk id="14" creationId="{FA717142-6778-4C31-9DBA-ACD8C56F0947}"/>
          </ac:spMkLst>
        </pc:spChg>
        <pc:spChg chg="mod">
          <ac:chgData name="Anna Mikkelsen" userId="S::anna.mikkelsen@ssaihq.com::97541b7a-4a25-46fe-b8fe-b19a1e14379d" providerId="AD" clId="Web-{E72567B7-26FD-9465-6FE8-1735156F814F}" dt="2021-11-04T21:02:14.356" v="2213" actId="1076"/>
          <ac:spMkLst>
            <pc:docMk/>
            <pc:sldMk cId="959909801" sldId="355"/>
            <ac:spMk id="15" creationId="{A796B505-F677-495A-9FEC-292084CB7C26}"/>
          </ac:spMkLst>
        </pc:spChg>
        <pc:spChg chg="mod">
          <ac:chgData name="Anna Mikkelsen" userId="S::anna.mikkelsen@ssaihq.com::97541b7a-4a25-46fe-b8fe-b19a1e14379d" providerId="AD" clId="Web-{E72567B7-26FD-9465-6FE8-1735156F814F}" dt="2021-11-04T21:01:57.169" v="2195" actId="1076"/>
          <ac:spMkLst>
            <pc:docMk/>
            <pc:sldMk cId="959909801" sldId="355"/>
            <ac:spMk id="17" creationId="{0810F23C-4CE3-451E-A48C-33EB10A73B03}"/>
          </ac:spMkLst>
        </pc:spChg>
        <pc:spChg chg="mod">
          <ac:chgData name="Anna Mikkelsen" userId="S::anna.mikkelsen@ssaihq.com::97541b7a-4a25-46fe-b8fe-b19a1e14379d" providerId="AD" clId="Web-{E72567B7-26FD-9465-6FE8-1735156F814F}" dt="2021-11-04T21:01:49.778" v="2191" actId="1076"/>
          <ac:spMkLst>
            <pc:docMk/>
            <pc:sldMk cId="959909801" sldId="355"/>
            <ac:spMk id="19" creationId="{7DC050A3-A842-4EF7-A4C2-DC91252DF833}"/>
          </ac:spMkLst>
        </pc:spChg>
        <pc:spChg chg="mod">
          <ac:chgData name="Anna Mikkelsen" userId="S::anna.mikkelsen@ssaihq.com::97541b7a-4a25-46fe-b8fe-b19a1e14379d" providerId="AD" clId="Web-{E72567B7-26FD-9465-6FE8-1735156F814F}" dt="2021-11-04T21:01:29.090" v="2185" actId="1076"/>
          <ac:spMkLst>
            <pc:docMk/>
            <pc:sldMk cId="959909801" sldId="355"/>
            <ac:spMk id="21" creationId="{F17B5E67-B6FE-46F5-8F10-65E0AC59CA0B}"/>
          </ac:spMkLst>
        </pc:spChg>
        <pc:spChg chg="mod">
          <ac:chgData name="Anna Mikkelsen" userId="S::anna.mikkelsen@ssaihq.com::97541b7a-4a25-46fe-b8fe-b19a1e14379d" providerId="AD" clId="Web-{E72567B7-26FD-9465-6FE8-1735156F814F}" dt="2021-11-04T21:01:32.512" v="2186" actId="1076"/>
          <ac:spMkLst>
            <pc:docMk/>
            <pc:sldMk cId="959909801" sldId="355"/>
            <ac:spMk id="23" creationId="{0CC5F79C-4ED2-47B8-9EF4-D7FE0FBE6C5F}"/>
          </ac:spMkLst>
        </pc:spChg>
        <pc:picChg chg="add del mod">
          <ac:chgData name="Anna Mikkelsen" userId="S::anna.mikkelsen@ssaihq.com::97541b7a-4a25-46fe-b8fe-b19a1e14379d" providerId="AD" clId="Web-{E72567B7-26FD-9465-6FE8-1735156F814F}" dt="2021-11-04T21:00:12.981" v="2147"/>
          <ac:picMkLst>
            <pc:docMk/>
            <pc:sldMk cId="959909801" sldId="355"/>
            <ac:picMk id="6" creationId="{F1550828-26E5-4B99-9FC1-4A7B5B293077}"/>
          </ac:picMkLst>
        </pc:picChg>
        <pc:picChg chg="add mod">
          <ac:chgData name="Anna Mikkelsen" userId="S::anna.mikkelsen@ssaihq.com::97541b7a-4a25-46fe-b8fe-b19a1e14379d" providerId="AD" clId="Web-{E72567B7-26FD-9465-6FE8-1735156F814F}" dt="2021-11-04T21:01:06.419" v="2170" actId="1076"/>
          <ac:picMkLst>
            <pc:docMk/>
            <pc:sldMk cId="959909801" sldId="355"/>
            <ac:picMk id="7" creationId="{2CCB8AC3-6543-4B52-BD7B-69BAF4D7C6DA}"/>
          </ac:picMkLst>
        </pc:picChg>
        <pc:picChg chg="del">
          <ac:chgData name="Anna Mikkelsen" userId="S::anna.mikkelsen@ssaihq.com::97541b7a-4a25-46fe-b8fe-b19a1e14379d" providerId="AD" clId="Web-{E72567B7-26FD-9465-6FE8-1735156F814F}" dt="2021-11-04T21:00:10.981" v="2145"/>
          <ac:picMkLst>
            <pc:docMk/>
            <pc:sldMk cId="959909801" sldId="355"/>
            <ac:picMk id="10" creationId="{B39FA4D2-8288-40EB-98EB-83626AD96586}"/>
          </ac:picMkLst>
        </pc:picChg>
      </pc:sldChg>
      <pc:sldChg chg="ord">
        <pc:chgData name="Anna Mikkelsen" userId="S::anna.mikkelsen@ssaihq.com::97541b7a-4a25-46fe-b8fe-b19a1e14379d" providerId="AD" clId="Web-{E72567B7-26FD-9465-6FE8-1735156F814F}" dt="2021-11-04T18:49:34.705" v="139"/>
        <pc:sldMkLst>
          <pc:docMk/>
          <pc:sldMk cId="464165873" sldId="365"/>
        </pc:sldMkLst>
      </pc:sldChg>
      <pc:sldChg chg="ord">
        <pc:chgData name="Anna Mikkelsen" userId="S::anna.mikkelsen@ssaihq.com::97541b7a-4a25-46fe-b8fe-b19a1e14379d" providerId="AD" clId="Web-{E72567B7-26FD-9465-6FE8-1735156F814F}" dt="2021-11-04T18:49:14.361" v="136"/>
        <pc:sldMkLst>
          <pc:docMk/>
          <pc:sldMk cId="3115286312" sldId="366"/>
        </pc:sldMkLst>
      </pc:sldChg>
      <pc:sldChg chg="modSp">
        <pc:chgData name="Anna Mikkelsen" userId="S::anna.mikkelsen@ssaihq.com::97541b7a-4a25-46fe-b8fe-b19a1e14379d" providerId="AD" clId="Web-{E72567B7-26FD-9465-6FE8-1735156F814F}" dt="2021-11-04T19:16:50.254" v="810" actId="20577"/>
        <pc:sldMkLst>
          <pc:docMk/>
          <pc:sldMk cId="122705747" sldId="375"/>
        </pc:sldMkLst>
        <pc:spChg chg="mod">
          <ac:chgData name="Anna Mikkelsen" userId="S::anna.mikkelsen@ssaihq.com::97541b7a-4a25-46fe-b8fe-b19a1e14379d" providerId="AD" clId="Web-{E72567B7-26FD-9465-6FE8-1735156F814F}" dt="2021-11-04T19:16:50.254" v="810" actId="20577"/>
          <ac:spMkLst>
            <pc:docMk/>
            <pc:sldMk cId="122705747" sldId="375"/>
            <ac:spMk id="26" creationId="{CBFDEDA8-729A-4B7E-9971-596A23D3AB37}"/>
          </ac:spMkLst>
        </pc:spChg>
      </pc:sldChg>
      <pc:sldChg chg="ord">
        <pc:chgData name="Anna Mikkelsen" userId="S::anna.mikkelsen@ssaihq.com::97541b7a-4a25-46fe-b8fe-b19a1e14379d" providerId="AD" clId="Web-{E72567B7-26FD-9465-6FE8-1735156F814F}" dt="2021-11-04T18:49:07.361" v="134"/>
        <pc:sldMkLst>
          <pc:docMk/>
          <pc:sldMk cId="4018915341" sldId="376"/>
        </pc:sldMkLst>
      </pc:sldChg>
      <pc:sldChg chg="addSp delSp modSp modNotes">
        <pc:chgData name="Anna Mikkelsen" userId="S::anna.mikkelsen@ssaihq.com::97541b7a-4a25-46fe-b8fe-b19a1e14379d" providerId="AD" clId="Web-{E72567B7-26FD-9465-6FE8-1735156F814F}" dt="2021-11-04T22:23:57.144" v="3224"/>
        <pc:sldMkLst>
          <pc:docMk/>
          <pc:sldMk cId="694158595" sldId="377"/>
        </pc:sldMkLst>
        <pc:spChg chg="add mod">
          <ac:chgData name="Anna Mikkelsen" userId="S::anna.mikkelsen@ssaihq.com::97541b7a-4a25-46fe-b8fe-b19a1e14379d" providerId="AD" clId="Web-{E72567B7-26FD-9465-6FE8-1735156F814F}" dt="2021-11-04T22:13:39.190" v="2434" actId="1076"/>
          <ac:spMkLst>
            <pc:docMk/>
            <pc:sldMk cId="694158595" sldId="377"/>
            <ac:spMk id="3" creationId="{3FBCAEEA-8829-408B-B2E5-FC3B47D4362A}"/>
          </ac:spMkLst>
        </pc:spChg>
        <pc:spChg chg="del">
          <ac:chgData name="Anna Mikkelsen" userId="S::anna.mikkelsen@ssaihq.com::97541b7a-4a25-46fe-b8fe-b19a1e14379d" providerId="AD" clId="Web-{E72567B7-26FD-9465-6FE8-1735156F814F}" dt="2021-11-04T20:38:20.307" v="1943"/>
          <ac:spMkLst>
            <pc:docMk/>
            <pc:sldMk cId="694158595" sldId="377"/>
            <ac:spMk id="3" creationId="{AED8620C-5D2E-4A9B-99CC-6770A3D24DF1}"/>
          </ac:spMkLst>
        </pc:spChg>
        <pc:spChg chg="add mod">
          <ac:chgData name="Anna Mikkelsen" userId="S::anna.mikkelsen@ssaihq.com::97541b7a-4a25-46fe-b8fe-b19a1e14379d" providerId="AD" clId="Web-{E72567B7-26FD-9465-6FE8-1735156F814F}" dt="2021-11-04T22:14:53.674" v="2440"/>
          <ac:spMkLst>
            <pc:docMk/>
            <pc:sldMk cId="694158595" sldId="377"/>
            <ac:spMk id="7" creationId="{888189D7-49A5-48BD-B4D1-BEEB660BFBF6}"/>
          </ac:spMkLst>
        </pc:spChg>
        <pc:spChg chg="add mod">
          <ac:chgData name="Anna Mikkelsen" userId="S::anna.mikkelsen@ssaihq.com::97541b7a-4a25-46fe-b8fe-b19a1e14379d" providerId="AD" clId="Web-{E72567B7-26FD-9465-6FE8-1735156F814F}" dt="2021-11-04T22:11:55.221" v="2402" actId="1076"/>
          <ac:spMkLst>
            <pc:docMk/>
            <pc:sldMk cId="694158595" sldId="377"/>
            <ac:spMk id="9" creationId="{4DBB1D49-3AC4-44AA-9E74-0C159E1F838E}"/>
          </ac:spMkLst>
        </pc:spChg>
        <pc:spChg chg="add del">
          <ac:chgData name="Anna Mikkelsen" userId="S::anna.mikkelsen@ssaihq.com::97541b7a-4a25-46fe-b8fe-b19a1e14379d" providerId="AD" clId="Web-{E72567B7-26FD-9465-6FE8-1735156F814F}" dt="2021-11-04T20:38:45.573" v="1973"/>
          <ac:spMkLst>
            <pc:docMk/>
            <pc:sldMk cId="694158595" sldId="377"/>
            <ac:spMk id="11" creationId="{AF243770-4BF9-4FB5-8418-4953A26B693D}"/>
          </ac:spMkLst>
        </pc:spChg>
        <pc:spChg chg="add mod">
          <ac:chgData name="Anna Mikkelsen" userId="S::anna.mikkelsen@ssaihq.com::97541b7a-4a25-46fe-b8fe-b19a1e14379d" providerId="AD" clId="Web-{E72567B7-26FD-9465-6FE8-1735156F814F}" dt="2021-11-04T22:13:39.034" v="2424" actId="1076"/>
          <ac:spMkLst>
            <pc:docMk/>
            <pc:sldMk cId="694158595" sldId="377"/>
            <ac:spMk id="13" creationId="{4A0C38E4-743F-4C2A-A765-5BBC7532CD6B}"/>
          </ac:spMkLst>
        </pc:spChg>
        <pc:spChg chg="add mod">
          <ac:chgData name="Anna Mikkelsen" userId="S::anna.mikkelsen@ssaihq.com::97541b7a-4a25-46fe-b8fe-b19a1e14379d" providerId="AD" clId="Web-{E72567B7-26FD-9465-6FE8-1735156F814F}" dt="2021-11-04T22:13:39.049" v="2425" actId="1076"/>
          <ac:spMkLst>
            <pc:docMk/>
            <pc:sldMk cId="694158595" sldId="377"/>
            <ac:spMk id="14" creationId="{537BC30D-A0DA-481B-9C74-CF51AFA8EF1D}"/>
          </ac:spMkLst>
        </pc:spChg>
        <pc:spChg chg="add mod">
          <ac:chgData name="Anna Mikkelsen" userId="S::anna.mikkelsen@ssaihq.com::97541b7a-4a25-46fe-b8fe-b19a1e14379d" providerId="AD" clId="Web-{E72567B7-26FD-9465-6FE8-1735156F814F}" dt="2021-11-04T22:13:39.065" v="2426" actId="1076"/>
          <ac:spMkLst>
            <pc:docMk/>
            <pc:sldMk cId="694158595" sldId="377"/>
            <ac:spMk id="15" creationId="{2E286587-5DF6-4E74-AA82-D9C258BB2F31}"/>
          </ac:spMkLst>
        </pc:spChg>
        <pc:spChg chg="add mod">
          <ac:chgData name="Anna Mikkelsen" userId="S::anna.mikkelsen@ssaihq.com::97541b7a-4a25-46fe-b8fe-b19a1e14379d" providerId="AD" clId="Web-{E72567B7-26FD-9465-6FE8-1735156F814F}" dt="2021-11-04T22:13:39.080" v="2427" actId="1076"/>
          <ac:spMkLst>
            <pc:docMk/>
            <pc:sldMk cId="694158595" sldId="377"/>
            <ac:spMk id="16" creationId="{C2FA2C41-D39D-4E3A-A29A-50488334F23C}"/>
          </ac:spMkLst>
        </pc:spChg>
        <pc:spChg chg="add mod">
          <ac:chgData name="Anna Mikkelsen" userId="S::anna.mikkelsen@ssaihq.com::97541b7a-4a25-46fe-b8fe-b19a1e14379d" providerId="AD" clId="Web-{E72567B7-26FD-9465-6FE8-1735156F814F}" dt="2021-11-04T22:13:39.096" v="2428" actId="1076"/>
          <ac:spMkLst>
            <pc:docMk/>
            <pc:sldMk cId="694158595" sldId="377"/>
            <ac:spMk id="17" creationId="{0EB4E983-4671-4B3F-AF2D-8A6C92EBDFE2}"/>
          </ac:spMkLst>
        </pc:spChg>
        <pc:spChg chg="add mod">
          <ac:chgData name="Anna Mikkelsen" userId="S::anna.mikkelsen@ssaihq.com::97541b7a-4a25-46fe-b8fe-b19a1e14379d" providerId="AD" clId="Web-{E72567B7-26FD-9465-6FE8-1735156F814F}" dt="2021-11-04T22:13:39.112" v="2429" actId="1076"/>
          <ac:spMkLst>
            <pc:docMk/>
            <pc:sldMk cId="694158595" sldId="377"/>
            <ac:spMk id="18" creationId="{1814C36E-7C2B-446A-8FE0-432E7A0D5BBF}"/>
          </ac:spMkLst>
        </pc:spChg>
        <pc:spChg chg="add mod">
          <ac:chgData name="Anna Mikkelsen" userId="S::anna.mikkelsen@ssaihq.com::97541b7a-4a25-46fe-b8fe-b19a1e14379d" providerId="AD" clId="Web-{E72567B7-26FD-9465-6FE8-1735156F814F}" dt="2021-11-04T22:13:39.127" v="2430" actId="1076"/>
          <ac:spMkLst>
            <pc:docMk/>
            <pc:sldMk cId="694158595" sldId="377"/>
            <ac:spMk id="19" creationId="{17694A78-233C-4743-BC0A-92FA62B07FC9}"/>
          </ac:spMkLst>
        </pc:spChg>
        <pc:spChg chg="add del mod">
          <ac:chgData name="Anna Mikkelsen" userId="S::anna.mikkelsen@ssaihq.com::97541b7a-4a25-46fe-b8fe-b19a1e14379d" providerId="AD" clId="Web-{E72567B7-26FD-9465-6FE8-1735156F814F}" dt="2021-11-04T20:50:51.511" v="2110"/>
          <ac:spMkLst>
            <pc:docMk/>
            <pc:sldMk cId="694158595" sldId="377"/>
            <ac:spMk id="20" creationId="{098D1CC2-8112-4737-9BEB-489FD00A1B0A}"/>
          </ac:spMkLst>
        </pc:spChg>
        <pc:spChg chg="add mod">
          <ac:chgData name="Anna Mikkelsen" userId="S::anna.mikkelsen@ssaihq.com::97541b7a-4a25-46fe-b8fe-b19a1e14379d" providerId="AD" clId="Web-{E72567B7-26FD-9465-6FE8-1735156F814F}" dt="2021-11-04T22:16:43.315" v="2451"/>
          <ac:spMkLst>
            <pc:docMk/>
            <pc:sldMk cId="694158595" sldId="377"/>
            <ac:spMk id="20" creationId="{C57EC240-C4E5-450D-9598-B5E4621ECE86}"/>
          </ac:spMkLst>
        </pc:spChg>
        <pc:spChg chg="add mod">
          <ac:chgData name="Anna Mikkelsen" userId="S::anna.mikkelsen@ssaihq.com::97541b7a-4a25-46fe-b8fe-b19a1e14379d" providerId="AD" clId="Web-{E72567B7-26FD-9465-6FE8-1735156F814F}" dt="2021-11-04T22:13:39.143" v="2431" actId="1076"/>
          <ac:spMkLst>
            <pc:docMk/>
            <pc:sldMk cId="694158595" sldId="377"/>
            <ac:spMk id="21" creationId="{C5E63ABF-AA62-4506-9CF1-CDAD5198BA4B}"/>
          </ac:spMkLst>
        </pc:spChg>
        <pc:spChg chg="add del">
          <ac:chgData name="Anna Mikkelsen" userId="S::anna.mikkelsen@ssaihq.com::97541b7a-4a25-46fe-b8fe-b19a1e14379d" providerId="AD" clId="Web-{E72567B7-26FD-9465-6FE8-1735156F814F}" dt="2021-11-04T22:00:29.767" v="2278"/>
          <ac:spMkLst>
            <pc:docMk/>
            <pc:sldMk cId="694158595" sldId="377"/>
            <ac:spMk id="22" creationId="{279AE639-ED47-4B46-B8BB-4A7AC8EF16E5}"/>
          </ac:spMkLst>
        </pc:spChg>
        <pc:spChg chg="add mod">
          <ac:chgData name="Anna Mikkelsen" userId="S::anna.mikkelsen@ssaihq.com::97541b7a-4a25-46fe-b8fe-b19a1e14379d" providerId="AD" clId="Web-{E72567B7-26FD-9465-6FE8-1735156F814F}" dt="2021-11-04T22:16:43.331" v="2452"/>
          <ac:spMkLst>
            <pc:docMk/>
            <pc:sldMk cId="694158595" sldId="377"/>
            <ac:spMk id="23" creationId="{DE210555-DA4A-46B7-B824-DBE54BE6F6D2}"/>
          </ac:spMkLst>
        </pc:spChg>
        <pc:spChg chg="add mod">
          <ac:chgData name="Anna Mikkelsen" userId="S::anna.mikkelsen@ssaihq.com::97541b7a-4a25-46fe-b8fe-b19a1e14379d" providerId="AD" clId="Web-{E72567B7-26FD-9465-6FE8-1735156F814F}" dt="2021-11-04T22:13:39.205" v="2435" actId="1076"/>
          <ac:spMkLst>
            <pc:docMk/>
            <pc:sldMk cId="694158595" sldId="377"/>
            <ac:spMk id="24" creationId="{B99AD263-BA0E-45FE-B73D-F8C5A1E1AA14}"/>
          </ac:spMkLst>
        </pc:spChg>
        <pc:spChg chg="add mod">
          <ac:chgData name="Anna Mikkelsen" userId="S::anna.mikkelsen@ssaihq.com::97541b7a-4a25-46fe-b8fe-b19a1e14379d" providerId="AD" clId="Web-{E72567B7-26FD-9465-6FE8-1735156F814F}" dt="2021-11-04T22:13:39.221" v="2436" actId="1076"/>
          <ac:spMkLst>
            <pc:docMk/>
            <pc:sldMk cId="694158595" sldId="377"/>
            <ac:spMk id="25" creationId="{7A81ED09-3414-4D74-95B4-1E0798D36F6F}"/>
          </ac:spMkLst>
        </pc:spChg>
        <pc:spChg chg="add mod">
          <ac:chgData name="Anna Mikkelsen" userId="S::anna.mikkelsen@ssaihq.com::97541b7a-4a25-46fe-b8fe-b19a1e14379d" providerId="AD" clId="Web-{E72567B7-26FD-9465-6FE8-1735156F814F}" dt="2021-11-04T22:13:39.237" v="2437" actId="1076"/>
          <ac:spMkLst>
            <pc:docMk/>
            <pc:sldMk cId="694158595" sldId="377"/>
            <ac:spMk id="26" creationId="{B13B5B0A-904C-4ADB-B9DC-AAFFCA328833}"/>
          </ac:spMkLst>
        </pc:spChg>
        <pc:cxnChg chg="add del mod">
          <ac:chgData name="Anna Mikkelsen" userId="S::anna.mikkelsen@ssaihq.com::97541b7a-4a25-46fe-b8fe-b19a1e14379d" providerId="AD" clId="Web-{E72567B7-26FD-9465-6FE8-1735156F814F}" dt="2021-11-04T22:11:27.783" v="2399"/>
          <ac:cxnSpMkLst>
            <pc:docMk/>
            <pc:sldMk cId="694158595" sldId="377"/>
            <ac:cxnSpMk id="6" creationId="{00884E1E-915A-4FCB-8D5F-1F4B0CF164F4}"/>
          </ac:cxnSpMkLst>
        </pc:cxnChg>
      </pc:sldChg>
      <pc:sldChg chg="addSp delSp modSp modCm">
        <pc:chgData name="Anna Mikkelsen" userId="S::anna.mikkelsen@ssaihq.com::97541b7a-4a25-46fe-b8fe-b19a1e14379d" providerId="AD" clId="Web-{E72567B7-26FD-9465-6FE8-1735156F814F}" dt="2021-11-04T20:59:46.090" v="2143"/>
        <pc:sldMkLst>
          <pc:docMk/>
          <pc:sldMk cId="3998490903" sldId="378"/>
        </pc:sldMkLst>
        <pc:spChg chg="mod">
          <ac:chgData name="Anna Mikkelsen" userId="S::anna.mikkelsen@ssaihq.com::97541b7a-4a25-46fe-b8fe-b19a1e14379d" providerId="AD" clId="Web-{E72567B7-26FD-9465-6FE8-1735156F814F}" dt="2021-11-04T18:45:29.126" v="92" actId="1076"/>
          <ac:spMkLst>
            <pc:docMk/>
            <pc:sldMk cId="3998490903" sldId="378"/>
            <ac:spMk id="2" creationId="{00000000-0000-0000-0000-000000000000}"/>
          </ac:spMkLst>
        </pc:spChg>
        <pc:picChg chg="add mod">
          <ac:chgData name="Anna Mikkelsen" userId="S::anna.mikkelsen@ssaihq.com::97541b7a-4a25-46fe-b8fe-b19a1e14379d" providerId="AD" clId="Web-{E72567B7-26FD-9465-6FE8-1735156F814F}" dt="2021-11-04T18:45:45.845" v="103"/>
          <ac:picMkLst>
            <pc:docMk/>
            <pc:sldMk cId="3998490903" sldId="378"/>
            <ac:picMk id="3" creationId="{58009E30-3C7E-4B89-B1E7-C58ADFF14F82}"/>
          </ac:picMkLst>
        </pc:picChg>
        <pc:picChg chg="add">
          <ac:chgData name="Anna Mikkelsen" userId="S::anna.mikkelsen@ssaihq.com::97541b7a-4a25-46fe-b8fe-b19a1e14379d" providerId="AD" clId="Web-{E72567B7-26FD-9465-6FE8-1735156F814F}" dt="2021-11-04T18:45:41.408" v="98"/>
          <ac:picMkLst>
            <pc:docMk/>
            <pc:sldMk cId="3998490903" sldId="378"/>
            <ac:picMk id="4" creationId="{5456C1F8-97D1-4DDD-9D3C-4D233A33B775}"/>
          </ac:picMkLst>
        </pc:picChg>
        <pc:picChg chg="add">
          <ac:chgData name="Anna Mikkelsen" userId="S::anna.mikkelsen@ssaihq.com::97541b7a-4a25-46fe-b8fe-b19a1e14379d" providerId="AD" clId="Web-{E72567B7-26FD-9465-6FE8-1735156F814F}" dt="2021-11-04T18:45:41.408" v="99"/>
          <ac:picMkLst>
            <pc:docMk/>
            <pc:sldMk cId="3998490903" sldId="378"/>
            <ac:picMk id="5" creationId="{C46F73B4-0E5A-48E0-9A56-107447629A8B}"/>
          </ac:picMkLst>
        </pc:picChg>
        <pc:picChg chg="add">
          <ac:chgData name="Anna Mikkelsen" userId="S::anna.mikkelsen@ssaihq.com::97541b7a-4a25-46fe-b8fe-b19a1e14379d" providerId="AD" clId="Web-{E72567B7-26FD-9465-6FE8-1735156F814F}" dt="2021-11-04T18:45:41.423" v="100"/>
          <ac:picMkLst>
            <pc:docMk/>
            <pc:sldMk cId="3998490903" sldId="378"/>
            <ac:picMk id="6" creationId="{51D8EF08-A8CE-4483-B828-0C99B01A1846}"/>
          </ac:picMkLst>
        </pc:picChg>
        <pc:picChg chg="del">
          <ac:chgData name="Anna Mikkelsen" userId="S::anna.mikkelsen@ssaihq.com::97541b7a-4a25-46fe-b8fe-b19a1e14379d" providerId="AD" clId="Web-{E72567B7-26FD-9465-6FE8-1735156F814F}" dt="2021-11-04T18:45:30.345" v="93"/>
          <ac:picMkLst>
            <pc:docMk/>
            <pc:sldMk cId="3998490903" sldId="378"/>
            <ac:picMk id="7" creationId="{16EEFDEB-A007-488C-BB5F-7FD503017E8C}"/>
          </ac:picMkLst>
        </pc:picChg>
        <pc:picChg chg="del">
          <ac:chgData name="Anna Mikkelsen" userId="S::anna.mikkelsen@ssaihq.com::97541b7a-4a25-46fe-b8fe-b19a1e14379d" providerId="AD" clId="Web-{E72567B7-26FD-9465-6FE8-1735156F814F}" dt="2021-11-04T18:45:33.595" v="96"/>
          <ac:picMkLst>
            <pc:docMk/>
            <pc:sldMk cId="3998490903" sldId="378"/>
            <ac:picMk id="9" creationId="{24BC7263-90C1-4E05-9FF8-E43236EE90D0}"/>
          </ac:picMkLst>
        </pc:picChg>
        <pc:picChg chg="add">
          <ac:chgData name="Anna Mikkelsen" userId="S::anna.mikkelsen@ssaihq.com::97541b7a-4a25-46fe-b8fe-b19a1e14379d" providerId="AD" clId="Web-{E72567B7-26FD-9465-6FE8-1735156F814F}" dt="2021-11-04T18:45:41.439" v="101"/>
          <ac:picMkLst>
            <pc:docMk/>
            <pc:sldMk cId="3998490903" sldId="378"/>
            <ac:picMk id="12" creationId="{887DFDB1-1B48-45C0-9DBB-503B93F252E0}"/>
          </ac:picMkLst>
        </pc:picChg>
        <pc:picChg chg="del">
          <ac:chgData name="Anna Mikkelsen" userId="S::anna.mikkelsen@ssaihq.com::97541b7a-4a25-46fe-b8fe-b19a1e14379d" providerId="AD" clId="Web-{E72567B7-26FD-9465-6FE8-1735156F814F}" dt="2021-11-04T18:45:32.564" v="95"/>
          <ac:picMkLst>
            <pc:docMk/>
            <pc:sldMk cId="3998490903" sldId="378"/>
            <ac:picMk id="13" creationId="{923426BC-FCB6-46C2-B3BC-C03AEF5D4EC6}"/>
          </ac:picMkLst>
        </pc:picChg>
        <pc:picChg chg="del">
          <ac:chgData name="Anna Mikkelsen" userId="S::anna.mikkelsen@ssaihq.com::97541b7a-4a25-46fe-b8fe-b19a1e14379d" providerId="AD" clId="Web-{E72567B7-26FD-9465-6FE8-1735156F814F}" dt="2021-11-04T18:45:31.517" v="94"/>
          <ac:picMkLst>
            <pc:docMk/>
            <pc:sldMk cId="3998490903" sldId="378"/>
            <ac:picMk id="15" creationId="{352D9390-61DA-4237-808A-86A40965CD0E}"/>
          </ac:picMkLst>
        </pc:picChg>
        <pc:picChg chg="add del">
          <ac:chgData name="Anna Mikkelsen" userId="S::anna.mikkelsen@ssaihq.com::97541b7a-4a25-46fe-b8fe-b19a1e14379d" providerId="AD" clId="Web-{E72567B7-26FD-9465-6FE8-1735156F814F}" dt="2021-11-04T18:45:49.392" v="104"/>
          <ac:picMkLst>
            <pc:docMk/>
            <pc:sldMk cId="3998490903" sldId="378"/>
            <ac:picMk id="18" creationId="{76B5D897-3B1F-424E-8AD8-607743362199}"/>
          </ac:picMkLst>
        </pc:picChg>
        <pc:picChg chg="add mod">
          <ac:chgData name="Anna Mikkelsen" userId="S::anna.mikkelsen@ssaihq.com::97541b7a-4a25-46fe-b8fe-b19a1e14379d" providerId="AD" clId="Web-{E72567B7-26FD-9465-6FE8-1735156F814F}" dt="2021-11-04T18:46:07.329" v="107" actId="14100"/>
          <ac:picMkLst>
            <pc:docMk/>
            <pc:sldMk cId="3998490903" sldId="378"/>
            <ac:picMk id="19" creationId="{B2BA64CE-901D-4D12-A71A-091FA0D913FE}"/>
          </ac:picMkLst>
        </pc:picChg>
      </pc:sldChg>
      <pc:sldChg chg="addSp delSp modSp add mod replId setBg setClrOvrMap">
        <pc:chgData name="Anna Mikkelsen" userId="S::anna.mikkelsen@ssaihq.com::97541b7a-4a25-46fe-b8fe-b19a1e14379d" providerId="AD" clId="Web-{E72567B7-26FD-9465-6FE8-1735156F814F}" dt="2021-11-04T18:47:03.767" v="115" actId="20577"/>
        <pc:sldMkLst>
          <pc:docMk/>
          <pc:sldMk cId="1316052657" sldId="380"/>
        </pc:sldMkLst>
        <pc:spChg chg="mod">
          <ac:chgData name="Anna Mikkelsen" userId="S::anna.mikkelsen@ssaihq.com::97541b7a-4a25-46fe-b8fe-b19a1e14379d" providerId="AD" clId="Web-{E72567B7-26FD-9465-6FE8-1735156F814F}" dt="2021-11-04T18:47:03.767" v="115" actId="20577"/>
          <ac:spMkLst>
            <pc:docMk/>
            <pc:sldMk cId="1316052657" sldId="380"/>
            <ac:spMk id="2" creationId="{00000000-0000-0000-0000-000000000000}"/>
          </ac:spMkLst>
        </pc:spChg>
        <pc:spChg chg="add del">
          <ac:chgData name="Anna Mikkelsen" userId="S::anna.mikkelsen@ssaihq.com::97541b7a-4a25-46fe-b8fe-b19a1e14379d" providerId="AD" clId="Web-{E72567B7-26FD-9465-6FE8-1735156F814F}" dt="2021-11-04T18:28:49.359" v="25"/>
          <ac:spMkLst>
            <pc:docMk/>
            <pc:sldMk cId="1316052657" sldId="380"/>
            <ac:spMk id="22" creationId="{26882C51-76F9-4F99-997D-31FA6242A805}"/>
          </ac:spMkLst>
        </pc:spChg>
        <pc:spChg chg="add del">
          <ac:chgData name="Anna Mikkelsen" userId="S::anna.mikkelsen@ssaihq.com::97541b7a-4a25-46fe-b8fe-b19a1e14379d" providerId="AD" clId="Web-{E72567B7-26FD-9465-6FE8-1735156F814F}" dt="2021-11-04T18:28:49.359" v="25"/>
          <ac:spMkLst>
            <pc:docMk/>
            <pc:sldMk cId="1316052657" sldId="380"/>
            <ac:spMk id="24" creationId="{61FFFC16-86E2-4B9A-BC6D-213DC2654765}"/>
          </ac:spMkLst>
        </pc:spChg>
        <pc:spChg chg="add del">
          <ac:chgData name="Anna Mikkelsen" userId="S::anna.mikkelsen@ssaihq.com::97541b7a-4a25-46fe-b8fe-b19a1e14379d" providerId="AD" clId="Web-{E72567B7-26FD-9465-6FE8-1735156F814F}" dt="2021-11-04T18:28:49.359" v="25"/>
          <ac:spMkLst>
            <pc:docMk/>
            <pc:sldMk cId="1316052657" sldId="380"/>
            <ac:spMk id="26" creationId="{D8350E6D-CBC9-4A26-B84F-7145FDC9F5FB}"/>
          </ac:spMkLst>
        </pc:spChg>
        <pc:spChg chg="add del">
          <ac:chgData name="Anna Mikkelsen" userId="S::anna.mikkelsen@ssaihq.com::97541b7a-4a25-46fe-b8fe-b19a1e14379d" providerId="AD" clId="Web-{E72567B7-26FD-9465-6FE8-1735156F814F}" dt="2021-11-04T18:28:49.359" v="25"/>
          <ac:spMkLst>
            <pc:docMk/>
            <pc:sldMk cId="1316052657" sldId="380"/>
            <ac:spMk id="28" creationId="{DD3524E0-C87C-4F38-9FC7-E969C15A7906}"/>
          </ac:spMkLst>
        </pc:spChg>
        <pc:spChg chg="add del">
          <ac:chgData name="Anna Mikkelsen" userId="S::anna.mikkelsen@ssaihq.com::97541b7a-4a25-46fe-b8fe-b19a1e14379d" providerId="AD" clId="Web-{E72567B7-26FD-9465-6FE8-1735156F814F}" dt="2021-11-04T18:28:49.359" v="25"/>
          <ac:spMkLst>
            <pc:docMk/>
            <pc:sldMk cId="1316052657" sldId="380"/>
            <ac:spMk id="30" creationId="{F1ED1DF4-DDDE-4464-8ABC-ED1F633CCEC1}"/>
          </ac:spMkLst>
        </pc:spChg>
        <pc:spChg chg="add del">
          <ac:chgData name="Anna Mikkelsen" userId="S::anna.mikkelsen@ssaihq.com::97541b7a-4a25-46fe-b8fe-b19a1e14379d" providerId="AD" clId="Web-{E72567B7-26FD-9465-6FE8-1735156F814F}" dt="2021-11-04T18:28:49.359" v="25"/>
          <ac:spMkLst>
            <pc:docMk/>
            <pc:sldMk cId="1316052657" sldId="380"/>
            <ac:spMk id="32" creationId="{5CB4E315-91F2-4710-B866-B119037ED97C}"/>
          </ac:spMkLst>
        </pc:spChg>
        <pc:spChg chg="add del">
          <ac:chgData name="Anna Mikkelsen" userId="S::anna.mikkelsen@ssaihq.com::97541b7a-4a25-46fe-b8fe-b19a1e14379d" providerId="AD" clId="Web-{E72567B7-26FD-9465-6FE8-1735156F814F}" dt="2021-11-04T18:28:49.359" v="25"/>
          <ac:spMkLst>
            <pc:docMk/>
            <pc:sldMk cId="1316052657" sldId="380"/>
            <ac:spMk id="34" creationId="{DCBE1B01-A27C-45C2-ADA4-AA13C3AC1F6A}"/>
          </ac:spMkLst>
        </pc:spChg>
        <pc:spChg chg="add del">
          <ac:chgData name="Anna Mikkelsen" userId="S::anna.mikkelsen@ssaihq.com::97541b7a-4a25-46fe-b8fe-b19a1e14379d" providerId="AD" clId="Web-{E72567B7-26FD-9465-6FE8-1735156F814F}" dt="2021-11-04T18:28:49.359" v="25"/>
          <ac:spMkLst>
            <pc:docMk/>
            <pc:sldMk cId="1316052657" sldId="380"/>
            <ac:spMk id="36" creationId="{F6FE5468-759E-4E83-828A-5587C7F58873}"/>
          </ac:spMkLst>
        </pc:spChg>
        <pc:spChg chg="add del">
          <ac:chgData name="Anna Mikkelsen" userId="S::anna.mikkelsen@ssaihq.com::97541b7a-4a25-46fe-b8fe-b19a1e14379d" providerId="AD" clId="Web-{E72567B7-26FD-9465-6FE8-1735156F814F}" dt="2021-11-04T18:28:49.359" v="25"/>
          <ac:spMkLst>
            <pc:docMk/>
            <pc:sldMk cId="1316052657" sldId="380"/>
            <ac:spMk id="38" creationId="{569BABC0-B0CC-4E7B-838A-F6E644779E18}"/>
          </ac:spMkLst>
        </pc:spChg>
        <pc:spChg chg="add del">
          <ac:chgData name="Anna Mikkelsen" userId="S::anna.mikkelsen@ssaihq.com::97541b7a-4a25-46fe-b8fe-b19a1e14379d" providerId="AD" clId="Web-{E72567B7-26FD-9465-6FE8-1735156F814F}" dt="2021-11-04T18:28:49.359" v="25"/>
          <ac:spMkLst>
            <pc:docMk/>
            <pc:sldMk cId="1316052657" sldId="380"/>
            <ac:spMk id="40" creationId="{BE7E1DAA-43FB-4446-A354-9283DE6686C8}"/>
          </ac:spMkLst>
        </pc:spChg>
        <pc:spChg chg="add del">
          <ac:chgData name="Anna Mikkelsen" userId="S::anna.mikkelsen@ssaihq.com::97541b7a-4a25-46fe-b8fe-b19a1e14379d" providerId="AD" clId="Web-{E72567B7-26FD-9465-6FE8-1735156F814F}" dt="2021-11-04T18:28:49.359" v="25"/>
          <ac:spMkLst>
            <pc:docMk/>
            <pc:sldMk cId="1316052657" sldId="380"/>
            <ac:spMk id="42" creationId="{99FE99BC-5F7D-47C3-AA1E-16D7DBDBD18F}"/>
          </ac:spMkLst>
        </pc:spChg>
        <pc:spChg chg="add del">
          <ac:chgData name="Anna Mikkelsen" userId="S::anna.mikkelsen@ssaihq.com::97541b7a-4a25-46fe-b8fe-b19a1e14379d" providerId="AD" clId="Web-{E72567B7-26FD-9465-6FE8-1735156F814F}" dt="2021-11-04T18:28:49.359" v="25"/>
          <ac:spMkLst>
            <pc:docMk/>
            <pc:sldMk cId="1316052657" sldId="380"/>
            <ac:spMk id="44" creationId="{27400BAF-FCE6-4296-8A0E-9B595ADC09A4}"/>
          </ac:spMkLst>
        </pc:spChg>
        <pc:spChg chg="add del">
          <ac:chgData name="Anna Mikkelsen" userId="S::anna.mikkelsen@ssaihq.com::97541b7a-4a25-46fe-b8fe-b19a1e14379d" providerId="AD" clId="Web-{E72567B7-26FD-9465-6FE8-1735156F814F}" dt="2021-11-04T18:28:49.359" v="25"/>
          <ac:spMkLst>
            <pc:docMk/>
            <pc:sldMk cId="1316052657" sldId="380"/>
            <ac:spMk id="46" creationId="{F2FC5C7B-261A-4268-BA85-C29488A8BED3}"/>
          </ac:spMkLst>
        </pc:spChg>
        <pc:picChg chg="add del mod ord">
          <ac:chgData name="Anna Mikkelsen" userId="S::anna.mikkelsen@ssaihq.com::97541b7a-4a25-46fe-b8fe-b19a1e14379d" providerId="AD" clId="Web-{E72567B7-26FD-9465-6FE8-1735156F814F}" dt="2021-11-04T18:38:06.141" v="49"/>
          <ac:picMkLst>
            <pc:docMk/>
            <pc:sldMk cId="1316052657" sldId="380"/>
            <ac:picMk id="3" creationId="{6B1F10CE-818E-48E1-8CE9-82C755C95BAC}"/>
          </ac:picMkLst>
        </pc:picChg>
        <pc:picChg chg="del">
          <ac:chgData name="Anna Mikkelsen" userId="S::anna.mikkelsen@ssaihq.com::97541b7a-4a25-46fe-b8fe-b19a1e14379d" providerId="AD" clId="Web-{E72567B7-26FD-9465-6FE8-1735156F814F}" dt="2021-11-04T18:27:40.984" v="7"/>
          <ac:picMkLst>
            <pc:docMk/>
            <pc:sldMk cId="1316052657" sldId="380"/>
            <ac:picMk id="4" creationId="{82D0E5E1-4DBE-437A-B307-376DDD0F510F}"/>
          </ac:picMkLst>
        </pc:picChg>
        <pc:picChg chg="add mod ord">
          <ac:chgData name="Anna Mikkelsen" userId="S::anna.mikkelsen@ssaihq.com::97541b7a-4a25-46fe-b8fe-b19a1e14379d" providerId="AD" clId="Web-{E72567B7-26FD-9465-6FE8-1735156F814F}" dt="2021-11-04T18:38:59.610" v="58"/>
          <ac:picMkLst>
            <pc:docMk/>
            <pc:sldMk cId="1316052657" sldId="380"/>
            <ac:picMk id="5" creationId="{97CC2C0E-01D4-4EE3-B53C-8F1E49A9150B}"/>
          </ac:picMkLst>
        </pc:picChg>
        <pc:picChg chg="mod">
          <ac:chgData name="Anna Mikkelsen" userId="S::anna.mikkelsen@ssaihq.com::97541b7a-4a25-46fe-b8fe-b19a1e14379d" providerId="AD" clId="Web-{E72567B7-26FD-9465-6FE8-1735156F814F}" dt="2021-11-04T18:39:05.360" v="60" actId="1076"/>
          <ac:picMkLst>
            <pc:docMk/>
            <pc:sldMk cId="1316052657" sldId="380"/>
            <ac:picMk id="6" creationId="{19A6AE1B-B488-4C52-90F1-89A7625D892C}"/>
          </ac:picMkLst>
        </pc:picChg>
        <pc:picChg chg="mod ord">
          <ac:chgData name="Anna Mikkelsen" userId="S::anna.mikkelsen@ssaihq.com::97541b7a-4a25-46fe-b8fe-b19a1e14379d" providerId="AD" clId="Web-{E72567B7-26FD-9465-6FE8-1735156F814F}" dt="2021-11-04T18:39:01.673" v="59" actId="1076"/>
          <ac:picMkLst>
            <pc:docMk/>
            <pc:sldMk cId="1316052657" sldId="380"/>
            <ac:picMk id="8" creationId="{3A5135B3-B846-43F3-9C4B-9B1310F20BF5}"/>
          </ac:picMkLst>
        </pc:picChg>
        <pc:picChg chg="mod ord">
          <ac:chgData name="Anna Mikkelsen" userId="S::anna.mikkelsen@ssaihq.com::97541b7a-4a25-46fe-b8fe-b19a1e14379d" providerId="AD" clId="Web-{E72567B7-26FD-9465-6FE8-1735156F814F}" dt="2021-11-04T18:31:35.531" v="48" actId="1076"/>
          <ac:picMkLst>
            <pc:docMk/>
            <pc:sldMk cId="1316052657" sldId="380"/>
            <ac:picMk id="10" creationId="{3A685E38-A040-407B-A97D-F0AD9A2761C8}"/>
          </ac:picMkLst>
        </pc:picChg>
        <pc:picChg chg="mod">
          <ac:chgData name="Anna Mikkelsen" userId="S::anna.mikkelsen@ssaihq.com::97541b7a-4a25-46fe-b8fe-b19a1e14379d" providerId="AD" clId="Web-{E72567B7-26FD-9465-6FE8-1735156F814F}" dt="2021-11-04T18:39:09.610" v="61" actId="1076"/>
          <ac:picMkLst>
            <pc:docMk/>
            <pc:sldMk cId="1316052657" sldId="380"/>
            <ac:picMk id="14" creationId="{698D0D61-47DA-4BA2-8CC3-9CE3EAC33C71}"/>
          </ac:picMkLst>
        </pc:picChg>
        <pc:picChg chg="mod">
          <ac:chgData name="Anna Mikkelsen" userId="S::anna.mikkelsen@ssaihq.com::97541b7a-4a25-46fe-b8fe-b19a1e14379d" providerId="AD" clId="Web-{E72567B7-26FD-9465-6FE8-1735156F814F}" dt="2021-11-04T18:39:12.095" v="62" actId="1076"/>
          <ac:picMkLst>
            <pc:docMk/>
            <pc:sldMk cId="1316052657" sldId="380"/>
            <ac:picMk id="17" creationId="{425FF6C1-2636-46BC-9E82-D94308E6A0BF}"/>
          </ac:picMkLst>
        </pc:picChg>
      </pc:sldChg>
      <pc:sldChg chg="addSp delSp modSp add del replId">
        <pc:chgData name="Anna Mikkelsen" userId="S::anna.mikkelsen@ssaihq.com::97541b7a-4a25-46fe-b8fe-b19a1e14379d" providerId="AD" clId="Web-{E72567B7-26FD-9465-6FE8-1735156F814F}" dt="2021-11-04T18:39:31.454" v="68"/>
        <pc:sldMkLst>
          <pc:docMk/>
          <pc:sldMk cId="1183187567" sldId="381"/>
        </pc:sldMkLst>
        <pc:spChg chg="del mod">
          <ac:chgData name="Anna Mikkelsen" userId="S::anna.mikkelsen@ssaihq.com::97541b7a-4a25-46fe-b8fe-b19a1e14379d" providerId="AD" clId="Web-{E72567B7-26FD-9465-6FE8-1735156F814F}" dt="2021-11-04T18:30:09.719" v="38"/>
          <ac:spMkLst>
            <pc:docMk/>
            <pc:sldMk cId="1183187567" sldId="381"/>
            <ac:spMk id="2" creationId="{00000000-0000-0000-0000-000000000000}"/>
          </ac:spMkLst>
        </pc:spChg>
        <pc:spChg chg="add mod">
          <ac:chgData name="Anna Mikkelsen" userId="S::anna.mikkelsen@ssaihq.com::97541b7a-4a25-46fe-b8fe-b19a1e14379d" providerId="AD" clId="Web-{E72567B7-26FD-9465-6FE8-1735156F814F}" dt="2021-11-04T18:30:23.594" v="42" actId="1076"/>
          <ac:spMkLst>
            <pc:docMk/>
            <pc:sldMk cId="1183187567" sldId="381"/>
            <ac:spMk id="4" creationId="{4098D2F9-3AAB-424F-ABFF-4E3E7689E043}"/>
          </ac:spMkLst>
        </pc:spChg>
        <pc:picChg chg="mod">
          <ac:chgData name="Anna Mikkelsen" userId="S::anna.mikkelsen@ssaihq.com::97541b7a-4a25-46fe-b8fe-b19a1e14379d" providerId="AD" clId="Web-{E72567B7-26FD-9465-6FE8-1735156F814F}" dt="2021-11-04T18:30:38.313" v="43"/>
          <ac:picMkLst>
            <pc:docMk/>
            <pc:sldMk cId="1183187567" sldId="381"/>
            <ac:picMk id="3" creationId="{6B1F10CE-818E-48E1-8CE9-82C755C95BAC}"/>
          </ac:picMkLst>
        </pc:picChg>
        <pc:picChg chg="add mod">
          <ac:chgData name="Anna Mikkelsen" userId="S::anna.mikkelsen@ssaihq.com::97541b7a-4a25-46fe-b8fe-b19a1e14379d" providerId="AD" clId="Web-{E72567B7-26FD-9465-6FE8-1735156F814F}" dt="2021-11-04T18:31:07.875" v="47" actId="1076"/>
          <ac:picMkLst>
            <pc:docMk/>
            <pc:sldMk cId="1183187567" sldId="381"/>
            <ac:picMk id="5" creationId="{6D5B3FE6-191B-4AC8-820B-EE926B3EC2BD}"/>
          </ac:picMkLst>
        </pc:picChg>
        <pc:picChg chg="del">
          <ac:chgData name="Anna Mikkelsen" userId="S::anna.mikkelsen@ssaihq.com::97541b7a-4a25-46fe-b8fe-b19a1e14379d" providerId="AD" clId="Web-{E72567B7-26FD-9465-6FE8-1735156F814F}" dt="2021-11-04T18:30:42.594" v="44"/>
          <ac:picMkLst>
            <pc:docMk/>
            <pc:sldMk cId="1183187567" sldId="381"/>
            <ac:picMk id="17" creationId="{425FF6C1-2636-46BC-9E82-D94308E6A0BF}"/>
          </ac:picMkLst>
        </pc:picChg>
      </pc:sldChg>
      <pc:sldChg chg="addSp delSp modSp add del replId">
        <pc:chgData name="Anna Mikkelsen" userId="S::anna.mikkelsen@ssaihq.com::97541b7a-4a25-46fe-b8fe-b19a1e14379d" providerId="AD" clId="Web-{E72567B7-26FD-9465-6FE8-1735156F814F}" dt="2021-11-04T19:49:44.663" v="878" actId="1076"/>
        <pc:sldMkLst>
          <pc:docMk/>
          <pc:sldMk cId="1956714534" sldId="382"/>
        </pc:sldMkLst>
        <pc:spChg chg="del">
          <ac:chgData name="Anna Mikkelsen" userId="S::anna.mikkelsen@ssaihq.com::97541b7a-4a25-46fe-b8fe-b19a1e14379d" providerId="AD" clId="Web-{E72567B7-26FD-9465-6FE8-1735156F814F}" dt="2021-11-04T18:39:22.657" v="64"/>
          <ac:spMkLst>
            <pc:docMk/>
            <pc:sldMk cId="1956714534" sldId="382"/>
            <ac:spMk id="2" creationId="{00000000-0000-0000-0000-000000000000}"/>
          </ac:spMkLst>
        </pc:spChg>
        <pc:spChg chg="add">
          <ac:chgData name="Anna Mikkelsen" userId="S::anna.mikkelsen@ssaihq.com::97541b7a-4a25-46fe-b8fe-b19a1e14379d" providerId="AD" clId="Web-{E72567B7-26FD-9465-6FE8-1735156F814F}" dt="2021-11-04T18:39:23.454" v="65"/>
          <ac:spMkLst>
            <pc:docMk/>
            <pc:sldMk cId="1956714534" sldId="382"/>
            <ac:spMk id="3" creationId="{313F7F14-4FEF-4C33-8FCD-355EBB5DDAFC}"/>
          </ac:spMkLst>
        </pc:spChg>
        <pc:spChg chg="add del mod">
          <ac:chgData name="Anna Mikkelsen" userId="S::anna.mikkelsen@ssaihq.com::97541b7a-4a25-46fe-b8fe-b19a1e14379d" providerId="AD" clId="Web-{E72567B7-26FD-9465-6FE8-1735156F814F}" dt="2021-11-04T19:44:56.225" v="847"/>
          <ac:spMkLst>
            <pc:docMk/>
            <pc:sldMk cId="1956714534" sldId="382"/>
            <ac:spMk id="13" creationId="{E7C3927E-A21D-4A39-A272-278D3761DCBF}"/>
          </ac:spMkLst>
        </pc:spChg>
        <pc:spChg chg="add del mod">
          <ac:chgData name="Anna Mikkelsen" userId="S::anna.mikkelsen@ssaihq.com::97541b7a-4a25-46fe-b8fe-b19a1e14379d" providerId="AD" clId="Web-{E72567B7-26FD-9465-6FE8-1735156F814F}" dt="2021-11-04T19:44:52.303" v="845"/>
          <ac:spMkLst>
            <pc:docMk/>
            <pc:sldMk cId="1956714534" sldId="382"/>
            <ac:spMk id="15" creationId="{531B3BB8-EF7B-4274-AE95-E21EF03C878F}"/>
          </ac:spMkLst>
        </pc:spChg>
        <pc:spChg chg="add del mod">
          <ac:chgData name="Anna Mikkelsen" userId="S::anna.mikkelsen@ssaihq.com::97541b7a-4a25-46fe-b8fe-b19a1e14379d" providerId="AD" clId="Web-{E72567B7-26FD-9465-6FE8-1735156F814F}" dt="2021-11-04T19:45:11.709" v="854"/>
          <ac:spMkLst>
            <pc:docMk/>
            <pc:sldMk cId="1956714534" sldId="382"/>
            <ac:spMk id="16" creationId="{96A75C14-E78D-4615-8B55-A1D93CE66357}"/>
          </ac:spMkLst>
        </pc:spChg>
        <pc:spChg chg="add del mod">
          <ac:chgData name="Anna Mikkelsen" userId="S::anna.mikkelsen@ssaihq.com::97541b7a-4a25-46fe-b8fe-b19a1e14379d" providerId="AD" clId="Web-{E72567B7-26FD-9465-6FE8-1735156F814F}" dt="2021-11-04T19:45:28.147" v="858"/>
          <ac:spMkLst>
            <pc:docMk/>
            <pc:sldMk cId="1956714534" sldId="382"/>
            <ac:spMk id="18" creationId="{FCE8061C-2282-4784-A661-7EDBFB101CFB}"/>
          </ac:spMkLst>
        </pc:spChg>
        <pc:picChg chg="add del mod">
          <ac:chgData name="Anna Mikkelsen" userId="S::anna.mikkelsen@ssaihq.com::97541b7a-4a25-46fe-b8fe-b19a1e14379d" providerId="AD" clId="Web-{E72567B7-26FD-9465-6FE8-1735156F814F}" dt="2021-11-04T19:41:07.771" v="831"/>
          <ac:picMkLst>
            <pc:docMk/>
            <pc:sldMk cId="1956714534" sldId="382"/>
            <ac:picMk id="4" creationId="{C34D6FED-8BD8-4CD3-991F-CE750DE3AA62}"/>
          </ac:picMkLst>
        </pc:picChg>
        <pc:picChg chg="add del mod">
          <ac:chgData name="Anna Mikkelsen" userId="S::anna.mikkelsen@ssaihq.com::97541b7a-4a25-46fe-b8fe-b19a1e14379d" providerId="AD" clId="Web-{E72567B7-26FD-9465-6FE8-1735156F814F}" dt="2021-11-04T19:45:05.709" v="852"/>
          <ac:picMkLst>
            <pc:docMk/>
            <pc:sldMk cId="1956714534" sldId="382"/>
            <ac:picMk id="5" creationId="{97CC2C0E-01D4-4EE3-B53C-8F1E49A9150B}"/>
          </ac:picMkLst>
        </pc:picChg>
        <pc:picChg chg="add del mod">
          <ac:chgData name="Anna Mikkelsen" userId="S::anna.mikkelsen@ssaihq.com::97541b7a-4a25-46fe-b8fe-b19a1e14379d" providerId="AD" clId="Web-{E72567B7-26FD-9465-6FE8-1735156F814F}" dt="2021-11-04T19:41:54.677" v="837"/>
          <ac:picMkLst>
            <pc:docMk/>
            <pc:sldMk cId="1956714534" sldId="382"/>
            <ac:picMk id="7" creationId="{6D949E07-9136-454C-AFE7-EF614723565E}"/>
          </ac:picMkLst>
        </pc:picChg>
        <pc:picChg chg="add del mod">
          <ac:chgData name="Anna Mikkelsen" userId="S::anna.mikkelsen@ssaihq.com::97541b7a-4a25-46fe-b8fe-b19a1e14379d" providerId="AD" clId="Web-{E72567B7-26FD-9465-6FE8-1735156F814F}" dt="2021-11-04T19:49:38.803" v="874"/>
          <ac:picMkLst>
            <pc:docMk/>
            <pc:sldMk cId="1956714534" sldId="382"/>
            <ac:picMk id="12" creationId="{0CA671B0-95A2-4666-9E31-DBBAF8927F10}"/>
          </ac:picMkLst>
        </pc:picChg>
        <pc:picChg chg="del">
          <ac:chgData name="Anna Mikkelsen" userId="S::anna.mikkelsen@ssaihq.com::97541b7a-4a25-46fe-b8fe-b19a1e14379d" providerId="AD" clId="Web-{E72567B7-26FD-9465-6FE8-1735156F814F}" dt="2021-11-04T18:39:48.501" v="70"/>
          <ac:picMkLst>
            <pc:docMk/>
            <pc:sldMk cId="1956714534" sldId="382"/>
            <ac:picMk id="17" creationId="{425FF6C1-2636-46BC-9E82-D94308E6A0BF}"/>
          </ac:picMkLst>
        </pc:picChg>
        <pc:picChg chg="add del mod">
          <ac:chgData name="Anna Mikkelsen" userId="S::anna.mikkelsen@ssaihq.com::97541b7a-4a25-46fe-b8fe-b19a1e14379d" providerId="AD" clId="Web-{E72567B7-26FD-9465-6FE8-1735156F814F}" dt="2021-11-04T19:48:46.100" v="863"/>
          <ac:picMkLst>
            <pc:docMk/>
            <pc:sldMk cId="1956714534" sldId="382"/>
            <ac:picMk id="19" creationId="{E57B09B7-3317-4B87-B591-6B4E2E913594}"/>
          </ac:picMkLst>
        </pc:picChg>
        <pc:picChg chg="add mod">
          <ac:chgData name="Anna Mikkelsen" userId="S::anna.mikkelsen@ssaihq.com::97541b7a-4a25-46fe-b8fe-b19a1e14379d" providerId="AD" clId="Web-{E72567B7-26FD-9465-6FE8-1735156F814F}" dt="2021-11-04T19:49:44.616" v="875" actId="1076"/>
          <ac:picMkLst>
            <pc:docMk/>
            <pc:sldMk cId="1956714534" sldId="382"/>
            <ac:picMk id="20" creationId="{CF2BA4F5-F29C-45EF-BD5D-E4751C9C4B38}"/>
          </ac:picMkLst>
        </pc:picChg>
        <pc:picChg chg="add mod">
          <ac:chgData name="Anna Mikkelsen" userId="S::anna.mikkelsen@ssaihq.com::97541b7a-4a25-46fe-b8fe-b19a1e14379d" providerId="AD" clId="Web-{E72567B7-26FD-9465-6FE8-1735156F814F}" dt="2021-11-04T19:49:44.631" v="876" actId="1076"/>
          <ac:picMkLst>
            <pc:docMk/>
            <pc:sldMk cId="1956714534" sldId="382"/>
            <ac:picMk id="21" creationId="{1A24A8BC-665B-4CAE-91D1-2006A6719692}"/>
          </ac:picMkLst>
        </pc:picChg>
        <pc:picChg chg="add mod">
          <ac:chgData name="Anna Mikkelsen" userId="S::anna.mikkelsen@ssaihq.com::97541b7a-4a25-46fe-b8fe-b19a1e14379d" providerId="AD" clId="Web-{E72567B7-26FD-9465-6FE8-1735156F814F}" dt="2021-11-04T19:49:44.647" v="877" actId="1076"/>
          <ac:picMkLst>
            <pc:docMk/>
            <pc:sldMk cId="1956714534" sldId="382"/>
            <ac:picMk id="22" creationId="{9FD87C1B-7461-463B-9D0C-900EF120DDAA}"/>
          </ac:picMkLst>
        </pc:picChg>
        <pc:picChg chg="add mod">
          <ac:chgData name="Anna Mikkelsen" userId="S::anna.mikkelsen@ssaihq.com::97541b7a-4a25-46fe-b8fe-b19a1e14379d" providerId="AD" clId="Web-{E72567B7-26FD-9465-6FE8-1735156F814F}" dt="2021-11-04T19:49:44.663" v="878" actId="1076"/>
          <ac:picMkLst>
            <pc:docMk/>
            <pc:sldMk cId="1956714534" sldId="382"/>
            <ac:picMk id="23" creationId="{3D7B223C-72B9-4F82-9BDB-6F3055226DBA}"/>
          </ac:picMkLst>
        </pc:picChg>
      </pc:sldChg>
      <pc:sldChg chg="addSp delSp modSp add replId modCm">
        <pc:chgData name="Anna Mikkelsen" userId="S::anna.mikkelsen@ssaihq.com::97541b7a-4a25-46fe-b8fe-b19a1e14379d" providerId="AD" clId="Web-{E72567B7-26FD-9465-6FE8-1735156F814F}" dt="2021-11-04T20:57:05.934" v="2142"/>
        <pc:sldMkLst>
          <pc:docMk/>
          <pc:sldMk cId="1713238694" sldId="383"/>
        </pc:sldMkLst>
        <pc:spChg chg="mod">
          <ac:chgData name="Anna Mikkelsen" userId="S::anna.mikkelsen@ssaihq.com::97541b7a-4a25-46fe-b8fe-b19a1e14379d" providerId="AD" clId="Web-{E72567B7-26FD-9465-6FE8-1735156F814F}" dt="2021-11-04T18:41:51.376" v="78" actId="20577"/>
          <ac:spMkLst>
            <pc:docMk/>
            <pc:sldMk cId="1713238694" sldId="383"/>
            <ac:spMk id="3" creationId="{313F7F14-4FEF-4C33-8FCD-355EBB5DDAFC}"/>
          </ac:spMkLst>
        </pc:spChg>
        <pc:picChg chg="add mod">
          <ac:chgData name="Anna Mikkelsen" userId="S::anna.mikkelsen@ssaihq.com::97541b7a-4a25-46fe-b8fe-b19a1e14379d" providerId="AD" clId="Web-{E72567B7-26FD-9465-6FE8-1735156F814F}" dt="2021-11-04T18:42:09.642" v="83" actId="14100"/>
          <ac:picMkLst>
            <pc:docMk/>
            <pc:sldMk cId="1713238694" sldId="383"/>
            <ac:picMk id="2" creationId="{5DE72686-E92E-4DD4-BD3E-766181DCBFA5}"/>
          </ac:picMkLst>
        </pc:picChg>
        <pc:picChg chg="del">
          <ac:chgData name="Anna Mikkelsen" userId="S::anna.mikkelsen@ssaihq.com::97541b7a-4a25-46fe-b8fe-b19a1e14379d" providerId="AD" clId="Web-{E72567B7-26FD-9465-6FE8-1735156F814F}" dt="2021-11-04T18:42:03.970" v="80"/>
          <ac:picMkLst>
            <pc:docMk/>
            <pc:sldMk cId="1713238694" sldId="383"/>
            <ac:picMk id="4" creationId="{C34D6FED-8BD8-4CD3-991F-CE750DE3AA62}"/>
          </ac:picMkLst>
        </pc:picChg>
        <pc:picChg chg="mod">
          <ac:chgData name="Anna Mikkelsen" userId="S::anna.mikkelsen@ssaihq.com::97541b7a-4a25-46fe-b8fe-b19a1e14379d" providerId="AD" clId="Web-{E72567B7-26FD-9465-6FE8-1735156F814F}" dt="2021-11-04T20:15:09.774" v="879"/>
          <ac:picMkLst>
            <pc:docMk/>
            <pc:sldMk cId="1713238694" sldId="383"/>
            <ac:picMk id="5" creationId="{97CC2C0E-01D4-4EE3-B53C-8F1E49A9150B}"/>
          </ac:picMkLst>
        </pc:picChg>
        <pc:picChg chg="add mod">
          <ac:chgData name="Anna Mikkelsen" userId="S::anna.mikkelsen@ssaihq.com::97541b7a-4a25-46fe-b8fe-b19a1e14379d" providerId="AD" clId="Web-{E72567B7-26FD-9465-6FE8-1735156F814F}" dt="2021-11-04T20:15:57.587" v="885" actId="1076"/>
          <ac:picMkLst>
            <pc:docMk/>
            <pc:sldMk cId="1713238694" sldId="383"/>
            <ac:picMk id="11" creationId="{F7548754-46C6-426A-AE4A-5BD0901CC3E3}"/>
          </ac:picMkLst>
        </pc:picChg>
        <pc:picChg chg="add mod">
          <ac:chgData name="Anna Mikkelsen" userId="S::anna.mikkelsen@ssaihq.com::97541b7a-4a25-46fe-b8fe-b19a1e14379d" providerId="AD" clId="Web-{E72567B7-26FD-9465-6FE8-1735156F814F}" dt="2021-11-04T20:15:57.618" v="886" actId="1076"/>
          <ac:picMkLst>
            <pc:docMk/>
            <pc:sldMk cId="1713238694" sldId="383"/>
            <ac:picMk id="16" creationId="{9FEA20FB-E180-4595-B0D7-8F88226365CB}"/>
          </ac:picMkLst>
        </pc:picChg>
        <pc:picChg chg="add mod">
          <ac:chgData name="Anna Mikkelsen" userId="S::anna.mikkelsen@ssaihq.com::97541b7a-4a25-46fe-b8fe-b19a1e14379d" providerId="AD" clId="Web-{E72567B7-26FD-9465-6FE8-1735156F814F}" dt="2021-11-04T20:15:57.634" v="887" actId="1076"/>
          <ac:picMkLst>
            <pc:docMk/>
            <pc:sldMk cId="1713238694" sldId="383"/>
            <ac:picMk id="17" creationId="{36F687A7-7922-482C-8604-ED56181EEB34}"/>
          </ac:picMkLst>
        </pc:picChg>
        <pc:picChg chg="add mod">
          <ac:chgData name="Anna Mikkelsen" userId="S::anna.mikkelsen@ssaihq.com::97541b7a-4a25-46fe-b8fe-b19a1e14379d" providerId="AD" clId="Web-{E72567B7-26FD-9465-6FE8-1735156F814F}" dt="2021-11-04T20:15:57.665" v="888" actId="1076"/>
          <ac:picMkLst>
            <pc:docMk/>
            <pc:sldMk cId="1713238694" sldId="383"/>
            <ac:picMk id="18" creationId="{F2BC035F-6194-4139-9094-596B416975C3}"/>
          </ac:picMkLst>
        </pc:picChg>
        <pc:picChg chg="add mod">
          <ac:chgData name="Anna Mikkelsen" userId="S::anna.mikkelsen@ssaihq.com::97541b7a-4a25-46fe-b8fe-b19a1e14379d" providerId="AD" clId="Web-{E72567B7-26FD-9465-6FE8-1735156F814F}" dt="2021-11-04T20:15:57.680" v="889" actId="1076"/>
          <ac:picMkLst>
            <pc:docMk/>
            <pc:sldMk cId="1713238694" sldId="383"/>
            <ac:picMk id="19" creationId="{ED4FB687-D337-4E80-A74C-4B919E85650A}"/>
          </ac:picMkLst>
        </pc:picChg>
      </pc:sldChg>
      <pc:sldChg chg="addSp delSp modSp add replId modNotes">
        <pc:chgData name="Anna Mikkelsen" userId="S::anna.mikkelsen@ssaihq.com::97541b7a-4a25-46fe-b8fe-b19a1e14379d" providerId="AD" clId="Web-{E72567B7-26FD-9465-6FE8-1735156F814F}" dt="2021-11-04T22:25:41.909" v="3438"/>
        <pc:sldMkLst>
          <pc:docMk/>
          <pc:sldMk cId="367947704" sldId="384"/>
        </pc:sldMkLst>
        <pc:spChg chg="mod">
          <ac:chgData name="Anna Mikkelsen" userId="S::anna.mikkelsen@ssaihq.com::97541b7a-4a25-46fe-b8fe-b19a1e14379d" providerId="AD" clId="Web-{E72567B7-26FD-9465-6FE8-1735156F814F}" dt="2021-11-04T18:44:52.923" v="85" actId="20577"/>
          <ac:spMkLst>
            <pc:docMk/>
            <pc:sldMk cId="367947704" sldId="384"/>
            <ac:spMk id="3" creationId="{313F7F14-4FEF-4C33-8FCD-355EBB5DDAFC}"/>
          </ac:spMkLst>
        </pc:spChg>
        <pc:picChg chg="del">
          <ac:chgData name="Anna Mikkelsen" userId="S::anna.mikkelsen@ssaihq.com::97541b7a-4a25-46fe-b8fe-b19a1e14379d" providerId="AD" clId="Web-{E72567B7-26FD-9465-6FE8-1735156F814F}" dt="2021-11-04T18:45:08.111" v="87"/>
          <ac:picMkLst>
            <pc:docMk/>
            <pc:sldMk cId="367947704" sldId="384"/>
            <ac:picMk id="2" creationId="{5DE72686-E92E-4DD4-BD3E-766181DCBFA5}"/>
          </ac:picMkLst>
        </pc:picChg>
        <pc:picChg chg="add mod">
          <ac:chgData name="Anna Mikkelsen" userId="S::anna.mikkelsen@ssaihq.com::97541b7a-4a25-46fe-b8fe-b19a1e14379d" providerId="AD" clId="Web-{E72567B7-26FD-9465-6FE8-1735156F814F}" dt="2021-11-04T18:45:11.861" v="89" actId="1076"/>
          <ac:picMkLst>
            <pc:docMk/>
            <pc:sldMk cId="367947704" sldId="384"/>
            <ac:picMk id="4" creationId="{0EF79233-9046-4831-A0A4-C0E6B95B5DF9}"/>
          </ac:picMkLst>
        </pc:picChg>
        <pc:picChg chg="mod">
          <ac:chgData name="Anna Mikkelsen" userId="S::anna.mikkelsen@ssaihq.com::97541b7a-4a25-46fe-b8fe-b19a1e14379d" providerId="AD" clId="Web-{E72567B7-26FD-9465-6FE8-1735156F814F}" dt="2021-11-04T18:45:03.923" v="86"/>
          <ac:picMkLst>
            <pc:docMk/>
            <pc:sldMk cId="367947704" sldId="384"/>
            <ac:picMk id="5" creationId="{97CC2C0E-01D4-4EE3-B53C-8F1E49A9150B}"/>
          </ac:picMkLst>
        </pc:picChg>
      </pc:sldChg>
      <pc:sldChg chg="addSp delSp modSp add replId">
        <pc:chgData name="Anna Mikkelsen" userId="S::anna.mikkelsen@ssaihq.com::97541b7a-4a25-46fe-b8fe-b19a1e14379d" providerId="AD" clId="Web-{E72567B7-26FD-9465-6FE8-1735156F814F}" dt="2021-11-04T18:46:49.205" v="113" actId="1076"/>
        <pc:sldMkLst>
          <pc:docMk/>
          <pc:sldMk cId="3820998725" sldId="385"/>
        </pc:sldMkLst>
        <pc:spChg chg="mod">
          <ac:chgData name="Anna Mikkelsen" userId="S::anna.mikkelsen@ssaihq.com::97541b7a-4a25-46fe-b8fe-b19a1e14379d" providerId="AD" clId="Web-{E72567B7-26FD-9465-6FE8-1735156F814F}" dt="2021-11-04T18:46:23.986" v="109" actId="20577"/>
          <ac:spMkLst>
            <pc:docMk/>
            <pc:sldMk cId="3820998725" sldId="385"/>
            <ac:spMk id="3" creationId="{313F7F14-4FEF-4C33-8FCD-355EBB5DDAFC}"/>
          </ac:spMkLst>
        </pc:spChg>
        <pc:picChg chg="add mod">
          <ac:chgData name="Anna Mikkelsen" userId="S::anna.mikkelsen@ssaihq.com::97541b7a-4a25-46fe-b8fe-b19a1e14379d" providerId="AD" clId="Web-{E72567B7-26FD-9465-6FE8-1735156F814F}" dt="2021-11-04T18:46:49.205" v="113" actId="1076"/>
          <ac:picMkLst>
            <pc:docMk/>
            <pc:sldMk cId="3820998725" sldId="385"/>
            <ac:picMk id="2" creationId="{CF521150-2AC2-4E95-86C6-C6B28BCDF979}"/>
          </ac:picMkLst>
        </pc:picChg>
        <pc:picChg chg="del">
          <ac:chgData name="Anna Mikkelsen" userId="S::anna.mikkelsen@ssaihq.com::97541b7a-4a25-46fe-b8fe-b19a1e14379d" providerId="AD" clId="Web-{E72567B7-26FD-9465-6FE8-1735156F814F}" dt="2021-11-04T18:46:46.314" v="111"/>
          <ac:picMkLst>
            <pc:docMk/>
            <pc:sldMk cId="3820998725" sldId="385"/>
            <ac:picMk id="4" creationId="{0EF79233-9046-4831-A0A4-C0E6B95B5DF9}"/>
          </ac:picMkLst>
        </pc:picChg>
        <pc:picChg chg="mod">
          <ac:chgData name="Anna Mikkelsen" userId="S::anna.mikkelsen@ssaihq.com::97541b7a-4a25-46fe-b8fe-b19a1e14379d" providerId="AD" clId="Web-{E72567B7-26FD-9465-6FE8-1735156F814F}" dt="2021-11-04T18:46:43.126" v="110"/>
          <ac:picMkLst>
            <pc:docMk/>
            <pc:sldMk cId="3820998725" sldId="385"/>
            <ac:picMk id="5" creationId="{97CC2C0E-01D4-4EE3-B53C-8F1E49A9150B}"/>
          </ac:picMkLst>
        </pc:picChg>
      </pc:sldChg>
      <pc:sldChg chg="addSp delSp modSp add replId">
        <pc:chgData name="Anna Mikkelsen" userId="S::anna.mikkelsen@ssaihq.com::97541b7a-4a25-46fe-b8fe-b19a1e14379d" providerId="AD" clId="Web-{E72567B7-26FD-9465-6FE8-1735156F814F}" dt="2021-11-04T18:48:26.470" v="133" actId="1076"/>
        <pc:sldMkLst>
          <pc:docMk/>
          <pc:sldMk cId="3678106739" sldId="386"/>
        </pc:sldMkLst>
        <pc:spChg chg="mod">
          <ac:chgData name="Anna Mikkelsen" userId="S::anna.mikkelsen@ssaihq.com::97541b7a-4a25-46fe-b8fe-b19a1e14379d" providerId="AD" clId="Web-{E72567B7-26FD-9465-6FE8-1735156F814F}" dt="2021-11-04T18:47:12.783" v="116" actId="20577"/>
          <ac:spMkLst>
            <pc:docMk/>
            <pc:sldMk cId="3678106739" sldId="386"/>
            <ac:spMk id="2" creationId="{00000000-0000-0000-0000-000000000000}"/>
          </ac:spMkLst>
        </pc:spChg>
        <pc:spChg chg="add del mod">
          <ac:chgData name="Anna Mikkelsen" userId="S::anna.mikkelsen@ssaihq.com::97541b7a-4a25-46fe-b8fe-b19a1e14379d" providerId="AD" clId="Web-{E72567B7-26FD-9465-6FE8-1735156F814F}" dt="2021-11-04T18:48:01.876" v="128"/>
          <ac:spMkLst>
            <pc:docMk/>
            <pc:sldMk cId="3678106739" sldId="386"/>
            <ac:spMk id="4" creationId="{D5B80E23-5D35-4E29-AD78-7E4368525575}"/>
          </ac:spMkLst>
        </pc:spChg>
        <pc:grpChg chg="add mod">
          <ac:chgData name="Anna Mikkelsen" userId="S::anna.mikkelsen@ssaihq.com::97541b7a-4a25-46fe-b8fe-b19a1e14379d" providerId="AD" clId="Web-{E72567B7-26FD-9465-6FE8-1735156F814F}" dt="2021-11-04T18:48:26.470" v="133" actId="1076"/>
          <ac:grpSpMkLst>
            <pc:docMk/>
            <pc:sldMk cId="3678106739" sldId="386"/>
            <ac:grpSpMk id="7" creationId="{653E40BD-6B6F-49FD-8253-505B81AF068D}"/>
          </ac:grpSpMkLst>
        </pc:grpChg>
        <pc:picChg chg="add del mod modCrop">
          <ac:chgData name="Anna Mikkelsen" userId="S::anna.mikkelsen@ssaihq.com::97541b7a-4a25-46fe-b8fe-b19a1e14379d" providerId="AD" clId="Web-{E72567B7-26FD-9465-6FE8-1735156F814F}" dt="2021-11-04T18:48:20.501" v="132"/>
          <ac:picMkLst>
            <pc:docMk/>
            <pc:sldMk cId="3678106739" sldId="386"/>
            <ac:picMk id="3" creationId="{EA2A0E99-B228-45D9-80EC-EC5A5053FFF2}"/>
          </ac:picMkLst>
        </pc:picChg>
        <pc:picChg chg="mod">
          <ac:chgData name="Anna Mikkelsen" userId="S::anna.mikkelsen@ssaihq.com::97541b7a-4a25-46fe-b8fe-b19a1e14379d" providerId="AD" clId="Web-{E72567B7-26FD-9465-6FE8-1735156F814F}" dt="2021-11-04T18:47:23.298" v="117"/>
          <ac:picMkLst>
            <pc:docMk/>
            <pc:sldMk cId="3678106739" sldId="386"/>
            <ac:picMk id="5" creationId="{97CC2C0E-01D4-4EE3-B53C-8F1E49A9150B}"/>
          </ac:picMkLst>
        </pc:picChg>
        <pc:picChg chg="del">
          <ac:chgData name="Anna Mikkelsen" userId="S::anna.mikkelsen@ssaihq.com::97541b7a-4a25-46fe-b8fe-b19a1e14379d" providerId="AD" clId="Web-{E72567B7-26FD-9465-6FE8-1735156F814F}" dt="2021-11-04T18:47:28.845" v="118"/>
          <ac:picMkLst>
            <pc:docMk/>
            <pc:sldMk cId="3678106739" sldId="386"/>
            <ac:picMk id="17" creationId="{425FF6C1-2636-46BC-9E82-D94308E6A0BF}"/>
          </ac:picMkLst>
        </pc:picChg>
      </pc:sldChg>
      <pc:sldChg chg="addSp delSp modSp add ord replId modNotes">
        <pc:chgData name="Anna Mikkelsen" userId="S::anna.mikkelsen@ssaihq.com::97541b7a-4a25-46fe-b8fe-b19a1e14379d" providerId="AD" clId="Web-{E72567B7-26FD-9465-6FE8-1735156F814F}" dt="2021-11-04T22:11:29.924" v="2400"/>
        <pc:sldMkLst>
          <pc:docMk/>
          <pc:sldMk cId="4229584872" sldId="388"/>
        </pc:sldMkLst>
        <pc:spChg chg="mod">
          <ac:chgData name="Anna Mikkelsen" userId="S::anna.mikkelsen@ssaihq.com::97541b7a-4a25-46fe-b8fe-b19a1e14379d" providerId="AD" clId="Web-{E72567B7-26FD-9465-6FE8-1735156F814F}" dt="2021-11-04T20:36:18.042" v="1942" actId="20577"/>
          <ac:spMkLst>
            <pc:docMk/>
            <pc:sldMk cId="4229584872" sldId="388"/>
            <ac:spMk id="3" creationId="{AED8620C-5D2E-4A9B-99CC-6770A3D24DF1}"/>
          </ac:spMkLst>
        </pc:spChg>
        <pc:picChg chg="add del mod">
          <ac:chgData name="Anna Mikkelsen" userId="S::anna.mikkelsen@ssaihq.com::97541b7a-4a25-46fe-b8fe-b19a1e14379d" providerId="AD" clId="Web-{E72567B7-26FD-9465-6FE8-1735156F814F}" dt="2021-11-04T19:24:44.036" v="817"/>
          <ac:picMkLst>
            <pc:docMk/>
            <pc:sldMk cId="4229584872" sldId="388"/>
            <ac:picMk id="6" creationId="{5E247C8E-167B-46CC-8D27-5B47FB80FCCC}"/>
          </ac:picMkLst>
        </pc:picChg>
        <pc:picChg chg="add del mod">
          <ac:chgData name="Anna Mikkelsen" userId="S::anna.mikkelsen@ssaihq.com::97541b7a-4a25-46fe-b8fe-b19a1e14379d" providerId="AD" clId="Web-{E72567B7-26FD-9465-6FE8-1735156F814F}" dt="2021-11-04T20:17:25.087" v="891"/>
          <ac:picMkLst>
            <pc:docMk/>
            <pc:sldMk cId="4229584872" sldId="388"/>
            <ac:picMk id="7" creationId="{518B7630-C521-4016-8F44-8A4DAFB52D0B}"/>
          </ac:picMkLst>
        </pc:picChg>
        <pc:picChg chg="add mod">
          <ac:chgData name="Anna Mikkelsen" userId="S::anna.mikkelsen@ssaihq.com::97541b7a-4a25-46fe-b8fe-b19a1e14379d" providerId="AD" clId="Web-{E72567B7-26FD-9465-6FE8-1735156F814F}" dt="2021-11-04T20:30:32.057" v="1891" actId="14100"/>
          <ac:picMkLst>
            <pc:docMk/>
            <pc:sldMk cId="4229584872" sldId="388"/>
            <ac:picMk id="8" creationId="{B661DDEE-A0CA-4ACC-A15A-F481B965EC2B}"/>
          </ac:picMkLst>
        </pc:picChg>
        <pc:picChg chg="add del mod">
          <ac:chgData name="Anna Mikkelsen" userId="S::anna.mikkelsen@ssaihq.com::97541b7a-4a25-46fe-b8fe-b19a1e14379d" providerId="AD" clId="Web-{E72567B7-26FD-9465-6FE8-1735156F814F}" dt="2021-11-04T20:18:02.884" v="894"/>
          <ac:picMkLst>
            <pc:docMk/>
            <pc:sldMk cId="4229584872" sldId="388"/>
            <ac:picMk id="9" creationId="{06DEFC66-D83D-4943-B93B-BABADB1FCE31}"/>
          </ac:picMkLst>
        </pc:picChg>
        <pc:picChg chg="add mod modCrop">
          <ac:chgData name="Anna Mikkelsen" userId="S::anna.mikkelsen@ssaihq.com::97541b7a-4a25-46fe-b8fe-b19a1e14379d" providerId="AD" clId="Web-{E72567B7-26FD-9465-6FE8-1735156F814F}" dt="2021-11-04T20:30:25.635" v="1889" actId="1076"/>
          <ac:picMkLst>
            <pc:docMk/>
            <pc:sldMk cId="4229584872" sldId="388"/>
            <ac:picMk id="10" creationId="{79CD8B4E-FAD4-46FF-BCF4-953C224A0DC2}"/>
          </ac:picMkLst>
        </pc:picChg>
      </pc:sldChg>
      <pc:sldChg chg="modSp">
        <pc:chgData name="Anna Mikkelsen" userId="S::anna.mikkelsen@ssaihq.com::97541b7a-4a25-46fe-b8fe-b19a1e14379d" providerId="AD" clId="Web-{E72567B7-26FD-9465-6FE8-1735156F814F}" dt="2021-11-04T21:11:43.279" v="2264" actId="20577"/>
        <pc:sldMkLst>
          <pc:docMk/>
          <pc:sldMk cId="2883541589" sldId="389"/>
        </pc:sldMkLst>
        <pc:spChg chg="mod">
          <ac:chgData name="Anna Mikkelsen" userId="S::anna.mikkelsen@ssaihq.com::97541b7a-4a25-46fe-b8fe-b19a1e14379d" providerId="AD" clId="Web-{E72567B7-26FD-9465-6FE8-1735156F814F}" dt="2021-11-04T19:17:53.332" v="811" actId="20577"/>
          <ac:spMkLst>
            <pc:docMk/>
            <pc:sldMk cId="2883541589" sldId="389"/>
            <ac:spMk id="26" creationId="{CBFDEDA8-729A-4B7E-9971-596A23D3AB37}"/>
          </ac:spMkLst>
        </pc:spChg>
        <pc:spChg chg="mod">
          <ac:chgData name="Anna Mikkelsen" userId="S::anna.mikkelsen@ssaihq.com::97541b7a-4a25-46fe-b8fe-b19a1e14379d" providerId="AD" clId="Web-{E72567B7-26FD-9465-6FE8-1735156F814F}" dt="2021-11-04T21:11:43.279" v="2264" actId="20577"/>
          <ac:spMkLst>
            <pc:docMk/>
            <pc:sldMk cId="2883541589" sldId="389"/>
            <ac:spMk id="61" creationId="{D615054E-EB82-4CA5-8AE5-7C04D4D2C480}"/>
          </ac:spMkLst>
        </pc:spChg>
      </pc:sldChg>
      <pc:sldChg chg="modNotes">
        <pc:chgData name="Anna Mikkelsen" userId="S::anna.mikkelsen@ssaihq.com::97541b7a-4a25-46fe-b8fe-b19a1e14379d" providerId="AD" clId="Web-{E72567B7-26FD-9465-6FE8-1735156F814F}" dt="2021-11-04T22:26:19.722" v="3544"/>
        <pc:sldMkLst>
          <pc:docMk/>
          <pc:sldMk cId="4046178175" sldId="393"/>
        </pc:sldMkLst>
      </pc:sldChg>
    </pc:docChg>
  </pc:docChgLst>
  <pc:docChgLst>
    <pc:chgData name="Garren Kalter" userId="S::garren.kalter@ssaihq.com::78d98055-9cb6-43c2-ac66-485aa26888f0" providerId="AD" clId="Web-{F75C61AD-27D3-4186-89FB-1DD6D9BD29BA}"/>
    <pc:docChg chg="modSld">
      <pc:chgData name="Garren Kalter" userId="S::garren.kalter@ssaihq.com::78d98055-9cb6-43c2-ac66-485aa26888f0" providerId="AD" clId="Web-{F75C61AD-27D3-4186-89FB-1DD6D9BD29BA}" dt="2021-11-05T17:49:24.629" v="11"/>
      <pc:docMkLst>
        <pc:docMk/>
      </pc:docMkLst>
      <pc:sldChg chg="modSp">
        <pc:chgData name="Garren Kalter" userId="S::garren.kalter@ssaihq.com::78d98055-9cb6-43c2-ac66-485aa26888f0" providerId="AD" clId="Web-{F75C61AD-27D3-4186-89FB-1DD6D9BD29BA}" dt="2021-11-05T17:49:24.629" v="11"/>
        <pc:sldMkLst>
          <pc:docMk/>
          <pc:sldMk cId="868663620" sldId="363"/>
        </pc:sldMkLst>
        <pc:graphicFrameChg chg="mod modGraphic">
          <ac:chgData name="Garren Kalter" userId="S::garren.kalter@ssaihq.com::78d98055-9cb6-43c2-ac66-485aa26888f0" providerId="AD" clId="Web-{F75C61AD-27D3-4186-89FB-1DD6D9BD29BA}" dt="2021-11-05T17:49:24.629" v="11"/>
          <ac:graphicFrameMkLst>
            <pc:docMk/>
            <pc:sldMk cId="868663620" sldId="363"/>
            <ac:graphicFrameMk id="5" creationId="{67081781-96E0-4192-A29E-2B401F467321}"/>
          </ac:graphicFrameMkLst>
        </pc:graphicFrameChg>
      </pc:sldChg>
    </pc:docChg>
  </pc:docChgLst>
  <pc:docChgLst>
    <pc:chgData name="Roberta Martin" userId="S::remart27_asurite.asu.edu#ext#@ssaihq.onmicrosoft.com::1edd984f-c6fe-495d-840b-33403330c07d" providerId="AD" clId="Web-{A615D79F-BBEA-FC62-8FD5-6282BA22E1CB}"/>
    <pc:docChg chg="mod addSld modSld">
      <pc:chgData name="Roberta Martin" userId="S::remart27_asurite.asu.edu#ext#@ssaihq.onmicrosoft.com::1edd984f-c6fe-495d-840b-33403330c07d" providerId="AD" clId="Web-{A615D79F-BBEA-FC62-8FD5-6282BA22E1CB}" dt="2021-11-05T19:08:56.435" v="350" actId="14100"/>
      <pc:docMkLst>
        <pc:docMk/>
      </pc:docMkLst>
      <pc:sldChg chg="addCm">
        <pc:chgData name="Roberta Martin" userId="S::remart27_asurite.asu.edu#ext#@ssaihq.onmicrosoft.com::1edd984f-c6fe-495d-840b-33403330c07d" providerId="AD" clId="Web-{A615D79F-BBEA-FC62-8FD5-6282BA22E1CB}" dt="2021-11-05T18:54:50.194" v="1"/>
        <pc:sldMkLst>
          <pc:docMk/>
          <pc:sldMk cId="3646699976" sldId="282"/>
        </pc:sldMkLst>
      </pc:sldChg>
      <pc:sldChg chg="addCm">
        <pc:chgData name="Roberta Martin" userId="S::remart27_asurite.asu.edu#ext#@ssaihq.onmicrosoft.com::1edd984f-c6fe-495d-840b-33403330c07d" providerId="AD" clId="Web-{A615D79F-BBEA-FC62-8FD5-6282BA22E1CB}" dt="2021-11-05T19:03:26.836" v="210"/>
        <pc:sldMkLst>
          <pc:docMk/>
          <pc:sldMk cId="3793865597" sldId="360"/>
        </pc:sldMkLst>
      </pc:sldChg>
      <pc:sldChg chg="addSp delSp modSp new">
        <pc:chgData name="Roberta Martin" userId="S::remart27_asurite.asu.edu#ext#@ssaihq.onmicrosoft.com::1edd984f-c6fe-495d-840b-33403330c07d" providerId="AD" clId="Web-{A615D79F-BBEA-FC62-8FD5-6282BA22E1CB}" dt="2021-11-05T19:08:56.435" v="350" actId="14100"/>
        <pc:sldMkLst>
          <pc:docMk/>
          <pc:sldMk cId="3072480592" sldId="400"/>
        </pc:sldMkLst>
        <pc:spChg chg="add mod">
          <ac:chgData name="Roberta Martin" userId="S::remart27_asurite.asu.edu#ext#@ssaihq.onmicrosoft.com::1edd984f-c6fe-495d-840b-33403330c07d" providerId="AD" clId="Web-{A615D79F-BBEA-FC62-8FD5-6282BA22E1CB}" dt="2021-11-05T19:06:04.424" v="211" actId="1076"/>
          <ac:spMkLst>
            <pc:docMk/>
            <pc:sldMk cId="3072480592" sldId="400"/>
            <ac:spMk id="2" creationId="{5B4D2281-AEB5-49E7-AB0D-90C9AC9AC102}"/>
          </ac:spMkLst>
        </pc:spChg>
        <pc:spChg chg="add mod">
          <ac:chgData name="Roberta Martin" userId="S::remart27_asurite.asu.edu#ext#@ssaihq.onmicrosoft.com::1edd984f-c6fe-495d-840b-33403330c07d" providerId="AD" clId="Web-{A615D79F-BBEA-FC62-8FD5-6282BA22E1CB}" dt="2021-11-05T19:08:56.435" v="350" actId="14100"/>
          <ac:spMkLst>
            <pc:docMk/>
            <pc:sldMk cId="3072480592" sldId="400"/>
            <ac:spMk id="3" creationId="{F13C7405-0E25-4010-8212-2FA89B1F885C}"/>
          </ac:spMkLst>
        </pc:spChg>
        <pc:spChg chg="add del mod">
          <ac:chgData name="Roberta Martin" userId="S::remart27_asurite.asu.edu#ext#@ssaihq.onmicrosoft.com::1edd984f-c6fe-495d-840b-33403330c07d" providerId="AD" clId="Web-{A615D79F-BBEA-FC62-8FD5-6282BA22E1CB}" dt="2021-11-05T19:06:58.146" v="239"/>
          <ac:spMkLst>
            <pc:docMk/>
            <pc:sldMk cId="3072480592" sldId="400"/>
            <ac:spMk id="4" creationId="{8F2A1555-8244-468A-8C94-A7A69DE5BFC9}"/>
          </ac:spMkLst>
        </pc:spChg>
      </pc:sldChg>
    </pc:docChg>
  </pc:docChgLst>
  <pc:docChgLst>
    <pc:chgData name="Erin Azuma" userId="S::erin.azuma@ssaihq.com::8d6755ec-22d7-4694-9c72-e216f459f276" providerId="AD" clId="Web-{0D599018-429A-46AB-9F6E-B0B952BCF518}"/>
    <pc:docChg chg="addSld delSld modSld">
      <pc:chgData name="Erin Azuma" userId="S::erin.azuma@ssaihq.com::8d6755ec-22d7-4694-9c72-e216f459f276" providerId="AD" clId="Web-{0D599018-429A-46AB-9F6E-B0B952BCF518}" dt="2021-11-04T20:27:22.648" v="1540"/>
      <pc:docMkLst>
        <pc:docMk/>
      </pc:docMkLst>
      <pc:sldChg chg="modNotes">
        <pc:chgData name="Erin Azuma" userId="S::erin.azuma@ssaihq.com::8d6755ec-22d7-4694-9c72-e216f459f276" providerId="AD" clId="Web-{0D599018-429A-46AB-9F6E-B0B952BCF518}" dt="2021-11-04T19:46:56.357" v="557"/>
        <pc:sldMkLst>
          <pc:docMk/>
          <pc:sldMk cId="3646699976" sldId="282"/>
        </pc:sldMkLst>
      </pc:sldChg>
      <pc:sldChg chg="modNotes">
        <pc:chgData name="Erin Azuma" userId="S::erin.azuma@ssaihq.com::8d6755ec-22d7-4694-9c72-e216f459f276" providerId="AD" clId="Web-{0D599018-429A-46AB-9F6E-B0B952BCF518}" dt="2021-11-04T19:51:09.078" v="615"/>
        <pc:sldMkLst>
          <pc:docMk/>
          <pc:sldMk cId="3457887769" sldId="321"/>
        </pc:sldMkLst>
      </pc:sldChg>
      <pc:sldChg chg="modSp">
        <pc:chgData name="Erin Azuma" userId="S::erin.azuma@ssaihq.com::8d6755ec-22d7-4694-9c72-e216f459f276" providerId="AD" clId="Web-{0D599018-429A-46AB-9F6E-B0B952BCF518}" dt="2021-11-04T19:25:56.146" v="353" actId="20577"/>
        <pc:sldMkLst>
          <pc:docMk/>
          <pc:sldMk cId="2867672443" sldId="328"/>
        </pc:sldMkLst>
        <pc:spChg chg="mod">
          <ac:chgData name="Erin Azuma" userId="S::erin.azuma@ssaihq.com::8d6755ec-22d7-4694-9c72-e216f459f276" providerId="AD" clId="Web-{0D599018-429A-46AB-9F6E-B0B952BCF518}" dt="2021-11-04T19:25:56.146" v="353" actId="20577"/>
          <ac:spMkLst>
            <pc:docMk/>
            <pc:sldMk cId="2867672443" sldId="328"/>
            <ac:spMk id="10" creationId="{00000000-0000-0000-0000-000000000000}"/>
          </ac:spMkLst>
        </pc:spChg>
      </pc:sldChg>
      <pc:sldChg chg="addCm modCm">
        <pc:chgData name="Erin Azuma" userId="S::erin.azuma@ssaihq.com::8d6755ec-22d7-4694-9c72-e216f459f276" providerId="AD" clId="Web-{0D599018-429A-46AB-9F6E-B0B952BCF518}" dt="2021-11-04T16:41:03.559" v="2"/>
        <pc:sldMkLst>
          <pc:docMk/>
          <pc:sldMk cId="175984622" sldId="337"/>
        </pc:sldMkLst>
      </pc:sldChg>
      <pc:sldChg chg="modSp modCm">
        <pc:chgData name="Erin Azuma" userId="S::erin.azuma@ssaihq.com::8d6755ec-22d7-4694-9c72-e216f459f276" providerId="AD" clId="Web-{0D599018-429A-46AB-9F6E-B0B952BCF518}" dt="2021-11-04T19:58:26.936" v="786" actId="20577"/>
        <pc:sldMkLst>
          <pc:docMk/>
          <pc:sldMk cId="3261481145" sldId="338"/>
        </pc:sldMkLst>
        <pc:spChg chg="mod">
          <ac:chgData name="Erin Azuma" userId="S::erin.azuma@ssaihq.com::8d6755ec-22d7-4694-9c72-e216f459f276" providerId="AD" clId="Web-{0D599018-429A-46AB-9F6E-B0B952BCF518}" dt="2021-11-04T19:58:26.936" v="786" actId="20577"/>
          <ac:spMkLst>
            <pc:docMk/>
            <pc:sldMk cId="3261481145" sldId="338"/>
            <ac:spMk id="10" creationId="{00000000-0000-0000-0000-000000000000}"/>
          </ac:spMkLst>
        </pc:spChg>
      </pc:sldChg>
      <pc:sldChg chg="modSp addCm modCm modNotes">
        <pc:chgData name="Erin Azuma" userId="S::erin.azuma@ssaihq.com::8d6755ec-22d7-4694-9c72-e216f459f276" providerId="AD" clId="Web-{0D599018-429A-46AB-9F6E-B0B952BCF518}" dt="2021-11-04T20:09:05.651" v="951"/>
        <pc:sldMkLst>
          <pc:docMk/>
          <pc:sldMk cId="1892417028" sldId="344"/>
        </pc:sldMkLst>
        <pc:spChg chg="mod">
          <ac:chgData name="Erin Azuma" userId="S::erin.azuma@ssaihq.com::8d6755ec-22d7-4694-9c72-e216f459f276" providerId="AD" clId="Web-{0D599018-429A-46AB-9F6E-B0B952BCF518}" dt="2021-11-04T20:08:58.604" v="947" actId="20577"/>
          <ac:spMkLst>
            <pc:docMk/>
            <pc:sldMk cId="1892417028" sldId="344"/>
            <ac:spMk id="3" creationId="{468E9BAF-C201-4BD6-B184-16CD317300D7}"/>
          </ac:spMkLst>
        </pc:spChg>
        <pc:spChg chg="mod">
          <ac:chgData name="Erin Azuma" userId="S::erin.azuma@ssaihq.com::8d6755ec-22d7-4694-9c72-e216f459f276" providerId="AD" clId="Web-{0D599018-429A-46AB-9F6E-B0B952BCF518}" dt="2021-11-04T20:09:05.636" v="948"/>
          <ac:spMkLst>
            <pc:docMk/>
            <pc:sldMk cId="1892417028" sldId="344"/>
            <ac:spMk id="22" creationId="{ADBCF159-1A34-42EB-A17A-64E8AFF2A2CC}"/>
          </ac:spMkLst>
        </pc:spChg>
        <pc:spChg chg="mod">
          <ac:chgData name="Erin Azuma" userId="S::erin.azuma@ssaihq.com::8d6755ec-22d7-4694-9c72-e216f459f276" providerId="AD" clId="Web-{0D599018-429A-46AB-9F6E-B0B952BCF518}" dt="2021-11-04T20:09:05.636" v="949"/>
          <ac:spMkLst>
            <pc:docMk/>
            <pc:sldMk cId="1892417028" sldId="344"/>
            <ac:spMk id="24" creationId="{DAAC90F3-FC9D-4F56-86C0-6AB5F5BF0DD6}"/>
          </ac:spMkLst>
        </pc:spChg>
        <pc:spChg chg="mod">
          <ac:chgData name="Erin Azuma" userId="S::erin.azuma@ssaihq.com::8d6755ec-22d7-4694-9c72-e216f459f276" providerId="AD" clId="Web-{0D599018-429A-46AB-9F6E-B0B952BCF518}" dt="2021-11-04T20:09:05.651" v="951"/>
          <ac:spMkLst>
            <pc:docMk/>
            <pc:sldMk cId="1892417028" sldId="344"/>
            <ac:spMk id="25" creationId="{A28DEDCC-6D21-4F3E-B47F-E39B510A886C}"/>
          </ac:spMkLst>
        </pc:spChg>
        <pc:spChg chg="mod">
          <ac:chgData name="Erin Azuma" userId="S::erin.azuma@ssaihq.com::8d6755ec-22d7-4694-9c72-e216f459f276" providerId="AD" clId="Web-{0D599018-429A-46AB-9F6E-B0B952BCF518}" dt="2021-11-04T20:09:05.651" v="950"/>
          <ac:spMkLst>
            <pc:docMk/>
            <pc:sldMk cId="1892417028" sldId="344"/>
            <ac:spMk id="26" creationId="{243E9C8C-F22B-49EE-AEB1-8492D31EF287}"/>
          </ac:spMkLst>
        </pc:spChg>
        <pc:spChg chg="mod">
          <ac:chgData name="Erin Azuma" userId="S::erin.azuma@ssaihq.com::8d6755ec-22d7-4694-9c72-e216f459f276" providerId="AD" clId="Web-{0D599018-429A-46AB-9F6E-B0B952BCF518}" dt="2021-11-04T19:26:25.008" v="363" actId="20577"/>
          <ac:spMkLst>
            <pc:docMk/>
            <pc:sldMk cId="1892417028" sldId="344"/>
            <ac:spMk id="27" creationId="{C85C8AF1-77B4-4CEF-A163-AB6BEBD41FB4}"/>
          </ac:spMkLst>
        </pc:spChg>
        <pc:spChg chg="mod">
          <ac:chgData name="Erin Azuma" userId="S::erin.azuma@ssaihq.com::8d6755ec-22d7-4694-9c72-e216f459f276" providerId="AD" clId="Web-{0D599018-429A-46AB-9F6E-B0B952BCF518}" dt="2021-11-04T19:26:24.789" v="359" actId="20577"/>
          <ac:spMkLst>
            <pc:docMk/>
            <pc:sldMk cId="1892417028" sldId="344"/>
            <ac:spMk id="28" creationId="{41A8FD81-8453-4634-9000-EB684B35F3C6}"/>
          </ac:spMkLst>
        </pc:spChg>
        <pc:spChg chg="mod">
          <ac:chgData name="Erin Azuma" userId="S::erin.azuma@ssaihq.com::8d6755ec-22d7-4694-9c72-e216f459f276" providerId="AD" clId="Web-{0D599018-429A-46AB-9F6E-B0B952BCF518}" dt="2021-11-04T19:26:24.867" v="361" actId="20577"/>
          <ac:spMkLst>
            <pc:docMk/>
            <pc:sldMk cId="1892417028" sldId="344"/>
            <ac:spMk id="29" creationId="{D526D005-1CF5-40B5-80F0-D8FACD363026}"/>
          </ac:spMkLst>
        </pc:spChg>
        <pc:spChg chg="mod">
          <ac:chgData name="Erin Azuma" userId="S::erin.azuma@ssaihq.com::8d6755ec-22d7-4694-9c72-e216f459f276" providerId="AD" clId="Web-{0D599018-429A-46AB-9F6E-B0B952BCF518}" dt="2021-11-04T19:55:31.986" v="652" actId="20577"/>
          <ac:spMkLst>
            <pc:docMk/>
            <pc:sldMk cId="1892417028" sldId="344"/>
            <ac:spMk id="31" creationId="{D522FBBC-8580-4719-B77B-07FA1C952C60}"/>
          </ac:spMkLst>
        </pc:spChg>
        <pc:spChg chg="mod">
          <ac:chgData name="Erin Azuma" userId="S::erin.azuma@ssaihq.com::8d6755ec-22d7-4694-9c72-e216f459f276" providerId="AD" clId="Web-{0D599018-429A-46AB-9F6E-B0B952BCF518}" dt="2021-11-04T19:26:03.084" v="354" actId="20577"/>
          <ac:spMkLst>
            <pc:docMk/>
            <pc:sldMk cId="1892417028" sldId="344"/>
            <ac:spMk id="32" creationId="{F245604C-E9DE-437C-A0A4-519575107BB0}"/>
          </ac:spMkLst>
        </pc:spChg>
        <pc:spChg chg="mod">
          <ac:chgData name="Erin Azuma" userId="S::erin.azuma@ssaihq.com::8d6755ec-22d7-4694-9c72-e216f459f276" providerId="AD" clId="Web-{0D599018-429A-46AB-9F6E-B0B952BCF518}" dt="2021-11-04T19:26:24.711" v="357" actId="20577"/>
          <ac:spMkLst>
            <pc:docMk/>
            <pc:sldMk cId="1892417028" sldId="344"/>
            <ac:spMk id="36" creationId="{8176594B-8753-4E1C-B1FB-F23AC2A44FE9}"/>
          </ac:spMkLst>
        </pc:spChg>
        <pc:picChg chg="mod">
          <ac:chgData name="Erin Azuma" userId="S::erin.azuma@ssaihq.com::8d6755ec-22d7-4694-9c72-e216f459f276" providerId="AD" clId="Web-{0D599018-429A-46AB-9F6E-B0B952BCF518}" dt="2021-11-04T18:36:50.632" v="85" actId="1076"/>
          <ac:picMkLst>
            <pc:docMk/>
            <pc:sldMk cId="1892417028" sldId="344"/>
            <ac:picMk id="6" creationId="{03638B5B-FD67-4430-9517-575C065FECF3}"/>
          </ac:picMkLst>
        </pc:picChg>
        <pc:picChg chg="mod">
          <ac:chgData name="Erin Azuma" userId="S::erin.azuma@ssaihq.com::8d6755ec-22d7-4694-9c72-e216f459f276" providerId="AD" clId="Web-{0D599018-429A-46AB-9F6E-B0B952BCF518}" dt="2021-11-04T18:36:34.740" v="83" actId="1076"/>
          <ac:picMkLst>
            <pc:docMk/>
            <pc:sldMk cId="1892417028" sldId="344"/>
            <ac:picMk id="9" creationId="{74764605-6992-43AD-AA2C-71E48DB0DD86}"/>
          </ac:picMkLst>
        </pc:picChg>
        <pc:picChg chg="mod">
          <ac:chgData name="Erin Azuma" userId="S::erin.azuma@ssaihq.com::8d6755ec-22d7-4694-9c72-e216f459f276" providerId="AD" clId="Web-{0D599018-429A-46AB-9F6E-B0B952BCF518}" dt="2021-11-04T18:36:34.709" v="81" actId="1076"/>
          <ac:picMkLst>
            <pc:docMk/>
            <pc:sldMk cId="1892417028" sldId="344"/>
            <ac:picMk id="10" creationId="{EB76F756-DC51-45E1-82F9-4E7EAF06223A}"/>
          </ac:picMkLst>
        </pc:picChg>
      </pc:sldChg>
      <pc:sldChg chg="del mod modShow addCm modNotes">
        <pc:chgData name="Erin Azuma" userId="S::erin.azuma@ssaihq.com::8d6755ec-22d7-4694-9c72-e216f459f276" providerId="AD" clId="Web-{0D599018-429A-46AB-9F6E-B0B952BCF518}" dt="2021-11-04T19:09:32.829" v="284"/>
        <pc:sldMkLst>
          <pc:docMk/>
          <pc:sldMk cId="2096503665" sldId="349"/>
        </pc:sldMkLst>
      </pc:sldChg>
      <pc:sldChg chg="modSp">
        <pc:chgData name="Erin Azuma" userId="S::erin.azuma@ssaihq.com::8d6755ec-22d7-4694-9c72-e216f459f276" providerId="AD" clId="Web-{0D599018-429A-46AB-9F6E-B0B952BCF518}" dt="2021-11-04T19:25:36.004" v="350" actId="20577"/>
        <pc:sldMkLst>
          <pc:docMk/>
          <pc:sldMk cId="2611129547" sldId="352"/>
        </pc:sldMkLst>
        <pc:spChg chg="mod">
          <ac:chgData name="Erin Azuma" userId="S::erin.azuma@ssaihq.com::8d6755ec-22d7-4694-9c72-e216f459f276" providerId="AD" clId="Web-{0D599018-429A-46AB-9F6E-B0B952BCF518}" dt="2021-11-04T19:25:36.004" v="350" actId="20577"/>
          <ac:spMkLst>
            <pc:docMk/>
            <pc:sldMk cId="2611129547" sldId="352"/>
            <ac:spMk id="28" creationId="{0D2E4491-AA5B-4B30-BCA7-3A50CC6FAE95}"/>
          </ac:spMkLst>
        </pc:spChg>
      </pc:sldChg>
      <pc:sldChg chg="modSp">
        <pc:chgData name="Erin Azuma" userId="S::erin.azuma@ssaihq.com::8d6755ec-22d7-4694-9c72-e216f459f276" providerId="AD" clId="Web-{0D599018-429A-46AB-9F6E-B0B952BCF518}" dt="2021-11-04T19:25:49.083" v="352" actId="20577"/>
        <pc:sldMkLst>
          <pc:docMk/>
          <pc:sldMk cId="3361583754" sldId="353"/>
        </pc:sldMkLst>
        <pc:spChg chg="mod">
          <ac:chgData name="Erin Azuma" userId="S::erin.azuma@ssaihq.com::8d6755ec-22d7-4694-9c72-e216f459f276" providerId="AD" clId="Web-{0D599018-429A-46AB-9F6E-B0B952BCF518}" dt="2021-11-04T19:25:49.083" v="352" actId="20577"/>
          <ac:spMkLst>
            <pc:docMk/>
            <pc:sldMk cId="3361583754" sldId="353"/>
            <ac:spMk id="28" creationId="{0D2E4491-AA5B-4B30-BCA7-3A50CC6FAE95}"/>
          </ac:spMkLst>
        </pc:spChg>
      </pc:sldChg>
      <pc:sldChg chg="modSp">
        <pc:chgData name="Erin Azuma" userId="S::erin.azuma@ssaihq.com::8d6755ec-22d7-4694-9c72-e216f459f276" providerId="AD" clId="Web-{0D599018-429A-46AB-9F6E-B0B952BCF518}" dt="2021-11-04T19:25:42.677" v="351" actId="20577"/>
        <pc:sldMkLst>
          <pc:docMk/>
          <pc:sldMk cId="1933095014" sldId="354"/>
        </pc:sldMkLst>
        <pc:spChg chg="mod">
          <ac:chgData name="Erin Azuma" userId="S::erin.azuma@ssaihq.com::8d6755ec-22d7-4694-9c72-e216f459f276" providerId="AD" clId="Web-{0D599018-429A-46AB-9F6E-B0B952BCF518}" dt="2021-11-04T19:25:42.677" v="351" actId="20577"/>
          <ac:spMkLst>
            <pc:docMk/>
            <pc:sldMk cId="1933095014" sldId="354"/>
            <ac:spMk id="28" creationId="{0D2E4491-AA5B-4B30-BCA7-3A50CC6FAE95}"/>
          </ac:spMkLst>
        </pc:spChg>
      </pc:sldChg>
      <pc:sldChg chg="delSp modSp">
        <pc:chgData name="Erin Azuma" userId="S::erin.azuma@ssaihq.com::8d6755ec-22d7-4694-9c72-e216f459f276" providerId="AD" clId="Web-{0D599018-429A-46AB-9F6E-B0B952BCF518}" dt="2021-11-04T19:30:02.397" v="458" actId="14100"/>
        <pc:sldMkLst>
          <pc:docMk/>
          <pc:sldMk cId="959909801" sldId="355"/>
        </pc:sldMkLst>
        <pc:spChg chg="mod">
          <ac:chgData name="Erin Azuma" userId="S::erin.azuma@ssaihq.com::8d6755ec-22d7-4694-9c72-e216f459f276" providerId="AD" clId="Web-{0D599018-429A-46AB-9F6E-B0B952BCF518}" dt="2021-11-04T19:29:55.069" v="455" actId="20577"/>
          <ac:spMkLst>
            <pc:docMk/>
            <pc:sldMk cId="959909801" sldId="355"/>
            <ac:spMk id="2" creationId="{00000000-0000-0000-0000-000000000000}"/>
          </ac:spMkLst>
        </pc:spChg>
        <pc:spChg chg="del">
          <ac:chgData name="Erin Azuma" userId="S::erin.azuma@ssaihq.com::8d6755ec-22d7-4694-9c72-e216f459f276" providerId="AD" clId="Web-{0D599018-429A-46AB-9F6E-B0B952BCF518}" dt="2021-11-04T19:29:56.538" v="456"/>
          <ac:spMkLst>
            <pc:docMk/>
            <pc:sldMk cId="959909801" sldId="355"/>
            <ac:spMk id="4" creationId="{3621E68C-3900-4CC5-9E36-AEDD16AA1241}"/>
          </ac:spMkLst>
        </pc:spChg>
        <pc:spChg chg="mod">
          <ac:chgData name="Erin Azuma" userId="S::erin.azuma@ssaihq.com::8d6755ec-22d7-4694-9c72-e216f459f276" providerId="AD" clId="Web-{0D599018-429A-46AB-9F6E-B0B952BCF518}" dt="2021-11-04T19:30:02.397" v="458" actId="14100"/>
          <ac:spMkLst>
            <pc:docMk/>
            <pc:sldMk cId="959909801" sldId="355"/>
            <ac:spMk id="5" creationId="{912E4F80-D872-4BB1-BE17-E80481889E12}"/>
          </ac:spMkLst>
        </pc:spChg>
      </pc:sldChg>
      <pc:sldChg chg="delSp modSp modNotes">
        <pc:chgData name="Erin Azuma" userId="S::erin.azuma@ssaihq.com::8d6755ec-22d7-4694-9c72-e216f459f276" providerId="AD" clId="Web-{0D599018-429A-46AB-9F6E-B0B952BCF518}" dt="2021-11-04T19:32:07.875" v="461"/>
        <pc:sldMkLst>
          <pc:docMk/>
          <pc:sldMk cId="1380789615" sldId="357"/>
        </pc:sldMkLst>
        <pc:spChg chg="mod">
          <ac:chgData name="Erin Azuma" userId="S::erin.azuma@ssaihq.com::8d6755ec-22d7-4694-9c72-e216f459f276" providerId="AD" clId="Web-{0D599018-429A-46AB-9F6E-B0B952BCF518}" dt="2021-11-04T19:24:22.593" v="343" actId="20577"/>
          <ac:spMkLst>
            <pc:docMk/>
            <pc:sldMk cId="1380789615" sldId="357"/>
            <ac:spMk id="2" creationId="{00000000-0000-0000-0000-000000000000}"/>
          </ac:spMkLst>
        </pc:spChg>
        <pc:spChg chg="del">
          <ac:chgData name="Erin Azuma" userId="S::erin.azuma@ssaihq.com::8d6755ec-22d7-4694-9c72-e216f459f276" providerId="AD" clId="Web-{0D599018-429A-46AB-9F6E-B0B952BCF518}" dt="2021-11-04T19:30:11.961" v="459"/>
          <ac:spMkLst>
            <pc:docMk/>
            <pc:sldMk cId="1380789615" sldId="357"/>
            <ac:spMk id="3" creationId="{B4482107-5BC0-4092-AE46-28C6F0D5A184}"/>
          </ac:spMkLst>
        </pc:spChg>
      </pc:sldChg>
      <pc:sldChg chg="modSp modCm modNotes">
        <pc:chgData name="Erin Azuma" userId="S::erin.azuma@ssaihq.com::8d6755ec-22d7-4694-9c72-e216f459f276" providerId="AD" clId="Web-{0D599018-429A-46AB-9F6E-B0B952BCF518}" dt="2021-11-04T20:08:48.760" v="945" actId="20577"/>
        <pc:sldMkLst>
          <pc:docMk/>
          <pc:sldMk cId="3793865597" sldId="360"/>
        </pc:sldMkLst>
        <pc:spChg chg="mod">
          <ac:chgData name="Erin Azuma" userId="S::erin.azuma@ssaihq.com::8d6755ec-22d7-4694-9c72-e216f459f276" providerId="AD" clId="Web-{0D599018-429A-46AB-9F6E-B0B952BCF518}" dt="2021-11-04T20:08:48.760" v="945" actId="20577"/>
          <ac:spMkLst>
            <pc:docMk/>
            <pc:sldMk cId="3793865597" sldId="360"/>
            <ac:spMk id="9" creationId="{BFAC923A-0002-4D90-9F71-90078EF0B797}"/>
          </ac:spMkLst>
        </pc:spChg>
      </pc:sldChg>
      <pc:sldChg chg="modCm">
        <pc:chgData name="Erin Azuma" userId="S::erin.azuma@ssaihq.com::8d6755ec-22d7-4694-9c72-e216f459f276" providerId="AD" clId="Web-{0D599018-429A-46AB-9F6E-B0B952BCF518}" dt="2021-11-04T16:40:41.840" v="0"/>
        <pc:sldMkLst>
          <pc:docMk/>
          <pc:sldMk cId="904486293" sldId="362"/>
        </pc:sldMkLst>
      </pc:sldChg>
      <pc:sldChg chg="modSp modNotes">
        <pc:chgData name="Erin Azuma" userId="S::erin.azuma@ssaihq.com::8d6755ec-22d7-4694-9c72-e216f459f276" providerId="AD" clId="Web-{0D599018-429A-46AB-9F6E-B0B952BCF518}" dt="2021-11-04T20:19:31.632" v="1448"/>
        <pc:sldMkLst>
          <pc:docMk/>
          <pc:sldMk cId="2126121383" sldId="368"/>
        </pc:sldMkLst>
        <pc:spChg chg="mod">
          <ac:chgData name="Erin Azuma" userId="S::erin.azuma@ssaihq.com::8d6755ec-22d7-4694-9c72-e216f459f276" providerId="AD" clId="Web-{0D599018-429A-46AB-9F6E-B0B952BCF518}" dt="2021-11-04T19:27:11.339" v="403"/>
          <ac:spMkLst>
            <pc:docMk/>
            <pc:sldMk cId="2126121383" sldId="368"/>
            <ac:spMk id="7" creationId="{F456EEB8-CCD0-4542-8CA4-C5D66BBA6041}"/>
          </ac:spMkLst>
        </pc:spChg>
        <pc:spChg chg="mod">
          <ac:chgData name="Erin Azuma" userId="S::erin.azuma@ssaihq.com::8d6755ec-22d7-4694-9c72-e216f459f276" providerId="AD" clId="Web-{0D599018-429A-46AB-9F6E-B0B952BCF518}" dt="2021-11-04T19:27:11.354" v="404"/>
          <ac:spMkLst>
            <pc:docMk/>
            <pc:sldMk cId="2126121383" sldId="368"/>
            <ac:spMk id="8" creationId="{DC9D7254-C9A4-42E8-AF14-E51DEA8AE75E}"/>
          </ac:spMkLst>
        </pc:spChg>
        <pc:spChg chg="mod">
          <ac:chgData name="Erin Azuma" userId="S::erin.azuma@ssaihq.com::8d6755ec-22d7-4694-9c72-e216f459f276" providerId="AD" clId="Web-{0D599018-429A-46AB-9F6E-B0B952BCF518}" dt="2021-11-04T19:27:11.354" v="405"/>
          <ac:spMkLst>
            <pc:docMk/>
            <pc:sldMk cId="2126121383" sldId="368"/>
            <ac:spMk id="9" creationId="{49F0E5A3-D4F5-41C0-A56E-A5EC71B2BFD7}"/>
          </ac:spMkLst>
        </pc:spChg>
      </pc:sldChg>
      <pc:sldChg chg="modSp modNotes">
        <pc:chgData name="Erin Azuma" userId="S::erin.azuma@ssaihq.com::8d6755ec-22d7-4694-9c72-e216f459f276" providerId="AD" clId="Web-{0D599018-429A-46AB-9F6E-B0B952BCF518}" dt="2021-11-04T20:19:41.164" v="1451"/>
        <pc:sldMkLst>
          <pc:docMk/>
          <pc:sldMk cId="3019282324" sldId="370"/>
        </pc:sldMkLst>
        <pc:spChg chg="mod">
          <ac:chgData name="Erin Azuma" userId="S::erin.azuma@ssaihq.com::8d6755ec-22d7-4694-9c72-e216f459f276" providerId="AD" clId="Web-{0D599018-429A-46AB-9F6E-B0B952BCF518}" dt="2021-11-04T19:27:16.042" v="406" actId="20577"/>
          <ac:spMkLst>
            <pc:docMk/>
            <pc:sldMk cId="3019282324" sldId="370"/>
            <ac:spMk id="5" creationId="{C650A5B2-AEF5-4FE2-88E3-03AF0315A770}"/>
          </ac:spMkLst>
        </pc:spChg>
      </pc:sldChg>
      <pc:sldChg chg="modSp modNotes">
        <pc:chgData name="Erin Azuma" userId="S::erin.azuma@ssaihq.com::8d6755ec-22d7-4694-9c72-e216f459f276" providerId="AD" clId="Web-{0D599018-429A-46AB-9F6E-B0B952BCF518}" dt="2021-11-04T19:28:58.690" v="440"/>
        <pc:sldMkLst>
          <pc:docMk/>
          <pc:sldMk cId="3499166329" sldId="373"/>
        </pc:sldMkLst>
        <pc:spChg chg="mod">
          <ac:chgData name="Erin Azuma" userId="S::erin.azuma@ssaihq.com::8d6755ec-22d7-4694-9c72-e216f459f276" providerId="AD" clId="Web-{0D599018-429A-46AB-9F6E-B0B952BCF518}" dt="2021-11-04T19:28:58.487" v="429"/>
          <ac:spMkLst>
            <pc:docMk/>
            <pc:sldMk cId="3499166329" sldId="373"/>
            <ac:spMk id="8" creationId="{B3C4284A-21A9-49DF-84DE-9D82095C38BE}"/>
          </ac:spMkLst>
        </pc:spChg>
        <pc:spChg chg="mod">
          <ac:chgData name="Erin Azuma" userId="S::erin.azuma@ssaihq.com::8d6755ec-22d7-4694-9c72-e216f459f276" providerId="AD" clId="Web-{0D599018-429A-46AB-9F6E-B0B952BCF518}" dt="2021-11-04T19:28:58.502" v="430"/>
          <ac:spMkLst>
            <pc:docMk/>
            <pc:sldMk cId="3499166329" sldId="373"/>
            <ac:spMk id="10" creationId="{7B029334-90A6-438A-AC95-0BCA37D66B73}"/>
          </ac:spMkLst>
        </pc:spChg>
        <pc:spChg chg="mod">
          <ac:chgData name="Erin Azuma" userId="S::erin.azuma@ssaihq.com::8d6755ec-22d7-4694-9c72-e216f459f276" providerId="AD" clId="Web-{0D599018-429A-46AB-9F6E-B0B952BCF518}" dt="2021-11-04T19:28:58.518" v="431"/>
          <ac:spMkLst>
            <pc:docMk/>
            <pc:sldMk cId="3499166329" sldId="373"/>
            <ac:spMk id="11" creationId="{B7A4617F-D01B-4797-B300-CC54B878FE9F}"/>
          </ac:spMkLst>
        </pc:spChg>
        <pc:spChg chg="mod">
          <ac:chgData name="Erin Azuma" userId="S::erin.azuma@ssaihq.com::8d6755ec-22d7-4694-9c72-e216f459f276" providerId="AD" clId="Web-{0D599018-429A-46AB-9F6E-B0B952BCF518}" dt="2021-11-04T19:28:58.549" v="432"/>
          <ac:spMkLst>
            <pc:docMk/>
            <pc:sldMk cId="3499166329" sldId="373"/>
            <ac:spMk id="12" creationId="{89B7C246-72FC-4E27-AFCA-20BBCB556B5E}"/>
          </ac:spMkLst>
        </pc:spChg>
        <pc:spChg chg="mod">
          <ac:chgData name="Erin Azuma" userId="S::erin.azuma@ssaihq.com::8d6755ec-22d7-4694-9c72-e216f459f276" providerId="AD" clId="Web-{0D599018-429A-46AB-9F6E-B0B952BCF518}" dt="2021-11-04T19:28:58.565" v="433"/>
          <ac:spMkLst>
            <pc:docMk/>
            <pc:sldMk cId="3499166329" sldId="373"/>
            <ac:spMk id="13" creationId="{556451C7-6D4E-4676-B0E8-1DA495FC1AE5}"/>
          </ac:spMkLst>
        </pc:spChg>
        <pc:spChg chg="mod">
          <ac:chgData name="Erin Azuma" userId="S::erin.azuma@ssaihq.com::8d6755ec-22d7-4694-9c72-e216f459f276" providerId="AD" clId="Web-{0D599018-429A-46AB-9F6E-B0B952BCF518}" dt="2021-11-04T19:28:58.565" v="434"/>
          <ac:spMkLst>
            <pc:docMk/>
            <pc:sldMk cId="3499166329" sldId="373"/>
            <ac:spMk id="14" creationId="{06AC0ACE-6995-495D-B856-50E1CF32E29F}"/>
          </ac:spMkLst>
        </pc:spChg>
        <pc:spChg chg="mod">
          <ac:chgData name="Erin Azuma" userId="S::erin.azuma@ssaihq.com::8d6755ec-22d7-4694-9c72-e216f459f276" providerId="AD" clId="Web-{0D599018-429A-46AB-9F6E-B0B952BCF518}" dt="2021-11-04T19:28:58.596" v="435"/>
          <ac:spMkLst>
            <pc:docMk/>
            <pc:sldMk cId="3499166329" sldId="373"/>
            <ac:spMk id="15" creationId="{EB9AFDD6-42F6-4686-B4BE-ABF83A8CBBC4}"/>
          </ac:spMkLst>
        </pc:spChg>
        <pc:spChg chg="mod">
          <ac:chgData name="Erin Azuma" userId="S::erin.azuma@ssaihq.com::8d6755ec-22d7-4694-9c72-e216f459f276" providerId="AD" clId="Web-{0D599018-429A-46AB-9F6E-B0B952BCF518}" dt="2021-11-04T19:28:58.612" v="436"/>
          <ac:spMkLst>
            <pc:docMk/>
            <pc:sldMk cId="3499166329" sldId="373"/>
            <ac:spMk id="16" creationId="{60A7DCE6-C7B3-4AC6-8FFB-829C8DEA40DF}"/>
          </ac:spMkLst>
        </pc:spChg>
        <pc:spChg chg="mod">
          <ac:chgData name="Erin Azuma" userId="S::erin.azuma@ssaihq.com::8d6755ec-22d7-4694-9c72-e216f459f276" providerId="AD" clId="Web-{0D599018-429A-46AB-9F6E-B0B952BCF518}" dt="2021-11-04T19:28:58.627" v="437"/>
          <ac:spMkLst>
            <pc:docMk/>
            <pc:sldMk cId="3499166329" sldId="373"/>
            <ac:spMk id="17" creationId="{F42DF056-FD21-4120-B5E9-5C4F93A80910}"/>
          </ac:spMkLst>
        </pc:spChg>
        <pc:spChg chg="mod">
          <ac:chgData name="Erin Azuma" userId="S::erin.azuma@ssaihq.com::8d6755ec-22d7-4694-9c72-e216f459f276" providerId="AD" clId="Web-{0D599018-429A-46AB-9F6E-B0B952BCF518}" dt="2021-11-04T19:28:58.643" v="438"/>
          <ac:spMkLst>
            <pc:docMk/>
            <pc:sldMk cId="3499166329" sldId="373"/>
            <ac:spMk id="18" creationId="{08A4EADC-F413-40F7-A5AC-2B42B03F503F}"/>
          </ac:spMkLst>
        </pc:spChg>
        <pc:spChg chg="mod">
          <ac:chgData name="Erin Azuma" userId="S::erin.azuma@ssaihq.com::8d6755ec-22d7-4694-9c72-e216f459f276" providerId="AD" clId="Web-{0D599018-429A-46AB-9F6E-B0B952BCF518}" dt="2021-11-04T19:28:58.674" v="439"/>
          <ac:spMkLst>
            <pc:docMk/>
            <pc:sldMk cId="3499166329" sldId="373"/>
            <ac:spMk id="19" creationId="{CF4B549F-DE77-45D7-BB1F-CBF9DE8E5B13}"/>
          </ac:spMkLst>
        </pc:spChg>
        <pc:spChg chg="mod">
          <ac:chgData name="Erin Azuma" userId="S::erin.azuma@ssaihq.com::8d6755ec-22d7-4694-9c72-e216f459f276" providerId="AD" clId="Web-{0D599018-429A-46AB-9F6E-B0B952BCF518}" dt="2021-11-04T19:28:58.690" v="440"/>
          <ac:spMkLst>
            <pc:docMk/>
            <pc:sldMk cId="3499166329" sldId="373"/>
            <ac:spMk id="20" creationId="{C2468767-CBBA-4930-A948-26994E4C4DD2}"/>
          </ac:spMkLst>
        </pc:spChg>
      </pc:sldChg>
      <pc:sldChg chg="addSp delSp modSp">
        <pc:chgData name="Erin Azuma" userId="S::erin.azuma@ssaihq.com::8d6755ec-22d7-4694-9c72-e216f459f276" providerId="AD" clId="Web-{0D599018-429A-46AB-9F6E-B0B952BCF518}" dt="2021-11-04T20:04:20.444" v="858" actId="20577"/>
        <pc:sldMkLst>
          <pc:docMk/>
          <pc:sldMk cId="1381689498" sldId="374"/>
        </pc:sldMkLst>
        <pc:spChg chg="del mod">
          <ac:chgData name="Erin Azuma" userId="S::erin.azuma@ssaihq.com::8d6755ec-22d7-4694-9c72-e216f459f276" providerId="AD" clId="Web-{0D599018-429A-46AB-9F6E-B0B952BCF518}" dt="2021-11-04T19:59:45.597" v="807"/>
          <ac:spMkLst>
            <pc:docMk/>
            <pc:sldMk cId="1381689498" sldId="374"/>
            <ac:spMk id="3" creationId="{58B9652C-1D5D-4CED-BF6D-3A6886B6D431}"/>
          </ac:spMkLst>
        </pc:spChg>
        <pc:spChg chg="add mod">
          <ac:chgData name="Erin Azuma" userId="S::erin.azuma@ssaihq.com::8d6755ec-22d7-4694-9c72-e216f459f276" providerId="AD" clId="Web-{0D599018-429A-46AB-9F6E-B0B952BCF518}" dt="2021-11-04T19:59:42.972" v="806" actId="20577"/>
          <ac:spMkLst>
            <pc:docMk/>
            <pc:sldMk cId="1381689498" sldId="374"/>
            <ac:spMk id="4" creationId="{4AEC6D25-504A-4D8B-8C31-AAE6B5A68F16}"/>
          </ac:spMkLst>
        </pc:spChg>
        <pc:spChg chg="mod">
          <ac:chgData name="Erin Azuma" userId="S::erin.azuma@ssaihq.com::8d6755ec-22d7-4694-9c72-e216f459f276" providerId="AD" clId="Web-{0D599018-429A-46AB-9F6E-B0B952BCF518}" dt="2021-11-04T20:04:20.444" v="858" actId="20577"/>
          <ac:spMkLst>
            <pc:docMk/>
            <pc:sldMk cId="1381689498" sldId="374"/>
            <ac:spMk id="5" creationId="{37507812-C870-432D-BCA0-27D4E9C4998B}"/>
          </ac:spMkLst>
        </pc:spChg>
        <pc:picChg chg="add mod">
          <ac:chgData name="Erin Azuma" userId="S::erin.azuma@ssaihq.com::8d6755ec-22d7-4694-9c72-e216f459f276" providerId="AD" clId="Web-{0D599018-429A-46AB-9F6E-B0B952BCF518}" dt="2021-11-04T20:01:01.618" v="815"/>
          <ac:picMkLst>
            <pc:docMk/>
            <pc:sldMk cId="1381689498" sldId="374"/>
            <ac:picMk id="2" creationId="{C4589D17-5E5E-4FAC-9B50-27BFB090A13D}"/>
          </ac:picMkLst>
        </pc:picChg>
        <pc:picChg chg="add del mod">
          <ac:chgData name="Erin Azuma" userId="S::erin.azuma@ssaihq.com::8d6755ec-22d7-4694-9c72-e216f459f276" providerId="AD" clId="Web-{0D599018-429A-46AB-9F6E-B0B952BCF518}" dt="2021-11-04T20:00:16.146" v="811"/>
          <ac:picMkLst>
            <pc:docMk/>
            <pc:sldMk cId="1381689498" sldId="374"/>
            <ac:picMk id="7" creationId="{4D0FFF78-D7FF-4FAD-AAE1-9C14706C5CC9}"/>
          </ac:picMkLst>
        </pc:picChg>
      </pc:sldChg>
      <pc:sldChg chg="addSp delSp modSp add del modNotes">
        <pc:chgData name="Erin Azuma" userId="S::erin.azuma@ssaihq.com::8d6755ec-22d7-4694-9c72-e216f459f276" providerId="AD" clId="Web-{0D599018-429A-46AB-9F6E-B0B952BCF518}" dt="2021-11-04T20:18:17.470" v="1318"/>
        <pc:sldMkLst>
          <pc:docMk/>
          <pc:sldMk cId="122705747" sldId="375"/>
        </pc:sldMkLst>
        <pc:spChg chg="del">
          <ac:chgData name="Erin Azuma" userId="S::erin.azuma@ssaihq.com::8d6755ec-22d7-4694-9c72-e216f459f276" providerId="AD" clId="Web-{0D599018-429A-46AB-9F6E-B0B952BCF518}" dt="2021-11-04T19:15:20.087" v="299"/>
          <ac:spMkLst>
            <pc:docMk/>
            <pc:sldMk cId="122705747" sldId="375"/>
            <ac:spMk id="4" creationId="{D0B51E71-17A3-4F47-941E-B2E59AF2861D}"/>
          </ac:spMkLst>
        </pc:spChg>
        <pc:spChg chg="add mod">
          <ac:chgData name="Erin Azuma" userId="S::erin.azuma@ssaihq.com::8d6755ec-22d7-4694-9c72-e216f459f276" providerId="AD" clId="Web-{0D599018-429A-46AB-9F6E-B0B952BCF518}" dt="2021-11-04T20:09:45.138" v="981" actId="20577"/>
          <ac:spMkLst>
            <pc:docMk/>
            <pc:sldMk cId="122705747" sldId="375"/>
            <ac:spMk id="6" creationId="{46754CAA-9E54-40BB-A5ED-83DF2394E05D}"/>
          </ac:spMkLst>
        </pc:spChg>
        <pc:spChg chg="mod">
          <ac:chgData name="Erin Azuma" userId="S::erin.azuma@ssaihq.com::8d6755ec-22d7-4694-9c72-e216f459f276" providerId="AD" clId="Web-{0D599018-429A-46AB-9F6E-B0B952BCF518}" dt="2021-11-04T18:41:45.262" v="100" actId="20577"/>
          <ac:spMkLst>
            <pc:docMk/>
            <pc:sldMk cId="122705747" sldId="375"/>
            <ac:spMk id="15" creationId="{36D91208-8CAB-4823-8AC4-85083E73392C}"/>
          </ac:spMkLst>
        </pc:spChg>
        <pc:spChg chg="mod">
          <ac:chgData name="Erin Azuma" userId="S::erin.azuma@ssaihq.com::8d6755ec-22d7-4694-9c72-e216f459f276" providerId="AD" clId="Web-{0D599018-429A-46AB-9F6E-B0B952BCF518}" dt="2021-11-04T18:58:59.192" v="236" actId="20577"/>
          <ac:spMkLst>
            <pc:docMk/>
            <pc:sldMk cId="122705747" sldId="375"/>
            <ac:spMk id="24" creationId="{61694C92-2464-4F8D-9C45-C5BC642FD800}"/>
          </ac:spMkLst>
        </pc:spChg>
        <pc:spChg chg="mod">
          <ac:chgData name="Erin Azuma" userId="S::erin.azuma@ssaihq.com::8d6755ec-22d7-4694-9c72-e216f459f276" providerId="AD" clId="Web-{0D599018-429A-46AB-9F6E-B0B952BCF518}" dt="2021-11-04T19:22:38.555" v="333" actId="1076"/>
          <ac:spMkLst>
            <pc:docMk/>
            <pc:sldMk cId="122705747" sldId="375"/>
            <ac:spMk id="26" creationId="{CBFDEDA8-729A-4B7E-9971-596A23D3AB37}"/>
          </ac:spMkLst>
        </pc:spChg>
        <pc:spChg chg="mod">
          <ac:chgData name="Erin Azuma" userId="S::erin.azuma@ssaihq.com::8d6755ec-22d7-4694-9c72-e216f459f276" providerId="AD" clId="Web-{0D599018-429A-46AB-9F6E-B0B952BCF518}" dt="2021-11-04T19:22:38.586" v="334" actId="1076"/>
          <ac:spMkLst>
            <pc:docMk/>
            <pc:sldMk cId="122705747" sldId="375"/>
            <ac:spMk id="27" creationId="{1AFA3F22-765F-44C3-B574-06AFB9E06DA1}"/>
          </ac:spMkLst>
        </pc:spChg>
        <pc:spChg chg="mod">
          <ac:chgData name="Erin Azuma" userId="S::erin.azuma@ssaihq.com::8d6755ec-22d7-4694-9c72-e216f459f276" providerId="AD" clId="Web-{0D599018-429A-46AB-9F6E-B0B952BCF518}" dt="2021-11-04T19:22:38.601" v="335" actId="1076"/>
          <ac:spMkLst>
            <pc:docMk/>
            <pc:sldMk cId="122705747" sldId="375"/>
            <ac:spMk id="28" creationId="{D6354751-431B-4657-A53F-100660524D81}"/>
          </ac:spMkLst>
        </pc:spChg>
        <pc:spChg chg="mod">
          <ac:chgData name="Erin Azuma" userId="S::erin.azuma@ssaihq.com::8d6755ec-22d7-4694-9c72-e216f459f276" providerId="AD" clId="Web-{0D599018-429A-46AB-9F6E-B0B952BCF518}" dt="2021-11-04T19:22:38.617" v="336" actId="1076"/>
          <ac:spMkLst>
            <pc:docMk/>
            <pc:sldMk cId="122705747" sldId="375"/>
            <ac:spMk id="29" creationId="{755350BB-2330-468F-9DC6-D4FF618D2AED}"/>
          </ac:spMkLst>
        </pc:spChg>
        <pc:spChg chg="mod">
          <ac:chgData name="Erin Azuma" userId="S::erin.azuma@ssaihq.com::8d6755ec-22d7-4694-9c72-e216f459f276" providerId="AD" clId="Web-{0D599018-429A-46AB-9F6E-B0B952BCF518}" dt="2021-11-04T19:22:38.648" v="337" actId="1076"/>
          <ac:spMkLst>
            <pc:docMk/>
            <pc:sldMk cId="122705747" sldId="375"/>
            <ac:spMk id="47" creationId="{721A3606-E26F-4AE4-B8AE-B4E5E57ECE0A}"/>
          </ac:spMkLst>
        </pc:spChg>
        <pc:spChg chg="mod">
          <ac:chgData name="Erin Azuma" userId="S::erin.azuma@ssaihq.com::8d6755ec-22d7-4694-9c72-e216f459f276" providerId="AD" clId="Web-{0D599018-429A-46AB-9F6E-B0B952BCF518}" dt="2021-11-04T19:22:38.664" v="338" actId="1076"/>
          <ac:spMkLst>
            <pc:docMk/>
            <pc:sldMk cId="122705747" sldId="375"/>
            <ac:spMk id="54" creationId="{1A8A6EFA-A95D-4DEB-B457-44D8576AB0CF}"/>
          </ac:spMkLst>
        </pc:spChg>
        <pc:cxnChg chg="mod">
          <ac:chgData name="Erin Azuma" userId="S::erin.azuma@ssaihq.com::8d6755ec-22d7-4694-9c72-e216f459f276" providerId="AD" clId="Web-{0D599018-429A-46AB-9F6E-B0B952BCF518}" dt="2021-11-04T20:11:56.757" v="985" actId="14100"/>
          <ac:cxnSpMkLst>
            <pc:docMk/>
            <pc:sldMk cId="122705747" sldId="375"/>
            <ac:cxnSpMk id="42" creationId="{4B6F4E96-A818-4B27-A37F-57E04EC3D741}"/>
          </ac:cxnSpMkLst>
        </pc:cxnChg>
        <pc:cxnChg chg="mod">
          <ac:chgData name="Erin Azuma" userId="S::erin.azuma@ssaihq.com::8d6755ec-22d7-4694-9c72-e216f459f276" providerId="AD" clId="Web-{0D599018-429A-46AB-9F6E-B0B952BCF518}" dt="2021-11-04T20:12:01.648" v="986" actId="14100"/>
          <ac:cxnSpMkLst>
            <pc:docMk/>
            <pc:sldMk cId="122705747" sldId="375"/>
            <ac:cxnSpMk id="43" creationId="{2452BA4E-06EA-4903-9ACB-DD7EFA5FC22A}"/>
          </ac:cxnSpMkLst>
        </pc:cxnChg>
        <pc:cxnChg chg="mod">
          <ac:chgData name="Erin Azuma" userId="S::erin.azuma@ssaihq.com::8d6755ec-22d7-4694-9c72-e216f459f276" providerId="AD" clId="Web-{0D599018-429A-46AB-9F6E-B0B952BCF518}" dt="2021-11-04T19:22:41.852" v="339" actId="14100"/>
          <ac:cxnSpMkLst>
            <pc:docMk/>
            <pc:sldMk cId="122705747" sldId="375"/>
            <ac:cxnSpMk id="71" creationId="{301705F4-0492-42AE-8B58-B455B6B2B17A}"/>
          </ac:cxnSpMkLst>
        </pc:cxnChg>
      </pc:sldChg>
      <pc:sldChg chg="addSp delSp modSp modNotes">
        <pc:chgData name="Erin Azuma" userId="S::erin.azuma@ssaihq.com::8d6755ec-22d7-4694-9c72-e216f459f276" providerId="AD" clId="Web-{0D599018-429A-46AB-9F6E-B0B952BCF518}" dt="2021-11-04T18:37:37.057" v="93"/>
        <pc:sldMkLst>
          <pc:docMk/>
          <pc:sldMk cId="694158595" sldId="377"/>
        </pc:sldMkLst>
        <pc:spChg chg="add mod">
          <ac:chgData name="Erin Azuma" userId="S::erin.azuma@ssaihq.com::8d6755ec-22d7-4694-9c72-e216f459f276" providerId="AD" clId="Web-{0D599018-429A-46AB-9F6E-B0B952BCF518}" dt="2021-11-04T18:09:24.676" v="80" actId="20577"/>
          <ac:spMkLst>
            <pc:docMk/>
            <pc:sldMk cId="694158595" sldId="377"/>
            <ac:spMk id="3" creationId="{AED8620C-5D2E-4A9B-99CC-6770A3D24DF1}"/>
          </ac:spMkLst>
        </pc:spChg>
        <pc:spChg chg="add del">
          <ac:chgData name="Erin Azuma" userId="S::erin.azuma@ssaihq.com::8d6755ec-22d7-4694-9c72-e216f459f276" providerId="AD" clId="Web-{0D599018-429A-46AB-9F6E-B0B952BCF518}" dt="2021-11-04T18:09:10.753" v="64"/>
          <ac:spMkLst>
            <pc:docMk/>
            <pc:sldMk cId="694158595" sldId="377"/>
            <ac:spMk id="7" creationId="{542BB417-A2A3-4300-AE93-2BE74B480DDD}"/>
          </ac:spMkLst>
        </pc:spChg>
      </pc:sldChg>
      <pc:sldChg chg="modSp modNotes">
        <pc:chgData name="Erin Azuma" userId="S::erin.azuma@ssaihq.com::8d6755ec-22d7-4694-9c72-e216f459f276" providerId="AD" clId="Web-{0D599018-429A-46AB-9F6E-B0B952BCF518}" dt="2021-11-04T19:29:08.097" v="441" actId="20577"/>
        <pc:sldMkLst>
          <pc:docMk/>
          <pc:sldMk cId="153830453" sldId="379"/>
        </pc:sldMkLst>
        <pc:spChg chg="mod">
          <ac:chgData name="Erin Azuma" userId="S::erin.azuma@ssaihq.com::8d6755ec-22d7-4694-9c72-e216f459f276" providerId="AD" clId="Web-{0D599018-429A-46AB-9F6E-B0B952BCF518}" dt="2021-11-04T19:29:08.097" v="441" actId="20577"/>
          <ac:spMkLst>
            <pc:docMk/>
            <pc:sldMk cId="153830453" sldId="379"/>
            <ac:spMk id="4" creationId="{0550713D-7B3C-46E0-93C4-1FCB5D9CDE04}"/>
          </ac:spMkLst>
        </pc:spChg>
      </pc:sldChg>
      <pc:sldChg chg="addSp delSp modSp">
        <pc:chgData name="Erin Azuma" userId="S::erin.azuma@ssaihq.com::8d6755ec-22d7-4694-9c72-e216f459f276" providerId="AD" clId="Web-{0D599018-429A-46AB-9F6E-B0B952BCF518}" dt="2021-11-04T20:27:22.648" v="1540"/>
        <pc:sldMkLst>
          <pc:docMk/>
          <pc:sldMk cId="1316052657" sldId="380"/>
        </pc:sldMkLst>
        <pc:spChg chg="add mod">
          <ac:chgData name="Erin Azuma" userId="S::erin.azuma@ssaihq.com::8d6755ec-22d7-4694-9c72-e216f459f276" providerId="AD" clId="Web-{0D599018-429A-46AB-9F6E-B0B952BCF518}" dt="2021-11-04T19:45:07.881" v="516" actId="1076"/>
          <ac:spMkLst>
            <pc:docMk/>
            <pc:sldMk cId="1316052657" sldId="380"/>
            <ac:spMk id="7" creationId="{2200DF77-96FB-4110-B99E-F2552036F214}"/>
          </ac:spMkLst>
        </pc:spChg>
        <pc:spChg chg="add mod">
          <ac:chgData name="Erin Azuma" userId="S::erin.azuma@ssaihq.com::8d6755ec-22d7-4694-9c72-e216f459f276" providerId="AD" clId="Web-{0D599018-429A-46AB-9F6E-B0B952BCF518}" dt="2021-11-04T19:45:11.819" v="517"/>
          <ac:spMkLst>
            <pc:docMk/>
            <pc:sldMk cId="1316052657" sldId="380"/>
            <ac:spMk id="27" creationId="{D8961F46-D13A-403F-A986-4968FF5A7168}"/>
          </ac:spMkLst>
        </pc:spChg>
        <pc:spChg chg="add mod">
          <ac:chgData name="Erin Azuma" userId="S::erin.azuma@ssaihq.com::8d6755ec-22d7-4694-9c72-e216f459f276" providerId="AD" clId="Web-{0D599018-429A-46AB-9F6E-B0B952BCF518}" dt="2021-11-04T19:45:11.819" v="518"/>
          <ac:spMkLst>
            <pc:docMk/>
            <pc:sldMk cId="1316052657" sldId="380"/>
            <ac:spMk id="29" creationId="{91483E12-3CC6-4DB6-A5FA-E1EABD60A4A0}"/>
          </ac:spMkLst>
        </pc:spChg>
        <pc:picChg chg="add mod modCrop">
          <ac:chgData name="Erin Azuma" userId="S::erin.azuma@ssaihq.com::8d6755ec-22d7-4694-9c72-e216f459f276" providerId="AD" clId="Web-{0D599018-429A-46AB-9F6E-B0B952BCF518}" dt="2021-11-04T20:27:19.148" v="1539"/>
          <ac:picMkLst>
            <pc:docMk/>
            <pc:sldMk cId="1316052657" sldId="380"/>
            <ac:picMk id="9" creationId="{CDEF7923-B83E-4442-9C38-628BD3D2AE41}"/>
          </ac:picMkLst>
        </pc:picChg>
        <pc:picChg chg="add mod modCrop">
          <ac:chgData name="Erin Azuma" userId="S::erin.azuma@ssaihq.com::8d6755ec-22d7-4694-9c72-e216f459f276" providerId="AD" clId="Web-{0D599018-429A-46AB-9F6E-B0B952BCF518}" dt="2021-11-04T20:27:22.648" v="1540"/>
          <ac:picMkLst>
            <pc:docMk/>
            <pc:sldMk cId="1316052657" sldId="380"/>
            <ac:picMk id="11" creationId="{198E07BA-1770-4D6E-AF51-704E4E11C55C}"/>
          </ac:picMkLst>
        </pc:picChg>
        <pc:picChg chg="del mod">
          <ac:chgData name="Erin Azuma" userId="S::erin.azuma@ssaihq.com::8d6755ec-22d7-4694-9c72-e216f459f276" providerId="AD" clId="Web-{0D599018-429A-46AB-9F6E-B0B952BCF518}" dt="2021-11-04T19:38:13.978" v="504"/>
          <ac:picMkLst>
            <pc:docMk/>
            <pc:sldMk cId="1316052657" sldId="380"/>
            <ac:picMk id="17" creationId="{425FF6C1-2636-46BC-9E82-D94308E6A0BF}"/>
          </ac:picMkLst>
        </pc:picChg>
      </pc:sldChg>
      <pc:sldChg chg="addSp delSp modSp">
        <pc:chgData name="Erin Azuma" userId="S::erin.azuma@ssaihq.com::8d6755ec-22d7-4694-9c72-e216f459f276" providerId="AD" clId="Web-{0D599018-429A-46AB-9F6E-B0B952BCF518}" dt="2021-11-04T20:04:38.242" v="864" actId="20577"/>
        <pc:sldMkLst>
          <pc:docMk/>
          <pc:sldMk cId="1956714534" sldId="382"/>
        </pc:sldMkLst>
        <pc:spChg chg="add mod">
          <ac:chgData name="Erin Azuma" userId="S::erin.azuma@ssaihq.com::8d6755ec-22d7-4694-9c72-e216f459f276" providerId="AD" clId="Web-{0D599018-429A-46AB-9F6E-B0B952BCF518}" dt="2021-11-04T20:04:38.242" v="864" actId="20577"/>
          <ac:spMkLst>
            <pc:docMk/>
            <pc:sldMk cId="1956714534" sldId="382"/>
            <ac:spMk id="2" creationId="{E121EAB7-4B9F-4580-8FCD-394FEBDBF56A}"/>
          </ac:spMkLst>
        </pc:spChg>
        <pc:spChg chg="add mod">
          <ac:chgData name="Erin Azuma" userId="S::erin.azuma@ssaihq.com::8d6755ec-22d7-4694-9c72-e216f459f276" providerId="AD" clId="Web-{0D599018-429A-46AB-9F6E-B0B952BCF518}" dt="2021-11-04T20:03:33.676" v="847" actId="20577"/>
          <ac:spMkLst>
            <pc:docMk/>
            <pc:sldMk cId="1956714534" sldId="382"/>
            <ac:spMk id="25" creationId="{C48AB9DA-02A6-4CDA-80BC-55832EC7A900}"/>
          </ac:spMkLst>
        </pc:spChg>
        <pc:spChg chg="add mod">
          <ac:chgData name="Erin Azuma" userId="S::erin.azuma@ssaihq.com::8d6755ec-22d7-4694-9c72-e216f459f276" providerId="AD" clId="Web-{0D599018-429A-46AB-9F6E-B0B952BCF518}" dt="2021-11-04T20:03:57.599" v="856" actId="1076"/>
          <ac:spMkLst>
            <pc:docMk/>
            <pc:sldMk cId="1956714534" sldId="382"/>
            <ac:spMk id="26" creationId="{688CA23D-1B2B-4833-B1F7-77FB006C2678}"/>
          </ac:spMkLst>
        </pc:spChg>
        <pc:picChg chg="del mod">
          <ac:chgData name="Erin Azuma" userId="S::erin.azuma@ssaihq.com::8d6755ec-22d7-4694-9c72-e216f459f276" providerId="AD" clId="Web-{0D599018-429A-46AB-9F6E-B0B952BCF518}" dt="2021-11-04T20:04:29.226" v="861"/>
          <ac:picMkLst>
            <pc:docMk/>
            <pc:sldMk cId="1956714534" sldId="382"/>
            <ac:picMk id="20" creationId="{CF2BA4F5-F29C-45EF-BD5D-E4751C9C4B38}"/>
          </ac:picMkLst>
        </pc:picChg>
        <pc:picChg chg="del mod">
          <ac:chgData name="Erin Azuma" userId="S::erin.azuma@ssaihq.com::8d6755ec-22d7-4694-9c72-e216f459f276" providerId="AD" clId="Web-{0D599018-429A-46AB-9F6E-B0B952BCF518}" dt="2021-11-04T20:03:52.646" v="855"/>
          <ac:picMkLst>
            <pc:docMk/>
            <pc:sldMk cId="1956714534" sldId="382"/>
            <ac:picMk id="21" creationId="{1A24A8BC-665B-4CAE-91D1-2006A6719692}"/>
          </ac:picMkLst>
        </pc:picChg>
        <pc:picChg chg="del mod">
          <ac:chgData name="Erin Azuma" userId="S::erin.azuma@ssaihq.com::8d6755ec-22d7-4694-9c72-e216f459f276" providerId="AD" clId="Web-{0D599018-429A-46AB-9F6E-B0B952BCF518}" dt="2021-11-04T20:03:24.441" v="842"/>
          <ac:picMkLst>
            <pc:docMk/>
            <pc:sldMk cId="1956714534" sldId="382"/>
            <ac:picMk id="22" creationId="{9FD87C1B-7461-463B-9D0C-900EF120DDAA}"/>
          </ac:picMkLst>
        </pc:picChg>
        <pc:picChg chg="add del mod ord">
          <ac:chgData name="Erin Azuma" userId="S::erin.azuma@ssaihq.com::8d6755ec-22d7-4694-9c72-e216f459f276" providerId="AD" clId="Web-{0D599018-429A-46AB-9F6E-B0B952BCF518}" dt="2021-11-04T20:04:25.882" v="859"/>
          <ac:picMkLst>
            <pc:docMk/>
            <pc:sldMk cId="1956714534" sldId="382"/>
            <ac:picMk id="23" creationId="{3D7B223C-72B9-4F82-9BDB-6F3055226DBA}"/>
          </ac:picMkLst>
        </pc:picChg>
      </pc:sldChg>
      <pc:sldChg chg="addSp delSp modSp">
        <pc:chgData name="Erin Azuma" userId="S::erin.azuma@ssaihq.com::8d6755ec-22d7-4694-9c72-e216f459f276" providerId="AD" clId="Web-{0D599018-429A-46AB-9F6E-B0B952BCF518}" dt="2021-11-04T20:25:00.060" v="1507"/>
        <pc:sldMkLst>
          <pc:docMk/>
          <pc:sldMk cId="1713238694" sldId="383"/>
        </pc:sldMkLst>
        <pc:spChg chg="mod">
          <ac:chgData name="Erin Azuma" userId="S::erin.azuma@ssaihq.com::8d6755ec-22d7-4694-9c72-e216f459f276" providerId="AD" clId="Web-{0D599018-429A-46AB-9F6E-B0B952BCF518}" dt="2021-11-04T19:24:56.408" v="345" actId="20577"/>
          <ac:spMkLst>
            <pc:docMk/>
            <pc:sldMk cId="1713238694" sldId="383"/>
            <ac:spMk id="3" creationId="{313F7F14-4FEF-4C33-8FCD-355EBB5DDAFC}"/>
          </ac:spMkLst>
        </pc:spChg>
        <pc:spChg chg="add mod">
          <ac:chgData name="Erin Azuma" userId="S::erin.azuma@ssaihq.com::8d6755ec-22d7-4694-9c72-e216f459f276" providerId="AD" clId="Web-{0D599018-429A-46AB-9F6E-B0B952BCF518}" dt="2021-11-04T20:24:44.716" v="1496" actId="1076"/>
          <ac:spMkLst>
            <pc:docMk/>
            <pc:sldMk cId="1713238694" sldId="383"/>
            <ac:spMk id="7" creationId="{7C8B3560-BCB1-4BB1-AC91-25A1AE367CA8}"/>
          </ac:spMkLst>
        </pc:spChg>
        <pc:spChg chg="add mod">
          <ac:chgData name="Erin Azuma" userId="S::erin.azuma@ssaihq.com::8d6755ec-22d7-4694-9c72-e216f459f276" providerId="AD" clId="Web-{0D599018-429A-46AB-9F6E-B0B952BCF518}" dt="2021-11-04T20:24:54.107" v="1501"/>
          <ac:spMkLst>
            <pc:docMk/>
            <pc:sldMk cId="1713238694" sldId="383"/>
            <ac:spMk id="12" creationId="{F0BCCF86-EC41-41D7-9128-0D19DAA6DD8C}"/>
          </ac:spMkLst>
        </pc:spChg>
        <pc:spChg chg="add mod">
          <ac:chgData name="Erin Azuma" userId="S::erin.azuma@ssaihq.com::8d6755ec-22d7-4694-9c72-e216f459f276" providerId="AD" clId="Web-{0D599018-429A-46AB-9F6E-B0B952BCF518}" dt="2021-11-04T20:24:54.107" v="1502"/>
          <ac:spMkLst>
            <pc:docMk/>
            <pc:sldMk cId="1713238694" sldId="383"/>
            <ac:spMk id="13" creationId="{618BDA42-0E9F-467E-956C-7BA8CAA63E43}"/>
          </ac:spMkLst>
        </pc:spChg>
        <pc:picChg chg="del mod">
          <ac:chgData name="Erin Azuma" userId="S::erin.azuma@ssaihq.com::8d6755ec-22d7-4694-9c72-e216f459f276" providerId="AD" clId="Web-{0D599018-429A-46AB-9F6E-B0B952BCF518}" dt="2021-11-04T20:18:01.079" v="1315"/>
          <ac:picMkLst>
            <pc:docMk/>
            <pc:sldMk cId="1713238694" sldId="383"/>
            <ac:picMk id="2" creationId="{5DE72686-E92E-4DD4-BD3E-766181DCBFA5}"/>
          </ac:picMkLst>
        </pc:picChg>
        <pc:picChg chg="add del mod">
          <ac:chgData name="Erin Azuma" userId="S::erin.azuma@ssaihq.com::8d6755ec-22d7-4694-9c72-e216f459f276" providerId="AD" clId="Web-{0D599018-429A-46AB-9F6E-B0B952BCF518}" dt="2021-11-04T20:21:23.342" v="1470"/>
          <ac:picMkLst>
            <pc:docMk/>
            <pc:sldMk cId="1713238694" sldId="383"/>
            <ac:picMk id="9" creationId="{D16C74D8-E207-4ABE-936E-31575BCB5244}"/>
          </ac:picMkLst>
        </pc:picChg>
        <pc:picChg chg="del">
          <ac:chgData name="Erin Azuma" userId="S::erin.azuma@ssaihq.com::8d6755ec-22d7-4694-9c72-e216f459f276" providerId="AD" clId="Web-{0D599018-429A-46AB-9F6E-B0B952BCF518}" dt="2021-11-04T20:25:00.060" v="1507"/>
          <ac:picMkLst>
            <pc:docMk/>
            <pc:sldMk cId="1713238694" sldId="383"/>
            <ac:picMk id="11" creationId="{F7548754-46C6-426A-AE4A-5BD0901CC3E3}"/>
          </ac:picMkLst>
        </pc:picChg>
        <pc:picChg chg="add del mod">
          <ac:chgData name="Erin Azuma" userId="S::erin.azuma@ssaihq.com::8d6755ec-22d7-4694-9c72-e216f459f276" providerId="AD" clId="Web-{0D599018-429A-46AB-9F6E-B0B952BCF518}" dt="2021-11-04T20:21:33.796" v="1474"/>
          <ac:picMkLst>
            <pc:docMk/>
            <pc:sldMk cId="1713238694" sldId="383"/>
            <ac:picMk id="15" creationId="{E99AFBE6-2BE2-49DB-AFFD-D6D73FB0C704}"/>
          </ac:picMkLst>
        </pc:picChg>
        <pc:picChg chg="del">
          <ac:chgData name="Erin Azuma" userId="S::erin.azuma@ssaihq.com::8d6755ec-22d7-4694-9c72-e216f459f276" providerId="AD" clId="Web-{0D599018-429A-46AB-9F6E-B0B952BCF518}" dt="2021-11-04T20:24:59.342" v="1506"/>
          <ac:picMkLst>
            <pc:docMk/>
            <pc:sldMk cId="1713238694" sldId="383"/>
            <ac:picMk id="16" creationId="{9FEA20FB-E180-4595-B0D7-8F88226365CB}"/>
          </ac:picMkLst>
        </pc:picChg>
        <pc:picChg chg="del">
          <ac:chgData name="Erin Azuma" userId="S::erin.azuma@ssaihq.com::8d6755ec-22d7-4694-9c72-e216f459f276" providerId="AD" clId="Web-{0D599018-429A-46AB-9F6E-B0B952BCF518}" dt="2021-11-04T20:24:58.795" v="1505"/>
          <ac:picMkLst>
            <pc:docMk/>
            <pc:sldMk cId="1713238694" sldId="383"/>
            <ac:picMk id="17" creationId="{36F687A7-7922-482C-8604-ED56181EEB34}"/>
          </ac:picMkLst>
        </pc:picChg>
        <pc:picChg chg="del">
          <ac:chgData name="Erin Azuma" userId="S::erin.azuma@ssaihq.com::8d6755ec-22d7-4694-9c72-e216f459f276" providerId="AD" clId="Web-{0D599018-429A-46AB-9F6E-B0B952BCF518}" dt="2021-11-04T20:24:57.654" v="1504"/>
          <ac:picMkLst>
            <pc:docMk/>
            <pc:sldMk cId="1713238694" sldId="383"/>
            <ac:picMk id="18" creationId="{F2BC035F-6194-4139-9094-596B416975C3}"/>
          </ac:picMkLst>
        </pc:picChg>
        <pc:picChg chg="add del mod">
          <ac:chgData name="Erin Azuma" userId="S::erin.azuma@ssaihq.com::8d6755ec-22d7-4694-9c72-e216f459f276" providerId="AD" clId="Web-{0D599018-429A-46AB-9F6E-B0B952BCF518}" dt="2021-11-04T20:24:57.638" v="1503"/>
          <ac:picMkLst>
            <pc:docMk/>
            <pc:sldMk cId="1713238694" sldId="383"/>
            <ac:picMk id="19" creationId="{ED4FB687-D337-4E80-A74C-4B919E85650A}"/>
          </ac:picMkLst>
        </pc:picChg>
        <pc:picChg chg="add mod ord">
          <ac:chgData name="Erin Azuma" userId="S::erin.azuma@ssaihq.com::8d6755ec-22d7-4694-9c72-e216f459f276" providerId="AD" clId="Web-{0D599018-429A-46AB-9F6E-B0B952BCF518}" dt="2021-11-04T20:24:44.731" v="1500" actId="1076"/>
          <ac:picMkLst>
            <pc:docMk/>
            <pc:sldMk cId="1713238694" sldId="383"/>
            <ac:picMk id="20" creationId="{1D8D6304-5532-4126-B281-6717A3B06FE5}"/>
          </ac:picMkLst>
        </pc:picChg>
        <pc:picChg chg="add mod">
          <ac:chgData name="Erin Azuma" userId="S::erin.azuma@ssaihq.com::8d6755ec-22d7-4694-9c72-e216f459f276" providerId="AD" clId="Web-{0D599018-429A-46AB-9F6E-B0B952BCF518}" dt="2021-11-04T20:24:44.731" v="1499" actId="1076"/>
          <ac:picMkLst>
            <pc:docMk/>
            <pc:sldMk cId="1713238694" sldId="383"/>
            <ac:picMk id="21" creationId="{E82C8818-71BF-41E2-9378-F5982115D9E2}"/>
          </ac:picMkLst>
        </pc:picChg>
      </pc:sldChg>
      <pc:sldChg chg="addSp delSp modSp">
        <pc:chgData name="Erin Azuma" userId="S::erin.azuma@ssaihq.com::8d6755ec-22d7-4694-9c72-e216f459f276" providerId="AD" clId="Web-{0D599018-429A-46AB-9F6E-B0B952BCF518}" dt="2021-11-04T20:26:53.068" v="1538" actId="1076"/>
        <pc:sldMkLst>
          <pc:docMk/>
          <pc:sldMk cId="367947704" sldId="384"/>
        </pc:sldMkLst>
        <pc:spChg chg="add mod">
          <ac:chgData name="Erin Azuma" userId="S::erin.azuma@ssaihq.com::8d6755ec-22d7-4694-9c72-e216f459f276" providerId="AD" clId="Web-{0D599018-429A-46AB-9F6E-B0B952BCF518}" dt="2021-11-04T20:25:18.921" v="1515" actId="20577"/>
          <ac:spMkLst>
            <pc:docMk/>
            <pc:sldMk cId="367947704" sldId="384"/>
            <ac:spMk id="7" creationId="{7586411D-CFCF-4E28-B284-F61761247E11}"/>
          </ac:spMkLst>
        </pc:spChg>
        <pc:spChg chg="add mod">
          <ac:chgData name="Erin Azuma" userId="S::erin.azuma@ssaihq.com::8d6755ec-22d7-4694-9c72-e216f459f276" providerId="AD" clId="Web-{0D599018-429A-46AB-9F6E-B0B952BCF518}" dt="2021-11-04T20:25:43.720" v="1521" actId="20577"/>
          <ac:spMkLst>
            <pc:docMk/>
            <pc:sldMk cId="367947704" sldId="384"/>
            <ac:spMk id="12" creationId="{14521D36-B1FB-47A2-B66A-5E6747B54721}"/>
          </ac:spMkLst>
        </pc:spChg>
        <pc:spChg chg="add mod">
          <ac:chgData name="Erin Azuma" userId="S::erin.azuma@ssaihq.com::8d6755ec-22d7-4694-9c72-e216f459f276" providerId="AD" clId="Web-{0D599018-429A-46AB-9F6E-B0B952BCF518}" dt="2021-11-04T20:26:53.068" v="1538" actId="1076"/>
          <ac:spMkLst>
            <pc:docMk/>
            <pc:sldMk cId="367947704" sldId="384"/>
            <ac:spMk id="13" creationId="{5427372D-B62C-4F76-8D10-16CAFD9795DF}"/>
          </ac:spMkLst>
        </pc:spChg>
        <pc:picChg chg="del">
          <ac:chgData name="Erin Azuma" userId="S::erin.azuma@ssaihq.com::8d6755ec-22d7-4694-9c72-e216f459f276" providerId="AD" clId="Web-{0D599018-429A-46AB-9F6E-B0B952BCF518}" dt="2021-11-04T20:26:22.566" v="1531"/>
          <ac:picMkLst>
            <pc:docMk/>
            <pc:sldMk cId="367947704" sldId="384"/>
            <ac:picMk id="4" creationId="{0EF79233-9046-4831-A0A4-C0E6B95B5DF9}"/>
          </ac:picMkLst>
        </pc:picChg>
        <pc:picChg chg="add mod">
          <ac:chgData name="Erin Azuma" userId="S::erin.azuma@ssaihq.com::8d6755ec-22d7-4694-9c72-e216f459f276" providerId="AD" clId="Web-{0D599018-429A-46AB-9F6E-B0B952BCF518}" dt="2021-11-04T20:26:49.224" v="1537" actId="1076"/>
          <ac:picMkLst>
            <pc:docMk/>
            <pc:sldMk cId="367947704" sldId="384"/>
            <ac:picMk id="9" creationId="{9D392122-A356-492D-B098-D0E175CDA72E}"/>
          </ac:picMkLst>
        </pc:picChg>
        <pc:picChg chg="add mod modCrop">
          <ac:chgData name="Erin Azuma" userId="S::erin.azuma@ssaihq.com::8d6755ec-22d7-4694-9c72-e216f459f276" providerId="AD" clId="Web-{0D599018-429A-46AB-9F6E-B0B952BCF518}" dt="2021-11-04T20:26:49.208" v="1536" actId="1076"/>
          <ac:picMkLst>
            <pc:docMk/>
            <pc:sldMk cId="367947704" sldId="384"/>
            <ac:picMk id="15" creationId="{AA7E423C-80A2-478D-A097-0EAD8A18D37E}"/>
          </ac:picMkLst>
        </pc:picChg>
      </pc:sldChg>
      <pc:sldChg chg="modSp">
        <pc:chgData name="Erin Azuma" userId="S::erin.azuma@ssaihq.com::8d6755ec-22d7-4694-9c72-e216f459f276" providerId="AD" clId="Web-{0D599018-429A-46AB-9F6E-B0B952BCF518}" dt="2021-11-04T19:24:36.094" v="344" actId="20577"/>
        <pc:sldMkLst>
          <pc:docMk/>
          <pc:sldMk cId="3820998725" sldId="385"/>
        </pc:sldMkLst>
        <pc:spChg chg="mod">
          <ac:chgData name="Erin Azuma" userId="S::erin.azuma@ssaihq.com::8d6755ec-22d7-4694-9c72-e216f459f276" providerId="AD" clId="Web-{0D599018-429A-46AB-9F6E-B0B952BCF518}" dt="2021-11-04T19:24:36.094" v="344" actId="20577"/>
          <ac:spMkLst>
            <pc:docMk/>
            <pc:sldMk cId="3820998725" sldId="385"/>
            <ac:spMk id="3" creationId="{313F7F14-4FEF-4C33-8FCD-355EBB5DDAFC}"/>
          </ac:spMkLst>
        </pc:spChg>
      </pc:sldChg>
      <pc:sldChg chg="modSp modNotes">
        <pc:chgData name="Erin Azuma" userId="S::erin.azuma@ssaihq.com::8d6755ec-22d7-4694-9c72-e216f459f276" providerId="AD" clId="Web-{0D599018-429A-46AB-9F6E-B0B952BCF518}" dt="2021-11-04T20:20:34.886" v="1463"/>
        <pc:sldMkLst>
          <pc:docMk/>
          <pc:sldMk cId="3678106739" sldId="386"/>
        </pc:sldMkLst>
        <pc:spChg chg="mod">
          <ac:chgData name="Erin Azuma" userId="S::erin.azuma@ssaihq.com::8d6755ec-22d7-4694-9c72-e216f459f276" providerId="AD" clId="Web-{0D599018-429A-46AB-9F6E-B0B952BCF518}" dt="2021-11-04T20:20:27.214" v="1455" actId="20577"/>
          <ac:spMkLst>
            <pc:docMk/>
            <pc:sldMk cId="3678106739" sldId="386"/>
            <ac:spMk id="2" creationId="{00000000-0000-0000-0000-000000000000}"/>
          </ac:spMkLst>
        </pc:spChg>
        <pc:spChg chg="mod">
          <ac:chgData name="Erin Azuma" userId="S::erin.azuma@ssaihq.com::8d6755ec-22d7-4694-9c72-e216f459f276" providerId="AD" clId="Web-{0D599018-429A-46AB-9F6E-B0B952BCF518}" dt="2021-11-04T19:27:58.592" v="427" actId="14100"/>
          <ac:spMkLst>
            <pc:docMk/>
            <pc:sldMk cId="3678106739" sldId="386"/>
            <ac:spMk id="12" creationId="{3609EC96-598E-411A-8DB4-570155AA95EC}"/>
          </ac:spMkLst>
        </pc:spChg>
        <pc:spChg chg="mod">
          <ac:chgData name="Erin Azuma" userId="S::erin.azuma@ssaihq.com::8d6755ec-22d7-4694-9c72-e216f459f276" providerId="AD" clId="Web-{0D599018-429A-46AB-9F6E-B0B952BCF518}" dt="2021-11-04T19:27:40.685" v="416"/>
          <ac:spMkLst>
            <pc:docMk/>
            <pc:sldMk cId="3678106739" sldId="386"/>
            <ac:spMk id="22" creationId="{D7BF2ED8-0517-4169-95BC-DCA2CE5C8431}"/>
          </ac:spMkLst>
        </pc:spChg>
        <pc:spChg chg="mod">
          <ac:chgData name="Erin Azuma" userId="S::erin.azuma@ssaihq.com::8d6755ec-22d7-4694-9c72-e216f459f276" providerId="AD" clId="Web-{0D599018-429A-46AB-9F6E-B0B952BCF518}" dt="2021-11-04T19:27:40.732" v="417"/>
          <ac:spMkLst>
            <pc:docMk/>
            <pc:sldMk cId="3678106739" sldId="386"/>
            <ac:spMk id="23" creationId="{5199AF0F-E22E-448C-8CDC-85129E967362}"/>
          </ac:spMkLst>
        </pc:spChg>
        <pc:spChg chg="mod">
          <ac:chgData name="Erin Azuma" userId="S::erin.azuma@ssaihq.com::8d6755ec-22d7-4694-9c72-e216f459f276" providerId="AD" clId="Web-{0D599018-429A-46AB-9F6E-B0B952BCF518}" dt="2021-11-04T19:27:55.295" v="426" actId="14100"/>
          <ac:spMkLst>
            <pc:docMk/>
            <pc:sldMk cId="3678106739" sldId="386"/>
            <ac:spMk id="24" creationId="{61337E98-F691-4BB1-9F97-E1F5F905CA39}"/>
          </ac:spMkLst>
        </pc:spChg>
        <pc:spChg chg="mod">
          <ac:chgData name="Erin Azuma" userId="S::erin.azuma@ssaihq.com::8d6755ec-22d7-4694-9c72-e216f459f276" providerId="AD" clId="Web-{0D599018-429A-46AB-9F6E-B0B952BCF518}" dt="2021-11-04T19:27:40.825" v="419"/>
          <ac:spMkLst>
            <pc:docMk/>
            <pc:sldMk cId="3678106739" sldId="386"/>
            <ac:spMk id="25" creationId="{09DD5E26-D9B5-4D3A-A0EA-1F0F148AE85F}"/>
          </ac:spMkLst>
        </pc:spChg>
        <pc:spChg chg="mod">
          <ac:chgData name="Erin Azuma" userId="S::erin.azuma@ssaihq.com::8d6755ec-22d7-4694-9c72-e216f459f276" providerId="AD" clId="Web-{0D599018-429A-46AB-9F6E-B0B952BCF518}" dt="2021-11-04T19:27:51.451" v="425" actId="14100"/>
          <ac:spMkLst>
            <pc:docMk/>
            <pc:sldMk cId="3678106739" sldId="386"/>
            <ac:spMk id="26" creationId="{E6727A90-29AB-468B-8861-A8140F2A746B}"/>
          </ac:spMkLst>
        </pc:spChg>
        <pc:spChg chg="mod">
          <ac:chgData name="Erin Azuma" userId="S::erin.azuma@ssaihq.com::8d6755ec-22d7-4694-9c72-e216f459f276" providerId="AD" clId="Web-{0D599018-429A-46AB-9F6E-B0B952BCF518}" dt="2021-11-04T19:27:49.451" v="424" actId="14100"/>
          <ac:spMkLst>
            <pc:docMk/>
            <pc:sldMk cId="3678106739" sldId="386"/>
            <ac:spMk id="27" creationId="{3BA4B8EF-ADEB-4E0D-AFA1-55D91375BEA3}"/>
          </ac:spMkLst>
        </pc:spChg>
        <pc:spChg chg="mod">
          <ac:chgData name="Erin Azuma" userId="S::erin.azuma@ssaihq.com::8d6755ec-22d7-4694-9c72-e216f459f276" providerId="AD" clId="Web-{0D599018-429A-46AB-9F6E-B0B952BCF518}" dt="2021-11-04T19:27:47.091" v="423" actId="14100"/>
          <ac:spMkLst>
            <pc:docMk/>
            <pc:sldMk cId="3678106739" sldId="386"/>
            <ac:spMk id="28" creationId="{1A5F3FC7-1098-4D2B-9766-F0FF29B1E20A}"/>
          </ac:spMkLst>
        </pc:spChg>
      </pc:sldChg>
      <pc:sldChg chg="delSp modSp add del replId">
        <pc:chgData name="Erin Azuma" userId="S::erin.azuma@ssaihq.com::8d6755ec-22d7-4694-9c72-e216f459f276" providerId="AD" clId="Web-{0D599018-429A-46AB-9F6E-B0B952BCF518}" dt="2021-11-04T19:12:06.777" v="295"/>
        <pc:sldMkLst>
          <pc:docMk/>
          <pc:sldMk cId="3515710464" sldId="387"/>
        </pc:sldMkLst>
        <pc:spChg chg="mod">
          <ac:chgData name="Erin Azuma" userId="S::erin.azuma@ssaihq.com::8d6755ec-22d7-4694-9c72-e216f459f276" providerId="AD" clId="Web-{0D599018-429A-46AB-9F6E-B0B952BCF518}" dt="2021-11-04T18:48:29.164" v="165" actId="1076"/>
          <ac:spMkLst>
            <pc:docMk/>
            <pc:sldMk cId="3515710464" sldId="387"/>
            <ac:spMk id="3" creationId="{87B81C93-7F6C-4143-9602-CF31B4025948}"/>
          </ac:spMkLst>
        </pc:spChg>
        <pc:spChg chg="mod">
          <ac:chgData name="Erin Azuma" userId="S::erin.azuma@ssaihq.com::8d6755ec-22d7-4694-9c72-e216f459f276" providerId="AD" clId="Web-{0D599018-429A-46AB-9F6E-B0B952BCF518}" dt="2021-11-04T18:48:40.509" v="182" actId="1076"/>
          <ac:spMkLst>
            <pc:docMk/>
            <pc:sldMk cId="3515710464" sldId="387"/>
            <ac:spMk id="5" creationId="{6431BD07-E7EE-46CF-B0DD-3C7AB1CC077A}"/>
          </ac:spMkLst>
        </pc:spChg>
        <pc:spChg chg="del mod">
          <ac:chgData name="Erin Azuma" userId="S::erin.azuma@ssaihq.com::8d6755ec-22d7-4694-9c72-e216f459f276" providerId="AD" clId="Web-{0D599018-429A-46AB-9F6E-B0B952BCF518}" dt="2021-11-04T18:49:04.104" v="207"/>
          <ac:spMkLst>
            <pc:docMk/>
            <pc:sldMk cId="3515710464" sldId="387"/>
            <ac:spMk id="9" creationId="{1FFEC42B-342E-4CEC-BDA0-221E66E8C3F8}"/>
          </ac:spMkLst>
        </pc:spChg>
        <pc:spChg chg="del mod">
          <ac:chgData name="Erin Azuma" userId="S::erin.azuma@ssaihq.com::8d6755ec-22d7-4694-9c72-e216f459f276" providerId="AD" clId="Web-{0D599018-429A-46AB-9F6E-B0B952BCF518}" dt="2021-11-04T18:49:04.104" v="206"/>
          <ac:spMkLst>
            <pc:docMk/>
            <pc:sldMk cId="3515710464" sldId="387"/>
            <ac:spMk id="13" creationId="{810B242C-E976-4BF4-8AD4-95C82CE0F0CD}"/>
          </ac:spMkLst>
        </pc:spChg>
        <pc:spChg chg="del mod">
          <ac:chgData name="Erin Azuma" userId="S::erin.azuma@ssaihq.com::8d6755ec-22d7-4694-9c72-e216f459f276" providerId="AD" clId="Web-{0D599018-429A-46AB-9F6E-B0B952BCF518}" dt="2021-11-04T18:49:04.104" v="205"/>
          <ac:spMkLst>
            <pc:docMk/>
            <pc:sldMk cId="3515710464" sldId="387"/>
            <ac:spMk id="14" creationId="{131FA372-270E-4D34-8864-02CDC81FC052}"/>
          </ac:spMkLst>
        </pc:spChg>
        <pc:spChg chg="del mod">
          <ac:chgData name="Erin Azuma" userId="S::erin.azuma@ssaihq.com::8d6755ec-22d7-4694-9c72-e216f459f276" providerId="AD" clId="Web-{0D599018-429A-46AB-9F6E-B0B952BCF518}" dt="2021-11-04T18:49:04.104" v="204"/>
          <ac:spMkLst>
            <pc:docMk/>
            <pc:sldMk cId="3515710464" sldId="387"/>
            <ac:spMk id="15" creationId="{36D91208-8CAB-4823-8AC4-85083E73392C}"/>
          </ac:spMkLst>
        </pc:spChg>
        <pc:spChg chg="mod">
          <ac:chgData name="Erin Azuma" userId="S::erin.azuma@ssaihq.com::8d6755ec-22d7-4694-9c72-e216f459f276" providerId="AD" clId="Web-{0D599018-429A-46AB-9F6E-B0B952BCF518}" dt="2021-11-04T18:48:07.772" v="138" actId="1076"/>
          <ac:spMkLst>
            <pc:docMk/>
            <pc:sldMk cId="3515710464" sldId="387"/>
            <ac:spMk id="23" creationId="{17B3DDBC-8E06-412C-B741-63C1E288DC78}"/>
          </ac:spMkLst>
        </pc:spChg>
        <pc:spChg chg="mod">
          <ac:chgData name="Erin Azuma" userId="S::erin.azuma@ssaihq.com::8d6755ec-22d7-4694-9c72-e216f459f276" providerId="AD" clId="Web-{0D599018-429A-46AB-9F6E-B0B952BCF518}" dt="2021-11-04T18:48:15.163" v="160" actId="20577"/>
          <ac:spMkLst>
            <pc:docMk/>
            <pc:sldMk cId="3515710464" sldId="387"/>
            <ac:spMk id="24" creationId="{61694C92-2464-4F8D-9C45-C5BC642FD800}"/>
          </ac:spMkLst>
        </pc:spChg>
        <pc:spChg chg="mod">
          <ac:chgData name="Erin Azuma" userId="S::erin.azuma@ssaihq.com::8d6755ec-22d7-4694-9c72-e216f459f276" providerId="AD" clId="Web-{0D599018-429A-46AB-9F6E-B0B952BCF518}" dt="2021-11-04T18:48:07.804" v="140" actId="1076"/>
          <ac:spMkLst>
            <pc:docMk/>
            <pc:sldMk cId="3515710464" sldId="387"/>
            <ac:spMk id="26" creationId="{CBFDEDA8-729A-4B7E-9971-596A23D3AB37}"/>
          </ac:spMkLst>
        </pc:spChg>
        <pc:spChg chg="mod">
          <ac:chgData name="Erin Azuma" userId="S::erin.azuma@ssaihq.com::8d6755ec-22d7-4694-9c72-e216f459f276" providerId="AD" clId="Web-{0D599018-429A-46AB-9F6E-B0B952BCF518}" dt="2021-11-04T18:48:07.835" v="141" actId="1076"/>
          <ac:spMkLst>
            <pc:docMk/>
            <pc:sldMk cId="3515710464" sldId="387"/>
            <ac:spMk id="27" creationId="{1AFA3F22-765F-44C3-B574-06AFB9E06DA1}"/>
          </ac:spMkLst>
        </pc:spChg>
        <pc:spChg chg="mod">
          <ac:chgData name="Erin Azuma" userId="S::erin.azuma@ssaihq.com::8d6755ec-22d7-4694-9c72-e216f459f276" providerId="AD" clId="Web-{0D599018-429A-46AB-9F6E-B0B952BCF518}" dt="2021-11-04T18:48:07.835" v="142" actId="1076"/>
          <ac:spMkLst>
            <pc:docMk/>
            <pc:sldMk cId="3515710464" sldId="387"/>
            <ac:spMk id="28" creationId="{D6354751-431B-4657-A53F-100660524D81}"/>
          </ac:spMkLst>
        </pc:spChg>
        <pc:spChg chg="mod">
          <ac:chgData name="Erin Azuma" userId="S::erin.azuma@ssaihq.com::8d6755ec-22d7-4694-9c72-e216f459f276" providerId="AD" clId="Web-{0D599018-429A-46AB-9F6E-B0B952BCF518}" dt="2021-11-04T18:48:07.850" v="143" actId="1076"/>
          <ac:spMkLst>
            <pc:docMk/>
            <pc:sldMk cId="3515710464" sldId="387"/>
            <ac:spMk id="29" creationId="{755350BB-2330-468F-9DC6-D4FF618D2AED}"/>
          </ac:spMkLst>
        </pc:spChg>
        <pc:spChg chg="mod">
          <ac:chgData name="Erin Azuma" userId="S::erin.azuma@ssaihq.com::8d6755ec-22d7-4694-9c72-e216f459f276" providerId="AD" clId="Web-{0D599018-429A-46AB-9F6E-B0B952BCF518}" dt="2021-11-04T18:48:29.102" v="161" actId="1076"/>
          <ac:spMkLst>
            <pc:docMk/>
            <pc:sldMk cId="3515710464" sldId="387"/>
            <ac:spMk id="31" creationId="{46CB3CE3-F232-4721-93D8-6918407073F5}"/>
          </ac:spMkLst>
        </pc:spChg>
        <pc:spChg chg="mod">
          <ac:chgData name="Erin Azuma" userId="S::erin.azuma@ssaihq.com::8d6755ec-22d7-4694-9c72-e216f459f276" providerId="AD" clId="Web-{0D599018-429A-46AB-9F6E-B0B952BCF518}" dt="2021-11-04T18:48:53.572" v="201" actId="20577"/>
          <ac:spMkLst>
            <pc:docMk/>
            <pc:sldMk cId="3515710464" sldId="387"/>
            <ac:spMk id="33" creationId="{72EF3DD1-32E6-4A25-BD91-FC2589EDC632}"/>
          </ac:spMkLst>
        </pc:spChg>
        <pc:spChg chg="mod">
          <ac:chgData name="Erin Azuma" userId="S::erin.azuma@ssaihq.com::8d6755ec-22d7-4694-9c72-e216f459f276" providerId="AD" clId="Web-{0D599018-429A-46AB-9F6E-B0B952BCF518}" dt="2021-11-04T18:48:43.400" v="183" actId="1076"/>
          <ac:spMkLst>
            <pc:docMk/>
            <pc:sldMk cId="3515710464" sldId="387"/>
            <ac:spMk id="35" creationId="{63D53624-14F6-422F-AB1F-7BE8227B3B50}"/>
          </ac:spMkLst>
        </pc:spChg>
        <pc:spChg chg="del mod">
          <ac:chgData name="Erin Azuma" userId="S::erin.azuma@ssaihq.com::8d6755ec-22d7-4694-9c72-e216f459f276" providerId="AD" clId="Web-{0D599018-429A-46AB-9F6E-B0B952BCF518}" dt="2021-11-04T18:49:04.104" v="203"/>
          <ac:spMkLst>
            <pc:docMk/>
            <pc:sldMk cId="3515710464" sldId="387"/>
            <ac:spMk id="36" creationId="{754919FA-289E-4567-BFEE-0D4EB7529F17}"/>
          </ac:spMkLst>
        </pc:spChg>
        <pc:spChg chg="mod">
          <ac:chgData name="Erin Azuma" userId="S::erin.azuma@ssaihq.com::8d6755ec-22d7-4694-9c72-e216f459f276" providerId="AD" clId="Web-{0D599018-429A-46AB-9F6E-B0B952BCF518}" dt="2021-11-04T18:48:29.118" v="162" actId="1076"/>
          <ac:spMkLst>
            <pc:docMk/>
            <pc:sldMk cId="3515710464" sldId="387"/>
            <ac:spMk id="38" creationId="{4A2CBBCA-A2AB-4920-A8EA-6BDA98E870CB}"/>
          </ac:spMkLst>
        </pc:spChg>
        <pc:spChg chg="mod">
          <ac:chgData name="Erin Azuma" userId="S::erin.azuma@ssaihq.com::8d6755ec-22d7-4694-9c72-e216f459f276" providerId="AD" clId="Web-{0D599018-429A-46AB-9F6E-B0B952BCF518}" dt="2021-11-04T18:48:29.414" v="170" actId="1076"/>
          <ac:spMkLst>
            <pc:docMk/>
            <pc:sldMk cId="3515710464" sldId="387"/>
            <ac:spMk id="41" creationId="{24137612-411F-4EBE-BBF9-13629244B37F}"/>
          </ac:spMkLst>
        </pc:spChg>
        <pc:spChg chg="mod">
          <ac:chgData name="Erin Azuma" userId="S::erin.azuma@ssaihq.com::8d6755ec-22d7-4694-9c72-e216f459f276" providerId="AD" clId="Web-{0D599018-429A-46AB-9F6E-B0B952BCF518}" dt="2021-11-04T18:48:29.430" v="171" actId="1076"/>
          <ac:spMkLst>
            <pc:docMk/>
            <pc:sldMk cId="3515710464" sldId="387"/>
            <ac:spMk id="46" creationId="{F751C131-6EED-411B-9892-CDF49153F079}"/>
          </ac:spMkLst>
        </pc:spChg>
        <pc:spChg chg="mod">
          <ac:chgData name="Erin Azuma" userId="S::erin.azuma@ssaihq.com::8d6755ec-22d7-4694-9c72-e216f459f276" providerId="AD" clId="Web-{0D599018-429A-46AB-9F6E-B0B952BCF518}" dt="2021-11-04T18:48:07.866" v="144" actId="1076"/>
          <ac:spMkLst>
            <pc:docMk/>
            <pc:sldMk cId="3515710464" sldId="387"/>
            <ac:spMk id="47" creationId="{721A3606-E26F-4AE4-B8AE-B4E5E57ECE0A}"/>
          </ac:spMkLst>
        </pc:spChg>
        <pc:spChg chg="mod">
          <ac:chgData name="Erin Azuma" userId="S::erin.azuma@ssaihq.com::8d6755ec-22d7-4694-9c72-e216f459f276" providerId="AD" clId="Web-{0D599018-429A-46AB-9F6E-B0B952BCF518}" dt="2021-11-04T18:48:29.477" v="173" actId="1076"/>
          <ac:spMkLst>
            <pc:docMk/>
            <pc:sldMk cId="3515710464" sldId="387"/>
            <ac:spMk id="48" creationId="{0DF8D86E-17CB-4B45-B1B0-BB1807787E63}"/>
          </ac:spMkLst>
        </pc:spChg>
        <pc:spChg chg="mod">
          <ac:chgData name="Erin Azuma" userId="S::erin.azuma@ssaihq.com::8d6755ec-22d7-4694-9c72-e216f459f276" providerId="AD" clId="Web-{0D599018-429A-46AB-9F6E-B0B952BCF518}" dt="2021-11-04T18:48:35.884" v="181" actId="1076"/>
          <ac:spMkLst>
            <pc:docMk/>
            <pc:sldMk cId="3515710464" sldId="387"/>
            <ac:spMk id="53" creationId="{666B2507-C30A-41A3-A49D-A97F0487290E}"/>
          </ac:spMkLst>
        </pc:spChg>
        <pc:spChg chg="mod">
          <ac:chgData name="Erin Azuma" userId="S::erin.azuma@ssaihq.com::8d6755ec-22d7-4694-9c72-e216f459f276" providerId="AD" clId="Web-{0D599018-429A-46AB-9F6E-B0B952BCF518}" dt="2021-11-04T18:48:07.882" v="145" actId="1076"/>
          <ac:spMkLst>
            <pc:docMk/>
            <pc:sldMk cId="3515710464" sldId="387"/>
            <ac:spMk id="54" creationId="{1A8A6EFA-A95D-4DEB-B457-44D8576AB0CF}"/>
          </ac:spMkLst>
        </pc:spChg>
        <pc:spChg chg="mod">
          <ac:chgData name="Erin Azuma" userId="S::erin.azuma@ssaihq.com::8d6755ec-22d7-4694-9c72-e216f459f276" providerId="AD" clId="Web-{0D599018-429A-46AB-9F6E-B0B952BCF518}" dt="2021-11-04T18:48:29.133" v="163" actId="1076"/>
          <ac:spMkLst>
            <pc:docMk/>
            <pc:sldMk cId="3515710464" sldId="387"/>
            <ac:spMk id="55" creationId="{B049FA3B-99CD-4610-876B-DCCB037A06E2}"/>
          </ac:spMkLst>
        </pc:spChg>
        <pc:spChg chg="mod">
          <ac:chgData name="Erin Azuma" userId="S::erin.azuma@ssaihq.com::8d6755ec-22d7-4694-9c72-e216f459f276" providerId="AD" clId="Web-{0D599018-429A-46AB-9F6E-B0B952BCF518}" dt="2021-11-04T18:48:46.634" v="184" actId="1076"/>
          <ac:spMkLst>
            <pc:docMk/>
            <pc:sldMk cId="3515710464" sldId="387"/>
            <ac:spMk id="57" creationId="{E4C3BAA5-4439-43DB-9CAE-36C3FC5308CE}"/>
          </ac:spMkLst>
        </pc:spChg>
        <pc:spChg chg="mod">
          <ac:chgData name="Erin Azuma" userId="S::erin.azuma@ssaihq.com::8d6755ec-22d7-4694-9c72-e216f459f276" providerId="AD" clId="Web-{0D599018-429A-46AB-9F6E-B0B952BCF518}" dt="2021-11-04T18:48:57.885" v="202" actId="1076"/>
          <ac:spMkLst>
            <pc:docMk/>
            <pc:sldMk cId="3515710464" sldId="387"/>
            <ac:spMk id="59" creationId="{82821153-5688-4D79-B1BF-A36A55A5F1F7}"/>
          </ac:spMkLst>
        </pc:spChg>
        <pc:spChg chg="mod">
          <ac:chgData name="Erin Azuma" userId="S::erin.azuma@ssaihq.com::8d6755ec-22d7-4694-9c72-e216f459f276" providerId="AD" clId="Web-{0D599018-429A-46AB-9F6E-B0B952BCF518}" dt="2021-11-04T18:48:29.149" v="164" actId="1076"/>
          <ac:spMkLst>
            <pc:docMk/>
            <pc:sldMk cId="3515710464" sldId="387"/>
            <ac:spMk id="61" creationId="{D615054E-EB82-4CA5-8AE5-7C04D4D2C480}"/>
          </ac:spMkLst>
        </pc:spChg>
        <pc:spChg chg="mod">
          <ac:chgData name="Erin Azuma" userId="S::erin.azuma@ssaihq.com::8d6755ec-22d7-4694-9c72-e216f459f276" providerId="AD" clId="Web-{0D599018-429A-46AB-9F6E-B0B952BCF518}" dt="2021-11-04T18:48:29.180" v="166" actId="1076"/>
          <ac:spMkLst>
            <pc:docMk/>
            <pc:sldMk cId="3515710464" sldId="387"/>
            <ac:spMk id="64" creationId="{ED06B0F8-60E4-4157-B3B3-5B83A3825268}"/>
          </ac:spMkLst>
        </pc:spChg>
        <pc:spChg chg="mod">
          <ac:chgData name="Erin Azuma" userId="S::erin.azuma@ssaihq.com::8d6755ec-22d7-4694-9c72-e216f459f276" providerId="AD" clId="Web-{0D599018-429A-46AB-9F6E-B0B952BCF518}" dt="2021-11-04T18:48:29.461" v="172" actId="1076"/>
          <ac:spMkLst>
            <pc:docMk/>
            <pc:sldMk cId="3515710464" sldId="387"/>
            <ac:spMk id="70" creationId="{7D716E61-0401-475E-B6FE-8BD6804C4638}"/>
          </ac:spMkLst>
        </pc:spChg>
        <pc:cxnChg chg="mod">
          <ac:chgData name="Erin Azuma" userId="S::erin.azuma@ssaihq.com::8d6755ec-22d7-4694-9c72-e216f459f276" providerId="AD" clId="Web-{0D599018-429A-46AB-9F6E-B0B952BCF518}" dt="2021-11-04T18:48:29.508" v="175" actId="1076"/>
          <ac:cxnSpMkLst>
            <pc:docMk/>
            <pc:sldMk cId="3515710464" sldId="387"/>
            <ac:cxnSpMk id="39" creationId="{0A15AAAB-1E00-45BC-9076-CDC19958CD55}"/>
          </ac:cxnSpMkLst>
        </pc:cxnChg>
        <pc:cxnChg chg="del">
          <ac:chgData name="Erin Azuma" userId="S::erin.azuma@ssaihq.com::8d6755ec-22d7-4694-9c72-e216f459f276" providerId="AD" clId="Web-{0D599018-429A-46AB-9F6E-B0B952BCF518}" dt="2021-11-04T18:47:46.458" v="137"/>
          <ac:cxnSpMkLst>
            <pc:docMk/>
            <pc:sldMk cId="3515710464" sldId="387"/>
            <ac:cxnSpMk id="42" creationId="{4B6F4E96-A818-4B27-A37F-57E04EC3D741}"/>
          </ac:cxnSpMkLst>
        </pc:cxnChg>
        <pc:cxnChg chg="del">
          <ac:chgData name="Erin Azuma" userId="S::erin.azuma@ssaihq.com::8d6755ec-22d7-4694-9c72-e216f459f276" providerId="AD" clId="Web-{0D599018-429A-46AB-9F6E-B0B952BCF518}" dt="2021-11-04T18:47:46.458" v="136"/>
          <ac:cxnSpMkLst>
            <pc:docMk/>
            <pc:sldMk cId="3515710464" sldId="387"/>
            <ac:cxnSpMk id="43" creationId="{2452BA4E-06EA-4903-9ACB-DD7EFA5FC22A}"/>
          </ac:cxnSpMkLst>
        </pc:cxnChg>
        <pc:cxnChg chg="del">
          <ac:chgData name="Erin Azuma" userId="S::erin.azuma@ssaihq.com::8d6755ec-22d7-4694-9c72-e216f459f276" providerId="AD" clId="Web-{0D599018-429A-46AB-9F6E-B0B952BCF518}" dt="2021-11-04T18:47:46.458" v="135"/>
          <ac:cxnSpMkLst>
            <pc:docMk/>
            <pc:sldMk cId="3515710464" sldId="387"/>
            <ac:cxnSpMk id="44" creationId="{7E419000-3E77-4FEE-A419-0A1E6B046E5B}"/>
          </ac:cxnSpMkLst>
        </pc:cxnChg>
        <pc:cxnChg chg="mod">
          <ac:chgData name="Erin Azuma" userId="S::erin.azuma@ssaihq.com::8d6755ec-22d7-4694-9c72-e216f459f276" providerId="AD" clId="Web-{0D599018-429A-46AB-9F6E-B0B952BCF518}" dt="2021-11-04T18:48:29.524" v="176" actId="1076"/>
          <ac:cxnSpMkLst>
            <pc:docMk/>
            <pc:sldMk cId="3515710464" sldId="387"/>
            <ac:cxnSpMk id="45" creationId="{9CDCB16C-EDE8-400D-A3C9-6079FFE77309}"/>
          </ac:cxnSpMkLst>
        </pc:cxnChg>
        <pc:cxnChg chg="mod">
          <ac:chgData name="Erin Azuma" userId="S::erin.azuma@ssaihq.com::8d6755ec-22d7-4694-9c72-e216f459f276" providerId="AD" clId="Web-{0D599018-429A-46AB-9F6E-B0B952BCF518}" dt="2021-11-04T18:48:29.539" v="177" actId="1076"/>
          <ac:cxnSpMkLst>
            <pc:docMk/>
            <pc:sldMk cId="3515710464" sldId="387"/>
            <ac:cxnSpMk id="49" creationId="{84721F9D-F569-4ACB-AFDF-A0FF01625C4E}"/>
          </ac:cxnSpMkLst>
        </pc:cxnChg>
        <pc:cxnChg chg="mod">
          <ac:chgData name="Erin Azuma" userId="S::erin.azuma@ssaihq.com::8d6755ec-22d7-4694-9c72-e216f459f276" providerId="AD" clId="Web-{0D599018-429A-46AB-9F6E-B0B952BCF518}" dt="2021-11-04T18:48:29.571" v="178" actId="1076"/>
          <ac:cxnSpMkLst>
            <pc:docMk/>
            <pc:sldMk cId="3515710464" sldId="387"/>
            <ac:cxnSpMk id="50" creationId="{8F0AA140-CE8D-4E86-A4F8-09ABA159D173}"/>
          </ac:cxnSpMkLst>
        </pc:cxnChg>
        <pc:cxnChg chg="mod">
          <ac:chgData name="Erin Azuma" userId="S::erin.azuma@ssaihq.com::8d6755ec-22d7-4694-9c72-e216f459f276" providerId="AD" clId="Web-{0D599018-429A-46AB-9F6E-B0B952BCF518}" dt="2021-11-04T18:48:29.586" v="179" actId="1076"/>
          <ac:cxnSpMkLst>
            <pc:docMk/>
            <pc:sldMk cId="3515710464" sldId="387"/>
            <ac:cxnSpMk id="51" creationId="{08A9B641-660A-4E39-854F-A43799D9312E}"/>
          </ac:cxnSpMkLst>
        </pc:cxnChg>
        <pc:cxnChg chg="mod">
          <ac:chgData name="Erin Azuma" userId="S::erin.azuma@ssaihq.com::8d6755ec-22d7-4694-9c72-e216f459f276" providerId="AD" clId="Web-{0D599018-429A-46AB-9F6E-B0B952BCF518}" dt="2021-11-04T18:48:29.602" v="180" actId="1076"/>
          <ac:cxnSpMkLst>
            <pc:docMk/>
            <pc:sldMk cId="3515710464" sldId="387"/>
            <ac:cxnSpMk id="52" creationId="{6A91FE49-303F-4044-9FCB-5B80691B8DDB}"/>
          </ac:cxnSpMkLst>
        </pc:cxnChg>
        <pc:cxnChg chg="mod">
          <ac:chgData name="Erin Azuma" userId="S::erin.azuma@ssaihq.com::8d6755ec-22d7-4694-9c72-e216f459f276" providerId="AD" clId="Web-{0D599018-429A-46AB-9F6E-B0B952BCF518}" dt="2021-11-04T18:57:09.934" v="230" actId="14100"/>
          <ac:cxnSpMkLst>
            <pc:docMk/>
            <pc:sldMk cId="3515710464" sldId="387"/>
            <ac:cxnSpMk id="66" creationId="{2F7B08F7-AF05-4571-AD8A-FFC152D97993}"/>
          </ac:cxnSpMkLst>
        </pc:cxnChg>
        <pc:cxnChg chg="mod">
          <ac:chgData name="Erin Azuma" userId="S::erin.azuma@ssaihq.com::8d6755ec-22d7-4694-9c72-e216f459f276" providerId="AD" clId="Web-{0D599018-429A-46AB-9F6E-B0B952BCF518}" dt="2021-11-04T18:48:29.227" v="168" actId="1076"/>
          <ac:cxnSpMkLst>
            <pc:docMk/>
            <pc:sldMk cId="3515710464" sldId="387"/>
            <ac:cxnSpMk id="67" creationId="{2F7B08F7-AF05-4571-AD8A-FFC152D97993}"/>
          </ac:cxnSpMkLst>
        </pc:cxnChg>
        <pc:cxnChg chg="mod">
          <ac:chgData name="Erin Azuma" userId="S::erin.azuma@ssaihq.com::8d6755ec-22d7-4694-9c72-e216f459f276" providerId="AD" clId="Web-{0D599018-429A-46AB-9F6E-B0B952BCF518}" dt="2021-11-04T18:48:29.243" v="169" actId="1076"/>
          <ac:cxnSpMkLst>
            <pc:docMk/>
            <pc:sldMk cId="3515710464" sldId="387"/>
            <ac:cxnSpMk id="68" creationId="{2F7B08F7-AF05-4571-AD8A-FFC152D97993}"/>
          </ac:cxnSpMkLst>
        </pc:cxnChg>
        <pc:cxnChg chg="mod">
          <ac:chgData name="Erin Azuma" userId="S::erin.azuma@ssaihq.com::8d6755ec-22d7-4694-9c72-e216f459f276" providerId="AD" clId="Web-{0D599018-429A-46AB-9F6E-B0B952BCF518}" dt="2021-11-04T18:48:29.493" v="174" actId="1076"/>
          <ac:cxnSpMkLst>
            <pc:docMk/>
            <pc:sldMk cId="3515710464" sldId="387"/>
            <ac:cxnSpMk id="71" creationId="{301705F4-0492-42AE-8B58-B455B6B2B17A}"/>
          </ac:cxnSpMkLst>
        </pc:cxnChg>
      </pc:sldChg>
      <pc:sldChg chg="modSp">
        <pc:chgData name="Erin Azuma" userId="S::erin.azuma@ssaihq.com::8d6755ec-22d7-4694-9c72-e216f459f276" providerId="AD" clId="Web-{0D599018-429A-46AB-9F6E-B0B952BCF518}" dt="2021-11-04T19:28:18.875" v="428" actId="20577"/>
        <pc:sldMkLst>
          <pc:docMk/>
          <pc:sldMk cId="4229584872" sldId="388"/>
        </pc:sldMkLst>
        <pc:spChg chg="mod">
          <ac:chgData name="Erin Azuma" userId="S::erin.azuma@ssaihq.com::8d6755ec-22d7-4694-9c72-e216f459f276" providerId="AD" clId="Web-{0D599018-429A-46AB-9F6E-B0B952BCF518}" dt="2021-11-04T19:28:18.875" v="428" actId="20577"/>
          <ac:spMkLst>
            <pc:docMk/>
            <pc:sldMk cId="4229584872" sldId="388"/>
            <ac:spMk id="3" creationId="{AED8620C-5D2E-4A9B-99CC-6770A3D24DF1}"/>
          </ac:spMkLst>
        </pc:spChg>
      </pc:sldChg>
      <pc:sldChg chg="addSp delSp modSp modNotes">
        <pc:chgData name="Erin Azuma" userId="S::erin.azuma@ssaihq.com::8d6755ec-22d7-4694-9c72-e216f459f276" providerId="AD" clId="Web-{0D599018-429A-46AB-9F6E-B0B952BCF518}" dt="2021-11-04T20:18:23.361" v="1319"/>
        <pc:sldMkLst>
          <pc:docMk/>
          <pc:sldMk cId="2883541589" sldId="389"/>
        </pc:sldMkLst>
        <pc:spChg chg="del mod">
          <ac:chgData name="Erin Azuma" userId="S::erin.azuma@ssaihq.com::8d6755ec-22d7-4694-9c72-e216f459f276" providerId="AD" clId="Web-{0D599018-429A-46AB-9F6E-B0B952BCF518}" dt="2021-11-04T19:06:41.739" v="274"/>
          <ac:spMkLst>
            <pc:docMk/>
            <pc:sldMk cId="2883541589" sldId="389"/>
            <ac:spMk id="2" creationId="{00000000-0000-0000-0000-000000000000}"/>
          </ac:spMkLst>
        </pc:spChg>
        <pc:spChg chg="mod">
          <ac:chgData name="Erin Azuma" userId="S::erin.azuma@ssaihq.com::8d6755ec-22d7-4694-9c72-e216f459f276" providerId="AD" clId="Web-{0D599018-429A-46AB-9F6E-B0B952BCF518}" dt="2021-11-04T19:27:00.182" v="386"/>
          <ac:spMkLst>
            <pc:docMk/>
            <pc:sldMk cId="2883541589" sldId="389"/>
            <ac:spMk id="3" creationId="{87B81C93-7F6C-4143-9602-CF31B4025948}"/>
          </ac:spMkLst>
        </pc:spChg>
        <pc:spChg chg="del mod">
          <ac:chgData name="Erin Azuma" userId="S::erin.azuma@ssaihq.com::8d6755ec-22d7-4694-9c72-e216f459f276" providerId="AD" clId="Web-{0D599018-429A-46AB-9F6E-B0B952BCF518}" dt="2021-11-04T19:15:15.774" v="298"/>
          <ac:spMkLst>
            <pc:docMk/>
            <pc:sldMk cId="2883541589" sldId="389"/>
            <ac:spMk id="4" creationId="{D0B51E71-17A3-4F47-941E-B2E59AF2861D}"/>
          </ac:spMkLst>
        </pc:spChg>
        <pc:spChg chg="mod">
          <ac:chgData name="Erin Azuma" userId="S::erin.azuma@ssaihq.com::8d6755ec-22d7-4694-9c72-e216f459f276" providerId="AD" clId="Web-{0D599018-429A-46AB-9F6E-B0B952BCF518}" dt="2021-11-04T19:27:00.307" v="392"/>
          <ac:spMkLst>
            <pc:docMk/>
            <pc:sldMk cId="2883541589" sldId="389"/>
            <ac:spMk id="5" creationId="{6431BD07-E7EE-46CF-B0DD-3C7AB1CC077A}"/>
          </ac:spMkLst>
        </pc:spChg>
        <pc:spChg chg="mod">
          <ac:chgData name="Erin Azuma" userId="S::erin.azuma@ssaihq.com::8d6755ec-22d7-4694-9c72-e216f459f276" providerId="AD" clId="Web-{0D599018-429A-46AB-9F6E-B0B952BCF518}" dt="2021-11-04T19:27:00.354" v="394"/>
          <ac:spMkLst>
            <pc:docMk/>
            <pc:sldMk cId="2883541589" sldId="389"/>
            <ac:spMk id="6" creationId="{45BFFE19-047C-44F2-A859-6B6164B18587}"/>
          </ac:spMkLst>
        </pc:spChg>
        <pc:spChg chg="mod">
          <ac:chgData name="Erin Azuma" userId="S::erin.azuma@ssaihq.com::8d6755ec-22d7-4694-9c72-e216f459f276" providerId="AD" clId="Web-{0D599018-429A-46AB-9F6E-B0B952BCF518}" dt="2021-11-04T19:27:00.369" v="395"/>
          <ac:spMkLst>
            <pc:docMk/>
            <pc:sldMk cId="2883541589" sldId="389"/>
            <ac:spMk id="7" creationId="{7BB300B8-E102-4E21-A37F-95C14F5C44B7}"/>
          </ac:spMkLst>
        </pc:spChg>
        <pc:spChg chg="mod">
          <ac:chgData name="Erin Azuma" userId="S::erin.azuma@ssaihq.com::8d6755ec-22d7-4694-9c72-e216f459f276" providerId="AD" clId="Web-{0D599018-429A-46AB-9F6E-B0B952BCF518}" dt="2021-11-04T19:27:00.401" v="396"/>
          <ac:spMkLst>
            <pc:docMk/>
            <pc:sldMk cId="2883541589" sldId="389"/>
            <ac:spMk id="8" creationId="{E38C9C09-B89C-4870-A57D-AB44CE6D65CB}"/>
          </ac:spMkLst>
        </pc:spChg>
        <pc:spChg chg="mod">
          <ac:chgData name="Erin Azuma" userId="S::erin.azuma@ssaihq.com::8d6755ec-22d7-4694-9c72-e216f459f276" providerId="AD" clId="Web-{0D599018-429A-46AB-9F6E-B0B952BCF518}" dt="2021-11-04T19:26:59.760" v="366"/>
          <ac:spMkLst>
            <pc:docMk/>
            <pc:sldMk cId="2883541589" sldId="389"/>
            <ac:spMk id="9" creationId="{1FFEC42B-342E-4CEC-BDA0-221E66E8C3F8}"/>
          </ac:spMkLst>
        </pc:spChg>
        <pc:spChg chg="mod">
          <ac:chgData name="Erin Azuma" userId="S::erin.azuma@ssaihq.com::8d6755ec-22d7-4694-9c72-e216f459f276" providerId="AD" clId="Web-{0D599018-429A-46AB-9F6E-B0B952BCF518}" dt="2021-11-04T19:27:00.416" v="397"/>
          <ac:spMkLst>
            <pc:docMk/>
            <pc:sldMk cId="2883541589" sldId="389"/>
            <ac:spMk id="10" creationId="{6EBA8399-D6A6-4DDB-87D4-042FC7A4DC00}"/>
          </ac:spMkLst>
        </pc:spChg>
        <pc:spChg chg="mod">
          <ac:chgData name="Erin Azuma" userId="S::erin.azuma@ssaihq.com::8d6755ec-22d7-4694-9c72-e216f459f276" providerId="AD" clId="Web-{0D599018-429A-46AB-9F6E-B0B952BCF518}" dt="2021-11-04T19:27:00.432" v="398"/>
          <ac:spMkLst>
            <pc:docMk/>
            <pc:sldMk cId="2883541589" sldId="389"/>
            <ac:spMk id="11" creationId="{2AFCDC84-17A2-4909-8AEB-48889EAB6730}"/>
          </ac:spMkLst>
        </pc:spChg>
        <pc:spChg chg="mod">
          <ac:chgData name="Erin Azuma" userId="S::erin.azuma@ssaihq.com::8d6755ec-22d7-4694-9c72-e216f459f276" providerId="AD" clId="Web-{0D599018-429A-46AB-9F6E-B0B952BCF518}" dt="2021-11-04T19:27:00.463" v="399"/>
          <ac:spMkLst>
            <pc:docMk/>
            <pc:sldMk cId="2883541589" sldId="389"/>
            <ac:spMk id="12" creationId="{3E2B40C5-521C-4FC3-B237-52ABC690C753}"/>
          </ac:spMkLst>
        </pc:spChg>
        <pc:spChg chg="mod">
          <ac:chgData name="Erin Azuma" userId="S::erin.azuma@ssaihq.com::8d6755ec-22d7-4694-9c72-e216f459f276" providerId="AD" clId="Web-{0D599018-429A-46AB-9F6E-B0B952BCF518}" dt="2021-11-04T19:26:59.776" v="367"/>
          <ac:spMkLst>
            <pc:docMk/>
            <pc:sldMk cId="2883541589" sldId="389"/>
            <ac:spMk id="13" creationId="{810B242C-E976-4BF4-8AD4-95C82CE0F0CD}"/>
          </ac:spMkLst>
        </pc:spChg>
        <pc:spChg chg="mod">
          <ac:chgData name="Erin Azuma" userId="S::erin.azuma@ssaihq.com::8d6755ec-22d7-4694-9c72-e216f459f276" providerId="AD" clId="Web-{0D599018-429A-46AB-9F6E-B0B952BCF518}" dt="2021-11-04T19:26:59.807" v="368"/>
          <ac:spMkLst>
            <pc:docMk/>
            <pc:sldMk cId="2883541589" sldId="389"/>
            <ac:spMk id="14" creationId="{131FA372-270E-4D34-8864-02CDC81FC052}"/>
          </ac:spMkLst>
        </pc:spChg>
        <pc:spChg chg="mod">
          <ac:chgData name="Erin Azuma" userId="S::erin.azuma@ssaihq.com::8d6755ec-22d7-4694-9c72-e216f459f276" providerId="AD" clId="Web-{0D599018-429A-46AB-9F6E-B0B952BCF518}" dt="2021-11-04T19:26:59.822" v="369"/>
          <ac:spMkLst>
            <pc:docMk/>
            <pc:sldMk cId="2883541589" sldId="389"/>
            <ac:spMk id="15" creationId="{36D91208-8CAB-4823-8AC4-85083E73392C}"/>
          </ac:spMkLst>
        </pc:spChg>
        <pc:spChg chg="add">
          <ac:chgData name="Erin Azuma" userId="S::erin.azuma@ssaihq.com::8d6755ec-22d7-4694-9c72-e216f459f276" providerId="AD" clId="Web-{0D599018-429A-46AB-9F6E-B0B952BCF518}" dt="2021-11-04T20:09:47.701" v="982"/>
          <ac:spMkLst>
            <pc:docMk/>
            <pc:sldMk cId="2883541589" sldId="389"/>
            <ac:spMk id="16" creationId="{8B902BBD-1EEC-4CAE-AE1D-7D8F02A70FAF}"/>
          </ac:spMkLst>
        </pc:spChg>
        <pc:spChg chg="mod">
          <ac:chgData name="Erin Azuma" userId="S::erin.azuma@ssaihq.com::8d6755ec-22d7-4694-9c72-e216f459f276" providerId="AD" clId="Web-{0D599018-429A-46AB-9F6E-B0B952BCF518}" dt="2021-11-04T19:26:59.838" v="370"/>
          <ac:spMkLst>
            <pc:docMk/>
            <pc:sldMk cId="2883541589" sldId="389"/>
            <ac:spMk id="24" creationId="{61694C92-2464-4F8D-9C45-C5BC642FD800}"/>
          </ac:spMkLst>
        </pc:spChg>
        <pc:spChg chg="mod">
          <ac:chgData name="Erin Azuma" userId="S::erin.azuma@ssaihq.com::8d6755ec-22d7-4694-9c72-e216f459f276" providerId="AD" clId="Web-{0D599018-429A-46AB-9F6E-B0B952BCF518}" dt="2021-11-04T19:26:59.869" v="371"/>
          <ac:spMkLst>
            <pc:docMk/>
            <pc:sldMk cId="2883541589" sldId="389"/>
            <ac:spMk id="26" creationId="{CBFDEDA8-729A-4B7E-9971-596A23D3AB37}"/>
          </ac:spMkLst>
        </pc:spChg>
        <pc:spChg chg="mod">
          <ac:chgData name="Erin Azuma" userId="S::erin.azuma@ssaihq.com::8d6755ec-22d7-4694-9c72-e216f459f276" providerId="AD" clId="Web-{0D599018-429A-46AB-9F6E-B0B952BCF518}" dt="2021-11-04T19:26:59.885" v="372"/>
          <ac:spMkLst>
            <pc:docMk/>
            <pc:sldMk cId="2883541589" sldId="389"/>
            <ac:spMk id="27" creationId="{1AFA3F22-765F-44C3-B574-06AFB9E06DA1}"/>
          </ac:spMkLst>
        </pc:spChg>
        <pc:spChg chg="mod">
          <ac:chgData name="Erin Azuma" userId="S::erin.azuma@ssaihq.com::8d6755ec-22d7-4694-9c72-e216f459f276" providerId="AD" clId="Web-{0D599018-429A-46AB-9F6E-B0B952BCF518}" dt="2021-11-04T19:26:59.901" v="373"/>
          <ac:spMkLst>
            <pc:docMk/>
            <pc:sldMk cId="2883541589" sldId="389"/>
            <ac:spMk id="28" creationId="{D6354751-431B-4657-A53F-100660524D81}"/>
          </ac:spMkLst>
        </pc:spChg>
        <pc:spChg chg="mod">
          <ac:chgData name="Erin Azuma" userId="S::erin.azuma@ssaihq.com::8d6755ec-22d7-4694-9c72-e216f459f276" providerId="AD" clId="Web-{0D599018-429A-46AB-9F6E-B0B952BCF518}" dt="2021-11-04T19:26:59.932" v="374"/>
          <ac:spMkLst>
            <pc:docMk/>
            <pc:sldMk cId="2883541589" sldId="389"/>
            <ac:spMk id="29" creationId="{755350BB-2330-468F-9DC6-D4FF618D2AED}"/>
          </ac:spMkLst>
        </pc:spChg>
        <pc:spChg chg="mod">
          <ac:chgData name="Erin Azuma" userId="S::erin.azuma@ssaihq.com::8d6755ec-22d7-4694-9c72-e216f459f276" providerId="AD" clId="Web-{0D599018-429A-46AB-9F6E-B0B952BCF518}" dt="2021-11-04T19:26:59.947" v="375"/>
          <ac:spMkLst>
            <pc:docMk/>
            <pc:sldMk cId="2883541589" sldId="389"/>
            <ac:spMk id="31" creationId="{46CB3CE3-F232-4721-93D8-6918407073F5}"/>
          </ac:spMkLst>
        </pc:spChg>
        <pc:spChg chg="mod">
          <ac:chgData name="Erin Azuma" userId="S::erin.azuma@ssaihq.com::8d6755ec-22d7-4694-9c72-e216f459f276" providerId="AD" clId="Web-{0D599018-429A-46AB-9F6E-B0B952BCF518}" dt="2021-11-04T19:26:59.963" v="376"/>
          <ac:spMkLst>
            <pc:docMk/>
            <pc:sldMk cId="2883541589" sldId="389"/>
            <ac:spMk id="33" creationId="{72EF3DD1-32E6-4A25-BD91-FC2589EDC632}"/>
          </ac:spMkLst>
        </pc:spChg>
        <pc:spChg chg="mod">
          <ac:chgData name="Erin Azuma" userId="S::erin.azuma@ssaihq.com::8d6755ec-22d7-4694-9c72-e216f459f276" providerId="AD" clId="Web-{0D599018-429A-46AB-9F6E-B0B952BCF518}" dt="2021-11-04T19:26:59.994" v="377"/>
          <ac:spMkLst>
            <pc:docMk/>
            <pc:sldMk cId="2883541589" sldId="389"/>
            <ac:spMk id="35" creationId="{63D53624-14F6-422F-AB1F-7BE8227B3B50}"/>
          </ac:spMkLst>
        </pc:spChg>
        <pc:spChg chg="mod">
          <ac:chgData name="Erin Azuma" userId="S::erin.azuma@ssaihq.com::8d6755ec-22d7-4694-9c72-e216f459f276" providerId="AD" clId="Web-{0D599018-429A-46AB-9F6E-B0B952BCF518}" dt="2021-11-04T19:27:00.010" v="378"/>
          <ac:spMkLst>
            <pc:docMk/>
            <pc:sldMk cId="2883541589" sldId="389"/>
            <ac:spMk id="36" creationId="{754919FA-289E-4567-BFEE-0D4EB7529F17}"/>
          </ac:spMkLst>
        </pc:spChg>
        <pc:spChg chg="mod">
          <ac:chgData name="Erin Azuma" userId="S::erin.azuma@ssaihq.com::8d6755ec-22d7-4694-9c72-e216f459f276" providerId="AD" clId="Web-{0D599018-429A-46AB-9F6E-B0B952BCF518}" dt="2021-11-04T19:27:00.041" v="379"/>
          <ac:spMkLst>
            <pc:docMk/>
            <pc:sldMk cId="2883541589" sldId="389"/>
            <ac:spMk id="38" creationId="{4A2CBBCA-A2AB-4920-A8EA-6BDA98E870CB}"/>
          </ac:spMkLst>
        </pc:spChg>
        <pc:spChg chg="mod">
          <ac:chgData name="Erin Azuma" userId="S::erin.azuma@ssaihq.com::8d6755ec-22d7-4694-9c72-e216f459f276" providerId="AD" clId="Web-{0D599018-429A-46AB-9F6E-B0B952BCF518}" dt="2021-11-04T19:27:00.229" v="388"/>
          <ac:spMkLst>
            <pc:docMk/>
            <pc:sldMk cId="2883541589" sldId="389"/>
            <ac:spMk id="41" creationId="{24137612-411F-4EBE-BBF9-13629244B37F}"/>
          </ac:spMkLst>
        </pc:spChg>
        <pc:spChg chg="mod">
          <ac:chgData name="Erin Azuma" userId="S::erin.azuma@ssaihq.com::8d6755ec-22d7-4694-9c72-e216f459f276" providerId="AD" clId="Web-{0D599018-429A-46AB-9F6E-B0B952BCF518}" dt="2021-11-04T19:27:00.244" v="389"/>
          <ac:spMkLst>
            <pc:docMk/>
            <pc:sldMk cId="2883541589" sldId="389"/>
            <ac:spMk id="46" creationId="{F751C131-6EED-411B-9892-CDF49153F079}"/>
          </ac:spMkLst>
        </pc:spChg>
        <pc:spChg chg="mod">
          <ac:chgData name="Erin Azuma" userId="S::erin.azuma@ssaihq.com::8d6755ec-22d7-4694-9c72-e216f459f276" providerId="AD" clId="Web-{0D599018-429A-46AB-9F6E-B0B952BCF518}" dt="2021-11-04T19:27:00.057" v="380"/>
          <ac:spMkLst>
            <pc:docMk/>
            <pc:sldMk cId="2883541589" sldId="389"/>
            <ac:spMk id="47" creationId="{721A3606-E26F-4AE4-B8AE-B4E5E57ECE0A}"/>
          </ac:spMkLst>
        </pc:spChg>
        <pc:spChg chg="mod">
          <ac:chgData name="Erin Azuma" userId="S::erin.azuma@ssaihq.com::8d6755ec-22d7-4694-9c72-e216f459f276" providerId="AD" clId="Web-{0D599018-429A-46AB-9F6E-B0B952BCF518}" dt="2021-11-04T19:27:00.291" v="391"/>
          <ac:spMkLst>
            <pc:docMk/>
            <pc:sldMk cId="2883541589" sldId="389"/>
            <ac:spMk id="48" creationId="{0DF8D86E-17CB-4B45-B1B0-BB1807787E63}"/>
          </ac:spMkLst>
        </pc:spChg>
        <pc:spChg chg="mod">
          <ac:chgData name="Erin Azuma" userId="S::erin.azuma@ssaihq.com::8d6755ec-22d7-4694-9c72-e216f459f276" providerId="AD" clId="Web-{0D599018-429A-46AB-9F6E-B0B952BCF518}" dt="2021-11-04T19:27:00.338" v="393"/>
          <ac:spMkLst>
            <pc:docMk/>
            <pc:sldMk cId="2883541589" sldId="389"/>
            <ac:spMk id="53" creationId="{666B2507-C30A-41A3-A49D-A97F0487290E}"/>
          </ac:spMkLst>
        </pc:spChg>
        <pc:spChg chg="mod">
          <ac:chgData name="Erin Azuma" userId="S::erin.azuma@ssaihq.com::8d6755ec-22d7-4694-9c72-e216f459f276" providerId="AD" clId="Web-{0D599018-429A-46AB-9F6E-B0B952BCF518}" dt="2021-11-04T19:27:00.072" v="381"/>
          <ac:spMkLst>
            <pc:docMk/>
            <pc:sldMk cId="2883541589" sldId="389"/>
            <ac:spMk id="54" creationId="{1A8A6EFA-A95D-4DEB-B457-44D8576AB0CF}"/>
          </ac:spMkLst>
        </pc:spChg>
        <pc:spChg chg="mod">
          <ac:chgData name="Erin Azuma" userId="S::erin.azuma@ssaihq.com::8d6755ec-22d7-4694-9c72-e216f459f276" providerId="AD" clId="Web-{0D599018-429A-46AB-9F6E-B0B952BCF518}" dt="2021-11-04T19:27:00.135" v="384"/>
          <ac:spMkLst>
            <pc:docMk/>
            <pc:sldMk cId="2883541589" sldId="389"/>
            <ac:spMk id="55" creationId="{B049FA3B-99CD-4610-876B-DCCB037A06E2}"/>
          </ac:spMkLst>
        </pc:spChg>
        <pc:spChg chg="add mod">
          <ac:chgData name="Erin Azuma" userId="S::erin.azuma@ssaihq.com::8d6755ec-22d7-4694-9c72-e216f459f276" providerId="AD" clId="Web-{0D599018-429A-46AB-9F6E-B0B952BCF518}" dt="2021-11-04T19:27:00.479" v="400"/>
          <ac:spMkLst>
            <pc:docMk/>
            <pc:sldMk cId="2883541589" sldId="389"/>
            <ac:spMk id="56" creationId="{8B583BD6-8AD8-4413-9156-67B922C67067}"/>
          </ac:spMkLst>
        </pc:spChg>
        <pc:spChg chg="mod">
          <ac:chgData name="Erin Azuma" userId="S::erin.azuma@ssaihq.com::8d6755ec-22d7-4694-9c72-e216f459f276" providerId="AD" clId="Web-{0D599018-429A-46AB-9F6E-B0B952BCF518}" dt="2021-11-04T19:27:00.104" v="382"/>
          <ac:spMkLst>
            <pc:docMk/>
            <pc:sldMk cId="2883541589" sldId="389"/>
            <ac:spMk id="57" creationId="{E4C3BAA5-4439-43DB-9CAE-36C3FC5308CE}"/>
          </ac:spMkLst>
        </pc:spChg>
        <pc:spChg chg="add mod">
          <ac:chgData name="Erin Azuma" userId="S::erin.azuma@ssaihq.com::8d6755ec-22d7-4694-9c72-e216f459f276" providerId="AD" clId="Web-{0D599018-429A-46AB-9F6E-B0B952BCF518}" dt="2021-11-04T19:27:00.494" v="401"/>
          <ac:spMkLst>
            <pc:docMk/>
            <pc:sldMk cId="2883541589" sldId="389"/>
            <ac:spMk id="58" creationId="{80E7C9E4-1A93-41F1-A63E-23B57CDB2810}"/>
          </ac:spMkLst>
        </pc:spChg>
        <pc:spChg chg="mod">
          <ac:chgData name="Erin Azuma" userId="S::erin.azuma@ssaihq.com::8d6755ec-22d7-4694-9c72-e216f459f276" providerId="AD" clId="Web-{0D599018-429A-46AB-9F6E-B0B952BCF518}" dt="2021-11-04T19:27:00.119" v="383"/>
          <ac:spMkLst>
            <pc:docMk/>
            <pc:sldMk cId="2883541589" sldId="389"/>
            <ac:spMk id="59" creationId="{82821153-5688-4D79-B1BF-A36A55A5F1F7}"/>
          </ac:spMkLst>
        </pc:spChg>
        <pc:spChg chg="add mod">
          <ac:chgData name="Erin Azuma" userId="S::erin.azuma@ssaihq.com::8d6755ec-22d7-4694-9c72-e216f459f276" providerId="AD" clId="Web-{0D599018-429A-46AB-9F6E-B0B952BCF518}" dt="2021-11-04T19:27:00.510" v="402"/>
          <ac:spMkLst>
            <pc:docMk/>
            <pc:sldMk cId="2883541589" sldId="389"/>
            <ac:spMk id="60" creationId="{12223DF2-9E49-456F-BC07-D767D128505B}"/>
          </ac:spMkLst>
        </pc:spChg>
        <pc:spChg chg="mod">
          <ac:chgData name="Erin Azuma" userId="S::erin.azuma@ssaihq.com::8d6755ec-22d7-4694-9c72-e216f459f276" providerId="AD" clId="Web-{0D599018-429A-46AB-9F6E-B0B952BCF518}" dt="2021-11-04T19:27:00.166" v="385"/>
          <ac:spMkLst>
            <pc:docMk/>
            <pc:sldMk cId="2883541589" sldId="389"/>
            <ac:spMk id="61" creationId="{D615054E-EB82-4CA5-8AE5-7C04D4D2C480}"/>
          </ac:spMkLst>
        </pc:spChg>
        <pc:spChg chg="mod">
          <ac:chgData name="Erin Azuma" userId="S::erin.azuma@ssaihq.com::8d6755ec-22d7-4694-9c72-e216f459f276" providerId="AD" clId="Web-{0D599018-429A-46AB-9F6E-B0B952BCF518}" dt="2021-11-04T19:27:00.213" v="387"/>
          <ac:spMkLst>
            <pc:docMk/>
            <pc:sldMk cId="2883541589" sldId="389"/>
            <ac:spMk id="64" creationId="{ED06B0F8-60E4-4157-B3B3-5B83A3825268}"/>
          </ac:spMkLst>
        </pc:spChg>
        <pc:spChg chg="mod">
          <ac:chgData name="Erin Azuma" userId="S::erin.azuma@ssaihq.com::8d6755ec-22d7-4694-9c72-e216f459f276" providerId="AD" clId="Web-{0D599018-429A-46AB-9F6E-B0B952BCF518}" dt="2021-11-04T19:27:00.276" v="390"/>
          <ac:spMkLst>
            <pc:docMk/>
            <pc:sldMk cId="2883541589" sldId="389"/>
            <ac:spMk id="70" creationId="{7D716E61-0401-475E-B6FE-8BD6804C4638}"/>
          </ac:spMkLst>
        </pc:spChg>
        <pc:cxnChg chg="mod">
          <ac:chgData name="Erin Azuma" userId="S::erin.azuma@ssaihq.com::8d6755ec-22d7-4694-9c72-e216f459f276" providerId="AD" clId="Web-{0D599018-429A-46AB-9F6E-B0B952BCF518}" dt="2021-11-04T20:11:47.147" v="984" actId="14100"/>
          <ac:cxnSpMkLst>
            <pc:docMk/>
            <pc:sldMk cId="2883541589" sldId="389"/>
            <ac:cxnSpMk id="43" creationId="{2452BA4E-06EA-4903-9ACB-DD7EFA5FC22A}"/>
          </ac:cxnSpMkLst>
        </pc:cxnChg>
        <pc:cxnChg chg="mod">
          <ac:chgData name="Erin Azuma" userId="S::erin.azuma@ssaihq.com::8d6755ec-22d7-4694-9c72-e216f459f276" providerId="AD" clId="Web-{0D599018-429A-46AB-9F6E-B0B952BCF518}" dt="2021-11-04T19:22:51.118" v="340" actId="14100"/>
          <ac:cxnSpMkLst>
            <pc:docMk/>
            <pc:sldMk cId="2883541589" sldId="389"/>
            <ac:cxnSpMk id="44" creationId="{7E419000-3E77-4FEE-A419-0A1E6B046E5B}"/>
          </ac:cxnSpMkLst>
        </pc:cxnChg>
      </pc:sldChg>
    </pc:docChg>
  </pc:docChgLst>
  <pc:docChgLst>
    <pc:chgData name="Garren Kalter" userId="S::garren.kalter@ssaihq.com::78d98055-9cb6-43c2-ac66-485aa26888f0" providerId="AD" clId="Web-{79E4A0CE-7F02-4592-94E7-873980A66D61}"/>
    <pc:docChg chg="modSld">
      <pc:chgData name="Garren Kalter" userId="S::garren.kalter@ssaihq.com::78d98055-9cb6-43c2-ac66-485aa26888f0" providerId="AD" clId="Web-{79E4A0CE-7F02-4592-94E7-873980A66D61}" dt="2021-11-04T20:14:41.252" v="2068"/>
      <pc:docMkLst>
        <pc:docMk/>
      </pc:docMkLst>
      <pc:sldChg chg="modNotes">
        <pc:chgData name="Garren Kalter" userId="S::garren.kalter@ssaihq.com::78d98055-9cb6-43c2-ac66-485aa26888f0" providerId="AD" clId="Web-{79E4A0CE-7F02-4592-94E7-873980A66D61}" dt="2021-11-04T19:52:20.080" v="232"/>
        <pc:sldMkLst>
          <pc:docMk/>
          <pc:sldMk cId="3457887769" sldId="321"/>
        </pc:sldMkLst>
      </pc:sldChg>
      <pc:sldChg chg="modNotes">
        <pc:chgData name="Garren Kalter" userId="S::garren.kalter@ssaihq.com::78d98055-9cb6-43c2-ac66-485aa26888f0" providerId="AD" clId="Web-{79E4A0CE-7F02-4592-94E7-873980A66D61}" dt="2021-11-04T20:06:05.275" v="1090"/>
        <pc:sldMkLst>
          <pc:docMk/>
          <pc:sldMk cId="2126121383" sldId="368"/>
        </pc:sldMkLst>
      </pc:sldChg>
      <pc:sldChg chg="modNotes">
        <pc:chgData name="Garren Kalter" userId="S::garren.kalter@ssaihq.com::78d98055-9cb6-43c2-ac66-485aa26888f0" providerId="AD" clId="Web-{79E4A0CE-7F02-4592-94E7-873980A66D61}" dt="2021-11-04T19:57:34.985" v="658"/>
        <pc:sldMkLst>
          <pc:docMk/>
          <pc:sldMk cId="3019282324" sldId="370"/>
        </pc:sldMkLst>
      </pc:sldChg>
      <pc:sldChg chg="modSp modNotes">
        <pc:chgData name="Garren Kalter" userId="S::garren.kalter@ssaihq.com::78d98055-9cb6-43c2-ac66-485aa26888f0" providerId="AD" clId="Web-{79E4A0CE-7F02-4592-94E7-873980A66D61}" dt="2021-11-04T20:04:41.599" v="1088"/>
        <pc:sldMkLst>
          <pc:docMk/>
          <pc:sldMk cId="1381689498" sldId="374"/>
        </pc:sldMkLst>
        <pc:spChg chg="mod">
          <ac:chgData name="Garren Kalter" userId="S::garren.kalter@ssaihq.com::78d98055-9cb6-43c2-ac66-485aa26888f0" providerId="AD" clId="Web-{79E4A0CE-7F02-4592-94E7-873980A66D61}" dt="2021-11-04T20:04:02.628" v="1023" actId="20577"/>
          <ac:spMkLst>
            <pc:docMk/>
            <pc:sldMk cId="1381689498" sldId="374"/>
            <ac:spMk id="5" creationId="{37507812-C870-432D-BCA0-27D4E9C4998B}"/>
          </ac:spMkLst>
        </pc:spChg>
      </pc:sldChg>
      <pc:sldChg chg="mod modShow modNotes">
        <pc:chgData name="Garren Kalter" userId="S::garren.kalter@ssaihq.com::78d98055-9cb6-43c2-ac66-485aa26888f0" providerId="AD" clId="Web-{79E4A0CE-7F02-4592-94E7-873980A66D61}" dt="2021-11-04T20:14:41.252" v="2068"/>
        <pc:sldMkLst>
          <pc:docMk/>
          <pc:sldMk cId="122705747" sldId="375"/>
        </pc:sldMkLst>
      </pc:sldChg>
      <pc:sldChg chg="modNotes">
        <pc:chgData name="Garren Kalter" userId="S::garren.kalter@ssaihq.com::78d98055-9cb6-43c2-ac66-485aa26888f0" providerId="AD" clId="Web-{79E4A0CE-7F02-4592-94E7-873980A66D61}" dt="2021-11-04T20:06:42.620" v="1153"/>
        <pc:sldMkLst>
          <pc:docMk/>
          <pc:sldMk cId="3678106739" sldId="386"/>
        </pc:sldMkLst>
      </pc:sldChg>
      <pc:sldChg chg="modNotes">
        <pc:chgData name="Garren Kalter" userId="S::garren.kalter@ssaihq.com::78d98055-9cb6-43c2-ac66-485aa26888f0" providerId="AD" clId="Web-{79E4A0CE-7F02-4592-94E7-873980A66D61}" dt="2021-11-04T20:10:49.100" v="1736"/>
        <pc:sldMkLst>
          <pc:docMk/>
          <pc:sldMk cId="2883541589" sldId="389"/>
        </pc:sldMkLst>
      </pc:sldChg>
    </pc:docChg>
  </pc:docChgLst>
  <pc:docChgLst>
    <pc:chgData name="Sanketa Kadam" userId="S::sanketa.kadam@ssaihq.com::dbaf6e8c-1d56-493a-a360-644b0f65f8ab" providerId="AD" clId="Web-{0F6E4911-9C0C-C164-18D0-BCA624C79887}"/>
    <pc:docChg chg="mod addSld delSld modSld sldOrd">
      <pc:chgData name="Sanketa Kadam" userId="S::sanketa.kadam@ssaihq.com::dbaf6e8c-1d56-493a-a360-644b0f65f8ab" providerId="AD" clId="Web-{0F6E4911-9C0C-C164-18D0-BCA624C79887}" dt="2021-11-03T21:42:30.412" v="930" actId="20577"/>
      <pc:docMkLst>
        <pc:docMk/>
      </pc:docMkLst>
      <pc:sldChg chg="modSp addCm modNotes">
        <pc:chgData name="Sanketa Kadam" userId="S::sanketa.kadam@ssaihq.com::dbaf6e8c-1d56-493a-a360-644b0f65f8ab" providerId="AD" clId="Web-{0F6E4911-9C0C-C164-18D0-BCA624C79887}" dt="2021-11-03T21:04:27.350" v="304"/>
        <pc:sldMkLst>
          <pc:docMk/>
          <pc:sldMk cId="2867672443" sldId="328"/>
        </pc:sldMkLst>
        <pc:spChg chg="mod">
          <ac:chgData name="Sanketa Kadam" userId="S::sanketa.kadam@ssaihq.com::dbaf6e8c-1d56-493a-a360-644b0f65f8ab" providerId="AD" clId="Web-{0F6E4911-9C0C-C164-18D0-BCA624C79887}" dt="2021-11-03T20:53:05.086" v="186" actId="20577"/>
          <ac:spMkLst>
            <pc:docMk/>
            <pc:sldMk cId="2867672443" sldId="328"/>
            <ac:spMk id="10" creationId="{00000000-0000-0000-0000-000000000000}"/>
          </ac:spMkLst>
        </pc:spChg>
      </pc:sldChg>
      <pc:sldChg chg="mod ord modShow">
        <pc:chgData name="Sanketa Kadam" userId="S::sanketa.kadam@ssaihq.com::dbaf6e8c-1d56-493a-a360-644b0f65f8ab" providerId="AD" clId="Web-{0F6E4911-9C0C-C164-18D0-BCA624C79887}" dt="2021-11-03T21:37:26.781" v="648"/>
        <pc:sldMkLst>
          <pc:docMk/>
          <pc:sldMk cId="2291149418" sldId="336"/>
        </pc:sldMkLst>
      </pc:sldChg>
      <pc:sldChg chg="modSp">
        <pc:chgData name="Sanketa Kadam" userId="S::sanketa.kadam@ssaihq.com::dbaf6e8c-1d56-493a-a360-644b0f65f8ab" providerId="AD" clId="Web-{0F6E4911-9C0C-C164-18D0-BCA624C79887}" dt="2021-11-03T21:40:43.988" v="924" actId="20577"/>
        <pc:sldMkLst>
          <pc:docMk/>
          <pc:sldMk cId="3261481145" sldId="338"/>
        </pc:sldMkLst>
        <pc:spChg chg="mod">
          <ac:chgData name="Sanketa Kadam" userId="S::sanketa.kadam@ssaihq.com::dbaf6e8c-1d56-493a-a360-644b0f65f8ab" providerId="AD" clId="Web-{0F6E4911-9C0C-C164-18D0-BCA624C79887}" dt="2021-11-03T21:40:43.988" v="924" actId="20577"/>
          <ac:spMkLst>
            <pc:docMk/>
            <pc:sldMk cId="3261481145" sldId="338"/>
            <ac:spMk id="10" creationId="{00000000-0000-0000-0000-000000000000}"/>
          </ac:spMkLst>
        </pc:spChg>
      </pc:sldChg>
      <pc:sldChg chg="del">
        <pc:chgData name="Sanketa Kadam" userId="S::sanketa.kadam@ssaihq.com::dbaf6e8c-1d56-493a-a360-644b0f65f8ab" providerId="AD" clId="Web-{0F6E4911-9C0C-C164-18D0-BCA624C79887}" dt="2021-11-03T20:24:24.956" v="0"/>
        <pc:sldMkLst>
          <pc:docMk/>
          <pc:sldMk cId="3571865545" sldId="340"/>
        </pc:sldMkLst>
      </pc:sldChg>
      <pc:sldChg chg="addSp delSp modSp ord">
        <pc:chgData name="Sanketa Kadam" userId="S::sanketa.kadam@ssaihq.com::dbaf6e8c-1d56-493a-a360-644b0f65f8ab" providerId="AD" clId="Web-{0F6E4911-9C0C-C164-18D0-BCA624C79887}" dt="2021-11-03T21:24:27.952" v="449"/>
        <pc:sldMkLst>
          <pc:docMk/>
          <pc:sldMk cId="2811379242" sldId="341"/>
        </pc:sldMkLst>
        <pc:spChg chg="mod">
          <ac:chgData name="Sanketa Kadam" userId="S::sanketa.kadam@ssaihq.com::dbaf6e8c-1d56-493a-a360-644b0f65f8ab" providerId="AD" clId="Web-{0F6E4911-9C0C-C164-18D0-BCA624C79887}" dt="2021-11-03T20:30:44.543" v="136" actId="1076"/>
          <ac:spMkLst>
            <pc:docMk/>
            <pc:sldMk cId="2811379242" sldId="341"/>
            <ac:spMk id="18" creationId="{C85788E1-8D50-4EED-8BEB-2788FB439368}"/>
          </ac:spMkLst>
        </pc:spChg>
        <pc:spChg chg="mod">
          <ac:chgData name="Sanketa Kadam" userId="S::sanketa.kadam@ssaihq.com::dbaf6e8c-1d56-493a-a360-644b0f65f8ab" providerId="AD" clId="Web-{0F6E4911-9C0C-C164-18D0-BCA624C79887}" dt="2021-11-03T20:27:43.367" v="70" actId="20577"/>
          <ac:spMkLst>
            <pc:docMk/>
            <pc:sldMk cId="2811379242" sldId="341"/>
            <ac:spMk id="20" creationId="{8C956578-CE79-4352-BCD4-DD885C3B6857}"/>
          </ac:spMkLst>
        </pc:spChg>
        <pc:spChg chg="mod">
          <ac:chgData name="Sanketa Kadam" userId="S::sanketa.kadam@ssaihq.com::dbaf6e8c-1d56-493a-a360-644b0f65f8ab" providerId="AD" clId="Web-{0F6E4911-9C0C-C164-18D0-BCA624C79887}" dt="2021-11-03T20:29:01.806" v="106" actId="20577"/>
          <ac:spMkLst>
            <pc:docMk/>
            <pc:sldMk cId="2811379242" sldId="341"/>
            <ac:spMk id="23" creationId="{17B3DDBC-8E06-412C-B741-63C1E288DC78}"/>
          </ac:spMkLst>
        </pc:spChg>
        <pc:spChg chg="mod">
          <ac:chgData name="Sanketa Kadam" userId="S::sanketa.kadam@ssaihq.com::dbaf6e8c-1d56-493a-a360-644b0f65f8ab" providerId="AD" clId="Web-{0F6E4911-9C0C-C164-18D0-BCA624C79887}" dt="2021-11-03T20:29:08.931" v="108" actId="1076"/>
          <ac:spMkLst>
            <pc:docMk/>
            <pc:sldMk cId="2811379242" sldId="341"/>
            <ac:spMk id="26" creationId="{CBFDEDA8-729A-4B7E-9971-596A23D3AB37}"/>
          </ac:spMkLst>
        </pc:spChg>
        <pc:spChg chg="mod">
          <ac:chgData name="Sanketa Kadam" userId="S::sanketa.kadam@ssaihq.com::dbaf6e8c-1d56-493a-a360-644b0f65f8ab" providerId="AD" clId="Web-{0F6E4911-9C0C-C164-18D0-BCA624C79887}" dt="2021-11-03T20:29:27.682" v="113" actId="1076"/>
          <ac:spMkLst>
            <pc:docMk/>
            <pc:sldMk cId="2811379242" sldId="341"/>
            <ac:spMk id="28" creationId="{D6354751-431B-4657-A53F-100660524D81}"/>
          </ac:spMkLst>
        </pc:spChg>
        <pc:spChg chg="mod">
          <ac:chgData name="Sanketa Kadam" userId="S::sanketa.kadam@ssaihq.com::dbaf6e8c-1d56-493a-a360-644b0f65f8ab" providerId="AD" clId="Web-{0F6E4911-9C0C-C164-18D0-BCA624C79887}" dt="2021-11-03T20:29:24.510" v="112" actId="1076"/>
          <ac:spMkLst>
            <pc:docMk/>
            <pc:sldMk cId="2811379242" sldId="341"/>
            <ac:spMk id="29" creationId="{755350BB-2330-468F-9DC6-D4FF618D2AED}"/>
          </ac:spMkLst>
        </pc:spChg>
        <pc:spChg chg="add del mod">
          <ac:chgData name="Sanketa Kadam" userId="S::sanketa.kadam@ssaihq.com::dbaf6e8c-1d56-493a-a360-644b0f65f8ab" providerId="AD" clId="Web-{0F6E4911-9C0C-C164-18D0-BCA624C79887}" dt="2021-11-03T20:28:40.681" v="100" actId="1076"/>
          <ac:spMkLst>
            <pc:docMk/>
            <pc:sldMk cId="2811379242" sldId="341"/>
            <ac:spMk id="31" creationId="{46CB3CE3-F232-4721-93D8-6918407073F5}"/>
          </ac:spMkLst>
        </pc:spChg>
        <pc:spChg chg="add del mod">
          <ac:chgData name="Sanketa Kadam" userId="S::sanketa.kadam@ssaihq.com::dbaf6e8c-1d56-493a-a360-644b0f65f8ab" providerId="AD" clId="Web-{0F6E4911-9C0C-C164-18D0-BCA624C79887}" dt="2021-11-03T20:28:43.134" v="101" actId="1076"/>
          <ac:spMkLst>
            <pc:docMk/>
            <pc:sldMk cId="2811379242" sldId="341"/>
            <ac:spMk id="33" creationId="{72EF3DD1-32E6-4A25-BD91-FC2589EDC632}"/>
          </ac:spMkLst>
        </pc:spChg>
        <pc:spChg chg="mod">
          <ac:chgData name="Sanketa Kadam" userId="S::sanketa.kadam@ssaihq.com::dbaf6e8c-1d56-493a-a360-644b0f65f8ab" providerId="AD" clId="Web-{0F6E4911-9C0C-C164-18D0-BCA624C79887}" dt="2021-11-03T20:29:04.634" v="107" actId="1076"/>
          <ac:spMkLst>
            <pc:docMk/>
            <pc:sldMk cId="2811379242" sldId="341"/>
            <ac:spMk id="47" creationId="{721A3606-E26F-4AE4-B8AE-B4E5E57ECE0A}"/>
          </ac:spMkLst>
        </pc:spChg>
        <pc:spChg chg="add mod">
          <ac:chgData name="Sanketa Kadam" userId="S::sanketa.kadam@ssaihq.com::dbaf6e8c-1d56-493a-a360-644b0f65f8ab" providerId="AD" clId="Web-{0F6E4911-9C0C-C164-18D0-BCA624C79887}" dt="2021-11-03T20:28:46.759" v="102" actId="1076"/>
          <ac:spMkLst>
            <pc:docMk/>
            <pc:sldMk cId="2811379242" sldId="341"/>
            <ac:spMk id="53" creationId="{E473477B-DC1F-4916-9DD1-2546C240741B}"/>
          </ac:spMkLst>
        </pc:spChg>
        <pc:spChg chg="add mod">
          <ac:chgData name="Sanketa Kadam" userId="S::sanketa.kadam@ssaihq.com::dbaf6e8c-1d56-493a-a360-644b0f65f8ab" providerId="AD" clId="Web-{0F6E4911-9C0C-C164-18D0-BCA624C79887}" dt="2021-11-03T20:29:57.307" v="130" actId="20577"/>
          <ac:spMkLst>
            <pc:docMk/>
            <pc:sldMk cId="2811379242" sldId="341"/>
            <ac:spMk id="54" creationId="{1A8A6EFA-A95D-4DEB-B457-44D8576AB0CF}"/>
          </ac:spMkLst>
        </pc:spChg>
        <pc:cxnChg chg="del">
          <ac:chgData name="Sanketa Kadam" userId="S::sanketa.kadam@ssaihq.com::dbaf6e8c-1d56-493a-a360-644b0f65f8ab" providerId="AD" clId="Web-{0F6E4911-9C0C-C164-18D0-BCA624C79887}" dt="2021-11-03T20:29:12.916" v="110"/>
          <ac:cxnSpMkLst>
            <pc:docMk/>
            <pc:sldMk cId="2811379242" sldId="341"/>
            <ac:cxnSpMk id="3" creationId="{4F7693E9-FABC-45A0-B3A9-AC824373D066}"/>
          </ac:cxnSpMkLst>
        </pc:cxnChg>
        <pc:cxnChg chg="del">
          <ac:chgData name="Sanketa Kadam" userId="S::sanketa.kadam@ssaihq.com::dbaf6e8c-1d56-493a-a360-644b0f65f8ab" providerId="AD" clId="Web-{0F6E4911-9C0C-C164-18D0-BCA624C79887}" dt="2021-11-03T20:29:12.088" v="109"/>
          <ac:cxnSpMkLst>
            <pc:docMk/>
            <pc:sldMk cId="2811379242" sldId="341"/>
            <ac:cxnSpMk id="32" creationId="{B137FF8A-0587-45CF-9001-C966B4CD5076}"/>
          </ac:cxnSpMkLst>
        </pc:cxnChg>
        <pc:cxnChg chg="mod">
          <ac:chgData name="Sanketa Kadam" userId="S::sanketa.kadam@ssaihq.com::dbaf6e8c-1d56-493a-a360-644b0f65f8ab" providerId="AD" clId="Web-{0F6E4911-9C0C-C164-18D0-BCA624C79887}" dt="2021-11-03T20:30:23.683" v="135" actId="14100"/>
          <ac:cxnSpMkLst>
            <pc:docMk/>
            <pc:sldMk cId="2811379242" sldId="341"/>
            <ac:cxnSpMk id="43" creationId="{2452BA4E-06EA-4903-9ACB-DD7EFA5FC22A}"/>
          </ac:cxnSpMkLst>
        </pc:cxnChg>
        <pc:cxnChg chg="add del">
          <ac:chgData name="Sanketa Kadam" userId="S::sanketa.kadam@ssaihq.com::dbaf6e8c-1d56-493a-a360-644b0f65f8ab" providerId="AD" clId="Web-{0F6E4911-9C0C-C164-18D0-BCA624C79887}" dt="2021-11-03T20:28:26.837" v="91"/>
          <ac:cxnSpMkLst>
            <pc:docMk/>
            <pc:sldMk cId="2811379242" sldId="341"/>
            <ac:cxnSpMk id="45" creationId="{8C07B3AA-3D7B-4ACF-A291-86BA7F71EE07}"/>
          </ac:cxnSpMkLst>
        </pc:cxnChg>
        <pc:cxnChg chg="mod">
          <ac:chgData name="Sanketa Kadam" userId="S::sanketa.kadam@ssaihq.com::dbaf6e8c-1d56-493a-a360-644b0f65f8ab" providerId="AD" clId="Web-{0F6E4911-9C0C-C164-18D0-BCA624C79887}" dt="2021-11-03T20:29:15.135" v="111" actId="14100"/>
          <ac:cxnSpMkLst>
            <pc:docMk/>
            <pc:sldMk cId="2811379242" sldId="341"/>
            <ac:cxnSpMk id="51" creationId="{2A3F92C4-DB36-4705-AE47-391254D47BC9}"/>
          </ac:cxnSpMkLst>
        </pc:cxnChg>
        <pc:cxnChg chg="add mod">
          <ac:chgData name="Sanketa Kadam" userId="S::sanketa.kadam@ssaihq.com::dbaf6e8c-1d56-493a-a360-644b0f65f8ab" providerId="AD" clId="Web-{0F6E4911-9C0C-C164-18D0-BCA624C79887}" dt="2021-11-03T20:30:07.933" v="133" actId="14100"/>
          <ac:cxnSpMkLst>
            <pc:docMk/>
            <pc:sldMk cId="2811379242" sldId="341"/>
            <ac:cxnSpMk id="55" creationId="{37519C16-0FA3-476E-B8A6-6C7BDD9DB0A3}"/>
          </ac:cxnSpMkLst>
        </pc:cxnChg>
      </pc:sldChg>
      <pc:sldChg chg="addSp modSp">
        <pc:chgData name="Sanketa Kadam" userId="S::sanketa.kadam@ssaihq.com::dbaf6e8c-1d56-493a-a360-644b0f65f8ab" providerId="AD" clId="Web-{0F6E4911-9C0C-C164-18D0-BCA624C79887}" dt="2021-11-03T21:19:53.197" v="432" actId="20577"/>
        <pc:sldMkLst>
          <pc:docMk/>
          <pc:sldMk cId="1892417028" sldId="344"/>
        </pc:sldMkLst>
        <pc:spChg chg="mod">
          <ac:chgData name="Sanketa Kadam" userId="S::sanketa.kadam@ssaihq.com::dbaf6e8c-1d56-493a-a360-644b0f65f8ab" providerId="AD" clId="Web-{0F6E4911-9C0C-C164-18D0-BCA624C79887}" dt="2021-11-03T21:18:40.320" v="415" actId="1076"/>
          <ac:spMkLst>
            <pc:docMk/>
            <pc:sldMk cId="1892417028" sldId="344"/>
            <ac:spMk id="5" creationId="{921DC233-C3FF-4E40-A4D0-04E9B1E33F5C}"/>
          </ac:spMkLst>
        </pc:spChg>
        <pc:spChg chg="mod">
          <ac:chgData name="Sanketa Kadam" userId="S::sanketa.kadam@ssaihq.com::dbaf6e8c-1d56-493a-a360-644b0f65f8ab" providerId="AD" clId="Web-{0F6E4911-9C0C-C164-18D0-BCA624C79887}" dt="2021-11-03T21:19:32.525" v="424" actId="1076"/>
          <ac:spMkLst>
            <pc:docMk/>
            <pc:sldMk cId="1892417028" sldId="344"/>
            <ac:spMk id="24" creationId="{DAAC90F3-FC9D-4F56-86C0-6AB5F5BF0DD6}"/>
          </ac:spMkLst>
        </pc:spChg>
        <pc:spChg chg="mod">
          <ac:chgData name="Sanketa Kadam" userId="S::sanketa.kadam@ssaihq.com::dbaf6e8c-1d56-493a-a360-644b0f65f8ab" providerId="AD" clId="Web-{0F6E4911-9C0C-C164-18D0-BCA624C79887}" dt="2021-11-03T21:17:14.053" v="388" actId="1076"/>
          <ac:spMkLst>
            <pc:docMk/>
            <pc:sldMk cId="1892417028" sldId="344"/>
            <ac:spMk id="27" creationId="{C85C8AF1-77B4-4CEF-A163-AB6BEBD41FB4}"/>
          </ac:spMkLst>
        </pc:spChg>
        <pc:spChg chg="mod">
          <ac:chgData name="Sanketa Kadam" userId="S::sanketa.kadam@ssaihq.com::dbaf6e8c-1d56-493a-a360-644b0f65f8ab" providerId="AD" clId="Web-{0F6E4911-9C0C-C164-18D0-BCA624C79887}" dt="2021-11-03T21:17:14.069" v="389" actId="1076"/>
          <ac:spMkLst>
            <pc:docMk/>
            <pc:sldMk cId="1892417028" sldId="344"/>
            <ac:spMk id="28" creationId="{41A8FD81-8453-4634-9000-EB684B35F3C6}"/>
          </ac:spMkLst>
        </pc:spChg>
        <pc:spChg chg="mod">
          <ac:chgData name="Sanketa Kadam" userId="S::sanketa.kadam@ssaihq.com::dbaf6e8c-1d56-493a-a360-644b0f65f8ab" providerId="AD" clId="Web-{0F6E4911-9C0C-C164-18D0-BCA624C79887}" dt="2021-11-03T21:17:14.084" v="391" actId="1076"/>
          <ac:spMkLst>
            <pc:docMk/>
            <pc:sldMk cId="1892417028" sldId="344"/>
            <ac:spMk id="29" creationId="{D526D005-1CF5-40B5-80F0-D8FACD363026}"/>
          </ac:spMkLst>
        </pc:spChg>
        <pc:spChg chg="add mod">
          <ac:chgData name="Sanketa Kadam" userId="S::sanketa.kadam@ssaihq.com::dbaf6e8c-1d56-493a-a360-644b0f65f8ab" providerId="AD" clId="Web-{0F6E4911-9C0C-C164-18D0-BCA624C79887}" dt="2021-11-03T21:18:23.164" v="410" actId="1076"/>
          <ac:spMkLst>
            <pc:docMk/>
            <pc:sldMk cId="1892417028" sldId="344"/>
            <ac:spMk id="30" creationId="{397A56CB-6235-4847-AAC3-9FA150AD4138}"/>
          </ac:spMkLst>
        </pc:spChg>
        <pc:spChg chg="add mod">
          <ac:chgData name="Sanketa Kadam" userId="S::sanketa.kadam@ssaihq.com::dbaf6e8c-1d56-493a-a360-644b0f65f8ab" providerId="AD" clId="Web-{0F6E4911-9C0C-C164-18D0-BCA624C79887}" dt="2021-11-03T21:18:56.914" v="419" actId="1076"/>
          <ac:spMkLst>
            <pc:docMk/>
            <pc:sldMk cId="1892417028" sldId="344"/>
            <ac:spMk id="31" creationId="{D522FBBC-8580-4719-B77B-07FA1C952C60}"/>
          </ac:spMkLst>
        </pc:spChg>
        <pc:spChg chg="add mod">
          <ac:chgData name="Sanketa Kadam" userId="S::sanketa.kadam@ssaihq.com::dbaf6e8c-1d56-493a-a360-644b0f65f8ab" providerId="AD" clId="Web-{0F6E4911-9C0C-C164-18D0-BCA624C79887}" dt="2021-11-03T21:19:00.727" v="420" actId="1076"/>
          <ac:spMkLst>
            <pc:docMk/>
            <pc:sldMk cId="1892417028" sldId="344"/>
            <ac:spMk id="32" creationId="{F245604C-E9DE-437C-A0A4-519575107BB0}"/>
          </ac:spMkLst>
        </pc:spChg>
        <pc:spChg chg="add">
          <ac:chgData name="Sanketa Kadam" userId="S::sanketa.kadam@ssaihq.com::dbaf6e8c-1d56-493a-a360-644b0f65f8ab" providerId="AD" clId="Web-{0F6E4911-9C0C-C164-18D0-BCA624C79887}" dt="2021-11-03T21:18:34.008" v="412"/>
          <ac:spMkLst>
            <pc:docMk/>
            <pc:sldMk cId="1892417028" sldId="344"/>
            <ac:spMk id="33" creationId="{BC5BF4E3-638E-4FD4-A661-0A11F7B7B4E5}"/>
          </ac:spMkLst>
        </pc:spChg>
        <pc:spChg chg="add">
          <ac:chgData name="Sanketa Kadam" userId="S::sanketa.kadam@ssaihq.com::dbaf6e8c-1d56-493a-a360-644b0f65f8ab" providerId="AD" clId="Web-{0F6E4911-9C0C-C164-18D0-BCA624C79887}" dt="2021-11-03T21:18:37.617" v="413"/>
          <ac:spMkLst>
            <pc:docMk/>
            <pc:sldMk cId="1892417028" sldId="344"/>
            <ac:spMk id="34" creationId="{A92488E9-5302-4C44-B459-4C4FF94B16CC}"/>
          </ac:spMkLst>
        </pc:spChg>
        <pc:spChg chg="add mod">
          <ac:chgData name="Sanketa Kadam" userId="S::sanketa.kadam@ssaihq.com::dbaf6e8c-1d56-493a-a360-644b0f65f8ab" providerId="AD" clId="Web-{0F6E4911-9C0C-C164-18D0-BCA624C79887}" dt="2021-11-03T21:19:36.837" v="425" actId="14100"/>
          <ac:spMkLst>
            <pc:docMk/>
            <pc:sldMk cId="1892417028" sldId="344"/>
            <ac:spMk id="35" creationId="{3A113BC5-1A89-49D6-907A-67C26D392603}"/>
          </ac:spMkLst>
        </pc:spChg>
        <pc:spChg chg="add mod">
          <ac:chgData name="Sanketa Kadam" userId="S::sanketa.kadam@ssaihq.com::dbaf6e8c-1d56-493a-a360-644b0f65f8ab" providerId="AD" clId="Web-{0F6E4911-9C0C-C164-18D0-BCA624C79887}" dt="2021-11-03T21:19:53.197" v="432" actId="20577"/>
          <ac:spMkLst>
            <pc:docMk/>
            <pc:sldMk cId="1892417028" sldId="344"/>
            <ac:spMk id="36" creationId="{8176594B-8753-4E1C-B1FB-F23AC2A44FE9}"/>
          </ac:spMkLst>
        </pc:spChg>
        <pc:picChg chg="mod">
          <ac:chgData name="Sanketa Kadam" userId="S::sanketa.kadam@ssaihq.com::dbaf6e8c-1d56-493a-a360-644b0f65f8ab" providerId="AD" clId="Web-{0F6E4911-9C0C-C164-18D0-BCA624C79887}" dt="2021-11-03T21:17:14.006" v="386" actId="1076"/>
          <ac:picMkLst>
            <pc:docMk/>
            <pc:sldMk cId="1892417028" sldId="344"/>
            <ac:picMk id="6" creationId="{03638B5B-FD67-4430-9517-575C065FECF3}"/>
          </ac:picMkLst>
        </pc:picChg>
        <pc:picChg chg="mod">
          <ac:chgData name="Sanketa Kadam" userId="S::sanketa.kadam@ssaihq.com::dbaf6e8c-1d56-493a-a360-644b0f65f8ab" providerId="AD" clId="Web-{0F6E4911-9C0C-C164-18D0-BCA624C79887}" dt="2021-11-03T21:17:14.084" v="390" actId="1076"/>
          <ac:picMkLst>
            <pc:docMk/>
            <pc:sldMk cId="1892417028" sldId="344"/>
            <ac:picMk id="9" creationId="{74764605-6992-43AD-AA2C-71E48DB0DD86}"/>
          </ac:picMkLst>
        </pc:picChg>
        <pc:picChg chg="mod">
          <ac:chgData name="Sanketa Kadam" userId="S::sanketa.kadam@ssaihq.com::dbaf6e8c-1d56-493a-a360-644b0f65f8ab" providerId="AD" clId="Web-{0F6E4911-9C0C-C164-18D0-BCA624C79887}" dt="2021-11-03T21:17:14.037" v="387" actId="1076"/>
          <ac:picMkLst>
            <pc:docMk/>
            <pc:sldMk cId="1892417028" sldId="344"/>
            <ac:picMk id="10" creationId="{EB76F756-DC51-45E1-82F9-4E7EAF06223A}"/>
          </ac:picMkLst>
        </pc:picChg>
        <pc:cxnChg chg="mod">
          <ac:chgData name="Sanketa Kadam" userId="S::sanketa.kadam@ssaihq.com::dbaf6e8c-1d56-493a-a360-644b0f65f8ab" providerId="AD" clId="Web-{0F6E4911-9C0C-C164-18D0-BCA624C79887}" dt="2021-11-03T21:19:32.525" v="423" actId="1076"/>
          <ac:cxnSpMkLst>
            <pc:docMk/>
            <pc:sldMk cId="1892417028" sldId="344"/>
            <ac:cxnSpMk id="20" creationId="{4C71BE83-9FD0-41D9-8079-C08B50332C01}"/>
          </ac:cxnSpMkLst>
        </pc:cxnChg>
      </pc:sldChg>
      <pc:sldChg chg="modSp">
        <pc:chgData name="Sanketa Kadam" userId="S::sanketa.kadam@ssaihq.com::dbaf6e8c-1d56-493a-a360-644b0f65f8ab" providerId="AD" clId="Web-{0F6E4911-9C0C-C164-18D0-BCA624C79887}" dt="2021-11-03T21:33:36.495" v="565" actId="20577"/>
        <pc:sldMkLst>
          <pc:docMk/>
          <pc:sldMk cId="1652542843" sldId="346"/>
        </pc:sldMkLst>
        <pc:spChg chg="mod">
          <ac:chgData name="Sanketa Kadam" userId="S::sanketa.kadam@ssaihq.com::dbaf6e8c-1d56-493a-a360-644b0f65f8ab" providerId="AD" clId="Web-{0F6E4911-9C0C-C164-18D0-BCA624C79887}" dt="2021-11-03T21:33:36.495" v="565" actId="20577"/>
          <ac:spMkLst>
            <pc:docMk/>
            <pc:sldMk cId="1652542843" sldId="346"/>
            <ac:spMk id="2" creationId="{00000000-0000-0000-0000-000000000000}"/>
          </ac:spMkLst>
        </pc:spChg>
      </pc:sldChg>
      <pc:sldChg chg="modSp">
        <pc:chgData name="Sanketa Kadam" userId="S::sanketa.kadam@ssaihq.com::dbaf6e8c-1d56-493a-a360-644b0f65f8ab" providerId="AD" clId="Web-{0F6E4911-9C0C-C164-18D0-BCA624C79887}" dt="2021-11-03T21:33:21.198" v="562" actId="20577"/>
        <pc:sldMkLst>
          <pc:docMk/>
          <pc:sldMk cId="4019637084" sldId="347"/>
        </pc:sldMkLst>
        <pc:spChg chg="mod">
          <ac:chgData name="Sanketa Kadam" userId="S::sanketa.kadam@ssaihq.com::dbaf6e8c-1d56-493a-a360-644b0f65f8ab" providerId="AD" clId="Web-{0F6E4911-9C0C-C164-18D0-BCA624C79887}" dt="2021-11-03T21:33:21.198" v="562" actId="20577"/>
          <ac:spMkLst>
            <pc:docMk/>
            <pc:sldMk cId="4019637084" sldId="347"/>
            <ac:spMk id="2" creationId="{00000000-0000-0000-0000-000000000000}"/>
          </ac:spMkLst>
        </pc:spChg>
      </pc:sldChg>
      <pc:sldChg chg="modSp">
        <pc:chgData name="Sanketa Kadam" userId="S::sanketa.kadam@ssaihq.com::dbaf6e8c-1d56-493a-a360-644b0f65f8ab" providerId="AD" clId="Web-{0F6E4911-9C0C-C164-18D0-BCA624C79887}" dt="2021-11-03T21:33:31.261" v="564" actId="20577"/>
        <pc:sldMkLst>
          <pc:docMk/>
          <pc:sldMk cId="2418803831" sldId="348"/>
        </pc:sldMkLst>
        <pc:spChg chg="mod">
          <ac:chgData name="Sanketa Kadam" userId="S::sanketa.kadam@ssaihq.com::dbaf6e8c-1d56-493a-a360-644b0f65f8ab" providerId="AD" clId="Web-{0F6E4911-9C0C-C164-18D0-BCA624C79887}" dt="2021-11-03T21:33:31.261" v="564" actId="20577"/>
          <ac:spMkLst>
            <pc:docMk/>
            <pc:sldMk cId="2418803831" sldId="348"/>
            <ac:spMk id="2" creationId="{00000000-0000-0000-0000-000000000000}"/>
          </ac:spMkLst>
        </pc:spChg>
      </pc:sldChg>
      <pc:sldChg chg="modSp ord">
        <pc:chgData name="Sanketa Kadam" userId="S::sanketa.kadam@ssaihq.com::dbaf6e8c-1d56-493a-a360-644b0f65f8ab" providerId="AD" clId="Web-{0F6E4911-9C0C-C164-18D0-BCA624C79887}" dt="2021-11-03T21:24:13.827" v="448"/>
        <pc:sldMkLst>
          <pc:docMk/>
          <pc:sldMk cId="2096503665" sldId="349"/>
        </pc:sldMkLst>
        <pc:graphicFrameChg chg="mod modGraphic">
          <ac:chgData name="Sanketa Kadam" userId="S::sanketa.kadam@ssaihq.com::dbaf6e8c-1d56-493a-a360-644b0f65f8ab" providerId="AD" clId="Web-{0F6E4911-9C0C-C164-18D0-BCA624C79887}" dt="2021-11-03T21:24:13.827" v="448"/>
          <ac:graphicFrameMkLst>
            <pc:docMk/>
            <pc:sldMk cId="2096503665" sldId="349"/>
            <ac:graphicFrameMk id="3" creationId="{CAC41221-C3DD-42BC-97B9-81BC0F7E88E4}"/>
          </ac:graphicFrameMkLst>
        </pc:graphicFrameChg>
      </pc:sldChg>
      <pc:sldChg chg="modSp">
        <pc:chgData name="Sanketa Kadam" userId="S::sanketa.kadam@ssaihq.com::dbaf6e8c-1d56-493a-a360-644b0f65f8ab" providerId="AD" clId="Web-{0F6E4911-9C0C-C164-18D0-BCA624C79887}" dt="2021-11-03T20:55:59.824" v="196" actId="20577"/>
        <pc:sldMkLst>
          <pc:docMk/>
          <pc:sldMk cId="3361583754" sldId="353"/>
        </pc:sldMkLst>
        <pc:spChg chg="mod">
          <ac:chgData name="Sanketa Kadam" userId="S::sanketa.kadam@ssaihq.com::dbaf6e8c-1d56-493a-a360-644b0f65f8ab" providerId="AD" clId="Web-{0F6E4911-9C0C-C164-18D0-BCA624C79887}" dt="2021-11-03T20:55:59.824" v="196" actId="20577"/>
          <ac:spMkLst>
            <pc:docMk/>
            <pc:sldMk cId="3361583754" sldId="353"/>
            <ac:spMk id="28" creationId="{0D2E4491-AA5B-4B30-BCA7-3A50CC6FAE95}"/>
          </ac:spMkLst>
        </pc:spChg>
      </pc:sldChg>
      <pc:sldChg chg="modSp ord addCm">
        <pc:chgData name="Sanketa Kadam" userId="S::sanketa.kadam@ssaihq.com::dbaf6e8c-1d56-493a-a360-644b0f65f8ab" providerId="AD" clId="Web-{0F6E4911-9C0C-C164-18D0-BCA624C79887}" dt="2021-11-03T21:24:34.828" v="450"/>
        <pc:sldMkLst>
          <pc:docMk/>
          <pc:sldMk cId="959909801" sldId="355"/>
        </pc:sldMkLst>
        <pc:spChg chg="mod">
          <ac:chgData name="Sanketa Kadam" userId="S::sanketa.kadam@ssaihq.com::dbaf6e8c-1d56-493a-a360-644b0f65f8ab" providerId="AD" clId="Web-{0F6E4911-9C0C-C164-18D0-BCA624C79887}" dt="2021-11-03T21:20:41.276" v="433" actId="20577"/>
          <ac:spMkLst>
            <pc:docMk/>
            <pc:sldMk cId="959909801" sldId="355"/>
            <ac:spMk id="11" creationId="{C6988975-C724-4C56-8E08-249CDE4AC2BD}"/>
          </ac:spMkLst>
        </pc:spChg>
        <pc:spChg chg="mod">
          <ac:chgData name="Sanketa Kadam" userId="S::sanketa.kadam@ssaihq.com::dbaf6e8c-1d56-493a-a360-644b0f65f8ab" providerId="AD" clId="Web-{0F6E4911-9C0C-C164-18D0-BCA624C79887}" dt="2021-11-03T21:21:42.840" v="444" actId="20577"/>
          <ac:spMkLst>
            <pc:docMk/>
            <pc:sldMk cId="959909801" sldId="355"/>
            <ac:spMk id="19" creationId="{7DC050A3-A842-4EF7-A4C2-DC91252DF833}"/>
          </ac:spMkLst>
        </pc:spChg>
        <pc:spChg chg="mod">
          <ac:chgData name="Sanketa Kadam" userId="S::sanketa.kadam@ssaihq.com::dbaf6e8c-1d56-493a-a360-644b0f65f8ab" providerId="AD" clId="Web-{0F6E4911-9C0C-C164-18D0-BCA624C79887}" dt="2021-11-03T21:21:46.762" v="445" actId="1076"/>
          <ac:spMkLst>
            <pc:docMk/>
            <pc:sldMk cId="959909801" sldId="355"/>
            <ac:spMk id="21" creationId="{F17B5E67-B6FE-46F5-8F10-65E0AC59CA0B}"/>
          </ac:spMkLst>
        </pc:spChg>
      </pc:sldChg>
      <pc:sldChg chg="modSp">
        <pc:chgData name="Sanketa Kadam" userId="S::sanketa.kadam@ssaihq.com::dbaf6e8c-1d56-493a-a360-644b0f65f8ab" providerId="AD" clId="Web-{0F6E4911-9C0C-C164-18D0-BCA624C79887}" dt="2021-11-03T21:33:39.917" v="566" actId="20577"/>
        <pc:sldMkLst>
          <pc:docMk/>
          <pc:sldMk cId="2189166381" sldId="356"/>
        </pc:sldMkLst>
        <pc:spChg chg="mod">
          <ac:chgData name="Sanketa Kadam" userId="S::sanketa.kadam@ssaihq.com::dbaf6e8c-1d56-493a-a360-644b0f65f8ab" providerId="AD" clId="Web-{0F6E4911-9C0C-C164-18D0-BCA624C79887}" dt="2021-11-03T21:33:39.917" v="566" actId="20577"/>
          <ac:spMkLst>
            <pc:docMk/>
            <pc:sldMk cId="2189166381" sldId="356"/>
            <ac:spMk id="2" creationId="{00000000-0000-0000-0000-000000000000}"/>
          </ac:spMkLst>
        </pc:spChg>
      </pc:sldChg>
      <pc:sldChg chg="modSp">
        <pc:chgData name="Sanketa Kadam" userId="S::sanketa.kadam@ssaihq.com::dbaf6e8c-1d56-493a-a360-644b0f65f8ab" providerId="AD" clId="Web-{0F6E4911-9C0C-C164-18D0-BCA624C79887}" dt="2021-11-03T21:33:43.276" v="567" actId="20577"/>
        <pc:sldMkLst>
          <pc:docMk/>
          <pc:sldMk cId="1380789615" sldId="357"/>
        </pc:sldMkLst>
        <pc:spChg chg="mod">
          <ac:chgData name="Sanketa Kadam" userId="S::sanketa.kadam@ssaihq.com::dbaf6e8c-1d56-493a-a360-644b0f65f8ab" providerId="AD" clId="Web-{0F6E4911-9C0C-C164-18D0-BCA624C79887}" dt="2021-11-03T21:33:43.276" v="567" actId="20577"/>
          <ac:spMkLst>
            <pc:docMk/>
            <pc:sldMk cId="1380789615" sldId="357"/>
            <ac:spMk id="2" creationId="{00000000-0000-0000-0000-000000000000}"/>
          </ac:spMkLst>
        </pc:spChg>
      </pc:sldChg>
      <pc:sldChg chg="modSp">
        <pc:chgData name="Sanketa Kadam" userId="S::sanketa.kadam@ssaihq.com::dbaf6e8c-1d56-493a-a360-644b0f65f8ab" providerId="AD" clId="Web-{0F6E4911-9C0C-C164-18D0-BCA624C79887}" dt="2021-11-03T20:37:22.254" v="159" actId="20577"/>
        <pc:sldMkLst>
          <pc:docMk/>
          <pc:sldMk cId="2097404531" sldId="358"/>
        </pc:sldMkLst>
        <pc:spChg chg="mod">
          <ac:chgData name="Sanketa Kadam" userId="S::sanketa.kadam@ssaihq.com::dbaf6e8c-1d56-493a-a360-644b0f65f8ab" providerId="AD" clId="Web-{0F6E4911-9C0C-C164-18D0-BCA624C79887}" dt="2021-11-03T20:37:22.254" v="159" actId="20577"/>
          <ac:spMkLst>
            <pc:docMk/>
            <pc:sldMk cId="2097404531" sldId="358"/>
            <ac:spMk id="7" creationId="{0D6BE84E-2B0C-42F9-A440-5BBB9646B6B4}"/>
          </ac:spMkLst>
        </pc:spChg>
        <pc:spChg chg="mod">
          <ac:chgData name="Sanketa Kadam" userId="S::sanketa.kadam@ssaihq.com::dbaf6e8c-1d56-493a-a360-644b0f65f8ab" providerId="AD" clId="Web-{0F6E4911-9C0C-C164-18D0-BCA624C79887}" dt="2021-11-03T20:37:13.785" v="148" actId="20577"/>
          <ac:spMkLst>
            <pc:docMk/>
            <pc:sldMk cId="2097404531" sldId="358"/>
            <ac:spMk id="8" creationId="{3078C114-14B3-4C32-A5A1-EB3B9F49F8CB}"/>
          </ac:spMkLst>
        </pc:spChg>
      </pc:sldChg>
      <pc:sldChg chg="modSp">
        <pc:chgData name="Sanketa Kadam" userId="S::sanketa.kadam@ssaihq.com::dbaf6e8c-1d56-493a-a360-644b0f65f8ab" providerId="AD" clId="Web-{0F6E4911-9C0C-C164-18D0-BCA624C79887}" dt="2021-11-03T21:07:24.322" v="310" actId="20577"/>
        <pc:sldMkLst>
          <pc:docMk/>
          <pc:sldMk cId="3793865597" sldId="360"/>
        </pc:sldMkLst>
        <pc:spChg chg="mod">
          <ac:chgData name="Sanketa Kadam" userId="S::sanketa.kadam@ssaihq.com::dbaf6e8c-1d56-493a-a360-644b0f65f8ab" providerId="AD" clId="Web-{0F6E4911-9C0C-C164-18D0-BCA624C79887}" dt="2021-11-03T21:07:24.322" v="310" actId="20577"/>
          <ac:spMkLst>
            <pc:docMk/>
            <pc:sldMk cId="3793865597" sldId="360"/>
            <ac:spMk id="5" creationId="{FD02DA4D-5BDF-45B4-A302-BEB06D7D2EEB}"/>
          </ac:spMkLst>
        </pc:spChg>
      </pc:sldChg>
      <pc:sldChg chg="addSp addCm">
        <pc:chgData name="Sanketa Kadam" userId="S::sanketa.kadam@ssaihq.com::dbaf6e8c-1d56-493a-a360-644b0f65f8ab" providerId="AD" clId="Web-{0F6E4911-9C0C-C164-18D0-BCA624C79887}" dt="2021-11-03T21:10:20.232" v="312"/>
        <pc:sldMkLst>
          <pc:docMk/>
          <pc:sldMk cId="125493729" sldId="361"/>
        </pc:sldMkLst>
        <pc:spChg chg="add">
          <ac:chgData name="Sanketa Kadam" userId="S::sanketa.kadam@ssaihq.com::dbaf6e8c-1d56-493a-a360-644b0f65f8ab" providerId="AD" clId="Web-{0F6E4911-9C0C-C164-18D0-BCA624C79887}" dt="2021-11-03T21:10:01.591" v="311"/>
          <ac:spMkLst>
            <pc:docMk/>
            <pc:sldMk cId="125493729" sldId="361"/>
            <ac:spMk id="7" creationId="{00F10B22-59B9-4EE3-87BF-A09146E6C717}"/>
          </ac:spMkLst>
        </pc:spChg>
      </pc:sldChg>
      <pc:sldChg chg="addSp delSp modSp add ord">
        <pc:chgData name="Sanketa Kadam" userId="S::sanketa.kadam@ssaihq.com::dbaf6e8c-1d56-493a-a360-644b0f65f8ab" providerId="AD" clId="Web-{0F6E4911-9C0C-C164-18D0-BCA624C79887}" dt="2021-11-03T21:42:30.412" v="930" actId="20577"/>
        <pc:sldMkLst>
          <pc:docMk/>
          <pc:sldMk cId="904486293" sldId="362"/>
        </pc:sldMkLst>
        <pc:spChg chg="mod">
          <ac:chgData name="Sanketa Kadam" userId="S::sanketa.kadam@ssaihq.com::dbaf6e8c-1d56-493a-a360-644b0f65f8ab" providerId="AD" clId="Web-{0F6E4911-9C0C-C164-18D0-BCA624C79887}" dt="2021-11-03T20:24:49.425" v="5" actId="20577"/>
          <ac:spMkLst>
            <pc:docMk/>
            <pc:sldMk cId="904486293" sldId="362"/>
            <ac:spMk id="2" creationId="{00000000-0000-0000-0000-000000000000}"/>
          </ac:spMkLst>
        </pc:spChg>
        <pc:spChg chg="mod">
          <ac:chgData name="Sanketa Kadam" userId="S::sanketa.kadam@ssaihq.com::dbaf6e8c-1d56-493a-a360-644b0f65f8ab" providerId="AD" clId="Web-{0F6E4911-9C0C-C164-18D0-BCA624C79887}" dt="2021-11-03T20:26:25.927" v="44" actId="1076"/>
          <ac:spMkLst>
            <pc:docMk/>
            <pc:sldMk cId="904486293" sldId="362"/>
            <ac:spMk id="4" creationId="{36578274-B54B-4EE6-A54C-DC7ADDB36ED2}"/>
          </ac:spMkLst>
        </pc:spChg>
        <pc:spChg chg="mod">
          <ac:chgData name="Sanketa Kadam" userId="S::sanketa.kadam@ssaihq.com::dbaf6e8c-1d56-493a-a360-644b0f65f8ab" providerId="AD" clId="Web-{0F6E4911-9C0C-C164-18D0-BCA624C79887}" dt="2021-11-03T20:26:35.943" v="53" actId="1076"/>
          <ac:spMkLst>
            <pc:docMk/>
            <pc:sldMk cId="904486293" sldId="362"/>
            <ac:spMk id="5" creationId="{ACD5A7BD-D6B3-4CEC-82DC-46B654D10E54}"/>
          </ac:spMkLst>
        </pc:spChg>
        <pc:spChg chg="del">
          <ac:chgData name="Sanketa Kadam" userId="S::sanketa.kadam@ssaihq.com::dbaf6e8c-1d56-493a-a360-644b0f65f8ab" providerId="AD" clId="Web-{0F6E4911-9C0C-C164-18D0-BCA624C79887}" dt="2021-11-03T20:25:15.645" v="19"/>
          <ac:spMkLst>
            <pc:docMk/>
            <pc:sldMk cId="904486293" sldId="362"/>
            <ac:spMk id="6" creationId="{BC9A2385-2FA0-4AF2-AFA2-7E8A9B72343C}"/>
          </ac:spMkLst>
        </pc:spChg>
        <pc:spChg chg="mod">
          <ac:chgData name="Sanketa Kadam" userId="S::sanketa.kadam@ssaihq.com::dbaf6e8c-1d56-493a-a360-644b0f65f8ab" providerId="AD" clId="Web-{0F6E4911-9C0C-C164-18D0-BCA624C79887}" dt="2021-11-03T20:26:25.943" v="46" actId="1076"/>
          <ac:spMkLst>
            <pc:docMk/>
            <pc:sldMk cId="904486293" sldId="362"/>
            <ac:spMk id="7" creationId="{A125AE10-A17D-4FE3-A1BF-813595B7194F}"/>
          </ac:spMkLst>
        </pc:spChg>
        <pc:spChg chg="mod">
          <ac:chgData name="Sanketa Kadam" userId="S::sanketa.kadam@ssaihq.com::dbaf6e8c-1d56-493a-a360-644b0f65f8ab" providerId="AD" clId="Web-{0F6E4911-9C0C-C164-18D0-BCA624C79887}" dt="2021-11-03T20:26:41.959" v="55" actId="1076"/>
          <ac:spMkLst>
            <pc:docMk/>
            <pc:sldMk cId="904486293" sldId="362"/>
            <ac:spMk id="8" creationId="{C344E773-76E9-41F7-92D1-5F7437127BB2}"/>
          </ac:spMkLst>
        </pc:spChg>
        <pc:spChg chg="mod">
          <ac:chgData name="Sanketa Kadam" userId="S::sanketa.kadam@ssaihq.com::dbaf6e8c-1d56-493a-a360-644b0f65f8ab" providerId="AD" clId="Web-{0F6E4911-9C0C-C164-18D0-BCA624C79887}" dt="2021-11-03T20:26:25.959" v="48" actId="1076"/>
          <ac:spMkLst>
            <pc:docMk/>
            <pc:sldMk cId="904486293" sldId="362"/>
            <ac:spMk id="9" creationId="{D5FFDC48-0954-4803-9D1C-22B1B1369997}"/>
          </ac:spMkLst>
        </pc:spChg>
        <pc:spChg chg="mod">
          <ac:chgData name="Sanketa Kadam" userId="S::sanketa.kadam@ssaihq.com::dbaf6e8c-1d56-493a-a360-644b0f65f8ab" providerId="AD" clId="Web-{0F6E4911-9C0C-C164-18D0-BCA624C79887}" dt="2021-11-03T20:26:25.959" v="49" actId="1076"/>
          <ac:spMkLst>
            <pc:docMk/>
            <pc:sldMk cId="904486293" sldId="362"/>
            <ac:spMk id="10" creationId="{4B286D9F-1A54-4329-9C45-BED123E838DF}"/>
          </ac:spMkLst>
        </pc:spChg>
        <pc:spChg chg="add mod">
          <ac:chgData name="Sanketa Kadam" userId="S::sanketa.kadam@ssaihq.com::dbaf6e8c-1d56-493a-a360-644b0f65f8ab" providerId="AD" clId="Web-{0F6E4911-9C0C-C164-18D0-BCA624C79887}" dt="2021-11-03T20:26:25.974" v="50" actId="1076"/>
          <ac:spMkLst>
            <pc:docMk/>
            <pc:sldMk cId="904486293" sldId="362"/>
            <ac:spMk id="12" creationId="{C9805BC8-27CA-4A1D-9882-5B12A1663D6D}"/>
          </ac:spMkLst>
        </pc:spChg>
        <pc:spChg chg="add mod">
          <ac:chgData name="Sanketa Kadam" userId="S::sanketa.kadam@ssaihq.com::dbaf6e8c-1d56-493a-a360-644b0f65f8ab" providerId="AD" clId="Web-{0F6E4911-9C0C-C164-18D0-BCA624C79887}" dt="2021-11-03T20:26:38.412" v="54" actId="1076"/>
          <ac:spMkLst>
            <pc:docMk/>
            <pc:sldMk cId="904486293" sldId="362"/>
            <ac:spMk id="13" creationId="{F631D5AC-325D-4006-9573-9F5209389444}"/>
          </ac:spMkLst>
        </pc:spChg>
        <pc:spChg chg="add mod">
          <ac:chgData name="Sanketa Kadam" userId="S::sanketa.kadam@ssaihq.com::dbaf6e8c-1d56-493a-a360-644b0f65f8ab" providerId="AD" clId="Web-{0F6E4911-9C0C-C164-18D0-BCA624C79887}" dt="2021-11-03T21:42:30.412" v="930" actId="20577"/>
          <ac:spMkLst>
            <pc:docMk/>
            <pc:sldMk cId="904486293" sldId="362"/>
            <ac:spMk id="14" creationId="{A55245BB-AF50-4923-BF13-944050930A82}"/>
          </ac:spMkLst>
        </pc:spChg>
      </pc:sldChg>
      <pc:sldChg chg="addSp delSp modSp new ord">
        <pc:chgData name="Sanketa Kadam" userId="S::sanketa.kadam@ssaihq.com::dbaf6e8c-1d56-493a-a360-644b0f65f8ab" providerId="AD" clId="Web-{0F6E4911-9C0C-C164-18D0-BCA624C79887}" dt="2021-11-03T21:39:35.143" v="898"/>
        <pc:sldMkLst>
          <pc:docMk/>
          <pc:sldMk cId="868663620" sldId="363"/>
        </pc:sldMkLst>
        <pc:spChg chg="add del mod">
          <ac:chgData name="Sanketa Kadam" userId="S::sanketa.kadam@ssaihq.com::dbaf6e8c-1d56-493a-a360-644b0f65f8ab" providerId="AD" clId="Web-{0F6E4911-9C0C-C164-18D0-BCA624C79887}" dt="2021-11-03T21:38:28.220" v="803"/>
          <ac:spMkLst>
            <pc:docMk/>
            <pc:sldMk cId="868663620" sldId="363"/>
            <ac:spMk id="3" creationId="{2DBEA276-74E1-4C38-8DE2-A752931FFFC5}"/>
          </ac:spMkLst>
        </pc:spChg>
        <pc:spChg chg="add del mod">
          <ac:chgData name="Sanketa Kadam" userId="S::sanketa.kadam@ssaihq.com::dbaf6e8c-1d56-493a-a360-644b0f65f8ab" providerId="AD" clId="Web-{0F6E4911-9C0C-C164-18D0-BCA624C79887}" dt="2021-11-03T21:36:01.826" v="622"/>
          <ac:spMkLst>
            <pc:docMk/>
            <pc:sldMk cId="868663620" sldId="363"/>
            <ac:spMk id="4" creationId="{E72098FE-EF9C-404D-A1DC-493024F4DA4C}"/>
          </ac:spMkLst>
        </pc:spChg>
        <pc:graphicFrameChg chg="add mod modGraphic">
          <ac:chgData name="Sanketa Kadam" userId="S::sanketa.kadam@ssaihq.com::dbaf6e8c-1d56-493a-a360-644b0f65f8ab" providerId="AD" clId="Web-{0F6E4911-9C0C-C164-18D0-BCA624C79887}" dt="2021-11-03T21:39:12.189" v="884"/>
          <ac:graphicFrameMkLst>
            <pc:docMk/>
            <pc:sldMk cId="868663620" sldId="363"/>
            <ac:graphicFrameMk id="5" creationId="{67081781-96E0-4192-A29E-2B401F467321}"/>
          </ac:graphicFrameMkLst>
        </pc:graphicFrameChg>
      </pc:sldChg>
      <pc:sldChg chg="delSp modSp add replId">
        <pc:chgData name="Sanketa Kadam" userId="S::sanketa.kadam@ssaihq.com::dbaf6e8c-1d56-493a-a360-644b0f65f8ab" providerId="AD" clId="Web-{0F6E4911-9C0C-C164-18D0-BCA624C79887}" dt="2021-11-03T21:33:18.620" v="561" actId="20577"/>
        <pc:sldMkLst>
          <pc:docMk/>
          <pc:sldMk cId="464165873" sldId="365"/>
        </pc:sldMkLst>
        <pc:spChg chg="mod">
          <ac:chgData name="Sanketa Kadam" userId="S::sanketa.kadam@ssaihq.com::dbaf6e8c-1d56-493a-a360-644b0f65f8ab" providerId="AD" clId="Web-{0F6E4911-9C0C-C164-18D0-BCA624C79887}" dt="2021-11-03T21:33:18.620" v="561" actId="20577"/>
          <ac:spMkLst>
            <pc:docMk/>
            <pc:sldMk cId="464165873" sldId="365"/>
            <ac:spMk id="2" creationId="{00000000-0000-0000-0000-000000000000}"/>
          </ac:spMkLst>
        </pc:spChg>
        <pc:grpChg chg="del">
          <ac:chgData name="Sanketa Kadam" userId="S::sanketa.kadam@ssaihq.com::dbaf6e8c-1d56-493a-a360-644b0f65f8ab" providerId="AD" clId="Web-{0F6E4911-9C0C-C164-18D0-BCA624C79887}" dt="2021-11-03T21:29:58.256" v="521"/>
          <ac:grpSpMkLst>
            <pc:docMk/>
            <pc:sldMk cId="464165873" sldId="365"/>
            <ac:grpSpMk id="5" creationId="{3DEE5A85-E731-48FD-92AF-FFE4BAFB8395}"/>
          </ac:grpSpMkLst>
        </pc:grpChg>
      </pc:sldChg>
      <pc:sldChg chg="modSp add replId">
        <pc:chgData name="Sanketa Kadam" userId="S::sanketa.kadam@ssaihq.com::dbaf6e8c-1d56-493a-a360-644b0f65f8ab" providerId="AD" clId="Web-{0F6E4911-9C0C-C164-18D0-BCA624C79887}" dt="2021-11-03T21:33:27.229" v="563" actId="20577"/>
        <pc:sldMkLst>
          <pc:docMk/>
          <pc:sldMk cId="3115286312" sldId="366"/>
        </pc:sldMkLst>
        <pc:spChg chg="mod">
          <ac:chgData name="Sanketa Kadam" userId="S::sanketa.kadam@ssaihq.com::dbaf6e8c-1d56-493a-a360-644b0f65f8ab" providerId="AD" clId="Web-{0F6E4911-9C0C-C164-18D0-BCA624C79887}" dt="2021-11-03T21:33:27.229" v="563" actId="20577"/>
          <ac:spMkLst>
            <pc:docMk/>
            <pc:sldMk cId="3115286312" sldId="366"/>
            <ac:spMk id="2" creationId="{00000000-0000-0000-0000-000000000000}"/>
          </ac:spMkLst>
        </pc:spChg>
      </pc:sldChg>
      <pc:sldChg chg="modSp add ord replId">
        <pc:chgData name="Sanketa Kadam" userId="S::sanketa.kadam@ssaihq.com::dbaf6e8c-1d56-493a-a360-644b0f65f8ab" providerId="AD" clId="Web-{0F6E4911-9C0C-C164-18D0-BCA624C79887}" dt="2021-11-03T21:31:01.882" v="553" actId="20577"/>
        <pc:sldMkLst>
          <pc:docMk/>
          <pc:sldMk cId="2582999599" sldId="367"/>
        </pc:sldMkLst>
        <pc:spChg chg="mod">
          <ac:chgData name="Sanketa Kadam" userId="S::sanketa.kadam@ssaihq.com::dbaf6e8c-1d56-493a-a360-644b0f65f8ab" providerId="AD" clId="Web-{0F6E4911-9C0C-C164-18D0-BCA624C79887}" dt="2021-11-03T21:31:01.882" v="553" actId="20577"/>
          <ac:spMkLst>
            <pc:docMk/>
            <pc:sldMk cId="2582999599" sldId="367"/>
            <ac:spMk id="2" creationId="{00000000-0000-0000-0000-000000000000}"/>
          </ac:spMkLst>
        </pc:spChg>
      </pc:sldChg>
      <pc:sldChg chg="delSp modSp add ord replId">
        <pc:chgData name="Sanketa Kadam" userId="S::sanketa.kadam@ssaihq.com::dbaf6e8c-1d56-493a-a360-644b0f65f8ab" providerId="AD" clId="Web-{0F6E4911-9C0C-C164-18D0-BCA624C79887}" dt="2021-11-03T21:36:51.874" v="647" actId="20577"/>
        <pc:sldMkLst>
          <pc:docMk/>
          <pc:sldMk cId="2126121383" sldId="368"/>
        </pc:sldMkLst>
        <pc:spChg chg="mod">
          <ac:chgData name="Sanketa Kadam" userId="S::sanketa.kadam@ssaihq.com::dbaf6e8c-1d56-493a-a360-644b0f65f8ab" providerId="AD" clId="Web-{0F6E4911-9C0C-C164-18D0-BCA624C79887}" dt="2021-11-03T21:36:51.874" v="647" actId="20577"/>
          <ac:spMkLst>
            <pc:docMk/>
            <pc:sldMk cId="2126121383" sldId="368"/>
            <ac:spMk id="2" creationId="{00000000-0000-0000-0000-000000000000}"/>
          </ac:spMkLst>
        </pc:spChg>
        <pc:spChg chg="del">
          <ac:chgData name="Sanketa Kadam" userId="S::sanketa.kadam@ssaihq.com::dbaf6e8c-1d56-493a-a360-644b0f65f8ab" providerId="AD" clId="Web-{0F6E4911-9C0C-C164-18D0-BCA624C79887}" dt="2021-11-03T21:36:43.468" v="642"/>
          <ac:spMkLst>
            <pc:docMk/>
            <pc:sldMk cId="2126121383" sldId="368"/>
            <ac:spMk id="11" creationId="{7BE0B681-C4A7-4F35-A1F5-F1D9FD03B82E}"/>
          </ac:spMkLst>
        </pc:spChg>
        <pc:picChg chg="del">
          <ac:chgData name="Sanketa Kadam" userId="S::sanketa.kadam@ssaihq.com::dbaf6e8c-1d56-493a-a360-644b0f65f8ab" providerId="AD" clId="Web-{0F6E4911-9C0C-C164-18D0-BCA624C79887}" dt="2021-11-03T21:36:44.811" v="643"/>
          <ac:picMkLst>
            <pc:docMk/>
            <pc:sldMk cId="2126121383" sldId="368"/>
            <ac:picMk id="3" creationId="{5053133C-D238-4F6D-B584-F69B7F8D03DE}"/>
          </ac:picMkLst>
        </pc:picChg>
      </pc:sldChg>
      <pc:sldChg chg="addSp delSp modSp add mod replId modShow delCm">
        <pc:chgData name="Sanketa Kadam" userId="S::sanketa.kadam@ssaihq.com::dbaf6e8c-1d56-493a-a360-644b0f65f8ab" providerId="AD" clId="Web-{0F6E4911-9C0C-C164-18D0-BCA624C79887}" dt="2021-11-03T21:39:52.800" v="901" actId="20577"/>
        <pc:sldMkLst>
          <pc:docMk/>
          <pc:sldMk cId="410020859" sldId="369"/>
        </pc:sldMkLst>
        <pc:spChg chg="del mod">
          <ac:chgData name="Sanketa Kadam" userId="S::sanketa.kadam@ssaihq.com::dbaf6e8c-1d56-493a-a360-644b0f65f8ab" providerId="AD" clId="Web-{0F6E4911-9C0C-C164-18D0-BCA624C79887}" dt="2021-11-03T21:39:28.002" v="893"/>
          <ac:spMkLst>
            <pc:docMk/>
            <pc:sldMk cId="410020859" sldId="369"/>
            <ac:spMk id="3" creationId="{00000000-0000-0000-0000-000000000000}"/>
          </ac:spMkLst>
        </pc:spChg>
        <pc:spChg chg="del">
          <ac:chgData name="Sanketa Kadam" userId="S::sanketa.kadam@ssaihq.com::dbaf6e8c-1d56-493a-a360-644b0f65f8ab" providerId="AD" clId="Web-{0F6E4911-9C0C-C164-18D0-BCA624C79887}" dt="2021-11-03T21:39:29.830" v="897"/>
          <ac:spMkLst>
            <pc:docMk/>
            <pc:sldMk cId="410020859" sldId="369"/>
            <ac:spMk id="5" creationId="{BC2F507B-8173-405A-8D59-DBA7EF221511}"/>
          </ac:spMkLst>
        </pc:spChg>
        <pc:spChg chg="del">
          <ac:chgData name="Sanketa Kadam" userId="S::sanketa.kadam@ssaihq.com::dbaf6e8c-1d56-493a-a360-644b0f65f8ab" providerId="AD" clId="Web-{0F6E4911-9C0C-C164-18D0-BCA624C79887}" dt="2021-11-03T21:39:26.096" v="890"/>
          <ac:spMkLst>
            <pc:docMk/>
            <pc:sldMk cId="410020859" sldId="369"/>
            <ac:spMk id="6" creationId="{8037D8C6-2463-4347-9EDC-9572E6B58E3F}"/>
          </ac:spMkLst>
        </pc:spChg>
        <pc:spChg chg="del">
          <ac:chgData name="Sanketa Kadam" userId="S::sanketa.kadam@ssaihq.com::dbaf6e8c-1d56-493a-a360-644b0f65f8ab" providerId="AD" clId="Web-{0F6E4911-9C0C-C164-18D0-BCA624C79887}" dt="2021-11-03T21:39:29.830" v="896"/>
          <ac:spMkLst>
            <pc:docMk/>
            <pc:sldMk cId="410020859" sldId="369"/>
            <ac:spMk id="7" creationId="{AF8117F4-7B55-4BB8-B853-82E990628D05}"/>
          </ac:spMkLst>
        </pc:spChg>
        <pc:spChg chg="del">
          <ac:chgData name="Sanketa Kadam" userId="S::sanketa.kadam@ssaihq.com::dbaf6e8c-1d56-493a-a360-644b0f65f8ab" providerId="AD" clId="Web-{0F6E4911-9C0C-C164-18D0-BCA624C79887}" dt="2021-11-03T21:39:29.830" v="895"/>
          <ac:spMkLst>
            <pc:docMk/>
            <pc:sldMk cId="410020859" sldId="369"/>
            <ac:spMk id="8" creationId="{ADC1292D-71C8-48EB-BBCB-AEECBD0680E8}"/>
          </ac:spMkLst>
        </pc:spChg>
        <pc:spChg chg="del">
          <ac:chgData name="Sanketa Kadam" userId="S::sanketa.kadam@ssaihq.com::dbaf6e8c-1d56-493a-a360-644b0f65f8ab" providerId="AD" clId="Web-{0F6E4911-9C0C-C164-18D0-BCA624C79887}" dt="2021-11-03T21:39:29.830" v="894"/>
          <ac:spMkLst>
            <pc:docMk/>
            <pc:sldMk cId="410020859" sldId="369"/>
            <ac:spMk id="9" creationId="{5809208F-96AE-473A-A1F2-F8B61497AE00}"/>
          </ac:spMkLst>
        </pc:spChg>
        <pc:spChg chg="add mod">
          <ac:chgData name="Sanketa Kadam" userId="S::sanketa.kadam@ssaihq.com::dbaf6e8c-1d56-493a-a360-644b0f65f8ab" providerId="AD" clId="Web-{0F6E4911-9C0C-C164-18D0-BCA624C79887}" dt="2021-11-03T21:39:52.800" v="901" actId="20577"/>
          <ac:spMkLst>
            <pc:docMk/>
            <pc:sldMk cId="410020859" sldId="369"/>
            <ac:spMk id="11" creationId="{114AF9E6-75B9-49D7-91BC-E5ACF9DC1E44}"/>
          </ac:spMkLst>
        </pc:spChg>
        <pc:picChg chg="del">
          <ac:chgData name="Sanketa Kadam" userId="S::sanketa.kadam@ssaihq.com::dbaf6e8c-1d56-493a-a360-644b0f65f8ab" providerId="AD" clId="Web-{0F6E4911-9C0C-C164-18D0-BCA624C79887}" dt="2021-11-03T21:39:25.440" v="889"/>
          <ac:picMkLst>
            <pc:docMk/>
            <pc:sldMk cId="410020859" sldId="369"/>
            <ac:picMk id="4" creationId="{8C6D95AA-7764-4AC4-B4AE-CF1C4FE98BDE}"/>
          </ac:picMkLst>
        </pc:picChg>
      </pc:sldChg>
      <pc:sldChg chg="del">
        <pc:chgData name="Sanketa Kadam" userId="S::sanketa.kadam@ssaihq.com::dbaf6e8c-1d56-493a-a360-644b0f65f8ab" providerId="AD" clId="Web-{0F6E4911-9C0C-C164-18D0-BCA624C79887}" dt="2021-11-03T21:36:41.483" v="641"/>
        <pc:sldMkLst>
          <pc:docMk/>
          <pc:sldMk cId="2622607591" sldId="369"/>
        </pc:sldMkLst>
      </pc:sldChg>
      <pc:sldChg chg="del">
        <pc:chgData name="Sanketa Kadam" userId="S::sanketa.kadam@ssaihq.com::dbaf6e8c-1d56-493a-a360-644b0f65f8ab" providerId="AD" clId="Web-{0F6E4911-9C0C-C164-18D0-BCA624C79887}" dt="2021-11-03T21:36:41.483" v="640"/>
        <pc:sldMkLst>
          <pc:docMk/>
          <pc:sldMk cId="296733319" sldId="370"/>
        </pc:sldMkLst>
      </pc:sldChg>
      <pc:sldChg chg="del">
        <pc:chgData name="Sanketa Kadam" userId="S::sanketa.kadam@ssaihq.com::dbaf6e8c-1d56-493a-a360-644b0f65f8ab" providerId="AD" clId="Web-{0F6E4911-9C0C-C164-18D0-BCA624C79887}" dt="2021-11-03T21:36:41.483" v="639"/>
        <pc:sldMkLst>
          <pc:docMk/>
          <pc:sldMk cId="2575365153" sldId="371"/>
        </pc:sldMkLst>
      </pc:sldChg>
    </pc:docChg>
  </pc:docChgLst>
  <pc:docChgLst>
    <pc:chgData name="Erin Azuma" userId="S::erin.azuma@ssaihq.com::8d6755ec-22d7-4694-9c72-e216f459f276" providerId="AD" clId="Web-{3616EB7B-1FEB-38CF-0B99-45F9657B236D}"/>
    <pc:docChg chg="addSld delSld modSld">
      <pc:chgData name="Erin Azuma" userId="S::erin.azuma@ssaihq.com::8d6755ec-22d7-4694-9c72-e216f459f276" providerId="AD" clId="Web-{3616EB7B-1FEB-38CF-0B99-45F9657B236D}" dt="2021-11-02T20:39:06.428" v="147"/>
      <pc:docMkLst>
        <pc:docMk/>
      </pc:docMkLst>
      <pc:sldChg chg="modSp modNotes">
        <pc:chgData name="Erin Azuma" userId="S::erin.azuma@ssaihq.com::8d6755ec-22d7-4694-9c72-e216f459f276" providerId="AD" clId="Web-{3616EB7B-1FEB-38CF-0B99-45F9657B236D}" dt="2021-11-02T17:18:24.160" v="79" actId="1076"/>
        <pc:sldMkLst>
          <pc:docMk/>
          <pc:sldMk cId="3646699976" sldId="282"/>
        </pc:sldMkLst>
        <pc:spChg chg="mod">
          <ac:chgData name="Erin Azuma" userId="S::erin.azuma@ssaihq.com::8d6755ec-22d7-4694-9c72-e216f459f276" providerId="AD" clId="Web-{3616EB7B-1FEB-38CF-0B99-45F9657B236D}" dt="2021-11-02T17:18:24.160" v="79" actId="1076"/>
          <ac:spMkLst>
            <pc:docMk/>
            <pc:sldMk cId="3646699976" sldId="282"/>
            <ac:spMk id="5" creationId="{FD02DA4D-5BDF-45B4-A302-BEB06D7D2EEB}"/>
          </ac:spMkLst>
        </pc:spChg>
      </pc:sldChg>
      <pc:sldChg chg="modSp">
        <pc:chgData name="Erin Azuma" userId="S::erin.azuma@ssaihq.com::8d6755ec-22d7-4694-9c72-e216f459f276" providerId="AD" clId="Web-{3616EB7B-1FEB-38CF-0B99-45F9657B236D}" dt="2021-11-02T17:09:48.945" v="2"/>
        <pc:sldMkLst>
          <pc:docMk/>
          <pc:sldMk cId="1892417028" sldId="344"/>
        </pc:sldMkLst>
        <pc:spChg chg="mod ord">
          <ac:chgData name="Erin Azuma" userId="S::erin.azuma@ssaihq.com::8d6755ec-22d7-4694-9c72-e216f459f276" providerId="AD" clId="Web-{3616EB7B-1FEB-38CF-0B99-45F9657B236D}" dt="2021-11-02T17:09:48.945" v="2"/>
          <ac:spMkLst>
            <pc:docMk/>
            <pc:sldMk cId="1892417028" sldId="344"/>
            <ac:spMk id="5" creationId="{921DC233-C3FF-4E40-A4D0-04E9B1E33F5C}"/>
          </ac:spMkLst>
        </pc:spChg>
      </pc:sldChg>
      <pc:sldChg chg="addSp">
        <pc:chgData name="Erin Azuma" userId="S::erin.azuma@ssaihq.com::8d6755ec-22d7-4694-9c72-e216f459f276" providerId="AD" clId="Web-{3616EB7B-1FEB-38CF-0B99-45F9657B236D}" dt="2021-11-02T20:39:01.944" v="142"/>
        <pc:sldMkLst>
          <pc:docMk/>
          <pc:sldMk cId="2347292124" sldId="345"/>
        </pc:sldMkLst>
        <pc:picChg chg="add">
          <ac:chgData name="Erin Azuma" userId="S::erin.azuma@ssaihq.com::8d6755ec-22d7-4694-9c72-e216f459f276" providerId="AD" clId="Web-{3616EB7B-1FEB-38CF-0B99-45F9657B236D}" dt="2021-11-02T20:39:01.944" v="142"/>
          <ac:picMkLst>
            <pc:docMk/>
            <pc:sldMk cId="2347292124" sldId="345"/>
            <ac:picMk id="3" creationId="{5053133C-D238-4F6D-B584-F69B7F8D03DE}"/>
          </ac:picMkLst>
        </pc:picChg>
      </pc:sldChg>
      <pc:sldChg chg="addSp">
        <pc:chgData name="Erin Azuma" userId="S::erin.azuma@ssaihq.com::8d6755ec-22d7-4694-9c72-e216f459f276" providerId="AD" clId="Web-{3616EB7B-1FEB-38CF-0B99-45F9657B236D}" dt="2021-11-02T20:39:04.381" v="145"/>
        <pc:sldMkLst>
          <pc:docMk/>
          <pc:sldMk cId="1652542843" sldId="346"/>
        </pc:sldMkLst>
        <pc:picChg chg="add">
          <ac:chgData name="Erin Azuma" userId="S::erin.azuma@ssaihq.com::8d6755ec-22d7-4694-9c72-e216f459f276" providerId="AD" clId="Web-{3616EB7B-1FEB-38CF-0B99-45F9657B236D}" dt="2021-11-02T20:39:04.381" v="145"/>
          <ac:picMkLst>
            <pc:docMk/>
            <pc:sldMk cId="1652542843" sldId="346"/>
            <ac:picMk id="3" creationId="{9F590F4C-0D82-415D-B54A-F58DC00723DA}"/>
          </ac:picMkLst>
        </pc:picChg>
      </pc:sldChg>
      <pc:sldChg chg="addSp">
        <pc:chgData name="Erin Azuma" userId="S::erin.azuma@ssaihq.com::8d6755ec-22d7-4694-9c72-e216f459f276" providerId="AD" clId="Web-{3616EB7B-1FEB-38CF-0B99-45F9657B236D}" dt="2021-11-02T20:39:02.709" v="143"/>
        <pc:sldMkLst>
          <pc:docMk/>
          <pc:sldMk cId="4019637084" sldId="347"/>
        </pc:sldMkLst>
        <pc:picChg chg="add">
          <ac:chgData name="Erin Azuma" userId="S::erin.azuma@ssaihq.com::8d6755ec-22d7-4694-9c72-e216f459f276" providerId="AD" clId="Web-{3616EB7B-1FEB-38CF-0B99-45F9657B236D}" dt="2021-11-02T20:39:02.709" v="143"/>
          <ac:picMkLst>
            <pc:docMk/>
            <pc:sldMk cId="4019637084" sldId="347"/>
            <ac:picMk id="3" creationId="{132D5346-7044-4B91-8494-5B18F30BDD95}"/>
          </ac:picMkLst>
        </pc:picChg>
      </pc:sldChg>
      <pc:sldChg chg="addSp">
        <pc:chgData name="Erin Azuma" userId="S::erin.azuma@ssaihq.com::8d6755ec-22d7-4694-9c72-e216f459f276" providerId="AD" clId="Web-{3616EB7B-1FEB-38CF-0B99-45F9657B236D}" dt="2021-11-02T20:39:03.428" v="144"/>
        <pc:sldMkLst>
          <pc:docMk/>
          <pc:sldMk cId="2418803831" sldId="348"/>
        </pc:sldMkLst>
        <pc:picChg chg="add">
          <ac:chgData name="Erin Azuma" userId="S::erin.azuma@ssaihq.com::8d6755ec-22d7-4694-9c72-e216f459f276" providerId="AD" clId="Web-{3616EB7B-1FEB-38CF-0B99-45F9657B236D}" dt="2021-11-02T20:39:03.428" v="144"/>
          <ac:picMkLst>
            <pc:docMk/>
            <pc:sldMk cId="2418803831" sldId="348"/>
            <ac:picMk id="3" creationId="{1BF91851-7160-49B9-BC80-51A71F36BD25}"/>
          </ac:picMkLst>
        </pc:picChg>
      </pc:sldChg>
      <pc:sldChg chg="addSp">
        <pc:chgData name="Erin Azuma" userId="S::erin.azuma@ssaihq.com::8d6755ec-22d7-4694-9c72-e216f459f276" providerId="AD" clId="Web-{3616EB7B-1FEB-38CF-0B99-45F9657B236D}" dt="2021-11-02T20:39:05.631" v="146"/>
        <pc:sldMkLst>
          <pc:docMk/>
          <pc:sldMk cId="2189166381" sldId="356"/>
        </pc:sldMkLst>
        <pc:picChg chg="add">
          <ac:chgData name="Erin Azuma" userId="S::erin.azuma@ssaihq.com::8d6755ec-22d7-4694-9c72-e216f459f276" providerId="AD" clId="Web-{3616EB7B-1FEB-38CF-0B99-45F9657B236D}" dt="2021-11-02T20:39:05.631" v="146"/>
          <ac:picMkLst>
            <pc:docMk/>
            <pc:sldMk cId="2189166381" sldId="356"/>
            <ac:picMk id="4" creationId="{832CF5AA-188E-4031-A92E-14686629D477}"/>
          </ac:picMkLst>
        </pc:picChg>
      </pc:sldChg>
      <pc:sldChg chg="addSp">
        <pc:chgData name="Erin Azuma" userId="S::erin.azuma@ssaihq.com::8d6755ec-22d7-4694-9c72-e216f459f276" providerId="AD" clId="Web-{3616EB7B-1FEB-38CF-0B99-45F9657B236D}" dt="2021-11-02T20:39:06.428" v="147"/>
        <pc:sldMkLst>
          <pc:docMk/>
          <pc:sldMk cId="1380789615" sldId="357"/>
        </pc:sldMkLst>
        <pc:picChg chg="add">
          <ac:chgData name="Erin Azuma" userId="S::erin.azuma@ssaihq.com::8d6755ec-22d7-4694-9c72-e216f459f276" providerId="AD" clId="Web-{3616EB7B-1FEB-38CF-0B99-45F9657B236D}" dt="2021-11-02T20:39:06.428" v="147"/>
          <ac:picMkLst>
            <pc:docMk/>
            <pc:sldMk cId="1380789615" sldId="357"/>
            <ac:picMk id="4" creationId="{56545392-5DEA-4959-B793-D2AAAF5949CB}"/>
          </ac:picMkLst>
        </pc:picChg>
      </pc:sldChg>
      <pc:sldChg chg="addSp delSp modSp add replId modNotes">
        <pc:chgData name="Erin Azuma" userId="S::erin.azuma@ssaihq.com::8d6755ec-22d7-4694-9c72-e216f459f276" providerId="AD" clId="Web-{3616EB7B-1FEB-38CF-0B99-45F9657B236D}" dt="2021-11-02T20:38:58.209" v="141"/>
        <pc:sldMkLst>
          <pc:docMk/>
          <pc:sldMk cId="3793865597" sldId="360"/>
        </pc:sldMkLst>
        <pc:spChg chg="mod">
          <ac:chgData name="Erin Azuma" userId="S::erin.azuma@ssaihq.com::8d6755ec-22d7-4694-9c72-e216f459f276" providerId="AD" clId="Web-{3616EB7B-1FEB-38CF-0B99-45F9657B236D}" dt="2021-11-02T17:19:19.333" v="84" actId="20577"/>
          <ac:spMkLst>
            <pc:docMk/>
            <pc:sldMk cId="3793865597" sldId="360"/>
            <ac:spMk id="2" creationId="{D7522C37-9963-4D41-9BCC-F81938FFDA56}"/>
          </ac:spMkLst>
        </pc:spChg>
        <pc:spChg chg="add del mod">
          <ac:chgData name="Erin Azuma" userId="S::erin.azuma@ssaihq.com::8d6755ec-22d7-4694-9c72-e216f459f276" providerId="AD" clId="Web-{3616EB7B-1FEB-38CF-0B99-45F9657B236D}" dt="2021-11-02T20:22:14.534" v="140"/>
          <ac:spMkLst>
            <pc:docMk/>
            <pc:sldMk cId="3793865597" sldId="360"/>
            <ac:spMk id="3" creationId="{157B0C8B-9F11-46AA-BFDA-EDA412CF0E70}"/>
          </ac:spMkLst>
        </pc:spChg>
        <pc:spChg chg="del">
          <ac:chgData name="Erin Azuma" userId="S::erin.azuma@ssaihq.com::8d6755ec-22d7-4694-9c72-e216f459f276" providerId="AD" clId="Web-{3616EB7B-1FEB-38CF-0B99-45F9657B236D}" dt="2021-11-02T17:20:33.742" v="121"/>
          <ac:spMkLst>
            <pc:docMk/>
            <pc:sldMk cId="3793865597" sldId="360"/>
            <ac:spMk id="3" creationId="{2951C5D6-B6FD-4DA3-92E4-75D77D4091C1}"/>
          </ac:spMkLst>
        </pc:spChg>
        <pc:spChg chg="del">
          <ac:chgData name="Erin Azuma" userId="S::erin.azuma@ssaihq.com::8d6755ec-22d7-4694-9c72-e216f459f276" providerId="AD" clId="Web-{3616EB7B-1FEB-38CF-0B99-45F9657B236D}" dt="2021-11-02T17:20:33.757" v="125"/>
          <ac:spMkLst>
            <pc:docMk/>
            <pc:sldMk cId="3793865597" sldId="360"/>
            <ac:spMk id="4" creationId="{E641C7A1-0D3C-4846-8B67-9A0B8E32DD28}"/>
          </ac:spMkLst>
        </pc:spChg>
        <pc:spChg chg="mod">
          <ac:chgData name="Erin Azuma" userId="S::erin.azuma@ssaihq.com::8d6755ec-22d7-4694-9c72-e216f459f276" providerId="AD" clId="Web-{3616EB7B-1FEB-38CF-0B99-45F9657B236D}" dt="2021-11-02T17:20:03.085" v="115" actId="20577"/>
          <ac:spMkLst>
            <pc:docMk/>
            <pc:sldMk cId="3793865597" sldId="360"/>
            <ac:spMk id="5" creationId="{FD02DA4D-5BDF-45B4-A302-BEB06D7D2EEB}"/>
          </ac:spMkLst>
        </pc:spChg>
        <pc:spChg chg="add mod">
          <ac:chgData name="Erin Azuma" userId="S::erin.azuma@ssaihq.com::8d6755ec-22d7-4694-9c72-e216f459f276" providerId="AD" clId="Web-{3616EB7B-1FEB-38CF-0B99-45F9657B236D}" dt="2021-11-02T17:22:09.431" v="136" actId="20577"/>
          <ac:spMkLst>
            <pc:docMk/>
            <pc:sldMk cId="3793865597" sldId="360"/>
            <ac:spMk id="6" creationId="{E432473F-9C0C-429A-9570-AD01E5716FDE}"/>
          </ac:spMkLst>
        </pc:spChg>
        <pc:spChg chg="del">
          <ac:chgData name="Erin Azuma" userId="S::erin.azuma@ssaihq.com::8d6755ec-22d7-4694-9c72-e216f459f276" providerId="AD" clId="Web-{3616EB7B-1FEB-38CF-0B99-45F9657B236D}" dt="2021-11-02T17:20:33.742" v="120"/>
          <ac:spMkLst>
            <pc:docMk/>
            <pc:sldMk cId="3793865597" sldId="360"/>
            <ac:spMk id="14" creationId="{00AB9CD5-2632-49B2-B605-1688160F95B1}"/>
          </ac:spMkLst>
        </pc:spChg>
        <pc:spChg chg="del">
          <ac:chgData name="Erin Azuma" userId="S::erin.azuma@ssaihq.com::8d6755ec-22d7-4694-9c72-e216f459f276" providerId="AD" clId="Web-{3616EB7B-1FEB-38CF-0B99-45F9657B236D}" dt="2021-11-02T17:20:33.742" v="119"/>
          <ac:spMkLst>
            <pc:docMk/>
            <pc:sldMk cId="3793865597" sldId="360"/>
            <ac:spMk id="15" creationId="{5EE9134C-604C-4007-A17E-47CB5A0FEF75}"/>
          </ac:spMkLst>
        </pc:spChg>
        <pc:spChg chg="del">
          <ac:chgData name="Erin Azuma" userId="S::erin.azuma@ssaihq.com::8d6755ec-22d7-4694-9c72-e216f459f276" providerId="AD" clId="Web-{3616EB7B-1FEB-38CF-0B99-45F9657B236D}" dt="2021-11-02T17:20:33.742" v="118"/>
          <ac:spMkLst>
            <pc:docMk/>
            <pc:sldMk cId="3793865597" sldId="360"/>
            <ac:spMk id="16" creationId="{C8E6E1D0-B01E-4A73-98EF-1C7656C47C49}"/>
          </ac:spMkLst>
        </pc:spChg>
        <pc:picChg chg="add">
          <ac:chgData name="Erin Azuma" userId="S::erin.azuma@ssaihq.com::8d6755ec-22d7-4694-9c72-e216f459f276" providerId="AD" clId="Web-{3616EB7B-1FEB-38CF-0B99-45F9657B236D}" dt="2021-11-02T20:38:58.209" v="141"/>
          <ac:picMkLst>
            <pc:docMk/>
            <pc:sldMk cId="3793865597" sldId="360"/>
            <ac:picMk id="4" creationId="{E7DCCF0E-55E5-41B3-9D26-8BEB13609C4D}"/>
          </ac:picMkLst>
        </pc:picChg>
        <pc:picChg chg="del">
          <ac:chgData name="Erin Azuma" userId="S::erin.azuma@ssaihq.com::8d6755ec-22d7-4694-9c72-e216f459f276" providerId="AD" clId="Web-{3616EB7B-1FEB-38CF-0B99-45F9657B236D}" dt="2021-11-02T17:20:35.039" v="126"/>
          <ac:picMkLst>
            <pc:docMk/>
            <pc:sldMk cId="3793865597" sldId="360"/>
            <ac:picMk id="10" creationId="{7BE539C6-249A-410F-AD24-010FD11F42C7}"/>
          </ac:picMkLst>
        </pc:picChg>
        <pc:picChg chg="del">
          <ac:chgData name="Erin Azuma" userId="S::erin.azuma@ssaihq.com::8d6755ec-22d7-4694-9c72-e216f459f276" providerId="AD" clId="Web-{3616EB7B-1FEB-38CF-0B99-45F9657B236D}" dt="2021-11-02T17:20:33.757" v="124"/>
          <ac:picMkLst>
            <pc:docMk/>
            <pc:sldMk cId="3793865597" sldId="360"/>
            <ac:picMk id="11" creationId="{A556BDDF-E990-4B8D-8A3D-12ED9D15493E}"/>
          </ac:picMkLst>
        </pc:picChg>
        <pc:picChg chg="del">
          <ac:chgData name="Erin Azuma" userId="S::erin.azuma@ssaihq.com::8d6755ec-22d7-4694-9c72-e216f459f276" providerId="AD" clId="Web-{3616EB7B-1FEB-38CF-0B99-45F9657B236D}" dt="2021-11-02T17:20:33.742" v="123"/>
          <ac:picMkLst>
            <pc:docMk/>
            <pc:sldMk cId="3793865597" sldId="360"/>
            <ac:picMk id="12" creationId="{7D09361F-26C5-4F7E-9ED6-BC64E769EA1A}"/>
          </ac:picMkLst>
        </pc:picChg>
        <pc:picChg chg="del">
          <ac:chgData name="Erin Azuma" userId="S::erin.azuma@ssaihq.com::8d6755ec-22d7-4694-9c72-e216f459f276" providerId="AD" clId="Web-{3616EB7B-1FEB-38CF-0B99-45F9657B236D}" dt="2021-11-02T17:20:33.742" v="122"/>
          <ac:picMkLst>
            <pc:docMk/>
            <pc:sldMk cId="3793865597" sldId="360"/>
            <ac:picMk id="13" creationId="{DAFD63C8-0D40-480F-AB1F-C6112B99C288}"/>
          </ac:picMkLst>
        </pc:picChg>
      </pc:sldChg>
      <pc:sldChg chg="add del replId">
        <pc:chgData name="Erin Azuma" userId="S::erin.azuma@ssaihq.com::8d6755ec-22d7-4694-9c72-e216f459f276" providerId="AD" clId="Web-{3616EB7B-1FEB-38CF-0B99-45F9657B236D}" dt="2021-11-02T17:19:23.224" v="89"/>
        <pc:sldMkLst>
          <pc:docMk/>
          <pc:sldMk cId="2459925759" sldId="361"/>
        </pc:sldMkLst>
      </pc:sldChg>
    </pc:docChg>
  </pc:docChgLst>
  <pc:docChgLst>
    <pc:chgData name="Rose Eichelmann" userId="S::rose.eichelmann@ssaihq.com::6c97ea2e-5f5e-49b4-b7c4-464dd43f4593" providerId="AD" clId="Web-{7A9643FA-F7AE-4954-AF89-9A2DCAA03DDA}"/>
    <pc:docChg chg="modSld">
      <pc:chgData name="Rose Eichelmann" userId="S::rose.eichelmann@ssaihq.com::6c97ea2e-5f5e-49b4-b7c4-464dd43f4593" providerId="AD" clId="Web-{7A9643FA-F7AE-4954-AF89-9A2DCAA03DDA}" dt="2021-11-04T05:18:03.280" v="417" actId="20577"/>
      <pc:docMkLst>
        <pc:docMk/>
      </pc:docMkLst>
      <pc:sldChg chg="modSp">
        <pc:chgData name="Rose Eichelmann" userId="S::rose.eichelmann@ssaihq.com::6c97ea2e-5f5e-49b4-b7c4-464dd43f4593" providerId="AD" clId="Web-{7A9643FA-F7AE-4954-AF89-9A2DCAA03DDA}" dt="2021-11-04T05:12:17.848" v="1" actId="1076"/>
        <pc:sldMkLst>
          <pc:docMk/>
          <pc:sldMk cId="2126121383" sldId="368"/>
        </pc:sldMkLst>
        <pc:graphicFrameChg chg="mod">
          <ac:chgData name="Rose Eichelmann" userId="S::rose.eichelmann@ssaihq.com::6c97ea2e-5f5e-49b4-b7c4-464dd43f4593" providerId="AD" clId="Web-{7A9643FA-F7AE-4954-AF89-9A2DCAA03DDA}" dt="2021-11-04T05:12:17.848" v="1" actId="1076"/>
          <ac:graphicFrameMkLst>
            <pc:docMk/>
            <pc:sldMk cId="2126121383" sldId="368"/>
            <ac:graphicFrameMk id="3" creationId="{3F99D637-B163-46EC-BF32-525F5239D07F}"/>
          </ac:graphicFrameMkLst>
        </pc:graphicFrameChg>
      </pc:sldChg>
      <pc:sldChg chg="addSp delSp modSp">
        <pc:chgData name="Rose Eichelmann" userId="S::rose.eichelmann@ssaihq.com::6c97ea2e-5f5e-49b4-b7c4-464dd43f4593" providerId="AD" clId="Web-{7A9643FA-F7AE-4954-AF89-9A2DCAA03DDA}" dt="2021-11-04T05:18:03.280" v="417" actId="20577"/>
        <pc:sldMkLst>
          <pc:docMk/>
          <pc:sldMk cId="3019282324" sldId="370"/>
        </pc:sldMkLst>
        <pc:spChg chg="add del mod">
          <ac:chgData name="Rose Eichelmann" userId="S::rose.eichelmann@ssaihq.com::6c97ea2e-5f5e-49b4-b7c4-464dd43f4593" providerId="AD" clId="Web-{7A9643FA-F7AE-4954-AF89-9A2DCAA03DDA}" dt="2021-11-04T05:12:47.067" v="4"/>
          <ac:spMkLst>
            <pc:docMk/>
            <pc:sldMk cId="3019282324" sldId="370"/>
            <ac:spMk id="3" creationId="{34767D24-0392-4390-8EF9-AE9B1EFCD4FF}"/>
          </ac:spMkLst>
        </pc:spChg>
        <pc:spChg chg="add mod">
          <ac:chgData name="Rose Eichelmann" userId="S::rose.eichelmann@ssaihq.com::6c97ea2e-5f5e-49b4-b7c4-464dd43f4593" providerId="AD" clId="Web-{7A9643FA-F7AE-4954-AF89-9A2DCAA03DDA}" dt="2021-11-04T05:18:03.280" v="417" actId="20577"/>
          <ac:spMkLst>
            <pc:docMk/>
            <pc:sldMk cId="3019282324" sldId="370"/>
            <ac:spMk id="5" creationId="{C650A5B2-AEF5-4FE2-88E3-03AF0315A770}"/>
          </ac:spMkLst>
        </pc:spChg>
      </pc:sldChg>
    </pc:docChg>
  </pc:docChgLst>
  <pc:docChgLst>
    <pc:chgData name="Rose Eichelmann" userId="S::rose.eichelmann@ssaihq.com::6c97ea2e-5f5e-49b4-b7c4-464dd43f4593" providerId="AD" clId="Web-{4BAC3F0F-A2E9-44EA-B234-98CE50525754}"/>
    <pc:docChg chg="addSld modSld sldOrd">
      <pc:chgData name="Rose Eichelmann" userId="S::rose.eichelmann@ssaihq.com::6c97ea2e-5f5e-49b4-b7c4-464dd43f4593" providerId="AD" clId="Web-{4BAC3F0F-A2E9-44EA-B234-98CE50525754}" dt="2021-11-04T21:27:09.999" v="312"/>
      <pc:docMkLst>
        <pc:docMk/>
      </pc:docMkLst>
      <pc:sldChg chg="addSp modSp">
        <pc:chgData name="Rose Eichelmann" userId="S::rose.eichelmann@ssaihq.com::6c97ea2e-5f5e-49b4-b7c4-464dd43f4593" providerId="AD" clId="Web-{4BAC3F0F-A2E9-44EA-B234-98CE50525754}" dt="2021-11-04T21:05:02.781" v="221" actId="14100"/>
        <pc:sldMkLst>
          <pc:docMk/>
          <pc:sldMk cId="3019282324" sldId="370"/>
        </pc:sldMkLst>
        <pc:spChg chg="mod">
          <ac:chgData name="Rose Eichelmann" userId="S::rose.eichelmann@ssaihq.com::6c97ea2e-5f5e-49b4-b7c4-464dd43f4593" providerId="AD" clId="Web-{4BAC3F0F-A2E9-44EA-B234-98CE50525754}" dt="2021-11-04T21:04:38.437" v="211" actId="14100"/>
          <ac:spMkLst>
            <pc:docMk/>
            <pc:sldMk cId="3019282324" sldId="370"/>
            <ac:spMk id="2" creationId="{00000000-0000-0000-0000-000000000000}"/>
          </ac:spMkLst>
        </pc:spChg>
        <pc:spChg chg="mod">
          <ac:chgData name="Rose Eichelmann" userId="S::rose.eichelmann@ssaihq.com::6c97ea2e-5f5e-49b4-b7c4-464dd43f4593" providerId="AD" clId="Web-{4BAC3F0F-A2E9-44EA-B234-98CE50525754}" dt="2021-11-04T21:05:02.781" v="221" actId="14100"/>
          <ac:spMkLst>
            <pc:docMk/>
            <pc:sldMk cId="3019282324" sldId="370"/>
            <ac:spMk id="5" creationId="{C650A5B2-AEF5-4FE2-88E3-03AF0315A770}"/>
          </ac:spMkLst>
        </pc:spChg>
        <pc:picChg chg="add mod">
          <ac:chgData name="Rose Eichelmann" userId="S::rose.eichelmann@ssaihq.com::6c97ea2e-5f5e-49b4-b7c4-464dd43f4593" providerId="AD" clId="Web-{4BAC3F0F-A2E9-44EA-B234-98CE50525754}" dt="2021-11-04T21:04:44.390" v="213" actId="1076"/>
          <ac:picMkLst>
            <pc:docMk/>
            <pc:sldMk cId="3019282324" sldId="370"/>
            <ac:picMk id="4" creationId="{54532FAF-B574-4552-9CFA-963B87B8D39C}"/>
          </ac:picMkLst>
        </pc:picChg>
      </pc:sldChg>
      <pc:sldChg chg="modSp">
        <pc:chgData name="Rose Eichelmann" userId="S::rose.eichelmann@ssaihq.com::6c97ea2e-5f5e-49b4-b7c4-464dd43f4593" providerId="AD" clId="Web-{4BAC3F0F-A2E9-44EA-B234-98CE50525754}" dt="2021-11-04T21:06:09.658" v="247" actId="20577"/>
        <pc:sldMkLst>
          <pc:docMk/>
          <pc:sldMk cId="3678106739" sldId="386"/>
        </pc:sldMkLst>
        <pc:spChg chg="mod">
          <ac:chgData name="Rose Eichelmann" userId="S::rose.eichelmann@ssaihq.com::6c97ea2e-5f5e-49b4-b7c4-464dd43f4593" providerId="AD" clId="Web-{4BAC3F0F-A2E9-44EA-B234-98CE50525754}" dt="2021-11-04T21:06:09.658" v="247" actId="20577"/>
          <ac:spMkLst>
            <pc:docMk/>
            <pc:sldMk cId="3678106739" sldId="386"/>
            <ac:spMk id="2" creationId="{00000000-0000-0000-0000-000000000000}"/>
          </ac:spMkLst>
        </pc:spChg>
      </pc:sldChg>
      <pc:sldChg chg="modSp">
        <pc:chgData name="Rose Eichelmann" userId="S::rose.eichelmann@ssaihq.com::6c97ea2e-5f5e-49b4-b7c4-464dd43f4593" providerId="AD" clId="Web-{4BAC3F0F-A2E9-44EA-B234-98CE50525754}" dt="2021-11-04T20:38:19.932" v="107"/>
        <pc:sldMkLst>
          <pc:docMk/>
          <pc:sldMk cId="3042582967" sldId="390"/>
        </pc:sldMkLst>
        <pc:spChg chg="mod">
          <ac:chgData name="Rose Eichelmann" userId="S::rose.eichelmann@ssaihq.com::6c97ea2e-5f5e-49b4-b7c4-464dd43f4593" providerId="AD" clId="Web-{4BAC3F0F-A2E9-44EA-B234-98CE50525754}" dt="2021-11-04T20:38:19.932" v="107"/>
          <ac:spMkLst>
            <pc:docMk/>
            <pc:sldMk cId="3042582967" sldId="390"/>
            <ac:spMk id="6" creationId="{C6B5278A-3C5D-4B6A-A3A1-F5D0312625DE}"/>
          </ac:spMkLst>
        </pc:spChg>
        <pc:spChg chg="mod">
          <ac:chgData name="Rose Eichelmann" userId="S::rose.eichelmann@ssaihq.com::6c97ea2e-5f5e-49b4-b7c4-464dd43f4593" providerId="AD" clId="Web-{4BAC3F0F-A2E9-44EA-B234-98CE50525754}" dt="2021-11-04T20:35:57.444" v="91" actId="1076"/>
          <ac:spMkLst>
            <pc:docMk/>
            <pc:sldMk cId="3042582967" sldId="390"/>
            <ac:spMk id="51" creationId="{2FDF8A47-BA34-44F5-B27B-9040391BFA8E}"/>
          </ac:spMkLst>
        </pc:spChg>
        <pc:spChg chg="mod">
          <ac:chgData name="Rose Eichelmann" userId="S::rose.eichelmann@ssaihq.com::6c97ea2e-5f5e-49b4-b7c4-464dd43f4593" providerId="AD" clId="Web-{4BAC3F0F-A2E9-44EA-B234-98CE50525754}" dt="2021-11-04T20:36:03.147" v="92" actId="1076"/>
          <ac:spMkLst>
            <pc:docMk/>
            <pc:sldMk cId="3042582967" sldId="390"/>
            <ac:spMk id="1213" creationId="{6E37C3EC-F146-4D0F-B9F9-D900694D11D5}"/>
          </ac:spMkLst>
        </pc:spChg>
        <pc:spChg chg="mod">
          <ac:chgData name="Rose Eichelmann" userId="S::rose.eichelmann@ssaihq.com::6c97ea2e-5f5e-49b4-b7c4-464dd43f4593" providerId="AD" clId="Web-{4BAC3F0F-A2E9-44EA-B234-98CE50525754}" dt="2021-11-04T20:36:08.007" v="93" actId="1076"/>
          <ac:spMkLst>
            <pc:docMk/>
            <pc:sldMk cId="3042582967" sldId="390"/>
            <ac:spMk id="1214" creationId="{9C7294DA-FC5B-4CF5-A1DB-9966D0177595}"/>
          </ac:spMkLst>
        </pc:spChg>
        <pc:spChg chg="mod">
          <ac:chgData name="Rose Eichelmann" userId="S::rose.eichelmann@ssaihq.com::6c97ea2e-5f5e-49b4-b7c4-464dd43f4593" providerId="AD" clId="Web-{4BAC3F0F-A2E9-44EA-B234-98CE50525754}" dt="2021-11-04T20:35:53.663" v="90" actId="1076"/>
          <ac:spMkLst>
            <pc:docMk/>
            <pc:sldMk cId="3042582967" sldId="390"/>
            <ac:spMk id="1215" creationId="{7EFDFDAC-92A6-4C31-B404-D9A164D76CE7}"/>
          </ac:spMkLst>
        </pc:spChg>
        <pc:spChg chg="mod">
          <ac:chgData name="Rose Eichelmann" userId="S::rose.eichelmann@ssaihq.com::6c97ea2e-5f5e-49b4-b7c4-464dd43f4593" providerId="AD" clId="Web-{4BAC3F0F-A2E9-44EA-B234-98CE50525754}" dt="2021-11-04T20:36:22.351" v="97" actId="1076"/>
          <ac:spMkLst>
            <pc:docMk/>
            <pc:sldMk cId="3042582967" sldId="390"/>
            <ac:spMk id="1217" creationId="{341C1918-C4BE-4DF4-A693-0CC9F15EDCC2}"/>
          </ac:spMkLst>
        </pc:spChg>
        <pc:spChg chg="mod">
          <ac:chgData name="Rose Eichelmann" userId="S::rose.eichelmann@ssaihq.com::6c97ea2e-5f5e-49b4-b7c4-464dd43f4593" providerId="AD" clId="Web-{4BAC3F0F-A2E9-44EA-B234-98CE50525754}" dt="2021-11-04T20:36:19.710" v="96" actId="1076"/>
          <ac:spMkLst>
            <pc:docMk/>
            <pc:sldMk cId="3042582967" sldId="390"/>
            <ac:spMk id="1218" creationId="{5FCA008A-5198-4879-A671-79FA6B4467AC}"/>
          </ac:spMkLst>
        </pc:spChg>
        <pc:spChg chg="mod">
          <ac:chgData name="Rose Eichelmann" userId="S::rose.eichelmann@ssaihq.com::6c97ea2e-5f5e-49b4-b7c4-464dd43f4593" providerId="AD" clId="Web-{4BAC3F0F-A2E9-44EA-B234-98CE50525754}" dt="2021-11-04T20:36:28.070" v="98" actId="1076"/>
          <ac:spMkLst>
            <pc:docMk/>
            <pc:sldMk cId="3042582967" sldId="390"/>
            <ac:spMk id="1219" creationId="{2E955159-D1FA-4804-8ADB-2BF132626E6E}"/>
          </ac:spMkLst>
        </pc:spChg>
        <pc:spChg chg="mod">
          <ac:chgData name="Rose Eichelmann" userId="S::rose.eichelmann@ssaihq.com::6c97ea2e-5f5e-49b4-b7c4-464dd43f4593" providerId="AD" clId="Web-{4BAC3F0F-A2E9-44EA-B234-98CE50525754}" dt="2021-11-04T20:36:31.070" v="99" actId="1076"/>
          <ac:spMkLst>
            <pc:docMk/>
            <pc:sldMk cId="3042582967" sldId="390"/>
            <ac:spMk id="1220" creationId="{5A89679E-BC09-4AC1-A0E9-DEAB8A8493EA}"/>
          </ac:spMkLst>
        </pc:spChg>
        <pc:spChg chg="mod">
          <ac:chgData name="Rose Eichelmann" userId="S::rose.eichelmann@ssaihq.com::6c97ea2e-5f5e-49b4-b7c4-464dd43f4593" providerId="AD" clId="Web-{4BAC3F0F-A2E9-44EA-B234-98CE50525754}" dt="2021-11-04T20:36:40.242" v="101" actId="1076"/>
          <ac:spMkLst>
            <pc:docMk/>
            <pc:sldMk cId="3042582967" sldId="390"/>
            <ac:spMk id="1222" creationId="{BE61283E-7B6C-4EE1-BBEE-EBD849041CF9}"/>
          </ac:spMkLst>
        </pc:spChg>
        <pc:spChg chg="mod">
          <ac:chgData name="Rose Eichelmann" userId="S::rose.eichelmann@ssaihq.com::6c97ea2e-5f5e-49b4-b7c4-464dd43f4593" providerId="AD" clId="Web-{4BAC3F0F-A2E9-44EA-B234-98CE50525754}" dt="2021-11-04T20:36:48.383" v="103" actId="1076"/>
          <ac:spMkLst>
            <pc:docMk/>
            <pc:sldMk cId="3042582967" sldId="390"/>
            <ac:spMk id="1223" creationId="{C2A70EBF-6138-49B8-BBB8-D710FA411651}"/>
          </ac:spMkLst>
        </pc:spChg>
        <pc:spChg chg="mod">
          <ac:chgData name="Rose Eichelmann" userId="S::rose.eichelmann@ssaihq.com::6c97ea2e-5f5e-49b4-b7c4-464dd43f4593" providerId="AD" clId="Web-{4BAC3F0F-A2E9-44EA-B234-98CE50525754}" dt="2021-11-04T20:36:51.539" v="104" actId="1076"/>
          <ac:spMkLst>
            <pc:docMk/>
            <pc:sldMk cId="3042582967" sldId="390"/>
            <ac:spMk id="1224" creationId="{FE73D1CD-AD89-4B74-88BA-1BD8D1193F14}"/>
          </ac:spMkLst>
        </pc:spChg>
        <pc:spChg chg="mod">
          <ac:chgData name="Rose Eichelmann" userId="S::rose.eichelmann@ssaihq.com::6c97ea2e-5f5e-49b4-b7c4-464dd43f4593" providerId="AD" clId="Web-{4BAC3F0F-A2E9-44EA-B234-98CE50525754}" dt="2021-11-04T20:36:35.367" v="100" actId="1076"/>
          <ac:spMkLst>
            <pc:docMk/>
            <pc:sldMk cId="3042582967" sldId="390"/>
            <ac:spMk id="1225" creationId="{90E0C2D3-4418-41CE-A64B-63FE764BC7EA}"/>
          </ac:spMkLst>
        </pc:spChg>
        <pc:spChg chg="mod">
          <ac:chgData name="Rose Eichelmann" userId="S::rose.eichelmann@ssaihq.com::6c97ea2e-5f5e-49b4-b7c4-464dd43f4593" providerId="AD" clId="Web-{4BAC3F0F-A2E9-44EA-B234-98CE50525754}" dt="2021-11-04T20:36:43.851" v="102" actId="1076"/>
          <ac:spMkLst>
            <pc:docMk/>
            <pc:sldMk cId="3042582967" sldId="390"/>
            <ac:spMk id="1226" creationId="{803BEDC1-37C7-4027-84F0-53E2D0357206}"/>
          </ac:spMkLst>
        </pc:spChg>
      </pc:sldChg>
      <pc:sldChg chg="addSp delSp modSp mod setBg setClrOvrMap">
        <pc:chgData name="Rose Eichelmann" userId="S::rose.eichelmann@ssaihq.com::6c97ea2e-5f5e-49b4-b7c4-464dd43f4593" providerId="AD" clId="Web-{4BAC3F0F-A2E9-44EA-B234-98CE50525754}" dt="2021-11-04T21:00:15.509" v="199" actId="1076"/>
        <pc:sldMkLst>
          <pc:docMk/>
          <pc:sldMk cId="2078660503" sldId="391"/>
        </pc:sldMkLst>
        <pc:spChg chg="mod">
          <ac:chgData name="Rose Eichelmann" userId="S::rose.eichelmann@ssaihq.com::6c97ea2e-5f5e-49b4-b7c4-464dd43f4593" providerId="AD" clId="Web-{4BAC3F0F-A2E9-44EA-B234-98CE50525754}" dt="2021-11-04T21:00:02.493" v="191" actId="1076"/>
          <ac:spMkLst>
            <pc:docMk/>
            <pc:sldMk cId="2078660503" sldId="391"/>
            <ac:spMk id="2" creationId="{00000000-0000-0000-0000-000000000000}"/>
          </ac:spMkLst>
        </pc:spChg>
        <pc:spChg chg="add del">
          <ac:chgData name="Rose Eichelmann" userId="S::rose.eichelmann@ssaihq.com::6c97ea2e-5f5e-49b4-b7c4-464dd43f4593" providerId="AD" clId="Web-{4BAC3F0F-A2E9-44EA-B234-98CE50525754}" dt="2021-11-04T20:57:45.521" v="145"/>
          <ac:spMkLst>
            <pc:docMk/>
            <pc:sldMk cId="2078660503" sldId="391"/>
            <ac:spMk id="5" creationId="{6E10DCF2-5014-4E0A-984B-5DA22D9E4BCD}"/>
          </ac:spMkLst>
        </pc:spChg>
        <pc:spChg chg="mod">
          <ac:chgData name="Rose Eichelmann" userId="S::rose.eichelmann@ssaihq.com::6c97ea2e-5f5e-49b4-b7c4-464dd43f4593" providerId="AD" clId="Web-{4BAC3F0F-A2E9-44EA-B234-98CE50525754}" dt="2021-11-04T21:00:07.853" v="198" actId="20577"/>
          <ac:spMkLst>
            <pc:docMk/>
            <pc:sldMk cId="2078660503" sldId="391"/>
            <ac:spMk id="6" creationId="{C6B5278A-3C5D-4B6A-A3A1-F5D0312625DE}"/>
          </ac:spMkLst>
        </pc:spChg>
        <pc:spChg chg="add del">
          <ac:chgData name="Rose Eichelmann" userId="S::rose.eichelmann@ssaihq.com::6c97ea2e-5f5e-49b4-b7c4-464dd43f4593" providerId="AD" clId="Web-{4BAC3F0F-A2E9-44EA-B234-98CE50525754}" dt="2021-11-04T20:57:53.818" v="153"/>
          <ac:spMkLst>
            <pc:docMk/>
            <pc:sldMk cId="2078660503" sldId="391"/>
            <ac:spMk id="9" creationId="{605494DE-B078-4D87-BB01-C84320618DAD}"/>
          </ac:spMkLst>
        </pc:spChg>
        <pc:spChg chg="add del">
          <ac:chgData name="Rose Eichelmann" userId="S::rose.eichelmann@ssaihq.com::6c97ea2e-5f5e-49b4-b7c4-464dd43f4593" providerId="AD" clId="Web-{4BAC3F0F-A2E9-44EA-B234-98CE50525754}" dt="2021-11-04T20:55:22.284" v="113"/>
          <ac:spMkLst>
            <pc:docMk/>
            <pc:sldMk cId="2078660503" sldId="391"/>
            <ac:spMk id="11" creationId="{E49CC64F-7275-4E33-961B-0C5CDC439875}"/>
          </ac:spMkLst>
        </pc:spChg>
        <pc:spChg chg="add del">
          <ac:chgData name="Rose Eichelmann" userId="S::rose.eichelmann@ssaihq.com::6c97ea2e-5f5e-49b4-b7c4-464dd43f4593" providerId="AD" clId="Web-{4BAC3F0F-A2E9-44EA-B234-98CE50525754}" dt="2021-11-04T20:57:53.818" v="153"/>
          <ac:spMkLst>
            <pc:docMk/>
            <pc:sldMk cId="2078660503" sldId="391"/>
            <ac:spMk id="13" creationId="{9A0576B0-CD8C-4661-95C8-A9F2CE7CDDB0}"/>
          </ac:spMkLst>
        </pc:spChg>
        <pc:spChg chg="add del">
          <ac:chgData name="Rose Eichelmann" userId="S::rose.eichelmann@ssaihq.com::6c97ea2e-5f5e-49b4-b7c4-464dd43f4593" providerId="AD" clId="Web-{4BAC3F0F-A2E9-44EA-B234-98CE50525754}" dt="2021-11-04T20:57:53.818" v="153"/>
          <ac:spMkLst>
            <pc:docMk/>
            <pc:sldMk cId="2078660503" sldId="391"/>
            <ac:spMk id="15" creationId="{3FF60E2B-3919-423C-B1FF-56CDE6681165}"/>
          </ac:spMkLst>
        </pc:spChg>
        <pc:picChg chg="ord">
          <ac:chgData name="Rose Eichelmann" userId="S::rose.eichelmann@ssaihq.com::6c97ea2e-5f5e-49b4-b7c4-464dd43f4593" providerId="AD" clId="Web-{4BAC3F0F-A2E9-44EA-B234-98CE50525754}" dt="2021-11-04T20:57:53.818" v="153"/>
          <ac:picMkLst>
            <pc:docMk/>
            <pc:sldMk cId="2078660503" sldId="391"/>
            <ac:picMk id="3" creationId="{835ECF10-9E49-471F-AEA6-B95010266B24}"/>
          </ac:picMkLst>
        </pc:picChg>
        <pc:picChg chg="add mod">
          <ac:chgData name="Rose Eichelmann" userId="S::rose.eichelmann@ssaihq.com::6c97ea2e-5f5e-49b4-b7c4-464dd43f4593" providerId="AD" clId="Web-{4BAC3F0F-A2E9-44EA-B234-98CE50525754}" dt="2021-11-04T21:00:15.509" v="199" actId="1076"/>
          <ac:picMkLst>
            <pc:docMk/>
            <pc:sldMk cId="2078660503" sldId="391"/>
            <ac:picMk id="4" creationId="{7B06C921-DE32-4A98-AE2A-B3A3DE73E6C9}"/>
          </ac:picMkLst>
        </pc:picChg>
      </pc:sldChg>
      <pc:sldChg chg="addSp delSp modSp new ord">
        <pc:chgData name="Rose Eichelmann" userId="S::rose.eichelmann@ssaihq.com::6c97ea2e-5f5e-49b4-b7c4-464dd43f4593" providerId="AD" clId="Web-{4BAC3F0F-A2E9-44EA-B234-98CE50525754}" dt="2021-11-04T21:25:38.903" v="300"/>
        <pc:sldMkLst>
          <pc:docMk/>
          <pc:sldMk cId="3320058272" sldId="392"/>
        </pc:sldMkLst>
        <pc:spChg chg="add mod">
          <ac:chgData name="Rose Eichelmann" userId="S::rose.eichelmann@ssaihq.com::6c97ea2e-5f5e-49b4-b7c4-464dd43f4593" providerId="AD" clId="Web-{4BAC3F0F-A2E9-44EA-B234-98CE50525754}" dt="2021-11-04T21:24:16.339" v="257" actId="20577"/>
          <ac:spMkLst>
            <pc:docMk/>
            <pc:sldMk cId="3320058272" sldId="392"/>
            <ac:spMk id="4" creationId="{7C17AA30-EE09-426D-9A69-779AB3F02F33}"/>
          </ac:spMkLst>
        </pc:spChg>
        <pc:picChg chg="add del mod">
          <ac:chgData name="Rose Eichelmann" userId="S::rose.eichelmann@ssaihq.com::6c97ea2e-5f5e-49b4-b7c4-464dd43f4593" providerId="AD" clId="Web-{4BAC3F0F-A2E9-44EA-B234-98CE50525754}" dt="2021-11-04T21:23:39.776" v="250"/>
          <ac:picMkLst>
            <pc:docMk/>
            <pc:sldMk cId="3320058272" sldId="392"/>
            <ac:picMk id="2" creationId="{17785D11-83C5-4CDB-9B96-7C687C8B3784}"/>
          </ac:picMkLst>
        </pc:picChg>
      </pc:sldChg>
      <pc:sldChg chg="modSp add ord replId">
        <pc:chgData name="Rose Eichelmann" userId="S::rose.eichelmann@ssaihq.com::6c97ea2e-5f5e-49b4-b7c4-464dd43f4593" providerId="AD" clId="Web-{4BAC3F0F-A2E9-44EA-B234-98CE50525754}" dt="2021-11-04T21:25:50.232" v="302"/>
        <pc:sldMkLst>
          <pc:docMk/>
          <pc:sldMk cId="4046178175" sldId="393"/>
        </pc:sldMkLst>
        <pc:spChg chg="mod">
          <ac:chgData name="Rose Eichelmann" userId="S::rose.eichelmann@ssaihq.com::6c97ea2e-5f5e-49b4-b7c4-464dd43f4593" providerId="AD" clId="Web-{4BAC3F0F-A2E9-44EA-B234-98CE50525754}" dt="2021-11-04T21:24:34.043" v="263" actId="20577"/>
          <ac:spMkLst>
            <pc:docMk/>
            <pc:sldMk cId="4046178175" sldId="393"/>
            <ac:spMk id="4" creationId="{7C17AA30-EE09-426D-9A69-779AB3F02F33}"/>
          </ac:spMkLst>
        </pc:spChg>
      </pc:sldChg>
      <pc:sldChg chg="modSp add ord replId">
        <pc:chgData name="Rose Eichelmann" userId="S::rose.eichelmann@ssaihq.com::6c97ea2e-5f5e-49b4-b7c4-464dd43f4593" providerId="AD" clId="Web-{4BAC3F0F-A2E9-44EA-B234-98CE50525754}" dt="2021-11-04T21:26:00.623" v="303"/>
        <pc:sldMkLst>
          <pc:docMk/>
          <pc:sldMk cId="1398843236" sldId="394"/>
        </pc:sldMkLst>
        <pc:spChg chg="mod">
          <ac:chgData name="Rose Eichelmann" userId="S::rose.eichelmann@ssaihq.com::6c97ea2e-5f5e-49b4-b7c4-464dd43f4593" providerId="AD" clId="Web-{4BAC3F0F-A2E9-44EA-B234-98CE50525754}" dt="2021-11-04T21:24:50.121" v="277" actId="20577"/>
          <ac:spMkLst>
            <pc:docMk/>
            <pc:sldMk cId="1398843236" sldId="394"/>
            <ac:spMk id="4" creationId="{7C17AA30-EE09-426D-9A69-779AB3F02F33}"/>
          </ac:spMkLst>
        </pc:spChg>
      </pc:sldChg>
      <pc:sldChg chg="modSp add ord replId">
        <pc:chgData name="Rose Eichelmann" userId="S::rose.eichelmann@ssaihq.com::6c97ea2e-5f5e-49b4-b7c4-464dd43f4593" providerId="AD" clId="Web-{4BAC3F0F-A2E9-44EA-B234-98CE50525754}" dt="2021-11-04T21:26:11.514" v="304"/>
        <pc:sldMkLst>
          <pc:docMk/>
          <pc:sldMk cId="72424488" sldId="395"/>
        </pc:sldMkLst>
        <pc:spChg chg="mod">
          <ac:chgData name="Rose Eichelmann" userId="S::rose.eichelmann@ssaihq.com::6c97ea2e-5f5e-49b4-b7c4-464dd43f4593" providerId="AD" clId="Web-{4BAC3F0F-A2E9-44EA-B234-98CE50525754}" dt="2021-11-04T21:25:06.246" v="288" actId="20577"/>
          <ac:spMkLst>
            <pc:docMk/>
            <pc:sldMk cId="72424488" sldId="395"/>
            <ac:spMk id="4" creationId="{7C17AA30-EE09-426D-9A69-779AB3F02F33}"/>
          </ac:spMkLst>
        </pc:spChg>
      </pc:sldChg>
      <pc:sldChg chg="modSp add ord replId">
        <pc:chgData name="Rose Eichelmann" userId="S::rose.eichelmann@ssaihq.com::6c97ea2e-5f5e-49b4-b7c4-464dd43f4593" providerId="AD" clId="Web-{4BAC3F0F-A2E9-44EA-B234-98CE50525754}" dt="2021-11-04T21:26:26.733" v="305"/>
        <pc:sldMkLst>
          <pc:docMk/>
          <pc:sldMk cId="3594725816" sldId="396"/>
        </pc:sldMkLst>
        <pc:spChg chg="mod">
          <ac:chgData name="Rose Eichelmann" userId="S::rose.eichelmann@ssaihq.com::6c97ea2e-5f5e-49b4-b7c4-464dd43f4593" providerId="AD" clId="Web-{4BAC3F0F-A2E9-44EA-B234-98CE50525754}" dt="2021-11-04T21:25:26.778" v="299" actId="20577"/>
          <ac:spMkLst>
            <pc:docMk/>
            <pc:sldMk cId="3594725816" sldId="396"/>
            <ac:spMk id="4" creationId="{7C17AA30-EE09-426D-9A69-779AB3F02F33}"/>
          </ac:spMkLst>
        </pc:spChg>
      </pc:sldChg>
      <pc:sldChg chg="modSp add ord replId">
        <pc:chgData name="Rose Eichelmann" userId="S::rose.eichelmann@ssaihq.com::6c97ea2e-5f5e-49b4-b7c4-464dd43f4593" providerId="AD" clId="Web-{4BAC3F0F-A2E9-44EA-B234-98CE50525754}" dt="2021-11-04T21:27:09.999" v="312"/>
        <pc:sldMkLst>
          <pc:docMk/>
          <pc:sldMk cId="2438067343" sldId="397"/>
        </pc:sldMkLst>
        <pc:spChg chg="mod">
          <ac:chgData name="Rose Eichelmann" userId="S::rose.eichelmann@ssaihq.com::6c97ea2e-5f5e-49b4-b7c4-464dd43f4593" providerId="AD" clId="Web-{4BAC3F0F-A2E9-44EA-B234-98CE50525754}" dt="2021-11-04T21:26:46.936" v="311" actId="20577"/>
          <ac:spMkLst>
            <pc:docMk/>
            <pc:sldMk cId="2438067343" sldId="397"/>
            <ac:spMk id="4" creationId="{7C17AA30-EE09-426D-9A69-779AB3F02F33}"/>
          </ac:spMkLst>
        </pc:spChg>
      </pc:sldChg>
    </pc:docChg>
  </pc:docChgLst>
  <pc:docChgLst>
    <pc:chgData name="Garren Kalter" userId="S::garren.kalter@ssaihq.com::78d98055-9cb6-43c2-ac66-485aa26888f0" providerId="AD" clId="Web-{5C15C64B-8420-460F-A42E-7C1D6B377FAD}"/>
    <pc:docChg chg="modSld">
      <pc:chgData name="Garren Kalter" userId="S::garren.kalter@ssaihq.com::78d98055-9cb6-43c2-ac66-485aa26888f0" providerId="AD" clId="Web-{5C15C64B-8420-460F-A42E-7C1D6B377FAD}" dt="2021-11-05T16:01:53.636" v="158"/>
      <pc:docMkLst>
        <pc:docMk/>
      </pc:docMkLst>
      <pc:sldChg chg="modSp modCm">
        <pc:chgData name="Garren Kalter" userId="S::garren.kalter@ssaihq.com::78d98055-9cb6-43c2-ac66-485aa26888f0" providerId="AD" clId="Web-{5C15C64B-8420-460F-A42E-7C1D6B377FAD}" dt="2021-11-05T16:01:53.636" v="158"/>
        <pc:sldMkLst>
          <pc:docMk/>
          <pc:sldMk cId="868663620" sldId="363"/>
        </pc:sldMkLst>
        <pc:graphicFrameChg chg="mod modGraphic">
          <ac:chgData name="Garren Kalter" userId="S::garren.kalter@ssaihq.com::78d98055-9cb6-43c2-ac66-485aa26888f0" providerId="AD" clId="Web-{5C15C64B-8420-460F-A42E-7C1D6B377FAD}" dt="2021-11-05T16:01:53.636" v="158"/>
          <ac:graphicFrameMkLst>
            <pc:docMk/>
            <pc:sldMk cId="868663620" sldId="363"/>
            <ac:graphicFrameMk id="5" creationId="{67081781-96E0-4192-A29E-2B401F467321}"/>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11/15/2021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gsfc/44154169732/in/photostrea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Hello! We are the Hawai'i Island Disasters Team, and we are so excited to share the story of our ten-week journey with you all today.  </a:t>
            </a:r>
          </a:p>
          <a:p>
            <a:endParaRPr lang="en-US" dirty="0">
              <a:cs typeface="Calibri"/>
            </a:endParaRPr>
          </a:p>
          <a:p>
            <a:endParaRPr lang="en-US" dirty="0"/>
          </a:p>
          <a:p>
            <a:r>
              <a:rPr lang="en-US" dirty="0"/>
              <a:t>Hi, my name is Garren Kalter. I am currently at Clark University completing my Masters in Geographic Information Science. My undergraduate degree, also from Clark, is in Urban Geography and Economics with a concentration in Ethics and Public Policy. My areas of expertise/emphasis include GIS and remote sensing, strategic planning/project management, climate change mitigation, and sustainable urban/transportation planning. I was the project lead for the project.</a:t>
            </a:r>
            <a:endParaRPr lang="en-US" dirty="0">
              <a:cs typeface="Calibri"/>
            </a:endParaRPr>
          </a:p>
          <a:p>
            <a:endParaRPr lang="en-US" dirty="0">
              <a:cs typeface="Calibri"/>
            </a:endParaRPr>
          </a:p>
          <a:p>
            <a:r>
              <a:rPr lang="en-US" dirty="0"/>
              <a:t>Hi, my name is Anna Mikkelsen. I am currently a master’s student at the University of Hawai‘i at Mānoa in Earth Sciences graduating this semester (Fall ’21). I have a Bachelors in Marine Science from the University of Hawai‘i at Hilo. My area of emphasis/interest is coastal change, climate change adaptation/resiliency and GIS and remote sensing applications. </a:t>
            </a:r>
            <a:endParaRPr lang="en-US" dirty="0">
              <a:cs typeface="Calibri"/>
            </a:endParaRPr>
          </a:p>
          <a:p>
            <a:endParaRPr lang="en-US" dirty="0"/>
          </a:p>
          <a:p>
            <a:r>
              <a:rPr lang="en-US" dirty="0"/>
              <a:t>Sanketa Kadam : M.A in Climate and Society (Columbia University), Masters in Urban and Regional Design (New York Institute of Technology) and Bachelors in Architecture (Mumbai University). Area of expertise/emphasis includes Climate Change Impact Research, Climate modeling, Urban Adaptation/Mitigation frameworks and Risk Analysis. </a:t>
            </a:r>
            <a:endParaRPr lang="en-US" dirty="0">
              <a:cs typeface="Calibri" panose="020F0502020204030204"/>
            </a:endParaRPr>
          </a:p>
          <a:p>
            <a:endParaRPr lang="en-US" dirty="0"/>
          </a:p>
          <a:p>
            <a:r>
              <a:rPr lang="en-US" dirty="0"/>
              <a:t>Hi, my name is Rose Eichelmann. I am graduating from the University of Texas at Austin this semester with a Bachelors in Sustainability Studies and in Geography. I'm interested in environmental justice, climate change adaptation, human/wildlife conflict management, intersectional environmentalism, and the use of remote sensing/GIS applications and software engineering to address these topics.</a:t>
            </a:r>
            <a:endParaRPr lang="en-US" dirty="0">
              <a:cs typeface="Calibri"/>
            </a:endParaRPr>
          </a:p>
          <a:p>
            <a:endParaRPr lang="en-US" dirty="0">
              <a:cs typeface="Calibri"/>
            </a:endParaRPr>
          </a:p>
          <a:p>
            <a:r>
              <a:rPr lang="en-US" dirty="0"/>
              <a:t>My name is Erin Azuma, and I am a current Global Management grad student at Arizona State University. My bachelor's (also from ASU) was in Conservation Biology, and I'm interested in intersectional environmentalism, social GIS applications, and climate justice.</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approach data processing, we started with three types of indicators that makes up risk: Disaster, Vulnerability, and Exposure. Within each indicator type, we retrieved data from the following sources to work with. </a:t>
            </a:r>
          </a:p>
          <a:p>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393836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for public-facing closeout)</a:t>
            </a:r>
          </a:p>
          <a:p>
            <a:endParaRPr lang="en-US" dirty="0">
              <a:cs typeface="Calibri"/>
            </a:endParaRPr>
          </a:p>
          <a:p>
            <a:r>
              <a:rPr lang="en-US" dirty="0">
                <a:cs typeface="Calibri"/>
              </a:rPr>
              <a:t>The above highlights our methodology and data processing. </a:t>
            </a:r>
            <a:r>
              <a:rPr lang="en-US" dirty="0"/>
              <a:t> The</a:t>
            </a:r>
            <a:r>
              <a:rPr lang="en-US" dirty="0">
                <a:cs typeface="Calibri"/>
              </a:rPr>
              <a:t> indicator categories were chosen with the intention of one day being used in a risk assessment index when sufficient exposure events (like hurricanes, floods, etc.) could be accumulated in a repository to reflect a statistically significant number of events. This is the methodology for ONE EXPOSURE EVENT. For each indicator, the data was sourced from a variety of satellites and governmental entities and our processing highlights key ways of accomplishing a replicable and reproducible set of useful analytic tools. We ran it through various processing techniques in order to create layers for a comparative geostatistical analysis. The ultimate outputs were the HiFloRT toolbox, which contains individual tools for examining land cover, flood extent, and precipitation, the maps of each dataset, and relevant geostatistics.</a:t>
            </a:r>
            <a:endParaRPr lang="en-US" dirty="0"/>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137173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(Slide for partner presentation)</a:t>
            </a:r>
          </a:p>
          <a:p>
            <a:endParaRPr lang="en-US" dirty="0">
              <a:cs typeface="Calibri"/>
            </a:endParaRPr>
          </a:p>
          <a:p>
            <a:r>
              <a:rPr lang="en-US" dirty="0"/>
              <a:t>The above highlights our methodology and data processing.  The indicator categories were chosen with the intention of one day being used in a risk assessment index when sufficient exposure events (like hurricanes, floods, etc.) could be accumulated in a repository to reflect a statistically significant number of events. This is the methodology for ONE EXPOSURE EVENT. For each indicator, the data was sourced from a variety of satellites and governmental entities and our processing highlights key ways of accomplishing a replicable and reproducible set of useful analytic tools. We ran it through various processing techniques in order to create layers for a comparative geostatistical analysis. The ultimate outputs were the HiFloRT toolbox, which contains individual tools for examining land cover, flood extent, and precipitation, the maps of each dataset, and relevant geostatistics.</a:t>
            </a: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1925709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above showcases the HiFloRT toolbox which is a package of individual tools we developed for the County. When used in tandem this toolbox can assess land cover and change as well as the risk of coastal flood and precipitation threats to Hawai'i Island.  </a:t>
            </a:r>
          </a:p>
          <a:p>
            <a:r>
              <a:rPr lang="en-US" dirty="0">
                <a:cs typeface="Calibri"/>
              </a:rPr>
              <a:t>We will further describe each of these tools in the following section.</a:t>
            </a:r>
            <a:br>
              <a:rPr lang="en-US" dirty="0">
                <a:cs typeface="+mn-lt"/>
              </a:rPr>
            </a:br>
            <a:endParaRPr lang="en-US" dirty="0"/>
          </a:p>
          <a:p>
            <a:r>
              <a:rPr lang="en-US" dirty="0"/>
              <a:t>------------------------------Image Information Below ------------------------------</a:t>
            </a:r>
            <a:endParaRPr lang="en-US" dirty="0">
              <a:cs typeface="Calibri"/>
            </a:endParaRPr>
          </a:p>
          <a:p>
            <a:r>
              <a:rPr lang="en-US" dirty="0"/>
              <a:t>All icons from Powerpoint. </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633835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First we will talk about a tool created for classifying land cover types in Hawai'I Island.</a:t>
            </a:r>
          </a:p>
          <a:p>
            <a:r>
              <a:rPr lang="en-US" dirty="0"/>
              <a:t>------------------------------Image Information Below ------------------------------</a:t>
            </a:r>
            <a:endParaRPr lang="en-US" dirty="0">
              <a:cs typeface="Calibri" panose="020F0502020204030204"/>
            </a:endParaRPr>
          </a:p>
          <a:p>
            <a:r>
              <a:rPr lang="en-US" dirty="0"/>
              <a:t>All icons from Powerpoint.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654341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HiLO tool, which stands for Hawai'i LandCover Observations, is a tool that allows the user to generate land cover maps for Hawai'I Island from 1984 – the current year. It utilizes data from Landsat 5 TM Surface Reflectance and Landsat 8 OLI Surface Reflectance products from the Google Earth Engine database. The code first imports the data collections from the database, with the years 1984 – 2012 for Landsat 5 and 2013 – current for Landsat 8, then applies a scaling factor function and a cloud and cloud shadow masking function to both Surface Reflectance products. The script adds Normalized Difference Vegetation Index, Normalized Difference Moisture Index, Normalized Difference Water Index, and Normalized Difference Built-Up Index to the bands of the image collections in order to aid the classifier in identifying vegetation, water, and urban surfaces. We utilized ESRI 2020 land cover map, the Carbon Assessment of Hawaii 2017 Land cover map, </a:t>
            </a:r>
            <a:r>
              <a:rPr lang="en-US" dirty="0"/>
              <a:t>NOAA’s Coastal Change Analysis Program (C-CAP) 2010 land</a:t>
            </a:r>
            <a:r>
              <a:rPr lang="en-US" dirty="0">
                <a:cs typeface="Calibri"/>
              </a:rPr>
              <a:t> cover map, and the GEE 2021 high-resolution satellite basemap imagery as references for collecting training points for each class. About 100 –200 training points were collected for each class, and two different sets of training points and classifiers were created for each sensor. The script utilizes a supervised random forest classification algorithm for the classification of the imagery, with the classes urban, water, barren land, forest, shrubland and grassland. The classifier had trouble differentiating between croplands and forests, because many of the crops on the island are trees/shrubs (papaya, macadamia), so a croplands class was left out and instead added in later from a 2020 agriculture vector map downloaded from the Hawaii GIS Portal, this is a limitation of the classifier and further work could be done to improve its accuracy in classifying agricultural classes. 10% of the training points were withheld for validation and were used to produce overall accuracies and validation error matrices for the classified images produced.</a:t>
            </a:r>
          </a:p>
          <a:p>
            <a:r>
              <a:rPr lang="en-US" dirty="0"/>
              <a:t>------------------------------Image Information Below ------------------------------</a:t>
            </a:r>
            <a:endParaRPr lang="en-US" dirty="0">
              <a:cs typeface="Calibri"/>
            </a:endParaRPr>
          </a:p>
          <a:p>
            <a:r>
              <a:rPr lang="en-US" dirty="0"/>
              <a:t>All icons from Powerpoint. </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1084928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 the front end side of the tool, the user interacts with a graphical user interface, entering their dates of interest, with options ranging from 1984 to the current year. The user then clicks the "map" button which will trigger the script to run the classification and add the classified images for each year to the GEE map. Then, the user has the option to export the produced imagery to their google drive by entering their folder name in the textbox and clicking "export". If no drive folder is specified, the images will export to their root drive folder.</a:t>
            </a:r>
            <a:endParaRPr lang="en-US" dirty="0"/>
          </a:p>
          <a:p>
            <a:r>
              <a:rPr lang="en-US" dirty="0"/>
              <a:t>------------------------------Image Information Below ------------------------------</a:t>
            </a:r>
            <a:endParaRPr lang="en-US" dirty="0">
              <a:cs typeface="Calibri"/>
            </a:endParaRPr>
          </a:p>
          <a:p>
            <a:r>
              <a:rPr lang="en-US" dirty="0"/>
              <a:t>All icons from Powerpoint. </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2126662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above shows an example of training points used to train the Landsat 8 classifier, with the various colors indicating different land cover types.  The zoomed in section shows a portion of Hilo, which has diverse land cover in a small area. </a:t>
            </a:r>
          </a:p>
          <a:p>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2103471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above is the output map of the HILO tool for 2021 Landsat 8 imagery.  The GUI interface allows for the analysis of land cover types across a wide temporal window. The zoomed in portions of the map show Hilo (top right) and Kailua-Kona (bottom right). The classifier for this image had an overall accuracy of 92%.</a:t>
            </a:r>
          </a:p>
          <a:p>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805111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Given that land cover types are more or less susceptible to different disasters this layer highlights which of the land cover types are at heightened risk due to flooding and sea level rise, for the purposes of this analysis we chose the "urban" and "cropland" classes. This can be easily swapped depending on disaster (erosion, wildfire, lava flow, etc.)</a:t>
            </a:r>
          </a:p>
          <a:p>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3071958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Located in the middle of the Pacific Ocean, the Hawaiian Islands are the most isolated land mass in the world. Our study area for the term is Hawai'i Island, also known to Hawai'i locals as the Big Island, and is coextensive with Hawai'i County governmental jurisdictions. It is the largest county in the state, at 4,028 square miles, making it over 3x the size of Rhode Island. </a:t>
            </a:r>
            <a:r>
              <a:rPr lang="en-US" dirty="0"/>
              <a:t>Hawai'i Island has a unique geology -- with five volcanoes on the Island (some of which remain active), there</a:t>
            </a:r>
            <a:r>
              <a:rPr lang="en-US" dirty="0">
                <a:cs typeface="Calibri"/>
              </a:rPr>
              <a:t> are various substrate ages and life zones throughout the island. As a result, there is a rich, complex socio-ecological matrix of diverse topography and land covers for the Island.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3905149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Next, we will share a tool to delineate flood extent following heavy rains or storms, with Hurricane Lane, 2018 as an example. </a:t>
            </a:r>
            <a:endParaRPr lang="en-US" dirty="0"/>
          </a:p>
          <a:p>
            <a:r>
              <a:rPr lang="en-US" dirty="0"/>
              <a:t>------------------------------Image Information Below ------------------------------</a:t>
            </a:r>
            <a:endParaRPr lang="en-US" dirty="0">
              <a:cs typeface="Calibri"/>
            </a:endParaRPr>
          </a:p>
          <a:p>
            <a:r>
              <a:rPr lang="en-US" dirty="0"/>
              <a:t>All icons from Powerpoint.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3583806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for public-facing closeout)</a:t>
            </a:r>
          </a:p>
          <a:p>
            <a:endParaRPr lang="en-US" dirty="0">
              <a:cs typeface="Calibri"/>
            </a:endParaRPr>
          </a:p>
          <a:p>
            <a:pPr>
              <a:spcAft>
                <a:spcPts val="600"/>
              </a:spcAft>
            </a:pPr>
            <a:r>
              <a:rPr lang="en-US" dirty="0"/>
              <a:t>The purpose of this tool is to map flood extent. It works by detecting surface water from sentinel-1 SAR images, using an existing open-source tool called HydraFloods. This tool differentiates each pixel between water or not water. Then we mask out slopes above 10 degrees and elevated areas - </a:t>
            </a:r>
            <a:endParaRPr lang="en-US" dirty="0">
              <a:cs typeface="Calibri"/>
            </a:endParaRPr>
          </a:p>
          <a:p>
            <a:pPr>
              <a:spcAft>
                <a:spcPts val="600"/>
              </a:spcAft>
            </a:pPr>
            <a:endParaRPr lang="en-US" dirty="0"/>
          </a:p>
          <a:p>
            <a:pPr>
              <a:spcAft>
                <a:spcPts val="600"/>
              </a:spcAft>
            </a:pPr>
            <a:r>
              <a:rPr lang="en-US" dirty="0"/>
              <a:t>It runs on a google collab notebook so all this processing is done in the cloud. It is a python API for google earth engine and doesn’t require software downloads or installation</a:t>
            </a:r>
            <a:endParaRPr lang="en-US" dirty="0">
              <a:cs typeface="Calibri"/>
            </a:endParaRPr>
          </a:p>
          <a:p>
            <a:pPr>
              <a:spcAft>
                <a:spcPts val="600"/>
              </a:spcAft>
            </a:pPr>
            <a:r>
              <a:rPr lang="en-US" dirty="0"/>
              <a:t>The user defines time range, </a:t>
            </a:r>
            <a:r>
              <a:rPr lang="en-US" dirty="0" err="1"/>
              <a:t>e.g</a:t>
            </a:r>
            <a:r>
              <a:rPr lang="en-US" dirty="0"/>
              <a:t> after a storm and a region of interest - the default is Hawaii Island. Then resulting maps can be viewed in the script or output as a .tif file</a:t>
            </a:r>
            <a:endParaRPr lang="en-US" dirty="0">
              <a:cs typeface="Calibri"/>
            </a:endParaRPr>
          </a:p>
          <a:p>
            <a:pPr>
              <a:spcAft>
                <a:spcPts val="600"/>
              </a:spcAft>
            </a:pPr>
            <a:r>
              <a:rPr lang="en-US" dirty="0"/>
              <a:t>Lastly, there is an option to add a buffer and adjust the flood sensitivity, as well as what slopes of elevations to use as thresholds. But all these are set to </a:t>
            </a:r>
            <a:r>
              <a:rPr lang="en-US" dirty="0" err="1"/>
              <a:t>reseanable</a:t>
            </a:r>
            <a:r>
              <a:rPr lang="en-US" dirty="0"/>
              <a:t> </a:t>
            </a:r>
            <a:r>
              <a:rPr lang="en-US" dirty="0" err="1"/>
              <a:t>defualt</a:t>
            </a:r>
            <a:r>
              <a:rPr lang="en-US" dirty="0"/>
              <a:t> values and the script runs as is. </a:t>
            </a:r>
            <a:endParaRPr lang="en-US" dirty="0">
              <a:cs typeface="Calibri"/>
            </a:endParaRPr>
          </a:p>
          <a:p>
            <a:pPr>
              <a:spcAft>
                <a:spcPts val="600"/>
              </a:spcAft>
            </a:pPr>
            <a:endParaRPr lang="en-US" dirty="0"/>
          </a:p>
          <a:p>
            <a:pPr>
              <a:spcAft>
                <a:spcPts val="600"/>
              </a:spcAft>
            </a:pPr>
            <a:r>
              <a:rPr lang="en-US" dirty="0"/>
              <a:t>------------------------------Image Information Below ------------------------------</a:t>
            </a:r>
            <a:endParaRPr lang="en-US" dirty="0">
              <a:cs typeface="Calibri"/>
            </a:endParaRPr>
          </a:p>
          <a:p>
            <a:r>
              <a:rPr lang="en-US" dirty="0"/>
              <a:t>All icons from Powerpoint. </a:t>
            </a:r>
            <a:endParaRPr lang="en-US" dirty="0">
              <a:cs typeface="Calibri"/>
            </a:endParaRPr>
          </a:p>
          <a:p>
            <a:r>
              <a:rPr lang="en-US" dirty="0">
                <a:cs typeface="Calibri"/>
              </a:rPr>
              <a:t>Images; top screenshot of sentinel-1 image, Hilo Bay, August 24, 2018</a:t>
            </a:r>
          </a:p>
          <a:p>
            <a:r>
              <a:rPr lang="en-US" dirty="0"/>
              <a:t>Images; bottom screenshot of flood extent output from tool overlain on of sentinel-1 image, Hilo Bay, August 24, 2018.</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2041269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graphic illustrates the workflow for the hydrafloods tool. </a:t>
            </a:r>
            <a:endParaRPr lang="en-US" dirty="0"/>
          </a:p>
          <a:p>
            <a:endParaRPr lang="en-US" dirty="0">
              <a:cs typeface="Calibri"/>
            </a:endParaRPr>
          </a:p>
          <a:p>
            <a:r>
              <a:rPr lang="en-US" dirty="0">
                <a:cs typeface="Calibri"/>
              </a:rPr>
              <a:t>The user defines date range and region at the start of the script</a:t>
            </a:r>
          </a:p>
          <a:p>
            <a:r>
              <a:rPr lang="en-US" dirty="0">
                <a:cs typeface="Calibri"/>
              </a:rPr>
              <a:t>Then, sentinel 1 imagery is </a:t>
            </a:r>
            <a:r>
              <a:rPr lang="en-US" dirty="0" err="1">
                <a:cs typeface="Calibri"/>
              </a:rPr>
              <a:t>aquired</a:t>
            </a:r>
            <a:r>
              <a:rPr lang="en-US" dirty="0">
                <a:cs typeface="Calibri"/>
              </a:rPr>
              <a:t> from GEE, and processed with to reduce speckles and with a terrain filter</a:t>
            </a:r>
          </a:p>
          <a:p>
            <a:r>
              <a:rPr lang="en-US" dirty="0">
                <a:cs typeface="Calibri"/>
              </a:rPr>
              <a:t>Surface water is </a:t>
            </a:r>
            <a:r>
              <a:rPr lang="en-US" dirty="0" err="1">
                <a:cs typeface="Calibri"/>
              </a:rPr>
              <a:t>deliniates</a:t>
            </a:r>
            <a:r>
              <a:rPr lang="en-US" dirty="0">
                <a:cs typeface="Calibri"/>
              </a:rPr>
              <a:t> from hydrafloods. </a:t>
            </a:r>
          </a:p>
          <a:p>
            <a:r>
              <a:rPr lang="en-US" dirty="0">
                <a:cs typeface="Calibri"/>
              </a:rPr>
              <a:t>From the flood map, the script masks out slopes and areas 20 m above nearest drainage – because we expect water to flow toward drainage points and would not expect flood on slopes.</a:t>
            </a:r>
          </a:p>
          <a:p>
            <a:r>
              <a:rPr lang="en-US" dirty="0">
                <a:cs typeface="Calibri"/>
              </a:rPr>
              <a:t>The algorithm is limited in detecting flood in urban areas / by buildings, so we create a buffer around flood extents to assess which urban areas are impacted. This can also be changed.</a:t>
            </a:r>
            <a:endParaRPr lang="en-US" dirty="0"/>
          </a:p>
          <a:p>
            <a:r>
              <a:rPr lang="en-US" dirty="0" err="1">
                <a:cs typeface="Calibri" panose="020F0502020204030204"/>
              </a:rPr>
              <a:t>Laslty</a:t>
            </a:r>
            <a:r>
              <a:rPr lang="en-US" dirty="0">
                <a:cs typeface="Calibri" panose="020F0502020204030204"/>
              </a:rPr>
              <a:t>, the </a:t>
            </a:r>
            <a:r>
              <a:rPr lang="en-US" dirty="0" err="1">
                <a:cs typeface="Calibri" panose="020F0502020204030204"/>
              </a:rPr>
              <a:t>reuslts</a:t>
            </a:r>
            <a:r>
              <a:rPr lang="en-US" dirty="0">
                <a:cs typeface="Calibri" panose="020F0502020204030204"/>
              </a:rPr>
              <a:t> can be viewed in the script or exported as a tif file to your google drive.</a:t>
            </a:r>
          </a:p>
          <a:p>
            <a:endParaRPr lang="en-US" dirty="0"/>
          </a:p>
          <a:p>
            <a:r>
              <a:rPr lang="en-US" dirty="0"/>
              <a:t>------------------------------Image Information Below ------------------------------</a:t>
            </a:r>
          </a:p>
          <a:p>
            <a:r>
              <a:rPr lang="en-US" dirty="0"/>
              <a:t>All icons from Powerpoint. </a:t>
            </a:r>
          </a:p>
        </p:txBody>
      </p:sp>
      <p:sp>
        <p:nvSpPr>
          <p:cNvPr id="4" name="Slide Number Placeholder 3"/>
          <p:cNvSpPr>
            <a:spLocks noGrp="1"/>
          </p:cNvSpPr>
          <p:nvPr>
            <p:ph type="sldNum" sz="quarter" idx="10"/>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1061497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an example output for hurricane lane for 2018. When you zoom in you can view flooded areas better. Overall it captures open flooded areas, such as Hilo Bayfront, but also underestimates some flood extents around Hilo. </a:t>
            </a:r>
          </a:p>
        </p:txBody>
      </p:sp>
      <p:sp>
        <p:nvSpPr>
          <p:cNvPr id="4" name="Slide Number Placeholder 3"/>
          <p:cNvSpPr>
            <a:spLocks noGrp="1"/>
          </p:cNvSpPr>
          <p:nvPr>
            <p:ph type="sldNum" sz="quarter" idx="10"/>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835931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Next, we will discuss the precipitation flood proxy tool. </a:t>
            </a:r>
            <a:endParaRPr lang="en-US" dirty="0"/>
          </a:p>
          <a:p>
            <a:r>
              <a:rPr lang="en-US" dirty="0"/>
              <a:t>------------------------------Image Information Below ------------------------------</a:t>
            </a:r>
          </a:p>
          <a:p>
            <a:r>
              <a:rPr lang="en-US" dirty="0"/>
              <a:t>All icons from Powerpoint. </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2651218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(Slide for partner presentation)</a:t>
            </a:r>
          </a:p>
          <a:p>
            <a:pPr marL="342900" indent="-342900">
              <a:spcAft>
                <a:spcPts val="600"/>
              </a:spcAft>
              <a:buFont typeface="Arial,Sans-Serif"/>
              <a:buChar char="•"/>
            </a:pPr>
            <a:r>
              <a:rPr lang="en-US" dirty="0"/>
              <a:t>Google Earth Engine (GEE) script</a:t>
            </a:r>
          </a:p>
          <a:p>
            <a:pPr marL="342900" indent="-342900">
              <a:spcAft>
                <a:spcPts val="600"/>
              </a:spcAft>
              <a:buFont typeface="Arial,Sans-Serif"/>
              <a:buChar char="•"/>
            </a:pPr>
            <a:r>
              <a:rPr lang="en-US" dirty="0"/>
              <a:t>Considers historical data from 1981-2010 for Nov-Mar</a:t>
            </a:r>
          </a:p>
          <a:p>
            <a:pPr marL="342900" indent="-342900">
              <a:spcAft>
                <a:spcPts val="600"/>
              </a:spcAft>
              <a:buFont typeface="Arial,Sans-Serif"/>
              <a:buChar char="•"/>
            </a:pPr>
            <a:r>
              <a:rPr lang="en-US" dirty="0"/>
              <a:t>Creates a threshold of historical data by taking 90th and 99th percentiles for heavy and extreme rainfall definition as defined by chu et al 2008 and Groisman et al. (2004) </a:t>
            </a:r>
          </a:p>
          <a:p>
            <a:pPr marL="342900" indent="-342900">
              <a:spcAft>
                <a:spcPts val="600"/>
              </a:spcAft>
              <a:buFont typeface="Arial,Sans-Serif"/>
              <a:buChar char="•"/>
            </a:pPr>
            <a:r>
              <a:rPr lang="en-US" dirty="0"/>
              <a:t>Per their study areas receiving more than 90th and 99th perc of rainfall have higher probability of experiencing flooding </a:t>
            </a:r>
          </a:p>
          <a:p>
            <a:pPr marL="342900" indent="-342900">
              <a:spcAft>
                <a:spcPts val="600"/>
              </a:spcAft>
              <a:buFont typeface="Arial,Sans-Serif"/>
              <a:buChar char="•"/>
            </a:pPr>
            <a:r>
              <a:rPr lang="en-US" dirty="0">
                <a:cs typeface="Calibri" panose="020F0502020204030204"/>
              </a:rPr>
              <a:t>We use this theory to create flood proxy maps for high estimate of risk for policymakers </a:t>
            </a:r>
            <a:endParaRPr lang="en-US" dirty="0"/>
          </a:p>
          <a:p>
            <a:pPr marL="342900" indent="-342900">
              <a:spcAft>
                <a:spcPts val="600"/>
              </a:spcAft>
              <a:buFont typeface="Arial,Sans-Serif"/>
              <a:buChar char="•"/>
            </a:pPr>
            <a:r>
              <a:rPr lang="en-US" dirty="0"/>
              <a:t>The code lets you select any number of days for an event you want to analyze</a:t>
            </a:r>
          </a:p>
          <a:p>
            <a:pPr marL="342900" indent="-342900">
              <a:spcAft>
                <a:spcPts val="600"/>
              </a:spcAft>
              <a:buFont typeface="Arial,Sans-Serif"/>
              <a:buChar char="•"/>
            </a:pPr>
            <a:r>
              <a:rPr lang="en-US" dirty="0"/>
              <a:t>Calculates areas receiving more than 90th and 99th percentile of rainfall during the event selected</a:t>
            </a:r>
          </a:p>
          <a:p>
            <a:pPr marL="342900" indent="-342900">
              <a:spcAft>
                <a:spcPts val="600"/>
              </a:spcAft>
              <a:buFont typeface="Arial,Sans-Serif"/>
              <a:buChar char="•"/>
            </a:pPr>
            <a:r>
              <a:rPr lang="en-US" dirty="0"/>
              <a:t>Output is a flood proxy or extreme event map </a:t>
            </a:r>
          </a:p>
          <a:p>
            <a:endParaRPr lang="en-US" dirty="0">
              <a:cs typeface="Calibri"/>
            </a:endParaRPr>
          </a:p>
          <a:p>
            <a:r>
              <a:rPr lang="en-US" dirty="0"/>
              <a:t>------------------------------Image Information Below ------------------------------</a:t>
            </a:r>
          </a:p>
          <a:p>
            <a:r>
              <a:rPr lang="en-US" dirty="0"/>
              <a:t>All icons from Powerpoint. </a:t>
            </a: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1060837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(Slide for public-facing closeout)</a:t>
            </a:r>
          </a:p>
          <a:p>
            <a:pPr marL="342900" indent="-342900">
              <a:spcAft>
                <a:spcPts val="600"/>
              </a:spcAft>
              <a:buFont typeface="Arial,Sans-Serif"/>
              <a:buChar char="•"/>
            </a:pPr>
            <a:r>
              <a:rPr lang="en-US" dirty="0"/>
              <a:t>Google Earth Engine (GEE) script</a:t>
            </a:r>
          </a:p>
          <a:p>
            <a:pPr marL="342900" indent="-342900">
              <a:spcAft>
                <a:spcPts val="600"/>
              </a:spcAft>
              <a:buFont typeface="Arial,Sans-Serif"/>
              <a:buChar char="•"/>
            </a:pPr>
            <a:r>
              <a:rPr lang="en-US" dirty="0"/>
              <a:t>Considers historical data from 1981-2010 for Nov-Mar</a:t>
            </a:r>
          </a:p>
          <a:p>
            <a:pPr marL="342900" indent="-342900">
              <a:spcAft>
                <a:spcPts val="600"/>
              </a:spcAft>
              <a:buFont typeface="Arial,Sans-Serif"/>
              <a:buChar char="•"/>
            </a:pPr>
            <a:r>
              <a:rPr lang="en-US" dirty="0"/>
              <a:t>Creates a threshold of historical data by taking 90th and 99th percentiles for heavy and extreme rainfall definition as defined by chu et al 2008 and groisman et al 2004 </a:t>
            </a:r>
          </a:p>
          <a:p>
            <a:pPr marL="342900" indent="-342900">
              <a:spcAft>
                <a:spcPts val="600"/>
              </a:spcAft>
              <a:buFont typeface="Arial,Sans-Serif"/>
              <a:buChar char="•"/>
            </a:pPr>
            <a:r>
              <a:rPr lang="en-US" dirty="0"/>
              <a:t>Per their study areas receiving more than 90th and 99th perc of rainfall have higher probability of experiencing flooding </a:t>
            </a:r>
          </a:p>
          <a:p>
            <a:pPr marL="342900" indent="-342900">
              <a:spcAft>
                <a:spcPts val="600"/>
              </a:spcAft>
              <a:buFont typeface="Arial,Sans-Serif"/>
              <a:buChar char="•"/>
            </a:pPr>
            <a:r>
              <a:rPr lang="en-US" dirty="0"/>
              <a:t>We use this theory to create flood proxy maps for high estimate of risk for policymakers </a:t>
            </a:r>
          </a:p>
          <a:p>
            <a:pPr marL="342900" indent="-342900">
              <a:spcAft>
                <a:spcPts val="600"/>
              </a:spcAft>
              <a:buFont typeface="Arial,Sans-Serif"/>
              <a:buChar char="•"/>
            </a:pPr>
            <a:r>
              <a:rPr lang="en-US" dirty="0"/>
              <a:t>The code lets you select any number of days for an event you want to analyze</a:t>
            </a:r>
          </a:p>
          <a:p>
            <a:pPr marL="342900" indent="-342900">
              <a:spcAft>
                <a:spcPts val="600"/>
              </a:spcAft>
              <a:buFont typeface="Arial,Sans-Serif"/>
              <a:buChar char="•"/>
            </a:pPr>
            <a:r>
              <a:rPr lang="en-US" dirty="0"/>
              <a:t>Calculates areas receiving more than 90th and 99th percentile of rainfall during the event selected</a:t>
            </a:r>
          </a:p>
          <a:p>
            <a:pPr marL="342900" indent="-342900">
              <a:spcAft>
                <a:spcPts val="600"/>
              </a:spcAft>
              <a:buFont typeface="Arial,Sans-Serif"/>
              <a:buChar char="•"/>
            </a:pPr>
            <a:r>
              <a:rPr lang="en-US" dirty="0"/>
              <a:t>Output is a flood proxy or extreme event map </a:t>
            </a:r>
          </a:p>
          <a:p>
            <a:r>
              <a:rPr lang="en-US" dirty="0"/>
              <a:t>------------------------------Image Information Below ------------------------------</a:t>
            </a:r>
            <a:endParaRPr lang="en-US" dirty="0">
              <a:cs typeface="Calibri"/>
            </a:endParaRPr>
          </a:p>
          <a:p>
            <a:r>
              <a:rPr lang="en-US" dirty="0"/>
              <a:t>All icons from Powerpoint. </a:t>
            </a:r>
            <a:endParaRPr lang="en-US" dirty="0">
              <a:cs typeface="Calibri"/>
            </a:endParaRPr>
          </a:p>
          <a:p>
            <a:r>
              <a:rPr lang="en-US" dirty="0">
                <a:cs typeface="Calibri"/>
              </a:rPr>
              <a:t>Image Credit: </a:t>
            </a:r>
            <a:r>
              <a:rPr lang="en-US" dirty="0"/>
              <a:t>CHIRPS Mean Global Rainfall Nov 2020 – Mar 2021.</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2024048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Hurricane Lane ( 2018 ) is the sample exposure event used in the code as an extreme rainfall event. The map above shows 4 day accumulation of daily rainfall in mm  from August 22nd to 25th. </a:t>
            </a:r>
          </a:p>
        </p:txBody>
      </p:sp>
      <p:sp>
        <p:nvSpPr>
          <p:cNvPr id="4" name="Slide Number Placeholder 3"/>
          <p:cNvSpPr>
            <a:spLocks noGrp="1"/>
          </p:cNvSpPr>
          <p:nvPr>
            <p:ph type="sldNum" sz="quarter" idx="10"/>
          </p:nvPr>
        </p:nvSpPr>
        <p:spPr/>
        <p:txBody>
          <a:bodyPr/>
          <a:lstStyle/>
          <a:p>
            <a:fld id="{59FFF554-9721-473E-B7E3-8AF7A285E57C}" type="slidenum">
              <a:rPr lang="en-US" smtClean="0"/>
              <a:t>27</a:t>
            </a:fld>
            <a:endParaRPr lang="en-US" dirty="0"/>
          </a:p>
        </p:txBody>
      </p:sp>
    </p:spTree>
    <p:extLst>
      <p:ext uri="{BB962C8B-B14F-4D97-AF65-F5344CB8AC3E}">
        <p14:creationId xmlns:p14="http://schemas.microsoft.com/office/powerpoint/2010/main" val="1426746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the possible flood extent map after selecting areas receiving more or less than 99th percentiles of historical rainfall for Hurricane Lane. </a:t>
            </a:r>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28</a:t>
            </a:fld>
            <a:endParaRPr lang="en-US" dirty="0"/>
          </a:p>
        </p:txBody>
      </p:sp>
    </p:spTree>
    <p:extLst>
      <p:ext uri="{BB962C8B-B14F-4D97-AF65-F5344CB8AC3E}">
        <p14:creationId xmlns:p14="http://schemas.microsoft.com/office/powerpoint/2010/main" val="4085423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Next, we'll talk about how we examined Social Vulnerability. </a:t>
            </a:r>
            <a:endParaRPr lang="en-US" dirty="0"/>
          </a:p>
          <a:p>
            <a:r>
              <a:rPr lang="en-US" dirty="0"/>
              <a:t>------------------------------Image Information Below ------------------------------</a:t>
            </a:r>
            <a:endParaRPr lang="en-US" dirty="0">
              <a:cs typeface="Calibri" panose="020F0502020204030204"/>
            </a:endParaRPr>
          </a:p>
          <a:p>
            <a:r>
              <a:rPr lang="en-US" dirty="0"/>
              <a:t>All icons from Powerpoint.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dirty="0"/>
          </a:p>
        </p:txBody>
      </p:sp>
    </p:spTree>
    <p:extLst>
      <p:ext uri="{BB962C8B-B14F-4D97-AF65-F5344CB8AC3E}">
        <p14:creationId xmlns:p14="http://schemas.microsoft.com/office/powerpoint/2010/main" val="3012883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For this project, we partnered with the County of Hawai'i to target their needs for geospatial data expansion in decision-making. We worked under the advisorship of Arizona State University's Center for Global Discovery and Conservation Science, which is based in Hilo, HI.</a:t>
            </a:r>
            <a:endParaRPr lang="en-US" dirty="0"/>
          </a:p>
          <a:p>
            <a:pPr>
              <a:defRPr/>
            </a:pPr>
            <a:r>
              <a:rPr lang="en-US" dirty="0">
                <a:cs typeface="Calibri"/>
              </a:rPr>
              <a:t>University of Hawai'i Hilo was also involved in creating the project proposal. </a:t>
            </a:r>
            <a:endParaRPr lang="en-US" dirty="0"/>
          </a:p>
          <a:p>
            <a:pPr>
              <a:defRPr/>
            </a:pPr>
            <a:r>
              <a:rPr lang="en-US" dirty="0"/>
              <a:t>------------------------------Image Information Below ------------------------------</a:t>
            </a:r>
            <a:endParaRPr lang="en-US" dirty="0">
              <a:cs typeface="Calibri"/>
            </a:endParaRPr>
          </a:p>
          <a:p>
            <a:pPr>
              <a:defRPr/>
            </a:pPr>
            <a:r>
              <a:rPr lang="en-US" dirty="0"/>
              <a:t>•Images Credit: Hilo, Hawai‘i Island. Taken by Dr. Roberta Martin. </a:t>
            </a:r>
            <a:endParaRPr lang="en-US" dirty="0">
              <a:cs typeface="Calibri"/>
            </a:endParaRPr>
          </a:p>
          <a:p>
            <a:pPr>
              <a:defRPr/>
            </a:pPr>
            <a:r>
              <a:rPr lang="en-US" dirty="0"/>
              <a:t>•Images Source: Dr. Roberta Martin (AZ Fall '21 Science Advisor)</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1787018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above highlights how the social vulnerability index was generated and constructed. First, data of interest was identified and collected from the Census Bureau and the Hawai'i Statewide GIS Program. Next, the data was downloaded and preprocessed into Excel, where the variables were normalized and aggregated. They were then inputted into ArcGIS Pro and saved into a geodatabase. The variables were indexed and ensured compatible data types. Then they were joined with the shapefile from the GIS Repository, and rasterized. </a:t>
            </a:r>
          </a:p>
          <a:p>
            <a:r>
              <a:rPr lang="en-US" dirty="0"/>
              <a:t>------------------------------Image Information Below ------------------------------</a:t>
            </a:r>
            <a:endParaRPr lang="en-US" dirty="0">
              <a:cs typeface="Calibri"/>
            </a:endParaRPr>
          </a:p>
          <a:p>
            <a:r>
              <a:rPr lang="en-US" dirty="0"/>
              <a:t>All icons from Powerpoint.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dirty="0"/>
          </a:p>
        </p:txBody>
      </p:sp>
    </p:spTree>
    <p:extLst>
      <p:ext uri="{BB962C8B-B14F-4D97-AF65-F5344CB8AC3E}">
        <p14:creationId xmlns:p14="http://schemas.microsoft.com/office/powerpoint/2010/main" val="42119069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a result, this layer showcases the final aggregated index for our four social indicators. The indicators chosen as the four core indicators for our index are as follows: Poverty, Limited English, Non-White Population, and Population over 65. These indicators were chosen due to the normative use of the Poverty, English Proficiency, and Minority population in popular policy tools like Environmental Justice Populations.  Population over 65 and English proficiency were of specific interest to the County and reflects their specific data needs.</a:t>
            </a:r>
            <a:br>
              <a:rPr lang="en-US" dirty="0">
                <a:cs typeface="+mn-lt"/>
              </a:rPr>
            </a:br>
            <a:endParaRPr lang="en-US" dirty="0">
              <a:cs typeface="Calibri"/>
            </a:endParaRPr>
          </a:p>
          <a:p>
            <a:r>
              <a:rPr lang="en-US" dirty="0">
                <a:cs typeface="Calibri"/>
              </a:rPr>
              <a:t>-----</a:t>
            </a:r>
          </a:p>
          <a:p>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31</a:t>
            </a:fld>
            <a:endParaRPr lang="en-US" dirty="0"/>
          </a:p>
        </p:txBody>
      </p:sp>
    </p:spTree>
    <p:extLst>
      <p:ext uri="{BB962C8B-B14F-4D97-AF65-F5344CB8AC3E}">
        <p14:creationId xmlns:p14="http://schemas.microsoft.com/office/powerpoint/2010/main" val="2138865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Next, we'll talk about Building Footprints. </a:t>
            </a:r>
            <a:endParaRPr lang="en-US" dirty="0"/>
          </a:p>
          <a:p>
            <a:r>
              <a:rPr lang="en-US" dirty="0"/>
              <a:t>------------------------------Image Information Below ------------------------------</a:t>
            </a:r>
            <a:endParaRPr lang="en-US" dirty="0">
              <a:cs typeface="Calibri" panose="020F0502020204030204"/>
            </a:endParaRPr>
          </a:p>
          <a:p>
            <a:r>
              <a:rPr lang="en-US" dirty="0"/>
              <a:t>All icons from Powerpoint.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dirty="0"/>
          </a:p>
        </p:txBody>
      </p:sp>
    </p:spTree>
    <p:extLst>
      <p:ext uri="{BB962C8B-B14F-4D97-AF65-F5344CB8AC3E}">
        <p14:creationId xmlns:p14="http://schemas.microsoft.com/office/powerpoint/2010/main" val="3234436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data from OpenStreetMap, the Building Footprints layer shows the locations of buildings across the Island. This layer will help to show the areas exposed to coastal threats.</a:t>
            </a:r>
          </a:p>
        </p:txBody>
      </p:sp>
      <p:sp>
        <p:nvSpPr>
          <p:cNvPr id="4" name="Slide Number Placeholder 3"/>
          <p:cNvSpPr>
            <a:spLocks noGrp="1"/>
          </p:cNvSpPr>
          <p:nvPr>
            <p:ph type="sldNum" sz="quarter" idx="10"/>
          </p:nvPr>
        </p:nvSpPr>
        <p:spPr/>
        <p:txBody>
          <a:bodyPr/>
          <a:lstStyle/>
          <a:p>
            <a:fld id="{59FFF554-9721-473E-B7E3-8AF7A285E57C}" type="slidenum">
              <a:rPr lang="en-US" smtClean="0"/>
              <a:t>33</a:t>
            </a:fld>
            <a:endParaRPr lang="en-US" dirty="0"/>
          </a:p>
        </p:txBody>
      </p:sp>
    </p:spTree>
    <p:extLst>
      <p:ext uri="{BB962C8B-B14F-4D97-AF65-F5344CB8AC3E}">
        <p14:creationId xmlns:p14="http://schemas.microsoft.com/office/powerpoint/2010/main" val="12471180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we combine these maps and tools together, we are then able to statistically analyze the data to create conclusions. </a:t>
            </a:r>
            <a:endParaRPr lang="en-US" dirty="0"/>
          </a:p>
          <a:p>
            <a:r>
              <a:rPr lang="en-US" dirty="0"/>
              <a:t>------------------------------Image Information Below ------------------------------</a:t>
            </a:r>
            <a:endParaRPr lang="en-US" dirty="0">
              <a:cs typeface="Calibri" panose="020F0502020204030204"/>
            </a:endParaRPr>
          </a:p>
          <a:p>
            <a:r>
              <a:rPr lang="en-US" dirty="0"/>
              <a:t>All icons from Powerpoint.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34</a:t>
            </a:fld>
            <a:endParaRPr lang="en-US" dirty="0"/>
          </a:p>
        </p:txBody>
      </p:sp>
    </p:spTree>
    <p:extLst>
      <p:ext uri="{BB962C8B-B14F-4D97-AF65-F5344CB8AC3E}">
        <p14:creationId xmlns:p14="http://schemas.microsoft.com/office/powerpoint/2010/main" val="281355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By overlaying the flood and storm extent relative to social indicators and physical exposure indicators we can begin to understand and assess the risk these types of flooding events pose to the island. </a:t>
            </a:r>
          </a:p>
        </p:txBody>
      </p:sp>
      <p:sp>
        <p:nvSpPr>
          <p:cNvPr id="4" name="Slide Number Placeholder 3"/>
          <p:cNvSpPr>
            <a:spLocks noGrp="1"/>
          </p:cNvSpPr>
          <p:nvPr>
            <p:ph type="sldNum" sz="quarter" idx="10"/>
          </p:nvPr>
        </p:nvSpPr>
        <p:spPr/>
        <p:txBody>
          <a:bodyPr/>
          <a:lstStyle/>
          <a:p>
            <a:fld id="{59FFF554-9721-473E-B7E3-8AF7A285E57C}" type="slidenum">
              <a:rPr lang="en-US" smtClean="0"/>
              <a:t>35</a:t>
            </a:fld>
            <a:endParaRPr lang="en-US" dirty="0"/>
          </a:p>
        </p:txBody>
      </p:sp>
    </p:spTree>
    <p:extLst>
      <p:ext uri="{BB962C8B-B14F-4D97-AF65-F5344CB8AC3E}">
        <p14:creationId xmlns:p14="http://schemas.microsoft.com/office/powerpoint/2010/main" val="6850831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This is a visual representation of how our methodology can be deployed. The left map highlights  building footprints and the right map highlights susceptible land cover types.  Take a look above at Hilo, by identifying a low estimate (storm flood extent) and a high estimate (extreme precipitation) the County can now model the impact of Hurricane Lane. For example, the Northeastern portion of Hilo shows up a lot in both models where as the northern coastal portion of the town shows up well in the storm extent. This is in part due to distinctions in the methodology between the two models but provides a baseline that the County can use to assess the impact of flood events as they occur.  When overlaid further with other products, like the social vulnerability index, at risk populations and their characteristics can roughly identified and analyzed. This allows the County to better focus attention where resources and mitigation efforts are most needed. This should be ground tested and validated as events occur, as this is a model .</a:t>
            </a: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36</a:t>
            </a:fld>
            <a:endParaRPr lang="en-US" dirty="0"/>
          </a:p>
        </p:txBody>
      </p:sp>
    </p:spTree>
    <p:extLst>
      <p:ext uri="{BB962C8B-B14F-4D97-AF65-F5344CB8AC3E}">
        <p14:creationId xmlns:p14="http://schemas.microsoft.com/office/powerpoint/2010/main" val="3113483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While there are many applications for the tools that we have created here are just a few sample outputs that our package of products was able to produce:</a:t>
            </a:r>
            <a:endParaRPr lang="en-US"/>
          </a:p>
          <a:p>
            <a:endParaRPr lang="en-US">
              <a:cs typeface="Calibri"/>
            </a:endParaRPr>
          </a:p>
          <a:p>
            <a:pPr marL="171450" indent="-171450">
              <a:lnSpc>
                <a:spcPct val="90000"/>
              </a:lnSpc>
              <a:spcBef>
                <a:spcPts val="1000"/>
              </a:spcBef>
              <a:buFont typeface="Arial"/>
              <a:buChar char="•"/>
            </a:pPr>
            <a:r>
              <a:rPr lang="en-US"/>
              <a:t>Preliminary analysis models the population in the storm extent ranges from ~ 1152 (lower) to ~ 2782 (low) and population in the extreme precipitation extent is ~ 87122 (high)</a:t>
            </a:r>
            <a:endParaRPr lang="en-US">
              <a:cs typeface="Calibri"/>
            </a:endParaRPr>
          </a:p>
          <a:p>
            <a:pPr marL="171450" indent="-171450">
              <a:lnSpc>
                <a:spcPct val="90000"/>
              </a:lnSpc>
              <a:spcBef>
                <a:spcPts val="1000"/>
              </a:spcBef>
              <a:buFont typeface="Arial"/>
              <a:buChar char="•"/>
            </a:pPr>
            <a:endParaRPr lang="en-US"/>
          </a:p>
          <a:p>
            <a:pPr marL="171450" indent="-171450">
              <a:lnSpc>
                <a:spcPct val="90000"/>
              </a:lnSpc>
              <a:spcBef>
                <a:spcPts val="1000"/>
              </a:spcBef>
              <a:buFont typeface="Arial"/>
              <a:buChar char="•"/>
            </a:pPr>
            <a:r>
              <a:rPr lang="en-US"/>
              <a:t>Urban land cover in the storm extent ranges from ~2.28 sq km (low estimate) to ~5.76 sq km (lower estimate) and in the extreme precipitation extent is ~42.6 sq km (high estimate)</a:t>
            </a:r>
            <a:endParaRPr lang="en-US">
              <a:cs typeface="Calibri"/>
            </a:endParaRPr>
          </a:p>
          <a:p>
            <a:pPr marL="171450" indent="-171450">
              <a:lnSpc>
                <a:spcPct val="90000"/>
              </a:lnSpc>
              <a:spcBef>
                <a:spcPts val="1000"/>
              </a:spcBef>
              <a:buFont typeface="Arial"/>
              <a:buChar char="•"/>
            </a:pPr>
            <a:endParaRPr lang="en-US"/>
          </a:p>
          <a:p>
            <a:pPr marL="171450" indent="-171450">
              <a:lnSpc>
                <a:spcPct val="90000"/>
              </a:lnSpc>
              <a:spcBef>
                <a:spcPts val="1000"/>
              </a:spcBef>
              <a:buFont typeface="Arial"/>
              <a:buChar char="•"/>
            </a:pPr>
            <a:r>
              <a:rPr lang="en-US"/>
              <a:t>Cropland land cover in the storm extent ranges from ~0.32 sq km (low estimate) to ~0.45 sq km (lower estimate) and in the extreme precipitation extent is ~71.3 sq km (high estimate)</a:t>
            </a:r>
            <a:endParaRPr lang="en-US">
              <a:cs typeface="Calibri"/>
            </a:endParaRPr>
          </a:p>
          <a:p>
            <a:pPr marL="171450" indent="-171450">
              <a:lnSpc>
                <a:spcPct val="90000"/>
              </a:lnSpc>
              <a:spcBef>
                <a:spcPts val="1000"/>
              </a:spcBef>
              <a:buFont typeface="Arial"/>
              <a:buChar char="•"/>
            </a:pPr>
            <a:endParaRPr lang="en-US"/>
          </a:p>
          <a:p>
            <a:pPr marL="171450" indent="-171450">
              <a:lnSpc>
                <a:spcPct val="90000"/>
              </a:lnSpc>
              <a:spcBef>
                <a:spcPts val="1000"/>
              </a:spcBef>
              <a:buFont typeface="Arial"/>
              <a:buChar char="•"/>
            </a:pPr>
            <a:r>
              <a:rPr lang="en-US"/>
              <a:t>Approximate number of buildings in the storm extent ranges from ~ 218 (lower) to ~ 875 (low) and in the extreme precipitation extent is ~ 24712 (high)</a:t>
            </a:r>
            <a:endParaRPr lang="en-US">
              <a:cs typeface="Calibri"/>
            </a:endParaRPr>
          </a:p>
          <a:p>
            <a:endParaRPr lang="en-US">
              <a:cs typeface="Calibri"/>
            </a:endParaRPr>
          </a:p>
          <a:p>
            <a:r>
              <a:rPr lang="en-US">
                <a:cs typeface="Calibri"/>
              </a:rPr>
              <a:t> These statistics are the outputs of models and as such are not necessarily a reflection of reality but highlight some of the ways these tools can illuminate the impact of flood events. The distinction between the modeled outputs is due to the varying methodologies deployed between the storm flood extent and extreme precipitation. Because the storm extent output underrepresents flooding in urban areas, we used two buffers (20 meter &amp; 50 meter) noted here as lower and low estimates to assess affected assets. We also deployed a high estimate model using extreme precipitation extent as an alternative means to estimate where flooding might have occurred, as the output of this model displays a much larger area of potential flooding.</a:t>
            </a:r>
            <a:endParaRPr lang="en-US"/>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0672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Sources of error for this project include determining actual flood extent from Sentinel-1 in comparison to false positive signals. </a:t>
            </a:r>
            <a:r>
              <a:rPr lang="en-US" dirty="0"/>
              <a:t>For example, floods were mapped along very steep slopes on the southern part of Hawai‘i  island. The team masked out flood extents on slopes above 5 percent but it shows possibility of false positives. </a:t>
            </a:r>
            <a:r>
              <a:rPr lang="en-US" dirty="0">
                <a:cs typeface="Calibri"/>
              </a:rPr>
              <a:t> </a:t>
            </a:r>
          </a:p>
          <a:p>
            <a:r>
              <a:rPr lang="en-US" dirty="0">
                <a:cs typeface="Calibri"/>
              </a:rPr>
              <a:t>In addition, the land cover classification maps included some missing pixels due to cloud cover. Also, the determination of training points for classes such as the "shrubland" class could be subjective at times. Another limitation of the land cover classifier was that the classifier couldn’t differentiate between croplands and forest or shrublands.</a:t>
            </a:r>
          </a:p>
          <a:p>
            <a:r>
              <a:rPr lang="en-US" dirty="0">
                <a:cs typeface="Calibri"/>
              </a:rPr>
              <a:t>Rainfall estimates were a limitation in this project, as it covers a larger resolution and does not give a clear picture of rainfall extremes.  Furthermore, there are limitations to models in that they are not exact representations of reality. Many of our models have large differences in estimate due to the methodology used and should be taken with a grain of salt. </a:t>
            </a:r>
          </a:p>
        </p:txBody>
      </p:sp>
      <p:sp>
        <p:nvSpPr>
          <p:cNvPr id="4" name="Slide Number Placeholder 3"/>
          <p:cNvSpPr>
            <a:spLocks noGrp="1"/>
          </p:cNvSpPr>
          <p:nvPr>
            <p:ph type="sldNum" sz="quarter" idx="5"/>
          </p:nvPr>
        </p:nvSpPr>
        <p:spPr/>
        <p:txBody>
          <a:bodyPr/>
          <a:lstStyle/>
          <a:p>
            <a:fld id="{59FFF554-9721-473E-B7E3-8AF7A285E57C}" type="slidenum">
              <a:rPr lang="en-US" smtClean="0"/>
              <a:t>38</a:t>
            </a:fld>
            <a:endParaRPr lang="en-US" dirty="0"/>
          </a:p>
        </p:txBody>
      </p:sp>
    </p:spTree>
    <p:extLst>
      <p:ext uri="{BB962C8B-B14F-4D97-AF65-F5344CB8AC3E}">
        <p14:creationId xmlns:p14="http://schemas.microsoft.com/office/powerpoint/2010/main" val="2243526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One way the County could use our tool is to compile flood events as they occur along with historic data to create a repository of flood extents using our two flooding models and begin to calculate frequency of flooding per pixel. Additionally, this can be combined with a probabilistic flood model to create a robust disaster index in the future. Once a disaster index is created it can be multiplied with a vulnerability index composed of social and physical variables; we have already started this process by creating a social vulnerability index which the County can add to along with our land cover outputs as a physical indicator of vulnerability. These compounded indices would result in a flood risk map. </a:t>
            </a:r>
          </a:p>
          <a:p>
            <a:r>
              <a:rPr lang="en-US" dirty="0">
                <a:cs typeface="Calibri"/>
              </a:rPr>
              <a:t>This framework can be utilized by the County as a baseline to analyze risk for other types of disasters, such as wildfire, however different disaster variables will need to be considered for analysis, and the County can adjust the variables used in the vulnerability index depending on what is most important for that specific type of disaster. For example, in our Flood analysis, urban and agriculture types are susceptible for flooding, however in a wildfire disaster scenario, different land cover types are susceptible to fire such as grassland. Following this, exposure variables such as number of people or buildings in the risk zone can be calculated.</a:t>
            </a:r>
          </a:p>
        </p:txBody>
      </p:sp>
      <p:sp>
        <p:nvSpPr>
          <p:cNvPr id="4" name="Slide Number Placeholder 3"/>
          <p:cNvSpPr>
            <a:spLocks noGrp="1"/>
          </p:cNvSpPr>
          <p:nvPr>
            <p:ph type="sldNum" sz="quarter" idx="10"/>
          </p:nvPr>
        </p:nvSpPr>
        <p:spPr/>
        <p:txBody>
          <a:bodyPr/>
          <a:lstStyle/>
          <a:p>
            <a:fld id="{59FFF554-9721-473E-B7E3-8AF7A285E57C}" type="slidenum">
              <a:rPr lang="en-US" smtClean="0"/>
              <a:t>39</a:t>
            </a:fld>
            <a:endParaRPr lang="en-US" dirty="0"/>
          </a:p>
        </p:txBody>
      </p:sp>
    </p:spTree>
    <p:extLst>
      <p:ext uri="{BB962C8B-B14F-4D97-AF65-F5344CB8AC3E}">
        <p14:creationId xmlns:p14="http://schemas.microsoft.com/office/powerpoint/2010/main" val="2300215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defRPr/>
            </a:pPr>
            <a:r>
              <a:rPr lang="en-US" dirty="0"/>
              <a:t>Main community concerns surround climate change and its impacts, which include sea-level rise, coastal flooding, and intensified storms. As Hawai'i Island has already begun to see the impact of climate change, finding ways to mitigate and adapt are of great interest to the community. </a:t>
            </a:r>
          </a:p>
          <a:p>
            <a:pPr>
              <a:spcAft>
                <a:spcPts val="600"/>
              </a:spcAft>
              <a:defRPr/>
            </a:pPr>
            <a:r>
              <a:rPr lang="en-US" dirty="0"/>
              <a:t>Because it is surrounded by water on all sides, Hawai'i Island is particularly vulnerable to coastal threats. For example, with climate change comes intensified natural phenomena, like king tides and stronger hurricanes. With increased development along the coastlines, the amount of people vulnerable to coastal threats are increasing. Lastly, the high isolation from mainland land masses makes receiving aid for disasters more difficult for the Island. </a:t>
            </a:r>
            <a:endParaRPr lang="en-US" dirty="0">
              <a:cs typeface="Calibri"/>
            </a:endParaRPr>
          </a:p>
          <a:p>
            <a:pPr>
              <a:defRPr/>
            </a:pPr>
            <a:r>
              <a:rPr lang="en-US" dirty="0"/>
              <a:t>------------------------------Image Information Below ------------------------------</a:t>
            </a:r>
            <a:endParaRPr lang="en-US" dirty="0">
              <a:cs typeface="Calibri"/>
            </a:endParaRPr>
          </a:p>
          <a:p>
            <a:pPr>
              <a:defRPr/>
            </a:pPr>
            <a:r>
              <a:rPr lang="en-US" dirty="0"/>
              <a:t>•Images Credit: Pohoiki Beach, Hawai‘i Island. Taken by Anna Mikkelsen. </a:t>
            </a:r>
            <a:endParaRPr lang="en-US" dirty="0">
              <a:cs typeface="Calibri"/>
            </a:endParaRPr>
          </a:p>
          <a:p>
            <a:pPr>
              <a:defRPr/>
            </a:pPr>
            <a:r>
              <a:rPr lang="en-US" dirty="0"/>
              <a:t>•Images Source: Anna Mikkelsen (DEVELOP AZ Fall '21)</a:t>
            </a:r>
            <a:endParaRPr lang="en-US" dirty="0">
              <a:cs typeface="Calibri" panose="020F0502020204030204"/>
            </a:endParaRPr>
          </a:p>
          <a:p>
            <a:pP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7988292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There are many strategies to improve and expand the scope of this project. These maps could be </a:t>
            </a:r>
            <a:r>
              <a:rPr lang="en-US" b="1" dirty="0"/>
              <a:t>built on in the future</a:t>
            </a:r>
            <a:r>
              <a:rPr lang="en-US" dirty="0"/>
              <a:t> by adding relevant variables.</a:t>
            </a:r>
          </a:p>
          <a:p>
            <a:pPr>
              <a:lnSpc>
                <a:spcPct val="90000"/>
              </a:lnSpc>
              <a:spcBef>
                <a:spcPts val="1000"/>
              </a:spcBef>
            </a:pPr>
            <a:r>
              <a:rPr lang="en-US" dirty="0"/>
              <a:t>First, acquiring higher resolution satellite data would allow for a more detailed analysis on the building footprint extraction. As the County is looking to improve their capacity to assess physical susceptibility to disasters, they require regularly updated data on building footprint. </a:t>
            </a:r>
            <a:endParaRPr lang="en-US" dirty="0">
              <a:cs typeface="Calibri"/>
            </a:endParaRPr>
          </a:p>
          <a:p>
            <a:pPr>
              <a:lnSpc>
                <a:spcPct val="90000"/>
              </a:lnSpc>
              <a:spcBef>
                <a:spcPts val="1000"/>
              </a:spcBef>
            </a:pPr>
            <a:r>
              <a:rPr lang="en-US" dirty="0"/>
              <a:t>Secondly, future work could involve incorporating Sentinel-6 data for clarifying sea surface height variability around the island.</a:t>
            </a:r>
            <a:endParaRPr lang="en-US" dirty="0">
              <a:cs typeface="Calibri" panose="020F0502020204030204"/>
            </a:endParaRPr>
          </a:p>
          <a:p>
            <a:pPr>
              <a:lnSpc>
                <a:spcPct val="90000"/>
              </a:lnSpc>
              <a:spcBef>
                <a:spcPts val="1000"/>
              </a:spcBef>
            </a:pPr>
            <a:r>
              <a:rPr lang="en-US" dirty="0"/>
              <a:t>Sentinel-6 is a newer satellite, and incorporating this satellite can help to provide even more accurate data. </a:t>
            </a:r>
            <a:endParaRPr lang="en-US" dirty="0">
              <a:cs typeface="Calibri" panose="020F0502020204030204"/>
            </a:endParaRPr>
          </a:p>
          <a:p>
            <a:pPr>
              <a:lnSpc>
                <a:spcPct val="90000"/>
              </a:lnSpc>
              <a:spcBef>
                <a:spcPts val="1000"/>
              </a:spcBef>
            </a:pPr>
            <a:r>
              <a:rPr lang="en-US" dirty="0"/>
              <a:t>Third, including the most recent US Census Bureau data that is set to come out by the end of the year would perhaps give a deeper picture into exposed communities and their demographics like age and language.</a:t>
            </a:r>
            <a:endParaRPr lang="en-US" dirty="0">
              <a:cs typeface="Calibri" panose="020F0502020204030204"/>
            </a:endParaRPr>
          </a:p>
          <a:p>
            <a:r>
              <a:rPr lang="en-US" dirty="0"/>
              <a:t>This project can also invest efforts into examining consecutive disasters.</a:t>
            </a:r>
            <a:endParaRPr lang="en-US" dirty="0">
              <a:cs typeface="Calibri" panose="020F0502020204030204"/>
            </a:endParaRPr>
          </a:p>
          <a:p>
            <a:pPr>
              <a:lnSpc>
                <a:spcPct val="90000"/>
              </a:lnSpc>
              <a:spcBef>
                <a:spcPts val="1000"/>
              </a:spcBef>
            </a:pPr>
            <a:r>
              <a:rPr lang="en-US" dirty="0"/>
              <a:t>Lastly, our map products and methodologies are created so that the County could build upon it and tailor the risk assessment to other application areas such as using flood risk assessments for food systems, infrastructure, wetlands etc. And also to other disaster risks such as fires and lava flows.</a:t>
            </a:r>
            <a:endParaRPr lang="en-US" dirty="0">
              <a:cs typeface="Calibri" panose="020F0502020204030204"/>
            </a:endParaRPr>
          </a:p>
          <a:p>
            <a:r>
              <a:rPr lang="en-US" dirty="0"/>
              <a:t>------------------------------Image Information Below ------------------------------</a:t>
            </a:r>
            <a:endParaRPr lang="en-US" dirty="0">
              <a:cs typeface="Calibri"/>
            </a:endParaRPr>
          </a:p>
          <a:p>
            <a:r>
              <a:rPr lang="en-US" dirty="0"/>
              <a:t>•Images Credit: Waipi‘o Valley, Hawai‘i Island. Taken by Anna Mikkelsen. </a:t>
            </a:r>
            <a:endParaRPr lang="en-US" dirty="0">
              <a:cs typeface="Calibri"/>
            </a:endParaRPr>
          </a:p>
          <a:p>
            <a:r>
              <a:rPr lang="en-US" dirty="0"/>
              <a:t>•Images Source: Anna Mikkelsen (DEVELOP AZ Fall '21)</a:t>
            </a:r>
            <a:endParaRPr lang="en-US" dirty="0">
              <a:cs typeface="Calibri"/>
            </a:endParaRPr>
          </a:p>
          <a:p>
            <a:pPr>
              <a:lnSpc>
                <a:spcPct val="90000"/>
              </a:lnSpc>
              <a:spcBef>
                <a:spcPts val="1000"/>
              </a:spcBef>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40</a:t>
            </a:fld>
            <a:endParaRPr lang="en-US" dirty="0"/>
          </a:p>
        </p:txBody>
      </p:sp>
    </p:spTree>
    <p:extLst>
      <p:ext uri="{BB962C8B-B14F-4D97-AF65-F5344CB8AC3E}">
        <p14:creationId xmlns:p14="http://schemas.microsoft.com/office/powerpoint/2010/main" val="40246245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One main takeaway of this project is that earth observation data is effective in modeling flood extent and extreme precipitation events, and the County will be able to utilize earth observation data in the future to further explore the impacts of disasters and issues of environmental concern. </a:t>
            </a:r>
          </a:p>
          <a:p>
            <a:endParaRPr lang="en-US" dirty="0">
              <a:cs typeface="Calibri"/>
            </a:endParaRPr>
          </a:p>
          <a:p>
            <a:r>
              <a:rPr lang="en-US" dirty="0">
                <a:cs typeface="Calibri"/>
              </a:rPr>
              <a:t>The experimental analysis shows that having access to tools that were created by the team can help County look at estimates of social and physical indicators under risk. These estimates can aid the County assess in their allocation of resources.</a:t>
            </a:r>
          </a:p>
          <a:p>
            <a:endParaRPr lang="en-US" dirty="0">
              <a:cs typeface="Calibri"/>
            </a:endParaRPr>
          </a:p>
          <a:p>
            <a:r>
              <a:rPr lang="en-US" dirty="0">
                <a:cs typeface="Calibri"/>
              </a:rPr>
              <a:t>Lastly, our methodology and the tools we developed can be used by the County to assess many future and past flooding events to create a disaster exposure index for future risk analysis.</a:t>
            </a:r>
          </a:p>
        </p:txBody>
      </p:sp>
      <p:sp>
        <p:nvSpPr>
          <p:cNvPr id="4" name="Slide Number Placeholder 3"/>
          <p:cNvSpPr>
            <a:spLocks noGrp="1"/>
          </p:cNvSpPr>
          <p:nvPr>
            <p:ph type="sldNum" sz="quarter" idx="5"/>
          </p:nvPr>
        </p:nvSpPr>
        <p:spPr/>
        <p:txBody>
          <a:bodyPr/>
          <a:lstStyle/>
          <a:p>
            <a:fld id="{59FFF554-9721-473E-B7E3-8AF7A285E57C}" type="slidenum">
              <a:rPr lang="en-US" smtClean="0"/>
              <a:t>41</a:t>
            </a:fld>
            <a:endParaRPr lang="en-US" dirty="0"/>
          </a:p>
        </p:txBody>
      </p:sp>
    </p:spTree>
    <p:extLst>
      <p:ext uri="{BB962C8B-B14F-4D97-AF65-F5344CB8AC3E}">
        <p14:creationId xmlns:p14="http://schemas.microsoft.com/office/powerpoint/2010/main" val="29157454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We'd like to express our gratitude to our science advisors from Arizona State University, Dr. Roberta Martin and Dr. David Hondula. We'd also like to thank Dr. Kenton Ross for his technical guidance, and our NASA DEVELOP Node Fellow, Ryan Hammock, for your support, organization, and feedback throughout the term. </a:t>
            </a:r>
          </a:p>
          <a:p>
            <a:r>
              <a:rPr lang="en-US" dirty="0">
                <a:cs typeface="Calibri"/>
              </a:rPr>
              <a:t>Additionally, we'd also like to thank our contacts at the County of Hawai'i - Bethany Morrison, Erik Lash, and Kevin Sullivan – for partnering us for this project, and being great collaborators for this project. We hope this is a product that you will be able to utilize in future planning efforts. </a:t>
            </a:r>
          </a:p>
        </p:txBody>
      </p:sp>
      <p:sp>
        <p:nvSpPr>
          <p:cNvPr id="4" name="Slide Number Placeholder 3"/>
          <p:cNvSpPr>
            <a:spLocks noGrp="1"/>
          </p:cNvSpPr>
          <p:nvPr>
            <p:ph type="sldNum" sz="quarter" idx="10"/>
          </p:nvPr>
        </p:nvSpPr>
        <p:spPr/>
        <p:txBody>
          <a:bodyPr/>
          <a:lstStyle/>
          <a:p>
            <a:fld id="{66EE4239-191D-4388-B0F5-1C5222233620}" type="slidenum">
              <a:rPr lang="en-US" smtClean="0"/>
              <a:t>42</a:t>
            </a:fld>
            <a:endParaRPr lang="en-US" dirty="0"/>
          </a:p>
        </p:txBody>
      </p:sp>
    </p:spTree>
    <p:extLst>
      <p:ext uri="{BB962C8B-B14F-4D97-AF65-F5344CB8AC3E}">
        <p14:creationId xmlns:p14="http://schemas.microsoft.com/office/powerpoint/2010/main" val="612995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defRPr/>
            </a:pPr>
            <a:r>
              <a:rPr lang="en-US" dirty="0">
                <a:cs typeface="Calibri"/>
              </a:rPr>
              <a:t>Additionally, </a:t>
            </a:r>
            <a:r>
              <a:rPr lang="en-US" dirty="0"/>
              <a:t>Hawai'i Island holds many characteristics that make it difficult to assess shorelines properly. For example, Hawai'i Island has rocky shorelines that makes it difficult to capture spatial data for the area. The sheer size of the island and its diverse topography further makes it more difficult to capture spatial data for shorelines.</a:t>
            </a:r>
            <a:endParaRPr lang="en-US" dirty="0">
              <a:cs typeface="Calibri"/>
            </a:endParaRPr>
          </a:p>
          <a:p>
            <a:pPr>
              <a:defRPr/>
            </a:pPr>
            <a:r>
              <a:rPr lang="en-US" dirty="0"/>
              <a:t>There is also disproportionate impacts of coastal threats to vulnerable populations. Coastal communities are vital to island community well-being, livelihoods, and culture, making these communities critical for the social, ecological, and economic survival of islands. </a:t>
            </a:r>
          </a:p>
          <a:p>
            <a:pPr>
              <a:defRPr/>
            </a:pPr>
            <a:endParaRPr lang="en-US" dirty="0">
              <a:cs typeface="Calibri"/>
            </a:endParaRPr>
          </a:p>
          <a:p>
            <a:pPr>
              <a:defRPr/>
            </a:pPr>
            <a:r>
              <a:rPr lang="en-US" dirty="0"/>
              <a:t>------------------------------Image Information Below ------------------------------</a:t>
            </a:r>
            <a:endParaRPr lang="en-US" dirty="0">
              <a:cs typeface="Calibri"/>
            </a:endParaRPr>
          </a:p>
          <a:p>
            <a:pPr>
              <a:defRPr/>
            </a:pPr>
            <a:r>
              <a:rPr lang="en-US" dirty="0"/>
              <a:t>•Images Credit: Ka Lae, Hawai‘i Island. Taken by Anna Mikkelsen. </a:t>
            </a:r>
            <a:endParaRPr lang="en-US" dirty="0">
              <a:cs typeface="Calibri"/>
            </a:endParaRPr>
          </a:p>
          <a:p>
            <a:pPr>
              <a:defRPr/>
            </a:pPr>
            <a:r>
              <a:rPr lang="en-US" dirty="0"/>
              <a:t>•Images Source: Anna Mikkelsen (DEVELOP AZ Fall '21)</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2611203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County has identified a desire to utilize more NASA Earth Observation data rather than rely on contractors to conduct GIS analysis as NASA earth observation data is available for free and is consistently updated. Therefore, one of the main goals of this project was to aid the County in building their geospatial capacity to use NASA Earth observation data. We did this by creating several tools that utilize earth observation data for the County to use in future environmental and disaster mitigation research, including a program to classify land cover across the island, a tool to extract storm flood extents from historical floods, and a tool that maps extreme rainfall over a period of interest. For the purposes of this project, the team used the 2018 disaster of Hurricane Lane, </a:t>
            </a:r>
            <a:r>
              <a:rPr lang="en-US" dirty="0"/>
              <a:t>a powerful cyclone that brought heavy rains and flash flooding to the island, </a:t>
            </a:r>
            <a:r>
              <a:rPr lang="en-US" dirty="0">
                <a:cs typeface="Calibri"/>
              </a:rPr>
              <a:t>as a case study to test the flood and precipitation tools on. Incorporating social and physical vulnerability variables and exposure metrics such as building and population data allowed the team to create an example of how the County could analyze the risk and effects of disasters in the future once they acquire the data to do so. </a:t>
            </a:r>
          </a:p>
          <a:p>
            <a:endParaRPr lang="en-US" dirty="0"/>
          </a:p>
          <a:p>
            <a:r>
              <a:rPr lang="en-US" dirty="0"/>
              <a:t>------------------------------Image Information Below ------------------------------</a:t>
            </a:r>
            <a:endParaRPr lang="en-US" dirty="0">
              <a:cs typeface="Calibri"/>
            </a:endParaRPr>
          </a:p>
          <a:p>
            <a:r>
              <a:rPr lang="en-US" dirty="0">
                <a:cs typeface="Calibri"/>
              </a:rPr>
              <a:t>All icons from Powerpoint. </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1173390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utilized Earth Observation data from these three satellites in order to meet the County's needs. Landsat 5 and Landsat 8 Surface Reflectance data were used in the creation of a supervised land cover analysis tool. Sentinel-1 data was used to map storm flood extent.</a:t>
            </a:r>
          </a:p>
          <a:p>
            <a:r>
              <a:rPr lang="en-US" dirty="0"/>
              <a:t>------------------------------Image Information Below ------------------------------</a:t>
            </a:r>
            <a:endParaRPr lang="en-US" dirty="0">
              <a:cs typeface="Calibri"/>
            </a:endParaRPr>
          </a:p>
          <a:p>
            <a:r>
              <a:rPr lang="en-US" dirty="0"/>
              <a:t>•Images Credit: NASA DEVELOP</a:t>
            </a:r>
            <a:endParaRPr lang="en-US" dirty="0">
              <a:cs typeface="Calibri"/>
            </a:endParaRPr>
          </a:p>
          <a:p>
            <a:r>
              <a:rPr lang="en-US" dirty="0"/>
              <a:t>•Images Source: </a:t>
            </a:r>
            <a:r>
              <a:rPr lang="en-US" dirty="0">
                <a:hlinkClick r:id="rId3"/>
              </a:rPr>
              <a:t>https://www.devpedia.developexchange.com/dp/index.php?title=List_of_Satellite_Pictures</a:t>
            </a:r>
            <a:r>
              <a:rPr lang="en-US" dirty="0"/>
              <a:t> (Images provided by NASA DEVELOP)</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248913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this project, we looked at Earth Observation data ranging from January 1981 to September 2021, to observe how coastal threats have changed over this period and to create accurate models for the future. </a:t>
            </a:r>
          </a:p>
          <a:p>
            <a:r>
              <a:rPr lang="en-US" dirty="0">
                <a:cs typeface="Calibri"/>
              </a:rPr>
              <a:t>Using NASA Earth Observation data provides the County of Hawai'I with frequently updated data that is free and readily available. With high temporal resolutions, Earth Observation data provides a more detailed, nuance perspective of Hawai'I Island, and is able to cover data for the large spatial ranges. The benefits of using Earth Observation data addresses many previous issues of data collection that the Island presents. </a:t>
            </a:r>
            <a:endParaRPr lang="en-US" dirty="0"/>
          </a:p>
          <a:p>
            <a:r>
              <a:rPr lang="en-US" dirty="0"/>
              <a:t>------------------------------Image Information Below ------------------------------</a:t>
            </a:r>
            <a:endParaRPr lang="en-US" dirty="0">
              <a:cs typeface="Calibri"/>
            </a:endParaRPr>
          </a:p>
          <a:p>
            <a:r>
              <a:rPr lang="en-US" dirty="0"/>
              <a:t>•Images Credit: Hurricane Lane from the ISS. </a:t>
            </a:r>
            <a:endParaRPr lang="en-US" dirty="0">
              <a:cs typeface="Calibri"/>
            </a:endParaRPr>
          </a:p>
          <a:p>
            <a:r>
              <a:rPr lang="en-US" dirty="0"/>
              <a:t>•Images Source: NASA GSFC. (2018). Retrieved from </a:t>
            </a:r>
            <a:r>
              <a:rPr lang="en-US" dirty="0">
                <a:hlinkClick r:id="rId3"/>
              </a:rPr>
              <a:t>https://www.flickr.com/photos/gsfc/44154169732/in/photostream/</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3773702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Given that we are interested in human impact due to these flood events we paid a closer mind to the two major population centers on the Island – Hilo and Kailua-Kona. </a:t>
            </a:r>
          </a:p>
        </p:txBody>
      </p:sp>
      <p:sp>
        <p:nvSpPr>
          <p:cNvPr id="4" name="Slide Number Placeholder 3"/>
          <p:cNvSpPr>
            <a:spLocks noGrp="1"/>
          </p:cNvSpPr>
          <p:nvPr>
            <p:ph type="sldNum" sz="quarter" idx="10"/>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13980428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6106DEE1-B208-4AC4-A4E3-E5F6463CBF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341" r="10866"/>
          <a:stretch/>
        </p:blipFill>
        <p:spPr>
          <a:xfrm>
            <a:off x="0" y="0"/>
            <a:ext cx="5615708"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B73B52"/>
                </a:solidFill>
                <a:latin typeface="Century Gothic" panose="020B0502020202020204" pitchFamily="34" charset="0"/>
              </a:rPr>
              <a:t>| </a:t>
            </a:r>
            <a:r>
              <a:rPr lang="en-US" sz="1600" spc="100" baseline="0" dirty="0">
                <a:solidFill>
                  <a:srgbClr val="B73B52"/>
                </a:solidFill>
                <a:latin typeface="Century Gothic" panose="020B0502020202020204" pitchFamily="34" charset="0"/>
              </a:rPr>
              <a:t>Fall 2021</a:t>
            </a:r>
          </a:p>
        </p:txBody>
      </p:sp>
      <p:sp>
        <p:nvSpPr>
          <p:cNvPr id="26" name="Rounded Rectangle 25"/>
          <p:cNvSpPr/>
          <p:nvPr userDrawn="1"/>
        </p:nvSpPr>
        <p:spPr>
          <a:xfrm>
            <a:off x="-143435" y="6091356"/>
            <a:ext cx="12505764" cy="314088"/>
          </a:xfrm>
          <a:prstGeom prst="roundRect">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B73B5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B0502020202020204" pitchFamily="34" charset="0"/>
              </a:rPr>
              <a:t>ACKNOWLEDGEMENTS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87855"/>
            <a:ext cx="4206240" cy="420624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4958"/>
            <a:ext cx="1468966" cy="22860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23.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2.sv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2.sv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2.sv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5.sv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25.sv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0.png"/><Relationship Id="rId7"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6.sv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6.sv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7.png"/><Relationship Id="rId7"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0.svg"/></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1.pn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4.sv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6.png"/><Relationship Id="rId7"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55973" y="5745284"/>
            <a:ext cx="1883849" cy="338554"/>
          </a:xfrm>
          <a:prstGeom prst="rect">
            <a:avLst/>
          </a:prstGeom>
        </p:spPr>
        <p:txBody>
          <a:bodyPr wrap="none" lIns="91440" tIns="45720" rIns="91440" bIns="45720" anchor="t">
            <a:spAutoFit/>
          </a:bodyPr>
          <a:lstStyle/>
          <a:p>
            <a:r>
              <a:rPr lang="en-US" sz="1600" dirty="0">
                <a:solidFill>
                  <a:srgbClr val="B73B52"/>
                </a:solidFill>
                <a:latin typeface="Century Gothic"/>
              </a:rPr>
              <a:t>Arizona – Tempe </a:t>
            </a:r>
            <a:endParaRPr lang="en-US" dirty="0">
              <a:solidFill>
                <a:srgbClr val="B73B52"/>
              </a:solidFill>
              <a:cs typeface="Calibri"/>
            </a:endParaRPr>
          </a:p>
        </p:txBody>
      </p:sp>
      <p:sp>
        <p:nvSpPr>
          <p:cNvPr id="3" name="Title 1"/>
          <p:cNvSpPr txBox="1">
            <a:spLocks/>
          </p:cNvSpPr>
          <p:nvPr/>
        </p:nvSpPr>
        <p:spPr>
          <a:xfrm>
            <a:off x="6102086" y="1837942"/>
            <a:ext cx="4890496"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B73B52"/>
                </a:solidFill>
                <a:latin typeface="Century Gothic"/>
              </a:rPr>
              <a:t>HAWAI’I ISLAND</a:t>
            </a:r>
            <a:endParaRPr lang="en-US" sz="3700" spc="0" dirty="0">
              <a:solidFill>
                <a:srgbClr val="B73B52"/>
              </a:solidFill>
            </a:endParaRPr>
          </a:p>
          <a:p>
            <a:pPr algn="l"/>
            <a:r>
              <a:rPr lang="en-US" sz="2800" b="0" spc="0" dirty="0">
                <a:solidFill>
                  <a:srgbClr val="B73B52"/>
                </a:solidFill>
              </a:rPr>
              <a:t>Disasters</a:t>
            </a:r>
            <a:endParaRPr lang="en-US" sz="2800" b="0" spc="0" baseline="0" dirty="0">
              <a:solidFill>
                <a:srgbClr val="B73B52"/>
              </a:solidFill>
            </a:endParaRPr>
          </a:p>
        </p:txBody>
      </p:sp>
      <p:sp>
        <p:nvSpPr>
          <p:cNvPr id="4" name="Subtitle 2"/>
          <p:cNvSpPr txBox="1">
            <a:spLocks/>
          </p:cNvSpPr>
          <p:nvPr/>
        </p:nvSpPr>
        <p:spPr>
          <a:xfrm>
            <a:off x="6102086" y="3092179"/>
            <a:ext cx="5518414"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latin typeface="Century Gothic"/>
              </a:rPr>
              <a:t>Using NASA Earth Observations to Assess Coastal Flood Risk with Measures of Land Cover Change, Flood Extent, and Vulnerability for Adaptation and Mitigation Planning on Hawai‘i Island</a:t>
            </a:r>
            <a:endParaRPr lang="en-US" sz="2800" dirty="0">
              <a:solidFill>
                <a:schemeClr val="tx1">
                  <a:lumMod val="75000"/>
                  <a:lumOff val="25000"/>
                </a:schemeClr>
              </a:solidFill>
              <a:latin typeface="Century Gothic"/>
            </a:endParaRPr>
          </a:p>
        </p:txBody>
      </p:sp>
      <p:sp>
        <p:nvSpPr>
          <p:cNvPr id="5" name="TextBox 4"/>
          <p:cNvSpPr txBox="1"/>
          <p:nvPr/>
        </p:nvSpPr>
        <p:spPr>
          <a:xfrm>
            <a:off x="6096000" y="4706164"/>
            <a:ext cx="4738095"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Garren Kalter, Anna Mikkelsen, Rose Eichelmann, Sanketa Kadam, &amp; Erin Azuma</a:t>
            </a:r>
            <a:endParaRPr lang="en-US" dirty="0">
              <a:solidFill>
                <a:schemeClr val="tx1">
                  <a:lumMod val="75000"/>
                  <a:lumOff val="25000"/>
                </a:schemeClr>
              </a:solidFill>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4EA72D7F-849D-41CC-B18F-852575B2ABDA}"/>
              </a:ext>
            </a:extLst>
          </p:cNvPr>
          <p:cNvSpPr txBox="1">
            <a:spLocks/>
          </p:cNvSpPr>
          <p:nvPr/>
        </p:nvSpPr>
        <p:spPr>
          <a:xfrm>
            <a:off x="499986" y="1406209"/>
            <a:ext cx="9651243" cy="5179462"/>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B73B52"/>
              </a:buClr>
            </a:pPr>
            <a:endParaRPr lang="en-US" sz="2000" dirty="0">
              <a:solidFill>
                <a:schemeClr val="tx1">
                  <a:lumMod val="85000"/>
                  <a:lumOff val="15000"/>
                </a:schemeClr>
              </a:solidFill>
              <a:latin typeface="Century Gothic"/>
              <a:cs typeface="Calibri"/>
            </a:endParaRPr>
          </a:p>
          <a:p>
            <a:pPr>
              <a:lnSpc>
                <a:spcPct val="100000"/>
              </a:lnSpc>
              <a:spcBef>
                <a:spcPts val="0"/>
              </a:spcBef>
              <a:spcAft>
                <a:spcPts val="600"/>
              </a:spcAft>
              <a:buClr>
                <a:srgbClr val="B73B52"/>
              </a:buClr>
            </a:pPr>
            <a:endParaRPr lang="en-US" sz="2800" dirty="0">
              <a:solidFill>
                <a:schemeClr val="tx1">
                  <a:lumMod val="75000"/>
                  <a:lumOff val="25000"/>
                </a:schemeClr>
              </a:solidFill>
              <a:latin typeface="Century Gothic"/>
              <a:cs typeface="Calibri"/>
            </a:endParaRPr>
          </a:p>
        </p:txBody>
      </p:sp>
      <p:graphicFrame>
        <p:nvGraphicFramePr>
          <p:cNvPr id="2" name="Table 5">
            <a:extLst>
              <a:ext uri="{FF2B5EF4-FFF2-40B4-BE49-F238E27FC236}">
                <a16:creationId xmlns:a16="http://schemas.microsoft.com/office/drawing/2014/main" id="{30AEF6D4-9C06-452B-82B7-9AF367D569BA}"/>
              </a:ext>
            </a:extLst>
          </p:cNvPr>
          <p:cNvGraphicFramePr>
            <a:graphicFrameLocks noGrp="1"/>
          </p:cNvGraphicFramePr>
          <p:nvPr>
            <p:extLst>
              <p:ext uri="{D42A27DB-BD31-4B8C-83A1-F6EECF244321}">
                <p14:modId xmlns:p14="http://schemas.microsoft.com/office/powerpoint/2010/main" val="160054036"/>
              </p:ext>
            </p:extLst>
          </p:nvPr>
        </p:nvGraphicFramePr>
        <p:xfrm>
          <a:off x="7620" y="880777"/>
          <a:ext cx="12184013" cy="5255147"/>
        </p:xfrm>
        <a:graphic>
          <a:graphicData uri="http://schemas.openxmlformats.org/drawingml/2006/table">
            <a:tbl>
              <a:tblPr firstRow="1" bandRow="1">
                <a:tableStyleId>{5C22544A-7EE6-4342-B048-85BDC9FD1C3A}</a:tableStyleId>
              </a:tblPr>
              <a:tblGrid>
                <a:gridCol w="4373879">
                  <a:extLst>
                    <a:ext uri="{9D8B030D-6E8A-4147-A177-3AD203B41FA5}">
                      <a16:colId xmlns:a16="http://schemas.microsoft.com/office/drawing/2014/main" val="2812789792"/>
                    </a:ext>
                  </a:extLst>
                </a:gridCol>
                <a:gridCol w="7810134">
                  <a:extLst>
                    <a:ext uri="{9D8B030D-6E8A-4147-A177-3AD203B41FA5}">
                      <a16:colId xmlns:a16="http://schemas.microsoft.com/office/drawing/2014/main" val="2007163341"/>
                    </a:ext>
                  </a:extLst>
                </a:gridCol>
              </a:tblGrid>
              <a:tr h="449438">
                <a:tc>
                  <a:txBody>
                    <a:bodyPr/>
                    <a:lstStyle/>
                    <a:p>
                      <a:r>
                        <a:rPr lang="en-US" sz="2400" dirty="0">
                          <a:latin typeface="Century Gothic"/>
                        </a:rPr>
                        <a:t>Indicators</a:t>
                      </a:r>
                    </a:p>
                  </a:txBody>
                  <a:tcPr>
                    <a:solidFill>
                      <a:srgbClr val="B73B52"/>
                    </a:solidFill>
                  </a:tcPr>
                </a:tc>
                <a:tc>
                  <a:txBody>
                    <a:bodyPr/>
                    <a:lstStyle/>
                    <a:p>
                      <a:r>
                        <a:rPr lang="en-US" sz="2400" dirty="0">
                          <a:latin typeface="Century Gothic"/>
                        </a:rPr>
                        <a:t>Data Source </a:t>
                      </a:r>
                    </a:p>
                  </a:txBody>
                  <a:tcPr>
                    <a:solidFill>
                      <a:srgbClr val="B73B52"/>
                    </a:solidFill>
                  </a:tcPr>
                </a:tc>
                <a:extLst>
                  <a:ext uri="{0D108BD9-81ED-4DB2-BD59-A6C34878D82A}">
                    <a16:rowId xmlns:a16="http://schemas.microsoft.com/office/drawing/2014/main" val="1512068499"/>
                  </a:ext>
                </a:extLst>
              </a:tr>
              <a:tr h="684859">
                <a:tc>
                  <a:txBody>
                    <a:bodyPr/>
                    <a:lstStyle/>
                    <a:p>
                      <a:pPr lvl="0">
                        <a:buNone/>
                      </a:pPr>
                      <a:r>
                        <a:rPr lang="en-US" sz="2000" b="1" dirty="0">
                          <a:solidFill>
                            <a:schemeClr val="tx1">
                              <a:lumMod val="75000"/>
                              <a:lumOff val="25000"/>
                            </a:schemeClr>
                          </a:solidFill>
                          <a:latin typeface="Century Gothic"/>
                        </a:rPr>
                        <a:t>Disaster: </a:t>
                      </a:r>
                      <a:r>
                        <a:rPr lang="en-US" sz="2000" dirty="0">
                          <a:solidFill>
                            <a:schemeClr val="tx1">
                              <a:lumMod val="75000"/>
                              <a:lumOff val="25000"/>
                            </a:schemeClr>
                          </a:solidFill>
                          <a:latin typeface="Century Gothic"/>
                        </a:rPr>
                        <a:t>Sea Level Rise</a:t>
                      </a:r>
                    </a:p>
                  </a:txBody>
                  <a:tcPr>
                    <a:solidFill>
                      <a:schemeClr val="accent2">
                        <a:lumMod val="40000"/>
                        <a:lumOff val="60000"/>
                      </a:schemeClr>
                    </a:solidFill>
                  </a:tcPr>
                </a:tc>
                <a:tc>
                  <a:txBody>
                    <a:bodyPr/>
                    <a:lstStyle/>
                    <a:p>
                      <a:pPr lvl="0">
                        <a:buNone/>
                      </a:pPr>
                      <a:r>
                        <a:rPr lang="en-US" sz="2000" b="1" dirty="0">
                          <a:solidFill>
                            <a:schemeClr val="tx1">
                              <a:lumMod val="75000"/>
                              <a:lumOff val="25000"/>
                            </a:schemeClr>
                          </a:solidFill>
                          <a:latin typeface="Century Gothic"/>
                        </a:rPr>
                        <a:t>County: </a:t>
                      </a:r>
                      <a:r>
                        <a:rPr lang="en-US" sz="2000" dirty="0">
                          <a:solidFill>
                            <a:schemeClr val="tx1">
                              <a:lumMod val="75000"/>
                              <a:lumOff val="25000"/>
                            </a:schemeClr>
                          </a:solidFill>
                          <a:latin typeface="Century Gothic"/>
                        </a:rPr>
                        <a:t>State of Hawai</a:t>
                      </a:r>
                      <a:r>
                        <a:rPr lang="en-US" sz="2000" b="0" i="0" u="none" strike="noStrike" noProof="0" dirty="0">
                          <a:solidFill>
                            <a:schemeClr val="tx1">
                              <a:lumMod val="75000"/>
                              <a:lumOff val="25000"/>
                            </a:schemeClr>
                          </a:solidFill>
                          <a:latin typeface="Century Gothic"/>
                        </a:rPr>
                        <a:t>ʻi Sea-Level rise Passive Flooding Scenario Maps</a:t>
                      </a:r>
                      <a:endParaRPr lang="en-US" sz="2000" dirty="0">
                        <a:solidFill>
                          <a:schemeClr val="tx1">
                            <a:lumMod val="75000"/>
                            <a:lumOff val="25000"/>
                          </a:schemeClr>
                        </a:solidFill>
                        <a:latin typeface="Century Gothic"/>
                      </a:endParaRPr>
                    </a:p>
                  </a:txBody>
                  <a:tcPr>
                    <a:solidFill>
                      <a:schemeClr val="accent2">
                        <a:lumMod val="40000"/>
                        <a:lumOff val="60000"/>
                      </a:schemeClr>
                    </a:solidFill>
                  </a:tcPr>
                </a:tc>
                <a:extLst>
                  <a:ext uri="{0D108BD9-81ED-4DB2-BD59-A6C34878D82A}">
                    <a16:rowId xmlns:a16="http://schemas.microsoft.com/office/drawing/2014/main" val="557487412"/>
                  </a:ext>
                </a:extLst>
              </a:tr>
              <a:tr h="492240">
                <a:tc>
                  <a:txBody>
                    <a:bodyPr/>
                    <a:lstStyle/>
                    <a:p>
                      <a:pPr lvl="0">
                        <a:buNone/>
                      </a:pPr>
                      <a:r>
                        <a:rPr lang="en-US" sz="2000" b="1" i="0" u="none" strike="noStrike" noProof="0" dirty="0">
                          <a:solidFill>
                            <a:schemeClr val="tx1">
                              <a:lumMod val="75000"/>
                              <a:lumOff val="25000"/>
                            </a:schemeClr>
                          </a:solidFill>
                          <a:latin typeface="Century Gothic"/>
                        </a:rPr>
                        <a:t> Disaster: </a:t>
                      </a:r>
                      <a:r>
                        <a:rPr lang="en-US" sz="2000" b="0" i="0" u="none" strike="noStrike" noProof="0" dirty="0">
                          <a:solidFill>
                            <a:schemeClr val="tx1">
                              <a:lumMod val="75000"/>
                              <a:lumOff val="25000"/>
                            </a:schemeClr>
                          </a:solidFill>
                          <a:latin typeface="Century Gothic"/>
                        </a:rPr>
                        <a:t>Storm Extent</a:t>
                      </a:r>
                    </a:p>
                  </a:txBody>
                  <a:tcPr marL="0" marR="0" marT="0" marB="0" horzOverflow="overflow">
                    <a:solidFill>
                      <a:schemeClr val="accent2">
                        <a:lumMod val="40000"/>
                        <a:lumOff val="60000"/>
                      </a:schemeClr>
                    </a:solidFill>
                  </a:tcPr>
                </a:tc>
                <a:tc>
                  <a:txBody>
                    <a:bodyPr/>
                    <a:lstStyle/>
                    <a:p>
                      <a:pPr lvl="0">
                        <a:buNone/>
                      </a:pPr>
                      <a:r>
                        <a:rPr lang="en-US" sz="2000" b="1" i="0" u="none" strike="noStrike" noProof="0" dirty="0">
                          <a:solidFill>
                            <a:schemeClr val="tx1">
                              <a:lumMod val="75000"/>
                              <a:lumOff val="25000"/>
                            </a:schemeClr>
                          </a:solidFill>
                          <a:latin typeface="Century Gothic"/>
                        </a:rPr>
                        <a:t>Satellite: </a:t>
                      </a:r>
                      <a:r>
                        <a:rPr lang="en-US" sz="2000" b="0" i="0" u="none" strike="noStrike" noProof="0" dirty="0">
                          <a:solidFill>
                            <a:schemeClr val="tx1">
                              <a:lumMod val="75000"/>
                              <a:lumOff val="25000"/>
                            </a:schemeClr>
                          </a:solidFill>
                          <a:latin typeface="Century Gothic"/>
                        </a:rPr>
                        <a:t>Sentinel-1 SAR GRD</a:t>
                      </a:r>
                      <a:endParaRPr lang="en-US" dirty="0">
                        <a:solidFill>
                          <a:schemeClr val="tx1">
                            <a:lumMod val="75000"/>
                            <a:lumOff val="25000"/>
                          </a:schemeClr>
                        </a:solidFill>
                      </a:endParaRPr>
                    </a:p>
                  </a:txBody>
                  <a:tcPr>
                    <a:solidFill>
                      <a:schemeClr val="accent2">
                        <a:lumMod val="40000"/>
                        <a:lumOff val="60000"/>
                      </a:schemeClr>
                    </a:solidFill>
                  </a:tcPr>
                </a:tc>
                <a:extLst>
                  <a:ext uri="{0D108BD9-81ED-4DB2-BD59-A6C34878D82A}">
                    <a16:rowId xmlns:a16="http://schemas.microsoft.com/office/drawing/2014/main" val="1504336980"/>
                  </a:ext>
                </a:extLst>
              </a:tr>
              <a:tr h="513643">
                <a:tc>
                  <a:txBody>
                    <a:bodyPr/>
                    <a:lstStyle/>
                    <a:p>
                      <a:pPr lvl="0">
                        <a:buNone/>
                      </a:pPr>
                      <a:r>
                        <a:rPr lang="en-US" sz="2000" b="1" dirty="0">
                          <a:solidFill>
                            <a:schemeClr val="tx1">
                              <a:lumMod val="75000"/>
                              <a:lumOff val="25000"/>
                            </a:schemeClr>
                          </a:solidFill>
                          <a:latin typeface="Century Gothic"/>
                        </a:rPr>
                        <a:t>Disaster: </a:t>
                      </a:r>
                      <a:r>
                        <a:rPr lang="en-US" sz="2000" dirty="0">
                          <a:solidFill>
                            <a:schemeClr val="tx1">
                              <a:lumMod val="75000"/>
                              <a:lumOff val="25000"/>
                            </a:schemeClr>
                          </a:solidFill>
                          <a:latin typeface="Century Gothic"/>
                        </a:rPr>
                        <a:t>Precipitation</a:t>
                      </a:r>
                    </a:p>
                  </a:txBody>
                  <a:tcPr>
                    <a:solidFill>
                      <a:schemeClr val="accent2">
                        <a:lumMod val="40000"/>
                        <a:lumOff val="60000"/>
                      </a:schemeClr>
                    </a:solidFill>
                  </a:tcPr>
                </a:tc>
                <a:tc>
                  <a:txBody>
                    <a:bodyPr/>
                    <a:lstStyle/>
                    <a:p>
                      <a:pPr lvl="0">
                        <a:buNone/>
                      </a:pPr>
                      <a:r>
                        <a:rPr lang="en-US" sz="2000" b="1" i="0" u="none" strike="noStrike" noProof="0" dirty="0">
                          <a:solidFill>
                            <a:schemeClr val="tx1">
                              <a:lumMod val="75000"/>
                              <a:lumOff val="25000"/>
                            </a:schemeClr>
                          </a:solidFill>
                          <a:latin typeface="Century Gothic"/>
                        </a:rPr>
                        <a:t>Satellite: </a:t>
                      </a:r>
                      <a:r>
                        <a:rPr lang="en-US" sz="2000" b="0" i="0" u="none" strike="noStrike" noProof="0" dirty="0">
                          <a:solidFill>
                            <a:schemeClr val="tx1">
                              <a:lumMod val="75000"/>
                              <a:lumOff val="25000"/>
                            </a:schemeClr>
                          </a:solidFill>
                          <a:latin typeface="Century Gothic"/>
                        </a:rPr>
                        <a:t>CHIRPS Daily </a:t>
                      </a:r>
                      <a:r>
                        <a:rPr lang="en-US" sz="2000" b="0" i="0" u="none" strike="noStrike" noProof="0" dirty="0">
                          <a:solidFill>
                            <a:schemeClr val="tx1">
                              <a:lumMod val="75000"/>
                              <a:lumOff val="25000"/>
                            </a:schemeClr>
                          </a:solidFill>
                        </a:rPr>
                        <a:t>: </a:t>
                      </a:r>
                      <a:r>
                        <a:rPr lang="en-US" sz="2000" b="0" i="0" u="none" strike="noStrike" kern="1200" noProof="0" dirty="0">
                          <a:solidFill>
                            <a:schemeClr val="tx1">
                              <a:lumMod val="75000"/>
                              <a:lumOff val="25000"/>
                            </a:schemeClr>
                          </a:solidFill>
                          <a:latin typeface="Century Gothic"/>
                          <a:ea typeface="+mn-ea"/>
                          <a:cs typeface="+mn-cs"/>
                        </a:rPr>
                        <a:t>Climate Hazards Group InfraRed Precipitation With Station Data</a:t>
                      </a:r>
                    </a:p>
                  </a:txBody>
                  <a:tcPr>
                    <a:solidFill>
                      <a:schemeClr val="accent2">
                        <a:lumMod val="40000"/>
                        <a:lumOff val="60000"/>
                      </a:schemeClr>
                    </a:solidFill>
                  </a:tcPr>
                </a:tc>
                <a:extLst>
                  <a:ext uri="{0D108BD9-81ED-4DB2-BD59-A6C34878D82A}">
                    <a16:rowId xmlns:a16="http://schemas.microsoft.com/office/drawing/2014/main" val="2026358446"/>
                  </a:ext>
                </a:extLst>
              </a:tr>
              <a:tr h="813267">
                <a:tc>
                  <a:txBody>
                    <a:bodyPr/>
                    <a:lstStyle/>
                    <a:p>
                      <a:pPr lvl="0">
                        <a:buNone/>
                      </a:pPr>
                      <a:r>
                        <a:rPr lang="en-US" sz="2000" b="1" dirty="0">
                          <a:solidFill>
                            <a:schemeClr val="tx1">
                              <a:lumMod val="75000"/>
                              <a:lumOff val="25000"/>
                            </a:schemeClr>
                          </a:solidFill>
                          <a:latin typeface="Century Gothic"/>
                        </a:rPr>
                        <a:t>Vulnerability: </a:t>
                      </a:r>
                      <a:r>
                        <a:rPr lang="en-US" sz="2000" dirty="0">
                          <a:solidFill>
                            <a:schemeClr val="tx1">
                              <a:lumMod val="75000"/>
                              <a:lumOff val="25000"/>
                            </a:schemeClr>
                          </a:solidFill>
                          <a:latin typeface="Century Gothic"/>
                        </a:rPr>
                        <a:t>Land Cover</a:t>
                      </a:r>
                    </a:p>
                  </a:txBody>
                  <a:tcPr>
                    <a:solidFill>
                      <a:schemeClr val="accent4">
                        <a:lumMod val="20000"/>
                        <a:lumOff val="80000"/>
                      </a:schemeClr>
                    </a:solidFill>
                  </a:tcPr>
                </a:tc>
                <a:tc>
                  <a:txBody>
                    <a:bodyPr/>
                    <a:lstStyle/>
                    <a:p>
                      <a:pPr lvl="0">
                        <a:buNone/>
                      </a:pPr>
                      <a:r>
                        <a:rPr lang="en-US" sz="2000" b="1" i="0" u="none" strike="noStrike" noProof="0" dirty="0">
                          <a:solidFill>
                            <a:schemeClr val="tx1">
                              <a:lumMod val="75000"/>
                              <a:lumOff val="25000"/>
                            </a:schemeClr>
                          </a:solidFill>
                          <a:latin typeface="Century Gothic"/>
                        </a:rPr>
                        <a:t>Satellite: </a:t>
                      </a:r>
                      <a:r>
                        <a:rPr lang="en-US" sz="2000" b="0" i="0" u="none" strike="noStrike" noProof="0" dirty="0">
                          <a:solidFill>
                            <a:schemeClr val="tx1">
                              <a:lumMod val="75000"/>
                              <a:lumOff val="25000"/>
                            </a:schemeClr>
                          </a:solidFill>
                          <a:latin typeface="Century Gothic"/>
                        </a:rPr>
                        <a:t>Landsat 8 Operational Land Imager (OLI), Landsat 5 Thematic Mapper (TM)</a:t>
                      </a:r>
                    </a:p>
                  </a:txBody>
                  <a:tcPr>
                    <a:solidFill>
                      <a:schemeClr val="accent4">
                        <a:lumMod val="20000"/>
                        <a:lumOff val="80000"/>
                      </a:schemeClr>
                    </a:solidFill>
                  </a:tcPr>
                </a:tc>
                <a:extLst>
                  <a:ext uri="{0D108BD9-81ED-4DB2-BD59-A6C34878D82A}">
                    <a16:rowId xmlns:a16="http://schemas.microsoft.com/office/drawing/2014/main" val="4205509057"/>
                  </a:ext>
                </a:extLst>
              </a:tr>
              <a:tr h="813267">
                <a:tc>
                  <a:txBody>
                    <a:bodyPr/>
                    <a:lstStyle/>
                    <a:p>
                      <a:pPr lvl="0">
                        <a:buNone/>
                      </a:pPr>
                      <a:r>
                        <a:rPr lang="en-US" sz="2000" b="1" dirty="0">
                          <a:solidFill>
                            <a:schemeClr val="tx1">
                              <a:lumMod val="75000"/>
                              <a:lumOff val="25000"/>
                            </a:schemeClr>
                          </a:solidFill>
                          <a:latin typeface="Century Gothic"/>
                        </a:rPr>
                        <a:t>Vulnerability</a:t>
                      </a:r>
                      <a:r>
                        <a:rPr lang="en-US" sz="2000" dirty="0">
                          <a:solidFill>
                            <a:schemeClr val="tx1">
                              <a:lumMod val="75000"/>
                              <a:lumOff val="25000"/>
                            </a:schemeClr>
                          </a:solidFill>
                          <a:latin typeface="Century Gothic"/>
                        </a:rPr>
                        <a:t>: American </a:t>
                      </a:r>
                      <a:r>
                        <a:rPr lang="en-US" sz="2000">
                          <a:solidFill>
                            <a:schemeClr val="tx1">
                              <a:lumMod val="75000"/>
                              <a:lumOff val="25000"/>
                            </a:schemeClr>
                          </a:solidFill>
                          <a:latin typeface="Century Gothic"/>
                        </a:rPr>
                        <a:t>Community Survey</a:t>
                      </a:r>
                      <a:endParaRPr lang="en-US" sz="2000" dirty="0">
                        <a:solidFill>
                          <a:schemeClr val="tx1">
                            <a:lumMod val="75000"/>
                            <a:lumOff val="25000"/>
                          </a:schemeClr>
                        </a:solidFill>
                        <a:latin typeface="Century Gothic"/>
                      </a:endParaRPr>
                    </a:p>
                  </a:txBody>
                  <a:tcPr>
                    <a:solidFill>
                      <a:schemeClr val="accent4">
                        <a:lumMod val="20000"/>
                        <a:lumOff val="80000"/>
                      </a:schemeClr>
                    </a:solidFill>
                  </a:tcPr>
                </a:tc>
                <a:tc>
                  <a:txBody>
                    <a:bodyPr/>
                    <a:lstStyle/>
                    <a:p>
                      <a:pPr lvl="0">
                        <a:buNone/>
                      </a:pPr>
                      <a:r>
                        <a:rPr lang="en-US" sz="2000" b="0" i="0" u="none" strike="noStrike" noProof="0" dirty="0">
                          <a:solidFill>
                            <a:schemeClr val="tx1">
                              <a:lumMod val="75000"/>
                              <a:lumOff val="25000"/>
                            </a:schemeClr>
                          </a:solidFill>
                          <a:latin typeface="Century Gothic"/>
                        </a:rPr>
                        <a:t>US Census Bureau and Hawaii Statewide GIS Program</a:t>
                      </a:r>
                    </a:p>
                  </a:txBody>
                  <a:tcPr>
                    <a:solidFill>
                      <a:schemeClr val="accent4">
                        <a:lumMod val="20000"/>
                        <a:lumOff val="80000"/>
                      </a:schemeClr>
                    </a:solidFill>
                  </a:tcPr>
                </a:tc>
                <a:extLst>
                  <a:ext uri="{0D108BD9-81ED-4DB2-BD59-A6C34878D82A}">
                    <a16:rowId xmlns:a16="http://schemas.microsoft.com/office/drawing/2014/main" val="4232678549"/>
                  </a:ext>
                </a:extLst>
              </a:tr>
              <a:tr h="463826">
                <a:tc>
                  <a:txBody>
                    <a:bodyPr/>
                    <a:lstStyle/>
                    <a:p>
                      <a:pPr lvl="0">
                        <a:buNone/>
                      </a:pPr>
                      <a:r>
                        <a:rPr lang="en-US" sz="2000" b="1" dirty="0">
                          <a:solidFill>
                            <a:schemeClr val="tx1">
                              <a:lumMod val="75000"/>
                              <a:lumOff val="25000"/>
                            </a:schemeClr>
                          </a:solidFill>
                          <a:latin typeface="Century Gothic"/>
                        </a:rPr>
                        <a:t>Exposure: </a:t>
                      </a:r>
                      <a:r>
                        <a:rPr lang="en-US" sz="2000" dirty="0">
                          <a:solidFill>
                            <a:schemeClr val="tx1">
                              <a:lumMod val="75000"/>
                              <a:lumOff val="25000"/>
                            </a:schemeClr>
                          </a:solidFill>
                          <a:latin typeface="Century Gothic"/>
                        </a:rPr>
                        <a:t>Building Footprint</a:t>
                      </a:r>
                    </a:p>
                  </a:txBody>
                  <a:tcPr>
                    <a:solidFill>
                      <a:schemeClr val="accent6">
                        <a:lumMod val="20000"/>
                        <a:lumOff val="80000"/>
                      </a:schemeClr>
                    </a:solidFill>
                  </a:tcPr>
                </a:tc>
                <a:tc>
                  <a:txBody>
                    <a:bodyPr/>
                    <a:lstStyle/>
                    <a:p>
                      <a:pPr lvl="0">
                        <a:buNone/>
                      </a:pPr>
                      <a:r>
                        <a:rPr lang="en-US" sz="2000" b="0" i="0" u="none" strike="noStrike" noProof="0" dirty="0">
                          <a:solidFill>
                            <a:schemeClr val="tx1">
                              <a:lumMod val="75000"/>
                              <a:lumOff val="25000"/>
                            </a:schemeClr>
                          </a:solidFill>
                          <a:latin typeface="Century Gothic"/>
                        </a:rPr>
                        <a:t>Open Street Maps</a:t>
                      </a:r>
                    </a:p>
                  </a:txBody>
                  <a:tcPr>
                    <a:solidFill>
                      <a:schemeClr val="accent6">
                        <a:lumMod val="20000"/>
                        <a:lumOff val="80000"/>
                      </a:schemeClr>
                    </a:solidFill>
                  </a:tcPr>
                </a:tc>
                <a:extLst>
                  <a:ext uri="{0D108BD9-81ED-4DB2-BD59-A6C34878D82A}">
                    <a16:rowId xmlns:a16="http://schemas.microsoft.com/office/drawing/2014/main" val="2886297798"/>
                  </a:ext>
                </a:extLst>
              </a:tr>
              <a:tr h="813267">
                <a:tc>
                  <a:txBody>
                    <a:bodyPr/>
                    <a:lstStyle/>
                    <a:p>
                      <a:pPr lvl="0">
                        <a:buNone/>
                      </a:pPr>
                      <a:r>
                        <a:rPr lang="en-US" sz="2000" b="1" dirty="0">
                          <a:solidFill>
                            <a:schemeClr val="tx1">
                              <a:lumMod val="75000"/>
                              <a:lumOff val="25000"/>
                            </a:schemeClr>
                          </a:solidFill>
                          <a:latin typeface="Century Gothic"/>
                        </a:rPr>
                        <a:t>Exposure: </a:t>
                      </a:r>
                      <a:r>
                        <a:rPr lang="en-US" sz="2000" dirty="0">
                          <a:solidFill>
                            <a:schemeClr val="tx1">
                              <a:lumMod val="75000"/>
                              <a:lumOff val="25000"/>
                            </a:schemeClr>
                          </a:solidFill>
                          <a:latin typeface="Century Gothic"/>
                        </a:rPr>
                        <a:t>Population </a:t>
                      </a:r>
                    </a:p>
                  </a:txBody>
                  <a:tcPr>
                    <a:solidFill>
                      <a:schemeClr val="accent6">
                        <a:lumMod val="20000"/>
                        <a:lumOff val="80000"/>
                      </a:schemeClr>
                    </a:solidFill>
                  </a:tcPr>
                </a:tc>
                <a:tc>
                  <a:txBody>
                    <a:bodyPr/>
                    <a:lstStyle/>
                    <a:p>
                      <a:pPr lvl="0">
                        <a:buNone/>
                      </a:pPr>
                      <a:r>
                        <a:rPr lang="en-US" sz="2000" b="0" i="0" u="none" strike="noStrike" noProof="0" dirty="0">
                          <a:solidFill>
                            <a:schemeClr val="tx1">
                              <a:lumMod val="75000"/>
                              <a:lumOff val="25000"/>
                            </a:schemeClr>
                          </a:solidFill>
                          <a:latin typeface="Century Gothic"/>
                        </a:rPr>
                        <a:t>US Census Bureau, Gridded Population of the World Version 4.11 (GPWv411)</a:t>
                      </a:r>
                    </a:p>
                  </a:txBody>
                  <a:tcPr>
                    <a:solidFill>
                      <a:schemeClr val="accent6">
                        <a:lumMod val="20000"/>
                        <a:lumOff val="80000"/>
                      </a:schemeClr>
                    </a:solidFill>
                  </a:tcPr>
                </a:tc>
                <a:extLst>
                  <a:ext uri="{0D108BD9-81ED-4DB2-BD59-A6C34878D82A}">
                    <a16:rowId xmlns:a16="http://schemas.microsoft.com/office/drawing/2014/main" val="2459358716"/>
                  </a:ext>
                </a:extLst>
              </a:tr>
            </a:tbl>
          </a:graphicData>
        </a:graphic>
      </p:graphicFrame>
      <p:sp>
        <p:nvSpPr>
          <p:cNvPr id="3" name="Title 1">
            <a:extLst>
              <a:ext uri="{FF2B5EF4-FFF2-40B4-BE49-F238E27FC236}">
                <a16:creationId xmlns:a16="http://schemas.microsoft.com/office/drawing/2014/main" id="{EDC6AC99-DC1D-4C32-A927-2BC91A3927DD}"/>
              </a:ext>
            </a:extLst>
          </p:cNvPr>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DATA SOURCES</a:t>
            </a:r>
            <a:endParaRPr lang="en-US" dirty="0"/>
          </a:p>
        </p:txBody>
      </p:sp>
    </p:spTree>
    <p:extLst>
      <p:ext uri="{BB962C8B-B14F-4D97-AF65-F5344CB8AC3E}">
        <p14:creationId xmlns:p14="http://schemas.microsoft.com/office/powerpoint/2010/main" val="357235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DATA PROCESSING</a:t>
            </a:r>
            <a:endParaRPr lang="en-US" dirty="0"/>
          </a:p>
        </p:txBody>
      </p:sp>
      <p:sp>
        <p:nvSpPr>
          <p:cNvPr id="9" name="TextBox 8">
            <a:extLst>
              <a:ext uri="{FF2B5EF4-FFF2-40B4-BE49-F238E27FC236}">
                <a16:creationId xmlns:a16="http://schemas.microsoft.com/office/drawing/2014/main" id="{1FFEC42B-342E-4CEC-BDA0-221E66E8C3F8}"/>
              </a:ext>
            </a:extLst>
          </p:cNvPr>
          <p:cNvSpPr txBox="1"/>
          <p:nvPr/>
        </p:nvSpPr>
        <p:spPr>
          <a:xfrm>
            <a:off x="299085" y="1750226"/>
            <a:ext cx="2415540" cy="707886"/>
          </a:xfrm>
          <a:prstGeom prst="rect">
            <a:avLst/>
          </a:prstGeom>
          <a:noFill/>
          <a:ln>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solidFill>
                  <a:schemeClr val="tx1">
                    <a:lumMod val="75000"/>
                    <a:lumOff val="25000"/>
                  </a:schemeClr>
                </a:solidFill>
                <a:latin typeface="Century Gothic"/>
              </a:rPr>
              <a:t>Disaster</a:t>
            </a:r>
            <a:r>
              <a:rPr lang="en-US" sz="2000" b="1" dirty="0">
                <a:solidFill>
                  <a:schemeClr val="tx1">
                    <a:lumMod val="75000"/>
                    <a:lumOff val="25000"/>
                  </a:schemeClr>
                </a:solidFill>
                <a:latin typeface="Century Gothic"/>
              </a:rPr>
              <a:t> </a:t>
            </a:r>
            <a:endParaRPr lang="en-US" dirty="0">
              <a:solidFill>
                <a:schemeClr val="tx1">
                  <a:lumMod val="75000"/>
                  <a:lumOff val="25000"/>
                </a:schemeClr>
              </a:solidFill>
              <a:latin typeface="Calibri" panose="020F0502020204030204"/>
              <a:cs typeface="Calibri" panose="020F0502020204030204"/>
            </a:endParaRPr>
          </a:p>
          <a:p>
            <a:pPr algn="ctr"/>
            <a:r>
              <a:rPr lang="en-US" sz="2000" dirty="0">
                <a:solidFill>
                  <a:schemeClr val="tx1">
                    <a:lumMod val="75000"/>
                    <a:lumOff val="25000"/>
                  </a:schemeClr>
                </a:solidFill>
                <a:latin typeface="Century Gothic"/>
              </a:rPr>
              <a:t>Indicators</a:t>
            </a:r>
          </a:p>
        </p:txBody>
      </p:sp>
      <p:sp>
        <p:nvSpPr>
          <p:cNvPr id="13" name="TextBox 12">
            <a:extLst>
              <a:ext uri="{FF2B5EF4-FFF2-40B4-BE49-F238E27FC236}">
                <a16:creationId xmlns:a16="http://schemas.microsoft.com/office/drawing/2014/main" id="{810B242C-E976-4BF4-8AD4-95C82CE0F0CD}"/>
              </a:ext>
            </a:extLst>
          </p:cNvPr>
          <p:cNvSpPr txBox="1"/>
          <p:nvPr/>
        </p:nvSpPr>
        <p:spPr>
          <a:xfrm>
            <a:off x="310128" y="3393468"/>
            <a:ext cx="2415540" cy="707886"/>
          </a:xfrm>
          <a:prstGeom prst="rect">
            <a:avLst/>
          </a:prstGeom>
          <a:noFill/>
          <a:ln>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solidFill>
                  <a:schemeClr val="tx1">
                    <a:lumMod val="75000"/>
                    <a:lumOff val="25000"/>
                  </a:schemeClr>
                </a:solidFill>
                <a:latin typeface="Century Gothic"/>
              </a:rPr>
              <a:t>Vulnerability </a:t>
            </a:r>
            <a:r>
              <a:rPr lang="en-US" sz="2000" dirty="0">
                <a:solidFill>
                  <a:schemeClr val="tx1">
                    <a:lumMod val="75000"/>
                    <a:lumOff val="25000"/>
                  </a:schemeClr>
                </a:solidFill>
                <a:latin typeface="Century Gothic"/>
              </a:rPr>
              <a:t>Indicators</a:t>
            </a:r>
            <a:endParaRPr lang="en-US" dirty="0">
              <a:solidFill>
                <a:schemeClr val="tx1">
                  <a:lumMod val="75000"/>
                  <a:lumOff val="25000"/>
                </a:schemeClr>
              </a:solidFill>
              <a:latin typeface="Calibri" panose="020F0502020204030204"/>
              <a:cs typeface="Calibri"/>
            </a:endParaRPr>
          </a:p>
        </p:txBody>
      </p:sp>
      <p:sp>
        <p:nvSpPr>
          <p:cNvPr id="14" name="TextBox 13">
            <a:extLst>
              <a:ext uri="{FF2B5EF4-FFF2-40B4-BE49-F238E27FC236}">
                <a16:creationId xmlns:a16="http://schemas.microsoft.com/office/drawing/2014/main" id="{131FA372-270E-4D34-8864-02CDC81FC052}"/>
              </a:ext>
            </a:extLst>
          </p:cNvPr>
          <p:cNvSpPr txBox="1"/>
          <p:nvPr/>
        </p:nvSpPr>
        <p:spPr>
          <a:xfrm>
            <a:off x="299085" y="4985385"/>
            <a:ext cx="2415540" cy="707886"/>
          </a:xfrm>
          <a:prstGeom prst="rect">
            <a:avLst/>
          </a:prstGeom>
          <a:noFill/>
          <a:ln>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solidFill>
                  <a:schemeClr val="tx1">
                    <a:lumMod val="75000"/>
                    <a:lumOff val="25000"/>
                  </a:schemeClr>
                </a:solidFill>
                <a:latin typeface="Century Gothic"/>
              </a:rPr>
              <a:t>Exposure </a:t>
            </a:r>
            <a:endParaRPr lang="en-US" u="sng" dirty="0">
              <a:solidFill>
                <a:schemeClr val="tx1">
                  <a:lumMod val="75000"/>
                  <a:lumOff val="25000"/>
                </a:schemeClr>
              </a:solidFill>
              <a:latin typeface="Calibri" panose="020F0502020204030204"/>
              <a:cs typeface="Calibri" panose="020F0502020204030204"/>
            </a:endParaRPr>
          </a:p>
          <a:p>
            <a:pPr algn="ctr"/>
            <a:r>
              <a:rPr lang="en-US" sz="2000" dirty="0">
                <a:solidFill>
                  <a:schemeClr val="tx1">
                    <a:lumMod val="75000"/>
                    <a:lumOff val="25000"/>
                  </a:schemeClr>
                </a:solidFill>
                <a:latin typeface="Century Gothic"/>
              </a:rPr>
              <a:t>Indicators</a:t>
            </a:r>
            <a:endParaRPr lang="en-US" dirty="0">
              <a:solidFill>
                <a:schemeClr val="tx1">
                  <a:lumMod val="75000"/>
                  <a:lumOff val="25000"/>
                </a:schemeClr>
              </a:solidFill>
              <a:cs typeface="Calibri"/>
            </a:endParaRPr>
          </a:p>
        </p:txBody>
      </p:sp>
      <p:sp>
        <p:nvSpPr>
          <p:cNvPr id="15" name="TextBox 14">
            <a:extLst>
              <a:ext uri="{FF2B5EF4-FFF2-40B4-BE49-F238E27FC236}">
                <a16:creationId xmlns:a16="http://schemas.microsoft.com/office/drawing/2014/main" id="{36D91208-8CAB-4823-8AC4-85083E73392C}"/>
              </a:ext>
            </a:extLst>
          </p:cNvPr>
          <p:cNvSpPr txBox="1"/>
          <p:nvPr/>
        </p:nvSpPr>
        <p:spPr>
          <a:xfrm>
            <a:off x="306705" y="931545"/>
            <a:ext cx="2407920" cy="407730"/>
          </a:xfrm>
          <a:prstGeom prst="rect">
            <a:avLst/>
          </a:prstGeom>
          <a:solidFill>
            <a:schemeClr val="accent5">
              <a:lumMod val="20000"/>
              <a:lumOff val="80000"/>
            </a:schemeClr>
          </a:solidFill>
          <a:ln>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solidFill>
                  <a:schemeClr val="tx1">
                    <a:lumMod val="75000"/>
                    <a:lumOff val="25000"/>
                  </a:schemeClr>
                </a:solidFill>
                <a:latin typeface="Century Gothic"/>
              </a:rPr>
              <a:t>Indicators</a:t>
            </a:r>
            <a:endParaRPr lang="en-US" b="1" u="sng" dirty="0">
              <a:solidFill>
                <a:schemeClr val="tx1">
                  <a:lumMod val="75000"/>
                  <a:lumOff val="25000"/>
                </a:schemeClr>
              </a:solidFill>
            </a:endParaRPr>
          </a:p>
        </p:txBody>
      </p:sp>
      <p:sp>
        <p:nvSpPr>
          <p:cNvPr id="24" name="TextBox 23">
            <a:extLst>
              <a:ext uri="{FF2B5EF4-FFF2-40B4-BE49-F238E27FC236}">
                <a16:creationId xmlns:a16="http://schemas.microsoft.com/office/drawing/2014/main" id="{61694C92-2464-4F8D-9C45-C5BC642FD800}"/>
              </a:ext>
            </a:extLst>
          </p:cNvPr>
          <p:cNvSpPr txBox="1"/>
          <p:nvPr/>
        </p:nvSpPr>
        <p:spPr>
          <a:xfrm>
            <a:off x="3212827" y="939164"/>
            <a:ext cx="2156460" cy="400110"/>
          </a:xfrm>
          <a:prstGeom prst="rect">
            <a:avLst/>
          </a:prstGeom>
          <a:solidFill>
            <a:schemeClr val="accent6">
              <a:lumMod val="20000"/>
              <a:lumOff val="80000"/>
            </a:schemeClr>
          </a:solid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solidFill>
                  <a:schemeClr val="tx1">
                    <a:lumMod val="75000"/>
                    <a:lumOff val="25000"/>
                  </a:schemeClr>
                </a:solidFill>
                <a:latin typeface="Century Gothic"/>
              </a:rPr>
              <a:t>Data</a:t>
            </a:r>
            <a:endParaRPr lang="en-US" dirty="0">
              <a:solidFill>
                <a:schemeClr val="tx1">
                  <a:lumMod val="75000"/>
                  <a:lumOff val="25000"/>
                </a:schemeClr>
              </a:solidFill>
            </a:endParaRPr>
          </a:p>
        </p:txBody>
      </p:sp>
      <p:sp>
        <p:nvSpPr>
          <p:cNvPr id="26" name="TextBox 25">
            <a:extLst>
              <a:ext uri="{FF2B5EF4-FFF2-40B4-BE49-F238E27FC236}">
                <a16:creationId xmlns:a16="http://schemas.microsoft.com/office/drawing/2014/main" id="{CBFDEDA8-729A-4B7E-9971-596A23D3AB37}"/>
              </a:ext>
            </a:extLst>
          </p:cNvPr>
          <p:cNvSpPr txBox="1"/>
          <p:nvPr/>
        </p:nvSpPr>
        <p:spPr>
          <a:xfrm>
            <a:off x="3266739" y="1742731"/>
            <a:ext cx="2156460" cy="369332"/>
          </a:xfrm>
          <a:prstGeom prst="rect">
            <a:avLst/>
          </a:prstGeom>
          <a:no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Sentinel1-SAR</a:t>
            </a:r>
            <a:endParaRPr lang="en-US" dirty="0">
              <a:solidFill>
                <a:schemeClr val="tx1">
                  <a:lumMod val="75000"/>
                  <a:lumOff val="25000"/>
                </a:schemeClr>
              </a:solidFill>
            </a:endParaRPr>
          </a:p>
        </p:txBody>
      </p:sp>
      <p:sp>
        <p:nvSpPr>
          <p:cNvPr id="27" name="TextBox 26">
            <a:extLst>
              <a:ext uri="{FF2B5EF4-FFF2-40B4-BE49-F238E27FC236}">
                <a16:creationId xmlns:a16="http://schemas.microsoft.com/office/drawing/2014/main" id="{1AFA3F22-765F-44C3-B574-06AFB9E06DA1}"/>
              </a:ext>
            </a:extLst>
          </p:cNvPr>
          <p:cNvSpPr txBox="1"/>
          <p:nvPr/>
        </p:nvSpPr>
        <p:spPr>
          <a:xfrm>
            <a:off x="3270159" y="3057207"/>
            <a:ext cx="2156460" cy="923330"/>
          </a:xfrm>
          <a:prstGeom prst="rect">
            <a:avLst/>
          </a:prstGeom>
          <a:no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Land Cover/ Land Cover Change</a:t>
            </a:r>
            <a:endParaRPr lang="en-US" dirty="0">
              <a:solidFill>
                <a:schemeClr val="tx1">
                  <a:lumMod val="75000"/>
                  <a:lumOff val="25000"/>
                </a:schemeClr>
              </a:solidFill>
              <a:cs typeface="Calibri"/>
            </a:endParaRPr>
          </a:p>
        </p:txBody>
      </p:sp>
      <p:sp>
        <p:nvSpPr>
          <p:cNvPr id="28" name="TextBox 27">
            <a:extLst>
              <a:ext uri="{FF2B5EF4-FFF2-40B4-BE49-F238E27FC236}">
                <a16:creationId xmlns:a16="http://schemas.microsoft.com/office/drawing/2014/main" id="{D6354751-431B-4657-A53F-100660524D81}"/>
              </a:ext>
            </a:extLst>
          </p:cNvPr>
          <p:cNvSpPr txBox="1"/>
          <p:nvPr/>
        </p:nvSpPr>
        <p:spPr>
          <a:xfrm>
            <a:off x="3270159" y="4583355"/>
            <a:ext cx="2156460" cy="646331"/>
          </a:xfrm>
          <a:prstGeom prst="rect">
            <a:avLst/>
          </a:prstGeom>
          <a:no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Population Density/Count</a:t>
            </a:r>
          </a:p>
        </p:txBody>
      </p:sp>
      <p:sp>
        <p:nvSpPr>
          <p:cNvPr id="29" name="TextBox 28">
            <a:extLst>
              <a:ext uri="{FF2B5EF4-FFF2-40B4-BE49-F238E27FC236}">
                <a16:creationId xmlns:a16="http://schemas.microsoft.com/office/drawing/2014/main" id="{755350BB-2330-468F-9DC6-D4FF618D2AED}"/>
              </a:ext>
            </a:extLst>
          </p:cNvPr>
          <p:cNvSpPr txBox="1"/>
          <p:nvPr/>
        </p:nvSpPr>
        <p:spPr>
          <a:xfrm>
            <a:off x="3270159" y="5319591"/>
            <a:ext cx="2156460" cy="646331"/>
          </a:xfrm>
          <a:prstGeom prst="rect">
            <a:avLst/>
          </a:prstGeom>
          <a:no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Building Footprint OSM</a:t>
            </a:r>
            <a:endParaRPr lang="en-US" dirty="0">
              <a:solidFill>
                <a:schemeClr val="tx1">
                  <a:lumMod val="75000"/>
                  <a:lumOff val="25000"/>
                </a:schemeClr>
              </a:solidFill>
              <a:cs typeface="Calibri"/>
            </a:endParaRPr>
          </a:p>
        </p:txBody>
      </p:sp>
      <p:sp>
        <p:nvSpPr>
          <p:cNvPr id="31" name="TextBox 30">
            <a:extLst>
              <a:ext uri="{FF2B5EF4-FFF2-40B4-BE49-F238E27FC236}">
                <a16:creationId xmlns:a16="http://schemas.microsoft.com/office/drawing/2014/main" id="{46CB3CE3-F232-4721-93D8-6918407073F5}"/>
              </a:ext>
            </a:extLst>
          </p:cNvPr>
          <p:cNvSpPr txBox="1"/>
          <p:nvPr/>
        </p:nvSpPr>
        <p:spPr>
          <a:xfrm>
            <a:off x="7752533" y="3228872"/>
            <a:ext cx="1912620" cy="1015663"/>
          </a:xfrm>
          <a:prstGeom prst="rect">
            <a:avLst/>
          </a:prstGeom>
          <a:noFill/>
          <a:ln>
            <a:solidFill>
              <a:schemeClr val="accent2">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Comparative</a:t>
            </a:r>
          </a:p>
          <a:p>
            <a:pPr algn="ctr"/>
            <a:r>
              <a:rPr lang="en-US" sz="2000" dirty="0">
                <a:solidFill>
                  <a:schemeClr val="tx1">
                    <a:lumMod val="75000"/>
                    <a:lumOff val="25000"/>
                  </a:schemeClr>
                </a:solidFill>
                <a:latin typeface="Century Gothic"/>
              </a:rPr>
              <a:t>Geostatistical</a:t>
            </a:r>
          </a:p>
          <a:p>
            <a:pPr algn="ctr"/>
            <a:r>
              <a:rPr lang="en-US" sz="2000" dirty="0">
                <a:solidFill>
                  <a:schemeClr val="tx1">
                    <a:lumMod val="75000"/>
                    <a:lumOff val="25000"/>
                  </a:schemeClr>
                </a:solidFill>
                <a:latin typeface="Century Gothic"/>
              </a:rPr>
              <a:t>Analysis</a:t>
            </a:r>
          </a:p>
        </p:txBody>
      </p:sp>
      <p:sp>
        <p:nvSpPr>
          <p:cNvPr id="33" name="TextBox 32">
            <a:extLst>
              <a:ext uri="{FF2B5EF4-FFF2-40B4-BE49-F238E27FC236}">
                <a16:creationId xmlns:a16="http://schemas.microsoft.com/office/drawing/2014/main" id="{72EF3DD1-32E6-4A25-BD91-FC2589EDC632}"/>
              </a:ext>
            </a:extLst>
          </p:cNvPr>
          <p:cNvSpPr txBox="1"/>
          <p:nvPr/>
        </p:nvSpPr>
        <p:spPr>
          <a:xfrm>
            <a:off x="10212705" y="3621467"/>
            <a:ext cx="1729740" cy="400110"/>
          </a:xfrm>
          <a:prstGeom prst="rect">
            <a:avLst/>
          </a:prstGeom>
          <a:no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Maps</a:t>
            </a:r>
            <a:endParaRPr lang="en-US" dirty="0">
              <a:solidFill>
                <a:schemeClr val="tx1">
                  <a:lumMod val="75000"/>
                  <a:lumOff val="25000"/>
                </a:schemeClr>
              </a:solidFill>
            </a:endParaRPr>
          </a:p>
        </p:txBody>
      </p:sp>
      <p:sp>
        <p:nvSpPr>
          <p:cNvPr id="35" name="TextBox 34">
            <a:extLst>
              <a:ext uri="{FF2B5EF4-FFF2-40B4-BE49-F238E27FC236}">
                <a16:creationId xmlns:a16="http://schemas.microsoft.com/office/drawing/2014/main" id="{63D53624-14F6-422F-AB1F-7BE8227B3B50}"/>
              </a:ext>
            </a:extLst>
          </p:cNvPr>
          <p:cNvSpPr txBox="1"/>
          <p:nvPr/>
        </p:nvSpPr>
        <p:spPr>
          <a:xfrm>
            <a:off x="10220325" y="931544"/>
            <a:ext cx="1729740" cy="400110"/>
          </a:xfrm>
          <a:prstGeom prst="rect">
            <a:avLst/>
          </a:prstGeom>
          <a:solidFill>
            <a:srgbClr val="FAE3E3"/>
          </a:solid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solidFill>
                  <a:schemeClr val="tx1">
                    <a:lumMod val="75000"/>
                    <a:lumOff val="25000"/>
                  </a:schemeClr>
                </a:solidFill>
                <a:latin typeface="Century Gothic"/>
              </a:rPr>
              <a:t>Output</a:t>
            </a:r>
            <a:endParaRPr lang="en-US" dirty="0">
              <a:solidFill>
                <a:schemeClr val="tx1">
                  <a:lumMod val="75000"/>
                  <a:lumOff val="25000"/>
                </a:schemeClr>
              </a:solidFill>
              <a:cs typeface="Calibri" panose="020F0502020204030204"/>
            </a:endParaRPr>
          </a:p>
        </p:txBody>
      </p:sp>
      <p:sp>
        <p:nvSpPr>
          <p:cNvPr id="36" name="Arrow: Right 35">
            <a:extLst>
              <a:ext uri="{FF2B5EF4-FFF2-40B4-BE49-F238E27FC236}">
                <a16:creationId xmlns:a16="http://schemas.microsoft.com/office/drawing/2014/main" id="{754919FA-289E-4567-BFEE-0D4EB7529F17}"/>
              </a:ext>
            </a:extLst>
          </p:cNvPr>
          <p:cNvSpPr/>
          <p:nvPr/>
        </p:nvSpPr>
        <p:spPr>
          <a:xfrm>
            <a:off x="2713695" y="977413"/>
            <a:ext cx="476563"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8" name="Arrow: Right 37">
            <a:extLst>
              <a:ext uri="{FF2B5EF4-FFF2-40B4-BE49-F238E27FC236}">
                <a16:creationId xmlns:a16="http://schemas.microsoft.com/office/drawing/2014/main" id="{4A2CBBCA-A2AB-4920-A8EA-6BDA98E870CB}"/>
              </a:ext>
            </a:extLst>
          </p:cNvPr>
          <p:cNvSpPr/>
          <p:nvPr/>
        </p:nvSpPr>
        <p:spPr>
          <a:xfrm>
            <a:off x="5367763" y="1033217"/>
            <a:ext cx="44196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cxnSp>
        <p:nvCxnSpPr>
          <p:cNvPr id="42" name="Straight Arrow Connector 41">
            <a:extLst>
              <a:ext uri="{FF2B5EF4-FFF2-40B4-BE49-F238E27FC236}">
                <a16:creationId xmlns:a16="http://schemas.microsoft.com/office/drawing/2014/main" id="{4B6F4E96-A818-4B27-A37F-57E04EC3D741}"/>
              </a:ext>
            </a:extLst>
          </p:cNvPr>
          <p:cNvCxnSpPr>
            <a:cxnSpLocks/>
          </p:cNvCxnSpPr>
          <p:nvPr/>
        </p:nvCxnSpPr>
        <p:spPr>
          <a:xfrm>
            <a:off x="2715721" y="3721303"/>
            <a:ext cx="545013" cy="10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452BA4E-06EA-4903-9ACB-DD7EFA5FC22A}"/>
              </a:ext>
            </a:extLst>
          </p:cNvPr>
          <p:cNvCxnSpPr>
            <a:cxnSpLocks/>
          </p:cNvCxnSpPr>
          <p:nvPr/>
        </p:nvCxnSpPr>
        <p:spPr>
          <a:xfrm>
            <a:off x="2724002" y="2066138"/>
            <a:ext cx="494435" cy="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E419000-3E77-4FEE-A419-0A1E6B046E5B}"/>
              </a:ext>
            </a:extLst>
          </p:cNvPr>
          <p:cNvCxnSpPr>
            <a:cxnSpLocks/>
          </p:cNvCxnSpPr>
          <p:nvPr/>
        </p:nvCxnSpPr>
        <p:spPr>
          <a:xfrm>
            <a:off x="2720255" y="5348062"/>
            <a:ext cx="550275" cy="11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721A3606-E26F-4AE4-B8AE-B4E5E57ECE0A}"/>
              </a:ext>
            </a:extLst>
          </p:cNvPr>
          <p:cNvSpPr txBox="1"/>
          <p:nvPr/>
        </p:nvSpPr>
        <p:spPr>
          <a:xfrm>
            <a:off x="3266738" y="2231193"/>
            <a:ext cx="2156460" cy="369332"/>
          </a:xfrm>
          <a:prstGeom prst="rect">
            <a:avLst/>
          </a:prstGeom>
          <a:no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Precipitation</a:t>
            </a:r>
            <a:endParaRPr lang="en-US" dirty="0">
              <a:solidFill>
                <a:schemeClr val="tx1">
                  <a:lumMod val="75000"/>
                  <a:lumOff val="25000"/>
                </a:schemeClr>
              </a:solidFill>
            </a:endParaRPr>
          </a:p>
        </p:txBody>
      </p:sp>
      <p:sp>
        <p:nvSpPr>
          <p:cNvPr id="54" name="TextBox 53">
            <a:extLst>
              <a:ext uri="{FF2B5EF4-FFF2-40B4-BE49-F238E27FC236}">
                <a16:creationId xmlns:a16="http://schemas.microsoft.com/office/drawing/2014/main" id="{1A8A6EFA-A95D-4DEB-B457-44D8576AB0CF}"/>
              </a:ext>
            </a:extLst>
          </p:cNvPr>
          <p:cNvSpPr txBox="1"/>
          <p:nvPr/>
        </p:nvSpPr>
        <p:spPr>
          <a:xfrm>
            <a:off x="3269370" y="4041985"/>
            <a:ext cx="2156460" cy="369332"/>
          </a:xfrm>
          <a:prstGeom prst="rect">
            <a:avLst/>
          </a:prstGeom>
          <a:no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Social Variables</a:t>
            </a:r>
          </a:p>
        </p:txBody>
      </p:sp>
      <p:sp>
        <p:nvSpPr>
          <p:cNvPr id="57" name="TextBox 56">
            <a:extLst>
              <a:ext uri="{FF2B5EF4-FFF2-40B4-BE49-F238E27FC236}">
                <a16:creationId xmlns:a16="http://schemas.microsoft.com/office/drawing/2014/main" id="{E4C3BAA5-4439-43DB-9CAE-36C3FC5308CE}"/>
              </a:ext>
            </a:extLst>
          </p:cNvPr>
          <p:cNvSpPr txBox="1"/>
          <p:nvPr/>
        </p:nvSpPr>
        <p:spPr>
          <a:xfrm>
            <a:off x="10212706" y="2655178"/>
            <a:ext cx="1729740" cy="707886"/>
          </a:xfrm>
          <a:prstGeom prst="rect">
            <a:avLst/>
          </a:prstGeom>
          <a:no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HiFloRT</a:t>
            </a:r>
          </a:p>
          <a:p>
            <a:pPr algn="ctr"/>
            <a:r>
              <a:rPr lang="en-US" sz="2000" b="1" dirty="0">
                <a:solidFill>
                  <a:schemeClr val="tx1">
                    <a:lumMod val="75000"/>
                    <a:lumOff val="25000"/>
                  </a:schemeClr>
                </a:solidFill>
                <a:latin typeface="Century Gothic"/>
              </a:rPr>
              <a:t>Toolbox</a:t>
            </a:r>
            <a:endParaRPr lang="en-US" dirty="0">
              <a:solidFill>
                <a:schemeClr val="tx1">
                  <a:lumMod val="75000"/>
                  <a:lumOff val="25000"/>
                </a:schemeClr>
              </a:solidFill>
              <a:cs typeface="Calibri"/>
            </a:endParaRPr>
          </a:p>
        </p:txBody>
      </p:sp>
      <p:sp>
        <p:nvSpPr>
          <p:cNvPr id="59" name="TextBox 58">
            <a:extLst>
              <a:ext uri="{FF2B5EF4-FFF2-40B4-BE49-F238E27FC236}">
                <a16:creationId xmlns:a16="http://schemas.microsoft.com/office/drawing/2014/main" id="{82821153-5688-4D79-B1BF-A36A55A5F1F7}"/>
              </a:ext>
            </a:extLst>
          </p:cNvPr>
          <p:cNvSpPr txBox="1"/>
          <p:nvPr/>
        </p:nvSpPr>
        <p:spPr>
          <a:xfrm>
            <a:off x="10212704" y="4271707"/>
            <a:ext cx="1729740" cy="400110"/>
          </a:xfrm>
          <a:prstGeom prst="rect">
            <a:avLst/>
          </a:prstGeom>
          <a:no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Statistics</a:t>
            </a:r>
            <a:endParaRPr lang="en-US" dirty="0">
              <a:solidFill>
                <a:schemeClr val="tx1">
                  <a:lumMod val="75000"/>
                  <a:lumOff val="25000"/>
                </a:schemeClr>
              </a:solidFill>
            </a:endParaRPr>
          </a:p>
        </p:txBody>
      </p:sp>
      <p:sp>
        <p:nvSpPr>
          <p:cNvPr id="55" name="TextBox 54">
            <a:extLst>
              <a:ext uri="{FF2B5EF4-FFF2-40B4-BE49-F238E27FC236}">
                <a16:creationId xmlns:a16="http://schemas.microsoft.com/office/drawing/2014/main" id="{B049FA3B-99CD-4610-876B-DCCB037A06E2}"/>
              </a:ext>
            </a:extLst>
          </p:cNvPr>
          <p:cNvSpPr txBox="1"/>
          <p:nvPr/>
        </p:nvSpPr>
        <p:spPr>
          <a:xfrm>
            <a:off x="5806466" y="3329334"/>
            <a:ext cx="1654266" cy="935303"/>
          </a:xfrm>
          <a:prstGeom prst="rect">
            <a:avLst/>
          </a:prstGeom>
          <a:noFill/>
          <a:ln>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Supervised Random Forest</a:t>
            </a:r>
          </a:p>
        </p:txBody>
      </p:sp>
      <p:sp>
        <p:nvSpPr>
          <p:cNvPr id="61" name="TextBox 60">
            <a:extLst>
              <a:ext uri="{FF2B5EF4-FFF2-40B4-BE49-F238E27FC236}">
                <a16:creationId xmlns:a16="http://schemas.microsoft.com/office/drawing/2014/main" id="{D615054E-EB82-4CA5-8AE5-7C04D4D2C480}"/>
              </a:ext>
            </a:extLst>
          </p:cNvPr>
          <p:cNvSpPr txBox="1"/>
          <p:nvPr/>
        </p:nvSpPr>
        <p:spPr>
          <a:xfrm>
            <a:off x="5810457" y="1527023"/>
            <a:ext cx="1657532" cy="369332"/>
          </a:xfrm>
          <a:prstGeom prst="rect">
            <a:avLst/>
          </a:prstGeom>
          <a:noFill/>
          <a:ln>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HydraFloods</a:t>
            </a:r>
          </a:p>
        </p:txBody>
      </p:sp>
      <p:sp>
        <p:nvSpPr>
          <p:cNvPr id="3" name="TextBox 2">
            <a:extLst>
              <a:ext uri="{FF2B5EF4-FFF2-40B4-BE49-F238E27FC236}">
                <a16:creationId xmlns:a16="http://schemas.microsoft.com/office/drawing/2014/main" id="{87B81C93-7F6C-4143-9602-CF31B4025948}"/>
              </a:ext>
            </a:extLst>
          </p:cNvPr>
          <p:cNvSpPr txBox="1"/>
          <p:nvPr/>
        </p:nvSpPr>
        <p:spPr>
          <a:xfrm>
            <a:off x="5802902" y="942068"/>
            <a:ext cx="1652814" cy="400110"/>
          </a:xfrm>
          <a:prstGeom prst="rect">
            <a:avLst/>
          </a:prstGeom>
          <a:solidFill>
            <a:schemeClr val="accent4">
              <a:lumMod val="20000"/>
              <a:lumOff val="80000"/>
            </a:schemeClr>
          </a:solidFill>
          <a:ln>
            <a:solidFill>
              <a:schemeClr val="accent6">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solidFill>
                  <a:schemeClr val="tx1">
                    <a:lumMod val="75000"/>
                    <a:lumOff val="25000"/>
                  </a:schemeClr>
                </a:solidFill>
                <a:latin typeface="Century Gothic"/>
              </a:rPr>
              <a:t>Processing</a:t>
            </a:r>
            <a:endParaRPr lang="en-US" sz="2000" dirty="0">
              <a:solidFill>
                <a:schemeClr val="tx1">
                  <a:lumMod val="75000"/>
                  <a:lumOff val="25000"/>
                </a:schemeClr>
              </a:solidFill>
              <a:latin typeface="Century Gothic"/>
            </a:endParaRPr>
          </a:p>
        </p:txBody>
      </p:sp>
      <p:sp>
        <p:nvSpPr>
          <p:cNvPr id="64" name="Arrow: Right 63">
            <a:extLst>
              <a:ext uri="{FF2B5EF4-FFF2-40B4-BE49-F238E27FC236}">
                <a16:creationId xmlns:a16="http://schemas.microsoft.com/office/drawing/2014/main" id="{ED06B0F8-60E4-4157-B3B3-5B83A3825268}"/>
              </a:ext>
            </a:extLst>
          </p:cNvPr>
          <p:cNvSpPr/>
          <p:nvPr/>
        </p:nvSpPr>
        <p:spPr>
          <a:xfrm>
            <a:off x="7456369" y="1040836"/>
            <a:ext cx="403860" cy="297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cxnSp>
        <p:nvCxnSpPr>
          <p:cNvPr id="66" name="Straight Arrow Connector 65">
            <a:extLst>
              <a:ext uri="{FF2B5EF4-FFF2-40B4-BE49-F238E27FC236}">
                <a16:creationId xmlns:a16="http://schemas.microsoft.com/office/drawing/2014/main" id="{2F7B08F7-AF05-4571-AD8A-FFC152D97993}"/>
              </a:ext>
            </a:extLst>
          </p:cNvPr>
          <p:cNvCxnSpPr>
            <a:cxnSpLocks/>
          </p:cNvCxnSpPr>
          <p:nvPr/>
        </p:nvCxnSpPr>
        <p:spPr>
          <a:xfrm flipV="1">
            <a:off x="5431551" y="1739373"/>
            <a:ext cx="338406" cy="240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F7B08F7-AF05-4571-AD8A-FFC152D97993}"/>
              </a:ext>
            </a:extLst>
          </p:cNvPr>
          <p:cNvCxnSpPr>
            <a:cxnSpLocks/>
          </p:cNvCxnSpPr>
          <p:nvPr/>
        </p:nvCxnSpPr>
        <p:spPr>
          <a:xfrm flipV="1">
            <a:off x="5444885" y="3820993"/>
            <a:ext cx="362355" cy="4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F7B08F7-AF05-4571-AD8A-FFC152D97993}"/>
              </a:ext>
            </a:extLst>
          </p:cNvPr>
          <p:cNvCxnSpPr>
            <a:cxnSpLocks/>
          </p:cNvCxnSpPr>
          <p:nvPr/>
        </p:nvCxnSpPr>
        <p:spPr>
          <a:xfrm>
            <a:off x="5436449" y="2449405"/>
            <a:ext cx="357275" cy="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4137612-411F-4EBE-BBF9-13629244B37F}"/>
              </a:ext>
            </a:extLst>
          </p:cNvPr>
          <p:cNvSpPr txBox="1"/>
          <p:nvPr/>
        </p:nvSpPr>
        <p:spPr>
          <a:xfrm>
            <a:off x="5811546" y="2274145"/>
            <a:ext cx="1657532" cy="646331"/>
          </a:xfrm>
          <a:prstGeom prst="rect">
            <a:avLst/>
          </a:prstGeom>
          <a:noFill/>
          <a:ln>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'Flag' Approach</a:t>
            </a:r>
          </a:p>
        </p:txBody>
      </p:sp>
      <p:sp>
        <p:nvSpPr>
          <p:cNvPr id="46" name="TextBox 45">
            <a:extLst>
              <a:ext uri="{FF2B5EF4-FFF2-40B4-BE49-F238E27FC236}">
                <a16:creationId xmlns:a16="http://schemas.microsoft.com/office/drawing/2014/main" id="{F751C131-6EED-411B-9892-CDF49153F079}"/>
              </a:ext>
            </a:extLst>
          </p:cNvPr>
          <p:cNvSpPr txBox="1"/>
          <p:nvPr/>
        </p:nvSpPr>
        <p:spPr>
          <a:xfrm>
            <a:off x="7855221" y="942068"/>
            <a:ext cx="1856014" cy="410270"/>
          </a:xfrm>
          <a:prstGeom prst="rect">
            <a:avLst/>
          </a:prstGeom>
          <a:solidFill>
            <a:schemeClr val="accent2">
              <a:lumMod val="20000"/>
              <a:lumOff val="80000"/>
            </a:schemeClr>
          </a:solidFill>
          <a:ln>
            <a:solidFill>
              <a:schemeClr val="accent6">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solidFill>
                  <a:schemeClr val="tx1">
                    <a:lumMod val="75000"/>
                    <a:lumOff val="25000"/>
                  </a:schemeClr>
                </a:solidFill>
                <a:latin typeface="Century Gothic"/>
              </a:rPr>
              <a:t>Analysis</a:t>
            </a:r>
            <a:endParaRPr lang="en-US" sz="2000" dirty="0">
              <a:solidFill>
                <a:schemeClr val="tx1">
                  <a:lumMod val="75000"/>
                  <a:lumOff val="25000"/>
                </a:schemeClr>
              </a:solidFill>
              <a:latin typeface="Century Gothic"/>
            </a:endParaRPr>
          </a:p>
        </p:txBody>
      </p:sp>
      <p:sp>
        <p:nvSpPr>
          <p:cNvPr id="70" name="TextBox 69">
            <a:extLst>
              <a:ext uri="{FF2B5EF4-FFF2-40B4-BE49-F238E27FC236}">
                <a16:creationId xmlns:a16="http://schemas.microsoft.com/office/drawing/2014/main" id="{7D716E61-0401-475E-B6FE-8BD6804C4638}"/>
              </a:ext>
            </a:extLst>
          </p:cNvPr>
          <p:cNvSpPr txBox="1"/>
          <p:nvPr/>
        </p:nvSpPr>
        <p:spPr>
          <a:xfrm>
            <a:off x="5806466" y="4352227"/>
            <a:ext cx="1648461" cy="923330"/>
          </a:xfrm>
          <a:prstGeom prst="rect">
            <a:avLst/>
          </a:prstGeom>
          <a:noFill/>
          <a:ln>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Normalizing and Aggregation</a:t>
            </a:r>
          </a:p>
        </p:txBody>
      </p:sp>
      <p:sp>
        <p:nvSpPr>
          <p:cNvPr id="48" name="TextBox 47">
            <a:extLst>
              <a:ext uri="{FF2B5EF4-FFF2-40B4-BE49-F238E27FC236}">
                <a16:creationId xmlns:a16="http://schemas.microsoft.com/office/drawing/2014/main" id="{0DF8D86E-17CB-4B45-B1B0-BB1807787E63}"/>
              </a:ext>
            </a:extLst>
          </p:cNvPr>
          <p:cNvSpPr txBox="1"/>
          <p:nvPr/>
        </p:nvSpPr>
        <p:spPr>
          <a:xfrm>
            <a:off x="5754279" y="5654870"/>
            <a:ext cx="1709420" cy="369332"/>
          </a:xfrm>
          <a:prstGeom prst="rect">
            <a:avLst/>
          </a:prstGeom>
          <a:noFill/>
          <a:ln>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Reprojection</a:t>
            </a:r>
            <a:endParaRPr lang="en-US" dirty="0">
              <a:solidFill>
                <a:schemeClr val="tx1">
                  <a:lumMod val="75000"/>
                  <a:lumOff val="25000"/>
                </a:schemeClr>
              </a:solidFill>
            </a:endParaRPr>
          </a:p>
        </p:txBody>
      </p:sp>
      <p:cxnSp>
        <p:nvCxnSpPr>
          <p:cNvPr id="71" name="Straight Arrow Connector 70">
            <a:extLst>
              <a:ext uri="{FF2B5EF4-FFF2-40B4-BE49-F238E27FC236}">
                <a16:creationId xmlns:a16="http://schemas.microsoft.com/office/drawing/2014/main" id="{301705F4-0492-42AE-8B58-B455B6B2B17A}"/>
              </a:ext>
            </a:extLst>
          </p:cNvPr>
          <p:cNvCxnSpPr>
            <a:cxnSpLocks/>
          </p:cNvCxnSpPr>
          <p:nvPr/>
        </p:nvCxnSpPr>
        <p:spPr>
          <a:xfrm>
            <a:off x="5475364" y="4313492"/>
            <a:ext cx="313733" cy="4327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A15AAAB-1E00-45BC-9076-CDC19958CD55}"/>
              </a:ext>
            </a:extLst>
          </p:cNvPr>
          <p:cNvCxnSpPr>
            <a:cxnSpLocks/>
          </p:cNvCxnSpPr>
          <p:nvPr/>
        </p:nvCxnSpPr>
        <p:spPr>
          <a:xfrm flipV="1">
            <a:off x="5426741" y="5893814"/>
            <a:ext cx="362355" cy="4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CDCB16C-EDE8-400D-A3C9-6079FFE77309}"/>
              </a:ext>
            </a:extLst>
          </p:cNvPr>
          <p:cNvCxnSpPr>
            <a:cxnSpLocks/>
          </p:cNvCxnSpPr>
          <p:nvPr/>
        </p:nvCxnSpPr>
        <p:spPr>
          <a:xfrm flipV="1">
            <a:off x="7481421" y="3775636"/>
            <a:ext cx="312460" cy="4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4721F9D-F569-4ACB-AFDF-A0FF01625C4E}"/>
              </a:ext>
            </a:extLst>
          </p:cNvPr>
          <p:cNvCxnSpPr>
            <a:cxnSpLocks/>
          </p:cNvCxnSpPr>
          <p:nvPr/>
        </p:nvCxnSpPr>
        <p:spPr>
          <a:xfrm>
            <a:off x="7472346" y="2668842"/>
            <a:ext cx="267105" cy="875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F0AA140-CE8D-4E86-A4F8-09ABA159D173}"/>
              </a:ext>
            </a:extLst>
          </p:cNvPr>
          <p:cNvCxnSpPr>
            <a:cxnSpLocks/>
          </p:cNvCxnSpPr>
          <p:nvPr/>
        </p:nvCxnSpPr>
        <p:spPr>
          <a:xfrm>
            <a:off x="7467809" y="1652841"/>
            <a:ext cx="276177" cy="1682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8A9B641-660A-4E39-854F-A43799D9312E}"/>
              </a:ext>
            </a:extLst>
          </p:cNvPr>
          <p:cNvCxnSpPr>
            <a:cxnSpLocks/>
          </p:cNvCxnSpPr>
          <p:nvPr/>
        </p:nvCxnSpPr>
        <p:spPr>
          <a:xfrm flipV="1">
            <a:off x="7481420" y="3911707"/>
            <a:ext cx="271639" cy="934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A91FE49-303F-4044-9FCB-5B80691B8DDB}"/>
              </a:ext>
            </a:extLst>
          </p:cNvPr>
          <p:cNvCxnSpPr>
            <a:cxnSpLocks/>
          </p:cNvCxnSpPr>
          <p:nvPr/>
        </p:nvCxnSpPr>
        <p:spPr>
          <a:xfrm flipV="1">
            <a:off x="7472348" y="4224672"/>
            <a:ext cx="267104" cy="1619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431BD07-E7EE-46CF-B0DD-3C7AB1CC077A}"/>
              </a:ext>
            </a:extLst>
          </p:cNvPr>
          <p:cNvSpPr txBox="1"/>
          <p:nvPr/>
        </p:nvSpPr>
        <p:spPr>
          <a:xfrm>
            <a:off x="9763579" y="3595006"/>
            <a:ext cx="2440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tx1">
                    <a:lumMod val="75000"/>
                    <a:lumOff val="25000"/>
                  </a:schemeClr>
                </a:solidFill>
                <a:cs typeface="Calibri"/>
              </a:rPr>
              <a:t>=</a:t>
            </a:r>
          </a:p>
        </p:txBody>
      </p:sp>
      <p:sp>
        <p:nvSpPr>
          <p:cNvPr id="53" name="TextBox 52">
            <a:extLst>
              <a:ext uri="{FF2B5EF4-FFF2-40B4-BE49-F238E27FC236}">
                <a16:creationId xmlns:a16="http://schemas.microsoft.com/office/drawing/2014/main" id="{666B2507-C30A-41A3-A49D-A97F0487290E}"/>
              </a:ext>
            </a:extLst>
          </p:cNvPr>
          <p:cNvSpPr txBox="1"/>
          <p:nvPr/>
        </p:nvSpPr>
        <p:spPr>
          <a:xfrm>
            <a:off x="9763578" y="874665"/>
            <a:ext cx="2440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tx1">
                    <a:lumMod val="75000"/>
                    <a:lumOff val="25000"/>
                  </a:schemeClr>
                </a:solidFill>
                <a:cs typeface="Calibri"/>
              </a:rPr>
              <a:t>=</a:t>
            </a:r>
          </a:p>
        </p:txBody>
      </p:sp>
      <p:sp>
        <p:nvSpPr>
          <p:cNvPr id="6" name="TextBox 5">
            <a:extLst>
              <a:ext uri="{FF2B5EF4-FFF2-40B4-BE49-F238E27FC236}">
                <a16:creationId xmlns:a16="http://schemas.microsoft.com/office/drawing/2014/main" id="{46754CAA-9E54-40BB-A5ED-83DF2394E05D}"/>
              </a:ext>
            </a:extLst>
          </p:cNvPr>
          <p:cNvSpPr txBox="1"/>
          <p:nvPr/>
        </p:nvSpPr>
        <p:spPr>
          <a:xfrm>
            <a:off x="7690873" y="6582205"/>
            <a:ext cx="45011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chemeClr val="tx1">
                    <a:lumMod val="75000"/>
                    <a:lumOff val="25000"/>
                  </a:schemeClr>
                </a:solidFill>
                <a:latin typeface="Century Gothic"/>
                <a:cs typeface="Calibri"/>
              </a:rPr>
              <a:t> Methodology for Data Processing </a:t>
            </a:r>
          </a:p>
        </p:txBody>
      </p:sp>
    </p:spTree>
    <p:extLst>
      <p:ext uri="{BB962C8B-B14F-4D97-AF65-F5344CB8AC3E}">
        <p14:creationId xmlns:p14="http://schemas.microsoft.com/office/powerpoint/2010/main" val="122705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FFEC42B-342E-4CEC-BDA0-221E66E8C3F8}"/>
              </a:ext>
            </a:extLst>
          </p:cNvPr>
          <p:cNvSpPr txBox="1"/>
          <p:nvPr/>
        </p:nvSpPr>
        <p:spPr>
          <a:xfrm>
            <a:off x="141769" y="1415929"/>
            <a:ext cx="1737115" cy="707886"/>
          </a:xfrm>
          <a:prstGeom prst="rect">
            <a:avLst/>
          </a:prstGeom>
          <a:noFill/>
          <a:ln>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solidFill>
                  <a:srgbClr val="3F3F3F"/>
                </a:solidFill>
                <a:latin typeface="Century Gothic"/>
              </a:rPr>
              <a:t>Disaster</a:t>
            </a:r>
            <a:r>
              <a:rPr lang="en-US" sz="2000" b="1" dirty="0">
                <a:solidFill>
                  <a:srgbClr val="3F3F3F"/>
                </a:solidFill>
                <a:latin typeface="Century Gothic"/>
              </a:rPr>
              <a:t> </a:t>
            </a:r>
            <a:endParaRPr lang="en-US" dirty="0">
              <a:solidFill>
                <a:srgbClr val="3F3F3F"/>
              </a:solidFill>
              <a:latin typeface="Calibri" panose="020F0502020204030204"/>
              <a:cs typeface="Calibri" panose="020F0502020204030204"/>
            </a:endParaRPr>
          </a:p>
          <a:p>
            <a:pPr algn="ctr"/>
            <a:r>
              <a:rPr lang="en-US" sz="2000" dirty="0">
                <a:solidFill>
                  <a:srgbClr val="3F3F3F"/>
                </a:solidFill>
                <a:latin typeface="Century Gothic"/>
              </a:rPr>
              <a:t>Indicators</a:t>
            </a:r>
          </a:p>
        </p:txBody>
      </p:sp>
      <p:sp>
        <p:nvSpPr>
          <p:cNvPr id="13" name="TextBox 12">
            <a:extLst>
              <a:ext uri="{FF2B5EF4-FFF2-40B4-BE49-F238E27FC236}">
                <a16:creationId xmlns:a16="http://schemas.microsoft.com/office/drawing/2014/main" id="{810B242C-E976-4BF4-8AD4-95C82CE0F0CD}"/>
              </a:ext>
            </a:extLst>
          </p:cNvPr>
          <p:cNvSpPr txBox="1"/>
          <p:nvPr/>
        </p:nvSpPr>
        <p:spPr>
          <a:xfrm>
            <a:off x="152812" y="3059171"/>
            <a:ext cx="1737115" cy="707886"/>
          </a:xfrm>
          <a:prstGeom prst="rect">
            <a:avLst/>
          </a:prstGeom>
          <a:noFill/>
          <a:ln>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solidFill>
                  <a:srgbClr val="3F3F3F"/>
                </a:solidFill>
                <a:latin typeface="Century Gothic"/>
              </a:rPr>
              <a:t>Vulnerability </a:t>
            </a:r>
            <a:r>
              <a:rPr lang="en-US" sz="2000" dirty="0">
                <a:solidFill>
                  <a:srgbClr val="3F3F3F"/>
                </a:solidFill>
                <a:latin typeface="Century Gothic"/>
              </a:rPr>
              <a:t>Indicators</a:t>
            </a:r>
            <a:endParaRPr lang="en-US" dirty="0">
              <a:solidFill>
                <a:srgbClr val="3F3F3F"/>
              </a:solidFill>
              <a:latin typeface="Calibri" panose="020F0502020204030204"/>
              <a:cs typeface="Calibri"/>
            </a:endParaRPr>
          </a:p>
        </p:txBody>
      </p:sp>
      <p:sp>
        <p:nvSpPr>
          <p:cNvPr id="14" name="TextBox 13">
            <a:extLst>
              <a:ext uri="{FF2B5EF4-FFF2-40B4-BE49-F238E27FC236}">
                <a16:creationId xmlns:a16="http://schemas.microsoft.com/office/drawing/2014/main" id="{131FA372-270E-4D34-8864-02CDC81FC052}"/>
              </a:ext>
            </a:extLst>
          </p:cNvPr>
          <p:cNvSpPr txBox="1"/>
          <p:nvPr/>
        </p:nvSpPr>
        <p:spPr>
          <a:xfrm>
            <a:off x="141769" y="4651088"/>
            <a:ext cx="1737115" cy="707886"/>
          </a:xfrm>
          <a:prstGeom prst="rect">
            <a:avLst/>
          </a:prstGeom>
          <a:noFill/>
          <a:ln>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solidFill>
                  <a:srgbClr val="3F3F3F"/>
                </a:solidFill>
                <a:latin typeface="Century Gothic"/>
              </a:rPr>
              <a:t>Exposure </a:t>
            </a:r>
            <a:endParaRPr lang="en-US" u="sng" dirty="0">
              <a:solidFill>
                <a:srgbClr val="3F3F3F"/>
              </a:solidFill>
              <a:latin typeface="Calibri" panose="020F0502020204030204"/>
              <a:cs typeface="Calibri" panose="020F0502020204030204"/>
            </a:endParaRPr>
          </a:p>
          <a:p>
            <a:pPr algn="ctr"/>
            <a:r>
              <a:rPr lang="en-US" sz="2000" dirty="0">
                <a:solidFill>
                  <a:srgbClr val="3F3F3F"/>
                </a:solidFill>
                <a:latin typeface="Century Gothic"/>
              </a:rPr>
              <a:t>Indicators</a:t>
            </a:r>
            <a:endParaRPr lang="en-US" dirty="0">
              <a:solidFill>
                <a:srgbClr val="3F3F3F"/>
              </a:solidFill>
              <a:cs typeface="Calibri"/>
            </a:endParaRPr>
          </a:p>
        </p:txBody>
      </p:sp>
      <p:sp>
        <p:nvSpPr>
          <p:cNvPr id="15" name="TextBox 14">
            <a:extLst>
              <a:ext uri="{FF2B5EF4-FFF2-40B4-BE49-F238E27FC236}">
                <a16:creationId xmlns:a16="http://schemas.microsoft.com/office/drawing/2014/main" id="{36D91208-8CAB-4823-8AC4-85083E73392C}"/>
              </a:ext>
            </a:extLst>
          </p:cNvPr>
          <p:cNvSpPr txBox="1"/>
          <p:nvPr/>
        </p:nvSpPr>
        <p:spPr>
          <a:xfrm>
            <a:off x="149389" y="180360"/>
            <a:ext cx="1729495" cy="407730"/>
          </a:xfrm>
          <a:prstGeom prst="rect">
            <a:avLst/>
          </a:prstGeom>
          <a:solidFill>
            <a:schemeClr val="accent5">
              <a:lumMod val="20000"/>
              <a:lumOff val="80000"/>
            </a:schemeClr>
          </a:solidFill>
          <a:ln>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solidFill>
                  <a:srgbClr val="3F3F3F"/>
                </a:solidFill>
                <a:latin typeface="Century Gothic"/>
              </a:rPr>
              <a:t>Indicators</a:t>
            </a:r>
            <a:endParaRPr lang="en-US" b="1" u="sng" dirty="0">
              <a:solidFill>
                <a:srgbClr val="3F3F3F"/>
              </a:solidFill>
            </a:endParaRPr>
          </a:p>
        </p:txBody>
      </p:sp>
      <p:sp>
        <p:nvSpPr>
          <p:cNvPr id="24" name="TextBox 23">
            <a:extLst>
              <a:ext uri="{FF2B5EF4-FFF2-40B4-BE49-F238E27FC236}">
                <a16:creationId xmlns:a16="http://schemas.microsoft.com/office/drawing/2014/main" id="{61694C92-2464-4F8D-9C45-C5BC642FD800}"/>
              </a:ext>
            </a:extLst>
          </p:cNvPr>
          <p:cNvSpPr txBox="1"/>
          <p:nvPr/>
        </p:nvSpPr>
        <p:spPr>
          <a:xfrm>
            <a:off x="2298427" y="187980"/>
            <a:ext cx="1890990" cy="400110"/>
          </a:xfrm>
          <a:prstGeom prst="rect">
            <a:avLst/>
          </a:prstGeom>
          <a:solidFill>
            <a:schemeClr val="accent6">
              <a:lumMod val="20000"/>
              <a:lumOff val="80000"/>
            </a:schemeClr>
          </a:solid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solidFill>
                  <a:srgbClr val="3F3F3F"/>
                </a:solidFill>
                <a:latin typeface="Century Gothic"/>
              </a:rPr>
              <a:t>Data</a:t>
            </a:r>
            <a:endParaRPr lang="en-US" dirty="0">
              <a:solidFill>
                <a:srgbClr val="3F3F3F"/>
              </a:solidFill>
            </a:endParaRPr>
          </a:p>
        </p:txBody>
      </p:sp>
      <p:sp>
        <p:nvSpPr>
          <p:cNvPr id="26" name="TextBox 25">
            <a:extLst>
              <a:ext uri="{FF2B5EF4-FFF2-40B4-BE49-F238E27FC236}">
                <a16:creationId xmlns:a16="http://schemas.microsoft.com/office/drawing/2014/main" id="{CBFDEDA8-729A-4B7E-9971-596A23D3AB37}"/>
              </a:ext>
            </a:extLst>
          </p:cNvPr>
          <p:cNvSpPr txBox="1"/>
          <p:nvPr/>
        </p:nvSpPr>
        <p:spPr>
          <a:xfrm>
            <a:off x="2298753" y="1258492"/>
            <a:ext cx="1890990" cy="369332"/>
          </a:xfrm>
          <a:prstGeom prst="rect">
            <a:avLst/>
          </a:prstGeom>
          <a:no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Sentinel1-SAR</a:t>
            </a:r>
            <a:endParaRPr lang="en-US" dirty="0">
              <a:solidFill>
                <a:srgbClr val="3F3F3F"/>
              </a:solidFill>
            </a:endParaRPr>
          </a:p>
        </p:txBody>
      </p:sp>
      <p:sp>
        <p:nvSpPr>
          <p:cNvPr id="27" name="TextBox 26">
            <a:extLst>
              <a:ext uri="{FF2B5EF4-FFF2-40B4-BE49-F238E27FC236}">
                <a16:creationId xmlns:a16="http://schemas.microsoft.com/office/drawing/2014/main" id="{1AFA3F22-765F-44C3-B574-06AFB9E06DA1}"/>
              </a:ext>
            </a:extLst>
          </p:cNvPr>
          <p:cNvSpPr txBox="1"/>
          <p:nvPr/>
        </p:nvSpPr>
        <p:spPr>
          <a:xfrm>
            <a:off x="2296486" y="3059556"/>
            <a:ext cx="1890990" cy="646331"/>
          </a:xfrm>
          <a:prstGeom prst="rect">
            <a:avLst/>
          </a:prstGeom>
          <a:no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Landsat 5 TM &amp; 8 OLI</a:t>
            </a:r>
            <a:endParaRPr lang="en-US" dirty="0">
              <a:solidFill>
                <a:srgbClr val="3F3F3F"/>
              </a:solidFill>
              <a:latin typeface="Century Gothic"/>
              <a:cs typeface="Calibri"/>
            </a:endParaRPr>
          </a:p>
        </p:txBody>
      </p:sp>
      <p:sp>
        <p:nvSpPr>
          <p:cNvPr id="28" name="TextBox 27">
            <a:extLst>
              <a:ext uri="{FF2B5EF4-FFF2-40B4-BE49-F238E27FC236}">
                <a16:creationId xmlns:a16="http://schemas.microsoft.com/office/drawing/2014/main" id="{D6354751-431B-4657-A53F-100660524D81}"/>
              </a:ext>
            </a:extLst>
          </p:cNvPr>
          <p:cNvSpPr txBox="1"/>
          <p:nvPr/>
        </p:nvSpPr>
        <p:spPr>
          <a:xfrm>
            <a:off x="2302173" y="4477658"/>
            <a:ext cx="1890990" cy="646331"/>
          </a:xfrm>
          <a:prstGeom prst="rect">
            <a:avLst/>
          </a:prstGeom>
          <a:no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Population Density/Count</a:t>
            </a:r>
          </a:p>
        </p:txBody>
      </p:sp>
      <p:sp>
        <p:nvSpPr>
          <p:cNvPr id="29" name="TextBox 28">
            <a:extLst>
              <a:ext uri="{FF2B5EF4-FFF2-40B4-BE49-F238E27FC236}">
                <a16:creationId xmlns:a16="http://schemas.microsoft.com/office/drawing/2014/main" id="{755350BB-2330-468F-9DC6-D4FF618D2AED}"/>
              </a:ext>
            </a:extLst>
          </p:cNvPr>
          <p:cNvSpPr txBox="1"/>
          <p:nvPr/>
        </p:nvSpPr>
        <p:spPr>
          <a:xfrm>
            <a:off x="2302173" y="5213895"/>
            <a:ext cx="1890990" cy="646331"/>
          </a:xfrm>
          <a:prstGeom prst="rect">
            <a:avLst/>
          </a:prstGeom>
          <a:no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Building Footprint OSM</a:t>
            </a:r>
            <a:endParaRPr lang="en-US" dirty="0">
              <a:solidFill>
                <a:srgbClr val="3F3F3F"/>
              </a:solidFill>
              <a:cs typeface="Calibri"/>
            </a:endParaRPr>
          </a:p>
        </p:txBody>
      </p:sp>
      <p:sp>
        <p:nvSpPr>
          <p:cNvPr id="31" name="TextBox 30">
            <a:extLst>
              <a:ext uri="{FF2B5EF4-FFF2-40B4-BE49-F238E27FC236}">
                <a16:creationId xmlns:a16="http://schemas.microsoft.com/office/drawing/2014/main" id="{46CB3CE3-F232-4721-93D8-6918407073F5}"/>
              </a:ext>
            </a:extLst>
          </p:cNvPr>
          <p:cNvSpPr txBox="1"/>
          <p:nvPr/>
        </p:nvSpPr>
        <p:spPr>
          <a:xfrm>
            <a:off x="6548082" y="2865079"/>
            <a:ext cx="1858543" cy="1015663"/>
          </a:xfrm>
          <a:prstGeom prst="rect">
            <a:avLst/>
          </a:prstGeom>
          <a:noFill/>
          <a:ln>
            <a:solidFill>
              <a:schemeClr val="accent2">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Comparative</a:t>
            </a:r>
          </a:p>
          <a:p>
            <a:pPr algn="ctr"/>
            <a:r>
              <a:rPr lang="en-US" sz="2000" dirty="0">
                <a:solidFill>
                  <a:srgbClr val="3F3F3F"/>
                </a:solidFill>
                <a:latin typeface="Century Gothic"/>
              </a:rPr>
              <a:t>Geostatistical</a:t>
            </a:r>
          </a:p>
          <a:p>
            <a:pPr algn="ctr"/>
            <a:r>
              <a:rPr lang="en-US" sz="2000" dirty="0">
                <a:solidFill>
                  <a:srgbClr val="3F3F3F"/>
                </a:solidFill>
                <a:latin typeface="Century Gothic"/>
              </a:rPr>
              <a:t>Analysis</a:t>
            </a:r>
          </a:p>
        </p:txBody>
      </p:sp>
      <p:sp>
        <p:nvSpPr>
          <p:cNvPr id="33" name="TextBox 32">
            <a:extLst>
              <a:ext uri="{FF2B5EF4-FFF2-40B4-BE49-F238E27FC236}">
                <a16:creationId xmlns:a16="http://schemas.microsoft.com/office/drawing/2014/main" id="{72EF3DD1-32E6-4A25-BD91-FC2589EDC632}"/>
              </a:ext>
            </a:extLst>
          </p:cNvPr>
          <p:cNvSpPr txBox="1"/>
          <p:nvPr/>
        </p:nvSpPr>
        <p:spPr>
          <a:xfrm>
            <a:off x="8787028" y="4678434"/>
            <a:ext cx="1449520" cy="400110"/>
          </a:xfrm>
          <a:prstGeom prst="rect">
            <a:avLst/>
          </a:prstGeom>
          <a:no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rPr>
              <a:t>Maps</a:t>
            </a:r>
            <a:endParaRPr lang="en-US" dirty="0">
              <a:solidFill>
                <a:srgbClr val="3F3F3F"/>
              </a:solidFill>
            </a:endParaRPr>
          </a:p>
        </p:txBody>
      </p:sp>
      <p:sp>
        <p:nvSpPr>
          <p:cNvPr id="35" name="TextBox 34">
            <a:extLst>
              <a:ext uri="{FF2B5EF4-FFF2-40B4-BE49-F238E27FC236}">
                <a16:creationId xmlns:a16="http://schemas.microsoft.com/office/drawing/2014/main" id="{63D53624-14F6-422F-AB1F-7BE8227B3B50}"/>
              </a:ext>
            </a:extLst>
          </p:cNvPr>
          <p:cNvSpPr txBox="1"/>
          <p:nvPr/>
        </p:nvSpPr>
        <p:spPr>
          <a:xfrm>
            <a:off x="8863473" y="170527"/>
            <a:ext cx="1218463" cy="400110"/>
          </a:xfrm>
          <a:prstGeom prst="rect">
            <a:avLst/>
          </a:prstGeom>
          <a:solidFill>
            <a:srgbClr val="FAE3E3"/>
          </a:solid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solidFill>
                  <a:srgbClr val="3F3F3F"/>
                </a:solidFill>
                <a:latin typeface="Century Gothic"/>
              </a:rPr>
              <a:t>Outputs</a:t>
            </a:r>
            <a:endParaRPr lang="en-US" dirty="0">
              <a:solidFill>
                <a:srgbClr val="3F3F3F"/>
              </a:solidFill>
              <a:cs typeface="Calibri" panose="020F0502020204030204"/>
            </a:endParaRPr>
          </a:p>
        </p:txBody>
      </p:sp>
      <p:sp>
        <p:nvSpPr>
          <p:cNvPr id="36" name="Arrow: Right 35">
            <a:extLst>
              <a:ext uri="{FF2B5EF4-FFF2-40B4-BE49-F238E27FC236}">
                <a16:creationId xmlns:a16="http://schemas.microsoft.com/office/drawing/2014/main" id="{754919FA-289E-4567-BFEE-0D4EB7529F17}"/>
              </a:ext>
            </a:extLst>
          </p:cNvPr>
          <p:cNvSpPr/>
          <p:nvPr/>
        </p:nvSpPr>
        <p:spPr>
          <a:xfrm>
            <a:off x="1877953" y="226228"/>
            <a:ext cx="417570" cy="3097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sp>
        <p:nvSpPr>
          <p:cNvPr id="38" name="Arrow: Right 37">
            <a:extLst>
              <a:ext uri="{FF2B5EF4-FFF2-40B4-BE49-F238E27FC236}">
                <a16:creationId xmlns:a16="http://schemas.microsoft.com/office/drawing/2014/main" id="{4A2CBBCA-A2AB-4920-A8EA-6BDA98E870CB}"/>
              </a:ext>
            </a:extLst>
          </p:cNvPr>
          <p:cNvSpPr/>
          <p:nvPr/>
        </p:nvSpPr>
        <p:spPr>
          <a:xfrm>
            <a:off x="4202641" y="227955"/>
            <a:ext cx="382967" cy="3097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cxnSp>
        <p:nvCxnSpPr>
          <p:cNvPr id="42" name="Straight Arrow Connector 41">
            <a:extLst>
              <a:ext uri="{FF2B5EF4-FFF2-40B4-BE49-F238E27FC236}">
                <a16:creationId xmlns:a16="http://schemas.microsoft.com/office/drawing/2014/main" id="{4B6F4E96-A818-4B27-A37F-57E04EC3D741}"/>
              </a:ext>
            </a:extLst>
          </p:cNvPr>
          <p:cNvCxnSpPr>
            <a:cxnSpLocks/>
          </p:cNvCxnSpPr>
          <p:nvPr/>
        </p:nvCxnSpPr>
        <p:spPr>
          <a:xfrm flipV="1">
            <a:off x="1879979" y="3537358"/>
            <a:ext cx="349282" cy="8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452BA4E-06EA-4903-9ACB-DD7EFA5FC22A}"/>
              </a:ext>
            </a:extLst>
          </p:cNvPr>
          <p:cNvCxnSpPr>
            <a:cxnSpLocks/>
          </p:cNvCxnSpPr>
          <p:nvPr/>
        </p:nvCxnSpPr>
        <p:spPr>
          <a:xfrm>
            <a:off x="1888260" y="1750834"/>
            <a:ext cx="334870" cy="119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E419000-3E77-4FEE-A419-0A1E6B046E5B}"/>
              </a:ext>
            </a:extLst>
          </p:cNvPr>
          <p:cNvCxnSpPr>
            <a:cxnSpLocks/>
          </p:cNvCxnSpPr>
          <p:nvPr/>
        </p:nvCxnSpPr>
        <p:spPr>
          <a:xfrm flipV="1">
            <a:off x="1884513" y="5010097"/>
            <a:ext cx="420735" cy="11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721A3606-E26F-4AE4-B8AE-B4E5E57ECE0A}"/>
              </a:ext>
            </a:extLst>
          </p:cNvPr>
          <p:cNvSpPr txBox="1"/>
          <p:nvPr/>
        </p:nvSpPr>
        <p:spPr>
          <a:xfrm>
            <a:off x="2298752" y="1707625"/>
            <a:ext cx="1890990" cy="646331"/>
          </a:xfrm>
          <a:prstGeom prst="rect">
            <a:avLst/>
          </a:prstGeom>
          <a:no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Daily Precipitation</a:t>
            </a:r>
            <a:endParaRPr lang="en-US" dirty="0">
              <a:solidFill>
                <a:srgbClr val="3F3F3F"/>
              </a:solidFill>
            </a:endParaRPr>
          </a:p>
        </p:txBody>
      </p:sp>
      <p:sp>
        <p:nvSpPr>
          <p:cNvPr id="54" name="TextBox 53">
            <a:extLst>
              <a:ext uri="{FF2B5EF4-FFF2-40B4-BE49-F238E27FC236}">
                <a16:creationId xmlns:a16="http://schemas.microsoft.com/office/drawing/2014/main" id="{1A8A6EFA-A95D-4DEB-B457-44D8576AB0CF}"/>
              </a:ext>
            </a:extLst>
          </p:cNvPr>
          <p:cNvSpPr txBox="1"/>
          <p:nvPr/>
        </p:nvSpPr>
        <p:spPr>
          <a:xfrm>
            <a:off x="2301384" y="3788804"/>
            <a:ext cx="1890990" cy="646331"/>
          </a:xfrm>
          <a:prstGeom prst="rect">
            <a:avLst/>
          </a:prstGeom>
          <a:no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cs typeface="Calibri"/>
              </a:rPr>
              <a:t>Social Variables</a:t>
            </a:r>
          </a:p>
        </p:txBody>
      </p:sp>
      <p:sp>
        <p:nvSpPr>
          <p:cNvPr id="57" name="TextBox 56">
            <a:extLst>
              <a:ext uri="{FF2B5EF4-FFF2-40B4-BE49-F238E27FC236}">
                <a16:creationId xmlns:a16="http://schemas.microsoft.com/office/drawing/2014/main" id="{E4C3BAA5-4439-43DB-9CAE-36C3FC5308CE}"/>
              </a:ext>
            </a:extLst>
          </p:cNvPr>
          <p:cNvSpPr txBox="1"/>
          <p:nvPr/>
        </p:nvSpPr>
        <p:spPr>
          <a:xfrm>
            <a:off x="8732951" y="737887"/>
            <a:ext cx="1601920" cy="722634"/>
          </a:xfrm>
          <a:prstGeom prst="rect">
            <a:avLst/>
          </a:prstGeom>
          <a:no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rPr>
              <a:t>HiFloRT</a:t>
            </a:r>
          </a:p>
          <a:p>
            <a:pPr algn="ctr"/>
            <a:r>
              <a:rPr lang="en-US" sz="2000" b="1" dirty="0">
                <a:solidFill>
                  <a:srgbClr val="3F3F3F"/>
                </a:solidFill>
                <a:latin typeface="Century Gothic"/>
              </a:rPr>
              <a:t>Toolbox</a:t>
            </a:r>
            <a:endParaRPr lang="en-US" dirty="0">
              <a:solidFill>
                <a:srgbClr val="3F3F3F"/>
              </a:solidFill>
              <a:cs typeface="Calibri"/>
            </a:endParaRPr>
          </a:p>
        </p:txBody>
      </p:sp>
      <p:sp>
        <p:nvSpPr>
          <p:cNvPr id="59" name="TextBox 58">
            <a:extLst>
              <a:ext uri="{FF2B5EF4-FFF2-40B4-BE49-F238E27FC236}">
                <a16:creationId xmlns:a16="http://schemas.microsoft.com/office/drawing/2014/main" id="{82821153-5688-4D79-B1BF-A36A55A5F1F7}"/>
              </a:ext>
            </a:extLst>
          </p:cNvPr>
          <p:cNvSpPr txBox="1"/>
          <p:nvPr/>
        </p:nvSpPr>
        <p:spPr>
          <a:xfrm>
            <a:off x="8746928" y="3411383"/>
            <a:ext cx="1585997" cy="400110"/>
          </a:xfrm>
          <a:prstGeom prst="rect">
            <a:avLst/>
          </a:prstGeom>
          <a:no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rPr>
              <a:t>Statistics</a:t>
            </a:r>
            <a:endParaRPr lang="en-US" dirty="0">
              <a:solidFill>
                <a:srgbClr val="3F3F3F"/>
              </a:solidFill>
            </a:endParaRPr>
          </a:p>
        </p:txBody>
      </p:sp>
      <p:sp>
        <p:nvSpPr>
          <p:cNvPr id="55" name="TextBox 54">
            <a:extLst>
              <a:ext uri="{FF2B5EF4-FFF2-40B4-BE49-F238E27FC236}">
                <a16:creationId xmlns:a16="http://schemas.microsoft.com/office/drawing/2014/main" id="{B049FA3B-99CD-4610-876B-DCCB037A06E2}"/>
              </a:ext>
            </a:extLst>
          </p:cNvPr>
          <p:cNvSpPr txBox="1"/>
          <p:nvPr/>
        </p:nvSpPr>
        <p:spPr>
          <a:xfrm>
            <a:off x="4597099" y="2965541"/>
            <a:ext cx="1654266" cy="935303"/>
          </a:xfrm>
          <a:prstGeom prst="rect">
            <a:avLst/>
          </a:prstGeom>
          <a:noFill/>
          <a:ln>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cs typeface="Calibri"/>
              </a:rPr>
              <a:t>Supervised Random Forest</a:t>
            </a:r>
          </a:p>
        </p:txBody>
      </p:sp>
      <p:sp>
        <p:nvSpPr>
          <p:cNvPr id="61" name="TextBox 60">
            <a:extLst>
              <a:ext uri="{FF2B5EF4-FFF2-40B4-BE49-F238E27FC236}">
                <a16:creationId xmlns:a16="http://schemas.microsoft.com/office/drawing/2014/main" id="{D615054E-EB82-4CA5-8AE5-7C04D4D2C480}"/>
              </a:ext>
            </a:extLst>
          </p:cNvPr>
          <p:cNvSpPr txBox="1"/>
          <p:nvPr/>
        </p:nvSpPr>
        <p:spPr>
          <a:xfrm>
            <a:off x="4601090" y="1163230"/>
            <a:ext cx="1657532" cy="369332"/>
          </a:xfrm>
          <a:prstGeom prst="rect">
            <a:avLst/>
          </a:prstGeom>
          <a:noFill/>
          <a:ln>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cs typeface="Calibri"/>
              </a:rPr>
              <a:t>Hydrafloods</a:t>
            </a:r>
            <a:endParaRPr lang="en-US" dirty="0"/>
          </a:p>
        </p:txBody>
      </p:sp>
      <p:sp>
        <p:nvSpPr>
          <p:cNvPr id="3" name="TextBox 2">
            <a:extLst>
              <a:ext uri="{FF2B5EF4-FFF2-40B4-BE49-F238E27FC236}">
                <a16:creationId xmlns:a16="http://schemas.microsoft.com/office/drawing/2014/main" id="{87B81C93-7F6C-4143-9602-CF31B4025948}"/>
              </a:ext>
            </a:extLst>
          </p:cNvPr>
          <p:cNvSpPr txBox="1"/>
          <p:nvPr/>
        </p:nvSpPr>
        <p:spPr>
          <a:xfrm>
            <a:off x="4593535" y="161387"/>
            <a:ext cx="1652814" cy="400110"/>
          </a:xfrm>
          <a:prstGeom prst="rect">
            <a:avLst/>
          </a:prstGeom>
          <a:solidFill>
            <a:schemeClr val="accent4">
              <a:lumMod val="20000"/>
              <a:lumOff val="80000"/>
            </a:schemeClr>
          </a:solidFill>
          <a:ln>
            <a:solidFill>
              <a:schemeClr val="accent6">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solidFill>
                  <a:srgbClr val="3F3F3F"/>
                </a:solidFill>
                <a:latin typeface="Century Gothic"/>
              </a:rPr>
              <a:t>Processing</a:t>
            </a:r>
            <a:endParaRPr lang="en-US" sz="2000" dirty="0">
              <a:solidFill>
                <a:srgbClr val="3F3F3F"/>
              </a:solidFill>
              <a:latin typeface="Century Gothic"/>
            </a:endParaRPr>
          </a:p>
        </p:txBody>
      </p:sp>
      <p:sp>
        <p:nvSpPr>
          <p:cNvPr id="64" name="Arrow: Right 63">
            <a:extLst>
              <a:ext uri="{FF2B5EF4-FFF2-40B4-BE49-F238E27FC236}">
                <a16:creationId xmlns:a16="http://schemas.microsoft.com/office/drawing/2014/main" id="{ED06B0F8-60E4-4157-B3B3-5B83A3825268}"/>
              </a:ext>
            </a:extLst>
          </p:cNvPr>
          <p:cNvSpPr/>
          <p:nvPr/>
        </p:nvSpPr>
        <p:spPr>
          <a:xfrm>
            <a:off x="6247002" y="260155"/>
            <a:ext cx="403860" cy="297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cxnSp>
        <p:nvCxnSpPr>
          <p:cNvPr id="66" name="Straight Arrow Connector 65">
            <a:extLst>
              <a:ext uri="{FF2B5EF4-FFF2-40B4-BE49-F238E27FC236}">
                <a16:creationId xmlns:a16="http://schemas.microsoft.com/office/drawing/2014/main" id="{2F7B08F7-AF05-4571-AD8A-FFC152D97993}"/>
              </a:ext>
            </a:extLst>
          </p:cNvPr>
          <p:cNvCxnSpPr>
            <a:cxnSpLocks/>
          </p:cNvCxnSpPr>
          <p:nvPr/>
        </p:nvCxnSpPr>
        <p:spPr>
          <a:xfrm flipV="1">
            <a:off x="4215055" y="1284385"/>
            <a:ext cx="356350" cy="36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F7B08F7-AF05-4571-AD8A-FFC152D97993}"/>
              </a:ext>
            </a:extLst>
          </p:cNvPr>
          <p:cNvCxnSpPr>
            <a:cxnSpLocks/>
          </p:cNvCxnSpPr>
          <p:nvPr/>
        </p:nvCxnSpPr>
        <p:spPr>
          <a:xfrm flipV="1">
            <a:off x="4187420" y="3378541"/>
            <a:ext cx="362355" cy="4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F7B08F7-AF05-4571-AD8A-FFC152D97993}"/>
              </a:ext>
            </a:extLst>
          </p:cNvPr>
          <p:cNvCxnSpPr>
            <a:cxnSpLocks/>
          </p:cNvCxnSpPr>
          <p:nvPr/>
        </p:nvCxnSpPr>
        <p:spPr>
          <a:xfrm>
            <a:off x="4207417" y="2166973"/>
            <a:ext cx="357275" cy="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4137612-411F-4EBE-BBF9-13629244B37F}"/>
              </a:ext>
            </a:extLst>
          </p:cNvPr>
          <p:cNvSpPr txBox="1"/>
          <p:nvPr/>
        </p:nvSpPr>
        <p:spPr>
          <a:xfrm>
            <a:off x="4602179" y="1910352"/>
            <a:ext cx="1657532" cy="646331"/>
          </a:xfrm>
          <a:prstGeom prst="rect">
            <a:avLst/>
          </a:prstGeom>
          <a:noFill/>
          <a:ln>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cs typeface="Calibri"/>
              </a:rPr>
              <a:t>'Flag' Approach</a:t>
            </a:r>
          </a:p>
        </p:txBody>
      </p:sp>
      <p:sp>
        <p:nvSpPr>
          <p:cNvPr id="46" name="TextBox 45">
            <a:extLst>
              <a:ext uri="{FF2B5EF4-FFF2-40B4-BE49-F238E27FC236}">
                <a16:creationId xmlns:a16="http://schemas.microsoft.com/office/drawing/2014/main" id="{F751C131-6EED-411B-9892-CDF49153F079}"/>
              </a:ext>
            </a:extLst>
          </p:cNvPr>
          <p:cNvSpPr txBox="1"/>
          <p:nvPr/>
        </p:nvSpPr>
        <p:spPr>
          <a:xfrm>
            <a:off x="6645854" y="161387"/>
            <a:ext cx="1644621" cy="410270"/>
          </a:xfrm>
          <a:prstGeom prst="rect">
            <a:avLst/>
          </a:prstGeom>
          <a:solidFill>
            <a:schemeClr val="accent2">
              <a:lumMod val="20000"/>
              <a:lumOff val="80000"/>
            </a:schemeClr>
          </a:solidFill>
          <a:ln>
            <a:solidFill>
              <a:schemeClr val="accent6">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solidFill>
                  <a:srgbClr val="3F3F3F"/>
                </a:solidFill>
                <a:latin typeface="Century Gothic"/>
              </a:rPr>
              <a:t>Analysis</a:t>
            </a:r>
            <a:endParaRPr lang="en-US" sz="2000" dirty="0">
              <a:solidFill>
                <a:srgbClr val="3F3F3F"/>
              </a:solidFill>
              <a:latin typeface="Century Gothic"/>
            </a:endParaRPr>
          </a:p>
        </p:txBody>
      </p:sp>
      <p:sp>
        <p:nvSpPr>
          <p:cNvPr id="70" name="TextBox 69">
            <a:extLst>
              <a:ext uri="{FF2B5EF4-FFF2-40B4-BE49-F238E27FC236}">
                <a16:creationId xmlns:a16="http://schemas.microsoft.com/office/drawing/2014/main" id="{7D716E61-0401-475E-B6FE-8BD6804C4638}"/>
              </a:ext>
            </a:extLst>
          </p:cNvPr>
          <p:cNvSpPr txBox="1"/>
          <p:nvPr/>
        </p:nvSpPr>
        <p:spPr>
          <a:xfrm>
            <a:off x="4597099" y="3988434"/>
            <a:ext cx="1648461" cy="923330"/>
          </a:xfrm>
          <a:prstGeom prst="rect">
            <a:avLst/>
          </a:prstGeom>
          <a:noFill/>
          <a:ln>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cs typeface="Calibri"/>
              </a:rPr>
              <a:t>Normalizing and Aggregation</a:t>
            </a:r>
          </a:p>
        </p:txBody>
      </p:sp>
      <p:sp>
        <p:nvSpPr>
          <p:cNvPr id="48" name="TextBox 47">
            <a:extLst>
              <a:ext uri="{FF2B5EF4-FFF2-40B4-BE49-F238E27FC236}">
                <a16:creationId xmlns:a16="http://schemas.microsoft.com/office/drawing/2014/main" id="{0DF8D86E-17CB-4B45-B1B0-BB1807787E63}"/>
              </a:ext>
            </a:extLst>
          </p:cNvPr>
          <p:cNvSpPr txBox="1"/>
          <p:nvPr/>
        </p:nvSpPr>
        <p:spPr>
          <a:xfrm>
            <a:off x="4544912" y="5291077"/>
            <a:ext cx="1709420" cy="369332"/>
          </a:xfrm>
          <a:prstGeom prst="rect">
            <a:avLst/>
          </a:prstGeom>
          <a:noFill/>
          <a:ln>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Reprojection</a:t>
            </a:r>
            <a:endParaRPr lang="en-US" dirty="0">
              <a:solidFill>
                <a:srgbClr val="3F3F3F"/>
              </a:solidFill>
            </a:endParaRPr>
          </a:p>
        </p:txBody>
      </p:sp>
      <p:cxnSp>
        <p:nvCxnSpPr>
          <p:cNvPr id="71" name="Straight Arrow Connector 70">
            <a:extLst>
              <a:ext uri="{FF2B5EF4-FFF2-40B4-BE49-F238E27FC236}">
                <a16:creationId xmlns:a16="http://schemas.microsoft.com/office/drawing/2014/main" id="{301705F4-0492-42AE-8B58-B455B6B2B17A}"/>
              </a:ext>
            </a:extLst>
          </p:cNvPr>
          <p:cNvCxnSpPr>
            <a:cxnSpLocks/>
          </p:cNvCxnSpPr>
          <p:nvPr/>
        </p:nvCxnSpPr>
        <p:spPr>
          <a:xfrm>
            <a:off x="4215852" y="4099640"/>
            <a:ext cx="344213" cy="204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A15AAAB-1E00-45BC-9076-CDC19958CD55}"/>
              </a:ext>
            </a:extLst>
          </p:cNvPr>
          <p:cNvCxnSpPr>
            <a:cxnSpLocks/>
          </p:cNvCxnSpPr>
          <p:nvPr/>
        </p:nvCxnSpPr>
        <p:spPr>
          <a:xfrm flipV="1">
            <a:off x="4197709" y="5451363"/>
            <a:ext cx="362355" cy="4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CDCB16C-EDE8-400D-A3C9-6079FFE77309}"/>
              </a:ext>
            </a:extLst>
          </p:cNvPr>
          <p:cNvCxnSpPr>
            <a:cxnSpLocks/>
          </p:cNvCxnSpPr>
          <p:nvPr/>
        </p:nvCxnSpPr>
        <p:spPr>
          <a:xfrm flipV="1">
            <a:off x="6272054" y="3411844"/>
            <a:ext cx="312460" cy="4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4721F9D-F569-4ACB-AFDF-A0FF01625C4E}"/>
              </a:ext>
            </a:extLst>
          </p:cNvPr>
          <p:cNvCxnSpPr>
            <a:cxnSpLocks/>
          </p:cNvCxnSpPr>
          <p:nvPr/>
        </p:nvCxnSpPr>
        <p:spPr>
          <a:xfrm>
            <a:off x="6262979" y="2305049"/>
            <a:ext cx="267105" cy="875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F0AA140-CE8D-4E86-A4F8-09ABA159D173}"/>
              </a:ext>
            </a:extLst>
          </p:cNvPr>
          <p:cNvCxnSpPr>
            <a:cxnSpLocks/>
          </p:cNvCxnSpPr>
          <p:nvPr/>
        </p:nvCxnSpPr>
        <p:spPr>
          <a:xfrm>
            <a:off x="6258442" y="1289048"/>
            <a:ext cx="276177" cy="1682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8A9B641-660A-4E39-854F-A43799D9312E}"/>
              </a:ext>
            </a:extLst>
          </p:cNvPr>
          <p:cNvCxnSpPr>
            <a:cxnSpLocks/>
          </p:cNvCxnSpPr>
          <p:nvPr/>
        </p:nvCxnSpPr>
        <p:spPr>
          <a:xfrm flipV="1">
            <a:off x="6272053" y="3547914"/>
            <a:ext cx="271639" cy="934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A91FE49-303F-4044-9FCB-5B80691B8DDB}"/>
              </a:ext>
            </a:extLst>
          </p:cNvPr>
          <p:cNvCxnSpPr>
            <a:cxnSpLocks/>
          </p:cNvCxnSpPr>
          <p:nvPr/>
        </p:nvCxnSpPr>
        <p:spPr>
          <a:xfrm flipV="1">
            <a:off x="6262981" y="3860879"/>
            <a:ext cx="267104" cy="1619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431BD07-E7EE-46CF-B0DD-3C7AB1CC077A}"/>
              </a:ext>
            </a:extLst>
          </p:cNvPr>
          <p:cNvSpPr txBox="1"/>
          <p:nvPr/>
        </p:nvSpPr>
        <p:spPr>
          <a:xfrm>
            <a:off x="8455889" y="3309871"/>
            <a:ext cx="2440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rgbClr val="3F3F3F"/>
                </a:solidFill>
                <a:cs typeface="Calibri"/>
              </a:rPr>
              <a:t>=</a:t>
            </a:r>
          </a:p>
        </p:txBody>
      </p:sp>
      <p:sp>
        <p:nvSpPr>
          <p:cNvPr id="53" name="TextBox 52">
            <a:extLst>
              <a:ext uri="{FF2B5EF4-FFF2-40B4-BE49-F238E27FC236}">
                <a16:creationId xmlns:a16="http://schemas.microsoft.com/office/drawing/2014/main" id="{666B2507-C30A-41A3-A49D-A97F0487290E}"/>
              </a:ext>
            </a:extLst>
          </p:cNvPr>
          <p:cNvSpPr txBox="1"/>
          <p:nvPr/>
        </p:nvSpPr>
        <p:spPr>
          <a:xfrm>
            <a:off x="8426391" y="103815"/>
            <a:ext cx="2440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rgbClr val="3F3F3F"/>
                </a:solidFill>
                <a:cs typeface="Calibri"/>
              </a:rPr>
              <a:t>=</a:t>
            </a:r>
          </a:p>
        </p:txBody>
      </p:sp>
      <p:sp>
        <p:nvSpPr>
          <p:cNvPr id="6" name="TextBox 5">
            <a:extLst>
              <a:ext uri="{FF2B5EF4-FFF2-40B4-BE49-F238E27FC236}">
                <a16:creationId xmlns:a16="http://schemas.microsoft.com/office/drawing/2014/main" id="{45BFFE19-047C-44F2-A859-6B6164B18587}"/>
              </a:ext>
            </a:extLst>
          </p:cNvPr>
          <p:cNvSpPr txBox="1"/>
          <p:nvPr/>
        </p:nvSpPr>
        <p:spPr>
          <a:xfrm>
            <a:off x="10567683" y="1528878"/>
            <a:ext cx="1428872" cy="584775"/>
          </a:xfrm>
          <a:prstGeom prst="rect">
            <a:avLst/>
          </a:prstGeom>
          <a:noFill/>
          <a:ln>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3F3F3F"/>
                </a:solidFill>
                <a:latin typeface="Century Gothic"/>
              </a:rPr>
              <a:t>Storm Flood Extent</a:t>
            </a:r>
            <a:endParaRPr lang="en-US" sz="1600" dirty="0">
              <a:solidFill>
                <a:srgbClr val="3F3F3F"/>
              </a:solidFill>
              <a:cs typeface="Calibri"/>
            </a:endParaRPr>
          </a:p>
        </p:txBody>
      </p:sp>
      <p:sp>
        <p:nvSpPr>
          <p:cNvPr id="7" name="TextBox 6">
            <a:extLst>
              <a:ext uri="{FF2B5EF4-FFF2-40B4-BE49-F238E27FC236}">
                <a16:creationId xmlns:a16="http://schemas.microsoft.com/office/drawing/2014/main" id="{7BB300B8-E102-4E21-A37F-95C14F5C44B7}"/>
              </a:ext>
            </a:extLst>
          </p:cNvPr>
          <p:cNvSpPr txBox="1"/>
          <p:nvPr/>
        </p:nvSpPr>
        <p:spPr>
          <a:xfrm>
            <a:off x="10571103" y="2843354"/>
            <a:ext cx="1428872" cy="738664"/>
          </a:xfrm>
          <a:prstGeom prst="rect">
            <a:avLst/>
          </a:prstGeom>
          <a:noFill/>
          <a:ln>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3F3F3F"/>
                </a:solidFill>
                <a:latin typeface="Century Gothic"/>
              </a:rPr>
              <a:t>Land Cover/ Land Cover Change</a:t>
            </a:r>
            <a:endParaRPr lang="en-US" sz="1400" dirty="0">
              <a:solidFill>
                <a:srgbClr val="3F3F3F"/>
              </a:solidFill>
              <a:cs typeface="Calibri"/>
            </a:endParaRPr>
          </a:p>
        </p:txBody>
      </p:sp>
      <p:sp>
        <p:nvSpPr>
          <p:cNvPr id="8" name="TextBox 7">
            <a:extLst>
              <a:ext uri="{FF2B5EF4-FFF2-40B4-BE49-F238E27FC236}">
                <a16:creationId xmlns:a16="http://schemas.microsoft.com/office/drawing/2014/main" id="{E38C9C09-B89C-4870-A57D-AB44CE6D65CB}"/>
              </a:ext>
            </a:extLst>
          </p:cNvPr>
          <p:cNvSpPr txBox="1"/>
          <p:nvPr/>
        </p:nvSpPr>
        <p:spPr>
          <a:xfrm>
            <a:off x="10571103" y="4556315"/>
            <a:ext cx="1428872" cy="523220"/>
          </a:xfrm>
          <a:prstGeom prst="rect">
            <a:avLst/>
          </a:prstGeom>
          <a:noFill/>
          <a:ln>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3F3F3F"/>
                </a:solidFill>
                <a:latin typeface="Century Gothic"/>
              </a:rPr>
              <a:t>Population Density/Count</a:t>
            </a:r>
          </a:p>
        </p:txBody>
      </p:sp>
      <p:sp>
        <p:nvSpPr>
          <p:cNvPr id="10" name="TextBox 9">
            <a:extLst>
              <a:ext uri="{FF2B5EF4-FFF2-40B4-BE49-F238E27FC236}">
                <a16:creationId xmlns:a16="http://schemas.microsoft.com/office/drawing/2014/main" id="{6EBA8399-D6A6-4DDB-87D4-042FC7A4DC00}"/>
              </a:ext>
            </a:extLst>
          </p:cNvPr>
          <p:cNvSpPr txBox="1"/>
          <p:nvPr/>
        </p:nvSpPr>
        <p:spPr>
          <a:xfrm>
            <a:off x="10561271" y="5228642"/>
            <a:ext cx="1428872" cy="523220"/>
          </a:xfrm>
          <a:prstGeom prst="rect">
            <a:avLst/>
          </a:prstGeom>
          <a:noFill/>
          <a:ln>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3F3F3F"/>
                </a:solidFill>
                <a:latin typeface="Century Gothic"/>
              </a:rPr>
              <a:t>Building Footprint </a:t>
            </a:r>
            <a:endParaRPr lang="en-US" dirty="0">
              <a:solidFill>
                <a:srgbClr val="3F3F3F"/>
              </a:solidFill>
              <a:latin typeface="Century Gothic"/>
              <a:cs typeface="Calibri"/>
            </a:endParaRPr>
          </a:p>
        </p:txBody>
      </p:sp>
      <p:sp>
        <p:nvSpPr>
          <p:cNvPr id="11" name="TextBox 10">
            <a:extLst>
              <a:ext uri="{FF2B5EF4-FFF2-40B4-BE49-F238E27FC236}">
                <a16:creationId xmlns:a16="http://schemas.microsoft.com/office/drawing/2014/main" id="{2AFCDC84-17A2-4909-8AEB-48889EAB6730}"/>
              </a:ext>
            </a:extLst>
          </p:cNvPr>
          <p:cNvSpPr txBox="1"/>
          <p:nvPr/>
        </p:nvSpPr>
        <p:spPr>
          <a:xfrm>
            <a:off x="10567682" y="2174656"/>
            <a:ext cx="1428872" cy="584775"/>
          </a:xfrm>
          <a:prstGeom prst="rect">
            <a:avLst/>
          </a:prstGeom>
          <a:noFill/>
          <a:ln>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3F3F3F"/>
                </a:solidFill>
                <a:latin typeface="Century Gothic"/>
              </a:rPr>
              <a:t>Flood Proxy Extent</a:t>
            </a:r>
            <a:endParaRPr lang="en-US" sz="1600" dirty="0">
              <a:solidFill>
                <a:srgbClr val="3F3F3F"/>
              </a:solidFill>
            </a:endParaRPr>
          </a:p>
        </p:txBody>
      </p:sp>
      <p:sp>
        <p:nvSpPr>
          <p:cNvPr id="12" name="TextBox 11">
            <a:extLst>
              <a:ext uri="{FF2B5EF4-FFF2-40B4-BE49-F238E27FC236}">
                <a16:creationId xmlns:a16="http://schemas.microsoft.com/office/drawing/2014/main" id="{3E2B40C5-521C-4FC3-B237-52ABC690C753}"/>
              </a:ext>
            </a:extLst>
          </p:cNvPr>
          <p:cNvSpPr txBox="1"/>
          <p:nvPr/>
        </p:nvSpPr>
        <p:spPr>
          <a:xfrm>
            <a:off x="10570314" y="3828133"/>
            <a:ext cx="1428872" cy="584775"/>
          </a:xfrm>
          <a:prstGeom prst="rect">
            <a:avLst/>
          </a:prstGeom>
          <a:noFill/>
          <a:ln>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3F3F3F"/>
                </a:solidFill>
                <a:latin typeface="Century Gothic"/>
                <a:cs typeface="Calibri"/>
              </a:rPr>
              <a:t>Social Vulnerability</a:t>
            </a:r>
          </a:p>
        </p:txBody>
      </p:sp>
      <p:sp>
        <p:nvSpPr>
          <p:cNvPr id="56" name="TextBox 55">
            <a:extLst>
              <a:ext uri="{FF2B5EF4-FFF2-40B4-BE49-F238E27FC236}">
                <a16:creationId xmlns:a16="http://schemas.microsoft.com/office/drawing/2014/main" id="{8B583BD6-8AD8-4413-9156-67B922C67067}"/>
              </a:ext>
            </a:extLst>
          </p:cNvPr>
          <p:cNvSpPr txBox="1"/>
          <p:nvPr/>
        </p:nvSpPr>
        <p:spPr>
          <a:xfrm>
            <a:off x="8723128" y="1575711"/>
            <a:ext cx="1611097" cy="369332"/>
          </a:xfrm>
          <a:prstGeom prst="rect">
            <a:avLst/>
          </a:prstGeom>
          <a:noFill/>
          <a:ln>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HiLO Tool</a:t>
            </a:r>
            <a:endParaRPr lang="en-US" dirty="0">
              <a:solidFill>
                <a:srgbClr val="3F3F3F"/>
              </a:solidFill>
            </a:endParaRPr>
          </a:p>
        </p:txBody>
      </p:sp>
      <p:sp>
        <p:nvSpPr>
          <p:cNvPr id="58" name="TextBox 57">
            <a:extLst>
              <a:ext uri="{FF2B5EF4-FFF2-40B4-BE49-F238E27FC236}">
                <a16:creationId xmlns:a16="http://schemas.microsoft.com/office/drawing/2014/main" id="{80E7C9E4-1A93-41F1-A63E-23B57CDB2810}"/>
              </a:ext>
            </a:extLst>
          </p:cNvPr>
          <p:cNvSpPr txBox="1"/>
          <p:nvPr/>
        </p:nvSpPr>
        <p:spPr>
          <a:xfrm>
            <a:off x="8723127" y="2055771"/>
            <a:ext cx="1611097" cy="646331"/>
          </a:xfrm>
          <a:prstGeom prst="rect">
            <a:avLst/>
          </a:prstGeom>
          <a:noFill/>
          <a:ln>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HydraFloods Tool</a:t>
            </a:r>
            <a:endParaRPr lang="en-US" dirty="0">
              <a:solidFill>
                <a:srgbClr val="3F3F3F"/>
              </a:solidFill>
            </a:endParaRPr>
          </a:p>
        </p:txBody>
      </p:sp>
      <p:sp>
        <p:nvSpPr>
          <p:cNvPr id="60" name="TextBox 59">
            <a:extLst>
              <a:ext uri="{FF2B5EF4-FFF2-40B4-BE49-F238E27FC236}">
                <a16:creationId xmlns:a16="http://schemas.microsoft.com/office/drawing/2014/main" id="{12223DF2-9E49-456F-BC07-D767D128505B}"/>
              </a:ext>
            </a:extLst>
          </p:cNvPr>
          <p:cNvSpPr txBox="1"/>
          <p:nvPr/>
        </p:nvSpPr>
        <p:spPr>
          <a:xfrm>
            <a:off x="8723127" y="2794911"/>
            <a:ext cx="1611097" cy="369332"/>
          </a:xfrm>
          <a:prstGeom prst="rect">
            <a:avLst/>
          </a:prstGeom>
          <a:noFill/>
          <a:ln>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FloPPE Tool</a:t>
            </a:r>
            <a:endParaRPr lang="en-US" dirty="0">
              <a:solidFill>
                <a:srgbClr val="3F3F3F"/>
              </a:solidFill>
            </a:endParaRPr>
          </a:p>
        </p:txBody>
      </p:sp>
      <p:cxnSp>
        <p:nvCxnSpPr>
          <p:cNvPr id="69" name="Straight Arrow Connector 68">
            <a:extLst>
              <a:ext uri="{FF2B5EF4-FFF2-40B4-BE49-F238E27FC236}">
                <a16:creationId xmlns:a16="http://schemas.microsoft.com/office/drawing/2014/main" id="{1A1A9DA5-75EE-4EA8-BF3B-006694752ADB}"/>
              </a:ext>
            </a:extLst>
          </p:cNvPr>
          <p:cNvCxnSpPr>
            <a:cxnSpLocks/>
          </p:cNvCxnSpPr>
          <p:nvPr/>
        </p:nvCxnSpPr>
        <p:spPr>
          <a:xfrm flipV="1">
            <a:off x="10259295" y="3450498"/>
            <a:ext cx="268949" cy="1439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0E25CA9-2262-4683-B65B-DDFE352E770A}"/>
              </a:ext>
            </a:extLst>
          </p:cNvPr>
          <p:cNvCxnSpPr>
            <a:cxnSpLocks/>
          </p:cNvCxnSpPr>
          <p:nvPr/>
        </p:nvCxnSpPr>
        <p:spPr>
          <a:xfrm flipV="1">
            <a:off x="10234714" y="1921582"/>
            <a:ext cx="308278" cy="2895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88E5FA8-675C-4819-B45F-2CBB10C1A081}"/>
              </a:ext>
            </a:extLst>
          </p:cNvPr>
          <p:cNvCxnSpPr>
            <a:cxnSpLocks/>
          </p:cNvCxnSpPr>
          <p:nvPr/>
        </p:nvCxnSpPr>
        <p:spPr>
          <a:xfrm>
            <a:off x="10234714" y="5003536"/>
            <a:ext cx="327942" cy="600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B4E8C5B-1EF5-448D-A11A-CC0F45C370A0}"/>
              </a:ext>
            </a:extLst>
          </p:cNvPr>
          <p:cNvCxnSpPr>
            <a:cxnSpLocks/>
          </p:cNvCxnSpPr>
          <p:nvPr/>
        </p:nvCxnSpPr>
        <p:spPr>
          <a:xfrm flipV="1">
            <a:off x="10244547" y="2501685"/>
            <a:ext cx="318110" cy="2319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0DDEAE5E-A2C7-4FB8-BBB3-05C90FD828AC}"/>
              </a:ext>
            </a:extLst>
          </p:cNvPr>
          <p:cNvCxnSpPr>
            <a:cxnSpLocks/>
          </p:cNvCxnSpPr>
          <p:nvPr/>
        </p:nvCxnSpPr>
        <p:spPr>
          <a:xfrm flipV="1">
            <a:off x="10264210" y="4187916"/>
            <a:ext cx="293529" cy="766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C1B156CF-EA7F-4BBF-B505-E7129B2A779D}"/>
              </a:ext>
            </a:extLst>
          </p:cNvPr>
          <p:cNvCxnSpPr>
            <a:cxnSpLocks/>
          </p:cNvCxnSpPr>
          <p:nvPr/>
        </p:nvCxnSpPr>
        <p:spPr>
          <a:xfrm flipV="1">
            <a:off x="10254379" y="4777852"/>
            <a:ext cx="318110" cy="201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B902BBD-1EEC-4CAE-AE1D-7D8F02A70FAF}"/>
              </a:ext>
            </a:extLst>
          </p:cNvPr>
          <p:cNvSpPr txBox="1"/>
          <p:nvPr/>
        </p:nvSpPr>
        <p:spPr>
          <a:xfrm>
            <a:off x="7690873" y="6582205"/>
            <a:ext cx="45011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chemeClr val="tx1">
                    <a:lumMod val="75000"/>
                    <a:lumOff val="25000"/>
                  </a:schemeClr>
                </a:solidFill>
                <a:latin typeface="Century Gothic"/>
                <a:cs typeface="Calibri"/>
              </a:rPr>
              <a:t>F Methodology for Data Processing </a:t>
            </a:r>
          </a:p>
        </p:txBody>
      </p:sp>
    </p:spTree>
    <p:extLst>
      <p:ext uri="{BB962C8B-B14F-4D97-AF65-F5344CB8AC3E}">
        <p14:creationId xmlns:p14="http://schemas.microsoft.com/office/powerpoint/2010/main" val="2883541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a:ea typeface="+mj-lt"/>
                <a:cs typeface="+mj-lt"/>
              </a:rPr>
              <a:t>HiFloRT</a:t>
            </a:r>
            <a:r>
              <a:rPr lang="en-US" sz="4000" b="1" dirty="0">
                <a:solidFill>
                  <a:srgbClr val="B73B52"/>
                </a:solidFill>
                <a:latin typeface="Century Gothic" panose="020F0302020204030204"/>
              </a:rPr>
              <a:t> </a:t>
            </a:r>
            <a:r>
              <a:rPr lang="en-US" sz="4000" b="1" dirty="0">
                <a:solidFill>
                  <a:srgbClr val="B73B52"/>
                </a:solidFill>
                <a:latin typeface="Century Gothic"/>
                <a:cs typeface="Calibri Light"/>
              </a:rPr>
              <a:t>– </a:t>
            </a:r>
            <a:r>
              <a:rPr lang="en-US" dirty="0">
                <a:solidFill>
                  <a:srgbClr val="B73B52"/>
                </a:solidFill>
                <a:latin typeface="Century Gothic"/>
                <a:cs typeface="Calibri Light"/>
              </a:rPr>
              <a:t>Hawaii Flood Risk Toolbox</a:t>
            </a:r>
            <a:endParaRPr lang="en-US" dirty="0">
              <a:solidFill>
                <a:srgbClr val="B73B52"/>
              </a:solidFill>
              <a:latin typeface="Century Gothic"/>
            </a:endParaRPr>
          </a:p>
        </p:txBody>
      </p:sp>
      <p:graphicFrame>
        <p:nvGraphicFramePr>
          <p:cNvPr id="3" name="Table 4">
            <a:extLst>
              <a:ext uri="{FF2B5EF4-FFF2-40B4-BE49-F238E27FC236}">
                <a16:creationId xmlns:a16="http://schemas.microsoft.com/office/drawing/2014/main" id="{3F99D637-B163-46EC-BF32-525F5239D07F}"/>
              </a:ext>
            </a:extLst>
          </p:cNvPr>
          <p:cNvGraphicFramePr>
            <a:graphicFrameLocks noGrp="1"/>
          </p:cNvGraphicFramePr>
          <p:nvPr>
            <p:extLst>
              <p:ext uri="{D42A27DB-BD31-4B8C-83A1-F6EECF244321}">
                <p14:modId xmlns:p14="http://schemas.microsoft.com/office/powerpoint/2010/main" val="1146078226"/>
              </p:ext>
            </p:extLst>
          </p:nvPr>
        </p:nvGraphicFramePr>
        <p:xfrm>
          <a:off x="1432560" y="1485900"/>
          <a:ext cx="9509759" cy="3601694"/>
        </p:xfrm>
        <a:graphic>
          <a:graphicData uri="http://schemas.openxmlformats.org/drawingml/2006/table">
            <a:tbl>
              <a:tblPr firstRow="1">
                <a:tableStyleId>{8A107856-5554-42FB-B03E-39F5DBC370BA}</a:tableStyleId>
              </a:tblPr>
              <a:tblGrid>
                <a:gridCol w="9509759">
                  <a:extLst>
                    <a:ext uri="{9D8B030D-6E8A-4147-A177-3AD203B41FA5}">
                      <a16:colId xmlns:a16="http://schemas.microsoft.com/office/drawing/2014/main" val="3354286577"/>
                    </a:ext>
                  </a:extLst>
                </a:gridCol>
              </a:tblGrid>
              <a:tr h="1200565">
                <a:tc>
                  <a:txBody>
                    <a:bodyPr/>
                    <a:lstStyle/>
                    <a:p>
                      <a:pPr lvl="0" algn="ctr">
                        <a:lnSpc>
                          <a:spcPct val="100000"/>
                        </a:lnSpc>
                        <a:spcBef>
                          <a:spcPts val="0"/>
                        </a:spcBef>
                        <a:spcAft>
                          <a:spcPts val="0"/>
                        </a:spcAft>
                        <a:buNone/>
                      </a:pPr>
                      <a:endParaRPr lang="en-US" sz="2800" b="0" u="none" strike="noStrike" noProof="0" dirty="0"/>
                    </a:p>
                  </a:txBody>
                  <a:tcPr anchor="ctr"/>
                </a:tc>
                <a:extLst>
                  <a:ext uri="{0D108BD9-81ED-4DB2-BD59-A6C34878D82A}">
                    <a16:rowId xmlns:a16="http://schemas.microsoft.com/office/drawing/2014/main" val="2742640489"/>
                  </a:ext>
                </a:extLst>
              </a:tr>
              <a:tr h="1200565">
                <a:tc>
                  <a:txBody>
                    <a:bodyPr/>
                    <a:lstStyle/>
                    <a:p>
                      <a:pPr algn="ctr"/>
                      <a:endParaRPr lang="en-US" sz="2800" dirty="0"/>
                    </a:p>
                  </a:txBody>
                  <a:tcPr anchor="ctr"/>
                </a:tc>
                <a:extLst>
                  <a:ext uri="{0D108BD9-81ED-4DB2-BD59-A6C34878D82A}">
                    <a16:rowId xmlns:a16="http://schemas.microsoft.com/office/drawing/2014/main" val="3394900373"/>
                  </a:ext>
                </a:extLst>
              </a:tr>
              <a:tr h="1200564">
                <a:tc>
                  <a:txBody>
                    <a:bodyPr/>
                    <a:lstStyle/>
                    <a:p>
                      <a:pPr lvl="0" algn="ctr">
                        <a:buNone/>
                      </a:pPr>
                      <a:endParaRPr lang="en-US" sz="2800" dirty="0"/>
                    </a:p>
                  </a:txBody>
                  <a:tcPr/>
                </a:tc>
                <a:extLst>
                  <a:ext uri="{0D108BD9-81ED-4DB2-BD59-A6C34878D82A}">
                    <a16:rowId xmlns:a16="http://schemas.microsoft.com/office/drawing/2014/main" val="419755746"/>
                  </a:ext>
                </a:extLst>
              </a:tr>
            </a:tbl>
          </a:graphicData>
        </a:graphic>
      </p:graphicFrame>
      <p:pic>
        <p:nvPicPr>
          <p:cNvPr id="4" name="Graphic 4" descr="Hill scene with solid fill">
            <a:extLst>
              <a:ext uri="{FF2B5EF4-FFF2-40B4-BE49-F238E27FC236}">
                <a16:creationId xmlns:a16="http://schemas.microsoft.com/office/drawing/2014/main" id="{201D4F67-2D29-409E-A4C1-BE29C066AA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38875" y="1694257"/>
            <a:ext cx="914400" cy="914400"/>
          </a:xfrm>
          <a:prstGeom prst="rect">
            <a:avLst/>
          </a:prstGeom>
        </p:spPr>
      </p:pic>
      <p:pic>
        <p:nvPicPr>
          <p:cNvPr id="5" name="Graphic 5" descr="Rain with solid fill">
            <a:extLst>
              <a:ext uri="{FF2B5EF4-FFF2-40B4-BE49-F238E27FC236}">
                <a16:creationId xmlns:a16="http://schemas.microsoft.com/office/drawing/2014/main" id="{8D49C634-BBB3-4F71-8A8C-231F6C807D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38876" y="4040875"/>
            <a:ext cx="914400" cy="914400"/>
          </a:xfrm>
          <a:prstGeom prst="rect">
            <a:avLst/>
          </a:prstGeom>
        </p:spPr>
      </p:pic>
      <p:pic>
        <p:nvPicPr>
          <p:cNvPr id="6" name="Graphic 6" descr="Wave with solid fill">
            <a:extLst>
              <a:ext uri="{FF2B5EF4-FFF2-40B4-BE49-F238E27FC236}">
                <a16:creationId xmlns:a16="http://schemas.microsoft.com/office/drawing/2014/main" id="{448BDC9D-AC03-416C-8312-7DD41752BB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38875" y="2886501"/>
            <a:ext cx="914400" cy="914400"/>
          </a:xfrm>
          <a:prstGeom prst="rect">
            <a:avLst/>
          </a:prstGeom>
        </p:spPr>
      </p:pic>
      <p:sp>
        <p:nvSpPr>
          <p:cNvPr id="7" name="TextBox 6">
            <a:extLst>
              <a:ext uri="{FF2B5EF4-FFF2-40B4-BE49-F238E27FC236}">
                <a16:creationId xmlns:a16="http://schemas.microsoft.com/office/drawing/2014/main" id="{F456EEB8-CCD0-4542-8CA4-C5D66BBA6041}"/>
              </a:ext>
            </a:extLst>
          </p:cNvPr>
          <p:cNvSpPr txBox="1"/>
          <p:nvPr/>
        </p:nvSpPr>
        <p:spPr>
          <a:xfrm>
            <a:off x="1455420" y="1600200"/>
            <a:ext cx="808482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3F3F3F"/>
                </a:solidFill>
                <a:latin typeface="Century Gothic"/>
                <a:ea typeface="+mn-lt"/>
                <a:cs typeface="+mn-lt"/>
              </a:rPr>
              <a:t>HiLO Tool </a:t>
            </a:r>
            <a:endParaRPr lang="en-US" sz="3200" dirty="0">
              <a:solidFill>
                <a:srgbClr val="3F3F3F"/>
              </a:solidFill>
              <a:latin typeface="Century Gothic"/>
              <a:ea typeface="+mn-lt"/>
              <a:cs typeface="+mn-lt"/>
            </a:endParaRPr>
          </a:p>
          <a:p>
            <a:pPr algn="ctr"/>
            <a:r>
              <a:rPr lang="en-US" sz="2800" dirty="0">
                <a:solidFill>
                  <a:srgbClr val="3F3F3F"/>
                </a:solidFill>
                <a:latin typeface="Century Gothic"/>
                <a:ea typeface="+mn-lt"/>
                <a:cs typeface="+mn-lt"/>
              </a:rPr>
              <a:t>Hawaii Land Observations</a:t>
            </a:r>
            <a:endParaRPr lang="en-US" sz="2800" dirty="0">
              <a:solidFill>
                <a:srgbClr val="3F3F3F"/>
              </a:solidFill>
              <a:latin typeface="Century Gothic"/>
              <a:cs typeface="Calibri"/>
            </a:endParaRPr>
          </a:p>
        </p:txBody>
      </p:sp>
      <p:sp>
        <p:nvSpPr>
          <p:cNvPr id="8" name="TextBox 7">
            <a:extLst>
              <a:ext uri="{FF2B5EF4-FFF2-40B4-BE49-F238E27FC236}">
                <a16:creationId xmlns:a16="http://schemas.microsoft.com/office/drawing/2014/main" id="{DC9D7254-C9A4-42E8-AF14-E51DEA8AE75E}"/>
              </a:ext>
            </a:extLst>
          </p:cNvPr>
          <p:cNvSpPr txBox="1"/>
          <p:nvPr/>
        </p:nvSpPr>
        <p:spPr>
          <a:xfrm>
            <a:off x="1455420" y="3009900"/>
            <a:ext cx="80848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3F3F3F"/>
                </a:solidFill>
                <a:latin typeface="Century Gothic"/>
                <a:ea typeface="+mn-lt"/>
                <a:cs typeface="+mn-lt"/>
              </a:rPr>
              <a:t>HydraFloods Tool</a:t>
            </a:r>
            <a:endParaRPr lang="en-US" sz="3200" b="1" dirty="0">
              <a:solidFill>
                <a:srgbClr val="3F3F3F"/>
              </a:solidFill>
              <a:cs typeface="Calibri"/>
            </a:endParaRPr>
          </a:p>
        </p:txBody>
      </p:sp>
      <p:sp>
        <p:nvSpPr>
          <p:cNvPr id="9" name="TextBox 8">
            <a:extLst>
              <a:ext uri="{FF2B5EF4-FFF2-40B4-BE49-F238E27FC236}">
                <a16:creationId xmlns:a16="http://schemas.microsoft.com/office/drawing/2014/main" id="{49F0E5A3-D4F5-41C0-A56E-A5EC71B2BFD7}"/>
              </a:ext>
            </a:extLst>
          </p:cNvPr>
          <p:cNvSpPr txBox="1"/>
          <p:nvPr/>
        </p:nvSpPr>
        <p:spPr>
          <a:xfrm>
            <a:off x="1455420" y="3992880"/>
            <a:ext cx="808482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3F3F3F"/>
                </a:solidFill>
                <a:latin typeface="Century Gothic"/>
                <a:ea typeface="+mn-lt"/>
                <a:cs typeface="+mn-lt"/>
              </a:rPr>
              <a:t>FloPPE Tool</a:t>
            </a:r>
            <a:endParaRPr lang="en-US" sz="3200" dirty="0">
              <a:solidFill>
                <a:srgbClr val="3F3F3F"/>
              </a:solidFill>
              <a:latin typeface="Century Gothic"/>
              <a:ea typeface="+mn-lt"/>
              <a:cs typeface="+mn-lt"/>
            </a:endParaRPr>
          </a:p>
          <a:p>
            <a:pPr algn="ctr"/>
            <a:r>
              <a:rPr lang="en-US" sz="2800" dirty="0">
                <a:solidFill>
                  <a:srgbClr val="3F3F3F"/>
                </a:solidFill>
                <a:latin typeface="Century Gothic"/>
                <a:ea typeface="+mn-lt"/>
                <a:cs typeface="+mn-lt"/>
              </a:rPr>
              <a:t>Flood Proxy Precipitation Extent</a:t>
            </a:r>
            <a:endParaRPr lang="en-US" dirty="0">
              <a:solidFill>
                <a:srgbClr val="3F3F3F"/>
              </a:solidFill>
              <a:cs typeface="Calibri"/>
            </a:endParaRPr>
          </a:p>
        </p:txBody>
      </p:sp>
    </p:spTree>
    <p:extLst>
      <p:ext uri="{BB962C8B-B14F-4D97-AF65-F5344CB8AC3E}">
        <p14:creationId xmlns:p14="http://schemas.microsoft.com/office/powerpoint/2010/main" val="2126121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17AA30-EE09-426D-9A69-779AB3F02F33}"/>
              </a:ext>
            </a:extLst>
          </p:cNvPr>
          <p:cNvSpPr txBox="1">
            <a:spLocks/>
          </p:cNvSpPr>
          <p:nvPr/>
        </p:nvSpPr>
        <p:spPr>
          <a:xfrm>
            <a:off x="3577419" y="2652033"/>
            <a:ext cx="5036039" cy="155641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B73B52"/>
                </a:solidFill>
                <a:latin typeface="Century Gothic" panose="020F0302020204030204"/>
              </a:rPr>
              <a:t>LAND COVER</a:t>
            </a:r>
            <a:endParaRPr lang="en-US" sz="4800" dirty="0">
              <a:cs typeface="Calibri Light" panose="020F0302020204030204"/>
            </a:endParaRPr>
          </a:p>
        </p:txBody>
      </p:sp>
      <p:pic>
        <p:nvPicPr>
          <p:cNvPr id="2" name="Graphic 4" descr="Hill scene with solid fill">
            <a:extLst>
              <a:ext uri="{FF2B5EF4-FFF2-40B4-BE49-F238E27FC236}">
                <a16:creationId xmlns:a16="http://schemas.microsoft.com/office/drawing/2014/main" id="{4C6A863A-CA8D-4BAB-A7D4-09DC615EF4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7435" y="2090497"/>
            <a:ext cx="914400" cy="914400"/>
          </a:xfrm>
          <a:prstGeom prst="rect">
            <a:avLst/>
          </a:prstGeom>
        </p:spPr>
      </p:pic>
    </p:spTree>
    <p:extLst>
      <p:ext uri="{BB962C8B-B14F-4D97-AF65-F5344CB8AC3E}">
        <p14:creationId xmlns:p14="http://schemas.microsoft.com/office/powerpoint/2010/main" val="3320058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57300" y="317243"/>
            <a:ext cx="11035366" cy="45321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a:ea typeface="+mj-lt"/>
                <a:cs typeface="+mj-lt"/>
              </a:rPr>
              <a:t>HiLO</a:t>
            </a:r>
            <a:r>
              <a:rPr lang="en-US" sz="4000" b="1" dirty="0">
                <a:solidFill>
                  <a:srgbClr val="B73B52"/>
                </a:solidFill>
                <a:latin typeface="Century Gothic" panose="020F0302020204030204"/>
              </a:rPr>
              <a:t> </a:t>
            </a:r>
            <a:r>
              <a:rPr lang="en-US" sz="4000" b="1" dirty="0">
                <a:solidFill>
                  <a:srgbClr val="B73B52"/>
                </a:solidFill>
                <a:latin typeface="Century Gothic"/>
                <a:cs typeface="Calibri Light"/>
              </a:rPr>
              <a:t>Tool – </a:t>
            </a:r>
            <a:r>
              <a:rPr lang="en-US" sz="3600" dirty="0">
                <a:solidFill>
                  <a:srgbClr val="B73B52"/>
                </a:solidFill>
                <a:latin typeface="Century Gothic"/>
                <a:cs typeface="Calibri Light"/>
              </a:rPr>
              <a:t>Hawai'i LandCover Observations</a:t>
            </a:r>
            <a:endParaRPr lang="en-US" dirty="0">
              <a:solidFill>
                <a:srgbClr val="B73B52"/>
              </a:solidFill>
              <a:cs typeface="Calibri Light"/>
            </a:endParaRPr>
          </a:p>
        </p:txBody>
      </p:sp>
      <p:pic>
        <p:nvPicPr>
          <p:cNvPr id="3" name="Graphic 4" descr="Hill scene with solid fill">
            <a:extLst>
              <a:ext uri="{FF2B5EF4-FFF2-40B4-BE49-F238E27FC236}">
                <a16:creationId xmlns:a16="http://schemas.microsoft.com/office/drawing/2014/main" id="{835ECF10-9E49-471F-AEA6-B95010266B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0575" y="231217"/>
            <a:ext cx="914400" cy="914400"/>
          </a:xfrm>
          <a:prstGeom prst="rect">
            <a:avLst/>
          </a:prstGeom>
        </p:spPr>
      </p:pic>
      <p:sp>
        <p:nvSpPr>
          <p:cNvPr id="6" name="TextBox 5">
            <a:extLst>
              <a:ext uri="{FF2B5EF4-FFF2-40B4-BE49-F238E27FC236}">
                <a16:creationId xmlns:a16="http://schemas.microsoft.com/office/drawing/2014/main" id="{C6B5278A-3C5D-4B6A-A3A1-F5D0312625DE}"/>
              </a:ext>
            </a:extLst>
          </p:cNvPr>
          <p:cNvSpPr txBox="1"/>
          <p:nvPr/>
        </p:nvSpPr>
        <p:spPr>
          <a:xfrm>
            <a:off x="214952" y="908713"/>
            <a:ext cx="11762094"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a:cs typeface="Calibri"/>
              </a:rPr>
              <a:t>Google Earth Engine Tool – Back End</a:t>
            </a:r>
          </a:p>
        </p:txBody>
      </p:sp>
      <p:sp>
        <p:nvSpPr>
          <p:cNvPr id="51" name="TextBox 50">
            <a:extLst>
              <a:ext uri="{FF2B5EF4-FFF2-40B4-BE49-F238E27FC236}">
                <a16:creationId xmlns:a16="http://schemas.microsoft.com/office/drawing/2014/main" id="{2FDF8A47-BA34-44F5-B27B-9040391BFA8E}"/>
              </a:ext>
            </a:extLst>
          </p:cNvPr>
          <p:cNvSpPr txBox="1"/>
          <p:nvPr/>
        </p:nvSpPr>
        <p:spPr>
          <a:xfrm>
            <a:off x="385549" y="1517175"/>
            <a:ext cx="2504364" cy="400110"/>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Data</a:t>
            </a:r>
          </a:p>
        </p:txBody>
      </p:sp>
      <p:sp>
        <p:nvSpPr>
          <p:cNvPr id="1213" name="TextBox 1212">
            <a:extLst>
              <a:ext uri="{FF2B5EF4-FFF2-40B4-BE49-F238E27FC236}">
                <a16:creationId xmlns:a16="http://schemas.microsoft.com/office/drawing/2014/main" id="{6E37C3EC-F146-4D0F-B9F9-D900694D11D5}"/>
              </a:ext>
            </a:extLst>
          </p:cNvPr>
          <p:cNvSpPr txBox="1"/>
          <p:nvPr/>
        </p:nvSpPr>
        <p:spPr>
          <a:xfrm>
            <a:off x="6373503" y="1517175"/>
            <a:ext cx="2441812" cy="400110"/>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Classification</a:t>
            </a:r>
          </a:p>
        </p:txBody>
      </p:sp>
      <p:sp>
        <p:nvSpPr>
          <p:cNvPr id="1214" name="TextBox 1213">
            <a:extLst>
              <a:ext uri="{FF2B5EF4-FFF2-40B4-BE49-F238E27FC236}">
                <a16:creationId xmlns:a16="http://schemas.microsoft.com/office/drawing/2014/main" id="{9C7294DA-FC5B-4CF5-A1DB-9966D0177595}"/>
              </a:ext>
            </a:extLst>
          </p:cNvPr>
          <p:cNvSpPr txBox="1"/>
          <p:nvPr/>
        </p:nvSpPr>
        <p:spPr>
          <a:xfrm>
            <a:off x="9307772" y="1517175"/>
            <a:ext cx="2504364" cy="400110"/>
          </a:xfrm>
          <a:prstGeom prst="rect">
            <a:avLst/>
          </a:prstGeom>
          <a:solidFill>
            <a:srgbClr val="F5CBCB"/>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Validation</a:t>
            </a:r>
            <a:endParaRPr lang="en-US" dirty="0">
              <a:solidFill>
                <a:schemeClr val="tx1">
                  <a:lumMod val="75000"/>
                  <a:lumOff val="25000"/>
                </a:schemeClr>
              </a:solidFill>
              <a:cs typeface="Calibri" panose="020F0502020204030204"/>
            </a:endParaRPr>
          </a:p>
        </p:txBody>
      </p:sp>
      <p:sp>
        <p:nvSpPr>
          <p:cNvPr id="1215" name="TextBox 1214">
            <a:extLst>
              <a:ext uri="{FF2B5EF4-FFF2-40B4-BE49-F238E27FC236}">
                <a16:creationId xmlns:a16="http://schemas.microsoft.com/office/drawing/2014/main" id="{7EFDFDAC-92A6-4C31-B404-D9A164D76CE7}"/>
              </a:ext>
            </a:extLst>
          </p:cNvPr>
          <p:cNvSpPr txBox="1"/>
          <p:nvPr/>
        </p:nvSpPr>
        <p:spPr>
          <a:xfrm>
            <a:off x="3382369" y="1517174"/>
            <a:ext cx="2492991" cy="400110"/>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Training</a:t>
            </a:r>
          </a:p>
        </p:txBody>
      </p:sp>
      <p:sp>
        <p:nvSpPr>
          <p:cNvPr id="1217" name="TextBox 1216">
            <a:extLst>
              <a:ext uri="{FF2B5EF4-FFF2-40B4-BE49-F238E27FC236}">
                <a16:creationId xmlns:a16="http://schemas.microsoft.com/office/drawing/2014/main" id="{341C1918-C4BE-4DF4-A693-0CC9F15EDCC2}"/>
              </a:ext>
            </a:extLst>
          </p:cNvPr>
          <p:cNvSpPr txBox="1"/>
          <p:nvPr/>
        </p:nvSpPr>
        <p:spPr>
          <a:xfrm>
            <a:off x="385548" y="2216622"/>
            <a:ext cx="2504364" cy="70788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Landsat 5 SR</a:t>
            </a:r>
            <a:endParaRPr lang="en-US" sz="2000" dirty="0">
              <a:solidFill>
                <a:schemeClr val="tx1">
                  <a:lumMod val="75000"/>
                  <a:lumOff val="25000"/>
                </a:schemeClr>
              </a:solidFill>
              <a:latin typeface="Calibri" panose="020F0502020204030204"/>
              <a:cs typeface="Calibri"/>
            </a:endParaRPr>
          </a:p>
          <a:p>
            <a:pPr algn="ctr"/>
            <a:r>
              <a:rPr lang="en-US" sz="2000" dirty="0">
                <a:solidFill>
                  <a:schemeClr val="tx1">
                    <a:lumMod val="75000"/>
                    <a:lumOff val="25000"/>
                  </a:schemeClr>
                </a:solidFill>
                <a:latin typeface="Century Gothic"/>
                <a:cs typeface="Calibri"/>
              </a:rPr>
              <a:t>1984 - 2012</a:t>
            </a:r>
          </a:p>
        </p:txBody>
      </p:sp>
      <p:sp>
        <p:nvSpPr>
          <p:cNvPr id="1218" name="TextBox 1217">
            <a:extLst>
              <a:ext uri="{FF2B5EF4-FFF2-40B4-BE49-F238E27FC236}">
                <a16:creationId xmlns:a16="http://schemas.microsoft.com/office/drawing/2014/main" id="{5FCA008A-5198-4879-A671-79FA6B4467AC}"/>
              </a:ext>
            </a:extLst>
          </p:cNvPr>
          <p:cNvSpPr txBox="1"/>
          <p:nvPr/>
        </p:nvSpPr>
        <p:spPr>
          <a:xfrm>
            <a:off x="385548" y="3075294"/>
            <a:ext cx="2504364" cy="70788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Landsat 8 SR</a:t>
            </a:r>
          </a:p>
          <a:p>
            <a:pPr algn="ctr"/>
            <a:r>
              <a:rPr lang="en-US" sz="2000" dirty="0">
                <a:solidFill>
                  <a:schemeClr val="tx1">
                    <a:lumMod val="75000"/>
                    <a:lumOff val="25000"/>
                  </a:schemeClr>
                </a:solidFill>
                <a:latin typeface="Century Gothic"/>
                <a:cs typeface="Calibri"/>
              </a:rPr>
              <a:t>2013 - Now</a:t>
            </a:r>
          </a:p>
        </p:txBody>
      </p:sp>
      <p:sp>
        <p:nvSpPr>
          <p:cNvPr id="1219" name="TextBox 1218">
            <a:extLst>
              <a:ext uri="{FF2B5EF4-FFF2-40B4-BE49-F238E27FC236}">
                <a16:creationId xmlns:a16="http://schemas.microsoft.com/office/drawing/2014/main" id="{2E955159-D1FA-4804-8ADB-2BF132626E6E}"/>
              </a:ext>
            </a:extLst>
          </p:cNvPr>
          <p:cNvSpPr txBox="1"/>
          <p:nvPr/>
        </p:nvSpPr>
        <p:spPr>
          <a:xfrm>
            <a:off x="3376683" y="2216623"/>
            <a:ext cx="2492991" cy="193899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References:</a:t>
            </a:r>
            <a:endParaRPr lang="en-US" sz="2000" dirty="0">
              <a:solidFill>
                <a:schemeClr val="tx1">
                  <a:lumMod val="75000"/>
                  <a:lumOff val="25000"/>
                </a:schemeClr>
              </a:solidFill>
              <a:cs typeface="Calibri"/>
            </a:endParaRPr>
          </a:p>
          <a:p>
            <a:pPr algn="ctr"/>
            <a:r>
              <a:rPr lang="en-US" sz="2000" dirty="0">
                <a:solidFill>
                  <a:schemeClr val="tx1">
                    <a:lumMod val="75000"/>
                    <a:lumOff val="25000"/>
                  </a:schemeClr>
                </a:solidFill>
                <a:latin typeface="Century Gothic"/>
                <a:cs typeface="Calibri"/>
              </a:rPr>
              <a:t>ESRI 2020 LC</a:t>
            </a:r>
          </a:p>
          <a:p>
            <a:pPr algn="ctr"/>
            <a:r>
              <a:rPr lang="en-US" sz="2000" dirty="0">
                <a:solidFill>
                  <a:schemeClr val="tx1">
                    <a:lumMod val="75000"/>
                    <a:lumOff val="25000"/>
                  </a:schemeClr>
                </a:solidFill>
                <a:latin typeface="Century Gothic"/>
                <a:cs typeface="Calibri"/>
              </a:rPr>
              <a:t>CCAP 2010 LC</a:t>
            </a:r>
          </a:p>
          <a:p>
            <a:pPr algn="ctr"/>
            <a:r>
              <a:rPr lang="en-US" sz="2000" dirty="0">
                <a:solidFill>
                  <a:schemeClr val="tx1">
                    <a:lumMod val="75000"/>
                    <a:lumOff val="25000"/>
                  </a:schemeClr>
                </a:solidFill>
                <a:latin typeface="Century Gothic"/>
                <a:cs typeface="Calibri"/>
              </a:rPr>
              <a:t>CAH 2017 LC</a:t>
            </a:r>
          </a:p>
          <a:p>
            <a:pPr algn="ctr"/>
            <a:r>
              <a:rPr lang="en-US" sz="2000" dirty="0">
                <a:solidFill>
                  <a:schemeClr val="tx1">
                    <a:lumMod val="75000"/>
                    <a:lumOff val="25000"/>
                  </a:schemeClr>
                </a:solidFill>
                <a:latin typeface="Century Gothic"/>
                <a:cs typeface="Calibri"/>
              </a:rPr>
              <a:t>GEE 2021 Satellite Basemap</a:t>
            </a:r>
          </a:p>
        </p:txBody>
      </p:sp>
      <p:sp>
        <p:nvSpPr>
          <p:cNvPr id="1220" name="TextBox 1219">
            <a:extLst>
              <a:ext uri="{FF2B5EF4-FFF2-40B4-BE49-F238E27FC236}">
                <a16:creationId xmlns:a16="http://schemas.microsoft.com/office/drawing/2014/main" id="{5A89679E-BC09-4AC1-A0E9-DEAB8A8493EA}"/>
              </a:ext>
            </a:extLst>
          </p:cNvPr>
          <p:cNvSpPr txBox="1"/>
          <p:nvPr/>
        </p:nvSpPr>
        <p:spPr>
          <a:xfrm>
            <a:off x="3388056" y="4275159"/>
            <a:ext cx="2487305" cy="70788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100 – 200 training points/class</a:t>
            </a:r>
          </a:p>
        </p:txBody>
      </p:sp>
      <p:sp>
        <p:nvSpPr>
          <p:cNvPr id="1222" name="TextBox 1221">
            <a:extLst>
              <a:ext uri="{FF2B5EF4-FFF2-40B4-BE49-F238E27FC236}">
                <a16:creationId xmlns:a16="http://schemas.microsoft.com/office/drawing/2014/main" id="{BE61283E-7B6C-4EE1-BBEE-EBD849041CF9}"/>
              </a:ext>
            </a:extLst>
          </p:cNvPr>
          <p:cNvSpPr txBox="1"/>
          <p:nvPr/>
        </p:nvSpPr>
        <p:spPr>
          <a:xfrm>
            <a:off x="6373503" y="2216622"/>
            <a:ext cx="2504364" cy="1015663"/>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Supervised Random Forest Classification</a:t>
            </a:r>
            <a:endParaRPr lang="en-US" dirty="0">
              <a:solidFill>
                <a:schemeClr val="tx1">
                  <a:lumMod val="75000"/>
                  <a:lumOff val="25000"/>
                </a:schemeClr>
              </a:solidFill>
            </a:endParaRPr>
          </a:p>
        </p:txBody>
      </p:sp>
      <p:sp>
        <p:nvSpPr>
          <p:cNvPr id="1223" name="TextBox 1222">
            <a:extLst>
              <a:ext uri="{FF2B5EF4-FFF2-40B4-BE49-F238E27FC236}">
                <a16:creationId xmlns:a16="http://schemas.microsoft.com/office/drawing/2014/main" id="{C2A70EBF-6138-49B8-BBB8-D710FA411651}"/>
              </a:ext>
            </a:extLst>
          </p:cNvPr>
          <p:cNvSpPr txBox="1"/>
          <p:nvPr/>
        </p:nvSpPr>
        <p:spPr>
          <a:xfrm>
            <a:off x="9307772" y="2216622"/>
            <a:ext cx="2504364" cy="1015663"/>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Withheld 10% training for validation</a:t>
            </a:r>
            <a:endParaRPr lang="en-US" dirty="0">
              <a:solidFill>
                <a:schemeClr val="tx1">
                  <a:lumMod val="75000"/>
                  <a:lumOff val="25000"/>
                </a:schemeClr>
              </a:solidFill>
              <a:cs typeface="Calibri" panose="020F0502020204030204"/>
            </a:endParaRPr>
          </a:p>
        </p:txBody>
      </p:sp>
      <p:sp>
        <p:nvSpPr>
          <p:cNvPr id="1224" name="TextBox 1223">
            <a:extLst>
              <a:ext uri="{FF2B5EF4-FFF2-40B4-BE49-F238E27FC236}">
                <a16:creationId xmlns:a16="http://schemas.microsoft.com/office/drawing/2014/main" id="{FE73D1CD-AD89-4B74-88BA-1BD8D1193F14}"/>
              </a:ext>
            </a:extLst>
          </p:cNvPr>
          <p:cNvSpPr txBox="1"/>
          <p:nvPr/>
        </p:nvSpPr>
        <p:spPr>
          <a:xfrm>
            <a:off x="9307772" y="3427862"/>
            <a:ext cx="2504364" cy="40011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Overall Accuracy</a:t>
            </a:r>
            <a:endParaRPr lang="en-US" dirty="0">
              <a:solidFill>
                <a:schemeClr val="tx1">
                  <a:lumMod val="75000"/>
                  <a:lumOff val="25000"/>
                </a:schemeClr>
              </a:solidFill>
              <a:cs typeface="Calibri" panose="020F0502020204030204"/>
            </a:endParaRPr>
          </a:p>
        </p:txBody>
      </p:sp>
      <p:sp>
        <p:nvSpPr>
          <p:cNvPr id="1225" name="TextBox 1224">
            <a:extLst>
              <a:ext uri="{FF2B5EF4-FFF2-40B4-BE49-F238E27FC236}">
                <a16:creationId xmlns:a16="http://schemas.microsoft.com/office/drawing/2014/main" id="{90E0C2D3-4418-41CE-A64B-63FE764BC7EA}"/>
              </a:ext>
            </a:extLst>
          </p:cNvPr>
          <p:cNvSpPr txBox="1"/>
          <p:nvPr/>
        </p:nvSpPr>
        <p:spPr>
          <a:xfrm>
            <a:off x="3382369" y="5076964"/>
            <a:ext cx="2487305" cy="1015663"/>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2 sets of training points for different sensors</a:t>
            </a:r>
          </a:p>
        </p:txBody>
      </p:sp>
      <p:sp>
        <p:nvSpPr>
          <p:cNvPr id="1226" name="TextBox 1225">
            <a:extLst>
              <a:ext uri="{FF2B5EF4-FFF2-40B4-BE49-F238E27FC236}">
                <a16:creationId xmlns:a16="http://schemas.microsoft.com/office/drawing/2014/main" id="{803BEDC1-37C7-4027-84F0-53E2D0357206}"/>
              </a:ext>
            </a:extLst>
          </p:cNvPr>
          <p:cNvSpPr txBox="1"/>
          <p:nvPr/>
        </p:nvSpPr>
        <p:spPr>
          <a:xfrm>
            <a:off x="6373503" y="3427862"/>
            <a:ext cx="2504364" cy="224676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Classes:</a:t>
            </a:r>
          </a:p>
          <a:p>
            <a:pPr algn="ctr"/>
            <a:r>
              <a:rPr lang="en-US" sz="2000" dirty="0">
                <a:solidFill>
                  <a:schemeClr val="tx1">
                    <a:lumMod val="75000"/>
                    <a:lumOff val="25000"/>
                  </a:schemeClr>
                </a:solidFill>
                <a:latin typeface="Century Gothic"/>
                <a:cs typeface="Calibri"/>
              </a:rPr>
              <a:t>Urban</a:t>
            </a:r>
          </a:p>
          <a:p>
            <a:pPr algn="ctr"/>
            <a:r>
              <a:rPr lang="en-US" sz="2000" dirty="0">
                <a:solidFill>
                  <a:schemeClr val="tx1">
                    <a:lumMod val="75000"/>
                    <a:lumOff val="25000"/>
                  </a:schemeClr>
                </a:solidFill>
                <a:latin typeface="Century Gothic"/>
                <a:cs typeface="Calibri"/>
              </a:rPr>
              <a:t>Water</a:t>
            </a:r>
          </a:p>
          <a:p>
            <a:pPr algn="ctr"/>
            <a:r>
              <a:rPr lang="en-US" sz="2000" dirty="0">
                <a:solidFill>
                  <a:schemeClr val="tx1">
                    <a:lumMod val="75000"/>
                    <a:lumOff val="25000"/>
                  </a:schemeClr>
                </a:solidFill>
                <a:latin typeface="Century Gothic"/>
                <a:cs typeface="Calibri"/>
              </a:rPr>
              <a:t>Barren Land</a:t>
            </a:r>
          </a:p>
          <a:p>
            <a:pPr algn="ctr"/>
            <a:r>
              <a:rPr lang="en-US" sz="2000" dirty="0">
                <a:solidFill>
                  <a:schemeClr val="tx1">
                    <a:lumMod val="75000"/>
                    <a:lumOff val="25000"/>
                  </a:schemeClr>
                </a:solidFill>
                <a:latin typeface="Century Gothic"/>
                <a:cs typeface="Calibri"/>
              </a:rPr>
              <a:t>Forest</a:t>
            </a:r>
          </a:p>
          <a:p>
            <a:pPr algn="ctr"/>
            <a:r>
              <a:rPr lang="en-US" sz="2000" dirty="0">
                <a:solidFill>
                  <a:schemeClr val="tx1">
                    <a:lumMod val="75000"/>
                    <a:lumOff val="25000"/>
                  </a:schemeClr>
                </a:solidFill>
                <a:latin typeface="Century Gothic"/>
                <a:cs typeface="Calibri"/>
              </a:rPr>
              <a:t>Shrubland</a:t>
            </a:r>
          </a:p>
          <a:p>
            <a:pPr algn="ctr"/>
            <a:r>
              <a:rPr lang="en-US" sz="2000" dirty="0">
                <a:solidFill>
                  <a:schemeClr val="tx1">
                    <a:lumMod val="75000"/>
                    <a:lumOff val="25000"/>
                  </a:schemeClr>
                </a:solidFill>
                <a:latin typeface="Century Gothic"/>
                <a:cs typeface="Calibri"/>
              </a:rPr>
              <a:t>Grassland</a:t>
            </a:r>
          </a:p>
        </p:txBody>
      </p:sp>
      <p:sp>
        <p:nvSpPr>
          <p:cNvPr id="20" name="TextBox 19">
            <a:extLst>
              <a:ext uri="{FF2B5EF4-FFF2-40B4-BE49-F238E27FC236}">
                <a16:creationId xmlns:a16="http://schemas.microsoft.com/office/drawing/2014/main" id="{8FAA231A-D9B7-4E5F-AF33-05D0260D2766}"/>
              </a:ext>
            </a:extLst>
          </p:cNvPr>
          <p:cNvSpPr txBox="1"/>
          <p:nvPr/>
        </p:nvSpPr>
        <p:spPr>
          <a:xfrm>
            <a:off x="9307772" y="4030638"/>
            <a:ext cx="2504364" cy="70788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Validation Error Matrix</a:t>
            </a:r>
            <a:endParaRPr lang="en-US" dirty="0">
              <a:solidFill>
                <a:schemeClr val="tx1">
                  <a:lumMod val="75000"/>
                  <a:lumOff val="25000"/>
                </a:schemeClr>
              </a:solidFill>
              <a:cs typeface="Calibri" panose="020F0502020204030204"/>
            </a:endParaRPr>
          </a:p>
        </p:txBody>
      </p:sp>
      <p:sp>
        <p:nvSpPr>
          <p:cNvPr id="5" name="Arrow: Right 4">
            <a:extLst>
              <a:ext uri="{FF2B5EF4-FFF2-40B4-BE49-F238E27FC236}">
                <a16:creationId xmlns:a16="http://schemas.microsoft.com/office/drawing/2014/main" id="{C3008540-1B89-4F5F-A532-FFB312538A28}"/>
              </a:ext>
            </a:extLst>
          </p:cNvPr>
          <p:cNvSpPr/>
          <p:nvPr/>
        </p:nvSpPr>
        <p:spPr>
          <a:xfrm>
            <a:off x="2889327" y="1583783"/>
            <a:ext cx="426492" cy="2615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3" name="Arrow: Right 22">
            <a:extLst>
              <a:ext uri="{FF2B5EF4-FFF2-40B4-BE49-F238E27FC236}">
                <a16:creationId xmlns:a16="http://schemas.microsoft.com/office/drawing/2014/main" id="{A932C4C7-1A75-46E7-AD60-78C7143829B0}"/>
              </a:ext>
            </a:extLst>
          </p:cNvPr>
          <p:cNvSpPr/>
          <p:nvPr/>
        </p:nvSpPr>
        <p:spPr>
          <a:xfrm>
            <a:off x="5874775" y="1583783"/>
            <a:ext cx="426492" cy="2615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4" name="Arrow: Right 23">
            <a:extLst>
              <a:ext uri="{FF2B5EF4-FFF2-40B4-BE49-F238E27FC236}">
                <a16:creationId xmlns:a16="http://schemas.microsoft.com/office/drawing/2014/main" id="{513A3B3E-E7BF-4C70-81C4-922CFFF356AD}"/>
              </a:ext>
            </a:extLst>
          </p:cNvPr>
          <p:cNvSpPr/>
          <p:nvPr/>
        </p:nvSpPr>
        <p:spPr>
          <a:xfrm>
            <a:off x="8814730" y="1583783"/>
            <a:ext cx="426492" cy="2615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cxnSp>
        <p:nvCxnSpPr>
          <p:cNvPr id="4" name="Straight Arrow Connector 3">
            <a:extLst>
              <a:ext uri="{FF2B5EF4-FFF2-40B4-BE49-F238E27FC236}">
                <a16:creationId xmlns:a16="http://schemas.microsoft.com/office/drawing/2014/main" id="{1DD83328-B05E-48B5-9F30-C2B3548B2AAC}"/>
              </a:ext>
            </a:extLst>
          </p:cNvPr>
          <p:cNvCxnSpPr/>
          <p:nvPr/>
        </p:nvCxnSpPr>
        <p:spPr>
          <a:xfrm>
            <a:off x="1635458" y="1914097"/>
            <a:ext cx="4550" cy="277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AAB283D-D392-4A0F-A3F9-2F7E56702F68}"/>
              </a:ext>
            </a:extLst>
          </p:cNvPr>
          <p:cNvCxnSpPr>
            <a:cxnSpLocks/>
          </p:cNvCxnSpPr>
          <p:nvPr/>
        </p:nvCxnSpPr>
        <p:spPr>
          <a:xfrm>
            <a:off x="4620906" y="1942530"/>
            <a:ext cx="4550" cy="277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653D924-0EFB-4C0D-BAE7-DBF2BF58C995}"/>
              </a:ext>
            </a:extLst>
          </p:cNvPr>
          <p:cNvCxnSpPr>
            <a:cxnSpLocks/>
          </p:cNvCxnSpPr>
          <p:nvPr/>
        </p:nvCxnSpPr>
        <p:spPr>
          <a:xfrm>
            <a:off x="7538114" y="1942529"/>
            <a:ext cx="4550" cy="277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D55131F-ADF9-4AAE-9C35-6FEDF9DDEB0A}"/>
              </a:ext>
            </a:extLst>
          </p:cNvPr>
          <p:cNvCxnSpPr>
            <a:cxnSpLocks/>
          </p:cNvCxnSpPr>
          <p:nvPr/>
        </p:nvCxnSpPr>
        <p:spPr>
          <a:xfrm>
            <a:off x="10500816" y="1914096"/>
            <a:ext cx="4550" cy="277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96D5DC8-696C-4ADA-976A-0201AA57C4CC}"/>
              </a:ext>
            </a:extLst>
          </p:cNvPr>
          <p:cNvSpPr txBox="1"/>
          <p:nvPr/>
        </p:nvSpPr>
        <p:spPr>
          <a:xfrm>
            <a:off x="385548" y="5076966"/>
            <a:ext cx="2504364" cy="70788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Add NDVI, NDMI, NDWI,NDBI Indices</a:t>
            </a:r>
            <a:endParaRPr lang="en-US" dirty="0">
              <a:solidFill>
                <a:schemeClr val="tx1">
                  <a:lumMod val="75000"/>
                  <a:lumOff val="25000"/>
                </a:schemeClr>
              </a:solidFill>
            </a:endParaRPr>
          </a:p>
        </p:txBody>
      </p:sp>
      <p:sp>
        <p:nvSpPr>
          <p:cNvPr id="29" name="TextBox 28">
            <a:extLst>
              <a:ext uri="{FF2B5EF4-FFF2-40B4-BE49-F238E27FC236}">
                <a16:creationId xmlns:a16="http://schemas.microsoft.com/office/drawing/2014/main" id="{28A86230-CDBB-423C-A06D-634AEBCB0011}"/>
              </a:ext>
            </a:extLst>
          </p:cNvPr>
          <p:cNvSpPr txBox="1"/>
          <p:nvPr/>
        </p:nvSpPr>
        <p:spPr>
          <a:xfrm>
            <a:off x="385548" y="3922592"/>
            <a:ext cx="2504364" cy="1015663"/>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Scale factors and cloud/shadow masking</a:t>
            </a:r>
          </a:p>
        </p:txBody>
      </p:sp>
    </p:spTree>
    <p:extLst>
      <p:ext uri="{BB962C8B-B14F-4D97-AF65-F5344CB8AC3E}">
        <p14:creationId xmlns:p14="http://schemas.microsoft.com/office/powerpoint/2010/main" val="3042582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568" y="1716138"/>
            <a:ext cx="6480426" cy="1766815"/>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B73B52"/>
                </a:solidFill>
                <a:latin typeface="Century Gothic"/>
                <a:ea typeface="+mj-lt"/>
                <a:cs typeface="+mj-lt"/>
              </a:rPr>
              <a:t>HiLO</a:t>
            </a:r>
            <a:r>
              <a:rPr lang="en-US" sz="4000" b="1" dirty="0">
                <a:solidFill>
                  <a:srgbClr val="B73B52"/>
                </a:solidFill>
                <a:latin typeface="Century Gothic" panose="020F0302020204030204"/>
              </a:rPr>
              <a:t> </a:t>
            </a:r>
            <a:r>
              <a:rPr lang="en-US" sz="4000" b="1" dirty="0">
                <a:solidFill>
                  <a:srgbClr val="B73B52"/>
                </a:solidFill>
                <a:latin typeface="Century Gothic"/>
                <a:cs typeface="Calibri Light"/>
              </a:rPr>
              <a:t>Tool – </a:t>
            </a:r>
            <a:r>
              <a:rPr lang="en-US" sz="4000" dirty="0">
                <a:solidFill>
                  <a:srgbClr val="B73B52"/>
                </a:solidFill>
                <a:latin typeface="Century Gothic"/>
                <a:cs typeface="Calibri Light"/>
              </a:rPr>
              <a:t>Hawaii LandCover Observations</a:t>
            </a:r>
            <a:endParaRPr lang="en-US" dirty="0">
              <a:solidFill>
                <a:srgbClr val="B73B52"/>
              </a:solidFill>
              <a:cs typeface="Calibri Light"/>
            </a:endParaRPr>
          </a:p>
        </p:txBody>
      </p:sp>
      <p:pic>
        <p:nvPicPr>
          <p:cNvPr id="3" name="Graphic 4" descr="Hill scene with solid fill">
            <a:extLst>
              <a:ext uri="{FF2B5EF4-FFF2-40B4-BE49-F238E27FC236}">
                <a16:creationId xmlns:a16="http://schemas.microsoft.com/office/drawing/2014/main" id="{835ECF10-9E49-471F-AEA6-B95010266B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0575" y="231217"/>
            <a:ext cx="914400" cy="914400"/>
          </a:xfrm>
          <a:prstGeom prst="rect">
            <a:avLst/>
          </a:prstGeom>
        </p:spPr>
      </p:pic>
      <p:sp>
        <p:nvSpPr>
          <p:cNvPr id="6" name="TextBox 5">
            <a:extLst>
              <a:ext uri="{FF2B5EF4-FFF2-40B4-BE49-F238E27FC236}">
                <a16:creationId xmlns:a16="http://schemas.microsoft.com/office/drawing/2014/main" id="{C6B5278A-3C5D-4B6A-A3A1-F5D0312625DE}"/>
              </a:ext>
            </a:extLst>
          </p:cNvPr>
          <p:cNvSpPr txBox="1"/>
          <p:nvPr/>
        </p:nvSpPr>
        <p:spPr>
          <a:xfrm>
            <a:off x="1488742" y="3427863"/>
            <a:ext cx="4267200"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a:cs typeface="Calibri"/>
              </a:rPr>
              <a:t>Google Earth Engine Tool – Front End (GUI)</a:t>
            </a:r>
            <a:endParaRPr lang="en-US" dirty="0">
              <a:solidFill>
                <a:schemeClr val="tx1">
                  <a:lumMod val="75000"/>
                  <a:lumOff val="25000"/>
                </a:schemeClr>
              </a:solidFill>
              <a:cs typeface="Calibri" panose="020F0502020204030204"/>
            </a:endParaRPr>
          </a:p>
        </p:txBody>
      </p:sp>
      <p:pic>
        <p:nvPicPr>
          <p:cNvPr id="4" name="Picture 4" descr="Graphical user interface, text, application&#10;&#10;Description automatically generated">
            <a:extLst>
              <a:ext uri="{FF2B5EF4-FFF2-40B4-BE49-F238E27FC236}">
                <a16:creationId xmlns:a16="http://schemas.microsoft.com/office/drawing/2014/main" id="{7B06C921-DE32-4A98-AE2A-B3A3DE73E6C9}"/>
              </a:ext>
            </a:extLst>
          </p:cNvPr>
          <p:cNvPicPr>
            <a:picLocks noChangeAspect="1"/>
          </p:cNvPicPr>
          <p:nvPr/>
        </p:nvPicPr>
        <p:blipFill>
          <a:blip r:embed="rId5"/>
          <a:stretch>
            <a:fillRect/>
          </a:stretch>
        </p:blipFill>
        <p:spPr>
          <a:xfrm>
            <a:off x="7027460" y="-134"/>
            <a:ext cx="5165676" cy="6374908"/>
          </a:xfrm>
          <a:prstGeom prst="rect">
            <a:avLst/>
          </a:prstGeom>
        </p:spPr>
      </p:pic>
    </p:spTree>
    <p:extLst>
      <p:ext uri="{BB962C8B-B14F-4D97-AF65-F5344CB8AC3E}">
        <p14:creationId xmlns:p14="http://schemas.microsoft.com/office/powerpoint/2010/main" val="2078660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10824" y="-569284"/>
            <a:ext cx="10931971" cy="239942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dirty="0">
                <a:solidFill>
                  <a:srgbClr val="B73B52"/>
                </a:solidFill>
                <a:latin typeface="Century Gothic" panose="020F0302020204030204"/>
              </a:rPr>
              <a:t>TRAINING POINTS</a:t>
            </a:r>
            <a:endParaRPr lang="en-US" dirty="0">
              <a:cs typeface="Calibri Light"/>
            </a:endParaRPr>
          </a:p>
        </p:txBody>
      </p:sp>
      <p:pic>
        <p:nvPicPr>
          <p:cNvPr id="3" name="Picture 3">
            <a:extLst>
              <a:ext uri="{FF2B5EF4-FFF2-40B4-BE49-F238E27FC236}">
                <a16:creationId xmlns:a16="http://schemas.microsoft.com/office/drawing/2014/main" id="{8BA63580-8288-4272-9BE5-62B87D891C2D}"/>
              </a:ext>
            </a:extLst>
          </p:cNvPr>
          <p:cNvPicPr>
            <a:picLocks noChangeAspect="1"/>
          </p:cNvPicPr>
          <p:nvPr/>
        </p:nvPicPr>
        <p:blipFill rotWithShape="1">
          <a:blip r:embed="rId3"/>
          <a:srcRect l="9434" r="8019"/>
          <a:stretch/>
        </p:blipFill>
        <p:spPr>
          <a:xfrm>
            <a:off x="950299" y="288045"/>
            <a:ext cx="5505116" cy="5861445"/>
          </a:xfrm>
          <a:prstGeom prst="rect">
            <a:avLst/>
          </a:prstGeom>
          <a:ln>
            <a:solidFill>
              <a:schemeClr val="tx1"/>
            </a:solidFill>
          </a:ln>
        </p:spPr>
      </p:pic>
      <p:cxnSp>
        <p:nvCxnSpPr>
          <p:cNvPr id="11" name="Straight Arrow Connector 10">
            <a:extLst>
              <a:ext uri="{FF2B5EF4-FFF2-40B4-BE49-F238E27FC236}">
                <a16:creationId xmlns:a16="http://schemas.microsoft.com/office/drawing/2014/main" id="{B232D555-0585-49E6-861A-8EBF317374A6}"/>
              </a:ext>
            </a:extLst>
          </p:cNvPr>
          <p:cNvCxnSpPr/>
          <p:nvPr/>
        </p:nvCxnSpPr>
        <p:spPr>
          <a:xfrm>
            <a:off x="5383614" y="2722302"/>
            <a:ext cx="2251880" cy="375311"/>
          </a:xfrm>
          <a:prstGeom prst="straightConnector1">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29" name="Oval 28">
            <a:extLst>
              <a:ext uri="{FF2B5EF4-FFF2-40B4-BE49-F238E27FC236}">
                <a16:creationId xmlns:a16="http://schemas.microsoft.com/office/drawing/2014/main" id="{522782C8-4EBC-4D85-ADA4-4CDC5C2633E2}"/>
              </a:ext>
            </a:extLst>
          </p:cNvPr>
          <p:cNvSpPr/>
          <p:nvPr/>
        </p:nvSpPr>
        <p:spPr>
          <a:xfrm>
            <a:off x="4822066" y="2433708"/>
            <a:ext cx="562970" cy="5459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8" descr="Graphical user interface&#10;&#10;Description automatically generated">
            <a:extLst>
              <a:ext uri="{FF2B5EF4-FFF2-40B4-BE49-F238E27FC236}">
                <a16:creationId xmlns:a16="http://schemas.microsoft.com/office/drawing/2014/main" id="{6B3581EE-FB96-476B-A7FC-331C9B6D6EE0}"/>
              </a:ext>
            </a:extLst>
          </p:cNvPr>
          <p:cNvPicPr>
            <a:picLocks noChangeAspect="1"/>
          </p:cNvPicPr>
          <p:nvPr/>
        </p:nvPicPr>
        <p:blipFill>
          <a:blip r:embed="rId4"/>
          <a:stretch>
            <a:fillRect/>
          </a:stretch>
        </p:blipFill>
        <p:spPr>
          <a:xfrm>
            <a:off x="7640511" y="1712360"/>
            <a:ext cx="4444031" cy="3011241"/>
          </a:xfrm>
          <a:prstGeom prst="rect">
            <a:avLst/>
          </a:prstGeom>
          <a:ln w="12700">
            <a:solidFill>
              <a:schemeClr val="tx1">
                <a:lumMod val="75000"/>
                <a:lumOff val="25000"/>
              </a:schemeClr>
            </a:solidFill>
          </a:ln>
        </p:spPr>
      </p:pic>
    </p:spTree>
    <p:extLst>
      <p:ext uri="{BB962C8B-B14F-4D97-AF65-F5344CB8AC3E}">
        <p14:creationId xmlns:p14="http://schemas.microsoft.com/office/powerpoint/2010/main" val="1204709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Map&#10;&#10;Description automatically generated">
            <a:extLst>
              <a:ext uri="{FF2B5EF4-FFF2-40B4-BE49-F238E27FC236}">
                <a16:creationId xmlns:a16="http://schemas.microsoft.com/office/drawing/2014/main" id="{97CC2C0E-01D4-4EE3-B53C-8F1E49A9150B}"/>
              </a:ext>
            </a:extLst>
          </p:cNvPr>
          <p:cNvPicPr>
            <a:picLocks noChangeAspect="1"/>
          </p:cNvPicPr>
          <p:nvPr/>
        </p:nvPicPr>
        <p:blipFill>
          <a:blip r:embed="rId3"/>
          <a:stretch>
            <a:fillRect/>
          </a:stretch>
        </p:blipFill>
        <p:spPr>
          <a:xfrm>
            <a:off x="1545771" y="1125072"/>
            <a:ext cx="9100457" cy="5028772"/>
          </a:xfrm>
          <a:prstGeom prst="rect">
            <a:avLst/>
          </a:prstGeom>
          <a:ln>
            <a:solidFill>
              <a:schemeClr val="tx1">
                <a:lumMod val="75000"/>
                <a:lumOff val="25000"/>
              </a:schemeClr>
            </a:solidFill>
          </a:ln>
        </p:spPr>
      </p:pic>
      <p:sp>
        <p:nvSpPr>
          <p:cNvPr id="2" name="Title 1"/>
          <p:cNvSpPr txBox="1">
            <a:spLocks/>
          </p:cNvSpPr>
          <p:nvPr/>
        </p:nvSpPr>
        <p:spPr>
          <a:xfrm>
            <a:off x="410824" y="-569284"/>
            <a:ext cx="10931971" cy="239942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OUTPUTS – LAND COVER MAP 2021</a:t>
            </a:r>
            <a:endParaRPr lang="en-US" dirty="0">
              <a:cs typeface="Calibri Light"/>
            </a:endParaRPr>
          </a:p>
        </p:txBody>
      </p:sp>
      <p:pic>
        <p:nvPicPr>
          <p:cNvPr id="6" name="Picture 12">
            <a:extLst>
              <a:ext uri="{FF2B5EF4-FFF2-40B4-BE49-F238E27FC236}">
                <a16:creationId xmlns:a16="http://schemas.microsoft.com/office/drawing/2014/main" id="{19A6AE1B-B488-4C52-90F1-89A7625D892C}"/>
              </a:ext>
            </a:extLst>
          </p:cNvPr>
          <p:cNvPicPr>
            <a:picLocks noChangeAspect="1"/>
          </p:cNvPicPr>
          <p:nvPr/>
        </p:nvPicPr>
        <p:blipFill>
          <a:blip r:embed="rId4"/>
          <a:stretch>
            <a:fillRect/>
          </a:stretch>
        </p:blipFill>
        <p:spPr>
          <a:xfrm>
            <a:off x="6942288" y="1132255"/>
            <a:ext cx="677636" cy="920750"/>
          </a:xfrm>
          <a:prstGeom prst="rect">
            <a:avLst/>
          </a:prstGeom>
        </p:spPr>
      </p:pic>
      <p:pic>
        <p:nvPicPr>
          <p:cNvPr id="8" name="Picture 6" descr="A picture containing table&#10;&#10;Description automatically generated">
            <a:extLst>
              <a:ext uri="{FF2B5EF4-FFF2-40B4-BE49-F238E27FC236}">
                <a16:creationId xmlns:a16="http://schemas.microsoft.com/office/drawing/2014/main" id="{3A5135B3-B846-43F3-9C4B-9B1310F20BF5}"/>
              </a:ext>
            </a:extLst>
          </p:cNvPr>
          <p:cNvPicPr>
            <a:picLocks noChangeAspect="1"/>
          </p:cNvPicPr>
          <p:nvPr/>
        </p:nvPicPr>
        <p:blipFill rotWithShape="1">
          <a:blip r:embed="rId5"/>
          <a:srcRect r="-240" b="20988"/>
          <a:stretch/>
        </p:blipFill>
        <p:spPr>
          <a:xfrm>
            <a:off x="7676743" y="5664837"/>
            <a:ext cx="759386" cy="346564"/>
          </a:xfrm>
          <a:prstGeom prst="rect">
            <a:avLst/>
          </a:prstGeom>
        </p:spPr>
      </p:pic>
      <p:pic>
        <p:nvPicPr>
          <p:cNvPr id="10" name="Picture 7">
            <a:extLst>
              <a:ext uri="{FF2B5EF4-FFF2-40B4-BE49-F238E27FC236}">
                <a16:creationId xmlns:a16="http://schemas.microsoft.com/office/drawing/2014/main" id="{3A685E38-A040-407B-A97D-F0AD9A2761C8}"/>
              </a:ext>
            </a:extLst>
          </p:cNvPr>
          <p:cNvPicPr>
            <a:picLocks noChangeAspect="1"/>
          </p:cNvPicPr>
          <p:nvPr/>
        </p:nvPicPr>
        <p:blipFill rotWithShape="1">
          <a:blip r:embed="rId6"/>
          <a:srcRect r="-893" b="24615"/>
          <a:stretch/>
        </p:blipFill>
        <p:spPr>
          <a:xfrm>
            <a:off x="9661072" y="1151564"/>
            <a:ext cx="779114" cy="322963"/>
          </a:xfrm>
          <a:prstGeom prst="rect">
            <a:avLst/>
          </a:prstGeom>
        </p:spPr>
      </p:pic>
      <p:pic>
        <p:nvPicPr>
          <p:cNvPr id="14" name="Picture 8" descr="A picture containing chart&#10;&#10;Description automatically generated">
            <a:extLst>
              <a:ext uri="{FF2B5EF4-FFF2-40B4-BE49-F238E27FC236}">
                <a16:creationId xmlns:a16="http://schemas.microsoft.com/office/drawing/2014/main" id="{698D0D61-47DA-4BA2-8CC3-9CE3EAC33C71}"/>
              </a:ext>
            </a:extLst>
          </p:cNvPr>
          <p:cNvPicPr>
            <a:picLocks noChangeAspect="1"/>
          </p:cNvPicPr>
          <p:nvPr/>
        </p:nvPicPr>
        <p:blipFill>
          <a:blip r:embed="rId7"/>
          <a:stretch>
            <a:fillRect/>
          </a:stretch>
        </p:blipFill>
        <p:spPr>
          <a:xfrm>
            <a:off x="1648310" y="5496103"/>
            <a:ext cx="1810407" cy="588005"/>
          </a:xfrm>
          <a:prstGeom prst="rect">
            <a:avLst/>
          </a:prstGeom>
        </p:spPr>
      </p:pic>
      <p:grpSp>
        <p:nvGrpSpPr>
          <p:cNvPr id="7" name="Group 6">
            <a:extLst>
              <a:ext uri="{FF2B5EF4-FFF2-40B4-BE49-F238E27FC236}">
                <a16:creationId xmlns:a16="http://schemas.microsoft.com/office/drawing/2014/main" id="{653E40BD-6B6F-49FD-8253-505B81AF068D}"/>
              </a:ext>
            </a:extLst>
          </p:cNvPr>
          <p:cNvGrpSpPr/>
          <p:nvPr/>
        </p:nvGrpSpPr>
        <p:grpSpPr>
          <a:xfrm>
            <a:off x="1566013" y="1230920"/>
            <a:ext cx="2160313" cy="3048295"/>
            <a:chOff x="432861" y="1800354"/>
            <a:chExt cx="2160313" cy="3048295"/>
          </a:xfrm>
        </p:grpSpPr>
        <p:sp>
          <p:nvSpPr>
            <p:cNvPr id="12" name="TextBox 11">
              <a:extLst>
                <a:ext uri="{FF2B5EF4-FFF2-40B4-BE49-F238E27FC236}">
                  <a16:creationId xmlns:a16="http://schemas.microsoft.com/office/drawing/2014/main" id="{3609EC96-598E-411A-8DB4-570155AA95EC}"/>
                </a:ext>
              </a:extLst>
            </p:cNvPr>
            <p:cNvSpPr txBox="1"/>
            <p:nvPr/>
          </p:nvSpPr>
          <p:spPr>
            <a:xfrm>
              <a:off x="432861" y="1800354"/>
              <a:ext cx="216031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Land Cover Class</a:t>
              </a:r>
            </a:p>
          </p:txBody>
        </p:sp>
        <p:sp>
          <p:nvSpPr>
            <p:cNvPr id="13" name="Rectangle 12">
              <a:extLst>
                <a:ext uri="{FF2B5EF4-FFF2-40B4-BE49-F238E27FC236}">
                  <a16:creationId xmlns:a16="http://schemas.microsoft.com/office/drawing/2014/main" id="{FFD4714F-78D4-4EDC-A4AA-652A7564BF0B}"/>
                </a:ext>
              </a:extLst>
            </p:cNvPr>
            <p:cNvSpPr/>
            <p:nvPr/>
          </p:nvSpPr>
          <p:spPr>
            <a:xfrm>
              <a:off x="561653" y="2338227"/>
              <a:ext cx="342473" cy="196922"/>
            </a:xfrm>
            <a:prstGeom prst="rect">
              <a:avLst/>
            </a:prstGeom>
            <a:solidFill>
              <a:srgbClr val="FF3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5" name="Rectangle 14">
              <a:extLst>
                <a:ext uri="{FF2B5EF4-FFF2-40B4-BE49-F238E27FC236}">
                  <a16:creationId xmlns:a16="http://schemas.microsoft.com/office/drawing/2014/main" id="{6A98AB4C-7E6D-4866-AA1B-2BF4DAE530DB}"/>
                </a:ext>
              </a:extLst>
            </p:cNvPr>
            <p:cNvSpPr/>
            <p:nvPr/>
          </p:nvSpPr>
          <p:spPr>
            <a:xfrm>
              <a:off x="561653" y="2714946"/>
              <a:ext cx="342473" cy="196922"/>
            </a:xfrm>
            <a:prstGeom prst="rect">
              <a:avLst/>
            </a:prstGeom>
            <a:solidFill>
              <a:srgbClr val="259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Rectangle 15">
              <a:extLst>
                <a:ext uri="{FF2B5EF4-FFF2-40B4-BE49-F238E27FC236}">
                  <a16:creationId xmlns:a16="http://schemas.microsoft.com/office/drawing/2014/main" id="{01BED68B-9606-49F0-BEE5-731330959304}"/>
                </a:ext>
              </a:extLst>
            </p:cNvPr>
            <p:cNvSpPr/>
            <p:nvPr/>
          </p:nvSpPr>
          <p:spPr>
            <a:xfrm>
              <a:off x="561654" y="3091666"/>
              <a:ext cx="342473" cy="196922"/>
            </a:xfrm>
            <a:prstGeom prst="rect">
              <a:avLst/>
            </a:prstGeom>
            <a:solidFill>
              <a:srgbClr val="ADAD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 name="Rectangle 17">
              <a:extLst>
                <a:ext uri="{FF2B5EF4-FFF2-40B4-BE49-F238E27FC236}">
                  <a16:creationId xmlns:a16="http://schemas.microsoft.com/office/drawing/2014/main" id="{D92F66A4-B239-4F0B-A578-BFAA3C4419CE}"/>
                </a:ext>
              </a:extLst>
            </p:cNvPr>
            <p:cNvSpPr/>
            <p:nvPr/>
          </p:nvSpPr>
          <p:spPr>
            <a:xfrm>
              <a:off x="561653" y="3459822"/>
              <a:ext cx="342473" cy="196922"/>
            </a:xfrm>
            <a:prstGeom prst="rect">
              <a:avLst/>
            </a:prstGeom>
            <a:solidFill>
              <a:srgbClr val="2768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 name="Rectangle 18">
              <a:extLst>
                <a:ext uri="{FF2B5EF4-FFF2-40B4-BE49-F238E27FC236}">
                  <a16:creationId xmlns:a16="http://schemas.microsoft.com/office/drawing/2014/main" id="{64838DB3-8DDC-4582-B2D7-DA38872F8987}"/>
                </a:ext>
              </a:extLst>
            </p:cNvPr>
            <p:cNvSpPr/>
            <p:nvPr/>
          </p:nvSpPr>
          <p:spPr>
            <a:xfrm>
              <a:off x="561653" y="3827980"/>
              <a:ext cx="342473" cy="196922"/>
            </a:xfrm>
            <a:prstGeom prst="rect">
              <a:avLst/>
            </a:prstGeom>
            <a:solidFill>
              <a:srgbClr val="89D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 name="Rectangle 19">
              <a:extLst>
                <a:ext uri="{FF2B5EF4-FFF2-40B4-BE49-F238E27FC236}">
                  <a16:creationId xmlns:a16="http://schemas.microsoft.com/office/drawing/2014/main" id="{A60ACBB7-E6A8-465C-BE30-F5E67CBCDCF9}"/>
                </a:ext>
              </a:extLst>
            </p:cNvPr>
            <p:cNvSpPr/>
            <p:nvPr/>
          </p:nvSpPr>
          <p:spPr>
            <a:xfrm>
              <a:off x="561653" y="4196137"/>
              <a:ext cx="342473" cy="196922"/>
            </a:xfrm>
            <a:prstGeom prst="rect">
              <a:avLst/>
            </a:prstGeom>
            <a:solidFill>
              <a:srgbClr val="DDED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 name="Rectangle 20">
              <a:extLst>
                <a:ext uri="{FF2B5EF4-FFF2-40B4-BE49-F238E27FC236}">
                  <a16:creationId xmlns:a16="http://schemas.microsoft.com/office/drawing/2014/main" id="{D5FF513F-ADFF-489E-ACCD-89764E994974}"/>
                </a:ext>
              </a:extLst>
            </p:cNvPr>
            <p:cNvSpPr/>
            <p:nvPr/>
          </p:nvSpPr>
          <p:spPr>
            <a:xfrm>
              <a:off x="561653" y="4564295"/>
              <a:ext cx="342473" cy="196922"/>
            </a:xfrm>
            <a:prstGeom prst="rect">
              <a:avLst/>
            </a:prstGeom>
            <a:solidFill>
              <a:srgbClr val="C31A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 name="TextBox 21">
              <a:extLst>
                <a:ext uri="{FF2B5EF4-FFF2-40B4-BE49-F238E27FC236}">
                  <a16:creationId xmlns:a16="http://schemas.microsoft.com/office/drawing/2014/main" id="{D7BF2ED8-0517-4169-95BC-DCA2CE5C8431}"/>
                </a:ext>
              </a:extLst>
            </p:cNvPr>
            <p:cNvSpPr txBox="1"/>
            <p:nvPr/>
          </p:nvSpPr>
          <p:spPr>
            <a:xfrm>
              <a:off x="986105" y="2253250"/>
              <a:ext cx="123632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rgbClr val="3F3F3F"/>
                  </a:solidFill>
                  <a:latin typeface="Century Gothic"/>
                </a:rPr>
                <a:t>Urban</a:t>
              </a:r>
            </a:p>
          </p:txBody>
        </p:sp>
        <p:sp>
          <p:nvSpPr>
            <p:cNvPr id="23" name="TextBox 22">
              <a:extLst>
                <a:ext uri="{FF2B5EF4-FFF2-40B4-BE49-F238E27FC236}">
                  <a16:creationId xmlns:a16="http://schemas.microsoft.com/office/drawing/2014/main" id="{5199AF0F-E22E-448C-8CDC-85129E967362}"/>
                </a:ext>
              </a:extLst>
            </p:cNvPr>
            <p:cNvSpPr txBox="1"/>
            <p:nvPr/>
          </p:nvSpPr>
          <p:spPr>
            <a:xfrm>
              <a:off x="986104" y="2629969"/>
              <a:ext cx="123632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rgbClr val="3F3F3F"/>
                  </a:solidFill>
                  <a:latin typeface="Century Gothic"/>
                </a:rPr>
                <a:t>Water</a:t>
              </a:r>
            </a:p>
          </p:txBody>
        </p:sp>
        <p:sp>
          <p:nvSpPr>
            <p:cNvPr id="24" name="TextBox 23">
              <a:extLst>
                <a:ext uri="{FF2B5EF4-FFF2-40B4-BE49-F238E27FC236}">
                  <a16:creationId xmlns:a16="http://schemas.microsoft.com/office/drawing/2014/main" id="{61337E98-F691-4BB1-9F97-E1F5F905CA39}"/>
                </a:ext>
              </a:extLst>
            </p:cNvPr>
            <p:cNvSpPr txBox="1"/>
            <p:nvPr/>
          </p:nvSpPr>
          <p:spPr>
            <a:xfrm>
              <a:off x="986104" y="3006688"/>
              <a:ext cx="154471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3F3F3F"/>
                  </a:solidFill>
                  <a:latin typeface="Century Gothic"/>
                </a:rPr>
                <a:t>Barren Land</a:t>
              </a:r>
            </a:p>
          </p:txBody>
        </p:sp>
        <p:sp>
          <p:nvSpPr>
            <p:cNvPr id="25" name="TextBox 24">
              <a:extLst>
                <a:ext uri="{FF2B5EF4-FFF2-40B4-BE49-F238E27FC236}">
                  <a16:creationId xmlns:a16="http://schemas.microsoft.com/office/drawing/2014/main" id="{09DD5E26-D9B5-4D3A-A0EA-1F0F148AE85F}"/>
                </a:ext>
              </a:extLst>
            </p:cNvPr>
            <p:cNvSpPr txBox="1"/>
            <p:nvPr/>
          </p:nvSpPr>
          <p:spPr>
            <a:xfrm>
              <a:off x="986104" y="3374845"/>
              <a:ext cx="123632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3F3F3F"/>
                  </a:solidFill>
                  <a:latin typeface="Century Gothic"/>
                </a:rPr>
                <a:t>Forest</a:t>
              </a:r>
              <a:endParaRPr lang="en-US" dirty="0">
                <a:solidFill>
                  <a:srgbClr val="3F3F3F"/>
                </a:solidFill>
                <a:latin typeface="Century Gothic"/>
                <a:cs typeface="Calibri" panose="020F0502020204030204"/>
              </a:endParaRPr>
            </a:p>
          </p:txBody>
        </p:sp>
        <p:sp>
          <p:nvSpPr>
            <p:cNvPr id="26" name="TextBox 25">
              <a:extLst>
                <a:ext uri="{FF2B5EF4-FFF2-40B4-BE49-F238E27FC236}">
                  <a16:creationId xmlns:a16="http://schemas.microsoft.com/office/drawing/2014/main" id="{E6727A90-29AB-468B-8861-A8140F2A746B}"/>
                </a:ext>
              </a:extLst>
            </p:cNvPr>
            <p:cNvSpPr txBox="1"/>
            <p:nvPr/>
          </p:nvSpPr>
          <p:spPr>
            <a:xfrm>
              <a:off x="986105" y="3743003"/>
              <a:ext cx="135824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rgbClr val="3F3F3F"/>
                  </a:solidFill>
                  <a:latin typeface="Century Gothic"/>
                </a:rPr>
                <a:t>Shrubland</a:t>
              </a:r>
            </a:p>
          </p:txBody>
        </p:sp>
        <p:sp>
          <p:nvSpPr>
            <p:cNvPr id="27" name="TextBox 26">
              <a:extLst>
                <a:ext uri="{FF2B5EF4-FFF2-40B4-BE49-F238E27FC236}">
                  <a16:creationId xmlns:a16="http://schemas.microsoft.com/office/drawing/2014/main" id="{3BA4B8EF-ADEB-4E0D-AFA1-55D91375BEA3}"/>
                </a:ext>
              </a:extLst>
            </p:cNvPr>
            <p:cNvSpPr txBox="1"/>
            <p:nvPr/>
          </p:nvSpPr>
          <p:spPr>
            <a:xfrm>
              <a:off x="986104" y="4111159"/>
              <a:ext cx="134300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3F3F3F"/>
                  </a:solidFill>
                  <a:latin typeface="Century Gothic"/>
                </a:rPr>
                <a:t>Grassland</a:t>
              </a:r>
            </a:p>
          </p:txBody>
        </p:sp>
        <p:sp>
          <p:nvSpPr>
            <p:cNvPr id="28" name="TextBox 27">
              <a:extLst>
                <a:ext uri="{FF2B5EF4-FFF2-40B4-BE49-F238E27FC236}">
                  <a16:creationId xmlns:a16="http://schemas.microsoft.com/office/drawing/2014/main" id="{1A5F3FC7-1098-4D2B-9766-F0FF29B1E20A}"/>
                </a:ext>
              </a:extLst>
            </p:cNvPr>
            <p:cNvSpPr txBox="1"/>
            <p:nvPr/>
          </p:nvSpPr>
          <p:spPr>
            <a:xfrm>
              <a:off x="986105" y="4479317"/>
              <a:ext cx="140396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rgbClr val="3F3F3F"/>
                  </a:solidFill>
                  <a:latin typeface="Century Gothic"/>
                </a:rPr>
                <a:t>Cropland</a:t>
              </a:r>
            </a:p>
          </p:txBody>
        </p:sp>
      </p:grpSp>
      <p:sp>
        <p:nvSpPr>
          <p:cNvPr id="3" name="TextBox 2">
            <a:extLst>
              <a:ext uri="{FF2B5EF4-FFF2-40B4-BE49-F238E27FC236}">
                <a16:creationId xmlns:a16="http://schemas.microsoft.com/office/drawing/2014/main" id="{B790E3F1-0FA3-4563-A765-C24FCDB10ED6}"/>
              </a:ext>
            </a:extLst>
          </p:cNvPr>
          <p:cNvSpPr txBox="1"/>
          <p:nvPr/>
        </p:nvSpPr>
        <p:spPr>
          <a:xfrm>
            <a:off x="10001436" y="1489897"/>
            <a:ext cx="6071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a:rPr>
              <a:t>Hilo</a:t>
            </a:r>
            <a:endParaRPr lang="en-US" dirty="0"/>
          </a:p>
        </p:txBody>
      </p:sp>
      <p:sp>
        <p:nvSpPr>
          <p:cNvPr id="4" name="TextBox 3">
            <a:extLst>
              <a:ext uri="{FF2B5EF4-FFF2-40B4-BE49-F238E27FC236}">
                <a16:creationId xmlns:a16="http://schemas.microsoft.com/office/drawing/2014/main" id="{F0F62247-1D94-4A84-A2C5-5462EE519CDC}"/>
              </a:ext>
            </a:extLst>
          </p:cNvPr>
          <p:cNvSpPr txBox="1"/>
          <p:nvPr/>
        </p:nvSpPr>
        <p:spPr>
          <a:xfrm>
            <a:off x="7621747" y="5324880"/>
            <a:ext cx="152175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a:rPr>
              <a:t>Kailua-Kona</a:t>
            </a:r>
            <a:endParaRPr lang="en-US" dirty="0"/>
          </a:p>
        </p:txBody>
      </p:sp>
      <p:cxnSp>
        <p:nvCxnSpPr>
          <p:cNvPr id="9" name="Straight Arrow Connector 8">
            <a:extLst>
              <a:ext uri="{FF2B5EF4-FFF2-40B4-BE49-F238E27FC236}">
                <a16:creationId xmlns:a16="http://schemas.microsoft.com/office/drawing/2014/main" id="{C0AB171F-7C9F-44BB-A85B-1E8B4A1C425F}"/>
              </a:ext>
            </a:extLst>
          </p:cNvPr>
          <p:cNvCxnSpPr/>
          <p:nvPr/>
        </p:nvCxnSpPr>
        <p:spPr>
          <a:xfrm>
            <a:off x="7523063" y="1127011"/>
            <a:ext cx="4872" cy="5038194"/>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D30BA32D-4B9F-4C41-AE1C-CD7A5B698BB7}"/>
              </a:ext>
            </a:extLst>
          </p:cNvPr>
          <p:cNvCxnSpPr/>
          <p:nvPr/>
        </p:nvCxnSpPr>
        <p:spPr>
          <a:xfrm>
            <a:off x="7520940" y="3520440"/>
            <a:ext cx="3093720" cy="0"/>
          </a:xfrm>
          <a:prstGeom prst="straightConnector1">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78106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hart, scatter chart&#10;&#10;Description automatically generated">
            <a:extLst>
              <a:ext uri="{FF2B5EF4-FFF2-40B4-BE49-F238E27FC236}">
                <a16:creationId xmlns:a16="http://schemas.microsoft.com/office/drawing/2014/main" id="{97CC2C0E-01D4-4EE3-B53C-8F1E49A9150B}"/>
              </a:ext>
            </a:extLst>
          </p:cNvPr>
          <p:cNvPicPr>
            <a:picLocks noChangeAspect="1"/>
          </p:cNvPicPr>
          <p:nvPr/>
        </p:nvPicPr>
        <p:blipFill>
          <a:blip r:embed="rId3"/>
          <a:stretch>
            <a:fillRect/>
          </a:stretch>
        </p:blipFill>
        <p:spPr>
          <a:xfrm>
            <a:off x="1545771" y="1118048"/>
            <a:ext cx="9100457" cy="5042820"/>
          </a:xfrm>
          <a:prstGeom prst="rect">
            <a:avLst/>
          </a:prstGeom>
          <a:ln>
            <a:solidFill>
              <a:schemeClr val="tx1">
                <a:lumMod val="75000"/>
                <a:lumOff val="25000"/>
              </a:schemeClr>
            </a:solidFill>
          </a:ln>
        </p:spPr>
      </p:pic>
      <p:sp>
        <p:nvSpPr>
          <p:cNvPr id="2" name="Title 1"/>
          <p:cNvSpPr txBox="1">
            <a:spLocks/>
          </p:cNvSpPr>
          <p:nvPr/>
        </p:nvSpPr>
        <p:spPr>
          <a:xfrm>
            <a:off x="410824" y="-569284"/>
            <a:ext cx="11191051" cy="239942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OUTPUTS – LAND COVER SUSCEPTIBILITY 2021</a:t>
            </a:r>
            <a:endParaRPr lang="en-US" dirty="0">
              <a:cs typeface="Calibri Light"/>
            </a:endParaRPr>
          </a:p>
        </p:txBody>
      </p:sp>
      <p:pic>
        <p:nvPicPr>
          <p:cNvPr id="6" name="Picture 12">
            <a:extLst>
              <a:ext uri="{FF2B5EF4-FFF2-40B4-BE49-F238E27FC236}">
                <a16:creationId xmlns:a16="http://schemas.microsoft.com/office/drawing/2014/main" id="{19A6AE1B-B488-4C52-90F1-89A7625D892C}"/>
              </a:ext>
            </a:extLst>
          </p:cNvPr>
          <p:cNvPicPr>
            <a:picLocks noChangeAspect="1"/>
          </p:cNvPicPr>
          <p:nvPr/>
        </p:nvPicPr>
        <p:blipFill>
          <a:blip r:embed="rId4"/>
          <a:stretch>
            <a:fillRect/>
          </a:stretch>
        </p:blipFill>
        <p:spPr>
          <a:xfrm>
            <a:off x="6942288" y="1132255"/>
            <a:ext cx="677636" cy="920750"/>
          </a:xfrm>
          <a:prstGeom prst="rect">
            <a:avLst/>
          </a:prstGeom>
        </p:spPr>
      </p:pic>
      <p:pic>
        <p:nvPicPr>
          <p:cNvPr id="8" name="Picture 6" descr="A picture containing table&#10;&#10;Description automatically generated">
            <a:extLst>
              <a:ext uri="{FF2B5EF4-FFF2-40B4-BE49-F238E27FC236}">
                <a16:creationId xmlns:a16="http://schemas.microsoft.com/office/drawing/2014/main" id="{3A5135B3-B846-43F3-9C4B-9B1310F20BF5}"/>
              </a:ext>
            </a:extLst>
          </p:cNvPr>
          <p:cNvPicPr>
            <a:picLocks noChangeAspect="1"/>
          </p:cNvPicPr>
          <p:nvPr/>
        </p:nvPicPr>
        <p:blipFill rotWithShape="1">
          <a:blip r:embed="rId5"/>
          <a:srcRect r="-240" b="20988"/>
          <a:stretch/>
        </p:blipFill>
        <p:spPr>
          <a:xfrm>
            <a:off x="7676743" y="5664837"/>
            <a:ext cx="759386" cy="346564"/>
          </a:xfrm>
          <a:prstGeom prst="rect">
            <a:avLst/>
          </a:prstGeom>
        </p:spPr>
      </p:pic>
      <p:pic>
        <p:nvPicPr>
          <p:cNvPr id="10" name="Picture 7">
            <a:extLst>
              <a:ext uri="{FF2B5EF4-FFF2-40B4-BE49-F238E27FC236}">
                <a16:creationId xmlns:a16="http://schemas.microsoft.com/office/drawing/2014/main" id="{3A685E38-A040-407B-A97D-F0AD9A2761C8}"/>
              </a:ext>
            </a:extLst>
          </p:cNvPr>
          <p:cNvPicPr>
            <a:picLocks noChangeAspect="1"/>
          </p:cNvPicPr>
          <p:nvPr/>
        </p:nvPicPr>
        <p:blipFill rotWithShape="1">
          <a:blip r:embed="rId6"/>
          <a:srcRect r="-893" b="24615"/>
          <a:stretch/>
        </p:blipFill>
        <p:spPr>
          <a:xfrm>
            <a:off x="9661072" y="1151564"/>
            <a:ext cx="779114" cy="322963"/>
          </a:xfrm>
          <a:prstGeom prst="rect">
            <a:avLst/>
          </a:prstGeom>
        </p:spPr>
      </p:pic>
      <p:pic>
        <p:nvPicPr>
          <p:cNvPr id="14" name="Picture 8" descr="A picture containing chart&#10;&#10;Description automatically generated">
            <a:extLst>
              <a:ext uri="{FF2B5EF4-FFF2-40B4-BE49-F238E27FC236}">
                <a16:creationId xmlns:a16="http://schemas.microsoft.com/office/drawing/2014/main" id="{698D0D61-47DA-4BA2-8CC3-9CE3EAC33C71}"/>
              </a:ext>
            </a:extLst>
          </p:cNvPr>
          <p:cNvPicPr>
            <a:picLocks noChangeAspect="1"/>
          </p:cNvPicPr>
          <p:nvPr/>
        </p:nvPicPr>
        <p:blipFill>
          <a:blip r:embed="rId7"/>
          <a:stretch>
            <a:fillRect/>
          </a:stretch>
        </p:blipFill>
        <p:spPr>
          <a:xfrm>
            <a:off x="1648310" y="5496103"/>
            <a:ext cx="1810407" cy="588005"/>
          </a:xfrm>
          <a:prstGeom prst="rect">
            <a:avLst/>
          </a:prstGeom>
        </p:spPr>
      </p:pic>
      <p:sp>
        <p:nvSpPr>
          <p:cNvPr id="7" name="TextBox 6">
            <a:extLst>
              <a:ext uri="{FF2B5EF4-FFF2-40B4-BE49-F238E27FC236}">
                <a16:creationId xmlns:a16="http://schemas.microsoft.com/office/drawing/2014/main" id="{2200DF77-96FB-4110-B99E-F2552036F214}"/>
              </a:ext>
            </a:extLst>
          </p:cNvPr>
          <p:cNvSpPr txBox="1"/>
          <p:nvPr/>
        </p:nvSpPr>
        <p:spPr>
          <a:xfrm>
            <a:off x="1546860" y="119634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Land Cover Risk</a:t>
            </a:r>
          </a:p>
        </p:txBody>
      </p:sp>
      <p:pic>
        <p:nvPicPr>
          <p:cNvPr id="9" name="Picture 10">
            <a:extLst>
              <a:ext uri="{FF2B5EF4-FFF2-40B4-BE49-F238E27FC236}">
                <a16:creationId xmlns:a16="http://schemas.microsoft.com/office/drawing/2014/main" id="{CDEF7923-B83E-4442-9C38-628BD3D2AE41}"/>
              </a:ext>
            </a:extLst>
          </p:cNvPr>
          <p:cNvPicPr>
            <a:picLocks noChangeAspect="1"/>
          </p:cNvPicPr>
          <p:nvPr/>
        </p:nvPicPr>
        <p:blipFill rotWithShape="1">
          <a:blip r:embed="rId8"/>
          <a:srcRect l="-6915" t="5000" r="1639" b="25714"/>
          <a:stretch/>
        </p:blipFill>
        <p:spPr>
          <a:xfrm>
            <a:off x="1718553" y="1678305"/>
            <a:ext cx="371032" cy="161925"/>
          </a:xfrm>
          <a:prstGeom prst="rect">
            <a:avLst/>
          </a:prstGeom>
          <a:ln>
            <a:solidFill>
              <a:schemeClr val="tx1">
                <a:lumMod val="75000"/>
                <a:lumOff val="25000"/>
              </a:schemeClr>
            </a:solidFill>
          </a:ln>
        </p:spPr>
      </p:pic>
      <p:pic>
        <p:nvPicPr>
          <p:cNvPr id="11" name="Picture 11">
            <a:extLst>
              <a:ext uri="{FF2B5EF4-FFF2-40B4-BE49-F238E27FC236}">
                <a16:creationId xmlns:a16="http://schemas.microsoft.com/office/drawing/2014/main" id="{198E07BA-1770-4D6E-AF51-704E4E11C55C}"/>
              </a:ext>
            </a:extLst>
          </p:cNvPr>
          <p:cNvPicPr>
            <a:picLocks noChangeAspect="1"/>
          </p:cNvPicPr>
          <p:nvPr/>
        </p:nvPicPr>
        <p:blipFill rotWithShape="1">
          <a:blip r:embed="rId9"/>
          <a:srcRect l="2032" r="4968" b="9524"/>
          <a:stretch/>
        </p:blipFill>
        <p:spPr>
          <a:xfrm>
            <a:off x="1726052" y="2044065"/>
            <a:ext cx="357978" cy="148995"/>
          </a:xfrm>
          <a:prstGeom prst="rect">
            <a:avLst/>
          </a:prstGeom>
          <a:ln>
            <a:solidFill>
              <a:schemeClr val="tx1">
                <a:lumMod val="75000"/>
                <a:lumOff val="25000"/>
              </a:schemeClr>
            </a:solidFill>
          </a:ln>
        </p:spPr>
      </p:pic>
      <p:sp>
        <p:nvSpPr>
          <p:cNvPr id="27" name="TextBox 26">
            <a:extLst>
              <a:ext uri="{FF2B5EF4-FFF2-40B4-BE49-F238E27FC236}">
                <a16:creationId xmlns:a16="http://schemas.microsoft.com/office/drawing/2014/main" id="{D8961F46-D13A-403F-A986-4968FF5A7168}"/>
              </a:ext>
            </a:extLst>
          </p:cNvPr>
          <p:cNvSpPr txBox="1"/>
          <p:nvPr/>
        </p:nvSpPr>
        <p:spPr>
          <a:xfrm>
            <a:off x="2087879" y="157733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Low risk</a:t>
            </a:r>
          </a:p>
        </p:txBody>
      </p:sp>
      <p:sp>
        <p:nvSpPr>
          <p:cNvPr id="29" name="TextBox 28">
            <a:extLst>
              <a:ext uri="{FF2B5EF4-FFF2-40B4-BE49-F238E27FC236}">
                <a16:creationId xmlns:a16="http://schemas.microsoft.com/office/drawing/2014/main" id="{91483E12-3CC6-4DB6-A5FA-E1EABD60A4A0}"/>
              </a:ext>
            </a:extLst>
          </p:cNvPr>
          <p:cNvSpPr txBox="1"/>
          <p:nvPr/>
        </p:nvSpPr>
        <p:spPr>
          <a:xfrm>
            <a:off x="2087879" y="192785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High risk</a:t>
            </a:r>
          </a:p>
        </p:txBody>
      </p:sp>
      <p:sp>
        <p:nvSpPr>
          <p:cNvPr id="13" name="TextBox 12">
            <a:extLst>
              <a:ext uri="{FF2B5EF4-FFF2-40B4-BE49-F238E27FC236}">
                <a16:creationId xmlns:a16="http://schemas.microsoft.com/office/drawing/2014/main" id="{A6AFF663-9E5A-4084-B087-44E9993708A6}"/>
              </a:ext>
            </a:extLst>
          </p:cNvPr>
          <p:cNvSpPr txBox="1"/>
          <p:nvPr/>
        </p:nvSpPr>
        <p:spPr>
          <a:xfrm>
            <a:off x="10001436" y="1489897"/>
            <a:ext cx="6071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Hilo</a:t>
            </a:r>
            <a:endParaRPr lang="en-US" dirty="0">
              <a:solidFill>
                <a:schemeClr val="tx1">
                  <a:lumMod val="75000"/>
                  <a:lumOff val="25000"/>
                </a:schemeClr>
              </a:solidFill>
            </a:endParaRPr>
          </a:p>
        </p:txBody>
      </p:sp>
      <p:cxnSp>
        <p:nvCxnSpPr>
          <p:cNvPr id="3" name="Straight Arrow Connector 2">
            <a:extLst>
              <a:ext uri="{FF2B5EF4-FFF2-40B4-BE49-F238E27FC236}">
                <a16:creationId xmlns:a16="http://schemas.microsoft.com/office/drawing/2014/main" id="{B258004D-487A-407F-92C3-AE1365C1CA1B}"/>
              </a:ext>
            </a:extLst>
          </p:cNvPr>
          <p:cNvCxnSpPr/>
          <p:nvPr/>
        </p:nvCxnSpPr>
        <p:spPr>
          <a:xfrm>
            <a:off x="7523063" y="1127011"/>
            <a:ext cx="4872" cy="5038194"/>
          </a:xfrm>
          <a:prstGeom prst="straightConnector1">
            <a:avLst/>
          </a:prstGeom>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DE198FDA-E0A4-48AA-8FC7-4E597CF8B38D}"/>
              </a:ext>
            </a:extLst>
          </p:cNvPr>
          <p:cNvSpPr txBox="1"/>
          <p:nvPr/>
        </p:nvSpPr>
        <p:spPr>
          <a:xfrm>
            <a:off x="7621747" y="5324880"/>
            <a:ext cx="152175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Kailua-Kona</a:t>
            </a:r>
            <a:endParaRPr lang="en-US" dirty="0">
              <a:solidFill>
                <a:schemeClr val="tx1">
                  <a:lumMod val="75000"/>
                  <a:lumOff val="25000"/>
                </a:schemeClr>
              </a:solidFill>
            </a:endParaRPr>
          </a:p>
        </p:txBody>
      </p:sp>
      <p:cxnSp>
        <p:nvCxnSpPr>
          <p:cNvPr id="4" name="Straight Arrow Connector 3">
            <a:extLst>
              <a:ext uri="{FF2B5EF4-FFF2-40B4-BE49-F238E27FC236}">
                <a16:creationId xmlns:a16="http://schemas.microsoft.com/office/drawing/2014/main" id="{7BA97F7B-487F-41E9-B31E-CFDC455EB24B}"/>
              </a:ext>
            </a:extLst>
          </p:cNvPr>
          <p:cNvCxnSpPr/>
          <p:nvPr/>
        </p:nvCxnSpPr>
        <p:spPr>
          <a:xfrm>
            <a:off x="7528560" y="3505200"/>
            <a:ext cx="3093720" cy="0"/>
          </a:xfrm>
          <a:prstGeom prst="straightConnector1">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16052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Map&#10;&#10;Description automatically generated">
            <a:extLst>
              <a:ext uri="{FF2B5EF4-FFF2-40B4-BE49-F238E27FC236}">
                <a16:creationId xmlns:a16="http://schemas.microsoft.com/office/drawing/2014/main" id="{BD1F08B0-B768-4C23-A16E-81EDCF6D7C93}"/>
              </a:ext>
            </a:extLst>
          </p:cNvPr>
          <p:cNvPicPr>
            <a:picLocks noChangeAspect="1"/>
          </p:cNvPicPr>
          <p:nvPr/>
        </p:nvPicPr>
        <p:blipFill>
          <a:blip r:embed="rId3"/>
          <a:stretch>
            <a:fillRect/>
          </a:stretch>
        </p:blipFill>
        <p:spPr>
          <a:xfrm>
            <a:off x="500555" y="1259057"/>
            <a:ext cx="6783113" cy="5233263"/>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502920" y="78739"/>
            <a:ext cx="7152417"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B73B52"/>
                </a:solidFill>
                <a:latin typeface="Century Gothic"/>
              </a:rPr>
              <a:t>STUDY AREA – </a:t>
            </a:r>
            <a:r>
              <a:rPr lang="en-US" sz="3800" dirty="0">
                <a:solidFill>
                  <a:srgbClr val="B73B52"/>
                </a:solidFill>
                <a:latin typeface="Century Gothic"/>
              </a:rPr>
              <a:t>Hawai'i Island</a:t>
            </a:r>
            <a:endParaRPr lang="en-US" sz="3800" dirty="0"/>
          </a:p>
        </p:txBody>
      </p:sp>
      <p:sp>
        <p:nvSpPr>
          <p:cNvPr id="5" name="TextBox 4">
            <a:extLst>
              <a:ext uri="{FF2B5EF4-FFF2-40B4-BE49-F238E27FC236}">
                <a16:creationId xmlns:a16="http://schemas.microsoft.com/office/drawing/2014/main" id="{FD02DA4D-5BDF-45B4-A302-BEB06D7D2EEB}"/>
              </a:ext>
            </a:extLst>
          </p:cNvPr>
          <p:cNvSpPr txBox="1"/>
          <p:nvPr/>
        </p:nvSpPr>
        <p:spPr>
          <a:xfrm>
            <a:off x="7761079" y="1415511"/>
            <a:ext cx="4330261"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solidFill>
                  <a:schemeClr val="bg1"/>
                </a:solidFill>
                <a:latin typeface="Century Gothic"/>
                <a:cs typeface="Calibri"/>
              </a:rPr>
              <a:t>Most isolated land mass in the world </a:t>
            </a:r>
            <a:endParaRPr lang="en-US" sz="2800" b="1" dirty="0">
              <a:solidFill>
                <a:schemeClr val="bg1"/>
              </a:solidFill>
              <a:latin typeface="Century Gothic"/>
              <a:cs typeface="Calibri"/>
            </a:endParaRPr>
          </a:p>
          <a:p>
            <a:pPr marL="285750" indent="-285750">
              <a:spcBef>
                <a:spcPts val="600"/>
              </a:spcBef>
              <a:buFont typeface="Arial"/>
              <a:buChar char="•"/>
            </a:pPr>
            <a:r>
              <a:rPr lang="en-US" sz="2400" dirty="0">
                <a:solidFill>
                  <a:schemeClr val="bg1"/>
                </a:solidFill>
                <a:latin typeface="Century Gothic"/>
                <a:cs typeface="Calibri"/>
              </a:rPr>
              <a:t>Coextensive with Hawai'i County</a:t>
            </a:r>
            <a:endParaRPr lang="en-US" sz="2400" dirty="0">
              <a:solidFill>
                <a:schemeClr val="bg1"/>
              </a:solidFill>
              <a:latin typeface="Century Gothic"/>
              <a:ea typeface="+mn-lt"/>
              <a:cs typeface="+mn-lt"/>
            </a:endParaRPr>
          </a:p>
          <a:p>
            <a:pPr marL="285750" indent="-285750">
              <a:spcBef>
                <a:spcPts val="600"/>
              </a:spcBef>
              <a:buFont typeface="Arial"/>
              <a:buChar char="•"/>
            </a:pPr>
            <a:r>
              <a:rPr lang="en-US" sz="2400" dirty="0">
                <a:solidFill>
                  <a:schemeClr val="bg1"/>
                </a:solidFill>
                <a:latin typeface="Century Gothic"/>
                <a:ea typeface="+mn-lt"/>
                <a:cs typeface="+mn-lt"/>
              </a:rPr>
              <a:t>Largest county in the state</a:t>
            </a:r>
            <a:endParaRPr lang="en-US" sz="2400" dirty="0">
              <a:solidFill>
                <a:schemeClr val="bg1"/>
              </a:solidFill>
              <a:latin typeface="Century Gothic"/>
              <a:cs typeface="Calibri"/>
            </a:endParaRPr>
          </a:p>
          <a:p>
            <a:pPr marL="285750" indent="-285750">
              <a:spcBef>
                <a:spcPts val="600"/>
              </a:spcBef>
              <a:buFont typeface="Arial"/>
              <a:buChar char="•"/>
            </a:pPr>
            <a:r>
              <a:rPr lang="en-US" sz="2400" dirty="0">
                <a:solidFill>
                  <a:schemeClr val="bg1"/>
                </a:solidFill>
                <a:latin typeface="Century Gothic"/>
                <a:cs typeface="Calibri"/>
              </a:rPr>
              <a:t>Various substrate ages and life zones</a:t>
            </a:r>
          </a:p>
          <a:p>
            <a:pPr marL="285750" indent="-285750">
              <a:spcBef>
                <a:spcPts val="600"/>
              </a:spcBef>
              <a:buFont typeface="Arial"/>
              <a:buChar char="•"/>
            </a:pPr>
            <a:r>
              <a:rPr lang="en-US" sz="2400" dirty="0">
                <a:solidFill>
                  <a:schemeClr val="bg1"/>
                </a:solidFill>
                <a:latin typeface="Century Gothic"/>
                <a:cs typeface="Calibri"/>
              </a:rPr>
              <a:t>Complex socio-ecological matrix of topography</a:t>
            </a:r>
          </a:p>
        </p:txBody>
      </p:sp>
      <p:sp>
        <p:nvSpPr>
          <p:cNvPr id="4" name="TextBox 3">
            <a:extLst>
              <a:ext uri="{FF2B5EF4-FFF2-40B4-BE49-F238E27FC236}">
                <a16:creationId xmlns:a16="http://schemas.microsoft.com/office/drawing/2014/main" id="{E641C7A1-0D3C-4846-8B67-9A0B8E32DD28}"/>
              </a:ext>
            </a:extLst>
          </p:cNvPr>
          <p:cNvSpPr txBox="1"/>
          <p:nvPr/>
        </p:nvSpPr>
        <p:spPr>
          <a:xfrm>
            <a:off x="505818" y="6486341"/>
            <a:ext cx="35105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Map of Hawai'i Island. (2021).</a:t>
            </a:r>
          </a:p>
        </p:txBody>
      </p:sp>
      <p:sp>
        <p:nvSpPr>
          <p:cNvPr id="3" name="TextBox 2">
            <a:extLst>
              <a:ext uri="{FF2B5EF4-FFF2-40B4-BE49-F238E27FC236}">
                <a16:creationId xmlns:a16="http://schemas.microsoft.com/office/drawing/2014/main" id="{2951C5D6-B6FD-4DA3-92E4-75D77D4091C1}"/>
              </a:ext>
            </a:extLst>
          </p:cNvPr>
          <p:cNvSpPr txBox="1"/>
          <p:nvPr/>
        </p:nvSpPr>
        <p:spPr>
          <a:xfrm>
            <a:off x="2636520" y="140970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F2F2F2"/>
                </a:solidFill>
                <a:latin typeface="Century Gothic"/>
              </a:rPr>
              <a:t>Hawai'i</a:t>
            </a:r>
            <a:endParaRPr lang="en-US" sz="2400" dirty="0">
              <a:solidFill>
                <a:srgbClr val="F2F2F2"/>
              </a:solidFill>
              <a:cs typeface="Calibri"/>
            </a:endParaRPr>
          </a:p>
        </p:txBody>
      </p:sp>
      <p:sp>
        <p:nvSpPr>
          <p:cNvPr id="14" name="TextBox 13">
            <a:extLst>
              <a:ext uri="{FF2B5EF4-FFF2-40B4-BE49-F238E27FC236}">
                <a16:creationId xmlns:a16="http://schemas.microsoft.com/office/drawing/2014/main" id="{00AB9CD5-2632-49B2-B605-1688160F95B1}"/>
              </a:ext>
            </a:extLst>
          </p:cNvPr>
          <p:cNvSpPr txBox="1"/>
          <p:nvPr/>
        </p:nvSpPr>
        <p:spPr>
          <a:xfrm>
            <a:off x="3301825" y="416524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F2F2F2"/>
                </a:solidFill>
                <a:latin typeface="Century Gothic"/>
              </a:rPr>
              <a:t>Hawai'i Island</a:t>
            </a:r>
            <a:endParaRPr lang="en-US" dirty="0">
              <a:solidFill>
                <a:srgbClr val="F2F2F2"/>
              </a:solidFill>
              <a:cs typeface="Calibri"/>
            </a:endParaRPr>
          </a:p>
        </p:txBody>
      </p:sp>
      <p:sp>
        <p:nvSpPr>
          <p:cNvPr id="15" name="TextBox 14">
            <a:extLst>
              <a:ext uri="{FF2B5EF4-FFF2-40B4-BE49-F238E27FC236}">
                <a16:creationId xmlns:a16="http://schemas.microsoft.com/office/drawing/2014/main" id="{5EE9134C-604C-4007-A17E-47CB5A0FEF75}"/>
              </a:ext>
            </a:extLst>
          </p:cNvPr>
          <p:cNvSpPr txBox="1"/>
          <p:nvPr/>
        </p:nvSpPr>
        <p:spPr>
          <a:xfrm>
            <a:off x="6164580" y="4524965"/>
            <a:ext cx="12268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F2F2F2"/>
                </a:solidFill>
                <a:latin typeface="Century Gothic"/>
              </a:rPr>
              <a:t>Hilo</a:t>
            </a:r>
            <a:endParaRPr lang="en-US" sz="1400" dirty="0">
              <a:solidFill>
                <a:srgbClr val="F2F2F2"/>
              </a:solidFill>
            </a:endParaRPr>
          </a:p>
        </p:txBody>
      </p:sp>
      <p:sp>
        <p:nvSpPr>
          <p:cNvPr id="16" name="TextBox 15">
            <a:extLst>
              <a:ext uri="{FF2B5EF4-FFF2-40B4-BE49-F238E27FC236}">
                <a16:creationId xmlns:a16="http://schemas.microsoft.com/office/drawing/2014/main" id="{C8E6E1D0-B01E-4A73-98EF-1C7656C47C49}"/>
              </a:ext>
            </a:extLst>
          </p:cNvPr>
          <p:cNvSpPr txBox="1"/>
          <p:nvPr/>
        </p:nvSpPr>
        <p:spPr>
          <a:xfrm>
            <a:off x="4781681" y="4908592"/>
            <a:ext cx="8534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F2F2F2"/>
                </a:solidFill>
                <a:latin typeface="Century Gothic"/>
              </a:rPr>
              <a:t>Kona</a:t>
            </a:r>
            <a:endParaRPr lang="en-US" sz="1400" dirty="0">
              <a:solidFill>
                <a:srgbClr val="F2F2F2"/>
              </a:solidFill>
            </a:endParaRPr>
          </a:p>
        </p:txBody>
      </p:sp>
      <p:pic>
        <p:nvPicPr>
          <p:cNvPr id="7" name="Picture 7">
            <a:extLst>
              <a:ext uri="{FF2B5EF4-FFF2-40B4-BE49-F238E27FC236}">
                <a16:creationId xmlns:a16="http://schemas.microsoft.com/office/drawing/2014/main" id="{6FE75D6F-CDB6-4438-9BE1-1562620FE5FF}"/>
              </a:ext>
            </a:extLst>
          </p:cNvPr>
          <p:cNvPicPr>
            <a:picLocks noChangeAspect="1"/>
          </p:cNvPicPr>
          <p:nvPr/>
        </p:nvPicPr>
        <p:blipFill>
          <a:blip r:embed="rId4"/>
          <a:stretch>
            <a:fillRect/>
          </a:stretch>
        </p:blipFill>
        <p:spPr>
          <a:xfrm>
            <a:off x="658210" y="3949197"/>
            <a:ext cx="2309649" cy="2329485"/>
          </a:xfrm>
          <a:prstGeom prst="rect">
            <a:avLst/>
          </a:prstGeom>
        </p:spPr>
      </p:pic>
      <p:pic>
        <p:nvPicPr>
          <p:cNvPr id="9" name="Picture 16" descr="A picture containing diagram&#10;&#10;Description automatically generated">
            <a:extLst>
              <a:ext uri="{FF2B5EF4-FFF2-40B4-BE49-F238E27FC236}">
                <a16:creationId xmlns:a16="http://schemas.microsoft.com/office/drawing/2014/main" id="{7888945B-B216-4B81-8B01-429036C472AC}"/>
              </a:ext>
            </a:extLst>
          </p:cNvPr>
          <p:cNvPicPr>
            <a:picLocks noChangeAspect="1"/>
          </p:cNvPicPr>
          <p:nvPr/>
        </p:nvPicPr>
        <p:blipFill>
          <a:blip r:embed="rId5"/>
          <a:stretch>
            <a:fillRect/>
          </a:stretch>
        </p:blipFill>
        <p:spPr>
          <a:xfrm>
            <a:off x="4960882" y="5879371"/>
            <a:ext cx="1816976" cy="748568"/>
          </a:xfrm>
          <a:prstGeom prst="rect">
            <a:avLst/>
          </a:prstGeom>
        </p:spPr>
      </p:pic>
      <p:pic>
        <p:nvPicPr>
          <p:cNvPr id="17" name="Picture 17" descr="A picture containing icon&#10;&#10;Description automatically generated">
            <a:extLst>
              <a:ext uri="{FF2B5EF4-FFF2-40B4-BE49-F238E27FC236}">
                <a16:creationId xmlns:a16="http://schemas.microsoft.com/office/drawing/2014/main" id="{ADBAE5E9-DF3C-467E-98CF-2E6ADF6C280A}"/>
              </a:ext>
            </a:extLst>
          </p:cNvPr>
          <p:cNvPicPr>
            <a:picLocks noChangeAspect="1"/>
          </p:cNvPicPr>
          <p:nvPr/>
        </p:nvPicPr>
        <p:blipFill>
          <a:blip r:embed="rId6"/>
          <a:stretch>
            <a:fillRect/>
          </a:stretch>
        </p:blipFill>
        <p:spPr>
          <a:xfrm>
            <a:off x="6544332" y="1246134"/>
            <a:ext cx="804698" cy="1087820"/>
          </a:xfrm>
          <a:prstGeom prst="rect">
            <a:avLst/>
          </a:prstGeom>
        </p:spPr>
      </p:pic>
    </p:spTree>
    <p:extLst>
      <p:ext uri="{BB962C8B-B14F-4D97-AF65-F5344CB8AC3E}">
        <p14:creationId xmlns:p14="http://schemas.microsoft.com/office/powerpoint/2010/main" val="3646699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17AA30-EE09-426D-9A69-779AB3F02F33}"/>
              </a:ext>
            </a:extLst>
          </p:cNvPr>
          <p:cNvSpPr txBox="1">
            <a:spLocks/>
          </p:cNvSpPr>
          <p:nvPr/>
        </p:nvSpPr>
        <p:spPr>
          <a:xfrm>
            <a:off x="3577419" y="2652033"/>
            <a:ext cx="5036039" cy="155641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B73B52"/>
                </a:solidFill>
                <a:latin typeface="Century Gothic" panose="020F0302020204030204"/>
              </a:rPr>
              <a:t>FLOOD EXTENT</a:t>
            </a:r>
            <a:endParaRPr lang="en-US" sz="4800" dirty="0">
              <a:cs typeface="Calibri Light" panose="020F0302020204030204"/>
            </a:endParaRPr>
          </a:p>
        </p:txBody>
      </p:sp>
      <p:pic>
        <p:nvPicPr>
          <p:cNvPr id="2" name="Graphic 6" descr="Wave with solid fill">
            <a:extLst>
              <a:ext uri="{FF2B5EF4-FFF2-40B4-BE49-F238E27FC236}">
                <a16:creationId xmlns:a16="http://schemas.microsoft.com/office/drawing/2014/main" id="{BAFE484C-A620-4163-AA07-0B937FA8E8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7435" y="2139741"/>
            <a:ext cx="914400" cy="914400"/>
          </a:xfrm>
          <a:prstGeom prst="rect">
            <a:avLst/>
          </a:prstGeom>
        </p:spPr>
      </p:pic>
    </p:spTree>
    <p:extLst>
      <p:ext uri="{BB962C8B-B14F-4D97-AF65-F5344CB8AC3E}">
        <p14:creationId xmlns:p14="http://schemas.microsoft.com/office/powerpoint/2010/main" val="4046178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57300" y="48215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a:ea typeface="+mj-lt"/>
                <a:cs typeface="+mj-lt"/>
              </a:rPr>
              <a:t>HydraFloods </a:t>
            </a:r>
            <a:r>
              <a:rPr lang="en-US" sz="4000" b="1" dirty="0">
                <a:solidFill>
                  <a:srgbClr val="B73B52"/>
                </a:solidFill>
                <a:latin typeface="Century Gothic"/>
                <a:cs typeface="Calibri Light"/>
              </a:rPr>
              <a:t>Tool</a:t>
            </a:r>
            <a:endParaRPr lang="en-US" sz="4000" dirty="0">
              <a:solidFill>
                <a:srgbClr val="B73B52"/>
              </a:solidFill>
              <a:latin typeface="Century Gothic"/>
              <a:cs typeface="Calibri Light"/>
            </a:endParaRPr>
          </a:p>
        </p:txBody>
      </p:sp>
      <p:sp>
        <p:nvSpPr>
          <p:cNvPr id="5" name="Text Placeholder 5">
            <a:extLst>
              <a:ext uri="{FF2B5EF4-FFF2-40B4-BE49-F238E27FC236}">
                <a16:creationId xmlns:a16="http://schemas.microsoft.com/office/drawing/2014/main" id="{C650A5B2-AEF5-4FE2-88E3-03AF0315A770}"/>
              </a:ext>
            </a:extLst>
          </p:cNvPr>
          <p:cNvSpPr txBox="1">
            <a:spLocks/>
          </p:cNvSpPr>
          <p:nvPr/>
        </p:nvSpPr>
        <p:spPr>
          <a:xfrm>
            <a:off x="1259618" y="1236881"/>
            <a:ext cx="10104760" cy="428441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B73B52"/>
              </a:buClr>
              <a:buFont typeface="Arial"/>
              <a:buChar char="•"/>
            </a:pPr>
            <a:endParaRPr lang="en-US" sz="2400" dirty="0">
              <a:solidFill>
                <a:schemeClr val="tx1">
                  <a:lumMod val="75000"/>
                  <a:lumOff val="25000"/>
                </a:schemeClr>
              </a:solidFill>
              <a:latin typeface="Century Gothic"/>
              <a:cs typeface="Calibri"/>
            </a:endParaRPr>
          </a:p>
          <a:p>
            <a:pPr marL="285750" indent="-285750">
              <a:spcAft>
                <a:spcPts val="600"/>
              </a:spcAft>
              <a:buClr>
                <a:srgbClr val="B73B52"/>
              </a:buClr>
              <a:buFont typeface="Arial"/>
              <a:buChar char="•"/>
            </a:pPr>
            <a:endParaRPr lang="en-US" sz="2400" dirty="0">
              <a:solidFill>
                <a:schemeClr val="tx1">
                  <a:lumMod val="75000"/>
                  <a:lumOff val="25000"/>
                </a:schemeClr>
              </a:solidFill>
              <a:latin typeface="Century Gothic"/>
              <a:cs typeface="Calibri"/>
            </a:endParaRPr>
          </a:p>
        </p:txBody>
      </p:sp>
      <p:pic>
        <p:nvPicPr>
          <p:cNvPr id="4" name="Graphic 6" descr="Wave with solid fill">
            <a:extLst>
              <a:ext uri="{FF2B5EF4-FFF2-40B4-BE49-F238E27FC236}">
                <a16:creationId xmlns:a16="http://schemas.microsoft.com/office/drawing/2014/main" id="{C5F51B70-6B59-4749-9E66-03D91F6EE0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535" y="234741"/>
            <a:ext cx="914400" cy="914400"/>
          </a:xfrm>
          <a:prstGeom prst="rect">
            <a:avLst/>
          </a:prstGeom>
        </p:spPr>
      </p:pic>
      <p:sp>
        <p:nvSpPr>
          <p:cNvPr id="3" name="Text Placeholder 5">
            <a:extLst>
              <a:ext uri="{FF2B5EF4-FFF2-40B4-BE49-F238E27FC236}">
                <a16:creationId xmlns:a16="http://schemas.microsoft.com/office/drawing/2014/main" id="{AED8620C-5D2E-4A9B-99CC-6770A3D24DF1}"/>
              </a:ext>
            </a:extLst>
          </p:cNvPr>
          <p:cNvSpPr txBox="1">
            <a:spLocks/>
          </p:cNvSpPr>
          <p:nvPr/>
        </p:nvSpPr>
        <p:spPr>
          <a:xfrm>
            <a:off x="943095" y="1236881"/>
            <a:ext cx="10104760" cy="4894014"/>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B73B52"/>
              </a:buClr>
            </a:pPr>
            <a:r>
              <a:rPr lang="en-US" sz="2400" b="1" dirty="0">
                <a:solidFill>
                  <a:schemeClr val="tx1">
                    <a:lumMod val="75000"/>
                    <a:lumOff val="25000"/>
                  </a:schemeClr>
                </a:solidFill>
                <a:latin typeface="Century Gothic"/>
                <a:cs typeface="Calibri"/>
              </a:rPr>
              <a:t>Purpose: </a:t>
            </a:r>
            <a:r>
              <a:rPr lang="en-US" sz="2400" dirty="0">
                <a:solidFill>
                  <a:schemeClr val="tx1">
                    <a:lumMod val="75000"/>
                    <a:lumOff val="25000"/>
                  </a:schemeClr>
                </a:solidFill>
                <a:latin typeface="Century Gothic"/>
                <a:cs typeface="Calibri"/>
              </a:rPr>
              <a:t>Map flood extent</a:t>
            </a:r>
          </a:p>
          <a:p>
            <a:pPr marL="342900" indent="-342900">
              <a:spcAft>
                <a:spcPts val="600"/>
              </a:spcAft>
              <a:buClr>
                <a:srgbClr val="B73B52"/>
              </a:buClr>
              <a:buFont typeface="Arial"/>
              <a:buChar char="•"/>
            </a:pPr>
            <a:endParaRPr lang="en-US" sz="2400" dirty="0">
              <a:solidFill>
                <a:schemeClr val="tx1">
                  <a:lumMod val="75000"/>
                  <a:lumOff val="25000"/>
                </a:schemeClr>
              </a:solidFill>
              <a:latin typeface="Century Gothic"/>
              <a:cs typeface="Calibri"/>
            </a:endParaRPr>
          </a:p>
          <a:p>
            <a:pPr>
              <a:spcAft>
                <a:spcPts val="600"/>
              </a:spcAft>
              <a:buClr>
                <a:srgbClr val="B73B52"/>
              </a:buClr>
            </a:pPr>
            <a:r>
              <a:rPr lang="en-US" sz="2400" b="1" dirty="0">
                <a:solidFill>
                  <a:schemeClr val="tx1">
                    <a:lumMod val="75000"/>
                    <a:lumOff val="25000"/>
                  </a:schemeClr>
                </a:solidFill>
                <a:latin typeface="Century Gothic"/>
                <a:cs typeface="Calibri"/>
              </a:rPr>
              <a:t>How:</a:t>
            </a:r>
            <a:endParaRPr lang="en-US" dirty="0">
              <a:solidFill>
                <a:schemeClr val="tx1">
                  <a:lumMod val="75000"/>
                  <a:lumOff val="25000"/>
                </a:schemeClr>
              </a:solidFill>
              <a:latin typeface="Calibri" panose="020F0502020204030204"/>
              <a:cs typeface="Calibri"/>
            </a:endParaRPr>
          </a:p>
          <a:p>
            <a:pPr marL="342900" indent="-342900">
              <a:spcAft>
                <a:spcPts val="600"/>
              </a:spcAft>
              <a:buClr>
                <a:srgbClr val="B73B52"/>
              </a:buClr>
              <a:buFont typeface="Arial"/>
              <a:buChar char="•"/>
            </a:pPr>
            <a:r>
              <a:rPr lang="en-US" sz="2400" dirty="0">
                <a:solidFill>
                  <a:schemeClr val="tx1">
                    <a:lumMod val="75000"/>
                    <a:lumOff val="25000"/>
                  </a:schemeClr>
                </a:solidFill>
                <a:latin typeface="Century Gothic"/>
                <a:cs typeface="Calibri"/>
              </a:rPr>
              <a:t>Detects surface water from SAR imagery</a:t>
            </a:r>
            <a:endParaRPr lang="en-US" dirty="0">
              <a:solidFill>
                <a:schemeClr val="tx1">
                  <a:lumMod val="75000"/>
                  <a:lumOff val="25000"/>
                </a:schemeClr>
              </a:solidFill>
              <a:latin typeface="Calibri"/>
              <a:cs typeface="Calibri"/>
            </a:endParaRPr>
          </a:p>
          <a:p>
            <a:pPr marL="342900" indent="-342900">
              <a:spcAft>
                <a:spcPts val="600"/>
              </a:spcAft>
              <a:buClr>
                <a:srgbClr val="B73B52"/>
              </a:buClr>
              <a:buFont typeface="Arial"/>
              <a:buChar char="•"/>
            </a:pPr>
            <a:r>
              <a:rPr lang="en-US" sz="2400" dirty="0">
                <a:solidFill>
                  <a:schemeClr val="tx1">
                    <a:lumMod val="75000"/>
                    <a:lumOff val="25000"/>
                  </a:schemeClr>
                </a:solidFill>
                <a:latin typeface="Century Gothic"/>
                <a:cs typeface="Calibri"/>
              </a:rPr>
              <a:t>Uses HydraFloods algorithm</a:t>
            </a:r>
          </a:p>
          <a:p>
            <a:pPr marL="342900" indent="-342900">
              <a:spcAft>
                <a:spcPts val="600"/>
              </a:spcAft>
              <a:buClr>
                <a:srgbClr val="B73B52"/>
              </a:buClr>
              <a:buFont typeface="Arial"/>
              <a:buChar char="•"/>
            </a:pPr>
            <a:r>
              <a:rPr lang="en-US" sz="2400" dirty="0">
                <a:solidFill>
                  <a:schemeClr val="tx1">
                    <a:lumMod val="75000"/>
                    <a:lumOff val="25000"/>
                  </a:schemeClr>
                </a:solidFill>
                <a:latin typeface="Century Gothic"/>
                <a:cs typeface="Calibri"/>
              </a:rPr>
              <a:t>Masks out slopes and elevated areas </a:t>
            </a:r>
          </a:p>
          <a:p>
            <a:pPr marL="342900" indent="-342900">
              <a:spcAft>
                <a:spcPts val="600"/>
              </a:spcAft>
              <a:buClr>
                <a:srgbClr val="B73B52"/>
              </a:buClr>
              <a:buFont typeface="Arial"/>
              <a:buChar char="•"/>
            </a:pPr>
            <a:endParaRPr lang="en-US" sz="2400" dirty="0">
              <a:solidFill>
                <a:schemeClr val="tx1">
                  <a:lumMod val="75000"/>
                  <a:lumOff val="25000"/>
                </a:schemeClr>
              </a:solidFill>
              <a:latin typeface="Century Gothic"/>
              <a:cs typeface="Calibri"/>
            </a:endParaRPr>
          </a:p>
          <a:p>
            <a:pPr>
              <a:spcAft>
                <a:spcPts val="600"/>
              </a:spcAft>
              <a:buClr>
                <a:srgbClr val="B73B52"/>
              </a:buClr>
            </a:pPr>
            <a:r>
              <a:rPr lang="en-US" sz="2400" b="1" dirty="0">
                <a:solidFill>
                  <a:schemeClr val="tx1">
                    <a:lumMod val="75000"/>
                    <a:lumOff val="25000"/>
                  </a:schemeClr>
                </a:solidFill>
                <a:latin typeface="Century Gothic"/>
                <a:cs typeface="Calibri"/>
              </a:rPr>
              <a:t>Usability:</a:t>
            </a:r>
            <a:endParaRPr lang="en-US" sz="2400" dirty="0">
              <a:solidFill>
                <a:schemeClr val="tx1">
                  <a:lumMod val="75000"/>
                  <a:lumOff val="25000"/>
                </a:schemeClr>
              </a:solidFill>
              <a:latin typeface="Century Gothic"/>
              <a:cs typeface="Calibri"/>
            </a:endParaRPr>
          </a:p>
          <a:p>
            <a:pPr marL="342900" indent="-342900">
              <a:spcAft>
                <a:spcPts val="600"/>
              </a:spcAft>
              <a:buClr>
                <a:srgbClr val="B73B52"/>
              </a:buClr>
              <a:buFont typeface="Arial"/>
              <a:buChar char="•"/>
            </a:pPr>
            <a:r>
              <a:rPr lang="en-US" sz="2400" dirty="0">
                <a:solidFill>
                  <a:schemeClr val="tx1">
                    <a:lumMod val="75000"/>
                    <a:lumOff val="25000"/>
                  </a:schemeClr>
                </a:solidFill>
                <a:latin typeface="Century Gothic"/>
                <a:cs typeface="Calibri"/>
              </a:rPr>
              <a:t>Python API for Google Earth Engine </a:t>
            </a:r>
          </a:p>
          <a:p>
            <a:pPr marL="342900" indent="-342900">
              <a:spcAft>
                <a:spcPts val="600"/>
              </a:spcAft>
              <a:buClr>
                <a:srgbClr val="B73B52"/>
              </a:buClr>
              <a:buFont typeface="Arial"/>
              <a:buChar char="•"/>
            </a:pPr>
            <a:r>
              <a:rPr lang="en-US" sz="2400" dirty="0">
                <a:solidFill>
                  <a:schemeClr val="tx1">
                    <a:lumMod val="75000"/>
                    <a:lumOff val="25000"/>
                  </a:schemeClr>
                </a:solidFill>
                <a:latin typeface="Century Gothic"/>
                <a:cs typeface="Calibri"/>
              </a:rPr>
              <a:t>User-defined time range, region, flood sensitivity and buffer</a:t>
            </a:r>
          </a:p>
          <a:p>
            <a:pPr marL="342900" indent="-342900">
              <a:spcAft>
                <a:spcPts val="600"/>
              </a:spcAft>
              <a:buClr>
                <a:srgbClr val="B73B52"/>
              </a:buClr>
              <a:buFont typeface="Arial"/>
              <a:buChar char="•"/>
            </a:pPr>
            <a:r>
              <a:rPr lang="en-US" sz="2400" dirty="0">
                <a:solidFill>
                  <a:schemeClr val="tx1">
                    <a:lumMod val="75000"/>
                    <a:lumOff val="25000"/>
                  </a:schemeClr>
                </a:solidFill>
                <a:latin typeface="Century Gothic"/>
                <a:cs typeface="Calibri"/>
              </a:rPr>
              <a:t>View output or save as map</a:t>
            </a:r>
          </a:p>
          <a:p>
            <a:pPr marL="342900" indent="-342900">
              <a:spcAft>
                <a:spcPts val="600"/>
              </a:spcAft>
              <a:buClr>
                <a:srgbClr val="B73B52"/>
              </a:buClr>
              <a:buFont typeface="Arial"/>
              <a:buChar char="•"/>
            </a:pPr>
            <a:endParaRPr lang="en-US" sz="2400" dirty="0">
              <a:solidFill>
                <a:schemeClr val="tx1">
                  <a:lumMod val="75000"/>
                  <a:lumOff val="25000"/>
                </a:schemeClr>
              </a:solidFill>
              <a:latin typeface="Century Gothic"/>
              <a:cs typeface="Calibri"/>
            </a:endParaRPr>
          </a:p>
          <a:p>
            <a:pPr marL="285750" indent="-285750">
              <a:spcAft>
                <a:spcPts val="600"/>
              </a:spcAft>
              <a:buClr>
                <a:srgbClr val="B73B52"/>
              </a:buClr>
              <a:buFont typeface="Arial"/>
              <a:buChar char="•"/>
            </a:pPr>
            <a:endParaRPr lang="en-US" sz="2400" dirty="0">
              <a:solidFill>
                <a:schemeClr val="tx1">
                  <a:lumMod val="75000"/>
                  <a:lumOff val="25000"/>
                </a:schemeClr>
              </a:solidFill>
              <a:latin typeface="Century Gothic"/>
              <a:cs typeface="Calibri"/>
            </a:endParaRPr>
          </a:p>
        </p:txBody>
      </p:sp>
      <p:pic>
        <p:nvPicPr>
          <p:cNvPr id="8" name="Picture 8" descr="A picture containing weapon, old&#10;&#10;Description automatically generated">
            <a:extLst>
              <a:ext uri="{FF2B5EF4-FFF2-40B4-BE49-F238E27FC236}">
                <a16:creationId xmlns:a16="http://schemas.microsoft.com/office/drawing/2014/main" id="{B661DDEE-A0CA-4ACC-A15A-F481B965EC2B}"/>
              </a:ext>
            </a:extLst>
          </p:cNvPr>
          <p:cNvPicPr>
            <a:picLocks noChangeAspect="1"/>
          </p:cNvPicPr>
          <p:nvPr/>
        </p:nvPicPr>
        <p:blipFill>
          <a:blip r:embed="rId5"/>
          <a:stretch>
            <a:fillRect/>
          </a:stretch>
        </p:blipFill>
        <p:spPr>
          <a:xfrm>
            <a:off x="8105670" y="490234"/>
            <a:ext cx="4086329" cy="2422573"/>
          </a:xfrm>
          <a:prstGeom prst="rect">
            <a:avLst/>
          </a:prstGeom>
        </p:spPr>
      </p:pic>
      <p:pic>
        <p:nvPicPr>
          <p:cNvPr id="10" name="Picture 10" descr="A picture containing text&#10;&#10;Description automatically generated">
            <a:extLst>
              <a:ext uri="{FF2B5EF4-FFF2-40B4-BE49-F238E27FC236}">
                <a16:creationId xmlns:a16="http://schemas.microsoft.com/office/drawing/2014/main" id="{79CD8B4E-FAD4-46FF-BCF4-953C224A0DC2}"/>
              </a:ext>
            </a:extLst>
          </p:cNvPr>
          <p:cNvPicPr>
            <a:picLocks noChangeAspect="1"/>
          </p:cNvPicPr>
          <p:nvPr/>
        </p:nvPicPr>
        <p:blipFill rotWithShape="1">
          <a:blip r:embed="rId6"/>
          <a:srcRect r="4429" b="454"/>
          <a:stretch/>
        </p:blipFill>
        <p:spPr>
          <a:xfrm>
            <a:off x="8105671" y="2993967"/>
            <a:ext cx="4084891" cy="2167982"/>
          </a:xfrm>
          <a:prstGeom prst="rect">
            <a:avLst/>
          </a:prstGeom>
        </p:spPr>
      </p:pic>
      <p:sp>
        <p:nvSpPr>
          <p:cNvPr id="6" name="TextBox 5">
            <a:extLst>
              <a:ext uri="{FF2B5EF4-FFF2-40B4-BE49-F238E27FC236}">
                <a16:creationId xmlns:a16="http://schemas.microsoft.com/office/drawing/2014/main" id="{71CCC043-DA00-4C5B-9DA8-BD60E0605E69}"/>
              </a:ext>
            </a:extLst>
          </p:cNvPr>
          <p:cNvSpPr txBox="1"/>
          <p:nvPr/>
        </p:nvSpPr>
        <p:spPr>
          <a:xfrm>
            <a:off x="8669695" y="496477"/>
            <a:ext cx="363568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Century Gothic"/>
              </a:rPr>
              <a:t>Sentinel-1 image and flood extent, Hilo, Aug 2018</a:t>
            </a:r>
            <a:endParaRPr lang="en-US" dirty="0">
              <a:solidFill>
                <a:schemeClr val="bg1"/>
              </a:solidFill>
            </a:endParaRPr>
          </a:p>
        </p:txBody>
      </p:sp>
    </p:spTree>
    <p:extLst>
      <p:ext uri="{BB962C8B-B14F-4D97-AF65-F5344CB8AC3E}">
        <p14:creationId xmlns:p14="http://schemas.microsoft.com/office/powerpoint/2010/main" val="4229584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57300" y="48215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a:ea typeface="+mj-lt"/>
                <a:cs typeface="+mj-lt"/>
              </a:rPr>
              <a:t>HydraFloods </a:t>
            </a:r>
            <a:r>
              <a:rPr lang="en-US" sz="4000" b="1" dirty="0">
                <a:solidFill>
                  <a:srgbClr val="B73B52"/>
                </a:solidFill>
                <a:latin typeface="Century Gothic"/>
                <a:cs typeface="Calibri Light"/>
              </a:rPr>
              <a:t>Tool</a:t>
            </a:r>
            <a:endParaRPr lang="en-US" sz="4000" dirty="0">
              <a:solidFill>
                <a:srgbClr val="B73B52"/>
              </a:solidFill>
              <a:latin typeface="Century Gothic"/>
              <a:cs typeface="Calibri Light"/>
            </a:endParaRPr>
          </a:p>
        </p:txBody>
      </p:sp>
      <p:sp>
        <p:nvSpPr>
          <p:cNvPr id="5" name="Text Placeholder 5">
            <a:extLst>
              <a:ext uri="{FF2B5EF4-FFF2-40B4-BE49-F238E27FC236}">
                <a16:creationId xmlns:a16="http://schemas.microsoft.com/office/drawing/2014/main" id="{C650A5B2-AEF5-4FE2-88E3-03AF0315A770}"/>
              </a:ext>
            </a:extLst>
          </p:cNvPr>
          <p:cNvSpPr txBox="1">
            <a:spLocks/>
          </p:cNvSpPr>
          <p:nvPr/>
        </p:nvSpPr>
        <p:spPr>
          <a:xfrm>
            <a:off x="1259618" y="1236881"/>
            <a:ext cx="10104760" cy="428441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B73B52"/>
              </a:buClr>
              <a:buFont typeface="Arial"/>
              <a:buChar char="•"/>
            </a:pPr>
            <a:endParaRPr lang="en-US" sz="2400" dirty="0">
              <a:solidFill>
                <a:schemeClr val="tx1">
                  <a:lumMod val="75000"/>
                  <a:lumOff val="25000"/>
                </a:schemeClr>
              </a:solidFill>
              <a:latin typeface="Century Gothic"/>
              <a:cs typeface="Calibri"/>
            </a:endParaRPr>
          </a:p>
          <a:p>
            <a:pPr marL="285750" indent="-285750">
              <a:spcAft>
                <a:spcPts val="600"/>
              </a:spcAft>
              <a:buClr>
                <a:srgbClr val="B73B52"/>
              </a:buClr>
              <a:buFont typeface="Arial"/>
              <a:buChar char="•"/>
            </a:pPr>
            <a:endParaRPr lang="en-US" sz="2400" dirty="0">
              <a:solidFill>
                <a:schemeClr val="tx1">
                  <a:lumMod val="75000"/>
                  <a:lumOff val="25000"/>
                </a:schemeClr>
              </a:solidFill>
              <a:latin typeface="Century Gothic"/>
              <a:cs typeface="Calibri"/>
            </a:endParaRPr>
          </a:p>
        </p:txBody>
      </p:sp>
      <p:pic>
        <p:nvPicPr>
          <p:cNvPr id="4" name="Graphic 6" descr="Wave with solid fill">
            <a:extLst>
              <a:ext uri="{FF2B5EF4-FFF2-40B4-BE49-F238E27FC236}">
                <a16:creationId xmlns:a16="http://schemas.microsoft.com/office/drawing/2014/main" id="{C5F51B70-6B59-4749-9E66-03D91F6EE0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535" y="234741"/>
            <a:ext cx="914400" cy="914400"/>
          </a:xfrm>
          <a:prstGeom prst="rect">
            <a:avLst/>
          </a:prstGeom>
        </p:spPr>
      </p:pic>
      <p:sp>
        <p:nvSpPr>
          <p:cNvPr id="7" name="TextBox 6">
            <a:extLst>
              <a:ext uri="{FF2B5EF4-FFF2-40B4-BE49-F238E27FC236}">
                <a16:creationId xmlns:a16="http://schemas.microsoft.com/office/drawing/2014/main" id="{888189D7-49A5-48BD-B4D1-BEEB660BFBF6}"/>
              </a:ext>
            </a:extLst>
          </p:cNvPr>
          <p:cNvSpPr txBox="1"/>
          <p:nvPr/>
        </p:nvSpPr>
        <p:spPr>
          <a:xfrm>
            <a:off x="388056" y="1146917"/>
            <a:ext cx="11427040" cy="430887"/>
          </a:xfrm>
          <a:prstGeom prst="rect">
            <a:avLst/>
          </a:prstGeom>
          <a:solidFill>
            <a:schemeClr val="bg1">
              <a:lumMod val="95000"/>
            </a:schemeClr>
          </a:solidFill>
          <a:ln w="28575">
            <a:solidFill>
              <a:schemeClr val="bg1">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solidFill>
                  <a:srgbClr val="3F3F3F"/>
                </a:solidFill>
                <a:latin typeface="Century Gothic"/>
              </a:rPr>
              <a:t>Google Collab: Python API for Google Earth Engine</a:t>
            </a:r>
            <a:endParaRPr lang="en-US" sz="2200" b="1" dirty="0">
              <a:solidFill>
                <a:srgbClr val="3F3F3F"/>
              </a:solidFill>
              <a:cs typeface="Calibri"/>
            </a:endParaRPr>
          </a:p>
        </p:txBody>
      </p:sp>
      <p:sp>
        <p:nvSpPr>
          <p:cNvPr id="9" name="TextBox 8">
            <a:extLst>
              <a:ext uri="{FF2B5EF4-FFF2-40B4-BE49-F238E27FC236}">
                <a16:creationId xmlns:a16="http://schemas.microsoft.com/office/drawing/2014/main" id="{4DBB1D49-3AC4-44AA-9E74-0C159E1F838E}"/>
              </a:ext>
            </a:extLst>
          </p:cNvPr>
          <p:cNvSpPr txBox="1"/>
          <p:nvPr/>
        </p:nvSpPr>
        <p:spPr>
          <a:xfrm>
            <a:off x="389966" y="1761637"/>
            <a:ext cx="2678010" cy="400110"/>
          </a:xfrm>
          <a:prstGeom prst="rect">
            <a:avLst/>
          </a:prstGeom>
          <a:solidFill>
            <a:schemeClr val="accent6">
              <a:lumMod val="20000"/>
              <a:lumOff val="80000"/>
            </a:schemeClr>
          </a:solidFill>
          <a:ln>
            <a:solidFill>
              <a:schemeClr val="accent6">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User Interaction</a:t>
            </a:r>
            <a:endParaRPr lang="en-US" sz="2000" dirty="0"/>
          </a:p>
        </p:txBody>
      </p:sp>
      <p:sp>
        <p:nvSpPr>
          <p:cNvPr id="13" name="TextBox 12">
            <a:extLst>
              <a:ext uri="{FF2B5EF4-FFF2-40B4-BE49-F238E27FC236}">
                <a16:creationId xmlns:a16="http://schemas.microsoft.com/office/drawing/2014/main" id="{4A0C38E4-743F-4C2A-A765-5BBC7532CD6B}"/>
              </a:ext>
            </a:extLst>
          </p:cNvPr>
          <p:cNvSpPr txBox="1"/>
          <p:nvPr/>
        </p:nvSpPr>
        <p:spPr>
          <a:xfrm>
            <a:off x="4988017" y="2458325"/>
            <a:ext cx="2224410" cy="400110"/>
          </a:xfrm>
          <a:prstGeom prst="rect">
            <a:avLst/>
          </a:prstGeom>
          <a:noFill/>
          <a:ln>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Speckle Filtering</a:t>
            </a:r>
            <a:endParaRPr lang="en-US" sz="2000" dirty="0"/>
          </a:p>
        </p:txBody>
      </p:sp>
      <p:sp>
        <p:nvSpPr>
          <p:cNvPr id="14" name="TextBox 13">
            <a:extLst>
              <a:ext uri="{FF2B5EF4-FFF2-40B4-BE49-F238E27FC236}">
                <a16:creationId xmlns:a16="http://schemas.microsoft.com/office/drawing/2014/main" id="{537BC30D-A0DA-481B-9C74-CF51AFA8EF1D}"/>
              </a:ext>
            </a:extLst>
          </p:cNvPr>
          <p:cNvSpPr txBox="1"/>
          <p:nvPr/>
        </p:nvSpPr>
        <p:spPr>
          <a:xfrm>
            <a:off x="4988016" y="3044479"/>
            <a:ext cx="2224410" cy="400110"/>
          </a:xfrm>
          <a:prstGeom prst="rect">
            <a:avLst/>
          </a:prstGeom>
          <a:noFill/>
          <a:ln>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Terrain Filter</a:t>
            </a:r>
            <a:endParaRPr lang="en-US" sz="2000" dirty="0"/>
          </a:p>
        </p:txBody>
      </p:sp>
      <p:sp>
        <p:nvSpPr>
          <p:cNvPr id="15" name="TextBox 14">
            <a:extLst>
              <a:ext uri="{FF2B5EF4-FFF2-40B4-BE49-F238E27FC236}">
                <a16:creationId xmlns:a16="http://schemas.microsoft.com/office/drawing/2014/main" id="{2E286587-5DF6-4E74-AA82-D9C258BB2F31}"/>
              </a:ext>
            </a:extLst>
          </p:cNvPr>
          <p:cNvSpPr txBox="1"/>
          <p:nvPr/>
        </p:nvSpPr>
        <p:spPr>
          <a:xfrm>
            <a:off x="3614742" y="3630632"/>
            <a:ext cx="4970959" cy="400110"/>
          </a:xfrm>
          <a:prstGeom prst="rect">
            <a:avLst/>
          </a:prstGeom>
          <a:solidFill>
            <a:srgbClr val="FFF2CC">
              <a:alpha val="45000"/>
            </a:srgbClr>
          </a:solidFill>
          <a:ln>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Delineate Surface Water</a:t>
            </a:r>
            <a:endParaRPr lang="en-US" sz="2000" dirty="0"/>
          </a:p>
        </p:txBody>
      </p:sp>
      <p:sp>
        <p:nvSpPr>
          <p:cNvPr id="16" name="TextBox 15">
            <a:extLst>
              <a:ext uri="{FF2B5EF4-FFF2-40B4-BE49-F238E27FC236}">
                <a16:creationId xmlns:a16="http://schemas.microsoft.com/office/drawing/2014/main" id="{C2FA2C41-D39D-4E3A-A29A-50488334F23C}"/>
              </a:ext>
            </a:extLst>
          </p:cNvPr>
          <p:cNvSpPr txBox="1"/>
          <p:nvPr/>
        </p:nvSpPr>
        <p:spPr>
          <a:xfrm>
            <a:off x="3613812" y="1759352"/>
            <a:ext cx="4972382" cy="400110"/>
          </a:xfrm>
          <a:prstGeom prst="rect">
            <a:avLst/>
          </a:prstGeom>
          <a:solidFill>
            <a:schemeClr val="accent4">
              <a:lumMod val="20000"/>
              <a:lumOff val="80000"/>
            </a:schemeClr>
          </a:solidFill>
          <a:ln>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Processing</a:t>
            </a:r>
            <a:endParaRPr lang="en-US" sz="2000" dirty="0"/>
          </a:p>
        </p:txBody>
      </p:sp>
      <p:sp>
        <p:nvSpPr>
          <p:cNvPr id="17" name="TextBox 16">
            <a:extLst>
              <a:ext uri="{FF2B5EF4-FFF2-40B4-BE49-F238E27FC236}">
                <a16:creationId xmlns:a16="http://schemas.microsoft.com/office/drawing/2014/main" id="{0EB4E983-4671-4B3F-AF2D-8A6C92EBDFE2}"/>
              </a:ext>
            </a:extLst>
          </p:cNvPr>
          <p:cNvSpPr txBox="1"/>
          <p:nvPr/>
        </p:nvSpPr>
        <p:spPr>
          <a:xfrm>
            <a:off x="9148778" y="1759351"/>
            <a:ext cx="2678010" cy="400110"/>
          </a:xfrm>
          <a:prstGeom prst="rect">
            <a:avLst/>
          </a:prstGeom>
          <a:solidFill>
            <a:schemeClr val="accent5">
              <a:lumMod val="20000"/>
              <a:lumOff val="80000"/>
            </a:schemeClr>
          </a:solidFill>
          <a:ln>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Output</a:t>
            </a:r>
            <a:endParaRPr lang="en-US" sz="2000" dirty="0"/>
          </a:p>
        </p:txBody>
      </p:sp>
      <p:sp>
        <p:nvSpPr>
          <p:cNvPr id="18" name="TextBox 17">
            <a:extLst>
              <a:ext uri="{FF2B5EF4-FFF2-40B4-BE49-F238E27FC236}">
                <a16:creationId xmlns:a16="http://schemas.microsoft.com/office/drawing/2014/main" id="{1814C36E-7C2B-446A-8FE0-432E7A0D5BBF}"/>
              </a:ext>
            </a:extLst>
          </p:cNvPr>
          <p:cNvSpPr txBox="1"/>
          <p:nvPr/>
        </p:nvSpPr>
        <p:spPr>
          <a:xfrm>
            <a:off x="4988015" y="4275402"/>
            <a:ext cx="2224410" cy="400110"/>
          </a:xfrm>
          <a:prstGeom prst="rect">
            <a:avLst/>
          </a:prstGeom>
          <a:noFill/>
          <a:ln>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Mask out slopes</a:t>
            </a:r>
          </a:p>
        </p:txBody>
      </p:sp>
      <p:sp>
        <p:nvSpPr>
          <p:cNvPr id="19" name="TextBox 18">
            <a:extLst>
              <a:ext uri="{FF2B5EF4-FFF2-40B4-BE49-F238E27FC236}">
                <a16:creationId xmlns:a16="http://schemas.microsoft.com/office/drawing/2014/main" id="{17694A78-233C-4743-BC0A-92FA62B07FC9}"/>
              </a:ext>
            </a:extLst>
          </p:cNvPr>
          <p:cNvSpPr txBox="1"/>
          <p:nvPr/>
        </p:nvSpPr>
        <p:spPr>
          <a:xfrm>
            <a:off x="4988015" y="4861556"/>
            <a:ext cx="2224410" cy="707886"/>
          </a:xfrm>
          <a:prstGeom prst="rect">
            <a:avLst/>
          </a:prstGeom>
          <a:noFill/>
          <a:ln>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Mask out areas above HAND</a:t>
            </a:r>
            <a:endParaRPr lang="en-US" sz="2000" dirty="0"/>
          </a:p>
        </p:txBody>
      </p:sp>
      <p:sp>
        <p:nvSpPr>
          <p:cNvPr id="21" name="TextBox 20">
            <a:extLst>
              <a:ext uri="{FF2B5EF4-FFF2-40B4-BE49-F238E27FC236}">
                <a16:creationId xmlns:a16="http://schemas.microsoft.com/office/drawing/2014/main" id="{C5E63ABF-AA62-4506-9CF1-CDAD5198BA4B}"/>
              </a:ext>
            </a:extLst>
          </p:cNvPr>
          <p:cNvSpPr txBox="1"/>
          <p:nvPr/>
        </p:nvSpPr>
        <p:spPr>
          <a:xfrm>
            <a:off x="4988014" y="5791027"/>
            <a:ext cx="2224410" cy="400110"/>
          </a:xfrm>
          <a:prstGeom prst="rect">
            <a:avLst/>
          </a:prstGeom>
          <a:noFill/>
          <a:ln>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Create buffer</a:t>
            </a:r>
          </a:p>
        </p:txBody>
      </p:sp>
      <p:sp>
        <p:nvSpPr>
          <p:cNvPr id="20" name="TextBox 19">
            <a:extLst>
              <a:ext uri="{FF2B5EF4-FFF2-40B4-BE49-F238E27FC236}">
                <a16:creationId xmlns:a16="http://schemas.microsoft.com/office/drawing/2014/main" id="{C57EC240-C4E5-450D-9598-B5E4621ECE86}"/>
              </a:ext>
            </a:extLst>
          </p:cNvPr>
          <p:cNvSpPr txBox="1"/>
          <p:nvPr/>
        </p:nvSpPr>
        <p:spPr>
          <a:xfrm>
            <a:off x="390895" y="2458324"/>
            <a:ext cx="2676585" cy="400110"/>
          </a:xfrm>
          <a:prstGeom prst="rect">
            <a:avLst/>
          </a:prstGeom>
          <a:noFill/>
          <a:ln>
            <a:solidFill>
              <a:schemeClr val="accent6">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Define date range</a:t>
            </a:r>
          </a:p>
        </p:txBody>
      </p:sp>
      <p:sp>
        <p:nvSpPr>
          <p:cNvPr id="23" name="TextBox 22">
            <a:extLst>
              <a:ext uri="{FF2B5EF4-FFF2-40B4-BE49-F238E27FC236}">
                <a16:creationId xmlns:a16="http://schemas.microsoft.com/office/drawing/2014/main" id="{DE210555-DA4A-46B7-B824-DBE54BE6F6D2}"/>
              </a:ext>
            </a:extLst>
          </p:cNvPr>
          <p:cNvSpPr txBox="1"/>
          <p:nvPr/>
        </p:nvSpPr>
        <p:spPr>
          <a:xfrm>
            <a:off x="390894" y="3044477"/>
            <a:ext cx="2676585" cy="400110"/>
          </a:xfrm>
          <a:prstGeom prst="rect">
            <a:avLst/>
          </a:prstGeom>
          <a:noFill/>
          <a:ln>
            <a:solidFill>
              <a:schemeClr val="accent6">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Define region</a:t>
            </a:r>
            <a:endParaRPr lang="en-US" sz="2000" dirty="0"/>
          </a:p>
        </p:txBody>
      </p:sp>
      <p:sp>
        <p:nvSpPr>
          <p:cNvPr id="3" name="Arrow: Right 2">
            <a:extLst>
              <a:ext uri="{FF2B5EF4-FFF2-40B4-BE49-F238E27FC236}">
                <a16:creationId xmlns:a16="http://schemas.microsoft.com/office/drawing/2014/main" id="{3FBCAEEA-8829-408B-B2E5-FC3B47D4362A}"/>
              </a:ext>
            </a:extLst>
          </p:cNvPr>
          <p:cNvSpPr/>
          <p:nvPr/>
        </p:nvSpPr>
        <p:spPr>
          <a:xfrm>
            <a:off x="3186818" y="1788288"/>
            <a:ext cx="343319" cy="318198"/>
          </a:xfrm>
          <a:prstGeom prst="rightArrow">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4" name="Arrow: Right 23">
            <a:extLst>
              <a:ext uri="{FF2B5EF4-FFF2-40B4-BE49-F238E27FC236}">
                <a16:creationId xmlns:a16="http://schemas.microsoft.com/office/drawing/2014/main" id="{B99AD263-BA0E-45FE-B73D-F8C5A1E1AA14}"/>
              </a:ext>
            </a:extLst>
          </p:cNvPr>
          <p:cNvSpPr/>
          <p:nvPr/>
        </p:nvSpPr>
        <p:spPr>
          <a:xfrm>
            <a:off x="8705037" y="1788287"/>
            <a:ext cx="343319" cy="318198"/>
          </a:xfrm>
          <a:prstGeom prst="rightArrow">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5" name="TextBox 24">
            <a:extLst>
              <a:ext uri="{FF2B5EF4-FFF2-40B4-BE49-F238E27FC236}">
                <a16:creationId xmlns:a16="http://schemas.microsoft.com/office/drawing/2014/main" id="{7A81ED09-3414-4D74-95B4-1E0798D36F6F}"/>
              </a:ext>
            </a:extLst>
          </p:cNvPr>
          <p:cNvSpPr txBox="1"/>
          <p:nvPr/>
        </p:nvSpPr>
        <p:spPr>
          <a:xfrm>
            <a:off x="9149708" y="3044478"/>
            <a:ext cx="2668212" cy="400110"/>
          </a:xfrm>
          <a:prstGeom prst="rect">
            <a:avLst/>
          </a:prstGeom>
          <a:solidFill>
            <a:schemeClr val="accent5">
              <a:lumMod val="20000"/>
              <a:lumOff val="80000"/>
            </a:schemeClr>
          </a:solidFill>
          <a:ln>
            <a:solidFill>
              <a:schemeClr val="accent5"/>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rPr>
              <a:t>Flood extent map</a:t>
            </a:r>
          </a:p>
        </p:txBody>
      </p:sp>
      <p:sp>
        <p:nvSpPr>
          <p:cNvPr id="26" name="TextBox 25">
            <a:extLst>
              <a:ext uri="{FF2B5EF4-FFF2-40B4-BE49-F238E27FC236}">
                <a16:creationId xmlns:a16="http://schemas.microsoft.com/office/drawing/2014/main" id="{B13B5B0A-904C-4ADB-B9DC-AAFFCA328833}"/>
              </a:ext>
            </a:extLst>
          </p:cNvPr>
          <p:cNvSpPr txBox="1"/>
          <p:nvPr/>
        </p:nvSpPr>
        <p:spPr>
          <a:xfrm>
            <a:off x="9149707" y="3672498"/>
            <a:ext cx="2668212" cy="707886"/>
          </a:xfrm>
          <a:prstGeom prst="rect">
            <a:avLst/>
          </a:prstGeom>
          <a:solidFill>
            <a:schemeClr val="accent5">
              <a:lumMod val="20000"/>
              <a:lumOff val="80000"/>
            </a:schemeClr>
          </a:solidFill>
          <a:ln>
            <a:solidFill>
              <a:schemeClr val="accent5"/>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rPr>
              <a:t>Flood extent map</a:t>
            </a:r>
          </a:p>
          <a:p>
            <a:pPr algn="ctr"/>
            <a:r>
              <a:rPr lang="en-US" sz="2000" b="1" dirty="0">
                <a:solidFill>
                  <a:srgbClr val="3F3F3F"/>
                </a:solidFill>
                <a:latin typeface="Century Gothic"/>
              </a:rPr>
              <a:t>with buffer</a:t>
            </a:r>
          </a:p>
        </p:txBody>
      </p:sp>
    </p:spTree>
    <p:extLst>
      <p:ext uri="{BB962C8B-B14F-4D97-AF65-F5344CB8AC3E}">
        <p14:creationId xmlns:p14="http://schemas.microsoft.com/office/powerpoint/2010/main" val="694158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hart&#10;&#10;Description automatically generated">
            <a:extLst>
              <a:ext uri="{FF2B5EF4-FFF2-40B4-BE49-F238E27FC236}">
                <a16:creationId xmlns:a16="http://schemas.microsoft.com/office/drawing/2014/main" id="{97CC2C0E-01D4-4EE3-B53C-8F1E49A9150B}"/>
              </a:ext>
            </a:extLst>
          </p:cNvPr>
          <p:cNvPicPr>
            <a:picLocks noChangeAspect="1"/>
          </p:cNvPicPr>
          <p:nvPr/>
        </p:nvPicPr>
        <p:blipFill>
          <a:blip r:embed="rId3"/>
          <a:stretch>
            <a:fillRect/>
          </a:stretch>
        </p:blipFill>
        <p:spPr>
          <a:xfrm>
            <a:off x="1545772" y="1125072"/>
            <a:ext cx="9100455" cy="5028771"/>
          </a:xfrm>
          <a:prstGeom prst="rect">
            <a:avLst/>
          </a:prstGeom>
          <a:ln>
            <a:solidFill>
              <a:schemeClr val="tx1">
                <a:lumMod val="75000"/>
                <a:lumOff val="25000"/>
              </a:schemeClr>
            </a:solidFill>
          </a:ln>
        </p:spPr>
      </p:pic>
      <p:pic>
        <p:nvPicPr>
          <p:cNvPr id="6" name="Picture 12">
            <a:extLst>
              <a:ext uri="{FF2B5EF4-FFF2-40B4-BE49-F238E27FC236}">
                <a16:creationId xmlns:a16="http://schemas.microsoft.com/office/drawing/2014/main" id="{19A6AE1B-B488-4C52-90F1-89A7625D892C}"/>
              </a:ext>
            </a:extLst>
          </p:cNvPr>
          <p:cNvPicPr>
            <a:picLocks noChangeAspect="1"/>
          </p:cNvPicPr>
          <p:nvPr/>
        </p:nvPicPr>
        <p:blipFill>
          <a:blip r:embed="rId4"/>
          <a:stretch>
            <a:fillRect/>
          </a:stretch>
        </p:blipFill>
        <p:spPr>
          <a:xfrm>
            <a:off x="6942288" y="1132255"/>
            <a:ext cx="677636" cy="920750"/>
          </a:xfrm>
          <a:prstGeom prst="rect">
            <a:avLst/>
          </a:prstGeom>
        </p:spPr>
      </p:pic>
      <p:pic>
        <p:nvPicPr>
          <p:cNvPr id="8" name="Picture 6" descr="A picture containing table&#10;&#10;Description automatically generated">
            <a:extLst>
              <a:ext uri="{FF2B5EF4-FFF2-40B4-BE49-F238E27FC236}">
                <a16:creationId xmlns:a16="http://schemas.microsoft.com/office/drawing/2014/main" id="{3A5135B3-B846-43F3-9C4B-9B1310F20BF5}"/>
              </a:ext>
            </a:extLst>
          </p:cNvPr>
          <p:cNvPicPr>
            <a:picLocks noChangeAspect="1"/>
          </p:cNvPicPr>
          <p:nvPr/>
        </p:nvPicPr>
        <p:blipFill rotWithShape="1">
          <a:blip r:embed="rId5"/>
          <a:srcRect r="-240" b="20988"/>
          <a:stretch/>
        </p:blipFill>
        <p:spPr>
          <a:xfrm>
            <a:off x="7676743" y="5664837"/>
            <a:ext cx="759386" cy="346564"/>
          </a:xfrm>
          <a:prstGeom prst="rect">
            <a:avLst/>
          </a:prstGeom>
        </p:spPr>
      </p:pic>
      <p:pic>
        <p:nvPicPr>
          <p:cNvPr id="10" name="Picture 7">
            <a:extLst>
              <a:ext uri="{FF2B5EF4-FFF2-40B4-BE49-F238E27FC236}">
                <a16:creationId xmlns:a16="http://schemas.microsoft.com/office/drawing/2014/main" id="{3A685E38-A040-407B-A97D-F0AD9A2761C8}"/>
              </a:ext>
            </a:extLst>
          </p:cNvPr>
          <p:cNvPicPr>
            <a:picLocks noChangeAspect="1"/>
          </p:cNvPicPr>
          <p:nvPr/>
        </p:nvPicPr>
        <p:blipFill rotWithShape="1">
          <a:blip r:embed="rId6"/>
          <a:srcRect r="-893" b="24615"/>
          <a:stretch/>
        </p:blipFill>
        <p:spPr>
          <a:xfrm>
            <a:off x="9661072" y="1177492"/>
            <a:ext cx="779114" cy="322963"/>
          </a:xfrm>
          <a:prstGeom prst="rect">
            <a:avLst/>
          </a:prstGeom>
        </p:spPr>
      </p:pic>
      <p:pic>
        <p:nvPicPr>
          <p:cNvPr id="14" name="Picture 8" descr="A picture containing chart&#10;&#10;Description automatically generated">
            <a:extLst>
              <a:ext uri="{FF2B5EF4-FFF2-40B4-BE49-F238E27FC236}">
                <a16:creationId xmlns:a16="http://schemas.microsoft.com/office/drawing/2014/main" id="{698D0D61-47DA-4BA2-8CC3-9CE3EAC33C71}"/>
              </a:ext>
            </a:extLst>
          </p:cNvPr>
          <p:cNvPicPr>
            <a:picLocks noChangeAspect="1"/>
          </p:cNvPicPr>
          <p:nvPr/>
        </p:nvPicPr>
        <p:blipFill>
          <a:blip r:embed="rId7"/>
          <a:stretch>
            <a:fillRect/>
          </a:stretch>
        </p:blipFill>
        <p:spPr>
          <a:xfrm>
            <a:off x="1648310" y="5496103"/>
            <a:ext cx="1810407" cy="588005"/>
          </a:xfrm>
          <a:prstGeom prst="rect">
            <a:avLst/>
          </a:prstGeom>
        </p:spPr>
      </p:pic>
      <p:sp>
        <p:nvSpPr>
          <p:cNvPr id="3" name="Title 1">
            <a:extLst>
              <a:ext uri="{FF2B5EF4-FFF2-40B4-BE49-F238E27FC236}">
                <a16:creationId xmlns:a16="http://schemas.microsoft.com/office/drawing/2014/main" id="{313F7F14-4FEF-4C33-8FCD-355EBB5DDAFC}"/>
              </a:ext>
            </a:extLst>
          </p:cNvPr>
          <p:cNvSpPr txBox="1">
            <a:spLocks/>
          </p:cNvSpPr>
          <p:nvPr/>
        </p:nvSpPr>
        <p:spPr>
          <a:xfrm>
            <a:off x="250959" y="-175930"/>
            <a:ext cx="10108456" cy="153717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OUTPUTS – </a:t>
            </a:r>
            <a:r>
              <a:rPr lang="en-US" sz="4000" b="1" dirty="0">
                <a:solidFill>
                  <a:srgbClr val="B73B52"/>
                </a:solidFill>
                <a:latin typeface="Century Gothic"/>
                <a:ea typeface="+mj-lt"/>
                <a:cs typeface="+mj-lt"/>
              </a:rPr>
              <a:t>STORM FLOOD MAP</a:t>
            </a:r>
            <a:endParaRPr lang="en-US" dirty="0">
              <a:latin typeface="Century Gothic"/>
              <a:ea typeface="+mj-lt"/>
              <a:cs typeface="+mj-lt"/>
            </a:endParaRPr>
          </a:p>
        </p:txBody>
      </p:sp>
      <p:sp>
        <p:nvSpPr>
          <p:cNvPr id="7" name="TextBox 6">
            <a:extLst>
              <a:ext uri="{FF2B5EF4-FFF2-40B4-BE49-F238E27FC236}">
                <a16:creationId xmlns:a16="http://schemas.microsoft.com/office/drawing/2014/main" id="{7586411D-CFCF-4E28-B284-F61761247E11}"/>
              </a:ext>
            </a:extLst>
          </p:cNvPr>
          <p:cNvSpPr txBox="1"/>
          <p:nvPr/>
        </p:nvSpPr>
        <p:spPr>
          <a:xfrm>
            <a:off x="1524000" y="1196340"/>
            <a:ext cx="33070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a:rPr>
              <a:t>Storm flood</a:t>
            </a:r>
            <a:endParaRPr lang="en-US" dirty="0"/>
          </a:p>
        </p:txBody>
      </p:sp>
      <p:sp>
        <p:nvSpPr>
          <p:cNvPr id="12" name="TextBox 11">
            <a:extLst>
              <a:ext uri="{FF2B5EF4-FFF2-40B4-BE49-F238E27FC236}">
                <a16:creationId xmlns:a16="http://schemas.microsoft.com/office/drawing/2014/main" id="{14521D36-B1FB-47A2-B66A-5E6747B54721}"/>
              </a:ext>
            </a:extLst>
          </p:cNvPr>
          <p:cNvSpPr txBox="1"/>
          <p:nvPr/>
        </p:nvSpPr>
        <p:spPr>
          <a:xfrm>
            <a:off x="1897379" y="1531620"/>
            <a:ext cx="33070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a:rPr>
              <a:t>No flood</a:t>
            </a:r>
            <a:endParaRPr lang="en-US" dirty="0"/>
          </a:p>
        </p:txBody>
      </p:sp>
      <p:sp>
        <p:nvSpPr>
          <p:cNvPr id="13" name="TextBox 12">
            <a:extLst>
              <a:ext uri="{FF2B5EF4-FFF2-40B4-BE49-F238E27FC236}">
                <a16:creationId xmlns:a16="http://schemas.microsoft.com/office/drawing/2014/main" id="{5427372D-B62C-4F76-8D10-16CAFD9795DF}"/>
              </a:ext>
            </a:extLst>
          </p:cNvPr>
          <p:cNvSpPr txBox="1"/>
          <p:nvPr/>
        </p:nvSpPr>
        <p:spPr>
          <a:xfrm>
            <a:off x="1920239" y="1821180"/>
            <a:ext cx="33070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a:rPr>
              <a:t>Flood</a:t>
            </a:r>
            <a:endParaRPr lang="en-US" dirty="0"/>
          </a:p>
        </p:txBody>
      </p:sp>
      <p:pic>
        <p:nvPicPr>
          <p:cNvPr id="9" name="Picture 14" descr="A picture containing square&#10;&#10;Description automatically generated">
            <a:extLst>
              <a:ext uri="{FF2B5EF4-FFF2-40B4-BE49-F238E27FC236}">
                <a16:creationId xmlns:a16="http://schemas.microsoft.com/office/drawing/2014/main" id="{9D392122-A356-492D-B098-D0E175CDA72E}"/>
              </a:ext>
            </a:extLst>
          </p:cNvPr>
          <p:cNvPicPr>
            <a:picLocks noChangeAspect="1"/>
          </p:cNvPicPr>
          <p:nvPr/>
        </p:nvPicPr>
        <p:blipFill rotWithShape="1">
          <a:blip r:embed="rId8"/>
          <a:srcRect l="10278" t="52500" r="13101" b="22857"/>
          <a:stretch/>
        </p:blipFill>
        <p:spPr>
          <a:xfrm>
            <a:off x="1656758" y="1648778"/>
            <a:ext cx="263182" cy="126684"/>
          </a:xfrm>
          <a:prstGeom prst="rect">
            <a:avLst/>
          </a:prstGeom>
          <a:ln>
            <a:solidFill>
              <a:schemeClr val="tx1">
                <a:lumMod val="75000"/>
                <a:lumOff val="25000"/>
              </a:schemeClr>
            </a:solidFill>
          </a:ln>
        </p:spPr>
      </p:pic>
      <p:pic>
        <p:nvPicPr>
          <p:cNvPr id="15" name="Picture 15" descr="Shape, rectangle&#10;&#10;Description automatically generated">
            <a:extLst>
              <a:ext uri="{FF2B5EF4-FFF2-40B4-BE49-F238E27FC236}">
                <a16:creationId xmlns:a16="http://schemas.microsoft.com/office/drawing/2014/main" id="{AA7E423C-80A2-478D-A097-0EAD8A18D37E}"/>
              </a:ext>
            </a:extLst>
          </p:cNvPr>
          <p:cNvPicPr>
            <a:picLocks noChangeAspect="1"/>
          </p:cNvPicPr>
          <p:nvPr/>
        </p:nvPicPr>
        <p:blipFill rotWithShape="1">
          <a:blip r:embed="rId9"/>
          <a:srcRect l="15095" t="11111" r="3773" b="52381"/>
          <a:stretch/>
        </p:blipFill>
        <p:spPr>
          <a:xfrm>
            <a:off x="1663546" y="1939647"/>
            <a:ext cx="257612" cy="135983"/>
          </a:xfrm>
          <a:prstGeom prst="rect">
            <a:avLst/>
          </a:prstGeom>
          <a:ln>
            <a:solidFill>
              <a:schemeClr val="tx1">
                <a:lumMod val="75000"/>
                <a:lumOff val="25000"/>
              </a:schemeClr>
            </a:solidFill>
          </a:ln>
        </p:spPr>
      </p:pic>
      <p:sp>
        <p:nvSpPr>
          <p:cNvPr id="2" name="TextBox 1">
            <a:extLst>
              <a:ext uri="{FF2B5EF4-FFF2-40B4-BE49-F238E27FC236}">
                <a16:creationId xmlns:a16="http://schemas.microsoft.com/office/drawing/2014/main" id="{C766D367-2488-4CBC-9EBA-2EBA374EEDD9}"/>
              </a:ext>
            </a:extLst>
          </p:cNvPr>
          <p:cNvSpPr txBox="1"/>
          <p:nvPr/>
        </p:nvSpPr>
        <p:spPr>
          <a:xfrm>
            <a:off x="10001436" y="1489897"/>
            <a:ext cx="6071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a:rPr>
              <a:t>Hilo</a:t>
            </a:r>
            <a:endParaRPr lang="en-US" dirty="0"/>
          </a:p>
        </p:txBody>
      </p:sp>
      <p:cxnSp>
        <p:nvCxnSpPr>
          <p:cNvPr id="11" name="Straight Arrow Connector 10">
            <a:extLst>
              <a:ext uri="{FF2B5EF4-FFF2-40B4-BE49-F238E27FC236}">
                <a16:creationId xmlns:a16="http://schemas.microsoft.com/office/drawing/2014/main" id="{A7B0EBD5-D471-4749-AE16-59AF9FB19008}"/>
              </a:ext>
            </a:extLst>
          </p:cNvPr>
          <p:cNvCxnSpPr/>
          <p:nvPr/>
        </p:nvCxnSpPr>
        <p:spPr>
          <a:xfrm>
            <a:off x="7523063" y="1127011"/>
            <a:ext cx="4872" cy="5038194"/>
          </a:xfrm>
          <a:prstGeom prst="straightConnector1">
            <a:avLst/>
          </a:prstGeom>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8209ABEA-1D4B-45A5-AEFC-526E7DF30378}"/>
              </a:ext>
            </a:extLst>
          </p:cNvPr>
          <p:cNvSpPr txBox="1"/>
          <p:nvPr/>
        </p:nvSpPr>
        <p:spPr>
          <a:xfrm>
            <a:off x="7621747" y="5324880"/>
            <a:ext cx="152175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a:rPr>
              <a:t>Kailua-Kona</a:t>
            </a:r>
            <a:endParaRPr lang="en-US" dirty="0"/>
          </a:p>
        </p:txBody>
      </p:sp>
      <p:cxnSp>
        <p:nvCxnSpPr>
          <p:cNvPr id="4" name="Straight Arrow Connector 3">
            <a:extLst>
              <a:ext uri="{FF2B5EF4-FFF2-40B4-BE49-F238E27FC236}">
                <a16:creationId xmlns:a16="http://schemas.microsoft.com/office/drawing/2014/main" id="{D93D6507-807B-4E9E-85D3-B664FA54B809}"/>
              </a:ext>
            </a:extLst>
          </p:cNvPr>
          <p:cNvCxnSpPr/>
          <p:nvPr/>
        </p:nvCxnSpPr>
        <p:spPr>
          <a:xfrm>
            <a:off x="7528560" y="3505200"/>
            <a:ext cx="3093720" cy="0"/>
          </a:xfrm>
          <a:prstGeom prst="straightConnector1">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7947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17AA30-EE09-426D-9A69-779AB3F02F33}"/>
              </a:ext>
            </a:extLst>
          </p:cNvPr>
          <p:cNvSpPr txBox="1">
            <a:spLocks/>
          </p:cNvSpPr>
          <p:nvPr/>
        </p:nvSpPr>
        <p:spPr>
          <a:xfrm>
            <a:off x="3577419" y="2652033"/>
            <a:ext cx="5036039" cy="155641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B73B52"/>
                </a:solidFill>
                <a:latin typeface="Century Gothic"/>
                <a:cs typeface="Calibri Light" panose="020F0302020204030204"/>
              </a:rPr>
              <a:t>PRECIPITATION</a:t>
            </a:r>
          </a:p>
        </p:txBody>
      </p:sp>
      <p:pic>
        <p:nvPicPr>
          <p:cNvPr id="2" name="Graphic 5" descr="Rain with solid fill">
            <a:extLst>
              <a:ext uri="{FF2B5EF4-FFF2-40B4-BE49-F238E27FC236}">
                <a16:creationId xmlns:a16="http://schemas.microsoft.com/office/drawing/2014/main" id="{948B1266-4E18-43DF-9679-6E3954FFF4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7436" y="2196835"/>
            <a:ext cx="914400" cy="914400"/>
          </a:xfrm>
          <a:prstGeom prst="rect">
            <a:avLst/>
          </a:prstGeom>
        </p:spPr>
      </p:pic>
    </p:spTree>
    <p:extLst>
      <p:ext uri="{BB962C8B-B14F-4D97-AF65-F5344CB8AC3E}">
        <p14:creationId xmlns:p14="http://schemas.microsoft.com/office/powerpoint/2010/main" val="1398843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B029334-90A6-438A-AC95-0BCA37D66B73}"/>
              </a:ext>
            </a:extLst>
          </p:cNvPr>
          <p:cNvSpPr txBox="1"/>
          <p:nvPr/>
        </p:nvSpPr>
        <p:spPr>
          <a:xfrm>
            <a:off x="2885054" y="2084009"/>
            <a:ext cx="1755839" cy="1200329"/>
          </a:xfrm>
          <a:prstGeom prst="rect">
            <a:avLst/>
          </a:prstGeom>
          <a:noFill/>
          <a:ln>
            <a:solidFill>
              <a:schemeClr val="accent2">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Loads data for Historical Period 1981-2010</a:t>
            </a:r>
            <a:endParaRPr lang="en-US" dirty="0">
              <a:solidFill>
                <a:srgbClr val="3F3F3F"/>
              </a:solidFill>
            </a:endParaRPr>
          </a:p>
        </p:txBody>
      </p:sp>
      <p:sp>
        <p:nvSpPr>
          <p:cNvPr id="11" name="TextBox 10">
            <a:extLst>
              <a:ext uri="{FF2B5EF4-FFF2-40B4-BE49-F238E27FC236}">
                <a16:creationId xmlns:a16="http://schemas.microsoft.com/office/drawing/2014/main" id="{B7A4617F-D01B-4797-B300-CC54B878FE9F}"/>
              </a:ext>
            </a:extLst>
          </p:cNvPr>
          <p:cNvSpPr txBox="1"/>
          <p:nvPr/>
        </p:nvSpPr>
        <p:spPr>
          <a:xfrm>
            <a:off x="4906148" y="2084006"/>
            <a:ext cx="2356630" cy="1477328"/>
          </a:xfrm>
          <a:prstGeom prst="rect">
            <a:avLst/>
          </a:prstGeom>
          <a:noFill/>
          <a:ln>
            <a:solidFill>
              <a:schemeClr val="accent2">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Select months Nov – Mar (Wet Season) &amp;</a:t>
            </a:r>
          </a:p>
          <a:p>
            <a:pPr algn="ctr"/>
            <a:r>
              <a:rPr lang="en-US" dirty="0">
                <a:solidFill>
                  <a:srgbClr val="3F3F3F"/>
                </a:solidFill>
                <a:latin typeface="Century Gothic"/>
              </a:rPr>
              <a:t> band 'precipitation'</a:t>
            </a:r>
          </a:p>
        </p:txBody>
      </p:sp>
      <p:sp>
        <p:nvSpPr>
          <p:cNvPr id="12" name="TextBox 11">
            <a:extLst>
              <a:ext uri="{FF2B5EF4-FFF2-40B4-BE49-F238E27FC236}">
                <a16:creationId xmlns:a16="http://schemas.microsoft.com/office/drawing/2014/main" id="{89B7C246-72FC-4E27-AFCA-20BBCB556B5E}"/>
              </a:ext>
            </a:extLst>
          </p:cNvPr>
          <p:cNvSpPr txBox="1"/>
          <p:nvPr/>
        </p:nvSpPr>
        <p:spPr>
          <a:xfrm>
            <a:off x="7510882" y="2084005"/>
            <a:ext cx="2097411" cy="1200329"/>
          </a:xfrm>
          <a:prstGeom prst="rect">
            <a:avLst/>
          </a:prstGeom>
          <a:noFill/>
          <a:ln>
            <a:solidFill>
              <a:schemeClr val="accent2">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Take 99th (Default) and 90th (Optional) Percentiles</a:t>
            </a:r>
            <a:endParaRPr lang="en-US" dirty="0">
              <a:solidFill>
                <a:srgbClr val="3F3F3F"/>
              </a:solidFill>
            </a:endParaRPr>
          </a:p>
        </p:txBody>
      </p:sp>
      <p:sp>
        <p:nvSpPr>
          <p:cNvPr id="15" name="TextBox 14">
            <a:extLst>
              <a:ext uri="{FF2B5EF4-FFF2-40B4-BE49-F238E27FC236}">
                <a16:creationId xmlns:a16="http://schemas.microsoft.com/office/drawing/2014/main" id="{EB9AFDD6-42F6-4686-B4BE-ABF83A8CBBC4}"/>
              </a:ext>
            </a:extLst>
          </p:cNvPr>
          <p:cNvSpPr txBox="1"/>
          <p:nvPr/>
        </p:nvSpPr>
        <p:spPr>
          <a:xfrm>
            <a:off x="390897" y="4147845"/>
            <a:ext cx="2224410" cy="1569660"/>
          </a:xfrm>
          <a:prstGeom prst="rect">
            <a:avLst/>
          </a:prstGeom>
          <a:noFill/>
          <a:ln>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3F3F3F"/>
                </a:solidFill>
                <a:latin typeface="Century Gothic"/>
              </a:rPr>
              <a:t>CHIRPS Daily: Climate Hazards Group InfraRed Precipitation With Station Data (Version 2.0 Final)</a:t>
            </a:r>
          </a:p>
        </p:txBody>
      </p:sp>
      <p:sp>
        <p:nvSpPr>
          <p:cNvPr id="16" name="TextBox 15">
            <a:extLst>
              <a:ext uri="{FF2B5EF4-FFF2-40B4-BE49-F238E27FC236}">
                <a16:creationId xmlns:a16="http://schemas.microsoft.com/office/drawing/2014/main" id="{60A7DCE6-C7B3-4AC6-8FFB-829C8DEA40DF}"/>
              </a:ext>
            </a:extLst>
          </p:cNvPr>
          <p:cNvSpPr txBox="1"/>
          <p:nvPr/>
        </p:nvSpPr>
        <p:spPr>
          <a:xfrm>
            <a:off x="2883795" y="4149518"/>
            <a:ext cx="1760919" cy="1477328"/>
          </a:xfrm>
          <a:prstGeom prst="rect">
            <a:avLst/>
          </a:prstGeom>
          <a:noFill/>
          <a:ln>
            <a:solidFill>
              <a:schemeClr val="accent2">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Select Event Dates (1 to 4 days) &amp;</a:t>
            </a:r>
          </a:p>
          <a:p>
            <a:pPr algn="ctr"/>
            <a:r>
              <a:rPr lang="en-US" dirty="0">
                <a:solidFill>
                  <a:srgbClr val="3F3F3F"/>
                </a:solidFill>
                <a:latin typeface="Century Gothic"/>
              </a:rPr>
              <a:t>Band 'precipitation'</a:t>
            </a:r>
          </a:p>
        </p:txBody>
      </p:sp>
      <p:sp>
        <p:nvSpPr>
          <p:cNvPr id="3" name="Title 1">
            <a:extLst>
              <a:ext uri="{FF2B5EF4-FFF2-40B4-BE49-F238E27FC236}">
                <a16:creationId xmlns:a16="http://schemas.microsoft.com/office/drawing/2014/main" id="{4FD90F97-5B43-49BC-9CD8-BA267B9A336A}"/>
              </a:ext>
            </a:extLst>
          </p:cNvPr>
          <p:cNvSpPr txBox="1">
            <a:spLocks/>
          </p:cNvSpPr>
          <p:nvPr/>
        </p:nvSpPr>
        <p:spPr>
          <a:xfrm>
            <a:off x="1257300" y="48215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a:ea typeface="+mj-lt"/>
                <a:cs typeface="+mj-lt"/>
              </a:rPr>
              <a:t>FloPPE – </a:t>
            </a:r>
            <a:r>
              <a:rPr lang="en-US" sz="4000" dirty="0">
                <a:solidFill>
                  <a:srgbClr val="B73B52"/>
                </a:solidFill>
                <a:latin typeface="Century Gothic"/>
                <a:ea typeface="+mj-lt"/>
                <a:cs typeface="+mj-lt"/>
              </a:rPr>
              <a:t>Flood Proxy Precipitation Extent</a:t>
            </a:r>
            <a:endParaRPr lang="en-US" sz="4000" dirty="0">
              <a:ea typeface="+mj-lt"/>
              <a:cs typeface="+mj-lt"/>
            </a:endParaRPr>
          </a:p>
        </p:txBody>
      </p:sp>
      <p:pic>
        <p:nvPicPr>
          <p:cNvPr id="5" name="Graphic 5" descr="Rain with solid fill">
            <a:extLst>
              <a:ext uri="{FF2B5EF4-FFF2-40B4-BE49-F238E27FC236}">
                <a16:creationId xmlns:a16="http://schemas.microsoft.com/office/drawing/2014/main" id="{2EA856E9-9192-4D8A-8616-D3E447F573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5336" y="230875"/>
            <a:ext cx="914400" cy="914400"/>
          </a:xfrm>
          <a:prstGeom prst="rect">
            <a:avLst/>
          </a:prstGeom>
        </p:spPr>
      </p:pic>
      <p:sp>
        <p:nvSpPr>
          <p:cNvPr id="17" name="TextBox 16">
            <a:extLst>
              <a:ext uri="{FF2B5EF4-FFF2-40B4-BE49-F238E27FC236}">
                <a16:creationId xmlns:a16="http://schemas.microsoft.com/office/drawing/2014/main" id="{F42DF056-FD21-4120-B5E9-5C4F93A80910}"/>
              </a:ext>
            </a:extLst>
          </p:cNvPr>
          <p:cNvSpPr txBox="1"/>
          <p:nvPr/>
        </p:nvSpPr>
        <p:spPr>
          <a:xfrm>
            <a:off x="4931034" y="4149517"/>
            <a:ext cx="2334959" cy="2066608"/>
          </a:xfrm>
          <a:prstGeom prst="rect">
            <a:avLst/>
          </a:prstGeom>
          <a:noFill/>
          <a:ln>
            <a:solidFill>
              <a:schemeClr val="accent2">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Iterate through a function of greater-than-equal-to operator against Historical 99th and 90th Perc. thresholds</a:t>
            </a:r>
            <a:endParaRPr lang="en-US" dirty="0">
              <a:solidFill>
                <a:srgbClr val="3F3F3F"/>
              </a:solidFill>
            </a:endParaRPr>
          </a:p>
        </p:txBody>
      </p:sp>
      <p:sp>
        <p:nvSpPr>
          <p:cNvPr id="18" name="TextBox 17">
            <a:extLst>
              <a:ext uri="{FF2B5EF4-FFF2-40B4-BE49-F238E27FC236}">
                <a16:creationId xmlns:a16="http://schemas.microsoft.com/office/drawing/2014/main" id="{08A4EADC-F413-40F7-A5AC-2B42B03F503F}"/>
              </a:ext>
            </a:extLst>
          </p:cNvPr>
          <p:cNvSpPr txBox="1"/>
          <p:nvPr/>
        </p:nvSpPr>
        <p:spPr>
          <a:xfrm>
            <a:off x="7511673" y="4149517"/>
            <a:ext cx="2101279" cy="2031325"/>
          </a:xfrm>
          <a:prstGeom prst="rect">
            <a:avLst/>
          </a:prstGeom>
          <a:noFill/>
          <a:ln>
            <a:solidFill>
              <a:schemeClr val="accent2">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Outputs are binary 'flag' maps of areas receiving more than 90th and 99th perc. Of rainfall</a:t>
            </a:r>
          </a:p>
        </p:txBody>
      </p:sp>
      <p:sp>
        <p:nvSpPr>
          <p:cNvPr id="19" name="TextBox 18">
            <a:extLst>
              <a:ext uri="{FF2B5EF4-FFF2-40B4-BE49-F238E27FC236}">
                <a16:creationId xmlns:a16="http://schemas.microsoft.com/office/drawing/2014/main" id="{CF4B549F-DE77-45D7-BB1F-CBF9DE8E5B13}"/>
              </a:ext>
            </a:extLst>
          </p:cNvPr>
          <p:cNvSpPr txBox="1"/>
          <p:nvPr/>
        </p:nvSpPr>
        <p:spPr>
          <a:xfrm>
            <a:off x="9853553" y="4149517"/>
            <a:ext cx="1882839" cy="2069286"/>
          </a:xfrm>
          <a:prstGeom prst="rect">
            <a:avLst/>
          </a:prstGeom>
          <a:noFill/>
          <a:ln>
            <a:solidFill>
              <a:schemeClr val="accent2">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i.e. Possible areas to flood (Chu et al 2008, Groisman et al 2004 – Flood Proxy maps</a:t>
            </a:r>
          </a:p>
        </p:txBody>
      </p:sp>
      <p:sp>
        <p:nvSpPr>
          <p:cNvPr id="20" name="TextBox 19">
            <a:extLst>
              <a:ext uri="{FF2B5EF4-FFF2-40B4-BE49-F238E27FC236}">
                <a16:creationId xmlns:a16="http://schemas.microsoft.com/office/drawing/2014/main" id="{C2468767-CBBA-4930-A948-26994E4C4DD2}"/>
              </a:ext>
            </a:extLst>
          </p:cNvPr>
          <p:cNvSpPr txBox="1"/>
          <p:nvPr/>
        </p:nvSpPr>
        <p:spPr>
          <a:xfrm>
            <a:off x="390897" y="2039644"/>
            <a:ext cx="2224410" cy="1569660"/>
          </a:xfrm>
          <a:prstGeom prst="rect">
            <a:avLst/>
          </a:prstGeom>
          <a:noFill/>
          <a:ln>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3F3F3F"/>
                </a:solidFill>
                <a:latin typeface="Century Gothic"/>
              </a:rPr>
              <a:t>CHIRPS Daily: Climate Hazards Group InfraRed Precipitation With Station Data (Version 2.0 Final)</a:t>
            </a:r>
          </a:p>
        </p:txBody>
      </p:sp>
      <p:cxnSp>
        <p:nvCxnSpPr>
          <p:cNvPr id="6" name="Straight Arrow Connector 5">
            <a:extLst>
              <a:ext uri="{FF2B5EF4-FFF2-40B4-BE49-F238E27FC236}">
                <a16:creationId xmlns:a16="http://schemas.microsoft.com/office/drawing/2014/main" id="{71B1BDC2-0632-4832-87BC-EC11ADCADA88}"/>
              </a:ext>
            </a:extLst>
          </p:cNvPr>
          <p:cNvCxnSpPr>
            <a:cxnSpLocks/>
          </p:cNvCxnSpPr>
          <p:nvPr/>
        </p:nvCxnSpPr>
        <p:spPr>
          <a:xfrm>
            <a:off x="2624216" y="2796388"/>
            <a:ext cx="260574" cy="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4F53382-BAF3-4FDE-9537-93AA410EDE33}"/>
              </a:ext>
            </a:extLst>
          </p:cNvPr>
          <p:cNvCxnSpPr>
            <a:cxnSpLocks/>
          </p:cNvCxnSpPr>
          <p:nvPr/>
        </p:nvCxnSpPr>
        <p:spPr>
          <a:xfrm>
            <a:off x="4674358" y="2796387"/>
            <a:ext cx="260574" cy="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C329E4C-2240-4580-87E5-DCCCA41A3080}"/>
              </a:ext>
            </a:extLst>
          </p:cNvPr>
          <p:cNvCxnSpPr>
            <a:cxnSpLocks/>
          </p:cNvCxnSpPr>
          <p:nvPr/>
        </p:nvCxnSpPr>
        <p:spPr>
          <a:xfrm>
            <a:off x="7259715" y="2773709"/>
            <a:ext cx="260574" cy="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98BE814-131A-44C9-9095-CF457D01151C}"/>
              </a:ext>
            </a:extLst>
          </p:cNvPr>
          <p:cNvCxnSpPr>
            <a:cxnSpLocks/>
          </p:cNvCxnSpPr>
          <p:nvPr/>
        </p:nvCxnSpPr>
        <p:spPr>
          <a:xfrm>
            <a:off x="2615144" y="4910030"/>
            <a:ext cx="260574" cy="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A192343-CB9F-481D-AE4A-06791A4557A7}"/>
              </a:ext>
            </a:extLst>
          </p:cNvPr>
          <p:cNvCxnSpPr>
            <a:cxnSpLocks/>
          </p:cNvCxnSpPr>
          <p:nvPr/>
        </p:nvCxnSpPr>
        <p:spPr>
          <a:xfrm>
            <a:off x="4660751" y="4932709"/>
            <a:ext cx="260574" cy="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B5A5E05-A9BB-49D6-94E6-29D817859C6A}"/>
              </a:ext>
            </a:extLst>
          </p:cNvPr>
          <p:cNvCxnSpPr>
            <a:cxnSpLocks/>
          </p:cNvCxnSpPr>
          <p:nvPr/>
        </p:nvCxnSpPr>
        <p:spPr>
          <a:xfrm>
            <a:off x="7268787" y="4978066"/>
            <a:ext cx="260574" cy="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703889A-DA0C-42B5-AD2C-2DE580DC3918}"/>
              </a:ext>
            </a:extLst>
          </p:cNvPr>
          <p:cNvCxnSpPr>
            <a:cxnSpLocks/>
          </p:cNvCxnSpPr>
          <p:nvPr/>
        </p:nvCxnSpPr>
        <p:spPr>
          <a:xfrm>
            <a:off x="9613752" y="5023424"/>
            <a:ext cx="260574" cy="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2936D33-74C2-41D2-9835-F21D3BFD7CFF}"/>
              </a:ext>
            </a:extLst>
          </p:cNvPr>
          <p:cNvSpPr txBox="1"/>
          <p:nvPr/>
        </p:nvSpPr>
        <p:spPr>
          <a:xfrm>
            <a:off x="399557" y="1059622"/>
            <a:ext cx="11359327" cy="369332"/>
          </a:xfrm>
          <a:prstGeom prst="rect">
            <a:avLst/>
          </a:prstGeom>
          <a:solidFill>
            <a:schemeClr val="accent4">
              <a:lumMod val="20000"/>
              <a:lumOff val="80000"/>
            </a:schemeClr>
          </a:solidFill>
          <a:ln>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Google Earth Engine Code Editor</a:t>
            </a:r>
            <a:endParaRPr lang="en-US" dirty="0"/>
          </a:p>
        </p:txBody>
      </p:sp>
      <p:sp>
        <p:nvSpPr>
          <p:cNvPr id="7" name="TextBox 6">
            <a:extLst>
              <a:ext uri="{FF2B5EF4-FFF2-40B4-BE49-F238E27FC236}">
                <a16:creationId xmlns:a16="http://schemas.microsoft.com/office/drawing/2014/main" id="{8F6B9D07-5C2F-4201-B8BE-A6C724CB2F0F}"/>
              </a:ext>
            </a:extLst>
          </p:cNvPr>
          <p:cNvSpPr txBox="1"/>
          <p:nvPr/>
        </p:nvSpPr>
        <p:spPr>
          <a:xfrm>
            <a:off x="389966" y="1558386"/>
            <a:ext cx="9217355" cy="369332"/>
          </a:xfrm>
          <a:prstGeom prst="rect">
            <a:avLst/>
          </a:prstGeom>
          <a:solidFill>
            <a:schemeClr val="accent6">
              <a:lumMod val="20000"/>
              <a:lumOff val="80000"/>
            </a:schemeClr>
          </a:solidFill>
          <a:ln>
            <a:solidFill>
              <a:schemeClr val="accent6">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Creating Threshold</a:t>
            </a:r>
            <a:endParaRPr lang="en-US" dirty="0"/>
          </a:p>
        </p:txBody>
      </p:sp>
      <p:sp>
        <p:nvSpPr>
          <p:cNvPr id="31" name="TextBox 30">
            <a:extLst>
              <a:ext uri="{FF2B5EF4-FFF2-40B4-BE49-F238E27FC236}">
                <a16:creationId xmlns:a16="http://schemas.microsoft.com/office/drawing/2014/main" id="{19F73E10-6B76-425C-A6F8-98EA159B1417}"/>
              </a:ext>
            </a:extLst>
          </p:cNvPr>
          <p:cNvSpPr txBox="1"/>
          <p:nvPr/>
        </p:nvSpPr>
        <p:spPr>
          <a:xfrm>
            <a:off x="389965" y="3687610"/>
            <a:ext cx="11364810" cy="369332"/>
          </a:xfrm>
          <a:prstGeom prst="rect">
            <a:avLst/>
          </a:prstGeom>
          <a:solidFill>
            <a:schemeClr val="accent6">
              <a:lumMod val="20000"/>
              <a:lumOff val="80000"/>
            </a:schemeClr>
          </a:solidFill>
          <a:ln>
            <a:solidFill>
              <a:schemeClr val="accent6">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Analyzing Event</a:t>
            </a:r>
            <a:endParaRPr lang="en-US" dirty="0"/>
          </a:p>
        </p:txBody>
      </p:sp>
    </p:spTree>
    <p:extLst>
      <p:ext uri="{BB962C8B-B14F-4D97-AF65-F5344CB8AC3E}">
        <p14:creationId xmlns:p14="http://schemas.microsoft.com/office/powerpoint/2010/main" val="3499166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FD90F97-5B43-49BC-9CD8-BA267B9A336A}"/>
              </a:ext>
            </a:extLst>
          </p:cNvPr>
          <p:cNvSpPr txBox="1">
            <a:spLocks/>
          </p:cNvSpPr>
          <p:nvPr/>
        </p:nvSpPr>
        <p:spPr>
          <a:xfrm>
            <a:off x="1257300" y="48215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a:ea typeface="+mj-lt"/>
                <a:cs typeface="+mj-lt"/>
              </a:rPr>
              <a:t>FloPPE – </a:t>
            </a:r>
            <a:r>
              <a:rPr lang="en-US" sz="4000" dirty="0">
                <a:solidFill>
                  <a:srgbClr val="B73B52"/>
                </a:solidFill>
                <a:latin typeface="Century Gothic"/>
                <a:ea typeface="+mj-lt"/>
                <a:cs typeface="+mj-lt"/>
              </a:rPr>
              <a:t>Flood Proxy Precipitation Extent</a:t>
            </a:r>
            <a:endParaRPr lang="en-US" sz="4000" dirty="0">
              <a:ea typeface="+mj-lt"/>
              <a:cs typeface="+mj-lt"/>
            </a:endParaRPr>
          </a:p>
        </p:txBody>
      </p:sp>
      <p:pic>
        <p:nvPicPr>
          <p:cNvPr id="5" name="Graphic 5" descr="Rain with solid fill">
            <a:extLst>
              <a:ext uri="{FF2B5EF4-FFF2-40B4-BE49-F238E27FC236}">
                <a16:creationId xmlns:a16="http://schemas.microsoft.com/office/drawing/2014/main" id="{2EA856E9-9192-4D8A-8616-D3E447F573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5336" y="230875"/>
            <a:ext cx="914400" cy="914400"/>
          </a:xfrm>
          <a:prstGeom prst="rect">
            <a:avLst/>
          </a:prstGeom>
        </p:spPr>
      </p:pic>
      <p:sp>
        <p:nvSpPr>
          <p:cNvPr id="4" name="Text Placeholder 5">
            <a:extLst>
              <a:ext uri="{FF2B5EF4-FFF2-40B4-BE49-F238E27FC236}">
                <a16:creationId xmlns:a16="http://schemas.microsoft.com/office/drawing/2014/main" id="{0550713D-7B3C-46E0-93C4-1FCB5D9CDE04}"/>
              </a:ext>
            </a:extLst>
          </p:cNvPr>
          <p:cNvSpPr txBox="1">
            <a:spLocks/>
          </p:cNvSpPr>
          <p:nvPr/>
        </p:nvSpPr>
        <p:spPr>
          <a:xfrm>
            <a:off x="1503034" y="1088157"/>
            <a:ext cx="9082490" cy="2339163"/>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B73B52"/>
              </a:buClr>
              <a:buFont typeface="Arial"/>
              <a:buChar char="•"/>
            </a:pPr>
            <a:r>
              <a:rPr lang="en-US" dirty="0">
                <a:solidFill>
                  <a:schemeClr val="tx1">
                    <a:lumMod val="75000"/>
                    <a:lumOff val="25000"/>
                  </a:schemeClr>
                </a:solidFill>
                <a:latin typeface="Century Gothic"/>
                <a:ea typeface="+mn-lt"/>
                <a:cs typeface="+mn-lt"/>
              </a:rPr>
              <a:t>Google Earth Engine (GEE) script</a:t>
            </a:r>
            <a:endParaRPr lang="en-US" dirty="0">
              <a:solidFill>
                <a:schemeClr val="tx1">
                  <a:lumMod val="75000"/>
                  <a:lumOff val="25000"/>
                </a:schemeClr>
              </a:solidFill>
              <a:cs typeface="Calibri"/>
            </a:endParaRPr>
          </a:p>
          <a:p>
            <a:pPr marL="342900" indent="-342900">
              <a:spcAft>
                <a:spcPts val="600"/>
              </a:spcAft>
              <a:buClr>
                <a:srgbClr val="B73B52"/>
              </a:buClr>
              <a:buFont typeface="Arial"/>
              <a:buChar char="•"/>
            </a:pPr>
            <a:r>
              <a:rPr lang="en-US" dirty="0">
                <a:solidFill>
                  <a:schemeClr val="tx1">
                    <a:lumMod val="75000"/>
                    <a:lumOff val="25000"/>
                  </a:schemeClr>
                </a:solidFill>
                <a:latin typeface="Century Gothic"/>
                <a:ea typeface="+mn-lt"/>
                <a:cs typeface="+mn-lt"/>
              </a:rPr>
              <a:t>Considers historical data from 1981-2010 for Nov-Mar</a:t>
            </a:r>
          </a:p>
          <a:p>
            <a:pPr marL="342900" indent="-342900">
              <a:spcAft>
                <a:spcPts val="600"/>
              </a:spcAft>
              <a:buClr>
                <a:srgbClr val="B73B52"/>
              </a:buClr>
              <a:buFont typeface="Arial"/>
              <a:buChar char="•"/>
            </a:pPr>
            <a:r>
              <a:rPr lang="en-US" dirty="0">
                <a:solidFill>
                  <a:schemeClr val="tx1">
                    <a:lumMod val="75000"/>
                    <a:lumOff val="25000"/>
                  </a:schemeClr>
                </a:solidFill>
                <a:latin typeface="Century Gothic"/>
                <a:ea typeface="+mn-lt"/>
                <a:cs typeface="+mn-lt"/>
              </a:rPr>
              <a:t>Creates a threshold of historical data by taking 90th and 99th percentiles</a:t>
            </a:r>
            <a:endParaRPr lang="en-US" dirty="0">
              <a:solidFill>
                <a:schemeClr val="tx1">
                  <a:lumMod val="75000"/>
                  <a:lumOff val="25000"/>
                </a:schemeClr>
              </a:solidFill>
              <a:latin typeface="Century Gothic"/>
              <a:cs typeface="Calibri"/>
            </a:endParaRPr>
          </a:p>
          <a:p>
            <a:pPr marL="342900" indent="-342900">
              <a:spcAft>
                <a:spcPts val="600"/>
              </a:spcAft>
              <a:buClr>
                <a:srgbClr val="B73B52"/>
              </a:buClr>
              <a:buFont typeface="Arial"/>
              <a:buChar char="•"/>
            </a:pPr>
            <a:r>
              <a:rPr lang="en-US" dirty="0">
                <a:solidFill>
                  <a:schemeClr val="tx1">
                    <a:lumMod val="75000"/>
                    <a:lumOff val="25000"/>
                  </a:schemeClr>
                </a:solidFill>
                <a:latin typeface="Century Gothic"/>
                <a:cs typeface="Calibri"/>
              </a:rPr>
              <a:t>Select any number of days for an event</a:t>
            </a:r>
          </a:p>
          <a:p>
            <a:pPr marL="342900" indent="-342900">
              <a:spcAft>
                <a:spcPts val="600"/>
              </a:spcAft>
              <a:buClr>
                <a:srgbClr val="B73B52"/>
              </a:buClr>
              <a:buFont typeface="Arial"/>
              <a:buChar char="•"/>
            </a:pPr>
            <a:r>
              <a:rPr lang="en-US" dirty="0">
                <a:solidFill>
                  <a:schemeClr val="tx1">
                    <a:lumMod val="75000"/>
                    <a:lumOff val="25000"/>
                  </a:schemeClr>
                </a:solidFill>
                <a:latin typeface="Century Gothic"/>
                <a:cs typeface="Calibri"/>
              </a:rPr>
              <a:t>Calculates areas receiving more than 90th and 99th percentile of rainfall during the event selected</a:t>
            </a:r>
          </a:p>
          <a:p>
            <a:pPr marL="342900" indent="-342900">
              <a:spcAft>
                <a:spcPts val="600"/>
              </a:spcAft>
              <a:buClr>
                <a:srgbClr val="B73B52"/>
              </a:buClr>
              <a:buFont typeface="Arial"/>
              <a:buChar char="•"/>
            </a:pPr>
            <a:r>
              <a:rPr lang="en-US" dirty="0">
                <a:solidFill>
                  <a:schemeClr val="tx1">
                    <a:lumMod val="75000"/>
                    <a:lumOff val="25000"/>
                  </a:schemeClr>
                </a:solidFill>
                <a:latin typeface="Century Gothic"/>
                <a:cs typeface="Calibri"/>
              </a:rPr>
              <a:t>Output is a flood proxy or extreme event map </a:t>
            </a:r>
          </a:p>
        </p:txBody>
      </p:sp>
      <p:pic>
        <p:nvPicPr>
          <p:cNvPr id="2" name="Picture 5">
            <a:extLst>
              <a:ext uri="{FF2B5EF4-FFF2-40B4-BE49-F238E27FC236}">
                <a16:creationId xmlns:a16="http://schemas.microsoft.com/office/drawing/2014/main" id="{BB6445EA-AE7F-49E8-8A60-3A98B6E110FF}"/>
              </a:ext>
            </a:extLst>
          </p:cNvPr>
          <p:cNvPicPr>
            <a:picLocks noChangeAspect="1"/>
          </p:cNvPicPr>
          <p:nvPr/>
        </p:nvPicPr>
        <p:blipFill rotWithShape="1">
          <a:blip r:embed="rId5"/>
          <a:srcRect r="56" b="5424"/>
          <a:stretch/>
        </p:blipFill>
        <p:spPr>
          <a:xfrm>
            <a:off x="1310251" y="3533193"/>
            <a:ext cx="8971499" cy="2805329"/>
          </a:xfrm>
          <a:prstGeom prst="rect">
            <a:avLst/>
          </a:prstGeom>
        </p:spPr>
      </p:pic>
      <p:sp>
        <p:nvSpPr>
          <p:cNvPr id="7" name="TextBox 6">
            <a:extLst>
              <a:ext uri="{FF2B5EF4-FFF2-40B4-BE49-F238E27FC236}">
                <a16:creationId xmlns:a16="http://schemas.microsoft.com/office/drawing/2014/main" id="{0352EABC-3E49-4CBA-89D0-E416E47FEEAB}"/>
              </a:ext>
            </a:extLst>
          </p:cNvPr>
          <p:cNvSpPr txBox="1"/>
          <p:nvPr/>
        </p:nvSpPr>
        <p:spPr>
          <a:xfrm>
            <a:off x="1257300" y="6098450"/>
            <a:ext cx="382443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Century Gothic"/>
              </a:rPr>
              <a:t>CHIRPS Mean Global Rainfall Nov 2020 – Mar 2021</a:t>
            </a:r>
            <a:endParaRPr lang="en-US" sz="1100" dirty="0">
              <a:solidFill>
                <a:schemeClr val="bg1"/>
              </a:solidFill>
              <a:cs typeface="Calibri"/>
            </a:endParaRPr>
          </a:p>
        </p:txBody>
      </p:sp>
    </p:spTree>
    <p:extLst>
      <p:ext uri="{BB962C8B-B14F-4D97-AF65-F5344CB8AC3E}">
        <p14:creationId xmlns:p14="http://schemas.microsoft.com/office/powerpoint/2010/main" val="153830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97CC2C0E-01D4-4EE3-B53C-8F1E49A9150B}"/>
              </a:ext>
            </a:extLst>
          </p:cNvPr>
          <p:cNvPicPr>
            <a:picLocks noChangeAspect="1"/>
          </p:cNvPicPr>
          <p:nvPr/>
        </p:nvPicPr>
        <p:blipFill>
          <a:blip r:embed="rId3"/>
          <a:stretch>
            <a:fillRect/>
          </a:stretch>
        </p:blipFill>
        <p:spPr>
          <a:xfrm>
            <a:off x="1545771" y="1125072"/>
            <a:ext cx="9100457" cy="5028772"/>
          </a:xfrm>
          <a:prstGeom prst="rect">
            <a:avLst/>
          </a:prstGeom>
          <a:ln>
            <a:solidFill>
              <a:schemeClr val="tx1">
                <a:lumMod val="75000"/>
                <a:lumOff val="25000"/>
              </a:schemeClr>
            </a:solidFill>
          </a:ln>
        </p:spPr>
      </p:pic>
      <p:pic>
        <p:nvPicPr>
          <p:cNvPr id="6" name="Picture 12">
            <a:extLst>
              <a:ext uri="{FF2B5EF4-FFF2-40B4-BE49-F238E27FC236}">
                <a16:creationId xmlns:a16="http://schemas.microsoft.com/office/drawing/2014/main" id="{19A6AE1B-B488-4C52-90F1-89A7625D892C}"/>
              </a:ext>
            </a:extLst>
          </p:cNvPr>
          <p:cNvPicPr>
            <a:picLocks noChangeAspect="1"/>
          </p:cNvPicPr>
          <p:nvPr/>
        </p:nvPicPr>
        <p:blipFill>
          <a:blip r:embed="rId4"/>
          <a:stretch>
            <a:fillRect/>
          </a:stretch>
        </p:blipFill>
        <p:spPr>
          <a:xfrm>
            <a:off x="6942288" y="1132255"/>
            <a:ext cx="677636" cy="920750"/>
          </a:xfrm>
          <a:prstGeom prst="rect">
            <a:avLst/>
          </a:prstGeom>
        </p:spPr>
      </p:pic>
      <p:pic>
        <p:nvPicPr>
          <p:cNvPr id="8" name="Picture 6" descr="A picture containing table&#10;&#10;Description automatically generated">
            <a:extLst>
              <a:ext uri="{FF2B5EF4-FFF2-40B4-BE49-F238E27FC236}">
                <a16:creationId xmlns:a16="http://schemas.microsoft.com/office/drawing/2014/main" id="{3A5135B3-B846-43F3-9C4B-9B1310F20BF5}"/>
              </a:ext>
            </a:extLst>
          </p:cNvPr>
          <p:cNvPicPr>
            <a:picLocks noChangeAspect="1"/>
          </p:cNvPicPr>
          <p:nvPr/>
        </p:nvPicPr>
        <p:blipFill rotWithShape="1">
          <a:blip r:embed="rId5"/>
          <a:srcRect r="-240" b="20988"/>
          <a:stretch/>
        </p:blipFill>
        <p:spPr>
          <a:xfrm>
            <a:off x="7676743" y="5664837"/>
            <a:ext cx="759386" cy="346564"/>
          </a:xfrm>
          <a:prstGeom prst="rect">
            <a:avLst/>
          </a:prstGeom>
        </p:spPr>
      </p:pic>
      <p:pic>
        <p:nvPicPr>
          <p:cNvPr id="10" name="Picture 7">
            <a:extLst>
              <a:ext uri="{FF2B5EF4-FFF2-40B4-BE49-F238E27FC236}">
                <a16:creationId xmlns:a16="http://schemas.microsoft.com/office/drawing/2014/main" id="{3A685E38-A040-407B-A97D-F0AD9A2761C8}"/>
              </a:ext>
            </a:extLst>
          </p:cNvPr>
          <p:cNvPicPr>
            <a:picLocks noChangeAspect="1"/>
          </p:cNvPicPr>
          <p:nvPr/>
        </p:nvPicPr>
        <p:blipFill rotWithShape="1">
          <a:blip r:embed="rId6"/>
          <a:srcRect r="-893" b="24615"/>
          <a:stretch/>
        </p:blipFill>
        <p:spPr>
          <a:xfrm>
            <a:off x="9661072" y="1151564"/>
            <a:ext cx="779114" cy="322963"/>
          </a:xfrm>
          <a:prstGeom prst="rect">
            <a:avLst/>
          </a:prstGeom>
        </p:spPr>
      </p:pic>
      <p:pic>
        <p:nvPicPr>
          <p:cNvPr id="14" name="Picture 8" descr="A picture containing chart&#10;&#10;Description automatically generated">
            <a:extLst>
              <a:ext uri="{FF2B5EF4-FFF2-40B4-BE49-F238E27FC236}">
                <a16:creationId xmlns:a16="http://schemas.microsoft.com/office/drawing/2014/main" id="{698D0D61-47DA-4BA2-8CC3-9CE3EAC33C71}"/>
              </a:ext>
            </a:extLst>
          </p:cNvPr>
          <p:cNvPicPr>
            <a:picLocks noChangeAspect="1"/>
          </p:cNvPicPr>
          <p:nvPr/>
        </p:nvPicPr>
        <p:blipFill>
          <a:blip r:embed="rId7"/>
          <a:stretch>
            <a:fillRect/>
          </a:stretch>
        </p:blipFill>
        <p:spPr>
          <a:xfrm>
            <a:off x="1648310" y="5496103"/>
            <a:ext cx="1810407" cy="588005"/>
          </a:xfrm>
          <a:prstGeom prst="rect">
            <a:avLst/>
          </a:prstGeom>
        </p:spPr>
      </p:pic>
      <p:sp>
        <p:nvSpPr>
          <p:cNvPr id="3" name="Title 1">
            <a:extLst>
              <a:ext uri="{FF2B5EF4-FFF2-40B4-BE49-F238E27FC236}">
                <a16:creationId xmlns:a16="http://schemas.microsoft.com/office/drawing/2014/main" id="{313F7F14-4FEF-4C33-8FCD-355EBB5DDAFC}"/>
              </a:ext>
            </a:extLst>
          </p:cNvPr>
          <p:cNvSpPr txBox="1">
            <a:spLocks/>
          </p:cNvSpPr>
          <p:nvPr/>
        </p:nvSpPr>
        <p:spPr>
          <a:xfrm>
            <a:off x="250959" y="-175930"/>
            <a:ext cx="10108456" cy="153717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OUTPUTS – PRECIPITATION MAP</a:t>
            </a:r>
            <a:endParaRPr lang="en-US" dirty="0">
              <a:cs typeface="Calibri Light"/>
            </a:endParaRPr>
          </a:p>
        </p:txBody>
      </p:sp>
      <p:pic>
        <p:nvPicPr>
          <p:cNvPr id="23" name="Picture 23">
            <a:extLst>
              <a:ext uri="{FF2B5EF4-FFF2-40B4-BE49-F238E27FC236}">
                <a16:creationId xmlns:a16="http://schemas.microsoft.com/office/drawing/2014/main" id="{3D7B223C-72B9-4F82-9BDB-6F3055226DBA}"/>
              </a:ext>
            </a:extLst>
          </p:cNvPr>
          <p:cNvPicPr>
            <a:picLocks noChangeAspect="1"/>
          </p:cNvPicPr>
          <p:nvPr/>
        </p:nvPicPr>
        <p:blipFill>
          <a:blip r:embed="rId8"/>
          <a:stretch>
            <a:fillRect/>
          </a:stretch>
        </p:blipFill>
        <p:spPr>
          <a:xfrm>
            <a:off x="1503872" y="1132936"/>
            <a:ext cx="2743200" cy="1371600"/>
          </a:xfrm>
          <a:prstGeom prst="rect">
            <a:avLst/>
          </a:prstGeom>
        </p:spPr>
      </p:pic>
      <p:sp>
        <p:nvSpPr>
          <p:cNvPr id="2" name="TextBox 1">
            <a:extLst>
              <a:ext uri="{FF2B5EF4-FFF2-40B4-BE49-F238E27FC236}">
                <a16:creationId xmlns:a16="http://schemas.microsoft.com/office/drawing/2014/main" id="{E121EAB7-4B9F-4580-8FCD-394FEBDBF56A}"/>
              </a:ext>
            </a:extLst>
          </p:cNvPr>
          <p:cNvSpPr txBox="1"/>
          <p:nvPr/>
        </p:nvSpPr>
        <p:spPr>
          <a:xfrm>
            <a:off x="1546860" y="1135380"/>
            <a:ext cx="330708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Accumulated precipitation</a:t>
            </a:r>
          </a:p>
          <a:p>
            <a:r>
              <a:rPr lang="en-US" sz="1400" dirty="0">
                <a:solidFill>
                  <a:schemeClr val="tx1">
                    <a:lumMod val="75000"/>
                    <a:lumOff val="25000"/>
                  </a:schemeClr>
                </a:solidFill>
                <a:latin typeface="Century Gothic"/>
              </a:rPr>
              <a:t>(mm/4day)</a:t>
            </a:r>
          </a:p>
        </p:txBody>
      </p:sp>
      <p:sp>
        <p:nvSpPr>
          <p:cNvPr id="25" name="TextBox 24">
            <a:extLst>
              <a:ext uri="{FF2B5EF4-FFF2-40B4-BE49-F238E27FC236}">
                <a16:creationId xmlns:a16="http://schemas.microsoft.com/office/drawing/2014/main" id="{C48AB9DA-02A6-4CDA-80BC-55832EC7A900}"/>
              </a:ext>
            </a:extLst>
          </p:cNvPr>
          <p:cNvSpPr txBox="1"/>
          <p:nvPr/>
        </p:nvSpPr>
        <p:spPr>
          <a:xfrm>
            <a:off x="1866899" y="1592580"/>
            <a:ext cx="5943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598</a:t>
            </a:r>
          </a:p>
        </p:txBody>
      </p:sp>
      <p:sp>
        <p:nvSpPr>
          <p:cNvPr id="26" name="TextBox 25">
            <a:extLst>
              <a:ext uri="{FF2B5EF4-FFF2-40B4-BE49-F238E27FC236}">
                <a16:creationId xmlns:a16="http://schemas.microsoft.com/office/drawing/2014/main" id="{688CA23D-1B2B-4833-B1F7-77FB006C2678}"/>
              </a:ext>
            </a:extLst>
          </p:cNvPr>
          <p:cNvSpPr txBox="1"/>
          <p:nvPr/>
        </p:nvSpPr>
        <p:spPr>
          <a:xfrm>
            <a:off x="1866899" y="2049779"/>
            <a:ext cx="5943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7</a:t>
            </a:r>
          </a:p>
        </p:txBody>
      </p:sp>
      <p:sp>
        <p:nvSpPr>
          <p:cNvPr id="4" name="TextBox 3">
            <a:extLst>
              <a:ext uri="{FF2B5EF4-FFF2-40B4-BE49-F238E27FC236}">
                <a16:creationId xmlns:a16="http://schemas.microsoft.com/office/drawing/2014/main" id="{48ACE9AB-10D2-4F2E-977D-29D69CBEBD1F}"/>
              </a:ext>
            </a:extLst>
          </p:cNvPr>
          <p:cNvSpPr txBox="1"/>
          <p:nvPr/>
        </p:nvSpPr>
        <p:spPr>
          <a:xfrm>
            <a:off x="10001436" y="1489897"/>
            <a:ext cx="6071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Hilo</a:t>
            </a:r>
            <a:endParaRPr lang="en-US" dirty="0">
              <a:solidFill>
                <a:schemeClr val="tx1">
                  <a:lumMod val="75000"/>
                  <a:lumOff val="25000"/>
                </a:schemeClr>
              </a:solidFill>
            </a:endParaRPr>
          </a:p>
        </p:txBody>
      </p:sp>
      <p:cxnSp>
        <p:nvCxnSpPr>
          <p:cNvPr id="9" name="Straight Arrow Connector 8">
            <a:extLst>
              <a:ext uri="{FF2B5EF4-FFF2-40B4-BE49-F238E27FC236}">
                <a16:creationId xmlns:a16="http://schemas.microsoft.com/office/drawing/2014/main" id="{3A61295D-139D-4165-9E08-017018C24B35}"/>
              </a:ext>
            </a:extLst>
          </p:cNvPr>
          <p:cNvCxnSpPr/>
          <p:nvPr/>
        </p:nvCxnSpPr>
        <p:spPr>
          <a:xfrm>
            <a:off x="7523063" y="1127011"/>
            <a:ext cx="4872" cy="5038194"/>
          </a:xfrm>
          <a:prstGeom prst="straightConnector1">
            <a:avLst/>
          </a:prstGeom>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FF3A0A1B-CA86-430D-A408-AFDE32552B19}"/>
              </a:ext>
            </a:extLst>
          </p:cNvPr>
          <p:cNvSpPr txBox="1"/>
          <p:nvPr/>
        </p:nvSpPr>
        <p:spPr>
          <a:xfrm>
            <a:off x="7621747" y="5324880"/>
            <a:ext cx="152175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Kailua-Kona</a:t>
            </a:r>
            <a:endParaRPr lang="en-US" dirty="0">
              <a:solidFill>
                <a:schemeClr val="tx1">
                  <a:lumMod val="75000"/>
                  <a:lumOff val="25000"/>
                </a:schemeClr>
              </a:solidFill>
            </a:endParaRPr>
          </a:p>
        </p:txBody>
      </p:sp>
      <p:cxnSp>
        <p:nvCxnSpPr>
          <p:cNvPr id="7" name="Straight Arrow Connector 6">
            <a:extLst>
              <a:ext uri="{FF2B5EF4-FFF2-40B4-BE49-F238E27FC236}">
                <a16:creationId xmlns:a16="http://schemas.microsoft.com/office/drawing/2014/main" id="{07F3EE27-AB67-42A9-BE68-2698523451A3}"/>
              </a:ext>
            </a:extLst>
          </p:cNvPr>
          <p:cNvCxnSpPr/>
          <p:nvPr/>
        </p:nvCxnSpPr>
        <p:spPr>
          <a:xfrm>
            <a:off x="7528560" y="3505200"/>
            <a:ext cx="3093720" cy="0"/>
          </a:xfrm>
          <a:prstGeom prst="straightConnector1">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56714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Logo&#10;&#10;Description automatically generated">
            <a:extLst>
              <a:ext uri="{FF2B5EF4-FFF2-40B4-BE49-F238E27FC236}">
                <a16:creationId xmlns:a16="http://schemas.microsoft.com/office/drawing/2014/main" id="{97CC2C0E-01D4-4EE3-B53C-8F1E49A9150B}"/>
              </a:ext>
            </a:extLst>
          </p:cNvPr>
          <p:cNvPicPr>
            <a:picLocks noChangeAspect="1"/>
          </p:cNvPicPr>
          <p:nvPr/>
        </p:nvPicPr>
        <p:blipFill>
          <a:blip r:embed="rId3"/>
          <a:stretch>
            <a:fillRect/>
          </a:stretch>
        </p:blipFill>
        <p:spPr>
          <a:xfrm>
            <a:off x="1545772" y="1125072"/>
            <a:ext cx="9100455" cy="5028771"/>
          </a:xfrm>
          <a:prstGeom prst="rect">
            <a:avLst/>
          </a:prstGeom>
          <a:ln>
            <a:solidFill>
              <a:schemeClr val="tx1">
                <a:lumMod val="75000"/>
                <a:lumOff val="25000"/>
              </a:schemeClr>
            </a:solidFill>
          </a:ln>
        </p:spPr>
      </p:pic>
      <p:pic>
        <p:nvPicPr>
          <p:cNvPr id="6" name="Picture 12">
            <a:extLst>
              <a:ext uri="{FF2B5EF4-FFF2-40B4-BE49-F238E27FC236}">
                <a16:creationId xmlns:a16="http://schemas.microsoft.com/office/drawing/2014/main" id="{19A6AE1B-B488-4C52-90F1-89A7625D892C}"/>
              </a:ext>
            </a:extLst>
          </p:cNvPr>
          <p:cNvPicPr>
            <a:picLocks noChangeAspect="1"/>
          </p:cNvPicPr>
          <p:nvPr/>
        </p:nvPicPr>
        <p:blipFill>
          <a:blip r:embed="rId4"/>
          <a:stretch>
            <a:fillRect/>
          </a:stretch>
        </p:blipFill>
        <p:spPr>
          <a:xfrm>
            <a:off x="6942288" y="1132255"/>
            <a:ext cx="677636" cy="920750"/>
          </a:xfrm>
          <a:prstGeom prst="rect">
            <a:avLst/>
          </a:prstGeom>
        </p:spPr>
      </p:pic>
      <p:pic>
        <p:nvPicPr>
          <p:cNvPr id="8" name="Picture 6" descr="A picture containing table&#10;&#10;Description automatically generated">
            <a:extLst>
              <a:ext uri="{FF2B5EF4-FFF2-40B4-BE49-F238E27FC236}">
                <a16:creationId xmlns:a16="http://schemas.microsoft.com/office/drawing/2014/main" id="{3A5135B3-B846-43F3-9C4B-9B1310F20BF5}"/>
              </a:ext>
            </a:extLst>
          </p:cNvPr>
          <p:cNvPicPr>
            <a:picLocks noChangeAspect="1"/>
          </p:cNvPicPr>
          <p:nvPr/>
        </p:nvPicPr>
        <p:blipFill rotWithShape="1">
          <a:blip r:embed="rId5"/>
          <a:srcRect r="-240" b="20988"/>
          <a:stretch/>
        </p:blipFill>
        <p:spPr>
          <a:xfrm>
            <a:off x="7676743" y="5664837"/>
            <a:ext cx="759386" cy="346564"/>
          </a:xfrm>
          <a:prstGeom prst="rect">
            <a:avLst/>
          </a:prstGeom>
        </p:spPr>
      </p:pic>
      <p:pic>
        <p:nvPicPr>
          <p:cNvPr id="10" name="Picture 7">
            <a:extLst>
              <a:ext uri="{FF2B5EF4-FFF2-40B4-BE49-F238E27FC236}">
                <a16:creationId xmlns:a16="http://schemas.microsoft.com/office/drawing/2014/main" id="{3A685E38-A040-407B-A97D-F0AD9A2761C8}"/>
              </a:ext>
            </a:extLst>
          </p:cNvPr>
          <p:cNvPicPr>
            <a:picLocks noChangeAspect="1"/>
          </p:cNvPicPr>
          <p:nvPr/>
        </p:nvPicPr>
        <p:blipFill rotWithShape="1">
          <a:blip r:embed="rId6"/>
          <a:srcRect r="-893" b="24615"/>
          <a:stretch/>
        </p:blipFill>
        <p:spPr>
          <a:xfrm>
            <a:off x="9661072" y="1151564"/>
            <a:ext cx="779114" cy="322963"/>
          </a:xfrm>
          <a:prstGeom prst="rect">
            <a:avLst/>
          </a:prstGeom>
        </p:spPr>
      </p:pic>
      <p:pic>
        <p:nvPicPr>
          <p:cNvPr id="14" name="Picture 8" descr="A picture containing chart&#10;&#10;Description automatically generated">
            <a:extLst>
              <a:ext uri="{FF2B5EF4-FFF2-40B4-BE49-F238E27FC236}">
                <a16:creationId xmlns:a16="http://schemas.microsoft.com/office/drawing/2014/main" id="{698D0D61-47DA-4BA2-8CC3-9CE3EAC33C71}"/>
              </a:ext>
            </a:extLst>
          </p:cNvPr>
          <p:cNvPicPr>
            <a:picLocks noChangeAspect="1"/>
          </p:cNvPicPr>
          <p:nvPr/>
        </p:nvPicPr>
        <p:blipFill>
          <a:blip r:embed="rId7"/>
          <a:stretch>
            <a:fillRect/>
          </a:stretch>
        </p:blipFill>
        <p:spPr>
          <a:xfrm>
            <a:off x="1648310" y="5496103"/>
            <a:ext cx="1810407" cy="588005"/>
          </a:xfrm>
          <a:prstGeom prst="rect">
            <a:avLst/>
          </a:prstGeom>
        </p:spPr>
      </p:pic>
      <p:sp>
        <p:nvSpPr>
          <p:cNvPr id="3" name="Title 1">
            <a:extLst>
              <a:ext uri="{FF2B5EF4-FFF2-40B4-BE49-F238E27FC236}">
                <a16:creationId xmlns:a16="http://schemas.microsoft.com/office/drawing/2014/main" id="{313F7F14-4FEF-4C33-8FCD-355EBB5DDAFC}"/>
              </a:ext>
            </a:extLst>
          </p:cNvPr>
          <p:cNvSpPr txBox="1">
            <a:spLocks/>
          </p:cNvSpPr>
          <p:nvPr/>
        </p:nvSpPr>
        <p:spPr>
          <a:xfrm>
            <a:off x="250959" y="-175930"/>
            <a:ext cx="10108456" cy="153717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a:cs typeface="Calibri Light" panose="020F0302020204030204"/>
              </a:rPr>
              <a:t>OUTPUTS</a:t>
            </a:r>
            <a:r>
              <a:rPr lang="en-US" sz="4000" b="1" dirty="0">
                <a:solidFill>
                  <a:srgbClr val="B73B52"/>
                </a:solidFill>
                <a:latin typeface="Century Gothic" panose="020F0302020204030204"/>
              </a:rPr>
              <a:t> – </a:t>
            </a:r>
            <a:r>
              <a:rPr lang="en-US" sz="4000" b="1" dirty="0">
                <a:solidFill>
                  <a:srgbClr val="B73B52"/>
                </a:solidFill>
                <a:latin typeface="Century Gothic"/>
                <a:ea typeface="+mj-lt"/>
                <a:cs typeface="+mj-lt"/>
              </a:rPr>
              <a:t>EXTREME RAINFALL MAP</a:t>
            </a:r>
            <a:endParaRPr lang="en-US" dirty="0">
              <a:latin typeface="Century Gothic"/>
              <a:ea typeface="+mj-lt"/>
              <a:cs typeface="+mj-lt"/>
            </a:endParaRPr>
          </a:p>
        </p:txBody>
      </p:sp>
      <p:sp>
        <p:nvSpPr>
          <p:cNvPr id="7" name="TextBox 6">
            <a:extLst>
              <a:ext uri="{FF2B5EF4-FFF2-40B4-BE49-F238E27FC236}">
                <a16:creationId xmlns:a16="http://schemas.microsoft.com/office/drawing/2014/main" id="{7C8B3560-BCB1-4BB1-AC91-25A1AE367CA8}"/>
              </a:ext>
            </a:extLst>
          </p:cNvPr>
          <p:cNvSpPr txBox="1"/>
          <p:nvPr/>
        </p:nvSpPr>
        <p:spPr>
          <a:xfrm>
            <a:off x="1524000" y="1196340"/>
            <a:ext cx="33070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Extreme rainfall</a:t>
            </a:r>
            <a:endParaRPr lang="en-US" dirty="0">
              <a:solidFill>
                <a:schemeClr val="tx1">
                  <a:lumMod val="75000"/>
                  <a:lumOff val="25000"/>
                </a:schemeClr>
              </a:solidFill>
            </a:endParaRPr>
          </a:p>
        </p:txBody>
      </p:sp>
      <p:sp>
        <p:nvSpPr>
          <p:cNvPr id="12" name="TextBox 11">
            <a:extLst>
              <a:ext uri="{FF2B5EF4-FFF2-40B4-BE49-F238E27FC236}">
                <a16:creationId xmlns:a16="http://schemas.microsoft.com/office/drawing/2014/main" id="{F0BCCF86-EC41-41D7-9128-0D19DAA6DD8C}"/>
              </a:ext>
            </a:extLst>
          </p:cNvPr>
          <p:cNvSpPr txBox="1"/>
          <p:nvPr/>
        </p:nvSpPr>
        <p:spPr>
          <a:xfrm>
            <a:off x="1876486" y="1523426"/>
            <a:ext cx="330708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Rain below 99th percentile</a:t>
            </a:r>
            <a:endParaRPr lang="en-US" sz="1100" dirty="0">
              <a:solidFill>
                <a:schemeClr val="tx1">
                  <a:lumMod val="75000"/>
                  <a:lumOff val="25000"/>
                </a:schemeClr>
              </a:solidFill>
              <a:cs typeface="Calibri"/>
            </a:endParaRPr>
          </a:p>
        </p:txBody>
      </p:sp>
      <p:sp>
        <p:nvSpPr>
          <p:cNvPr id="13" name="TextBox 12">
            <a:extLst>
              <a:ext uri="{FF2B5EF4-FFF2-40B4-BE49-F238E27FC236}">
                <a16:creationId xmlns:a16="http://schemas.microsoft.com/office/drawing/2014/main" id="{618BDA42-0E9F-467E-956C-7BA8CAA63E43}"/>
              </a:ext>
            </a:extLst>
          </p:cNvPr>
          <p:cNvSpPr txBox="1"/>
          <p:nvPr/>
        </p:nvSpPr>
        <p:spPr>
          <a:xfrm>
            <a:off x="1876486" y="1805939"/>
            <a:ext cx="330708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Rain above 99th percentile</a:t>
            </a:r>
            <a:endParaRPr lang="en-US" sz="1100" dirty="0">
              <a:solidFill>
                <a:schemeClr val="tx1">
                  <a:lumMod val="75000"/>
                  <a:lumOff val="25000"/>
                </a:schemeClr>
              </a:solidFill>
              <a:cs typeface="Calibri"/>
            </a:endParaRPr>
          </a:p>
        </p:txBody>
      </p:sp>
      <p:pic>
        <p:nvPicPr>
          <p:cNvPr id="21" name="Picture 21">
            <a:extLst>
              <a:ext uri="{FF2B5EF4-FFF2-40B4-BE49-F238E27FC236}">
                <a16:creationId xmlns:a16="http://schemas.microsoft.com/office/drawing/2014/main" id="{E82C8818-71BF-41E2-9378-F5982115D9E2}"/>
              </a:ext>
            </a:extLst>
          </p:cNvPr>
          <p:cNvPicPr>
            <a:picLocks noChangeAspect="1"/>
          </p:cNvPicPr>
          <p:nvPr/>
        </p:nvPicPr>
        <p:blipFill>
          <a:blip r:embed="rId8"/>
          <a:stretch>
            <a:fillRect/>
          </a:stretch>
        </p:blipFill>
        <p:spPr>
          <a:xfrm>
            <a:off x="1630680" y="1874520"/>
            <a:ext cx="312420" cy="137160"/>
          </a:xfrm>
          <a:prstGeom prst="rect">
            <a:avLst/>
          </a:prstGeom>
          <a:ln>
            <a:solidFill>
              <a:schemeClr val="tx1">
                <a:lumMod val="75000"/>
                <a:lumOff val="25000"/>
              </a:schemeClr>
            </a:solidFill>
          </a:ln>
        </p:spPr>
      </p:pic>
      <p:pic>
        <p:nvPicPr>
          <p:cNvPr id="20" name="Picture 20">
            <a:extLst>
              <a:ext uri="{FF2B5EF4-FFF2-40B4-BE49-F238E27FC236}">
                <a16:creationId xmlns:a16="http://schemas.microsoft.com/office/drawing/2014/main" id="{1D8D6304-5532-4126-B281-6717A3B06FE5}"/>
              </a:ext>
            </a:extLst>
          </p:cNvPr>
          <p:cNvPicPr>
            <a:picLocks noChangeAspect="1"/>
          </p:cNvPicPr>
          <p:nvPr/>
        </p:nvPicPr>
        <p:blipFill>
          <a:blip r:embed="rId9"/>
          <a:stretch>
            <a:fillRect/>
          </a:stretch>
        </p:blipFill>
        <p:spPr>
          <a:xfrm>
            <a:off x="1623060" y="1594485"/>
            <a:ext cx="320040" cy="125730"/>
          </a:xfrm>
          <a:prstGeom prst="rect">
            <a:avLst/>
          </a:prstGeom>
          <a:ln>
            <a:solidFill>
              <a:schemeClr val="tx1">
                <a:lumMod val="75000"/>
                <a:lumOff val="25000"/>
              </a:schemeClr>
            </a:solidFill>
          </a:ln>
        </p:spPr>
      </p:pic>
      <p:sp>
        <p:nvSpPr>
          <p:cNvPr id="2" name="TextBox 1">
            <a:extLst>
              <a:ext uri="{FF2B5EF4-FFF2-40B4-BE49-F238E27FC236}">
                <a16:creationId xmlns:a16="http://schemas.microsoft.com/office/drawing/2014/main" id="{3770C9D0-9C36-45AB-AAEB-7AED4D324AB3}"/>
              </a:ext>
            </a:extLst>
          </p:cNvPr>
          <p:cNvSpPr txBox="1"/>
          <p:nvPr/>
        </p:nvSpPr>
        <p:spPr>
          <a:xfrm>
            <a:off x="10001436" y="1489897"/>
            <a:ext cx="6071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Hilo</a:t>
            </a:r>
            <a:endParaRPr lang="en-US" dirty="0">
              <a:solidFill>
                <a:schemeClr val="tx1">
                  <a:lumMod val="75000"/>
                  <a:lumOff val="25000"/>
                </a:schemeClr>
              </a:solidFill>
            </a:endParaRPr>
          </a:p>
        </p:txBody>
      </p:sp>
      <p:cxnSp>
        <p:nvCxnSpPr>
          <p:cNvPr id="9" name="Straight Arrow Connector 8">
            <a:extLst>
              <a:ext uri="{FF2B5EF4-FFF2-40B4-BE49-F238E27FC236}">
                <a16:creationId xmlns:a16="http://schemas.microsoft.com/office/drawing/2014/main" id="{5874B7C5-C21A-446F-B8B6-5B57DA1B3989}"/>
              </a:ext>
            </a:extLst>
          </p:cNvPr>
          <p:cNvCxnSpPr/>
          <p:nvPr/>
        </p:nvCxnSpPr>
        <p:spPr>
          <a:xfrm>
            <a:off x="7523063" y="1127011"/>
            <a:ext cx="4872" cy="5038194"/>
          </a:xfrm>
          <a:prstGeom prst="straightConnector1">
            <a:avLst/>
          </a:prstGeom>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8B3E979B-AD76-469B-968F-49639E2EAF19}"/>
              </a:ext>
            </a:extLst>
          </p:cNvPr>
          <p:cNvSpPr txBox="1"/>
          <p:nvPr/>
        </p:nvSpPr>
        <p:spPr>
          <a:xfrm>
            <a:off x="7621747" y="5324880"/>
            <a:ext cx="152175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Kailua-Kona</a:t>
            </a:r>
            <a:endParaRPr lang="en-US" dirty="0">
              <a:solidFill>
                <a:schemeClr val="tx1">
                  <a:lumMod val="75000"/>
                  <a:lumOff val="25000"/>
                </a:schemeClr>
              </a:solidFill>
            </a:endParaRPr>
          </a:p>
        </p:txBody>
      </p:sp>
      <p:cxnSp>
        <p:nvCxnSpPr>
          <p:cNvPr id="4" name="Straight Arrow Connector 3">
            <a:extLst>
              <a:ext uri="{FF2B5EF4-FFF2-40B4-BE49-F238E27FC236}">
                <a16:creationId xmlns:a16="http://schemas.microsoft.com/office/drawing/2014/main" id="{74E10046-5839-46B6-AE8E-899954F64C96}"/>
              </a:ext>
            </a:extLst>
          </p:cNvPr>
          <p:cNvCxnSpPr/>
          <p:nvPr/>
        </p:nvCxnSpPr>
        <p:spPr>
          <a:xfrm>
            <a:off x="7528560" y="3505200"/>
            <a:ext cx="3093720" cy="0"/>
          </a:xfrm>
          <a:prstGeom prst="straightConnector1">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13238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17AA30-EE09-426D-9A69-779AB3F02F33}"/>
              </a:ext>
            </a:extLst>
          </p:cNvPr>
          <p:cNvSpPr txBox="1">
            <a:spLocks/>
          </p:cNvSpPr>
          <p:nvPr/>
        </p:nvSpPr>
        <p:spPr>
          <a:xfrm>
            <a:off x="3577419" y="2652033"/>
            <a:ext cx="5036039" cy="155641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B73B52"/>
                </a:solidFill>
                <a:latin typeface="Century Gothic"/>
                <a:cs typeface="Calibri Light" panose="020F0302020204030204"/>
              </a:rPr>
              <a:t>SOCIAL VULNERABILITY</a:t>
            </a:r>
          </a:p>
        </p:txBody>
      </p:sp>
      <p:pic>
        <p:nvPicPr>
          <p:cNvPr id="2" name="Graphic 2" descr="Cycle with people outline">
            <a:extLst>
              <a:ext uri="{FF2B5EF4-FFF2-40B4-BE49-F238E27FC236}">
                <a16:creationId xmlns:a16="http://schemas.microsoft.com/office/drawing/2014/main" id="{E1F169CF-4FC3-4F08-B614-66C42000D8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1737360"/>
            <a:ext cx="914400" cy="914400"/>
          </a:xfrm>
          <a:prstGeom prst="rect">
            <a:avLst/>
          </a:prstGeom>
        </p:spPr>
      </p:pic>
    </p:spTree>
    <p:extLst>
      <p:ext uri="{BB962C8B-B14F-4D97-AF65-F5344CB8AC3E}">
        <p14:creationId xmlns:p14="http://schemas.microsoft.com/office/powerpoint/2010/main" val="72424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732A9FF-ED92-452D-B3B4-96A7D68E6489}"/>
              </a:ext>
            </a:extLst>
          </p:cNvPr>
          <p:cNvPicPr>
            <a:picLocks noChangeAspect="1"/>
          </p:cNvPicPr>
          <p:nvPr/>
        </p:nvPicPr>
        <p:blipFill rotWithShape="1">
          <a:blip r:embed="rId3"/>
          <a:srcRect l="14149" r="30366" b="-107"/>
          <a:stretch/>
        </p:blipFill>
        <p:spPr>
          <a:xfrm>
            <a:off x="6001657" y="-1815"/>
            <a:ext cx="5067378" cy="6864183"/>
          </a:xfrm>
          <a:prstGeom prst="rect">
            <a:avLst/>
          </a:prstGeom>
        </p:spPr>
      </p:pic>
      <p:sp>
        <p:nvSpPr>
          <p:cNvPr id="28" name="Text Placeholder 5">
            <a:extLst>
              <a:ext uri="{FF2B5EF4-FFF2-40B4-BE49-F238E27FC236}">
                <a16:creationId xmlns:a16="http://schemas.microsoft.com/office/drawing/2014/main" id="{0D2E4491-AA5B-4B30-BCA7-3A50CC6FAE95}"/>
              </a:ext>
            </a:extLst>
          </p:cNvPr>
          <p:cNvSpPr txBox="1">
            <a:spLocks/>
          </p:cNvSpPr>
          <p:nvPr/>
        </p:nvSpPr>
        <p:spPr>
          <a:xfrm>
            <a:off x="506034" y="1654161"/>
            <a:ext cx="4941358" cy="428441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rgbClr val="B73B52"/>
              </a:buClr>
              <a:buFont typeface="Arial"/>
              <a:buChar char="•"/>
            </a:pPr>
            <a:r>
              <a:rPr lang="en-US" sz="2400" dirty="0">
                <a:solidFill>
                  <a:schemeClr val="tx1">
                    <a:lumMod val="75000"/>
                    <a:lumOff val="25000"/>
                  </a:schemeClr>
                </a:solidFill>
                <a:latin typeface="Century Gothic"/>
                <a:ea typeface="+mn-lt"/>
                <a:cs typeface="+mn-lt"/>
              </a:rPr>
              <a:t>County of Hawai‘i</a:t>
            </a:r>
          </a:p>
          <a:p>
            <a:pPr marL="285750" indent="-285750">
              <a:buClr>
                <a:srgbClr val="B73B52"/>
              </a:buClr>
              <a:buFont typeface="Arial"/>
              <a:buChar char="•"/>
            </a:pPr>
            <a:endParaRPr lang="en-US" sz="2400" dirty="0">
              <a:solidFill>
                <a:schemeClr val="tx1">
                  <a:lumMod val="75000"/>
                  <a:lumOff val="25000"/>
                </a:schemeClr>
              </a:solidFill>
              <a:latin typeface="Century Gothic"/>
              <a:cs typeface="Calibri"/>
            </a:endParaRPr>
          </a:p>
          <a:p>
            <a:pPr marL="285750" indent="-285750">
              <a:buClr>
                <a:srgbClr val="B73B52"/>
              </a:buClr>
              <a:buFont typeface="Arial"/>
              <a:buChar char="•"/>
            </a:pPr>
            <a:r>
              <a:rPr lang="en-US" sz="2400" dirty="0">
                <a:solidFill>
                  <a:schemeClr val="tx1">
                    <a:lumMod val="75000"/>
                    <a:lumOff val="25000"/>
                  </a:schemeClr>
                </a:solidFill>
                <a:latin typeface="Century Gothic"/>
                <a:cs typeface="Calibri"/>
              </a:rPr>
              <a:t>Arizona State University’s Center for Global Discovery and Conservation Science (GDCS)</a:t>
            </a:r>
          </a:p>
          <a:p>
            <a:pPr marL="285750" indent="-285750">
              <a:buClr>
                <a:srgbClr val="B73B52"/>
              </a:buClr>
              <a:buFont typeface="Arial"/>
              <a:buChar char="•"/>
            </a:pPr>
            <a:endParaRPr lang="en-US" sz="2400" dirty="0">
              <a:solidFill>
                <a:schemeClr val="tx1">
                  <a:lumMod val="75000"/>
                  <a:lumOff val="25000"/>
                </a:schemeClr>
              </a:solidFill>
              <a:latin typeface="Century Gothic"/>
              <a:cs typeface="Calibri"/>
            </a:endParaRPr>
          </a:p>
          <a:p>
            <a:pPr marL="285750" indent="-285750">
              <a:buClr>
                <a:srgbClr val="B73B52"/>
              </a:buClr>
              <a:buFont typeface="Arial"/>
              <a:buChar char="•"/>
            </a:pPr>
            <a:r>
              <a:rPr lang="en-US" sz="2400" dirty="0">
                <a:solidFill>
                  <a:schemeClr val="tx1">
                    <a:lumMod val="75000"/>
                    <a:lumOff val="25000"/>
                  </a:schemeClr>
                </a:solidFill>
                <a:latin typeface="Century Gothic"/>
                <a:cs typeface="Calibri"/>
              </a:rPr>
              <a:t>University of </a:t>
            </a:r>
            <a:r>
              <a:rPr lang="en-US" sz="2400" dirty="0">
                <a:solidFill>
                  <a:schemeClr val="tx1">
                    <a:lumMod val="75000"/>
                    <a:lumOff val="25000"/>
                  </a:schemeClr>
                </a:solidFill>
                <a:latin typeface="Century Gothic"/>
                <a:ea typeface="+mn-lt"/>
                <a:cs typeface="+mn-lt"/>
              </a:rPr>
              <a:t>Hawai‘i</a:t>
            </a:r>
            <a:r>
              <a:rPr lang="en-US" sz="2400" dirty="0">
                <a:solidFill>
                  <a:schemeClr val="tx1">
                    <a:lumMod val="75000"/>
                    <a:lumOff val="25000"/>
                  </a:schemeClr>
                </a:solidFill>
                <a:ea typeface="+mn-lt"/>
                <a:cs typeface="+mn-lt"/>
              </a:rPr>
              <a:t> </a:t>
            </a:r>
            <a:r>
              <a:rPr lang="en-US" sz="2400" dirty="0">
                <a:solidFill>
                  <a:schemeClr val="tx1">
                    <a:lumMod val="75000"/>
                    <a:lumOff val="25000"/>
                  </a:schemeClr>
                </a:solidFill>
                <a:latin typeface="Century Gothic"/>
                <a:cs typeface="Calibri"/>
              </a:rPr>
              <a:t>Hilo</a:t>
            </a:r>
          </a:p>
          <a:p>
            <a:pPr>
              <a:spcAft>
                <a:spcPts val="600"/>
              </a:spcAft>
              <a:buClr>
                <a:srgbClr val="B73B52"/>
              </a:buClr>
            </a:pPr>
            <a:endParaRPr lang="en-US" sz="2400" dirty="0">
              <a:solidFill>
                <a:srgbClr val="404040"/>
              </a:solidFill>
              <a:latin typeface="Century Gothic"/>
              <a:cs typeface="Calibri"/>
            </a:endParaRPr>
          </a:p>
        </p:txBody>
      </p:sp>
      <p:sp>
        <p:nvSpPr>
          <p:cNvPr id="2" name="TextBox 1">
            <a:extLst>
              <a:ext uri="{FF2B5EF4-FFF2-40B4-BE49-F238E27FC236}">
                <a16:creationId xmlns:a16="http://schemas.microsoft.com/office/drawing/2014/main" id="{BA450412-8049-498C-B838-EB6A1B1F9AC8}"/>
              </a:ext>
            </a:extLst>
          </p:cNvPr>
          <p:cNvSpPr txBox="1"/>
          <p:nvPr/>
        </p:nvSpPr>
        <p:spPr>
          <a:xfrm>
            <a:off x="7556979" y="6394592"/>
            <a:ext cx="35105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rgbClr val="FFFFFF"/>
                </a:solidFill>
                <a:latin typeface="Century Gothic"/>
              </a:rPr>
              <a:t>Hilo, Hawai'I Island</a:t>
            </a:r>
          </a:p>
          <a:p>
            <a:pPr algn="r"/>
            <a:r>
              <a:rPr lang="en-US" sz="1200" dirty="0">
                <a:solidFill>
                  <a:srgbClr val="FFFFFF"/>
                </a:solidFill>
                <a:latin typeface="Century Gothic"/>
              </a:rPr>
              <a:t>Image Credit: Dr. Roberta Martin</a:t>
            </a:r>
            <a:endParaRPr lang="en-US" dirty="0">
              <a:solidFill>
                <a:srgbClr val="FFFFFF"/>
              </a:solidFill>
              <a:cs typeface="Calibri"/>
            </a:endParaRPr>
          </a:p>
        </p:txBody>
      </p:sp>
      <p:sp>
        <p:nvSpPr>
          <p:cNvPr id="5" name="Title 1">
            <a:extLst>
              <a:ext uri="{FF2B5EF4-FFF2-40B4-BE49-F238E27FC236}">
                <a16:creationId xmlns:a16="http://schemas.microsoft.com/office/drawing/2014/main" id="{091A3CF6-8AF5-4D96-A3B6-6E702DACDB0E}"/>
              </a:ext>
            </a:extLst>
          </p:cNvPr>
          <p:cNvSpPr txBox="1">
            <a:spLocks/>
          </p:cNvSpPr>
          <p:nvPr/>
        </p:nvSpPr>
        <p:spPr>
          <a:xfrm>
            <a:off x="-225004" y="-210"/>
            <a:ext cx="6411319" cy="9196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000" b="1" dirty="0">
                <a:solidFill>
                  <a:srgbClr val="B73B52"/>
                </a:solidFill>
                <a:latin typeface="Century Gothic"/>
              </a:rPr>
              <a:t>PROJECT PARTNERS</a:t>
            </a:r>
            <a:endParaRPr lang="en-US" dirty="0"/>
          </a:p>
        </p:txBody>
      </p:sp>
    </p:spTree>
    <p:extLst>
      <p:ext uri="{BB962C8B-B14F-4D97-AF65-F5344CB8AC3E}">
        <p14:creationId xmlns:p14="http://schemas.microsoft.com/office/powerpoint/2010/main" val="2611129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37507812-C870-432D-BCA0-27D4E9C4998B}"/>
              </a:ext>
            </a:extLst>
          </p:cNvPr>
          <p:cNvSpPr txBox="1">
            <a:spLocks/>
          </p:cNvSpPr>
          <p:nvPr/>
        </p:nvSpPr>
        <p:spPr>
          <a:xfrm>
            <a:off x="1259618" y="1236881"/>
            <a:ext cx="10104760" cy="428441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B73B52"/>
              </a:buClr>
              <a:buFont typeface="Arial"/>
              <a:buChar char="•"/>
            </a:pPr>
            <a:r>
              <a:rPr lang="en-US" sz="2400" dirty="0">
                <a:solidFill>
                  <a:schemeClr val="tx1">
                    <a:lumMod val="75000"/>
                    <a:lumOff val="25000"/>
                  </a:schemeClr>
                </a:solidFill>
                <a:latin typeface="Century Gothic"/>
                <a:cs typeface="Calibri"/>
              </a:rPr>
              <a:t>Data of interest identified from Census Bureau and Hawai'i GIS Repository (shapefile)</a:t>
            </a:r>
          </a:p>
          <a:p>
            <a:pPr marL="342900" indent="-342900">
              <a:spcAft>
                <a:spcPts val="600"/>
              </a:spcAft>
              <a:buClr>
                <a:srgbClr val="B73B52"/>
              </a:buClr>
              <a:buFont typeface="Arial"/>
              <a:buChar char="•"/>
            </a:pPr>
            <a:r>
              <a:rPr lang="en-US" sz="2400" dirty="0">
                <a:solidFill>
                  <a:schemeClr val="tx1">
                    <a:lumMod val="75000"/>
                    <a:lumOff val="25000"/>
                  </a:schemeClr>
                </a:solidFill>
                <a:latin typeface="Century Gothic"/>
                <a:cs typeface="Calibri"/>
              </a:rPr>
              <a:t>Downloaded and preprocessed into Excel sheet</a:t>
            </a:r>
          </a:p>
          <a:p>
            <a:pPr marL="342900" indent="-342900">
              <a:spcAft>
                <a:spcPts val="600"/>
              </a:spcAft>
              <a:buClr>
                <a:srgbClr val="B73B52"/>
              </a:buClr>
              <a:buFont typeface="Arial"/>
              <a:buChar char="•"/>
            </a:pPr>
            <a:r>
              <a:rPr lang="en-US" sz="2400" dirty="0">
                <a:solidFill>
                  <a:schemeClr val="tx1">
                    <a:lumMod val="75000"/>
                    <a:lumOff val="25000"/>
                  </a:schemeClr>
                </a:solidFill>
                <a:latin typeface="Century Gothic"/>
                <a:cs typeface="Calibri"/>
              </a:rPr>
              <a:t>Variables normalized and aggregated</a:t>
            </a:r>
          </a:p>
          <a:p>
            <a:pPr marL="342900" indent="-342900">
              <a:spcAft>
                <a:spcPts val="600"/>
              </a:spcAft>
              <a:buClr>
                <a:srgbClr val="B73B52"/>
              </a:buClr>
              <a:buFont typeface="Arial"/>
              <a:buChar char="•"/>
            </a:pPr>
            <a:r>
              <a:rPr lang="en-US" sz="2400" dirty="0">
                <a:solidFill>
                  <a:schemeClr val="tx1">
                    <a:lumMod val="75000"/>
                    <a:lumOff val="25000"/>
                  </a:schemeClr>
                </a:solidFill>
                <a:latin typeface="Century Gothic"/>
                <a:cs typeface="Calibri"/>
              </a:rPr>
              <a:t>Input into ArcGIS, saved into geodatabase</a:t>
            </a:r>
          </a:p>
          <a:p>
            <a:pPr marL="342900" indent="-342900">
              <a:spcAft>
                <a:spcPts val="600"/>
              </a:spcAft>
              <a:buClr>
                <a:srgbClr val="B73B52"/>
              </a:buClr>
              <a:buFont typeface="Arial"/>
              <a:buChar char="•"/>
            </a:pPr>
            <a:r>
              <a:rPr lang="en-US" sz="2400" dirty="0">
                <a:solidFill>
                  <a:schemeClr val="tx1">
                    <a:lumMod val="75000"/>
                    <a:lumOff val="25000"/>
                  </a:schemeClr>
                </a:solidFill>
                <a:latin typeface="Century Gothic"/>
                <a:cs typeface="Calibri"/>
              </a:rPr>
              <a:t>Indexed variables and ensured compatible data types</a:t>
            </a:r>
          </a:p>
          <a:p>
            <a:pPr marL="342900" indent="-342900">
              <a:spcAft>
                <a:spcPts val="600"/>
              </a:spcAft>
              <a:buClr>
                <a:srgbClr val="B73B52"/>
              </a:buClr>
              <a:buFont typeface="Arial"/>
              <a:buChar char="•"/>
            </a:pPr>
            <a:r>
              <a:rPr lang="en-US" sz="2400" dirty="0">
                <a:solidFill>
                  <a:schemeClr val="tx1">
                    <a:lumMod val="75000"/>
                    <a:lumOff val="25000"/>
                  </a:schemeClr>
                </a:solidFill>
                <a:latin typeface="Century Gothic"/>
                <a:cs typeface="Calibri"/>
              </a:rPr>
              <a:t>Joined with Shapefile</a:t>
            </a:r>
          </a:p>
          <a:p>
            <a:pPr marL="342900" indent="-342900">
              <a:spcAft>
                <a:spcPts val="600"/>
              </a:spcAft>
              <a:buClr>
                <a:srgbClr val="B73B52"/>
              </a:buClr>
              <a:buFont typeface="Arial"/>
              <a:buChar char="•"/>
            </a:pPr>
            <a:r>
              <a:rPr lang="en-US" sz="2400" dirty="0">
                <a:solidFill>
                  <a:schemeClr val="tx1">
                    <a:lumMod val="75000"/>
                    <a:lumOff val="25000"/>
                  </a:schemeClr>
                </a:solidFill>
                <a:latin typeface="Century Gothic"/>
                <a:cs typeface="Calibri"/>
              </a:rPr>
              <a:t>Rasterized and Geostatistics run</a:t>
            </a:r>
          </a:p>
          <a:p>
            <a:pPr>
              <a:spcAft>
                <a:spcPts val="600"/>
              </a:spcAft>
              <a:buClr>
                <a:srgbClr val="B73B52"/>
              </a:buClr>
            </a:pPr>
            <a:endParaRPr lang="en-US" dirty="0">
              <a:solidFill>
                <a:schemeClr val="tx1">
                  <a:lumMod val="75000"/>
                  <a:lumOff val="25000"/>
                </a:schemeClr>
              </a:solidFill>
              <a:latin typeface="Century Gothic"/>
              <a:cs typeface="Calibri"/>
            </a:endParaRPr>
          </a:p>
          <a:p>
            <a:pPr marL="342900" indent="-342900">
              <a:spcAft>
                <a:spcPts val="600"/>
              </a:spcAft>
              <a:buClr>
                <a:srgbClr val="B73B52"/>
              </a:buClr>
              <a:buFont typeface="Arial"/>
              <a:buChar char="•"/>
            </a:pPr>
            <a:endParaRPr lang="en-US" dirty="0">
              <a:solidFill>
                <a:schemeClr val="tx1">
                  <a:lumMod val="75000"/>
                  <a:lumOff val="25000"/>
                </a:schemeClr>
              </a:solidFill>
              <a:latin typeface="Century Gothic"/>
              <a:cs typeface="Calibri"/>
            </a:endParaRPr>
          </a:p>
          <a:p>
            <a:pPr marL="342900" indent="-342900">
              <a:spcAft>
                <a:spcPts val="600"/>
              </a:spcAft>
              <a:buClr>
                <a:srgbClr val="B73B52"/>
              </a:buClr>
              <a:buFont typeface="Arial"/>
              <a:buChar char="•"/>
            </a:pPr>
            <a:endParaRPr lang="en-US" dirty="0">
              <a:solidFill>
                <a:schemeClr val="tx1">
                  <a:lumMod val="75000"/>
                  <a:lumOff val="25000"/>
                </a:schemeClr>
              </a:solidFill>
              <a:latin typeface="Calibri" panose="020F0502020204030204"/>
              <a:cs typeface="Calibri"/>
            </a:endParaRPr>
          </a:p>
        </p:txBody>
      </p:sp>
      <p:sp>
        <p:nvSpPr>
          <p:cNvPr id="4" name="Title 1">
            <a:extLst>
              <a:ext uri="{FF2B5EF4-FFF2-40B4-BE49-F238E27FC236}">
                <a16:creationId xmlns:a16="http://schemas.microsoft.com/office/drawing/2014/main" id="{4AEC6D25-504A-4D8B-8C31-AAE6B5A68F16}"/>
              </a:ext>
            </a:extLst>
          </p:cNvPr>
          <p:cNvSpPr txBox="1">
            <a:spLocks/>
          </p:cNvSpPr>
          <p:nvPr/>
        </p:nvSpPr>
        <p:spPr>
          <a:xfrm>
            <a:off x="1257300" y="48215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a:ea typeface="+mj-lt"/>
                <a:cs typeface="+mj-lt"/>
              </a:rPr>
              <a:t>Social Vulnerability Processing</a:t>
            </a:r>
          </a:p>
        </p:txBody>
      </p:sp>
      <p:pic>
        <p:nvPicPr>
          <p:cNvPr id="2" name="Graphic 2" descr="Cycle with people outline">
            <a:extLst>
              <a:ext uri="{FF2B5EF4-FFF2-40B4-BE49-F238E27FC236}">
                <a16:creationId xmlns:a16="http://schemas.microsoft.com/office/drawing/2014/main" id="{C4589D17-5E5E-4FAC-9B50-27BFB090A1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960" y="236220"/>
            <a:ext cx="914400" cy="914400"/>
          </a:xfrm>
          <a:prstGeom prst="rect">
            <a:avLst/>
          </a:prstGeom>
        </p:spPr>
      </p:pic>
    </p:spTree>
    <p:extLst>
      <p:ext uri="{BB962C8B-B14F-4D97-AF65-F5344CB8AC3E}">
        <p14:creationId xmlns:p14="http://schemas.microsoft.com/office/powerpoint/2010/main" val="1381689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244729"/>
            <a:ext cx="9845038" cy="64008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OUTPUTS – SOCIAL VULNERABILITY</a:t>
            </a:r>
            <a:endParaRPr lang="en-US" sz="4000" b="1" dirty="0">
              <a:solidFill>
                <a:srgbClr val="B73B52"/>
              </a:solidFill>
              <a:latin typeface="Century Gothic" panose="020F0302020204030204"/>
              <a:cs typeface="Calibri Light"/>
            </a:endParaRPr>
          </a:p>
        </p:txBody>
      </p:sp>
      <p:pic>
        <p:nvPicPr>
          <p:cNvPr id="3" name="Picture 6" descr="A picture containing chart&#10;&#10;Description automatically generated">
            <a:extLst>
              <a:ext uri="{FF2B5EF4-FFF2-40B4-BE49-F238E27FC236}">
                <a16:creationId xmlns:a16="http://schemas.microsoft.com/office/drawing/2014/main" id="{58009E30-3C7E-4B89-B1E7-C58ADFF14F82}"/>
              </a:ext>
            </a:extLst>
          </p:cNvPr>
          <p:cNvPicPr>
            <a:picLocks noChangeAspect="1"/>
          </p:cNvPicPr>
          <p:nvPr/>
        </p:nvPicPr>
        <p:blipFill>
          <a:blip r:embed="rId3"/>
          <a:stretch>
            <a:fillRect/>
          </a:stretch>
        </p:blipFill>
        <p:spPr>
          <a:xfrm>
            <a:off x="1545773" y="1125072"/>
            <a:ext cx="9100453" cy="5028771"/>
          </a:xfrm>
          <a:prstGeom prst="rect">
            <a:avLst/>
          </a:prstGeom>
          <a:ln>
            <a:solidFill>
              <a:schemeClr val="tx1">
                <a:lumMod val="75000"/>
                <a:lumOff val="25000"/>
              </a:schemeClr>
            </a:solidFill>
          </a:ln>
        </p:spPr>
      </p:pic>
      <p:pic>
        <p:nvPicPr>
          <p:cNvPr id="4" name="Picture 12">
            <a:extLst>
              <a:ext uri="{FF2B5EF4-FFF2-40B4-BE49-F238E27FC236}">
                <a16:creationId xmlns:a16="http://schemas.microsoft.com/office/drawing/2014/main" id="{5456C1F8-97D1-4DDD-9D3C-4D233A33B775}"/>
              </a:ext>
            </a:extLst>
          </p:cNvPr>
          <p:cNvPicPr>
            <a:picLocks noChangeAspect="1"/>
          </p:cNvPicPr>
          <p:nvPr/>
        </p:nvPicPr>
        <p:blipFill>
          <a:blip r:embed="rId4"/>
          <a:stretch>
            <a:fillRect/>
          </a:stretch>
        </p:blipFill>
        <p:spPr>
          <a:xfrm>
            <a:off x="6942288" y="1132255"/>
            <a:ext cx="677636" cy="920750"/>
          </a:xfrm>
          <a:prstGeom prst="rect">
            <a:avLst/>
          </a:prstGeom>
        </p:spPr>
      </p:pic>
      <p:pic>
        <p:nvPicPr>
          <p:cNvPr id="5" name="Picture 6" descr="A picture containing table&#10;&#10;Description automatically generated">
            <a:extLst>
              <a:ext uri="{FF2B5EF4-FFF2-40B4-BE49-F238E27FC236}">
                <a16:creationId xmlns:a16="http://schemas.microsoft.com/office/drawing/2014/main" id="{C46F73B4-0E5A-48E0-9A56-107447629A8B}"/>
              </a:ext>
            </a:extLst>
          </p:cNvPr>
          <p:cNvPicPr>
            <a:picLocks noChangeAspect="1"/>
          </p:cNvPicPr>
          <p:nvPr/>
        </p:nvPicPr>
        <p:blipFill rotWithShape="1">
          <a:blip r:embed="rId5"/>
          <a:srcRect r="-240" b="20988"/>
          <a:stretch/>
        </p:blipFill>
        <p:spPr>
          <a:xfrm>
            <a:off x="7676743" y="5664837"/>
            <a:ext cx="759386" cy="346564"/>
          </a:xfrm>
          <a:prstGeom prst="rect">
            <a:avLst/>
          </a:prstGeom>
        </p:spPr>
      </p:pic>
      <p:pic>
        <p:nvPicPr>
          <p:cNvPr id="6" name="Picture 7">
            <a:extLst>
              <a:ext uri="{FF2B5EF4-FFF2-40B4-BE49-F238E27FC236}">
                <a16:creationId xmlns:a16="http://schemas.microsoft.com/office/drawing/2014/main" id="{51D8EF08-A8CE-4483-B828-0C99B01A1846}"/>
              </a:ext>
            </a:extLst>
          </p:cNvPr>
          <p:cNvPicPr>
            <a:picLocks noChangeAspect="1"/>
          </p:cNvPicPr>
          <p:nvPr/>
        </p:nvPicPr>
        <p:blipFill rotWithShape="1">
          <a:blip r:embed="rId6"/>
          <a:srcRect r="-893" b="24615"/>
          <a:stretch/>
        </p:blipFill>
        <p:spPr>
          <a:xfrm>
            <a:off x="9661072" y="1171356"/>
            <a:ext cx="779114" cy="322963"/>
          </a:xfrm>
          <a:prstGeom prst="rect">
            <a:avLst/>
          </a:prstGeom>
        </p:spPr>
      </p:pic>
      <p:pic>
        <p:nvPicPr>
          <p:cNvPr id="12" name="Picture 8" descr="A picture containing chart&#10;&#10;Description automatically generated">
            <a:extLst>
              <a:ext uri="{FF2B5EF4-FFF2-40B4-BE49-F238E27FC236}">
                <a16:creationId xmlns:a16="http://schemas.microsoft.com/office/drawing/2014/main" id="{887DFDB1-1B48-45C0-9DBB-503B93F252E0}"/>
              </a:ext>
            </a:extLst>
          </p:cNvPr>
          <p:cNvPicPr>
            <a:picLocks noChangeAspect="1"/>
          </p:cNvPicPr>
          <p:nvPr/>
        </p:nvPicPr>
        <p:blipFill>
          <a:blip r:embed="rId7"/>
          <a:stretch>
            <a:fillRect/>
          </a:stretch>
        </p:blipFill>
        <p:spPr>
          <a:xfrm>
            <a:off x="1648310" y="5496103"/>
            <a:ext cx="1810407" cy="588005"/>
          </a:xfrm>
          <a:prstGeom prst="rect">
            <a:avLst/>
          </a:prstGeom>
        </p:spPr>
      </p:pic>
      <p:sp>
        <p:nvSpPr>
          <p:cNvPr id="7" name="TextBox 6">
            <a:extLst>
              <a:ext uri="{FF2B5EF4-FFF2-40B4-BE49-F238E27FC236}">
                <a16:creationId xmlns:a16="http://schemas.microsoft.com/office/drawing/2014/main" id="{6D936BB2-943B-4D6E-8FAA-BDDF652E05CA}"/>
              </a:ext>
            </a:extLst>
          </p:cNvPr>
          <p:cNvSpPr txBox="1"/>
          <p:nvPr/>
        </p:nvSpPr>
        <p:spPr>
          <a:xfrm>
            <a:off x="1605947" y="1147746"/>
            <a:ext cx="330708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Social vulnerability</a:t>
            </a:r>
          </a:p>
          <a:p>
            <a:r>
              <a:rPr lang="en-US" sz="1400" dirty="0">
                <a:solidFill>
                  <a:schemeClr val="tx1">
                    <a:lumMod val="75000"/>
                    <a:lumOff val="25000"/>
                  </a:schemeClr>
                </a:solidFill>
                <a:latin typeface="Century Gothic"/>
              </a:rPr>
              <a:t>Value</a:t>
            </a:r>
          </a:p>
        </p:txBody>
      </p:sp>
      <p:sp>
        <p:nvSpPr>
          <p:cNvPr id="8" name="TextBox 7">
            <a:extLst>
              <a:ext uri="{FF2B5EF4-FFF2-40B4-BE49-F238E27FC236}">
                <a16:creationId xmlns:a16="http://schemas.microsoft.com/office/drawing/2014/main" id="{DD6AE72F-7656-43A8-B5C3-A52C316E50D5}"/>
              </a:ext>
            </a:extLst>
          </p:cNvPr>
          <p:cNvSpPr txBox="1"/>
          <p:nvPr/>
        </p:nvSpPr>
        <p:spPr>
          <a:xfrm>
            <a:off x="1874521" y="1653665"/>
            <a:ext cx="55263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High</a:t>
            </a:r>
            <a:endParaRPr lang="en-US" sz="1200" dirty="0">
              <a:solidFill>
                <a:schemeClr val="tx1">
                  <a:lumMod val="75000"/>
                  <a:lumOff val="25000"/>
                </a:schemeClr>
              </a:solidFill>
            </a:endParaRPr>
          </a:p>
        </p:txBody>
      </p:sp>
      <p:sp>
        <p:nvSpPr>
          <p:cNvPr id="10" name="TextBox 9">
            <a:extLst>
              <a:ext uri="{FF2B5EF4-FFF2-40B4-BE49-F238E27FC236}">
                <a16:creationId xmlns:a16="http://schemas.microsoft.com/office/drawing/2014/main" id="{ABBF4947-394F-4424-98BB-2F2E06FC45DE}"/>
              </a:ext>
            </a:extLst>
          </p:cNvPr>
          <p:cNvSpPr txBox="1"/>
          <p:nvPr/>
        </p:nvSpPr>
        <p:spPr>
          <a:xfrm>
            <a:off x="1899504" y="2140845"/>
            <a:ext cx="50891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Low</a:t>
            </a:r>
            <a:endParaRPr lang="en-US" sz="1200" dirty="0">
              <a:solidFill>
                <a:schemeClr val="tx1">
                  <a:lumMod val="75000"/>
                  <a:lumOff val="25000"/>
                </a:schemeClr>
              </a:solidFill>
            </a:endParaRPr>
          </a:p>
        </p:txBody>
      </p:sp>
      <p:pic>
        <p:nvPicPr>
          <p:cNvPr id="14" name="Picture 14" descr="Background pattern&#10;&#10;Description automatically generated">
            <a:extLst>
              <a:ext uri="{FF2B5EF4-FFF2-40B4-BE49-F238E27FC236}">
                <a16:creationId xmlns:a16="http://schemas.microsoft.com/office/drawing/2014/main" id="{E9BE4A93-A96F-4405-9D6C-8ED08465ACA1}"/>
              </a:ext>
            </a:extLst>
          </p:cNvPr>
          <p:cNvPicPr>
            <a:picLocks noChangeAspect="1"/>
          </p:cNvPicPr>
          <p:nvPr/>
        </p:nvPicPr>
        <p:blipFill>
          <a:blip r:embed="rId8"/>
          <a:stretch>
            <a:fillRect/>
          </a:stretch>
        </p:blipFill>
        <p:spPr>
          <a:xfrm>
            <a:off x="1737610" y="1708253"/>
            <a:ext cx="147404" cy="655821"/>
          </a:xfrm>
          <a:prstGeom prst="rect">
            <a:avLst/>
          </a:prstGeom>
        </p:spPr>
      </p:pic>
      <p:sp>
        <p:nvSpPr>
          <p:cNvPr id="15" name="TextBox 14">
            <a:extLst>
              <a:ext uri="{FF2B5EF4-FFF2-40B4-BE49-F238E27FC236}">
                <a16:creationId xmlns:a16="http://schemas.microsoft.com/office/drawing/2014/main" id="{157E1506-C4D7-42F2-90AD-ABB7D48A5295}"/>
              </a:ext>
            </a:extLst>
          </p:cNvPr>
          <p:cNvSpPr txBox="1"/>
          <p:nvPr/>
        </p:nvSpPr>
        <p:spPr>
          <a:xfrm>
            <a:off x="10001436" y="1489897"/>
            <a:ext cx="6071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Hilo</a:t>
            </a:r>
            <a:endParaRPr lang="en-US" dirty="0">
              <a:solidFill>
                <a:schemeClr val="tx1">
                  <a:lumMod val="75000"/>
                  <a:lumOff val="25000"/>
                </a:schemeClr>
              </a:solidFill>
            </a:endParaRPr>
          </a:p>
        </p:txBody>
      </p:sp>
      <p:cxnSp>
        <p:nvCxnSpPr>
          <p:cNvPr id="9" name="Straight Arrow Connector 8">
            <a:extLst>
              <a:ext uri="{FF2B5EF4-FFF2-40B4-BE49-F238E27FC236}">
                <a16:creationId xmlns:a16="http://schemas.microsoft.com/office/drawing/2014/main" id="{CBDF2943-E284-4AA9-BEFB-BD463D341E12}"/>
              </a:ext>
            </a:extLst>
          </p:cNvPr>
          <p:cNvCxnSpPr/>
          <p:nvPr/>
        </p:nvCxnSpPr>
        <p:spPr>
          <a:xfrm>
            <a:off x="7523063" y="1127011"/>
            <a:ext cx="4872" cy="5038194"/>
          </a:xfrm>
          <a:prstGeom prst="straightConnector1">
            <a:avLst/>
          </a:prstGeom>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1F7BCD70-0D61-444B-BC56-A843E0C6EDAF}"/>
              </a:ext>
            </a:extLst>
          </p:cNvPr>
          <p:cNvSpPr txBox="1"/>
          <p:nvPr/>
        </p:nvSpPr>
        <p:spPr>
          <a:xfrm>
            <a:off x="7484587" y="5454420"/>
            <a:ext cx="152175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Kailua-Kona</a:t>
            </a:r>
            <a:endParaRPr lang="en-US" dirty="0">
              <a:solidFill>
                <a:schemeClr val="tx1">
                  <a:lumMod val="75000"/>
                  <a:lumOff val="25000"/>
                </a:schemeClr>
              </a:solidFill>
            </a:endParaRPr>
          </a:p>
        </p:txBody>
      </p:sp>
      <p:cxnSp>
        <p:nvCxnSpPr>
          <p:cNvPr id="13" name="Straight Arrow Connector 12">
            <a:extLst>
              <a:ext uri="{FF2B5EF4-FFF2-40B4-BE49-F238E27FC236}">
                <a16:creationId xmlns:a16="http://schemas.microsoft.com/office/drawing/2014/main" id="{730AF8D1-0928-4270-9B7C-3FB5A81C1718}"/>
              </a:ext>
            </a:extLst>
          </p:cNvPr>
          <p:cNvCxnSpPr/>
          <p:nvPr/>
        </p:nvCxnSpPr>
        <p:spPr>
          <a:xfrm>
            <a:off x="7528560" y="3505200"/>
            <a:ext cx="3093720" cy="0"/>
          </a:xfrm>
          <a:prstGeom prst="straightConnector1">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98490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17AA30-EE09-426D-9A69-779AB3F02F33}"/>
              </a:ext>
            </a:extLst>
          </p:cNvPr>
          <p:cNvSpPr txBox="1">
            <a:spLocks/>
          </p:cNvSpPr>
          <p:nvPr/>
        </p:nvSpPr>
        <p:spPr>
          <a:xfrm>
            <a:off x="3577419" y="2652033"/>
            <a:ext cx="5036039" cy="155641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B73B52"/>
                </a:solidFill>
                <a:latin typeface="Century Gothic"/>
                <a:cs typeface="Calibri Light" panose="020F0302020204030204"/>
              </a:rPr>
              <a:t>BUILDING FOOTPRINTS</a:t>
            </a:r>
          </a:p>
        </p:txBody>
      </p:sp>
      <p:pic>
        <p:nvPicPr>
          <p:cNvPr id="2" name="Graphic 2" descr="Court outline">
            <a:extLst>
              <a:ext uri="{FF2B5EF4-FFF2-40B4-BE49-F238E27FC236}">
                <a16:creationId xmlns:a16="http://schemas.microsoft.com/office/drawing/2014/main" id="{C417ACF0-BA24-4B24-9113-AC30144A87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1737360"/>
            <a:ext cx="914400" cy="914400"/>
          </a:xfrm>
          <a:prstGeom prst="rect">
            <a:avLst/>
          </a:prstGeom>
        </p:spPr>
      </p:pic>
    </p:spTree>
    <p:extLst>
      <p:ext uri="{BB962C8B-B14F-4D97-AF65-F5344CB8AC3E}">
        <p14:creationId xmlns:p14="http://schemas.microsoft.com/office/powerpoint/2010/main" val="3594725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Map&#10;&#10;Description automatically generated">
            <a:extLst>
              <a:ext uri="{FF2B5EF4-FFF2-40B4-BE49-F238E27FC236}">
                <a16:creationId xmlns:a16="http://schemas.microsoft.com/office/drawing/2014/main" id="{97CC2C0E-01D4-4EE3-B53C-8F1E49A9150B}"/>
              </a:ext>
            </a:extLst>
          </p:cNvPr>
          <p:cNvPicPr>
            <a:picLocks noChangeAspect="1"/>
          </p:cNvPicPr>
          <p:nvPr/>
        </p:nvPicPr>
        <p:blipFill>
          <a:blip r:embed="rId3"/>
          <a:stretch>
            <a:fillRect/>
          </a:stretch>
        </p:blipFill>
        <p:spPr>
          <a:xfrm>
            <a:off x="1545773" y="1125072"/>
            <a:ext cx="9100453" cy="5028771"/>
          </a:xfrm>
          <a:prstGeom prst="rect">
            <a:avLst/>
          </a:prstGeom>
          <a:ln>
            <a:solidFill>
              <a:schemeClr val="tx1">
                <a:lumMod val="75000"/>
                <a:lumOff val="25000"/>
              </a:schemeClr>
            </a:solidFill>
          </a:ln>
        </p:spPr>
      </p:pic>
      <p:pic>
        <p:nvPicPr>
          <p:cNvPr id="6" name="Picture 12">
            <a:extLst>
              <a:ext uri="{FF2B5EF4-FFF2-40B4-BE49-F238E27FC236}">
                <a16:creationId xmlns:a16="http://schemas.microsoft.com/office/drawing/2014/main" id="{19A6AE1B-B488-4C52-90F1-89A7625D892C}"/>
              </a:ext>
            </a:extLst>
          </p:cNvPr>
          <p:cNvPicPr>
            <a:picLocks noChangeAspect="1"/>
          </p:cNvPicPr>
          <p:nvPr/>
        </p:nvPicPr>
        <p:blipFill>
          <a:blip r:embed="rId4"/>
          <a:stretch>
            <a:fillRect/>
          </a:stretch>
        </p:blipFill>
        <p:spPr>
          <a:xfrm>
            <a:off x="6942288" y="1132255"/>
            <a:ext cx="677636" cy="920750"/>
          </a:xfrm>
          <a:prstGeom prst="rect">
            <a:avLst/>
          </a:prstGeom>
        </p:spPr>
      </p:pic>
      <p:pic>
        <p:nvPicPr>
          <p:cNvPr id="8" name="Picture 6" descr="A picture containing table&#10;&#10;Description automatically generated">
            <a:extLst>
              <a:ext uri="{FF2B5EF4-FFF2-40B4-BE49-F238E27FC236}">
                <a16:creationId xmlns:a16="http://schemas.microsoft.com/office/drawing/2014/main" id="{3A5135B3-B846-43F3-9C4B-9B1310F20BF5}"/>
              </a:ext>
            </a:extLst>
          </p:cNvPr>
          <p:cNvPicPr>
            <a:picLocks noChangeAspect="1"/>
          </p:cNvPicPr>
          <p:nvPr/>
        </p:nvPicPr>
        <p:blipFill rotWithShape="1">
          <a:blip r:embed="rId5"/>
          <a:srcRect r="-240" b="20988"/>
          <a:stretch/>
        </p:blipFill>
        <p:spPr>
          <a:xfrm>
            <a:off x="7676743" y="5664837"/>
            <a:ext cx="759386" cy="346564"/>
          </a:xfrm>
          <a:prstGeom prst="rect">
            <a:avLst/>
          </a:prstGeom>
        </p:spPr>
      </p:pic>
      <p:pic>
        <p:nvPicPr>
          <p:cNvPr id="10" name="Picture 7">
            <a:extLst>
              <a:ext uri="{FF2B5EF4-FFF2-40B4-BE49-F238E27FC236}">
                <a16:creationId xmlns:a16="http://schemas.microsoft.com/office/drawing/2014/main" id="{3A685E38-A040-407B-A97D-F0AD9A2761C8}"/>
              </a:ext>
            </a:extLst>
          </p:cNvPr>
          <p:cNvPicPr>
            <a:picLocks noChangeAspect="1"/>
          </p:cNvPicPr>
          <p:nvPr/>
        </p:nvPicPr>
        <p:blipFill rotWithShape="1">
          <a:blip r:embed="rId6"/>
          <a:srcRect r="-893" b="24615"/>
          <a:stretch/>
        </p:blipFill>
        <p:spPr>
          <a:xfrm>
            <a:off x="9661072" y="1171356"/>
            <a:ext cx="779114" cy="322963"/>
          </a:xfrm>
          <a:prstGeom prst="rect">
            <a:avLst/>
          </a:prstGeom>
        </p:spPr>
      </p:pic>
      <p:pic>
        <p:nvPicPr>
          <p:cNvPr id="14" name="Picture 8" descr="A picture containing chart&#10;&#10;Description automatically generated">
            <a:extLst>
              <a:ext uri="{FF2B5EF4-FFF2-40B4-BE49-F238E27FC236}">
                <a16:creationId xmlns:a16="http://schemas.microsoft.com/office/drawing/2014/main" id="{698D0D61-47DA-4BA2-8CC3-9CE3EAC33C71}"/>
              </a:ext>
            </a:extLst>
          </p:cNvPr>
          <p:cNvPicPr>
            <a:picLocks noChangeAspect="1"/>
          </p:cNvPicPr>
          <p:nvPr/>
        </p:nvPicPr>
        <p:blipFill>
          <a:blip r:embed="rId7"/>
          <a:stretch>
            <a:fillRect/>
          </a:stretch>
        </p:blipFill>
        <p:spPr>
          <a:xfrm>
            <a:off x="1648310" y="5496103"/>
            <a:ext cx="1810407" cy="588005"/>
          </a:xfrm>
          <a:prstGeom prst="rect">
            <a:avLst/>
          </a:prstGeom>
        </p:spPr>
      </p:pic>
      <p:sp>
        <p:nvSpPr>
          <p:cNvPr id="3" name="Title 1">
            <a:extLst>
              <a:ext uri="{FF2B5EF4-FFF2-40B4-BE49-F238E27FC236}">
                <a16:creationId xmlns:a16="http://schemas.microsoft.com/office/drawing/2014/main" id="{313F7F14-4FEF-4C33-8FCD-355EBB5DDAFC}"/>
              </a:ext>
            </a:extLst>
          </p:cNvPr>
          <p:cNvSpPr txBox="1">
            <a:spLocks/>
          </p:cNvSpPr>
          <p:nvPr/>
        </p:nvSpPr>
        <p:spPr>
          <a:xfrm>
            <a:off x="250959" y="-175930"/>
            <a:ext cx="10108456" cy="153717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a:cs typeface="Calibri Light" panose="020F0302020204030204"/>
              </a:rPr>
              <a:t>OUTPUTS</a:t>
            </a:r>
            <a:r>
              <a:rPr lang="en-US" sz="4000" b="1" dirty="0">
                <a:solidFill>
                  <a:srgbClr val="B73B52"/>
                </a:solidFill>
                <a:latin typeface="Century Gothic" panose="020F0302020204030204"/>
              </a:rPr>
              <a:t> – </a:t>
            </a:r>
            <a:r>
              <a:rPr lang="en-US" sz="4000" b="1" dirty="0">
                <a:solidFill>
                  <a:srgbClr val="B73B52"/>
                </a:solidFill>
                <a:latin typeface="Century Gothic"/>
                <a:ea typeface="+mj-lt"/>
                <a:cs typeface="+mj-lt"/>
              </a:rPr>
              <a:t>BUILDING FOOTPRINTS</a:t>
            </a:r>
            <a:endParaRPr lang="en-US" dirty="0">
              <a:latin typeface="Century Gothic"/>
              <a:ea typeface="+mj-lt"/>
              <a:cs typeface="+mj-lt"/>
            </a:endParaRPr>
          </a:p>
        </p:txBody>
      </p:sp>
      <p:sp>
        <p:nvSpPr>
          <p:cNvPr id="4" name="TextBox 3">
            <a:extLst>
              <a:ext uri="{FF2B5EF4-FFF2-40B4-BE49-F238E27FC236}">
                <a16:creationId xmlns:a16="http://schemas.microsoft.com/office/drawing/2014/main" id="{BBB97D78-6FF6-44E3-A08F-129C7BA1B49B}"/>
              </a:ext>
            </a:extLst>
          </p:cNvPr>
          <p:cNvSpPr txBox="1"/>
          <p:nvPr/>
        </p:nvSpPr>
        <p:spPr>
          <a:xfrm>
            <a:off x="1974455" y="1203960"/>
            <a:ext cx="33070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Building footprints</a:t>
            </a:r>
            <a:endParaRPr lang="en-US" dirty="0">
              <a:solidFill>
                <a:schemeClr val="tx1">
                  <a:lumMod val="75000"/>
                  <a:lumOff val="25000"/>
                </a:schemeClr>
              </a:solidFill>
            </a:endParaRPr>
          </a:p>
        </p:txBody>
      </p:sp>
      <p:pic>
        <p:nvPicPr>
          <p:cNvPr id="7" name="Picture 10">
            <a:extLst>
              <a:ext uri="{FF2B5EF4-FFF2-40B4-BE49-F238E27FC236}">
                <a16:creationId xmlns:a16="http://schemas.microsoft.com/office/drawing/2014/main" id="{B807D714-29B2-406A-8AB6-54DE849A0CE2}"/>
              </a:ext>
            </a:extLst>
          </p:cNvPr>
          <p:cNvPicPr>
            <a:picLocks noChangeAspect="1"/>
          </p:cNvPicPr>
          <p:nvPr/>
        </p:nvPicPr>
        <p:blipFill>
          <a:blip r:embed="rId8"/>
          <a:stretch>
            <a:fillRect/>
          </a:stretch>
        </p:blipFill>
        <p:spPr>
          <a:xfrm>
            <a:off x="1648700" y="1293495"/>
            <a:ext cx="300990" cy="148590"/>
          </a:xfrm>
          <a:prstGeom prst="rect">
            <a:avLst/>
          </a:prstGeom>
        </p:spPr>
      </p:pic>
      <p:sp>
        <p:nvSpPr>
          <p:cNvPr id="9" name="TextBox 8">
            <a:extLst>
              <a:ext uri="{FF2B5EF4-FFF2-40B4-BE49-F238E27FC236}">
                <a16:creationId xmlns:a16="http://schemas.microsoft.com/office/drawing/2014/main" id="{EA8EBE14-4E20-4F6B-8A48-020A7BD1280C}"/>
              </a:ext>
            </a:extLst>
          </p:cNvPr>
          <p:cNvSpPr txBox="1"/>
          <p:nvPr/>
        </p:nvSpPr>
        <p:spPr>
          <a:xfrm>
            <a:off x="10001436" y="1489897"/>
            <a:ext cx="6071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Hilo</a:t>
            </a:r>
            <a:endParaRPr lang="en-US" dirty="0">
              <a:solidFill>
                <a:schemeClr val="tx1">
                  <a:lumMod val="75000"/>
                  <a:lumOff val="25000"/>
                </a:schemeClr>
              </a:solidFill>
            </a:endParaRPr>
          </a:p>
        </p:txBody>
      </p:sp>
      <p:cxnSp>
        <p:nvCxnSpPr>
          <p:cNvPr id="2" name="Straight Arrow Connector 1">
            <a:extLst>
              <a:ext uri="{FF2B5EF4-FFF2-40B4-BE49-F238E27FC236}">
                <a16:creationId xmlns:a16="http://schemas.microsoft.com/office/drawing/2014/main" id="{60A4678B-4197-4B57-A081-DD54E26FD400}"/>
              </a:ext>
            </a:extLst>
          </p:cNvPr>
          <p:cNvCxnSpPr/>
          <p:nvPr/>
        </p:nvCxnSpPr>
        <p:spPr>
          <a:xfrm>
            <a:off x="7523063" y="1127011"/>
            <a:ext cx="4872" cy="5038194"/>
          </a:xfrm>
          <a:prstGeom prst="straightConnector1">
            <a:avLst/>
          </a:prstGeom>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24F4668E-20E3-4206-A55B-261E941EE8C9}"/>
              </a:ext>
            </a:extLst>
          </p:cNvPr>
          <p:cNvSpPr txBox="1"/>
          <p:nvPr/>
        </p:nvSpPr>
        <p:spPr>
          <a:xfrm>
            <a:off x="7621747" y="5324880"/>
            <a:ext cx="152175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Kailua-Kona</a:t>
            </a:r>
            <a:endParaRPr lang="en-US" dirty="0">
              <a:solidFill>
                <a:schemeClr val="tx1">
                  <a:lumMod val="75000"/>
                  <a:lumOff val="25000"/>
                </a:schemeClr>
              </a:solidFill>
            </a:endParaRPr>
          </a:p>
        </p:txBody>
      </p:sp>
      <p:cxnSp>
        <p:nvCxnSpPr>
          <p:cNvPr id="12" name="Straight Arrow Connector 11">
            <a:extLst>
              <a:ext uri="{FF2B5EF4-FFF2-40B4-BE49-F238E27FC236}">
                <a16:creationId xmlns:a16="http://schemas.microsoft.com/office/drawing/2014/main" id="{E15189ED-0F98-4D9A-9D15-BE3F9429D4EE}"/>
              </a:ext>
            </a:extLst>
          </p:cNvPr>
          <p:cNvCxnSpPr/>
          <p:nvPr/>
        </p:nvCxnSpPr>
        <p:spPr>
          <a:xfrm>
            <a:off x="7528560" y="3505200"/>
            <a:ext cx="3093720" cy="0"/>
          </a:xfrm>
          <a:prstGeom prst="straightConnector1">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20998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17AA30-EE09-426D-9A69-779AB3F02F33}"/>
              </a:ext>
            </a:extLst>
          </p:cNvPr>
          <p:cNvSpPr txBox="1">
            <a:spLocks/>
          </p:cNvSpPr>
          <p:nvPr/>
        </p:nvSpPr>
        <p:spPr>
          <a:xfrm>
            <a:off x="3577419" y="2652033"/>
            <a:ext cx="5036039" cy="155641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B73B52"/>
                </a:solidFill>
                <a:latin typeface="Century Gothic"/>
                <a:cs typeface="Calibri Light" panose="020F0302020204030204"/>
              </a:rPr>
              <a:t>ANALYSIS</a:t>
            </a:r>
          </a:p>
        </p:txBody>
      </p:sp>
      <p:pic>
        <p:nvPicPr>
          <p:cNvPr id="2" name="Graphic 2" descr="Gears outline">
            <a:extLst>
              <a:ext uri="{FF2B5EF4-FFF2-40B4-BE49-F238E27FC236}">
                <a16:creationId xmlns:a16="http://schemas.microsoft.com/office/drawing/2014/main" id="{ADEE7460-6237-4250-9877-3A5B458C73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2194560"/>
            <a:ext cx="914400" cy="914400"/>
          </a:xfrm>
          <a:prstGeom prst="rect">
            <a:avLst/>
          </a:prstGeom>
        </p:spPr>
      </p:pic>
    </p:spTree>
    <p:extLst>
      <p:ext uri="{BB962C8B-B14F-4D97-AF65-F5344CB8AC3E}">
        <p14:creationId xmlns:p14="http://schemas.microsoft.com/office/powerpoint/2010/main" val="2438067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COMPARING INDICATORS</a:t>
            </a:r>
            <a:endParaRPr lang="en-US" dirty="0"/>
          </a:p>
        </p:txBody>
      </p:sp>
      <p:sp>
        <p:nvSpPr>
          <p:cNvPr id="3" name="TextBox 2">
            <a:extLst>
              <a:ext uri="{FF2B5EF4-FFF2-40B4-BE49-F238E27FC236}">
                <a16:creationId xmlns:a16="http://schemas.microsoft.com/office/drawing/2014/main" id="{468E9BAF-C201-4BD6-B184-16CD317300D7}"/>
              </a:ext>
            </a:extLst>
          </p:cNvPr>
          <p:cNvSpPr txBox="1"/>
          <p:nvPr/>
        </p:nvSpPr>
        <p:spPr>
          <a:xfrm>
            <a:off x="9022145" y="6587065"/>
            <a:ext cx="315242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chemeClr val="tx1">
                    <a:lumMod val="75000"/>
                    <a:lumOff val="25000"/>
                  </a:schemeClr>
                </a:solidFill>
                <a:latin typeface="Century Gothic"/>
              </a:rPr>
              <a:t>Methodology for Risk Analysis</a:t>
            </a:r>
            <a:endParaRPr lang="en-US" sz="1200" dirty="0">
              <a:solidFill>
                <a:schemeClr val="tx1">
                  <a:lumMod val="75000"/>
                  <a:lumOff val="25000"/>
                </a:schemeClr>
              </a:solidFill>
              <a:cs typeface="Calibri"/>
            </a:endParaRPr>
          </a:p>
        </p:txBody>
      </p:sp>
      <p:sp>
        <p:nvSpPr>
          <p:cNvPr id="15" name="Text Placeholder 3">
            <a:extLst>
              <a:ext uri="{FF2B5EF4-FFF2-40B4-BE49-F238E27FC236}">
                <a16:creationId xmlns:a16="http://schemas.microsoft.com/office/drawing/2014/main" id="{A796B505-F677-495A-9FEC-292084CB7C26}"/>
              </a:ext>
            </a:extLst>
          </p:cNvPr>
          <p:cNvSpPr txBox="1">
            <a:spLocks/>
          </p:cNvSpPr>
          <p:nvPr/>
        </p:nvSpPr>
        <p:spPr>
          <a:xfrm>
            <a:off x="9759724" y="2246742"/>
            <a:ext cx="2199458" cy="35394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700" dirty="0">
                <a:solidFill>
                  <a:schemeClr val="tx1">
                    <a:lumMod val="75000"/>
                    <a:lumOff val="25000"/>
                  </a:schemeClr>
                </a:solidFill>
                <a:latin typeface="Century Gothic" panose="020F0302020204030204"/>
              </a:rPr>
              <a:t>Precipitation</a:t>
            </a:r>
            <a:endParaRPr lang="en-US" dirty="0">
              <a:solidFill>
                <a:schemeClr val="tx1">
                  <a:lumMod val="75000"/>
                  <a:lumOff val="25000"/>
                </a:schemeClr>
              </a:solidFill>
            </a:endParaRPr>
          </a:p>
        </p:txBody>
      </p:sp>
      <p:sp>
        <p:nvSpPr>
          <p:cNvPr id="17" name="Text Placeholder 3">
            <a:extLst>
              <a:ext uri="{FF2B5EF4-FFF2-40B4-BE49-F238E27FC236}">
                <a16:creationId xmlns:a16="http://schemas.microsoft.com/office/drawing/2014/main" id="{0810F23C-4CE3-451E-A48C-33EB10A73B03}"/>
              </a:ext>
            </a:extLst>
          </p:cNvPr>
          <p:cNvSpPr txBox="1">
            <a:spLocks/>
          </p:cNvSpPr>
          <p:nvPr/>
        </p:nvSpPr>
        <p:spPr>
          <a:xfrm>
            <a:off x="9758561" y="3074423"/>
            <a:ext cx="2199458" cy="35394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700" dirty="0">
                <a:solidFill>
                  <a:schemeClr val="tx1">
                    <a:lumMod val="75000"/>
                    <a:lumOff val="25000"/>
                  </a:schemeClr>
                </a:solidFill>
                <a:latin typeface="Century Gothic" panose="020F0302020204030204"/>
              </a:rPr>
              <a:t>Sea-level rise</a:t>
            </a:r>
            <a:endParaRPr lang="en-US" sz="1700" dirty="0">
              <a:solidFill>
                <a:schemeClr val="tx1">
                  <a:lumMod val="75000"/>
                  <a:lumOff val="25000"/>
                </a:schemeClr>
              </a:solidFill>
              <a:latin typeface="Calibri" panose="020F0502020204030204"/>
              <a:cs typeface="Calibri" panose="020F0502020204030204"/>
            </a:endParaRPr>
          </a:p>
        </p:txBody>
      </p:sp>
      <p:sp>
        <p:nvSpPr>
          <p:cNvPr id="19" name="Text Placeholder 3">
            <a:extLst>
              <a:ext uri="{FF2B5EF4-FFF2-40B4-BE49-F238E27FC236}">
                <a16:creationId xmlns:a16="http://schemas.microsoft.com/office/drawing/2014/main" id="{7DC050A3-A842-4EF7-A4C2-DC91252DF833}"/>
              </a:ext>
            </a:extLst>
          </p:cNvPr>
          <p:cNvSpPr txBox="1">
            <a:spLocks/>
          </p:cNvSpPr>
          <p:nvPr/>
        </p:nvSpPr>
        <p:spPr>
          <a:xfrm>
            <a:off x="9759723" y="3986223"/>
            <a:ext cx="2199458" cy="35394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700" dirty="0">
                <a:solidFill>
                  <a:schemeClr val="tx1">
                    <a:lumMod val="75000"/>
                    <a:lumOff val="25000"/>
                  </a:schemeClr>
                </a:solidFill>
                <a:latin typeface="Century Gothic" panose="020F0302020204030204"/>
              </a:rPr>
              <a:t>Social vulnerability</a:t>
            </a:r>
            <a:endParaRPr lang="en-US" dirty="0">
              <a:solidFill>
                <a:schemeClr val="tx1">
                  <a:lumMod val="75000"/>
                  <a:lumOff val="25000"/>
                </a:schemeClr>
              </a:solidFill>
              <a:cs typeface="Calibri"/>
            </a:endParaRPr>
          </a:p>
        </p:txBody>
      </p:sp>
      <p:sp>
        <p:nvSpPr>
          <p:cNvPr id="21" name="Text Placeholder 3">
            <a:extLst>
              <a:ext uri="{FF2B5EF4-FFF2-40B4-BE49-F238E27FC236}">
                <a16:creationId xmlns:a16="http://schemas.microsoft.com/office/drawing/2014/main" id="{F17B5E67-B6FE-46F5-8F10-65E0AC59CA0B}"/>
              </a:ext>
            </a:extLst>
          </p:cNvPr>
          <p:cNvSpPr txBox="1">
            <a:spLocks/>
          </p:cNvSpPr>
          <p:nvPr/>
        </p:nvSpPr>
        <p:spPr>
          <a:xfrm>
            <a:off x="9758930" y="4808795"/>
            <a:ext cx="2198402" cy="35394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700" dirty="0">
                <a:solidFill>
                  <a:schemeClr val="tx1">
                    <a:lumMod val="75000"/>
                    <a:lumOff val="25000"/>
                  </a:schemeClr>
                </a:solidFill>
                <a:latin typeface="Century Gothic" panose="020F0302020204030204"/>
              </a:rPr>
              <a:t>Land cover</a:t>
            </a:r>
            <a:endParaRPr lang="en-US" sz="1700" dirty="0">
              <a:solidFill>
                <a:schemeClr val="tx1">
                  <a:lumMod val="75000"/>
                  <a:lumOff val="25000"/>
                </a:schemeClr>
              </a:solidFill>
              <a:cs typeface="Calibri" panose="020F0502020204030204"/>
            </a:endParaRPr>
          </a:p>
        </p:txBody>
      </p:sp>
      <p:sp>
        <p:nvSpPr>
          <p:cNvPr id="23" name="Text Placeholder 3">
            <a:extLst>
              <a:ext uri="{FF2B5EF4-FFF2-40B4-BE49-F238E27FC236}">
                <a16:creationId xmlns:a16="http://schemas.microsoft.com/office/drawing/2014/main" id="{0CC5F79C-4ED2-47B8-9EF4-D7FE0FBE6C5F}"/>
              </a:ext>
            </a:extLst>
          </p:cNvPr>
          <p:cNvSpPr txBox="1">
            <a:spLocks/>
          </p:cNvSpPr>
          <p:nvPr/>
        </p:nvSpPr>
        <p:spPr>
          <a:xfrm>
            <a:off x="9684339" y="5624850"/>
            <a:ext cx="2153364" cy="35394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700" dirty="0">
                <a:solidFill>
                  <a:schemeClr val="tx1">
                    <a:lumMod val="75000"/>
                    <a:lumOff val="25000"/>
                  </a:schemeClr>
                </a:solidFill>
                <a:latin typeface="Century Gothic" panose="020F0302020204030204"/>
              </a:rPr>
              <a:t>Building footprints</a:t>
            </a:r>
            <a:endParaRPr lang="en-US" sz="1700" dirty="0">
              <a:solidFill>
                <a:schemeClr val="tx1">
                  <a:lumMod val="75000"/>
                  <a:lumOff val="25000"/>
                </a:schemeClr>
              </a:solidFill>
              <a:cs typeface="Calibri" panose="020F0502020204030204"/>
            </a:endParaRPr>
          </a:p>
        </p:txBody>
      </p:sp>
      <p:sp>
        <p:nvSpPr>
          <p:cNvPr id="5" name="Text Placeholder 5">
            <a:extLst>
              <a:ext uri="{FF2B5EF4-FFF2-40B4-BE49-F238E27FC236}">
                <a16:creationId xmlns:a16="http://schemas.microsoft.com/office/drawing/2014/main" id="{912E4F80-D872-4BB1-BE17-E80481889E12}"/>
              </a:ext>
            </a:extLst>
          </p:cNvPr>
          <p:cNvSpPr txBox="1">
            <a:spLocks/>
          </p:cNvSpPr>
          <p:nvPr/>
        </p:nvSpPr>
        <p:spPr>
          <a:xfrm>
            <a:off x="497413" y="2114612"/>
            <a:ext cx="5004459" cy="3152839"/>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28600">
              <a:lnSpc>
                <a:spcPct val="90000"/>
              </a:lnSpc>
              <a:spcAft>
                <a:spcPts val="600"/>
              </a:spcAft>
              <a:buClr>
                <a:srgbClr val="B73B52"/>
              </a:buClr>
              <a:buFont typeface="Arial,Sans-Serif"/>
              <a:buChar char="•"/>
            </a:pPr>
            <a:r>
              <a:rPr lang="en-US" sz="2400" b="1" dirty="0">
                <a:solidFill>
                  <a:schemeClr val="tx1">
                    <a:lumMod val="75000"/>
                    <a:lumOff val="25000"/>
                  </a:schemeClr>
                </a:solidFill>
                <a:latin typeface="Century Gothic"/>
                <a:ea typeface="+mn-lt"/>
                <a:cs typeface="+mn-lt"/>
              </a:rPr>
              <a:t>Overlaying Flood Extent</a:t>
            </a:r>
            <a:endParaRPr lang="en-US" sz="2400" dirty="0">
              <a:solidFill>
                <a:schemeClr val="tx1">
                  <a:lumMod val="75000"/>
                  <a:lumOff val="25000"/>
                </a:schemeClr>
              </a:solidFill>
              <a:latin typeface="Century Gothic"/>
              <a:ea typeface="+mn-lt"/>
              <a:cs typeface="+mn-lt"/>
            </a:endParaRPr>
          </a:p>
          <a:p>
            <a:pPr marL="742950" lvl="1" indent="-228600">
              <a:lnSpc>
                <a:spcPct val="90000"/>
              </a:lnSpc>
              <a:spcAft>
                <a:spcPts val="600"/>
              </a:spcAft>
              <a:buClr>
                <a:srgbClr val="B73B52"/>
              </a:buClr>
              <a:buFont typeface="Arial,Sans-Serif"/>
              <a:buChar char="•"/>
            </a:pPr>
            <a:r>
              <a:rPr lang="en-US" sz="2200" dirty="0">
                <a:solidFill>
                  <a:schemeClr val="tx1">
                    <a:lumMod val="75000"/>
                    <a:lumOff val="25000"/>
                  </a:schemeClr>
                </a:solidFill>
                <a:latin typeface="Century Gothic"/>
                <a:ea typeface="+mn-lt"/>
                <a:cs typeface="+mn-lt"/>
              </a:rPr>
              <a:t>With Vulnerability Indicators</a:t>
            </a:r>
            <a:endParaRPr lang="en-US" dirty="0">
              <a:solidFill>
                <a:schemeClr val="tx1">
                  <a:lumMod val="75000"/>
                  <a:lumOff val="25000"/>
                </a:schemeClr>
              </a:solidFill>
              <a:latin typeface="Calibri" panose="020F0502020204030204"/>
              <a:ea typeface="+mn-lt"/>
              <a:cs typeface="+mn-lt"/>
            </a:endParaRPr>
          </a:p>
          <a:p>
            <a:pPr marL="742950" lvl="1" indent="-228600">
              <a:lnSpc>
                <a:spcPct val="90000"/>
              </a:lnSpc>
              <a:spcAft>
                <a:spcPts val="600"/>
              </a:spcAft>
              <a:buClr>
                <a:srgbClr val="B73B52"/>
              </a:buClr>
              <a:buFont typeface="Arial,Sans-Serif"/>
              <a:buChar char="•"/>
            </a:pPr>
            <a:r>
              <a:rPr lang="en-US" sz="2200" dirty="0">
                <a:solidFill>
                  <a:schemeClr val="tx1">
                    <a:lumMod val="75000"/>
                    <a:lumOff val="25000"/>
                  </a:schemeClr>
                </a:solidFill>
                <a:latin typeface="Century Gothic"/>
                <a:cs typeface="Calibri"/>
              </a:rPr>
              <a:t>With Exposure Indicators</a:t>
            </a:r>
          </a:p>
          <a:p>
            <a:pPr marL="285750" indent="-228600">
              <a:lnSpc>
                <a:spcPct val="90000"/>
              </a:lnSpc>
              <a:spcAft>
                <a:spcPts val="600"/>
              </a:spcAft>
              <a:buClr>
                <a:srgbClr val="B73B52"/>
              </a:buClr>
              <a:buFont typeface="Arial,Sans-Serif"/>
              <a:buChar char="•"/>
            </a:pPr>
            <a:endParaRPr lang="en-US" sz="2400" dirty="0">
              <a:solidFill>
                <a:schemeClr val="tx1">
                  <a:lumMod val="75000"/>
                  <a:lumOff val="25000"/>
                </a:schemeClr>
              </a:solidFill>
              <a:latin typeface="Century Gothic"/>
              <a:cs typeface="Calibri"/>
            </a:endParaRPr>
          </a:p>
          <a:p>
            <a:pPr marL="285750" indent="-228600">
              <a:lnSpc>
                <a:spcPct val="90000"/>
              </a:lnSpc>
              <a:spcAft>
                <a:spcPts val="600"/>
              </a:spcAft>
              <a:buClr>
                <a:srgbClr val="B73B52"/>
              </a:buClr>
              <a:buFont typeface="Arial,Sans-Serif"/>
              <a:buChar char="•"/>
            </a:pPr>
            <a:r>
              <a:rPr lang="en-US" sz="2400" dirty="0">
                <a:solidFill>
                  <a:schemeClr val="tx1">
                    <a:lumMod val="75000"/>
                    <a:lumOff val="25000"/>
                  </a:schemeClr>
                </a:solidFill>
                <a:latin typeface="Century Gothic"/>
                <a:cs typeface="Calibri"/>
              </a:rPr>
              <a:t>Calculating </a:t>
            </a:r>
            <a:r>
              <a:rPr lang="en-US" sz="2400" b="1" dirty="0">
                <a:solidFill>
                  <a:schemeClr val="tx1">
                    <a:lumMod val="75000"/>
                    <a:lumOff val="25000"/>
                  </a:schemeClr>
                </a:solidFill>
                <a:latin typeface="Century Gothic"/>
                <a:cs typeface="Calibri"/>
              </a:rPr>
              <a:t>Geospatial statistics</a:t>
            </a:r>
            <a:r>
              <a:rPr lang="en-US" sz="2400" dirty="0">
                <a:solidFill>
                  <a:schemeClr val="tx1">
                    <a:lumMod val="75000"/>
                    <a:lumOff val="25000"/>
                  </a:schemeClr>
                </a:solidFill>
                <a:latin typeface="Century Gothic"/>
                <a:cs typeface="Calibri"/>
              </a:rPr>
              <a:t> to understand risk</a:t>
            </a:r>
          </a:p>
          <a:p>
            <a:pPr marL="285750" indent="-228600">
              <a:lnSpc>
                <a:spcPct val="90000"/>
              </a:lnSpc>
              <a:spcAft>
                <a:spcPts val="600"/>
              </a:spcAft>
              <a:buClr>
                <a:srgbClr val="B73B52"/>
              </a:buClr>
              <a:buFont typeface="Arial,Sans-Serif"/>
              <a:buChar char="•"/>
            </a:pPr>
            <a:endParaRPr lang="en-US" sz="2400" dirty="0">
              <a:latin typeface="Century Gothic"/>
              <a:cs typeface="Calibri"/>
            </a:endParaRPr>
          </a:p>
          <a:p>
            <a:pPr marL="1200150" lvl="2" indent="-228600">
              <a:lnSpc>
                <a:spcPct val="90000"/>
              </a:lnSpc>
              <a:spcAft>
                <a:spcPts val="600"/>
              </a:spcAft>
              <a:buFont typeface="Arial,Sans-Serif"/>
              <a:buChar char="•"/>
            </a:pPr>
            <a:endParaRPr lang="en-US" sz="2200" dirty="0">
              <a:latin typeface="Century Gothic"/>
              <a:cs typeface="Calibri"/>
            </a:endParaRPr>
          </a:p>
        </p:txBody>
      </p:sp>
      <p:pic>
        <p:nvPicPr>
          <p:cNvPr id="7" name="Picture 7" descr="A picture containing text, businesscard, envelope&#10;&#10;Description automatically generated">
            <a:extLst>
              <a:ext uri="{FF2B5EF4-FFF2-40B4-BE49-F238E27FC236}">
                <a16:creationId xmlns:a16="http://schemas.microsoft.com/office/drawing/2014/main" id="{2CCB8AC3-6543-4B52-BD7B-69BAF4D7C6DA}"/>
              </a:ext>
            </a:extLst>
          </p:cNvPr>
          <p:cNvPicPr>
            <a:picLocks noChangeAspect="1"/>
          </p:cNvPicPr>
          <p:nvPr/>
        </p:nvPicPr>
        <p:blipFill>
          <a:blip r:embed="rId3"/>
          <a:stretch>
            <a:fillRect/>
          </a:stretch>
        </p:blipFill>
        <p:spPr>
          <a:xfrm>
            <a:off x="5652052" y="797927"/>
            <a:ext cx="4112591" cy="5449884"/>
          </a:xfrm>
          <a:prstGeom prst="rect">
            <a:avLst/>
          </a:prstGeom>
        </p:spPr>
      </p:pic>
      <p:sp>
        <p:nvSpPr>
          <p:cNvPr id="14" name="Text Placeholder 3">
            <a:extLst>
              <a:ext uri="{FF2B5EF4-FFF2-40B4-BE49-F238E27FC236}">
                <a16:creationId xmlns:a16="http://schemas.microsoft.com/office/drawing/2014/main" id="{FA717142-6778-4C31-9DBA-ACD8C56F0947}"/>
              </a:ext>
            </a:extLst>
          </p:cNvPr>
          <p:cNvSpPr txBox="1">
            <a:spLocks/>
          </p:cNvSpPr>
          <p:nvPr/>
        </p:nvSpPr>
        <p:spPr>
          <a:xfrm>
            <a:off x="9759723" y="1407437"/>
            <a:ext cx="2199458" cy="35394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700" dirty="0">
                <a:solidFill>
                  <a:schemeClr val="tx1">
                    <a:lumMod val="75000"/>
                    <a:lumOff val="25000"/>
                  </a:schemeClr>
                </a:solidFill>
                <a:latin typeface="Century Gothic" panose="020F0302020204030204"/>
              </a:rPr>
              <a:t>Storm flood</a:t>
            </a:r>
            <a:endParaRPr lang="en-US" dirty="0">
              <a:solidFill>
                <a:schemeClr val="tx1">
                  <a:lumMod val="75000"/>
                  <a:lumOff val="25000"/>
                </a:schemeClr>
              </a:solidFill>
            </a:endParaRPr>
          </a:p>
        </p:txBody>
      </p:sp>
    </p:spTree>
    <p:extLst>
      <p:ext uri="{BB962C8B-B14F-4D97-AF65-F5344CB8AC3E}">
        <p14:creationId xmlns:p14="http://schemas.microsoft.com/office/powerpoint/2010/main" val="959909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9" descr="Map&#10;&#10;Description automatically generated">
            <a:extLst>
              <a:ext uri="{FF2B5EF4-FFF2-40B4-BE49-F238E27FC236}">
                <a16:creationId xmlns:a16="http://schemas.microsoft.com/office/drawing/2014/main" id="{54D33AA7-5515-4C58-B65A-FA1E28528E21}"/>
              </a:ext>
            </a:extLst>
          </p:cNvPr>
          <p:cNvPicPr>
            <a:picLocks noChangeAspect="1"/>
          </p:cNvPicPr>
          <p:nvPr/>
        </p:nvPicPr>
        <p:blipFill rotWithShape="1">
          <a:blip r:embed="rId3"/>
          <a:srcRect l="-234" r="4558" b="-379"/>
          <a:stretch/>
        </p:blipFill>
        <p:spPr>
          <a:xfrm>
            <a:off x="4520696" y="3531621"/>
            <a:ext cx="2624562" cy="2197917"/>
          </a:xfrm>
          <a:prstGeom prst="rect">
            <a:avLst/>
          </a:prstGeom>
        </p:spPr>
      </p:pic>
      <p:pic>
        <p:nvPicPr>
          <p:cNvPr id="5" name="Picture 5" descr="Map&#10;&#10;Description automatically generated">
            <a:extLst>
              <a:ext uri="{FF2B5EF4-FFF2-40B4-BE49-F238E27FC236}">
                <a16:creationId xmlns:a16="http://schemas.microsoft.com/office/drawing/2014/main" id="{82CC961B-224C-4B81-A245-929968461E5C}"/>
              </a:ext>
            </a:extLst>
          </p:cNvPr>
          <p:cNvPicPr>
            <a:picLocks noChangeAspect="1"/>
          </p:cNvPicPr>
          <p:nvPr/>
        </p:nvPicPr>
        <p:blipFill rotWithShape="1">
          <a:blip r:embed="rId4"/>
          <a:srcRect l="9248" t="4608"/>
          <a:stretch/>
        </p:blipFill>
        <p:spPr>
          <a:xfrm>
            <a:off x="85302" y="1134167"/>
            <a:ext cx="4423213" cy="4598338"/>
          </a:xfrm>
          <a:prstGeom prst="rect">
            <a:avLst/>
          </a:prstGeom>
        </p:spPr>
      </p:pic>
      <p:pic>
        <p:nvPicPr>
          <p:cNvPr id="6" name="Picture 6" descr="Map&#10;&#10;Description automatically generated">
            <a:extLst>
              <a:ext uri="{FF2B5EF4-FFF2-40B4-BE49-F238E27FC236}">
                <a16:creationId xmlns:a16="http://schemas.microsoft.com/office/drawing/2014/main" id="{C475701C-CF5E-48A5-8282-C4B1EE884FC8}"/>
              </a:ext>
            </a:extLst>
          </p:cNvPr>
          <p:cNvPicPr>
            <a:picLocks noChangeAspect="1"/>
          </p:cNvPicPr>
          <p:nvPr/>
        </p:nvPicPr>
        <p:blipFill rotWithShape="1">
          <a:blip r:embed="rId5"/>
          <a:srcRect l="12545" t="6521" r="6275" b="11921"/>
          <a:stretch/>
        </p:blipFill>
        <p:spPr>
          <a:xfrm>
            <a:off x="4494750" y="1001719"/>
            <a:ext cx="2967292" cy="2363605"/>
          </a:xfrm>
          <a:prstGeom prst="rect">
            <a:avLst/>
          </a:prstGeom>
        </p:spPr>
      </p:pic>
      <p:pic>
        <p:nvPicPr>
          <p:cNvPr id="3" name="Picture 4" descr="Map&#10;&#10;Description automatically generated">
            <a:extLst>
              <a:ext uri="{FF2B5EF4-FFF2-40B4-BE49-F238E27FC236}">
                <a16:creationId xmlns:a16="http://schemas.microsoft.com/office/drawing/2014/main" id="{FAB21CAF-AE66-4DD6-9AB8-356B4E655B1E}"/>
              </a:ext>
            </a:extLst>
          </p:cNvPr>
          <p:cNvPicPr>
            <a:picLocks noChangeAspect="1"/>
          </p:cNvPicPr>
          <p:nvPr/>
        </p:nvPicPr>
        <p:blipFill rotWithShape="1">
          <a:blip r:embed="rId6"/>
          <a:srcRect r="7377" b="127"/>
          <a:stretch/>
        </p:blipFill>
        <p:spPr>
          <a:xfrm>
            <a:off x="7142400" y="916458"/>
            <a:ext cx="4747115" cy="4727533"/>
          </a:xfrm>
          <a:prstGeom prst="rect">
            <a:avLst/>
          </a:prstGeom>
        </p:spPr>
      </p:pic>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a:ea typeface="+mj-lt"/>
                <a:cs typeface="+mj-lt"/>
              </a:rPr>
              <a:t>RESULTS</a:t>
            </a:r>
            <a:r>
              <a:rPr lang="en-US" sz="4000" b="1" dirty="0">
                <a:solidFill>
                  <a:srgbClr val="B73B52"/>
                </a:solidFill>
                <a:latin typeface="Century Gothic"/>
                <a:cs typeface="Calibri Light"/>
              </a:rPr>
              <a:t> </a:t>
            </a:r>
            <a:r>
              <a:rPr lang="en-US" sz="4000" b="1" dirty="0">
                <a:solidFill>
                  <a:srgbClr val="B73B52"/>
                </a:solidFill>
                <a:latin typeface="Century Gothic" panose="020F0302020204030204"/>
              </a:rPr>
              <a:t>– EXAMPLE OVERLAY MAPS</a:t>
            </a:r>
            <a:endParaRPr lang="en-US" dirty="0">
              <a:cs typeface="Calibri Light"/>
            </a:endParaRPr>
          </a:p>
        </p:txBody>
      </p:sp>
      <p:pic>
        <p:nvPicPr>
          <p:cNvPr id="4" name="Picture 12">
            <a:extLst>
              <a:ext uri="{FF2B5EF4-FFF2-40B4-BE49-F238E27FC236}">
                <a16:creationId xmlns:a16="http://schemas.microsoft.com/office/drawing/2014/main" id="{56545392-5DEA-4959-B793-D2AAAF5949CB}"/>
              </a:ext>
            </a:extLst>
          </p:cNvPr>
          <p:cNvPicPr>
            <a:picLocks noChangeAspect="1"/>
          </p:cNvPicPr>
          <p:nvPr/>
        </p:nvPicPr>
        <p:blipFill>
          <a:blip r:embed="rId7"/>
          <a:stretch>
            <a:fillRect/>
          </a:stretch>
        </p:blipFill>
        <p:spPr>
          <a:xfrm>
            <a:off x="3100393" y="1136564"/>
            <a:ext cx="677636" cy="920750"/>
          </a:xfrm>
          <a:prstGeom prst="rect">
            <a:avLst/>
          </a:prstGeom>
        </p:spPr>
      </p:pic>
      <p:pic>
        <p:nvPicPr>
          <p:cNvPr id="12" name="Picture 12">
            <a:extLst>
              <a:ext uri="{FF2B5EF4-FFF2-40B4-BE49-F238E27FC236}">
                <a16:creationId xmlns:a16="http://schemas.microsoft.com/office/drawing/2014/main" id="{2A91CFC8-80DC-4C25-8EC7-A07F8CC07F2E}"/>
              </a:ext>
            </a:extLst>
          </p:cNvPr>
          <p:cNvPicPr>
            <a:picLocks noChangeAspect="1"/>
          </p:cNvPicPr>
          <p:nvPr/>
        </p:nvPicPr>
        <p:blipFill>
          <a:blip r:embed="rId7"/>
          <a:stretch>
            <a:fillRect/>
          </a:stretch>
        </p:blipFill>
        <p:spPr>
          <a:xfrm>
            <a:off x="10826999" y="1132319"/>
            <a:ext cx="677636" cy="920750"/>
          </a:xfrm>
          <a:prstGeom prst="rect">
            <a:avLst/>
          </a:prstGeom>
        </p:spPr>
      </p:pic>
      <p:pic>
        <p:nvPicPr>
          <p:cNvPr id="14" name="Picture 13" descr="A picture containing chart&#10;&#10;Description automatically generated">
            <a:extLst>
              <a:ext uri="{FF2B5EF4-FFF2-40B4-BE49-F238E27FC236}">
                <a16:creationId xmlns:a16="http://schemas.microsoft.com/office/drawing/2014/main" id="{8315C1EB-8C0E-49A3-ABE6-518148479B2C}"/>
              </a:ext>
            </a:extLst>
          </p:cNvPr>
          <p:cNvPicPr>
            <a:picLocks noChangeAspect="1"/>
          </p:cNvPicPr>
          <p:nvPr/>
        </p:nvPicPr>
        <p:blipFill>
          <a:blip r:embed="rId8"/>
          <a:stretch>
            <a:fillRect/>
          </a:stretch>
        </p:blipFill>
        <p:spPr>
          <a:xfrm>
            <a:off x="9872343" y="5617334"/>
            <a:ext cx="1810407" cy="588005"/>
          </a:xfrm>
          <a:prstGeom prst="rect">
            <a:avLst/>
          </a:prstGeom>
        </p:spPr>
      </p:pic>
      <p:pic>
        <p:nvPicPr>
          <p:cNvPr id="16" name="Picture 15" descr="A picture containing chart&#10;&#10;Description automatically generated">
            <a:extLst>
              <a:ext uri="{FF2B5EF4-FFF2-40B4-BE49-F238E27FC236}">
                <a16:creationId xmlns:a16="http://schemas.microsoft.com/office/drawing/2014/main" id="{160DA294-C951-4130-AB2C-98E017CA8AB7}"/>
              </a:ext>
            </a:extLst>
          </p:cNvPr>
          <p:cNvPicPr>
            <a:picLocks noChangeAspect="1"/>
          </p:cNvPicPr>
          <p:nvPr/>
        </p:nvPicPr>
        <p:blipFill>
          <a:blip r:embed="rId8"/>
          <a:stretch>
            <a:fillRect/>
          </a:stretch>
        </p:blipFill>
        <p:spPr>
          <a:xfrm>
            <a:off x="2139766" y="5704913"/>
            <a:ext cx="1810407" cy="588005"/>
          </a:xfrm>
          <a:prstGeom prst="rect">
            <a:avLst/>
          </a:prstGeom>
        </p:spPr>
      </p:pic>
      <p:sp>
        <p:nvSpPr>
          <p:cNvPr id="10" name="Rectangle 9">
            <a:extLst>
              <a:ext uri="{FF2B5EF4-FFF2-40B4-BE49-F238E27FC236}">
                <a16:creationId xmlns:a16="http://schemas.microsoft.com/office/drawing/2014/main" id="{AE6C5333-1DE0-4F37-A58A-A09C125290D1}"/>
              </a:ext>
            </a:extLst>
          </p:cNvPr>
          <p:cNvSpPr/>
          <p:nvPr/>
        </p:nvSpPr>
        <p:spPr>
          <a:xfrm>
            <a:off x="4514295" y="1003917"/>
            <a:ext cx="2628349" cy="23620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5" name="Rectangle 14">
            <a:extLst>
              <a:ext uri="{FF2B5EF4-FFF2-40B4-BE49-F238E27FC236}">
                <a16:creationId xmlns:a16="http://schemas.microsoft.com/office/drawing/2014/main" id="{E5A1308A-AA43-4C35-9B1E-36F43BD1713D}"/>
              </a:ext>
            </a:extLst>
          </p:cNvPr>
          <p:cNvSpPr/>
          <p:nvPr/>
        </p:nvSpPr>
        <p:spPr>
          <a:xfrm>
            <a:off x="4514295" y="3541451"/>
            <a:ext cx="2628349" cy="21860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7" name="Rectangle 16">
            <a:extLst>
              <a:ext uri="{FF2B5EF4-FFF2-40B4-BE49-F238E27FC236}">
                <a16:creationId xmlns:a16="http://schemas.microsoft.com/office/drawing/2014/main" id="{2248753F-0C01-4AD5-AB68-76A4F2831727}"/>
              </a:ext>
            </a:extLst>
          </p:cNvPr>
          <p:cNvSpPr/>
          <p:nvPr/>
        </p:nvSpPr>
        <p:spPr>
          <a:xfrm>
            <a:off x="7741985" y="2853925"/>
            <a:ext cx="438524" cy="4385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8" name="Rectangle 17">
            <a:extLst>
              <a:ext uri="{FF2B5EF4-FFF2-40B4-BE49-F238E27FC236}">
                <a16:creationId xmlns:a16="http://schemas.microsoft.com/office/drawing/2014/main" id="{AB982177-086F-4FB2-95BE-B53AF05C94ED}"/>
              </a:ext>
            </a:extLst>
          </p:cNvPr>
          <p:cNvSpPr/>
          <p:nvPr/>
        </p:nvSpPr>
        <p:spPr>
          <a:xfrm>
            <a:off x="3101265" y="2853431"/>
            <a:ext cx="438524" cy="4385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cxnSp>
        <p:nvCxnSpPr>
          <p:cNvPr id="11" name="Straight Arrow Connector 10">
            <a:extLst>
              <a:ext uri="{FF2B5EF4-FFF2-40B4-BE49-F238E27FC236}">
                <a16:creationId xmlns:a16="http://schemas.microsoft.com/office/drawing/2014/main" id="{B37B2E7D-1C84-4A42-BB99-735D84AC48E7}"/>
              </a:ext>
            </a:extLst>
          </p:cNvPr>
          <p:cNvCxnSpPr/>
          <p:nvPr/>
        </p:nvCxnSpPr>
        <p:spPr>
          <a:xfrm flipV="1">
            <a:off x="7158781" y="2858373"/>
            <a:ext cx="570719" cy="700185"/>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6388D152-0B6B-4C18-9238-31BD893A0CFD}"/>
              </a:ext>
            </a:extLst>
          </p:cNvPr>
          <p:cNvCxnSpPr>
            <a:cxnSpLocks/>
          </p:cNvCxnSpPr>
          <p:nvPr/>
        </p:nvCxnSpPr>
        <p:spPr>
          <a:xfrm flipV="1">
            <a:off x="7178123" y="3275788"/>
            <a:ext cx="973066" cy="2446251"/>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95834DFA-A714-4B29-B64A-FB4EA9FE6BF2}"/>
              </a:ext>
            </a:extLst>
          </p:cNvPr>
          <p:cNvCxnSpPr>
            <a:cxnSpLocks/>
          </p:cNvCxnSpPr>
          <p:nvPr/>
        </p:nvCxnSpPr>
        <p:spPr>
          <a:xfrm flipH="1">
            <a:off x="3118374" y="1021025"/>
            <a:ext cx="1398231" cy="1819922"/>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2FC62A73-36FA-49A2-9B95-254665B26F7E}"/>
              </a:ext>
            </a:extLst>
          </p:cNvPr>
          <p:cNvCxnSpPr>
            <a:cxnSpLocks/>
          </p:cNvCxnSpPr>
          <p:nvPr/>
        </p:nvCxnSpPr>
        <p:spPr>
          <a:xfrm flipH="1" flipV="1">
            <a:off x="3562257" y="3270034"/>
            <a:ext cx="961746" cy="88776"/>
          </a:xfrm>
          <a:prstGeom prst="straightConnector1">
            <a:avLst/>
          </a:prstGeom>
        </p:spPr>
        <p:style>
          <a:lnRef idx="1">
            <a:schemeClr val="dk1"/>
          </a:lnRef>
          <a:fillRef idx="0">
            <a:schemeClr val="dk1"/>
          </a:fillRef>
          <a:effectRef idx="0">
            <a:schemeClr val="dk1"/>
          </a:effectRef>
          <a:fontRef idx="minor">
            <a:schemeClr val="tx1"/>
          </a:fontRef>
        </p:style>
      </p:cxnSp>
      <p:pic>
        <p:nvPicPr>
          <p:cNvPr id="8" name="Picture 8">
            <a:extLst>
              <a:ext uri="{FF2B5EF4-FFF2-40B4-BE49-F238E27FC236}">
                <a16:creationId xmlns:a16="http://schemas.microsoft.com/office/drawing/2014/main" id="{8DED9759-359E-46F3-A7CF-D4DC83514C1E}"/>
              </a:ext>
            </a:extLst>
          </p:cNvPr>
          <p:cNvPicPr>
            <a:picLocks noChangeAspect="1"/>
          </p:cNvPicPr>
          <p:nvPr/>
        </p:nvPicPr>
        <p:blipFill rotWithShape="1">
          <a:blip r:embed="rId9"/>
          <a:srcRect t="11192" r="66553" b="34546"/>
          <a:stretch/>
        </p:blipFill>
        <p:spPr>
          <a:xfrm>
            <a:off x="2184400" y="4771190"/>
            <a:ext cx="763777" cy="1234522"/>
          </a:xfrm>
          <a:prstGeom prst="rect">
            <a:avLst/>
          </a:prstGeom>
        </p:spPr>
      </p:pic>
      <p:pic>
        <p:nvPicPr>
          <p:cNvPr id="22" name="Picture 8" descr="Icon&#10;&#10;Description automatically generated">
            <a:extLst>
              <a:ext uri="{FF2B5EF4-FFF2-40B4-BE49-F238E27FC236}">
                <a16:creationId xmlns:a16="http://schemas.microsoft.com/office/drawing/2014/main" id="{940EFE83-FC1D-47ED-81DE-A5E73D579DE3}"/>
              </a:ext>
            </a:extLst>
          </p:cNvPr>
          <p:cNvPicPr>
            <a:picLocks noChangeAspect="1"/>
          </p:cNvPicPr>
          <p:nvPr/>
        </p:nvPicPr>
        <p:blipFill rotWithShape="1">
          <a:blip r:embed="rId9"/>
          <a:srcRect t="11192" r="66553" b="34546"/>
          <a:stretch/>
        </p:blipFill>
        <p:spPr>
          <a:xfrm>
            <a:off x="9824453" y="4684295"/>
            <a:ext cx="763777" cy="1234522"/>
          </a:xfrm>
          <a:prstGeom prst="rect">
            <a:avLst/>
          </a:prstGeom>
        </p:spPr>
      </p:pic>
      <p:sp>
        <p:nvSpPr>
          <p:cNvPr id="9" name="TextBox 8">
            <a:extLst>
              <a:ext uri="{FF2B5EF4-FFF2-40B4-BE49-F238E27FC236}">
                <a16:creationId xmlns:a16="http://schemas.microsoft.com/office/drawing/2014/main" id="{D87780D8-F400-4E72-A08D-BC327734BBCC}"/>
              </a:ext>
            </a:extLst>
          </p:cNvPr>
          <p:cNvSpPr txBox="1"/>
          <p:nvPr/>
        </p:nvSpPr>
        <p:spPr>
          <a:xfrm>
            <a:off x="2788504" y="4894740"/>
            <a:ext cx="18992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Extreme Precipitation</a:t>
            </a:r>
          </a:p>
        </p:txBody>
      </p:sp>
      <p:sp>
        <p:nvSpPr>
          <p:cNvPr id="24" name="TextBox 23">
            <a:extLst>
              <a:ext uri="{FF2B5EF4-FFF2-40B4-BE49-F238E27FC236}">
                <a16:creationId xmlns:a16="http://schemas.microsoft.com/office/drawing/2014/main" id="{568E7DC7-1B1E-4A65-9074-BC263FDA0482}"/>
              </a:ext>
            </a:extLst>
          </p:cNvPr>
          <p:cNvSpPr txBox="1"/>
          <p:nvPr/>
        </p:nvSpPr>
        <p:spPr>
          <a:xfrm>
            <a:off x="2788504" y="5208897"/>
            <a:ext cx="18992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Storm Flood Extent</a:t>
            </a:r>
            <a:endParaRPr lang="en-US" dirty="0">
              <a:solidFill>
                <a:schemeClr val="tx1">
                  <a:lumMod val="75000"/>
                  <a:lumOff val="25000"/>
                </a:schemeClr>
              </a:solidFill>
            </a:endParaRPr>
          </a:p>
        </p:txBody>
      </p:sp>
      <p:sp>
        <p:nvSpPr>
          <p:cNvPr id="25" name="TextBox 24">
            <a:extLst>
              <a:ext uri="{FF2B5EF4-FFF2-40B4-BE49-F238E27FC236}">
                <a16:creationId xmlns:a16="http://schemas.microsoft.com/office/drawing/2014/main" id="{5B90A2AE-31D7-4E22-ABB0-39EC1B7B37E6}"/>
              </a:ext>
            </a:extLst>
          </p:cNvPr>
          <p:cNvSpPr txBox="1"/>
          <p:nvPr/>
        </p:nvSpPr>
        <p:spPr>
          <a:xfrm>
            <a:off x="2788504" y="5536423"/>
            <a:ext cx="18992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Building Footprint</a:t>
            </a:r>
            <a:endParaRPr lang="en-US" dirty="0">
              <a:solidFill>
                <a:schemeClr val="tx1">
                  <a:lumMod val="75000"/>
                  <a:lumOff val="25000"/>
                </a:schemeClr>
              </a:solidFill>
            </a:endParaRPr>
          </a:p>
        </p:txBody>
      </p:sp>
      <p:sp>
        <p:nvSpPr>
          <p:cNvPr id="26" name="TextBox 25">
            <a:extLst>
              <a:ext uri="{FF2B5EF4-FFF2-40B4-BE49-F238E27FC236}">
                <a16:creationId xmlns:a16="http://schemas.microsoft.com/office/drawing/2014/main" id="{210C3B8D-933E-4FC2-9E0F-743DCC629A07}"/>
              </a:ext>
            </a:extLst>
          </p:cNvPr>
          <p:cNvSpPr txBox="1"/>
          <p:nvPr/>
        </p:nvSpPr>
        <p:spPr>
          <a:xfrm>
            <a:off x="10415188" y="4781108"/>
            <a:ext cx="18992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Extreme Precipitation</a:t>
            </a:r>
          </a:p>
        </p:txBody>
      </p:sp>
      <p:sp>
        <p:nvSpPr>
          <p:cNvPr id="27" name="TextBox 26">
            <a:extLst>
              <a:ext uri="{FF2B5EF4-FFF2-40B4-BE49-F238E27FC236}">
                <a16:creationId xmlns:a16="http://schemas.microsoft.com/office/drawing/2014/main" id="{DEBC219F-661D-4DFB-897C-FECA7EE7E986}"/>
              </a:ext>
            </a:extLst>
          </p:cNvPr>
          <p:cNvSpPr txBox="1"/>
          <p:nvPr/>
        </p:nvSpPr>
        <p:spPr>
          <a:xfrm>
            <a:off x="10415188" y="5095265"/>
            <a:ext cx="18992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Storm Flood Extent</a:t>
            </a:r>
            <a:endParaRPr lang="en-US" dirty="0">
              <a:solidFill>
                <a:schemeClr val="tx1">
                  <a:lumMod val="75000"/>
                  <a:lumOff val="25000"/>
                </a:schemeClr>
              </a:solidFill>
            </a:endParaRPr>
          </a:p>
        </p:txBody>
      </p:sp>
      <p:sp>
        <p:nvSpPr>
          <p:cNvPr id="28" name="TextBox 27">
            <a:extLst>
              <a:ext uri="{FF2B5EF4-FFF2-40B4-BE49-F238E27FC236}">
                <a16:creationId xmlns:a16="http://schemas.microsoft.com/office/drawing/2014/main" id="{4E770A36-F2AA-4FBF-94C9-78E06F2C7A46}"/>
              </a:ext>
            </a:extLst>
          </p:cNvPr>
          <p:cNvSpPr txBox="1"/>
          <p:nvPr/>
        </p:nvSpPr>
        <p:spPr>
          <a:xfrm>
            <a:off x="10415188" y="5422791"/>
            <a:ext cx="18992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rPr>
              <a:t>Land Cover Susceptibility</a:t>
            </a:r>
            <a:endParaRPr lang="en-US" sz="1000" dirty="0">
              <a:solidFill>
                <a:schemeClr val="tx1">
                  <a:lumMod val="75000"/>
                  <a:lumOff val="25000"/>
                </a:schemeClr>
              </a:solidFill>
              <a:cs typeface="Calibri"/>
            </a:endParaRPr>
          </a:p>
        </p:txBody>
      </p:sp>
      <p:sp>
        <p:nvSpPr>
          <p:cNvPr id="13" name="TextBox 12">
            <a:extLst>
              <a:ext uri="{FF2B5EF4-FFF2-40B4-BE49-F238E27FC236}">
                <a16:creationId xmlns:a16="http://schemas.microsoft.com/office/drawing/2014/main" id="{8B131CF6-49A6-486E-82B8-10C07E052BA2}"/>
              </a:ext>
            </a:extLst>
          </p:cNvPr>
          <p:cNvSpPr txBox="1"/>
          <p:nvPr/>
        </p:nvSpPr>
        <p:spPr>
          <a:xfrm>
            <a:off x="6516223" y="1002717"/>
            <a:ext cx="6071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Hilo</a:t>
            </a:r>
            <a:endParaRPr lang="en-US" dirty="0">
              <a:solidFill>
                <a:schemeClr val="tx1">
                  <a:lumMod val="75000"/>
                  <a:lumOff val="25000"/>
                </a:schemeClr>
              </a:solidFill>
            </a:endParaRPr>
          </a:p>
        </p:txBody>
      </p:sp>
      <p:sp>
        <p:nvSpPr>
          <p:cNvPr id="23" name="TextBox 22">
            <a:extLst>
              <a:ext uri="{FF2B5EF4-FFF2-40B4-BE49-F238E27FC236}">
                <a16:creationId xmlns:a16="http://schemas.microsoft.com/office/drawing/2014/main" id="{B661121D-5D73-4E64-859A-C42CEAC8B548}"/>
              </a:ext>
            </a:extLst>
          </p:cNvPr>
          <p:cNvSpPr txBox="1"/>
          <p:nvPr/>
        </p:nvSpPr>
        <p:spPr>
          <a:xfrm>
            <a:off x="4511288" y="3538552"/>
            <a:ext cx="74451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Kona</a:t>
            </a:r>
            <a:endParaRPr lang="en-US" dirty="0">
              <a:solidFill>
                <a:schemeClr val="tx1">
                  <a:lumMod val="75000"/>
                  <a:lumOff val="25000"/>
                </a:schemeClr>
              </a:solidFill>
            </a:endParaRPr>
          </a:p>
        </p:txBody>
      </p:sp>
    </p:spTree>
    <p:extLst>
      <p:ext uri="{BB962C8B-B14F-4D97-AF65-F5344CB8AC3E}">
        <p14:creationId xmlns:p14="http://schemas.microsoft.com/office/powerpoint/2010/main" val="1380789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DCD936-7616-4BD0-90E1-91D52AFBB070}"/>
              </a:ext>
            </a:extLst>
          </p:cNvPr>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B73B52"/>
                </a:solidFill>
                <a:effectLst/>
                <a:uLnTx/>
                <a:uFillTx/>
                <a:latin typeface="Century Gothic" panose="020F0302020204030204"/>
                <a:ea typeface="+mj-ea"/>
                <a:cs typeface="+mj-cs"/>
              </a:rPr>
              <a:t>SAMPLE RESULTS FOR THE CASE STUDY</a:t>
            </a:r>
            <a:endPar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7" name="Text Placeholder 3">
            <a:extLst>
              <a:ext uri="{FF2B5EF4-FFF2-40B4-BE49-F238E27FC236}">
                <a16:creationId xmlns:a16="http://schemas.microsoft.com/office/drawing/2014/main" id="{95093B0D-FB97-400B-898F-B9A0F3D15070}"/>
              </a:ext>
            </a:extLst>
          </p:cNvPr>
          <p:cNvSpPr txBox="1">
            <a:spLocks/>
          </p:cNvSpPr>
          <p:nvPr/>
        </p:nvSpPr>
        <p:spPr>
          <a:xfrm>
            <a:off x="494995" y="794992"/>
            <a:ext cx="11272344" cy="5281959"/>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B73B52"/>
              </a:buClr>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entury Gothic"/>
              <a:ea typeface="+mn-lt"/>
              <a:cs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entury Gothic"/>
                <a:ea typeface="+mn-lt"/>
                <a:cs typeface="Calibri" panose="020F0502020204030204"/>
              </a:rPr>
              <a:t>Preliminary analysis models the population in the storm extent ranges from ~ 1152 (lower) to ~ 2782 (low) and population in the extreme precipitation extent is ~ 87122 (high)</a:t>
            </a:r>
            <a:endParaRPr kumimoji="0" lang="en-US" sz="2400" b="0" i="0" u="none" strike="noStrike" kern="1200" cap="none" spc="0" normalizeH="0" baseline="0" noProof="0" dirty="0">
              <a:ln>
                <a:noFill/>
              </a:ln>
              <a:solidFill>
                <a:prstClr val="black">
                  <a:lumMod val="75000"/>
                  <a:lumOff val="25000"/>
                </a:prstClr>
              </a:solidFill>
              <a:effectLst/>
              <a:uLnTx/>
              <a:uFillTx/>
              <a:latin typeface="Century Gothic"/>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entury Gothic"/>
              <a:ea typeface="+mn-lt"/>
              <a:cs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entury Gothic"/>
                <a:ea typeface="+mn-lt"/>
                <a:cs typeface="Calibri" panose="020F0502020204030204"/>
              </a:rPr>
              <a:t>Urban land cover in the storm extent ranges from ~2.28 sq km (low estimate) to ~5.76 sq km (lower estimate) and in the extreme precipitation extent is ~42.6 sq km (high estimate)</a:t>
            </a:r>
            <a:endParaRPr kumimoji="0" lang="en-US" sz="2800" b="0" i="0" u="none" strike="noStrike" kern="1200" cap="none" spc="0" normalizeH="0" baseline="0" noProof="0" dirty="0">
              <a:ln>
                <a:noFill/>
              </a:ln>
              <a:solidFill>
                <a:prstClr val="black">
                  <a:lumMod val="75000"/>
                  <a:lumOff val="25000"/>
                </a:prstClr>
              </a:solidFill>
              <a:effectLst/>
              <a:uLnTx/>
              <a:uFillTx/>
              <a:latin typeface="Century Gothic"/>
              <a:ea typeface="+mn-lt"/>
              <a:cs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entury Gothic"/>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entury Gothic"/>
                <a:ea typeface="+mn-lt"/>
                <a:cs typeface="Calibri" panose="020F0502020204030204"/>
              </a:rPr>
              <a:t>Cropland land cover in the storm extent ranges from ~0.32 sq km (low estimate) to ~0.45 sq km (lower estimate) and in the extreme precipitation extent is ~71.3 sq km (high estimate)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entury Gothic"/>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entury Gothic"/>
                <a:ea typeface="+mn-ea"/>
                <a:cs typeface="Calibri"/>
              </a:rPr>
              <a:t>Approximate number of buildings in the storm extent ranges from ~ 218 (lower estimate) to ~ 875 (low estimate) and in the extreme precipitation extent is ~ 24712 (high estimate)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entury Gothic"/>
              <a:ea typeface="+mn-lt"/>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entury Gothic"/>
              <a:ea typeface="+mn-lt"/>
              <a:cs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entury Gothic"/>
              <a:ea typeface="+mn-lt"/>
              <a:cs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entury Gothic"/>
              <a:ea typeface="+mn-lt"/>
              <a:cs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entury Gothic"/>
              <a:ea typeface="+mn-lt"/>
              <a:cs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entury Gothic"/>
              <a:ea typeface="+mn-lt"/>
              <a:cs typeface="Calibri" panose="020F0502020204030204"/>
            </a:endParaRPr>
          </a:p>
        </p:txBody>
      </p:sp>
    </p:spTree>
    <p:extLst>
      <p:ext uri="{BB962C8B-B14F-4D97-AF65-F5344CB8AC3E}">
        <p14:creationId xmlns:p14="http://schemas.microsoft.com/office/powerpoint/2010/main" val="4118486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ERRORS &amp; UNCERTAINTIES</a:t>
            </a:r>
            <a:endParaRPr lang="en-US" dirty="0"/>
          </a:p>
        </p:txBody>
      </p:sp>
      <p:sp>
        <p:nvSpPr>
          <p:cNvPr id="10" name="Text Placeholder 3"/>
          <p:cNvSpPr txBox="1">
            <a:spLocks/>
          </p:cNvSpPr>
          <p:nvPr/>
        </p:nvSpPr>
        <p:spPr>
          <a:xfrm>
            <a:off x="494995" y="1147769"/>
            <a:ext cx="5395067"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B73B52"/>
              </a:buClr>
              <a:buNone/>
            </a:pPr>
            <a:r>
              <a:rPr lang="en-US" sz="2400" b="1" dirty="0">
                <a:solidFill>
                  <a:schemeClr val="tx1">
                    <a:lumMod val="75000"/>
                    <a:lumOff val="25000"/>
                  </a:schemeClr>
                </a:solidFill>
                <a:latin typeface="Century Gothic"/>
                <a:ea typeface="+mn-lt"/>
                <a:cs typeface="+mn-lt"/>
              </a:rPr>
              <a:t>Sources of error</a:t>
            </a:r>
            <a:r>
              <a:rPr lang="en-US" sz="2400" dirty="0">
                <a:solidFill>
                  <a:schemeClr val="tx1">
                    <a:lumMod val="75000"/>
                    <a:lumOff val="25000"/>
                  </a:schemeClr>
                </a:solidFill>
                <a:latin typeface="Century Gothic"/>
                <a:ea typeface="+mn-lt"/>
                <a:cs typeface="+mn-lt"/>
              </a:rPr>
              <a:t>:</a:t>
            </a:r>
            <a:endParaRPr lang="en-US" sz="2400" dirty="0">
              <a:solidFill>
                <a:schemeClr val="tx1">
                  <a:lumMod val="75000"/>
                  <a:lumOff val="25000"/>
                </a:schemeClr>
              </a:solidFill>
              <a:latin typeface="Century Gothic"/>
            </a:endParaRPr>
          </a:p>
          <a:p>
            <a:pPr>
              <a:buClr>
                <a:srgbClr val="B73B52"/>
              </a:buClr>
            </a:pPr>
            <a:r>
              <a:rPr lang="en-US" sz="2400" dirty="0">
                <a:solidFill>
                  <a:schemeClr val="tx1">
                    <a:lumMod val="75000"/>
                    <a:lumOff val="25000"/>
                  </a:schemeClr>
                </a:solidFill>
                <a:latin typeface="Century Gothic"/>
                <a:ea typeface="+mn-lt"/>
                <a:cs typeface="+mn-lt"/>
              </a:rPr>
              <a:t>Actual flood extent from Sentinel-1 vs. false positive signals.</a:t>
            </a:r>
          </a:p>
          <a:p>
            <a:pPr>
              <a:buClr>
                <a:srgbClr val="B73B52"/>
              </a:buClr>
            </a:pPr>
            <a:r>
              <a:rPr lang="en-US" sz="2400" dirty="0">
                <a:solidFill>
                  <a:schemeClr val="tx1">
                    <a:lumMod val="75000"/>
                    <a:lumOff val="25000"/>
                  </a:schemeClr>
                </a:solidFill>
                <a:latin typeface="Century Gothic"/>
                <a:ea typeface="+mn-lt"/>
                <a:cs typeface="+mn-lt"/>
              </a:rPr>
              <a:t>Missing and misclassified pixels in land cover analysis</a:t>
            </a:r>
          </a:p>
          <a:p>
            <a:pPr>
              <a:buClr>
                <a:srgbClr val="B73B52"/>
              </a:buClr>
            </a:pPr>
            <a:r>
              <a:rPr lang="en-US" sz="2400" dirty="0">
                <a:solidFill>
                  <a:schemeClr val="tx1">
                    <a:lumMod val="75000"/>
                    <a:lumOff val="25000"/>
                  </a:schemeClr>
                </a:solidFill>
                <a:latin typeface="Century Gothic"/>
                <a:ea typeface="+mn-lt"/>
                <a:cs typeface="+mn-lt"/>
              </a:rPr>
              <a:t>Subjective determination of training points for classifier, esp. "shrubland" class</a:t>
            </a:r>
          </a:p>
          <a:p>
            <a:endParaRPr lang="en-US" sz="2400" dirty="0">
              <a:solidFill>
                <a:schemeClr val="tx1">
                  <a:lumMod val="75000"/>
                  <a:lumOff val="25000"/>
                </a:schemeClr>
              </a:solidFill>
              <a:latin typeface="Century Gothic"/>
              <a:ea typeface="+mn-lt"/>
              <a:cs typeface="+mn-lt"/>
            </a:endParaRPr>
          </a:p>
          <a:p>
            <a:endParaRPr lang="en-US" sz="2400" dirty="0">
              <a:solidFill>
                <a:schemeClr val="tx1">
                  <a:lumMod val="75000"/>
                  <a:lumOff val="25000"/>
                </a:schemeClr>
              </a:solidFill>
              <a:latin typeface="Century Gothic"/>
              <a:ea typeface="+mn-lt"/>
              <a:cs typeface="+mn-lt"/>
            </a:endParaRPr>
          </a:p>
        </p:txBody>
      </p:sp>
      <p:sp>
        <p:nvSpPr>
          <p:cNvPr id="6" name="Text Placeholder 3">
            <a:extLst>
              <a:ext uri="{FF2B5EF4-FFF2-40B4-BE49-F238E27FC236}">
                <a16:creationId xmlns:a16="http://schemas.microsoft.com/office/drawing/2014/main" id="{FB2A2513-F755-4710-9B1E-A829B04CD049}"/>
              </a:ext>
            </a:extLst>
          </p:cNvPr>
          <p:cNvSpPr txBox="1">
            <a:spLocks/>
          </p:cNvSpPr>
          <p:nvPr/>
        </p:nvSpPr>
        <p:spPr>
          <a:xfrm>
            <a:off x="6734118" y="1147768"/>
            <a:ext cx="5144646"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tx1">
                    <a:lumMod val="75000"/>
                    <a:lumOff val="25000"/>
                  </a:schemeClr>
                </a:solidFill>
                <a:latin typeface="Century Gothic"/>
                <a:ea typeface="+mn-lt"/>
                <a:cs typeface="+mn-lt"/>
              </a:rPr>
              <a:t>Limitations</a:t>
            </a:r>
            <a:r>
              <a:rPr lang="en-US" sz="2400" dirty="0">
                <a:solidFill>
                  <a:schemeClr val="tx1">
                    <a:lumMod val="75000"/>
                    <a:lumOff val="25000"/>
                  </a:schemeClr>
                </a:solidFill>
                <a:latin typeface="Century Gothic"/>
                <a:ea typeface="+mn-lt"/>
                <a:cs typeface="+mn-lt"/>
              </a:rPr>
              <a:t>:</a:t>
            </a:r>
            <a:endParaRPr lang="en-US" dirty="0">
              <a:solidFill>
                <a:schemeClr val="tx1">
                  <a:lumMod val="75000"/>
                  <a:lumOff val="25000"/>
                </a:schemeClr>
              </a:solidFill>
            </a:endParaRPr>
          </a:p>
          <a:p>
            <a:pPr>
              <a:buClr>
                <a:srgbClr val="B73B52"/>
              </a:buClr>
            </a:pPr>
            <a:r>
              <a:rPr lang="en-US" sz="2400" dirty="0">
                <a:solidFill>
                  <a:schemeClr val="tx1">
                    <a:lumMod val="75000"/>
                    <a:lumOff val="25000"/>
                  </a:schemeClr>
                </a:solidFill>
                <a:latin typeface="Century Gothic"/>
                <a:ea typeface="+mn-lt"/>
                <a:cs typeface="+mn-lt"/>
              </a:rPr>
              <a:t>Rainfall estimates cover large resolution; it does not give a clearer picture of rainfall extremes on granular scale</a:t>
            </a:r>
          </a:p>
          <a:p>
            <a:pPr>
              <a:buClr>
                <a:srgbClr val="B73B52"/>
              </a:buClr>
            </a:pPr>
            <a:r>
              <a:rPr lang="en-US" sz="2400" dirty="0">
                <a:solidFill>
                  <a:schemeClr val="tx1">
                    <a:lumMod val="75000"/>
                    <a:lumOff val="25000"/>
                  </a:schemeClr>
                </a:solidFill>
                <a:latin typeface="Century Gothic"/>
                <a:ea typeface="+mn-lt"/>
                <a:cs typeface="+mn-lt"/>
              </a:rPr>
              <a:t>Coastal data gaps with high resolution data</a:t>
            </a:r>
          </a:p>
          <a:p>
            <a:pPr>
              <a:buClr>
                <a:srgbClr val="B73B52"/>
              </a:buClr>
            </a:pPr>
            <a:r>
              <a:rPr lang="en-US" sz="2400" dirty="0">
                <a:solidFill>
                  <a:schemeClr val="tx1">
                    <a:lumMod val="75000"/>
                    <a:lumOff val="25000"/>
                  </a:schemeClr>
                </a:solidFill>
                <a:latin typeface="Century Gothic"/>
                <a:ea typeface="+mn-lt"/>
                <a:cs typeface="+mn-lt"/>
              </a:rPr>
              <a:t>Classifier can't differentiate between croplands and forest/shrubland</a:t>
            </a:r>
          </a:p>
          <a:p>
            <a:pPr>
              <a:buClr>
                <a:srgbClr val="B73B52"/>
              </a:buClr>
            </a:pPr>
            <a:r>
              <a:rPr lang="en-US" sz="2400" dirty="0">
                <a:solidFill>
                  <a:schemeClr val="tx1">
                    <a:lumMod val="75000"/>
                    <a:lumOff val="25000"/>
                  </a:schemeClr>
                </a:solidFill>
                <a:latin typeface="Century Gothic"/>
                <a:ea typeface="+mn-lt"/>
                <a:cs typeface="+mn-lt"/>
              </a:rPr>
              <a:t>Conclusions are modeled </a:t>
            </a:r>
          </a:p>
        </p:txBody>
      </p:sp>
      <p:cxnSp>
        <p:nvCxnSpPr>
          <p:cNvPr id="2" name="Straight Arrow Connector 1">
            <a:extLst>
              <a:ext uri="{FF2B5EF4-FFF2-40B4-BE49-F238E27FC236}">
                <a16:creationId xmlns:a16="http://schemas.microsoft.com/office/drawing/2014/main" id="{C9BAD4D3-E9E5-4FD9-A6E8-CD0B454578B9}"/>
              </a:ext>
            </a:extLst>
          </p:cNvPr>
          <p:cNvCxnSpPr/>
          <p:nvPr/>
        </p:nvCxnSpPr>
        <p:spPr>
          <a:xfrm>
            <a:off x="6080760" y="1270462"/>
            <a:ext cx="30480" cy="3413760"/>
          </a:xfrm>
          <a:prstGeom prst="straightConnector1">
            <a:avLst/>
          </a:prstGeom>
          <a:ln>
            <a:solidFill>
              <a:srgbClr val="B73B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178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FUTURE WORK</a:t>
            </a:r>
            <a:endParaRPr lang="en-US" dirty="0"/>
          </a:p>
        </p:txBody>
      </p:sp>
      <p:sp>
        <p:nvSpPr>
          <p:cNvPr id="4" name="Rectangle: Rounded Corners 3">
            <a:extLst>
              <a:ext uri="{FF2B5EF4-FFF2-40B4-BE49-F238E27FC236}">
                <a16:creationId xmlns:a16="http://schemas.microsoft.com/office/drawing/2014/main" id="{36578274-B54B-4EE6-A54C-DC7ADDB36ED2}"/>
              </a:ext>
            </a:extLst>
          </p:cNvPr>
          <p:cNvSpPr/>
          <p:nvPr/>
        </p:nvSpPr>
        <p:spPr>
          <a:xfrm>
            <a:off x="788035" y="1867971"/>
            <a:ext cx="2917028" cy="1317107"/>
          </a:xfrm>
          <a:prstGeom prst="roundRect">
            <a:avLst/>
          </a:prstGeom>
          <a:solidFill>
            <a:srgbClr val="C0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3000" b="1" u="sng" dirty="0">
                <a:solidFill>
                  <a:schemeClr val="bg1"/>
                </a:solidFill>
                <a:latin typeface="Century Gothic"/>
                <a:cs typeface="Calibri"/>
              </a:rPr>
              <a:t>DISASTER</a:t>
            </a:r>
            <a:endParaRPr lang="en-US" dirty="0">
              <a:solidFill>
                <a:schemeClr val="bg1"/>
              </a:solidFill>
              <a:cs typeface="Calibri" panose="020F0502020204030204"/>
            </a:endParaRPr>
          </a:p>
          <a:p>
            <a:pPr algn="ctr"/>
            <a:r>
              <a:rPr lang="en-US" sz="3000" b="1" u="sng" dirty="0">
                <a:solidFill>
                  <a:schemeClr val="bg1"/>
                </a:solidFill>
                <a:latin typeface="Century Gothic"/>
                <a:cs typeface="Calibri" panose="020F0502020204030204"/>
              </a:rPr>
              <a:t>INDEX</a:t>
            </a:r>
          </a:p>
          <a:p>
            <a:pPr marL="342900" indent="-342900">
              <a:spcAft>
                <a:spcPts val="600"/>
              </a:spcAft>
              <a:buFont typeface="Arial"/>
              <a:buChar char="•"/>
            </a:pPr>
            <a:endParaRPr lang="en-US" sz="2400" dirty="0">
              <a:solidFill>
                <a:schemeClr val="bg1"/>
              </a:solidFill>
              <a:latin typeface="Century Gothic"/>
              <a:cs typeface="Calibri" panose="020F0502020204030204"/>
            </a:endParaRPr>
          </a:p>
        </p:txBody>
      </p:sp>
      <p:sp>
        <p:nvSpPr>
          <p:cNvPr id="5" name="Rectangle: Rounded Corners 4">
            <a:extLst>
              <a:ext uri="{FF2B5EF4-FFF2-40B4-BE49-F238E27FC236}">
                <a16:creationId xmlns:a16="http://schemas.microsoft.com/office/drawing/2014/main" id="{ACD5A7BD-D6B3-4CEC-82DC-46B654D10E54}"/>
              </a:ext>
            </a:extLst>
          </p:cNvPr>
          <p:cNvSpPr/>
          <p:nvPr/>
        </p:nvSpPr>
        <p:spPr>
          <a:xfrm>
            <a:off x="4490879" y="1863743"/>
            <a:ext cx="3053085" cy="1321334"/>
          </a:xfrm>
          <a:prstGeom prst="roundRect">
            <a:avLst/>
          </a:prstGeom>
          <a:solidFill>
            <a:srgbClr val="CD714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800" b="1" u="sng" dirty="0">
                <a:solidFill>
                  <a:schemeClr val="bg1"/>
                </a:solidFill>
                <a:latin typeface="Century Gothic"/>
                <a:cs typeface="Calibri"/>
              </a:rPr>
              <a:t>VULNERABILITY</a:t>
            </a:r>
          </a:p>
          <a:p>
            <a:pPr algn="ctr"/>
            <a:r>
              <a:rPr lang="en-US" sz="2800" b="1" u="sng" dirty="0">
                <a:solidFill>
                  <a:schemeClr val="bg1"/>
                </a:solidFill>
                <a:latin typeface="Century Gothic"/>
                <a:cs typeface="Calibri"/>
              </a:rPr>
              <a:t>INDEX</a:t>
            </a:r>
          </a:p>
          <a:p>
            <a:pPr marL="342900" indent="-342900">
              <a:spcAft>
                <a:spcPts val="600"/>
              </a:spcAft>
              <a:buFont typeface="Arial,Sans-Serif"/>
              <a:buChar char="•"/>
            </a:pPr>
            <a:endParaRPr lang="en-US" sz="2400" dirty="0">
              <a:solidFill>
                <a:schemeClr val="bg1"/>
              </a:solidFill>
              <a:latin typeface="Century Gothic"/>
              <a:cs typeface="Calibri"/>
            </a:endParaRPr>
          </a:p>
        </p:txBody>
      </p:sp>
      <p:sp>
        <p:nvSpPr>
          <p:cNvPr id="7" name="Rectangle: Rounded Corners 6">
            <a:extLst>
              <a:ext uri="{FF2B5EF4-FFF2-40B4-BE49-F238E27FC236}">
                <a16:creationId xmlns:a16="http://schemas.microsoft.com/office/drawing/2014/main" id="{A125AE10-A17D-4FE3-A1BF-813595B7194F}"/>
              </a:ext>
            </a:extLst>
          </p:cNvPr>
          <p:cNvSpPr/>
          <p:nvPr/>
        </p:nvSpPr>
        <p:spPr>
          <a:xfrm>
            <a:off x="8372313" y="1868831"/>
            <a:ext cx="2750341" cy="1315640"/>
          </a:xfrm>
          <a:prstGeom prst="roundRect">
            <a:avLst/>
          </a:prstGeom>
          <a:solidFill>
            <a:srgbClr val="B73B5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b="1" u="sng" dirty="0">
                <a:solidFill>
                  <a:schemeClr val="bg1"/>
                </a:solidFill>
                <a:latin typeface="Century Gothic"/>
                <a:cs typeface="Calibri"/>
              </a:rPr>
              <a:t>RISK</a:t>
            </a:r>
            <a:endParaRPr lang="en-US" dirty="0">
              <a:solidFill>
                <a:schemeClr val="bg1"/>
              </a:solidFill>
              <a:cs typeface="Calibri"/>
            </a:endParaRPr>
          </a:p>
        </p:txBody>
      </p:sp>
      <p:sp>
        <p:nvSpPr>
          <p:cNvPr id="8" name="TextBox 7">
            <a:extLst>
              <a:ext uri="{FF2B5EF4-FFF2-40B4-BE49-F238E27FC236}">
                <a16:creationId xmlns:a16="http://schemas.microsoft.com/office/drawing/2014/main" id="{C344E773-76E9-41F7-92D1-5F7437127BB2}"/>
              </a:ext>
            </a:extLst>
          </p:cNvPr>
          <p:cNvSpPr txBox="1"/>
          <p:nvPr/>
        </p:nvSpPr>
        <p:spPr>
          <a:xfrm>
            <a:off x="3884441" y="2199882"/>
            <a:ext cx="39766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solidFill>
                  <a:srgbClr val="404040"/>
                </a:solidFill>
                <a:latin typeface="Century Gothic"/>
                <a:cs typeface="Calibri" panose="020F0502020204030204"/>
              </a:rPr>
              <a:t>x</a:t>
            </a:r>
          </a:p>
        </p:txBody>
      </p:sp>
      <p:sp>
        <p:nvSpPr>
          <p:cNvPr id="9" name="TextBox 8">
            <a:extLst>
              <a:ext uri="{FF2B5EF4-FFF2-40B4-BE49-F238E27FC236}">
                <a16:creationId xmlns:a16="http://schemas.microsoft.com/office/drawing/2014/main" id="{D5FFDC48-0954-4803-9D1C-22B1B1369997}"/>
              </a:ext>
            </a:extLst>
          </p:cNvPr>
          <p:cNvSpPr txBox="1"/>
          <p:nvPr/>
        </p:nvSpPr>
        <p:spPr>
          <a:xfrm>
            <a:off x="7350760" y="1871216"/>
            <a:ext cx="39766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4400" dirty="0">
              <a:solidFill>
                <a:srgbClr val="404040"/>
              </a:solidFill>
              <a:latin typeface="Century Gothic"/>
              <a:cs typeface="Calibri" panose="020F0502020204030204"/>
            </a:endParaRPr>
          </a:p>
        </p:txBody>
      </p:sp>
      <p:sp>
        <p:nvSpPr>
          <p:cNvPr id="10" name="TextBox 9">
            <a:extLst>
              <a:ext uri="{FF2B5EF4-FFF2-40B4-BE49-F238E27FC236}">
                <a16:creationId xmlns:a16="http://schemas.microsoft.com/office/drawing/2014/main" id="{4B286D9F-1A54-4329-9C45-BED123E838DF}"/>
              </a:ext>
            </a:extLst>
          </p:cNvPr>
          <p:cNvSpPr txBox="1"/>
          <p:nvPr/>
        </p:nvSpPr>
        <p:spPr>
          <a:xfrm>
            <a:off x="7746954" y="2212410"/>
            <a:ext cx="39766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solidFill>
                  <a:srgbClr val="404040"/>
                </a:solidFill>
                <a:latin typeface="Century Gothic"/>
              </a:rPr>
              <a:t>=</a:t>
            </a:r>
            <a:endParaRPr lang="en-US" sz="4400" dirty="0">
              <a:solidFill>
                <a:srgbClr val="404040"/>
              </a:solidFill>
              <a:latin typeface="Century Gothic"/>
              <a:cs typeface="Calibri" panose="020F0502020204030204"/>
            </a:endParaRPr>
          </a:p>
        </p:txBody>
      </p:sp>
      <p:sp>
        <p:nvSpPr>
          <p:cNvPr id="11" name="Title 1">
            <a:extLst>
              <a:ext uri="{FF2B5EF4-FFF2-40B4-BE49-F238E27FC236}">
                <a16:creationId xmlns:a16="http://schemas.microsoft.com/office/drawing/2014/main" id="{C6988975-C724-4C56-8E08-249CDE4AC2BD}"/>
              </a:ext>
            </a:extLst>
          </p:cNvPr>
          <p:cNvSpPr txBox="1">
            <a:spLocks/>
          </p:cNvSpPr>
          <p:nvPr/>
        </p:nvSpPr>
        <p:spPr>
          <a:xfrm>
            <a:off x="495300" y="1060426"/>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B73B52"/>
                </a:solidFill>
                <a:latin typeface="Century Gothic" panose="020F0302020204030204"/>
              </a:rPr>
              <a:t>Formula for Risk</a:t>
            </a:r>
            <a:endParaRPr lang="en-US" sz="3600" dirty="0">
              <a:cs typeface="Calibri Light"/>
            </a:endParaRPr>
          </a:p>
        </p:txBody>
      </p:sp>
      <p:sp>
        <p:nvSpPr>
          <p:cNvPr id="12" name="TextBox 11">
            <a:extLst>
              <a:ext uri="{FF2B5EF4-FFF2-40B4-BE49-F238E27FC236}">
                <a16:creationId xmlns:a16="http://schemas.microsoft.com/office/drawing/2014/main" id="{C9805BC8-27CA-4A1D-9882-5B12A1663D6D}"/>
              </a:ext>
            </a:extLst>
          </p:cNvPr>
          <p:cNvSpPr txBox="1"/>
          <p:nvPr/>
        </p:nvSpPr>
        <p:spPr>
          <a:xfrm>
            <a:off x="872490" y="3382327"/>
            <a:ext cx="274319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B73B52"/>
              </a:buClr>
              <a:buFont typeface="Arial"/>
              <a:buChar char="•"/>
            </a:pPr>
            <a:r>
              <a:rPr lang="en-US" dirty="0">
                <a:solidFill>
                  <a:schemeClr val="tx1">
                    <a:lumMod val="75000"/>
                    <a:lumOff val="25000"/>
                  </a:schemeClr>
                </a:solidFill>
                <a:latin typeface="Century Gothic"/>
                <a:cs typeface="Calibri"/>
              </a:rPr>
              <a:t>Compile flood extent from historical flood events</a:t>
            </a:r>
            <a:endParaRPr lang="en-US" dirty="0">
              <a:solidFill>
                <a:schemeClr val="tx1">
                  <a:lumMod val="75000"/>
                  <a:lumOff val="25000"/>
                </a:schemeClr>
              </a:solidFill>
              <a:latin typeface="Century Gothic"/>
            </a:endParaRPr>
          </a:p>
          <a:p>
            <a:pPr marL="285750" indent="-285750">
              <a:buClr>
                <a:srgbClr val="B73B52"/>
              </a:buClr>
              <a:buFont typeface="Arial"/>
              <a:buChar char="•"/>
            </a:pPr>
            <a:r>
              <a:rPr lang="en-US" dirty="0">
                <a:solidFill>
                  <a:schemeClr val="tx1">
                    <a:lumMod val="75000"/>
                    <a:lumOff val="25000"/>
                  </a:schemeClr>
                </a:solidFill>
                <a:latin typeface="Century Gothic"/>
                <a:cs typeface="Calibri"/>
              </a:rPr>
              <a:t>Calculate frequency of flooding per pixel</a:t>
            </a:r>
          </a:p>
          <a:p>
            <a:pPr marL="285750" indent="-285750">
              <a:buClr>
                <a:srgbClr val="B73B52"/>
              </a:buClr>
              <a:buFont typeface="Arial"/>
              <a:buChar char="•"/>
            </a:pPr>
            <a:r>
              <a:rPr lang="en-US" dirty="0">
                <a:solidFill>
                  <a:schemeClr val="tx1">
                    <a:lumMod val="75000"/>
                    <a:lumOff val="25000"/>
                  </a:schemeClr>
                </a:solidFill>
                <a:latin typeface="Century Gothic"/>
                <a:cs typeface="Calibri"/>
              </a:rPr>
              <a:t>Normalize to create disaster  index</a:t>
            </a:r>
          </a:p>
        </p:txBody>
      </p:sp>
      <p:sp>
        <p:nvSpPr>
          <p:cNvPr id="13" name="TextBox 12">
            <a:extLst>
              <a:ext uri="{FF2B5EF4-FFF2-40B4-BE49-F238E27FC236}">
                <a16:creationId xmlns:a16="http://schemas.microsoft.com/office/drawing/2014/main" id="{F631D5AC-325D-4006-9573-9F5209389444}"/>
              </a:ext>
            </a:extLst>
          </p:cNvPr>
          <p:cNvSpPr txBox="1"/>
          <p:nvPr/>
        </p:nvSpPr>
        <p:spPr>
          <a:xfrm>
            <a:off x="4612321" y="3504246"/>
            <a:ext cx="274319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B73B52"/>
              </a:buClr>
              <a:buFont typeface="Arial"/>
              <a:buChar char="•"/>
            </a:pPr>
            <a:r>
              <a:rPr lang="en-US" dirty="0">
                <a:solidFill>
                  <a:schemeClr val="tx1">
                    <a:lumMod val="75000"/>
                    <a:lumOff val="25000"/>
                  </a:schemeClr>
                </a:solidFill>
                <a:latin typeface="Century Gothic"/>
                <a:cs typeface="Calibri"/>
              </a:rPr>
              <a:t>Normalize vulnerability indicators</a:t>
            </a:r>
          </a:p>
          <a:p>
            <a:pPr marL="285750" indent="-285750">
              <a:buClr>
                <a:srgbClr val="B73B52"/>
              </a:buClr>
              <a:buFont typeface="Arial"/>
              <a:buChar char="•"/>
            </a:pPr>
            <a:r>
              <a:rPr lang="en-US" dirty="0">
                <a:solidFill>
                  <a:schemeClr val="tx1">
                    <a:lumMod val="75000"/>
                    <a:lumOff val="25000"/>
                  </a:schemeClr>
                </a:solidFill>
                <a:latin typeface="Century Gothic"/>
                <a:cs typeface="Calibri"/>
              </a:rPr>
              <a:t>Aggregate all indicators and normalize for a total vulnerability index</a:t>
            </a:r>
          </a:p>
        </p:txBody>
      </p:sp>
      <p:sp>
        <p:nvSpPr>
          <p:cNvPr id="14" name="TextBox 13">
            <a:extLst>
              <a:ext uri="{FF2B5EF4-FFF2-40B4-BE49-F238E27FC236}">
                <a16:creationId xmlns:a16="http://schemas.microsoft.com/office/drawing/2014/main" id="{A55245BB-AF50-4923-BF13-944050930A82}"/>
              </a:ext>
            </a:extLst>
          </p:cNvPr>
          <p:cNvSpPr txBox="1"/>
          <p:nvPr/>
        </p:nvSpPr>
        <p:spPr>
          <a:xfrm>
            <a:off x="8493759" y="3504246"/>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B73B52"/>
              </a:buClr>
              <a:buFont typeface="Arial"/>
              <a:buChar char="•"/>
            </a:pPr>
            <a:r>
              <a:rPr lang="en-US" dirty="0">
                <a:solidFill>
                  <a:schemeClr val="tx1">
                    <a:lumMod val="75000"/>
                    <a:lumOff val="25000"/>
                  </a:schemeClr>
                </a:solidFill>
                <a:latin typeface="Century Gothic"/>
                <a:cs typeface="Calibri"/>
              </a:rPr>
              <a:t>Multiply to achieve compound risk</a:t>
            </a:r>
          </a:p>
        </p:txBody>
      </p:sp>
      <p:sp>
        <p:nvSpPr>
          <p:cNvPr id="15" name="Title 1">
            <a:extLst>
              <a:ext uri="{FF2B5EF4-FFF2-40B4-BE49-F238E27FC236}">
                <a16:creationId xmlns:a16="http://schemas.microsoft.com/office/drawing/2014/main" id="{510F809D-E979-415A-BF7C-8EF852746A9D}"/>
              </a:ext>
            </a:extLst>
          </p:cNvPr>
          <p:cNvSpPr txBox="1">
            <a:spLocks/>
          </p:cNvSpPr>
          <p:nvPr/>
        </p:nvSpPr>
        <p:spPr>
          <a:xfrm>
            <a:off x="3884441" y="5867817"/>
            <a:ext cx="8105307"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rgbClr val="B73B52"/>
                </a:solidFill>
                <a:latin typeface="Century Gothic" panose="020F0302020204030204"/>
              </a:rPr>
              <a:t>This formula can be used to get statistics for exposure indicators</a:t>
            </a:r>
            <a:endParaRPr lang="en-US" sz="2000"/>
          </a:p>
        </p:txBody>
      </p:sp>
    </p:spTree>
    <p:extLst>
      <p:ext uri="{BB962C8B-B14F-4D97-AF65-F5344CB8AC3E}">
        <p14:creationId xmlns:p14="http://schemas.microsoft.com/office/powerpoint/2010/main" val="904486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5">
            <a:extLst>
              <a:ext uri="{FF2B5EF4-FFF2-40B4-BE49-F238E27FC236}">
                <a16:creationId xmlns:a16="http://schemas.microsoft.com/office/drawing/2014/main" id="{0D2E4491-AA5B-4B30-BCA7-3A50CC6FAE95}"/>
              </a:ext>
            </a:extLst>
          </p:cNvPr>
          <p:cNvSpPr txBox="1">
            <a:spLocks/>
          </p:cNvSpPr>
          <p:nvPr/>
        </p:nvSpPr>
        <p:spPr>
          <a:xfrm>
            <a:off x="5031313" y="1651203"/>
            <a:ext cx="5614059" cy="4298661"/>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28600">
              <a:lnSpc>
                <a:spcPct val="90000"/>
              </a:lnSpc>
              <a:spcAft>
                <a:spcPts val="600"/>
              </a:spcAft>
              <a:buClr>
                <a:srgbClr val="B73B52"/>
              </a:buClr>
              <a:buFont typeface="Arial,Sans-Serif"/>
              <a:buChar char="•"/>
            </a:pPr>
            <a:r>
              <a:rPr lang="en-US" sz="2400" b="1" dirty="0">
                <a:solidFill>
                  <a:schemeClr val="tx1">
                    <a:lumMod val="75000"/>
                    <a:lumOff val="25000"/>
                  </a:schemeClr>
                </a:solidFill>
                <a:latin typeface="Century Gothic"/>
                <a:ea typeface="+mn-lt"/>
                <a:cs typeface="+mn-lt"/>
              </a:rPr>
              <a:t>Climate change impacts</a:t>
            </a:r>
            <a:r>
              <a:rPr lang="en-US" sz="2400" dirty="0">
                <a:solidFill>
                  <a:schemeClr val="tx1">
                    <a:lumMod val="75000"/>
                    <a:lumOff val="25000"/>
                  </a:schemeClr>
                </a:solidFill>
                <a:latin typeface="Century Gothic"/>
                <a:ea typeface="+mn-lt"/>
                <a:cs typeface="+mn-lt"/>
              </a:rPr>
              <a:t>:</a:t>
            </a:r>
            <a:endParaRPr lang="en-US" dirty="0">
              <a:solidFill>
                <a:schemeClr val="tx1">
                  <a:lumMod val="75000"/>
                  <a:lumOff val="25000"/>
                </a:schemeClr>
              </a:solidFill>
              <a:latin typeface="Calibri" panose="020F0502020204030204"/>
              <a:ea typeface="+mn-lt"/>
              <a:cs typeface="+mn-lt"/>
            </a:endParaRPr>
          </a:p>
          <a:p>
            <a:pPr marL="742950" lvl="1" indent="-228600">
              <a:lnSpc>
                <a:spcPct val="90000"/>
              </a:lnSpc>
              <a:spcAft>
                <a:spcPts val="600"/>
              </a:spcAft>
              <a:buClr>
                <a:srgbClr val="B73B52"/>
              </a:buClr>
              <a:buFont typeface="Arial,Sans-Serif"/>
              <a:buChar char="•"/>
            </a:pPr>
            <a:r>
              <a:rPr lang="en-US" sz="2200" dirty="0">
                <a:solidFill>
                  <a:schemeClr val="tx1">
                    <a:lumMod val="75000"/>
                    <a:lumOff val="25000"/>
                  </a:schemeClr>
                </a:solidFill>
                <a:latin typeface="Century Gothic"/>
                <a:ea typeface="+mn-lt"/>
                <a:cs typeface="+mn-lt"/>
              </a:rPr>
              <a:t>Ex: Sea-level rise, flooding, intensified storms</a:t>
            </a:r>
            <a:endParaRPr lang="en-US" sz="2200" dirty="0">
              <a:solidFill>
                <a:schemeClr val="tx1">
                  <a:lumMod val="75000"/>
                  <a:lumOff val="25000"/>
                </a:schemeClr>
              </a:solidFill>
              <a:latin typeface="Calibri" panose="020F0502020204030204"/>
              <a:ea typeface="+mn-lt"/>
              <a:cs typeface="+mn-lt"/>
            </a:endParaRPr>
          </a:p>
          <a:p>
            <a:pPr marL="285750" indent="-228600">
              <a:lnSpc>
                <a:spcPct val="90000"/>
              </a:lnSpc>
              <a:spcAft>
                <a:spcPts val="600"/>
              </a:spcAft>
              <a:buClr>
                <a:srgbClr val="B73B52"/>
              </a:buClr>
              <a:buFont typeface="Arial,Sans-Serif"/>
              <a:buChar char="•"/>
            </a:pPr>
            <a:endParaRPr lang="en-US" sz="2400" b="1" dirty="0">
              <a:solidFill>
                <a:schemeClr val="tx1">
                  <a:lumMod val="75000"/>
                  <a:lumOff val="25000"/>
                </a:schemeClr>
              </a:solidFill>
              <a:latin typeface="Century Gothic"/>
              <a:ea typeface="+mn-lt"/>
              <a:cs typeface="+mn-lt"/>
            </a:endParaRPr>
          </a:p>
          <a:p>
            <a:pPr marL="285750" indent="-228600">
              <a:lnSpc>
                <a:spcPct val="90000"/>
              </a:lnSpc>
              <a:spcAft>
                <a:spcPts val="600"/>
              </a:spcAft>
              <a:buClr>
                <a:srgbClr val="B73B52"/>
              </a:buClr>
              <a:buFont typeface="Arial,Sans-Serif"/>
              <a:buChar char="•"/>
            </a:pPr>
            <a:r>
              <a:rPr lang="en-US" sz="2400" b="1" dirty="0">
                <a:solidFill>
                  <a:schemeClr val="tx1">
                    <a:lumMod val="75000"/>
                    <a:lumOff val="25000"/>
                  </a:schemeClr>
                </a:solidFill>
                <a:latin typeface="Century Gothic"/>
                <a:ea typeface="+mn-lt"/>
                <a:cs typeface="+mn-lt"/>
              </a:rPr>
              <a:t>Vulnerability to coastal threats</a:t>
            </a:r>
            <a:r>
              <a:rPr lang="en-US" sz="2400" dirty="0">
                <a:solidFill>
                  <a:schemeClr val="tx1">
                    <a:lumMod val="75000"/>
                    <a:lumOff val="25000"/>
                  </a:schemeClr>
                </a:solidFill>
                <a:latin typeface="Century Gothic"/>
                <a:ea typeface="+mn-lt"/>
                <a:cs typeface="+mn-lt"/>
              </a:rPr>
              <a:t> due to:</a:t>
            </a:r>
            <a:endParaRPr lang="en-US" dirty="0">
              <a:solidFill>
                <a:schemeClr val="tx1">
                  <a:lumMod val="75000"/>
                  <a:lumOff val="25000"/>
                </a:schemeClr>
              </a:solidFill>
              <a:latin typeface="Calibri" panose="020F0502020204030204"/>
              <a:ea typeface="+mn-lt"/>
              <a:cs typeface="+mn-lt"/>
            </a:endParaRPr>
          </a:p>
          <a:p>
            <a:pPr marL="742950" lvl="1" indent="-228600">
              <a:lnSpc>
                <a:spcPct val="90000"/>
              </a:lnSpc>
              <a:spcAft>
                <a:spcPts val="600"/>
              </a:spcAft>
              <a:buClr>
                <a:srgbClr val="B73B52"/>
              </a:buClr>
              <a:buFont typeface="Arial,Sans-Serif"/>
              <a:buChar char="•"/>
            </a:pPr>
            <a:r>
              <a:rPr lang="en-US" sz="2200" dirty="0">
                <a:solidFill>
                  <a:schemeClr val="tx1">
                    <a:lumMod val="75000"/>
                    <a:lumOff val="25000"/>
                  </a:schemeClr>
                </a:solidFill>
                <a:latin typeface="Century Gothic"/>
                <a:ea typeface="+mn-lt"/>
                <a:cs typeface="+mn-lt"/>
              </a:rPr>
              <a:t>Intensified natural phenomena such as king tides</a:t>
            </a:r>
            <a:endParaRPr lang="en-US" sz="2200" dirty="0">
              <a:solidFill>
                <a:schemeClr val="tx1">
                  <a:lumMod val="75000"/>
                  <a:lumOff val="25000"/>
                </a:schemeClr>
              </a:solidFill>
              <a:ea typeface="+mn-lt"/>
              <a:cs typeface="+mn-lt"/>
            </a:endParaRPr>
          </a:p>
          <a:p>
            <a:pPr marL="742950" lvl="1" indent="-228600">
              <a:lnSpc>
                <a:spcPct val="90000"/>
              </a:lnSpc>
              <a:spcAft>
                <a:spcPts val="600"/>
              </a:spcAft>
              <a:buClr>
                <a:srgbClr val="B73B52"/>
              </a:buClr>
              <a:buFont typeface="Arial,Sans-Serif"/>
              <a:buChar char="•"/>
            </a:pPr>
            <a:r>
              <a:rPr lang="en-US" sz="2200" dirty="0">
                <a:solidFill>
                  <a:schemeClr val="tx1">
                    <a:lumMod val="75000"/>
                    <a:lumOff val="25000"/>
                  </a:schemeClr>
                </a:solidFill>
                <a:latin typeface="Century Gothic"/>
                <a:ea typeface="+mn-lt"/>
                <a:cs typeface="+mn-lt"/>
              </a:rPr>
              <a:t>Increased anthropogenic pressure on coastlines (i.e., urbanization)</a:t>
            </a:r>
            <a:endParaRPr lang="en-US" sz="2200" dirty="0">
              <a:solidFill>
                <a:schemeClr val="tx1">
                  <a:lumMod val="75000"/>
                  <a:lumOff val="25000"/>
                </a:schemeClr>
              </a:solidFill>
              <a:latin typeface="Calibri" panose="020F0502020204030204"/>
              <a:ea typeface="+mn-lt"/>
              <a:cs typeface="+mn-lt"/>
            </a:endParaRPr>
          </a:p>
          <a:p>
            <a:pPr marL="742950" lvl="1" indent="-228600">
              <a:lnSpc>
                <a:spcPct val="90000"/>
              </a:lnSpc>
              <a:spcAft>
                <a:spcPts val="600"/>
              </a:spcAft>
              <a:buClr>
                <a:srgbClr val="B73B52"/>
              </a:buClr>
              <a:buFont typeface="Arial,Sans-Serif"/>
              <a:buChar char="•"/>
            </a:pPr>
            <a:r>
              <a:rPr lang="en-US" sz="2200" dirty="0">
                <a:solidFill>
                  <a:schemeClr val="tx1">
                    <a:lumMod val="75000"/>
                    <a:lumOff val="25000"/>
                  </a:schemeClr>
                </a:solidFill>
                <a:latin typeface="Century Gothic"/>
                <a:ea typeface="+mn-lt"/>
                <a:cs typeface="+mn-lt"/>
              </a:rPr>
              <a:t>High isolation from other land masses</a:t>
            </a:r>
          </a:p>
        </p:txBody>
      </p:sp>
      <p:sp>
        <p:nvSpPr>
          <p:cNvPr id="2" name="Title 1">
            <a:extLst>
              <a:ext uri="{FF2B5EF4-FFF2-40B4-BE49-F238E27FC236}">
                <a16:creationId xmlns:a16="http://schemas.microsoft.com/office/drawing/2014/main" id="{3B4FC19A-BF09-4EB9-AA02-7355F45FF780}"/>
              </a:ext>
            </a:extLst>
          </p:cNvPr>
          <p:cNvSpPr txBox="1">
            <a:spLocks/>
          </p:cNvSpPr>
          <p:nvPr/>
        </p:nvSpPr>
        <p:spPr>
          <a:xfrm>
            <a:off x="4634126" y="-210"/>
            <a:ext cx="6411319" cy="9083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000" b="1" dirty="0">
                <a:solidFill>
                  <a:srgbClr val="B73B52"/>
                </a:solidFill>
                <a:latin typeface="Century Gothic"/>
              </a:rPr>
              <a:t>COMMUNITY CONCERNS</a:t>
            </a:r>
            <a:endParaRPr lang="en-US" dirty="0"/>
          </a:p>
        </p:txBody>
      </p:sp>
      <p:pic>
        <p:nvPicPr>
          <p:cNvPr id="4" name="Picture 2">
            <a:extLst>
              <a:ext uri="{FF2B5EF4-FFF2-40B4-BE49-F238E27FC236}">
                <a16:creationId xmlns:a16="http://schemas.microsoft.com/office/drawing/2014/main" id="{4EEB2DDA-E752-4ADB-9606-C5F6F8616218}"/>
              </a:ext>
            </a:extLst>
          </p:cNvPr>
          <p:cNvPicPr>
            <a:picLocks noChangeAspect="1"/>
          </p:cNvPicPr>
          <p:nvPr/>
        </p:nvPicPr>
        <p:blipFill rotWithShape="1">
          <a:blip r:embed="rId3"/>
          <a:srcRect l="1784" r="8091"/>
          <a:stretch/>
        </p:blipFill>
        <p:spPr>
          <a:xfrm>
            <a:off x="20" y="10"/>
            <a:ext cx="4635571" cy="6857990"/>
          </a:xfrm>
          <a:prstGeom prst="rect">
            <a:avLst/>
          </a:prstGeom>
          <a:effectLst/>
        </p:spPr>
      </p:pic>
      <p:sp>
        <p:nvSpPr>
          <p:cNvPr id="6" name="TextBox 5">
            <a:extLst>
              <a:ext uri="{FF2B5EF4-FFF2-40B4-BE49-F238E27FC236}">
                <a16:creationId xmlns:a16="http://schemas.microsoft.com/office/drawing/2014/main" id="{7CF53B64-2D5F-4114-B81C-62196444832E}"/>
              </a:ext>
            </a:extLst>
          </p:cNvPr>
          <p:cNvSpPr txBox="1"/>
          <p:nvPr/>
        </p:nvSpPr>
        <p:spPr>
          <a:xfrm>
            <a:off x="2293" y="6399325"/>
            <a:ext cx="35105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latin typeface="Century Gothic"/>
              </a:rPr>
              <a:t>Po</a:t>
            </a:r>
            <a:r>
              <a:rPr lang="en-US" sz="1200" dirty="0">
                <a:solidFill>
                  <a:schemeClr val="bg1"/>
                </a:solidFill>
                <a:latin typeface="Century Gothic"/>
              </a:rPr>
              <a:t>hoiki Beach,</a:t>
            </a:r>
            <a:r>
              <a:rPr lang="en-US" sz="1200" dirty="0">
                <a:solidFill>
                  <a:schemeClr val="bg1"/>
                </a:solidFill>
                <a:latin typeface="Century Gothic"/>
                <a:cs typeface="Calibri"/>
              </a:rPr>
              <a:t> </a:t>
            </a:r>
            <a:r>
              <a:rPr lang="en-US" sz="1200" dirty="0">
                <a:solidFill>
                  <a:schemeClr val="bg1"/>
                </a:solidFill>
                <a:latin typeface="Century Gothic"/>
                <a:ea typeface="+mn-lt"/>
                <a:cs typeface="+mn-lt"/>
              </a:rPr>
              <a:t>Hawai‘i Island.</a:t>
            </a:r>
            <a:endParaRPr lang="en-US" sz="1200" dirty="0">
              <a:solidFill>
                <a:schemeClr val="bg1"/>
              </a:solidFill>
              <a:latin typeface="Century Gothic"/>
            </a:endParaRPr>
          </a:p>
          <a:p>
            <a:r>
              <a:rPr lang="en-US" sz="1200" dirty="0">
                <a:solidFill>
                  <a:srgbClr val="FFFFFF"/>
                </a:solidFill>
                <a:latin typeface="Century Gothic"/>
              </a:rPr>
              <a:t>Image Credit: Anna Mikkelsen</a:t>
            </a:r>
            <a:endParaRPr lang="en-US" dirty="0">
              <a:solidFill>
                <a:srgbClr val="FFFFFF"/>
              </a:solidFill>
              <a:cs typeface="Calibri"/>
            </a:endParaRPr>
          </a:p>
        </p:txBody>
      </p:sp>
    </p:spTree>
    <p:extLst>
      <p:ext uri="{BB962C8B-B14F-4D97-AF65-F5344CB8AC3E}">
        <p14:creationId xmlns:p14="http://schemas.microsoft.com/office/powerpoint/2010/main" val="1933095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FUTURE WORK</a:t>
            </a:r>
            <a:endParaRPr lang="en-US" dirty="0"/>
          </a:p>
        </p:txBody>
      </p:sp>
      <p:sp>
        <p:nvSpPr>
          <p:cNvPr id="10" name="Text Placeholder 3"/>
          <p:cNvSpPr txBox="1">
            <a:spLocks/>
          </p:cNvSpPr>
          <p:nvPr/>
        </p:nvSpPr>
        <p:spPr>
          <a:xfrm>
            <a:off x="496012" y="1147769"/>
            <a:ext cx="6173643" cy="535550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B73B52"/>
              </a:buClr>
            </a:pPr>
            <a:r>
              <a:rPr lang="en-US" sz="2400" dirty="0">
                <a:solidFill>
                  <a:schemeClr val="tx1">
                    <a:lumMod val="75000"/>
                    <a:lumOff val="25000"/>
                  </a:schemeClr>
                </a:solidFill>
                <a:latin typeface="Century Gothic"/>
                <a:ea typeface="+mn-lt"/>
                <a:cs typeface="+mn-lt"/>
              </a:rPr>
              <a:t>Acquire </a:t>
            </a:r>
            <a:r>
              <a:rPr lang="en-US" sz="2400" b="1" dirty="0">
                <a:solidFill>
                  <a:schemeClr val="tx1">
                    <a:lumMod val="75000"/>
                    <a:lumOff val="25000"/>
                  </a:schemeClr>
                </a:solidFill>
                <a:latin typeface="Century Gothic"/>
                <a:ea typeface="+mn-lt"/>
                <a:cs typeface="+mn-lt"/>
              </a:rPr>
              <a:t>higher resolution satellite data</a:t>
            </a:r>
            <a:endParaRPr lang="en-US" sz="2400" dirty="0">
              <a:solidFill>
                <a:schemeClr val="tx1">
                  <a:lumMod val="75000"/>
                  <a:lumOff val="25000"/>
                </a:schemeClr>
              </a:solidFill>
              <a:latin typeface="Calibri"/>
              <a:ea typeface="+mn-lt"/>
              <a:cs typeface="+mn-lt"/>
            </a:endParaRPr>
          </a:p>
          <a:p>
            <a:pPr lvl="1">
              <a:buClr>
                <a:srgbClr val="B73B52"/>
              </a:buClr>
            </a:pPr>
            <a:r>
              <a:rPr lang="en-US" sz="2000" dirty="0">
                <a:solidFill>
                  <a:schemeClr val="tx1">
                    <a:lumMod val="75000"/>
                    <a:lumOff val="25000"/>
                  </a:schemeClr>
                </a:solidFill>
                <a:latin typeface="Century Gothic"/>
                <a:ea typeface="+mn-lt"/>
                <a:cs typeface="+mn-lt"/>
              </a:rPr>
              <a:t>More detailed analysis on the building footprint extraction. </a:t>
            </a:r>
            <a:endParaRPr lang="en-US" sz="2000" dirty="0">
              <a:solidFill>
                <a:schemeClr val="tx1">
                  <a:lumMod val="75000"/>
                  <a:lumOff val="25000"/>
                </a:schemeClr>
              </a:solidFill>
              <a:latin typeface="Calibri"/>
              <a:ea typeface="+mn-lt"/>
              <a:cs typeface="+mn-lt"/>
            </a:endParaRPr>
          </a:p>
          <a:p>
            <a:pPr>
              <a:buClr>
                <a:srgbClr val="B73B52"/>
              </a:buClr>
            </a:pPr>
            <a:r>
              <a:rPr lang="en-US" sz="2400" dirty="0">
                <a:solidFill>
                  <a:schemeClr val="tx1">
                    <a:lumMod val="75000"/>
                    <a:lumOff val="25000"/>
                  </a:schemeClr>
                </a:solidFill>
                <a:latin typeface="Century Gothic"/>
                <a:ea typeface="+mn-lt"/>
                <a:cs typeface="+mn-lt"/>
              </a:rPr>
              <a:t>Incorporate </a:t>
            </a:r>
            <a:r>
              <a:rPr lang="en-US" sz="2400" b="1" dirty="0">
                <a:solidFill>
                  <a:schemeClr val="tx1">
                    <a:lumMod val="75000"/>
                    <a:lumOff val="25000"/>
                  </a:schemeClr>
                </a:solidFill>
                <a:latin typeface="Century Gothic"/>
                <a:ea typeface="+mn-lt"/>
                <a:cs typeface="+mn-lt"/>
              </a:rPr>
              <a:t>Sentinel-6 data</a:t>
            </a:r>
            <a:endParaRPr lang="en-US" sz="2400" dirty="0">
              <a:solidFill>
                <a:schemeClr val="tx1">
                  <a:lumMod val="75000"/>
                  <a:lumOff val="25000"/>
                </a:schemeClr>
              </a:solidFill>
              <a:latin typeface="Calibri"/>
              <a:ea typeface="+mn-lt"/>
              <a:cs typeface="+mn-lt"/>
            </a:endParaRPr>
          </a:p>
          <a:p>
            <a:pPr lvl="1">
              <a:buClr>
                <a:srgbClr val="B73B52"/>
              </a:buClr>
            </a:pPr>
            <a:r>
              <a:rPr lang="en-US" sz="2000" dirty="0">
                <a:solidFill>
                  <a:schemeClr val="tx1">
                    <a:lumMod val="75000"/>
                    <a:lumOff val="25000"/>
                  </a:schemeClr>
                </a:solidFill>
                <a:latin typeface="Century Gothic"/>
                <a:ea typeface="+mn-lt"/>
                <a:cs typeface="+mn-lt"/>
              </a:rPr>
              <a:t>Clarifies sea surface height variability around the island.</a:t>
            </a:r>
            <a:endParaRPr lang="en-US" sz="2000" dirty="0">
              <a:solidFill>
                <a:schemeClr val="tx1">
                  <a:lumMod val="75000"/>
                  <a:lumOff val="25000"/>
                </a:schemeClr>
              </a:solidFill>
              <a:latin typeface="Calibri"/>
              <a:ea typeface="+mn-lt"/>
              <a:cs typeface="+mn-lt"/>
            </a:endParaRPr>
          </a:p>
          <a:p>
            <a:pPr>
              <a:buClr>
                <a:srgbClr val="B73B52"/>
              </a:buClr>
            </a:pPr>
            <a:r>
              <a:rPr lang="en-US" sz="2400" dirty="0">
                <a:solidFill>
                  <a:schemeClr val="tx1">
                    <a:lumMod val="75000"/>
                    <a:lumOff val="25000"/>
                  </a:schemeClr>
                </a:solidFill>
                <a:latin typeface="Century Gothic"/>
                <a:ea typeface="+mn-lt"/>
                <a:cs typeface="+mn-lt"/>
              </a:rPr>
              <a:t>Incorporate </a:t>
            </a:r>
            <a:r>
              <a:rPr lang="en-US" sz="2400" b="1" dirty="0">
                <a:solidFill>
                  <a:schemeClr val="tx1">
                    <a:lumMod val="75000"/>
                    <a:lumOff val="25000"/>
                  </a:schemeClr>
                </a:solidFill>
                <a:latin typeface="Century Gothic"/>
                <a:ea typeface="+mn-lt"/>
                <a:cs typeface="+mn-lt"/>
              </a:rPr>
              <a:t>more variables from US Census Bureau</a:t>
            </a:r>
            <a:r>
              <a:rPr lang="en-US" sz="2400" dirty="0">
                <a:solidFill>
                  <a:schemeClr val="tx1">
                    <a:lumMod val="75000"/>
                    <a:lumOff val="25000"/>
                  </a:schemeClr>
                </a:solidFill>
                <a:latin typeface="Century Gothic"/>
                <a:ea typeface="+mn-lt"/>
                <a:cs typeface="+mn-lt"/>
              </a:rPr>
              <a:t> data </a:t>
            </a:r>
          </a:p>
          <a:p>
            <a:pPr lvl="1">
              <a:buClr>
                <a:srgbClr val="B73B52"/>
              </a:buClr>
            </a:pPr>
            <a:r>
              <a:rPr lang="en-US" sz="2000" dirty="0">
                <a:solidFill>
                  <a:schemeClr val="tx1">
                    <a:lumMod val="75000"/>
                    <a:lumOff val="25000"/>
                  </a:schemeClr>
                </a:solidFill>
                <a:latin typeface="Century Gothic"/>
                <a:ea typeface="+mn-lt"/>
                <a:cs typeface="+mn-lt"/>
              </a:rPr>
              <a:t>Provides deeper picture into exposed communities' demographics.</a:t>
            </a:r>
          </a:p>
          <a:p>
            <a:pPr>
              <a:buClr>
                <a:srgbClr val="B73B52"/>
              </a:buClr>
            </a:pPr>
            <a:r>
              <a:rPr lang="en-US" sz="2400" dirty="0">
                <a:solidFill>
                  <a:schemeClr val="tx1">
                    <a:lumMod val="75000"/>
                    <a:lumOff val="25000"/>
                  </a:schemeClr>
                </a:solidFill>
                <a:latin typeface="Century Gothic"/>
                <a:ea typeface="+mn-lt"/>
                <a:cs typeface="+mn-lt"/>
              </a:rPr>
              <a:t>Examine </a:t>
            </a:r>
            <a:r>
              <a:rPr lang="en-US" sz="2400" b="1" dirty="0">
                <a:solidFill>
                  <a:schemeClr val="tx1">
                    <a:lumMod val="75000"/>
                    <a:lumOff val="25000"/>
                  </a:schemeClr>
                </a:solidFill>
                <a:latin typeface="Century Gothic"/>
                <a:ea typeface="+mn-lt"/>
                <a:cs typeface="+mn-lt"/>
              </a:rPr>
              <a:t>consecutive disasters</a:t>
            </a:r>
            <a:endParaRPr lang="en-US" sz="2400" dirty="0">
              <a:solidFill>
                <a:schemeClr val="tx1">
                  <a:lumMod val="75000"/>
                  <a:lumOff val="25000"/>
                </a:schemeClr>
              </a:solidFill>
              <a:latin typeface="Century Gothic"/>
              <a:ea typeface="+mn-lt"/>
              <a:cs typeface="+mn-lt"/>
            </a:endParaRPr>
          </a:p>
          <a:p>
            <a:pPr>
              <a:buClr>
                <a:srgbClr val="B73B52"/>
              </a:buClr>
            </a:pPr>
            <a:r>
              <a:rPr lang="en-US" sz="2400" dirty="0">
                <a:solidFill>
                  <a:schemeClr val="tx1">
                    <a:lumMod val="75000"/>
                    <a:lumOff val="25000"/>
                  </a:schemeClr>
                </a:solidFill>
                <a:latin typeface="Century Gothic"/>
                <a:ea typeface="+mn-lt"/>
                <a:cs typeface="+mn-lt"/>
              </a:rPr>
              <a:t>Tailor risk assessment to </a:t>
            </a:r>
            <a:r>
              <a:rPr lang="en-US" sz="2400" b="1" dirty="0">
                <a:solidFill>
                  <a:schemeClr val="tx1">
                    <a:lumMod val="75000"/>
                    <a:lumOff val="25000"/>
                  </a:schemeClr>
                </a:solidFill>
                <a:latin typeface="Century Gothic"/>
                <a:ea typeface="+mn-lt"/>
                <a:cs typeface="+mn-lt"/>
              </a:rPr>
              <a:t>other application areas</a:t>
            </a:r>
            <a:r>
              <a:rPr lang="en-US" sz="2400" dirty="0">
                <a:solidFill>
                  <a:schemeClr val="tx1">
                    <a:lumMod val="75000"/>
                    <a:lumOff val="25000"/>
                  </a:schemeClr>
                </a:solidFill>
                <a:latin typeface="Century Gothic"/>
                <a:ea typeface="+mn-lt"/>
                <a:cs typeface="+mn-lt"/>
              </a:rPr>
              <a:t> at the County</a:t>
            </a:r>
            <a:endParaRPr lang="en-US" sz="2400" dirty="0">
              <a:solidFill>
                <a:schemeClr val="tx1">
                  <a:lumMod val="75000"/>
                  <a:lumOff val="25000"/>
                </a:schemeClr>
              </a:solidFill>
              <a:ea typeface="+mn-lt"/>
              <a:cs typeface="+mn-lt"/>
            </a:endParaRPr>
          </a:p>
          <a:p>
            <a:pPr>
              <a:buClr>
                <a:srgbClr val="B73B52"/>
              </a:buClr>
            </a:pPr>
            <a:endParaRPr lang="en-US" sz="2400" dirty="0">
              <a:solidFill>
                <a:schemeClr val="tx1">
                  <a:lumMod val="75000"/>
                  <a:lumOff val="25000"/>
                </a:schemeClr>
              </a:solidFill>
              <a:latin typeface="Century Gothic"/>
              <a:ea typeface="+mn-lt"/>
              <a:cs typeface="+mn-lt"/>
            </a:endParaRPr>
          </a:p>
        </p:txBody>
      </p:sp>
      <p:pic>
        <p:nvPicPr>
          <p:cNvPr id="2" name="Picture 2" descr="A picture containing water, outdoor, sky, grass&#10;&#10;Description automatically generated">
            <a:extLst>
              <a:ext uri="{FF2B5EF4-FFF2-40B4-BE49-F238E27FC236}">
                <a16:creationId xmlns:a16="http://schemas.microsoft.com/office/drawing/2014/main" id="{2F274CF3-E4E9-4FDC-B0EB-CD950A3EEAA6}"/>
              </a:ext>
            </a:extLst>
          </p:cNvPr>
          <p:cNvPicPr>
            <a:picLocks noChangeAspect="1"/>
          </p:cNvPicPr>
          <p:nvPr/>
        </p:nvPicPr>
        <p:blipFill rotWithShape="1">
          <a:blip r:embed="rId3"/>
          <a:srcRect l="5767" t="-20" r="29446" b="-37"/>
          <a:stretch/>
        </p:blipFill>
        <p:spPr>
          <a:xfrm>
            <a:off x="6553199" y="103171"/>
            <a:ext cx="5638194" cy="6600175"/>
          </a:xfrm>
          <a:prstGeom prst="rect">
            <a:avLst/>
          </a:prstGeom>
        </p:spPr>
      </p:pic>
      <p:sp>
        <p:nvSpPr>
          <p:cNvPr id="3" name="TextBox 2">
            <a:extLst>
              <a:ext uri="{FF2B5EF4-FFF2-40B4-BE49-F238E27FC236}">
                <a16:creationId xmlns:a16="http://schemas.microsoft.com/office/drawing/2014/main" id="{BDFF8FD4-7355-4FF7-827D-02C7ADAE2B64}"/>
              </a:ext>
            </a:extLst>
          </p:cNvPr>
          <p:cNvSpPr txBox="1"/>
          <p:nvPr/>
        </p:nvSpPr>
        <p:spPr>
          <a:xfrm>
            <a:off x="8685082" y="6265205"/>
            <a:ext cx="35105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chemeClr val="bg1"/>
                </a:solidFill>
                <a:latin typeface="Century Gothic"/>
                <a:ea typeface="+mn-lt"/>
                <a:cs typeface="+mn-lt"/>
              </a:rPr>
              <a:t>Waipi‘o Valley, Hawai‘i Island </a:t>
            </a:r>
            <a:endParaRPr lang="en-US" dirty="0">
              <a:solidFill>
                <a:schemeClr val="bg1"/>
              </a:solidFill>
              <a:latin typeface="Century Gothic"/>
            </a:endParaRPr>
          </a:p>
          <a:p>
            <a:pPr algn="r"/>
            <a:r>
              <a:rPr lang="en-US" sz="1200" dirty="0">
                <a:solidFill>
                  <a:schemeClr val="bg1"/>
                </a:solidFill>
                <a:latin typeface="Century Gothic"/>
              </a:rPr>
              <a:t>Image Credit: Anna Mikkels</a:t>
            </a:r>
            <a:r>
              <a:rPr lang="en-US" sz="1200" dirty="0">
                <a:solidFill>
                  <a:srgbClr val="FFFFFF"/>
                </a:solidFill>
                <a:latin typeface="Century Gothic"/>
              </a:rPr>
              <a:t>en</a:t>
            </a:r>
            <a:endParaRPr lang="en-US" dirty="0">
              <a:solidFill>
                <a:srgbClr val="FFFFFF"/>
              </a:solidFill>
              <a:cs typeface="Calibri"/>
            </a:endParaRPr>
          </a:p>
        </p:txBody>
      </p:sp>
    </p:spTree>
    <p:extLst>
      <p:ext uri="{BB962C8B-B14F-4D97-AF65-F5344CB8AC3E}">
        <p14:creationId xmlns:p14="http://schemas.microsoft.com/office/powerpoint/2010/main" val="3261481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CONCLUSIONS</a:t>
            </a:r>
          </a:p>
        </p:txBody>
      </p:sp>
      <p:sp>
        <p:nvSpPr>
          <p:cNvPr id="2" name="TextBox 1">
            <a:extLst>
              <a:ext uri="{FF2B5EF4-FFF2-40B4-BE49-F238E27FC236}">
                <a16:creationId xmlns:a16="http://schemas.microsoft.com/office/drawing/2014/main" id="{0D99E398-F52C-4ABE-8D27-295C4E760E22}"/>
              </a:ext>
            </a:extLst>
          </p:cNvPr>
          <p:cNvSpPr txBox="1"/>
          <p:nvPr/>
        </p:nvSpPr>
        <p:spPr>
          <a:xfrm>
            <a:off x="494654" y="1004806"/>
            <a:ext cx="11060622"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dirty="0">
              <a:latin typeface="Century Gothic"/>
              <a:ea typeface="+mn-lt"/>
              <a:cs typeface="+mn-lt"/>
            </a:endParaRPr>
          </a:p>
          <a:p>
            <a:pPr marL="285750" indent="-285750">
              <a:buClr>
                <a:srgbClr val="B73B52"/>
              </a:buClr>
              <a:buFont typeface="Arial"/>
              <a:buChar char="•"/>
            </a:pPr>
            <a:endParaRPr lang="en-US" dirty="0">
              <a:solidFill>
                <a:schemeClr val="tx1">
                  <a:lumMod val="75000"/>
                  <a:lumOff val="25000"/>
                </a:schemeClr>
              </a:solidFill>
              <a:latin typeface="Century Gothic"/>
              <a:cs typeface="Calibri"/>
            </a:endParaRPr>
          </a:p>
          <a:p>
            <a:pPr marL="285750" indent="-285750">
              <a:buClr>
                <a:srgbClr val="B73B52"/>
              </a:buClr>
              <a:buFont typeface="Arial"/>
              <a:buChar char="•"/>
            </a:pPr>
            <a:r>
              <a:rPr lang="en-US" sz="2400" dirty="0">
                <a:solidFill>
                  <a:schemeClr val="tx1">
                    <a:lumMod val="75000"/>
                    <a:lumOff val="25000"/>
                  </a:schemeClr>
                </a:solidFill>
                <a:latin typeface="Century Gothic"/>
                <a:ea typeface="+mn-lt"/>
                <a:cs typeface="+mn-lt"/>
              </a:rPr>
              <a:t>The experimental overlay concludes that Earth observation data can be utilized for assessing flood extent/risk and land cover change</a:t>
            </a:r>
          </a:p>
          <a:p>
            <a:pPr marL="285750" indent="-285750">
              <a:buClr>
                <a:srgbClr val="B73B52"/>
              </a:buClr>
              <a:buFont typeface="Arial"/>
              <a:buChar char="•"/>
            </a:pPr>
            <a:endParaRPr lang="en-US" sz="2400" dirty="0">
              <a:solidFill>
                <a:schemeClr val="tx1">
                  <a:lumMod val="75000"/>
                  <a:lumOff val="25000"/>
                </a:schemeClr>
              </a:solidFill>
              <a:latin typeface="Century Gothic"/>
              <a:cs typeface="Calibri"/>
            </a:endParaRPr>
          </a:p>
          <a:p>
            <a:pPr marL="285750" indent="-285750">
              <a:buClr>
                <a:srgbClr val="B73B52"/>
              </a:buClr>
              <a:buFont typeface="Arial"/>
              <a:buChar char="•"/>
            </a:pPr>
            <a:r>
              <a:rPr lang="en-US" sz="2400" dirty="0">
                <a:solidFill>
                  <a:schemeClr val="tx1">
                    <a:lumMod val="75000"/>
                    <a:lumOff val="25000"/>
                  </a:schemeClr>
                </a:solidFill>
                <a:latin typeface="Century Gothic"/>
                <a:ea typeface="+mn-lt"/>
                <a:cs typeface="+mn-lt"/>
              </a:rPr>
              <a:t>Doing in house assessments and having rough estimates can help policy makers assess resources</a:t>
            </a:r>
          </a:p>
          <a:p>
            <a:pPr marL="285750" indent="-285750">
              <a:buClr>
                <a:srgbClr val="B73B52"/>
              </a:buClr>
              <a:buFont typeface="Arial"/>
              <a:buChar char="•"/>
            </a:pPr>
            <a:endParaRPr lang="en-US" sz="2400" dirty="0">
              <a:solidFill>
                <a:schemeClr val="tx1">
                  <a:lumMod val="75000"/>
                  <a:lumOff val="25000"/>
                </a:schemeClr>
              </a:solidFill>
              <a:latin typeface="Century Gothic"/>
              <a:cs typeface="Calibri"/>
            </a:endParaRPr>
          </a:p>
          <a:p>
            <a:pPr marL="285750" indent="-285750">
              <a:buClr>
                <a:srgbClr val="B73B52"/>
              </a:buClr>
              <a:buFont typeface="Arial"/>
              <a:buChar char="•"/>
            </a:pPr>
            <a:r>
              <a:rPr lang="en-US" sz="2400" dirty="0">
                <a:solidFill>
                  <a:schemeClr val="tx1">
                    <a:lumMod val="75000"/>
                    <a:lumOff val="25000"/>
                  </a:schemeClr>
                </a:solidFill>
                <a:latin typeface="Century Gothic"/>
                <a:ea typeface="+mn-lt"/>
                <a:cs typeface="+mn-lt"/>
              </a:rPr>
              <a:t>Considering high estimates can help plan precautionary policies</a:t>
            </a:r>
          </a:p>
          <a:p>
            <a:pPr marL="285750" indent="-285750">
              <a:buClr>
                <a:srgbClr val="B73B52"/>
              </a:buClr>
              <a:buFont typeface="Arial"/>
              <a:buChar char="•"/>
            </a:pPr>
            <a:endParaRPr lang="en-US" sz="2400" dirty="0">
              <a:solidFill>
                <a:schemeClr val="tx1">
                  <a:lumMod val="75000"/>
                  <a:lumOff val="25000"/>
                </a:schemeClr>
              </a:solidFill>
              <a:latin typeface="Century Gothic"/>
              <a:cs typeface="Calibri"/>
            </a:endParaRPr>
          </a:p>
          <a:p>
            <a:pPr marL="285750" indent="-285750">
              <a:buClr>
                <a:srgbClr val="B73B52"/>
              </a:buClr>
              <a:buFont typeface="Arial"/>
              <a:buChar char="•"/>
            </a:pPr>
            <a:r>
              <a:rPr lang="en-US" sz="2400" dirty="0">
                <a:solidFill>
                  <a:schemeClr val="tx1">
                    <a:lumMod val="75000"/>
                    <a:lumOff val="25000"/>
                  </a:schemeClr>
                </a:solidFill>
                <a:latin typeface="Century Gothic"/>
                <a:cs typeface="Calibri"/>
              </a:rPr>
              <a:t>Methodology can be used to assess many future and past disaster events to create a disaster exposure index for future risk analysis</a:t>
            </a:r>
            <a:endParaRPr lang="en-US" sz="2400" dirty="0">
              <a:solidFill>
                <a:schemeClr val="tx1">
                  <a:lumMod val="75000"/>
                  <a:lumOff val="25000"/>
                </a:schemeClr>
              </a:solidFill>
              <a:cs typeface="Calibri" panose="020F0502020204030204"/>
            </a:endParaRPr>
          </a:p>
        </p:txBody>
      </p:sp>
    </p:spTree>
    <p:extLst>
      <p:ext uri="{BB962C8B-B14F-4D97-AF65-F5344CB8AC3E}">
        <p14:creationId xmlns:p14="http://schemas.microsoft.com/office/powerpoint/2010/main" val="20974045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534900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73B52"/>
              </a:buClr>
              <a:defRPr/>
            </a:pPr>
            <a:r>
              <a:rPr lang="en-US" sz="1800" dirty="0">
                <a:latin typeface="Century Gothic"/>
              </a:rPr>
              <a:t>DEVELOP Advisors:</a:t>
            </a:r>
          </a:p>
          <a:p>
            <a:pPr>
              <a:lnSpc>
                <a:spcPct val="100000"/>
              </a:lnSpc>
              <a:spcBef>
                <a:spcPts val="0"/>
              </a:spcBef>
              <a:spcAft>
                <a:spcPts val="600"/>
              </a:spcAft>
              <a:defRPr/>
            </a:pPr>
            <a:endParaRPr lang="en-US" sz="1800" dirty="0">
              <a:latin typeface="Century Gothic"/>
            </a:endParaRPr>
          </a:p>
          <a:p>
            <a:pPr marL="342900" indent="-342900">
              <a:lnSpc>
                <a:spcPct val="100000"/>
              </a:lnSpc>
              <a:spcBef>
                <a:spcPts val="0"/>
              </a:spcBef>
              <a:spcAft>
                <a:spcPts val="600"/>
              </a:spcAft>
              <a:buClr>
                <a:srgbClr val="B73B52"/>
              </a:buClr>
              <a:buFont typeface="Arial,Sans-Serif" panose="020B0604020202020204" pitchFamily="34" charset="0"/>
              <a:buChar char="•"/>
              <a:defRPr/>
            </a:pPr>
            <a:r>
              <a:rPr lang="en-US" sz="1800" dirty="0">
                <a:latin typeface="Century Gothic"/>
              </a:rPr>
              <a:t>Dr. Roberta Martin, Associate Professor, Arizona State University</a:t>
            </a:r>
          </a:p>
          <a:p>
            <a:pPr marL="342900" indent="-342900">
              <a:lnSpc>
                <a:spcPct val="100000"/>
              </a:lnSpc>
              <a:spcBef>
                <a:spcPts val="0"/>
              </a:spcBef>
              <a:spcAft>
                <a:spcPts val="600"/>
              </a:spcAft>
              <a:buClr>
                <a:srgbClr val="B73B52"/>
              </a:buClr>
              <a:buFont typeface="Arial,Sans-Serif" panose="020B0604020202020204" pitchFamily="34" charset="0"/>
              <a:buChar char="•"/>
              <a:defRPr/>
            </a:pPr>
            <a:r>
              <a:rPr lang="en-US" sz="1800" dirty="0">
                <a:latin typeface="Century Gothic"/>
              </a:rPr>
              <a:t>Dr. David Hondula, Associate Professor, Arizona State University </a:t>
            </a:r>
            <a:endParaRPr lang="en-US" dirty="0"/>
          </a:p>
          <a:p>
            <a:pPr marL="342900" indent="-342900">
              <a:lnSpc>
                <a:spcPct val="100000"/>
              </a:lnSpc>
              <a:spcBef>
                <a:spcPts val="0"/>
              </a:spcBef>
              <a:spcAft>
                <a:spcPts val="600"/>
              </a:spcAft>
              <a:buClr>
                <a:srgbClr val="B73B52"/>
              </a:buClr>
              <a:buFont typeface="Arial,Sans-Serif" panose="020B0604020202020204" pitchFamily="34" charset="0"/>
              <a:buChar char="•"/>
              <a:defRPr/>
            </a:pPr>
            <a:r>
              <a:rPr lang="en-US" sz="1800" dirty="0">
                <a:latin typeface="Century Gothic"/>
              </a:rPr>
              <a:t>Dr. Kenton Ross, Lead Science Advisor, NASA Langley Research Center </a:t>
            </a:r>
            <a:endParaRPr lang="en-US" dirty="0"/>
          </a:p>
          <a:p>
            <a:pPr marL="342900" indent="-342900">
              <a:lnSpc>
                <a:spcPct val="100000"/>
              </a:lnSpc>
              <a:spcBef>
                <a:spcPts val="0"/>
              </a:spcBef>
              <a:spcAft>
                <a:spcPts val="600"/>
              </a:spcAft>
              <a:buClr>
                <a:srgbClr val="B73B52"/>
              </a:buClr>
              <a:buFont typeface="Arial,Sans-Serif" panose="020B0604020202020204" pitchFamily="34" charset="0"/>
              <a:buChar char="•"/>
              <a:defRPr/>
            </a:pPr>
            <a:r>
              <a:rPr lang="en-US" sz="1800" dirty="0">
                <a:latin typeface="Century Gothic"/>
              </a:rPr>
              <a:t>Ryan Hammock, Arizona Fellow &amp; Lead, NASA DEVELOP</a:t>
            </a:r>
            <a:endParaRPr lang="en-US" dirty="0"/>
          </a:p>
          <a:p>
            <a:pPr>
              <a:lnSpc>
                <a:spcPct val="100000"/>
              </a:lnSpc>
              <a:spcBef>
                <a:spcPts val="0"/>
              </a:spcBef>
              <a:spcAft>
                <a:spcPts val="600"/>
              </a:spcAft>
              <a:buClr>
                <a:srgbClr val="B73B52"/>
              </a:buClr>
              <a:defRPr/>
            </a:pPr>
            <a:endParaRPr lang="en-US" sz="1800" dirty="0">
              <a:latin typeface="Century Gothic"/>
            </a:endParaRPr>
          </a:p>
          <a:p>
            <a:pPr>
              <a:lnSpc>
                <a:spcPct val="100000"/>
              </a:lnSpc>
              <a:spcBef>
                <a:spcPts val="0"/>
              </a:spcBef>
              <a:spcAft>
                <a:spcPts val="600"/>
              </a:spcAft>
              <a:defRPr/>
            </a:pPr>
            <a:r>
              <a:rPr lang="en-US" sz="1800" dirty="0">
                <a:latin typeface="Century Gothic"/>
              </a:rPr>
              <a:t>Project Partners:</a:t>
            </a:r>
          </a:p>
          <a:p>
            <a:pPr>
              <a:lnSpc>
                <a:spcPct val="100000"/>
              </a:lnSpc>
              <a:spcBef>
                <a:spcPts val="0"/>
              </a:spcBef>
              <a:spcAft>
                <a:spcPts val="600"/>
              </a:spcAft>
              <a:defRPr/>
            </a:pPr>
            <a:endParaRPr lang="en-US" sz="1800" dirty="0">
              <a:latin typeface="Century Gothic"/>
            </a:endParaRPr>
          </a:p>
          <a:p>
            <a:pPr marL="342900" indent="-342900">
              <a:lnSpc>
                <a:spcPct val="100000"/>
              </a:lnSpc>
              <a:spcBef>
                <a:spcPts val="0"/>
              </a:spcBef>
              <a:spcAft>
                <a:spcPts val="600"/>
              </a:spcAft>
              <a:buClr>
                <a:srgbClr val="B73B52"/>
              </a:buClr>
              <a:buFont typeface="Arial" panose="020B0604020202020204" pitchFamily="34" charset="0"/>
              <a:buChar char="•"/>
              <a:defRPr/>
            </a:pPr>
            <a:r>
              <a:rPr lang="en-US" sz="1800" dirty="0">
                <a:latin typeface="Century Gothic"/>
              </a:rPr>
              <a:t>Bethany Morrison, County of Hawai'i</a:t>
            </a:r>
            <a:endParaRPr lang="en-US" dirty="0"/>
          </a:p>
          <a:p>
            <a:pPr marL="342900" indent="-342900">
              <a:lnSpc>
                <a:spcPct val="100000"/>
              </a:lnSpc>
              <a:spcBef>
                <a:spcPts val="0"/>
              </a:spcBef>
              <a:spcAft>
                <a:spcPts val="600"/>
              </a:spcAft>
              <a:buClr>
                <a:srgbClr val="B73B52"/>
              </a:buClr>
              <a:buFont typeface="Arial" panose="020B0604020202020204" pitchFamily="34" charset="0"/>
              <a:buChar char="•"/>
              <a:defRPr/>
            </a:pPr>
            <a:r>
              <a:rPr lang="en-US" sz="1800" dirty="0">
                <a:latin typeface="Century Gothic"/>
              </a:rPr>
              <a:t>Erik Lash, County of Hawai'i</a:t>
            </a:r>
          </a:p>
          <a:p>
            <a:pPr marL="342900" indent="-342900">
              <a:lnSpc>
                <a:spcPct val="100000"/>
              </a:lnSpc>
              <a:spcBef>
                <a:spcPts val="0"/>
              </a:spcBef>
              <a:spcAft>
                <a:spcPts val="600"/>
              </a:spcAft>
              <a:buClr>
                <a:srgbClr val="B73B52"/>
              </a:buClr>
              <a:buFont typeface="Arial" panose="020B0604020202020204" pitchFamily="34" charset="0"/>
              <a:buChar char="•"/>
              <a:defRPr/>
            </a:pPr>
            <a:r>
              <a:rPr lang="en-US" sz="1800" dirty="0">
                <a:latin typeface="Century Gothic"/>
              </a:rPr>
              <a:t>Kevin Sullivan, County of Hawai'I</a:t>
            </a:r>
          </a:p>
          <a:p>
            <a:pPr>
              <a:lnSpc>
                <a:spcPct val="100000"/>
              </a:lnSpc>
              <a:spcBef>
                <a:spcPts val="0"/>
              </a:spcBef>
              <a:spcAft>
                <a:spcPts val="600"/>
              </a:spcAft>
              <a:buClr>
                <a:srgbClr val="B73B52"/>
              </a:buClr>
              <a:defRPr/>
            </a:pPr>
            <a:endParaRPr lang="en-US" sz="1400" dirty="0"/>
          </a:p>
          <a:p>
            <a:pPr algn="ctr">
              <a:lnSpc>
                <a:spcPct val="100000"/>
              </a:lnSpc>
              <a:spcBef>
                <a:spcPts val="0"/>
              </a:spcBef>
              <a:spcAft>
                <a:spcPts val="600"/>
              </a:spcAft>
              <a:defRPr/>
            </a:pPr>
            <a:r>
              <a:rPr lang="en-US" sz="1400" dirty="0">
                <a:latin typeface="Century Gothic"/>
              </a:rPr>
              <a:t>This material contains modified Copernicus Sentinel data, processed by ESA.</a:t>
            </a:r>
            <a:endParaRPr lang="en-US" sz="1400" dirty="0"/>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400"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400" b="0" i="0" u="none" strike="noStrike" kern="1200" cap="none" spc="0" normalizeH="0" baseline="0" noProof="0" dirty="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175984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sky, outdoor, water, nature&#10;&#10;Description automatically generated">
            <a:extLst>
              <a:ext uri="{FF2B5EF4-FFF2-40B4-BE49-F238E27FC236}">
                <a16:creationId xmlns:a16="http://schemas.microsoft.com/office/drawing/2014/main" id="{F78E9081-A8CD-418D-80C4-AB94EE199E0A}"/>
              </a:ext>
            </a:extLst>
          </p:cNvPr>
          <p:cNvPicPr>
            <a:picLocks noChangeAspect="1"/>
          </p:cNvPicPr>
          <p:nvPr/>
        </p:nvPicPr>
        <p:blipFill rotWithShape="1">
          <a:blip r:embed="rId3"/>
          <a:srcRect l="39645" r="15385" b="47"/>
          <a:stretch/>
        </p:blipFill>
        <p:spPr>
          <a:xfrm>
            <a:off x="0" y="-1192"/>
            <a:ext cx="4633024" cy="6864837"/>
          </a:xfrm>
          <a:prstGeom prst="rect">
            <a:avLst/>
          </a:prstGeom>
        </p:spPr>
      </p:pic>
      <p:sp>
        <p:nvSpPr>
          <p:cNvPr id="28" name="Text Placeholder 5">
            <a:extLst>
              <a:ext uri="{FF2B5EF4-FFF2-40B4-BE49-F238E27FC236}">
                <a16:creationId xmlns:a16="http://schemas.microsoft.com/office/drawing/2014/main" id="{0D2E4491-AA5B-4B30-BCA7-3A50CC6FAE95}"/>
              </a:ext>
            </a:extLst>
          </p:cNvPr>
          <p:cNvSpPr txBox="1">
            <a:spLocks/>
          </p:cNvSpPr>
          <p:nvPr/>
        </p:nvSpPr>
        <p:spPr>
          <a:xfrm>
            <a:off x="5031313" y="1651203"/>
            <a:ext cx="5614059" cy="4298661"/>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28600">
              <a:lnSpc>
                <a:spcPct val="90000"/>
              </a:lnSpc>
              <a:spcAft>
                <a:spcPts val="600"/>
              </a:spcAft>
              <a:buClr>
                <a:srgbClr val="B73B52"/>
              </a:buClr>
              <a:buFont typeface="Arial,Sans-Serif"/>
              <a:buChar char="•"/>
            </a:pPr>
            <a:r>
              <a:rPr lang="en-US" sz="2400" b="1" dirty="0">
                <a:solidFill>
                  <a:schemeClr val="tx1">
                    <a:lumMod val="75000"/>
                    <a:lumOff val="25000"/>
                  </a:schemeClr>
                </a:solidFill>
                <a:latin typeface="Century Gothic"/>
                <a:ea typeface="+mn-lt"/>
                <a:cs typeface="+mn-lt"/>
              </a:rPr>
              <a:t>Difficulties assessing shorelines</a:t>
            </a:r>
            <a:r>
              <a:rPr lang="en-US" sz="2400" dirty="0">
                <a:solidFill>
                  <a:schemeClr val="tx1">
                    <a:lumMod val="75000"/>
                    <a:lumOff val="25000"/>
                  </a:schemeClr>
                </a:solidFill>
                <a:latin typeface="Century Gothic"/>
                <a:ea typeface="+mn-lt"/>
                <a:cs typeface="+mn-lt"/>
              </a:rPr>
              <a:t> due to:</a:t>
            </a:r>
          </a:p>
          <a:p>
            <a:pPr marL="742950" lvl="1" indent="-228600">
              <a:lnSpc>
                <a:spcPct val="90000"/>
              </a:lnSpc>
              <a:spcAft>
                <a:spcPts val="600"/>
              </a:spcAft>
              <a:buClr>
                <a:srgbClr val="B73B52"/>
              </a:buClr>
              <a:buFont typeface="Arial,Sans-Serif"/>
              <a:buChar char="•"/>
            </a:pPr>
            <a:r>
              <a:rPr lang="en-US" sz="2200" dirty="0">
                <a:solidFill>
                  <a:schemeClr val="tx1">
                    <a:lumMod val="75000"/>
                    <a:lumOff val="25000"/>
                  </a:schemeClr>
                </a:solidFill>
                <a:latin typeface="Century Gothic"/>
                <a:ea typeface="+mn-lt"/>
                <a:cs typeface="+mn-lt"/>
              </a:rPr>
              <a:t>Unique Hawai'i Island characteristics</a:t>
            </a:r>
            <a:endParaRPr lang="en-US" dirty="0">
              <a:solidFill>
                <a:schemeClr val="tx1">
                  <a:lumMod val="75000"/>
                  <a:lumOff val="25000"/>
                </a:schemeClr>
              </a:solidFill>
              <a:latin typeface="Calibri" panose="020F0502020204030204"/>
              <a:ea typeface="+mn-lt"/>
              <a:cs typeface="+mn-lt"/>
            </a:endParaRPr>
          </a:p>
          <a:p>
            <a:pPr marL="1200150" lvl="2" indent="-228600">
              <a:lnSpc>
                <a:spcPct val="90000"/>
              </a:lnSpc>
              <a:spcAft>
                <a:spcPts val="600"/>
              </a:spcAft>
              <a:buClr>
                <a:srgbClr val="B73B52"/>
              </a:buClr>
              <a:buFont typeface="Arial,Sans-Serif"/>
              <a:buChar char="•"/>
            </a:pPr>
            <a:r>
              <a:rPr lang="en-US" sz="2200" dirty="0">
                <a:solidFill>
                  <a:schemeClr val="tx1">
                    <a:lumMod val="75000"/>
                    <a:lumOff val="25000"/>
                  </a:schemeClr>
                </a:solidFill>
                <a:latin typeface="Century Gothic"/>
                <a:ea typeface="+mn-lt"/>
                <a:cs typeface="+mn-lt"/>
              </a:rPr>
              <a:t>Diverse land cover types</a:t>
            </a:r>
            <a:endParaRPr lang="en-US" dirty="0">
              <a:solidFill>
                <a:schemeClr val="tx1">
                  <a:lumMod val="75000"/>
                  <a:lumOff val="25000"/>
                </a:schemeClr>
              </a:solidFill>
              <a:latin typeface="Calibri" panose="020F0502020204030204"/>
              <a:ea typeface="+mn-lt"/>
              <a:cs typeface="+mn-lt"/>
            </a:endParaRPr>
          </a:p>
          <a:p>
            <a:pPr marL="1200150" lvl="2" indent="-228600">
              <a:lnSpc>
                <a:spcPct val="90000"/>
              </a:lnSpc>
              <a:spcAft>
                <a:spcPts val="600"/>
              </a:spcAft>
              <a:buClr>
                <a:srgbClr val="B73B52"/>
              </a:buClr>
              <a:buFont typeface="Arial,Sans-Serif"/>
              <a:buChar char="•"/>
            </a:pPr>
            <a:r>
              <a:rPr lang="en-US" sz="2200" dirty="0">
                <a:solidFill>
                  <a:schemeClr val="tx1">
                    <a:lumMod val="75000"/>
                    <a:lumOff val="25000"/>
                  </a:schemeClr>
                </a:solidFill>
                <a:latin typeface="Century Gothic"/>
                <a:ea typeface="+mn-lt"/>
                <a:cs typeface="+mn-lt"/>
              </a:rPr>
              <a:t>Large spatial extent</a:t>
            </a:r>
            <a:endParaRPr lang="en-US" dirty="0">
              <a:solidFill>
                <a:schemeClr val="tx1">
                  <a:lumMod val="75000"/>
                  <a:lumOff val="25000"/>
                </a:schemeClr>
              </a:solidFill>
              <a:latin typeface="Calibri"/>
              <a:ea typeface="+mn-lt"/>
              <a:cs typeface="+mn-lt"/>
            </a:endParaRPr>
          </a:p>
          <a:p>
            <a:pPr marL="1200150" lvl="2" indent="-228600">
              <a:lnSpc>
                <a:spcPct val="90000"/>
              </a:lnSpc>
              <a:spcAft>
                <a:spcPts val="600"/>
              </a:spcAft>
              <a:buClr>
                <a:srgbClr val="B73B52"/>
              </a:buClr>
              <a:buFont typeface="Arial,Sans-Serif"/>
              <a:buChar char="•"/>
            </a:pPr>
            <a:r>
              <a:rPr lang="en-US" sz="2200" dirty="0">
                <a:solidFill>
                  <a:schemeClr val="tx1">
                    <a:lumMod val="75000"/>
                    <a:lumOff val="25000"/>
                  </a:schemeClr>
                </a:solidFill>
                <a:latin typeface="Century Gothic"/>
                <a:ea typeface="+mn-lt"/>
                <a:cs typeface="+mn-lt"/>
              </a:rPr>
              <a:t>Diverse topography</a:t>
            </a:r>
            <a:endParaRPr lang="en-US" dirty="0">
              <a:solidFill>
                <a:schemeClr val="tx1">
                  <a:lumMod val="75000"/>
                  <a:lumOff val="25000"/>
                </a:schemeClr>
              </a:solidFill>
              <a:latin typeface="Calibri"/>
              <a:ea typeface="+mn-lt"/>
              <a:cs typeface="+mn-lt"/>
            </a:endParaRPr>
          </a:p>
          <a:p>
            <a:pPr marL="285750" indent="-228600">
              <a:lnSpc>
                <a:spcPct val="90000"/>
              </a:lnSpc>
              <a:spcAft>
                <a:spcPts val="600"/>
              </a:spcAft>
              <a:buClr>
                <a:srgbClr val="B73B52"/>
              </a:buClr>
              <a:buFont typeface="Arial,Sans-Serif"/>
              <a:buChar char="•"/>
            </a:pPr>
            <a:endParaRPr lang="en-US" sz="2400" b="1" dirty="0">
              <a:solidFill>
                <a:schemeClr val="tx1">
                  <a:lumMod val="75000"/>
                  <a:lumOff val="25000"/>
                </a:schemeClr>
              </a:solidFill>
              <a:latin typeface="Century Gothic"/>
              <a:cs typeface="Calibri"/>
            </a:endParaRPr>
          </a:p>
          <a:p>
            <a:pPr marL="285750" indent="-228600">
              <a:lnSpc>
                <a:spcPct val="90000"/>
              </a:lnSpc>
              <a:spcAft>
                <a:spcPts val="600"/>
              </a:spcAft>
              <a:buClr>
                <a:srgbClr val="B73B52"/>
              </a:buClr>
              <a:buFont typeface="Arial,Sans-Serif"/>
              <a:buChar char="•"/>
            </a:pPr>
            <a:r>
              <a:rPr lang="en-US" sz="2400" b="1" dirty="0">
                <a:solidFill>
                  <a:schemeClr val="tx1">
                    <a:lumMod val="75000"/>
                    <a:lumOff val="25000"/>
                  </a:schemeClr>
                </a:solidFill>
                <a:latin typeface="Century Gothic"/>
                <a:cs typeface="Calibri"/>
              </a:rPr>
              <a:t>Disproportionate impact </a:t>
            </a:r>
            <a:r>
              <a:rPr lang="en-US" sz="2400" dirty="0">
                <a:solidFill>
                  <a:schemeClr val="tx1">
                    <a:lumMod val="75000"/>
                    <a:lumOff val="25000"/>
                  </a:schemeClr>
                </a:solidFill>
                <a:latin typeface="Century Gothic"/>
                <a:cs typeface="Calibri"/>
              </a:rPr>
              <a:t>of coastal threats to vulnerable populations.</a:t>
            </a:r>
          </a:p>
          <a:p>
            <a:pPr marL="1200150" lvl="2" indent="-228600">
              <a:lnSpc>
                <a:spcPct val="90000"/>
              </a:lnSpc>
              <a:spcAft>
                <a:spcPts val="600"/>
              </a:spcAft>
              <a:buFont typeface="Arial,Sans-Serif"/>
              <a:buChar char="•"/>
            </a:pPr>
            <a:endParaRPr lang="en-US" sz="2200" dirty="0">
              <a:latin typeface="Century Gothic"/>
              <a:cs typeface="Calibri"/>
            </a:endParaRPr>
          </a:p>
        </p:txBody>
      </p:sp>
      <p:sp>
        <p:nvSpPr>
          <p:cNvPr id="2" name="Title 1">
            <a:extLst>
              <a:ext uri="{FF2B5EF4-FFF2-40B4-BE49-F238E27FC236}">
                <a16:creationId xmlns:a16="http://schemas.microsoft.com/office/drawing/2014/main" id="{3B4FC19A-BF09-4EB9-AA02-7355F45FF780}"/>
              </a:ext>
            </a:extLst>
          </p:cNvPr>
          <p:cNvSpPr txBox="1">
            <a:spLocks/>
          </p:cNvSpPr>
          <p:nvPr/>
        </p:nvSpPr>
        <p:spPr>
          <a:xfrm>
            <a:off x="4634126" y="-210"/>
            <a:ext cx="6411319" cy="9083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000" b="1" dirty="0">
                <a:solidFill>
                  <a:srgbClr val="B73B52"/>
                </a:solidFill>
                <a:latin typeface="Century Gothic"/>
              </a:rPr>
              <a:t>COMMUNITY CONCERNS</a:t>
            </a:r>
            <a:endParaRPr lang="en-US" dirty="0"/>
          </a:p>
        </p:txBody>
      </p:sp>
      <p:sp>
        <p:nvSpPr>
          <p:cNvPr id="6" name="TextBox 5">
            <a:extLst>
              <a:ext uri="{FF2B5EF4-FFF2-40B4-BE49-F238E27FC236}">
                <a16:creationId xmlns:a16="http://schemas.microsoft.com/office/drawing/2014/main" id="{7CF53B64-2D5F-4114-B81C-62196444832E}"/>
              </a:ext>
            </a:extLst>
          </p:cNvPr>
          <p:cNvSpPr txBox="1"/>
          <p:nvPr/>
        </p:nvSpPr>
        <p:spPr>
          <a:xfrm>
            <a:off x="2293" y="6399325"/>
            <a:ext cx="35105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Century Gothic"/>
                <a:cs typeface="Calibri"/>
              </a:rPr>
              <a:t>Ka Lae, </a:t>
            </a:r>
            <a:r>
              <a:rPr lang="en-US" sz="1200" dirty="0">
                <a:solidFill>
                  <a:schemeClr val="bg1"/>
                </a:solidFill>
                <a:latin typeface="Century Gothic"/>
                <a:ea typeface="+mn-lt"/>
                <a:cs typeface="+mn-lt"/>
              </a:rPr>
              <a:t>Hawai‘i Island.</a:t>
            </a:r>
            <a:endParaRPr lang="en-US" sz="1200" dirty="0">
              <a:solidFill>
                <a:schemeClr val="bg1"/>
              </a:solidFill>
              <a:latin typeface="Century Gothic"/>
            </a:endParaRPr>
          </a:p>
          <a:p>
            <a:r>
              <a:rPr lang="en-US" sz="1200" dirty="0">
                <a:solidFill>
                  <a:srgbClr val="FFFFFF"/>
                </a:solidFill>
                <a:latin typeface="Century Gothic"/>
              </a:rPr>
              <a:t>Image Credit: Anna Mikkelsen</a:t>
            </a:r>
            <a:endParaRPr lang="en-US" dirty="0">
              <a:solidFill>
                <a:srgbClr val="FFFFFF"/>
              </a:solidFill>
              <a:cs typeface="Calibri"/>
            </a:endParaRPr>
          </a:p>
        </p:txBody>
      </p:sp>
    </p:spTree>
    <p:extLst>
      <p:ext uri="{BB962C8B-B14F-4D97-AF65-F5344CB8AC3E}">
        <p14:creationId xmlns:p14="http://schemas.microsoft.com/office/powerpoint/2010/main" val="3361583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74721" y="92329"/>
            <a:ext cx="3299360" cy="6645441"/>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PROJECT OBJECTIVES</a:t>
            </a:r>
            <a:endParaRPr lang="en-US" dirty="0"/>
          </a:p>
        </p:txBody>
      </p:sp>
      <p:sp>
        <p:nvSpPr>
          <p:cNvPr id="10" name="Text Placeholder 3"/>
          <p:cNvSpPr txBox="1">
            <a:spLocks/>
          </p:cNvSpPr>
          <p:nvPr/>
        </p:nvSpPr>
        <p:spPr>
          <a:xfrm>
            <a:off x="4339807" y="741360"/>
            <a:ext cx="7734229" cy="533223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B73B52"/>
              </a:buClr>
              <a:buNone/>
            </a:pPr>
            <a:r>
              <a:rPr lang="en-US" b="1" dirty="0">
                <a:solidFill>
                  <a:schemeClr val="tx1">
                    <a:lumMod val="75000"/>
                    <a:lumOff val="25000"/>
                  </a:schemeClr>
                </a:solidFill>
                <a:latin typeface="Century Gothic"/>
                <a:ea typeface="+mn-lt"/>
                <a:cs typeface="+mn-lt"/>
              </a:rPr>
              <a:t>Build geospatial capacity</a:t>
            </a:r>
            <a:r>
              <a:rPr lang="en-US" dirty="0">
                <a:solidFill>
                  <a:schemeClr val="tx1">
                    <a:lumMod val="75000"/>
                    <a:lumOff val="25000"/>
                  </a:schemeClr>
                </a:solidFill>
                <a:latin typeface="Century Gothic"/>
                <a:ea typeface="+mn-lt"/>
                <a:cs typeface="+mn-lt"/>
              </a:rPr>
              <a:t> within the county to use NASA Earth observation data. </a:t>
            </a:r>
            <a:endParaRPr lang="en-US" dirty="0">
              <a:solidFill>
                <a:schemeClr val="tx1">
                  <a:lumMod val="75000"/>
                  <a:lumOff val="25000"/>
                </a:schemeClr>
              </a:solidFill>
              <a:latin typeface="Century Gothic"/>
              <a:cs typeface="Calibri"/>
            </a:endParaRPr>
          </a:p>
          <a:p>
            <a:pPr marL="0" indent="0">
              <a:lnSpc>
                <a:spcPct val="100000"/>
              </a:lnSpc>
              <a:spcBef>
                <a:spcPts val="2400"/>
              </a:spcBef>
              <a:spcAft>
                <a:spcPts val="600"/>
              </a:spcAft>
              <a:buNone/>
            </a:pPr>
            <a:r>
              <a:rPr lang="en-US" b="1" dirty="0">
                <a:solidFill>
                  <a:schemeClr val="tx1">
                    <a:lumMod val="75000"/>
                    <a:lumOff val="25000"/>
                  </a:schemeClr>
                </a:solidFill>
                <a:latin typeface="Century Gothic"/>
                <a:ea typeface="+mn-lt"/>
                <a:cs typeface="+mn-lt"/>
              </a:rPr>
              <a:t>Classify land cover</a:t>
            </a:r>
            <a:r>
              <a:rPr lang="en-US" dirty="0">
                <a:solidFill>
                  <a:schemeClr val="tx1">
                    <a:lumMod val="75000"/>
                    <a:lumOff val="25000"/>
                  </a:schemeClr>
                </a:solidFill>
                <a:latin typeface="Century Gothic"/>
                <a:ea typeface="+mn-lt"/>
                <a:cs typeface="+mn-lt"/>
              </a:rPr>
              <a:t> across the island. </a:t>
            </a:r>
            <a:endParaRPr lang="en-US" dirty="0">
              <a:solidFill>
                <a:schemeClr val="tx1">
                  <a:lumMod val="75000"/>
                  <a:lumOff val="25000"/>
                </a:schemeClr>
              </a:solidFill>
            </a:endParaRPr>
          </a:p>
          <a:p>
            <a:pPr marL="0" indent="0">
              <a:lnSpc>
                <a:spcPct val="100000"/>
              </a:lnSpc>
              <a:spcBef>
                <a:spcPts val="2400"/>
              </a:spcBef>
              <a:spcAft>
                <a:spcPts val="600"/>
              </a:spcAft>
              <a:buNone/>
            </a:pPr>
            <a:r>
              <a:rPr lang="en-US" b="1" dirty="0">
                <a:solidFill>
                  <a:schemeClr val="tx1">
                    <a:lumMod val="75000"/>
                    <a:lumOff val="25000"/>
                  </a:schemeClr>
                </a:solidFill>
                <a:latin typeface="Century Gothic"/>
                <a:ea typeface="+mn-lt"/>
                <a:cs typeface="+mn-lt"/>
              </a:rPr>
              <a:t>Create a framework and tools</a:t>
            </a:r>
            <a:r>
              <a:rPr lang="en-US" dirty="0">
                <a:solidFill>
                  <a:schemeClr val="tx1">
                    <a:lumMod val="75000"/>
                    <a:lumOff val="25000"/>
                  </a:schemeClr>
                </a:solidFill>
                <a:latin typeface="Century Gothic"/>
                <a:ea typeface="+mn-lt"/>
                <a:cs typeface="+mn-lt"/>
              </a:rPr>
              <a:t> for the county to analyze disaster risk in the future.</a:t>
            </a:r>
            <a:endParaRPr lang="en-US" dirty="0">
              <a:solidFill>
                <a:schemeClr val="tx1">
                  <a:lumMod val="75000"/>
                  <a:lumOff val="25000"/>
                </a:schemeClr>
              </a:solidFill>
            </a:endParaRPr>
          </a:p>
          <a:p>
            <a:pPr marL="0" indent="0">
              <a:lnSpc>
                <a:spcPct val="100000"/>
              </a:lnSpc>
              <a:spcBef>
                <a:spcPts val="2400"/>
              </a:spcBef>
              <a:spcAft>
                <a:spcPts val="600"/>
              </a:spcAft>
              <a:buClr>
                <a:srgbClr val="B73B52"/>
              </a:buClr>
              <a:buNone/>
            </a:pPr>
            <a:r>
              <a:rPr lang="en-US" b="1" dirty="0">
                <a:solidFill>
                  <a:schemeClr val="tx1">
                    <a:lumMod val="75000"/>
                    <a:lumOff val="25000"/>
                  </a:schemeClr>
                </a:solidFill>
                <a:latin typeface="Century Gothic"/>
                <a:ea typeface="+mn-lt"/>
                <a:cs typeface="+mn-lt"/>
              </a:rPr>
              <a:t>Test the framework </a:t>
            </a:r>
            <a:r>
              <a:rPr lang="en-US" dirty="0">
                <a:solidFill>
                  <a:schemeClr val="tx1">
                    <a:lumMod val="75000"/>
                    <a:lumOff val="25000"/>
                  </a:schemeClr>
                </a:solidFill>
                <a:latin typeface="Century Gothic"/>
                <a:ea typeface="+mn-lt"/>
                <a:cs typeface="+mn-lt"/>
              </a:rPr>
              <a:t>utilizing Hurricane Lane as a case study.</a:t>
            </a:r>
          </a:p>
          <a:p>
            <a:pPr marL="0" indent="0">
              <a:lnSpc>
                <a:spcPct val="100000"/>
              </a:lnSpc>
              <a:spcBef>
                <a:spcPts val="2400"/>
              </a:spcBef>
              <a:spcAft>
                <a:spcPts val="600"/>
              </a:spcAft>
              <a:buClr>
                <a:srgbClr val="B73B52"/>
              </a:buClr>
              <a:buNone/>
            </a:pPr>
            <a:r>
              <a:rPr lang="en-US" b="1" dirty="0">
                <a:solidFill>
                  <a:schemeClr val="tx1">
                    <a:lumMod val="75000"/>
                    <a:lumOff val="25000"/>
                  </a:schemeClr>
                </a:solidFill>
                <a:latin typeface="Century Gothic"/>
                <a:ea typeface="+mn-lt"/>
                <a:cs typeface="+mn-lt"/>
              </a:rPr>
              <a:t>Demonstrate an example </a:t>
            </a:r>
            <a:r>
              <a:rPr lang="en-US" dirty="0">
                <a:solidFill>
                  <a:schemeClr val="tx1">
                    <a:lumMod val="75000"/>
                    <a:lumOff val="25000"/>
                  </a:schemeClr>
                </a:solidFill>
                <a:latin typeface="Century Gothic"/>
                <a:ea typeface="+mn-lt"/>
                <a:cs typeface="+mn-lt"/>
              </a:rPr>
              <a:t>of how our tools could be used to assess exposure and vulnerability variables in relation to flood. </a:t>
            </a:r>
          </a:p>
        </p:txBody>
      </p:sp>
      <p:pic>
        <p:nvPicPr>
          <p:cNvPr id="5" name="Graphic 5" descr="Layers Design outline">
            <a:extLst>
              <a:ext uri="{FF2B5EF4-FFF2-40B4-BE49-F238E27FC236}">
                <a16:creationId xmlns:a16="http://schemas.microsoft.com/office/drawing/2014/main" id="{CA83BB10-959E-4809-9D52-B55F1A13B0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81256" y="5137531"/>
            <a:ext cx="854243" cy="864269"/>
          </a:xfrm>
          <a:prstGeom prst="rect">
            <a:avLst/>
          </a:prstGeom>
        </p:spPr>
      </p:pic>
      <p:pic>
        <p:nvPicPr>
          <p:cNvPr id="6" name="Graphic 6" descr="Scientific Thought outline">
            <a:extLst>
              <a:ext uri="{FF2B5EF4-FFF2-40B4-BE49-F238E27FC236}">
                <a16:creationId xmlns:a16="http://schemas.microsoft.com/office/drawing/2014/main" id="{CE5E802F-A58E-4C73-A6A5-3C543D3CAA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76243" y="717480"/>
            <a:ext cx="864269" cy="874295"/>
          </a:xfrm>
          <a:prstGeom prst="rect">
            <a:avLst/>
          </a:prstGeom>
        </p:spPr>
      </p:pic>
      <p:pic>
        <p:nvPicPr>
          <p:cNvPr id="7" name="Graphic 7" descr="Wave outline">
            <a:extLst>
              <a:ext uri="{FF2B5EF4-FFF2-40B4-BE49-F238E27FC236}">
                <a16:creationId xmlns:a16="http://schemas.microsoft.com/office/drawing/2014/main" id="{9C9A7D96-C12A-442D-9224-0CD5026F48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51177" y="2856153"/>
            <a:ext cx="914400" cy="914400"/>
          </a:xfrm>
          <a:prstGeom prst="rect">
            <a:avLst/>
          </a:prstGeom>
        </p:spPr>
      </p:pic>
      <p:pic>
        <p:nvPicPr>
          <p:cNvPr id="2" name="Graphic 4" descr="Hill scene with solid fill">
            <a:extLst>
              <a:ext uri="{FF2B5EF4-FFF2-40B4-BE49-F238E27FC236}">
                <a16:creationId xmlns:a16="http://schemas.microsoft.com/office/drawing/2014/main" id="{E9607340-125C-4268-A949-DE80275197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51177" y="1788382"/>
            <a:ext cx="914400" cy="914400"/>
          </a:xfrm>
          <a:prstGeom prst="rect">
            <a:avLst/>
          </a:prstGeom>
        </p:spPr>
      </p:pic>
      <p:pic>
        <p:nvPicPr>
          <p:cNvPr id="4" name="Graphic 5" descr="Rain with solid fill">
            <a:extLst>
              <a:ext uri="{FF2B5EF4-FFF2-40B4-BE49-F238E27FC236}">
                <a16:creationId xmlns:a16="http://schemas.microsoft.com/office/drawing/2014/main" id="{0CB56571-6258-417B-AF59-FE95FEC526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51177" y="4041322"/>
            <a:ext cx="914400" cy="914400"/>
          </a:xfrm>
          <a:prstGeom prst="rect">
            <a:avLst/>
          </a:prstGeom>
        </p:spPr>
      </p:pic>
    </p:spTree>
    <p:extLst>
      <p:ext uri="{BB962C8B-B14F-4D97-AF65-F5344CB8AC3E}">
        <p14:creationId xmlns:p14="http://schemas.microsoft.com/office/powerpoint/2010/main" val="2867672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1DC233-C3FF-4E40-A4D0-04E9B1E33F5C}"/>
              </a:ext>
            </a:extLst>
          </p:cNvPr>
          <p:cNvSpPr/>
          <p:nvPr/>
        </p:nvSpPr>
        <p:spPr>
          <a:xfrm>
            <a:off x="1504618" y="4240937"/>
            <a:ext cx="5424479" cy="371826"/>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EARTH OBSERVATIONS</a:t>
            </a:r>
            <a:endParaRPr lang="en-US" dirty="0"/>
          </a:p>
        </p:txBody>
      </p:sp>
      <p:sp>
        <p:nvSpPr>
          <p:cNvPr id="3" name="TextBox 2">
            <a:extLst>
              <a:ext uri="{FF2B5EF4-FFF2-40B4-BE49-F238E27FC236}">
                <a16:creationId xmlns:a16="http://schemas.microsoft.com/office/drawing/2014/main" id="{468E9BAF-C201-4BD6-B184-16CD317300D7}"/>
              </a:ext>
            </a:extLst>
          </p:cNvPr>
          <p:cNvSpPr txBox="1"/>
          <p:nvPr/>
        </p:nvSpPr>
        <p:spPr>
          <a:xfrm>
            <a:off x="8627249" y="6587065"/>
            <a:ext cx="35105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chemeClr val="tx1">
                    <a:lumMod val="75000"/>
                    <a:lumOff val="25000"/>
                  </a:schemeClr>
                </a:solidFill>
                <a:latin typeface="Century Gothic"/>
              </a:rPr>
              <a:t>Images Credit: NASA DEVELOP</a:t>
            </a:r>
            <a:endParaRPr lang="en-US" dirty="0">
              <a:solidFill>
                <a:schemeClr val="tx1">
                  <a:lumMod val="75000"/>
                  <a:lumOff val="25000"/>
                </a:schemeClr>
              </a:solidFill>
              <a:cs typeface="Calibri"/>
            </a:endParaRPr>
          </a:p>
        </p:txBody>
      </p:sp>
      <p:sp>
        <p:nvSpPr>
          <p:cNvPr id="4" name="Text Placeholder 5">
            <a:extLst>
              <a:ext uri="{FF2B5EF4-FFF2-40B4-BE49-F238E27FC236}">
                <a16:creationId xmlns:a16="http://schemas.microsoft.com/office/drawing/2014/main" id="{4EA72D7F-849D-41CC-B18F-852575B2ABDA}"/>
              </a:ext>
            </a:extLst>
          </p:cNvPr>
          <p:cNvSpPr txBox="1">
            <a:spLocks/>
          </p:cNvSpPr>
          <p:nvPr/>
        </p:nvSpPr>
        <p:spPr>
          <a:xfrm>
            <a:off x="499986" y="1406209"/>
            <a:ext cx="9651243" cy="5179462"/>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B73B52"/>
              </a:buClr>
            </a:pPr>
            <a:endParaRPr lang="en-US" sz="2000" dirty="0">
              <a:solidFill>
                <a:schemeClr val="tx1">
                  <a:lumMod val="85000"/>
                  <a:lumOff val="15000"/>
                </a:schemeClr>
              </a:solidFill>
              <a:latin typeface="Century Gothic"/>
              <a:cs typeface="Calibri"/>
            </a:endParaRPr>
          </a:p>
          <a:p>
            <a:pPr>
              <a:lnSpc>
                <a:spcPct val="100000"/>
              </a:lnSpc>
              <a:spcBef>
                <a:spcPts val="0"/>
              </a:spcBef>
              <a:spcAft>
                <a:spcPts val="600"/>
              </a:spcAft>
              <a:buClr>
                <a:srgbClr val="B73B52"/>
              </a:buClr>
            </a:pPr>
            <a:endParaRPr lang="en-US" sz="2800" dirty="0">
              <a:solidFill>
                <a:schemeClr val="tx1">
                  <a:lumMod val="75000"/>
                  <a:lumOff val="25000"/>
                </a:schemeClr>
              </a:solidFill>
              <a:latin typeface="Century Gothic"/>
              <a:cs typeface="Calibri"/>
            </a:endParaRPr>
          </a:p>
        </p:txBody>
      </p:sp>
      <p:pic>
        <p:nvPicPr>
          <p:cNvPr id="6" name="Picture 3" descr="A picture containing satellite, transport&#10;&#10;Description automatically generated">
            <a:extLst>
              <a:ext uri="{FF2B5EF4-FFF2-40B4-BE49-F238E27FC236}">
                <a16:creationId xmlns:a16="http://schemas.microsoft.com/office/drawing/2014/main" id="{03638B5B-FD67-4430-9517-575C065FECF3}"/>
              </a:ext>
            </a:extLst>
          </p:cNvPr>
          <p:cNvPicPr>
            <a:picLocks noChangeAspect="1"/>
          </p:cNvPicPr>
          <p:nvPr/>
        </p:nvPicPr>
        <p:blipFill>
          <a:blip r:embed="rId3"/>
          <a:stretch>
            <a:fillRect/>
          </a:stretch>
        </p:blipFill>
        <p:spPr>
          <a:xfrm>
            <a:off x="3195774" y="1306927"/>
            <a:ext cx="1931307" cy="1871890"/>
          </a:xfrm>
          <a:prstGeom prst="rect">
            <a:avLst/>
          </a:prstGeom>
        </p:spPr>
      </p:pic>
      <p:pic>
        <p:nvPicPr>
          <p:cNvPr id="10" name="Picture 5" descr="A picture containing square&#10;&#10;Description automatically generated">
            <a:extLst>
              <a:ext uri="{FF2B5EF4-FFF2-40B4-BE49-F238E27FC236}">
                <a16:creationId xmlns:a16="http://schemas.microsoft.com/office/drawing/2014/main" id="{EB76F756-DC51-45E1-82F9-4E7EAF06223A}"/>
              </a:ext>
            </a:extLst>
          </p:cNvPr>
          <p:cNvPicPr>
            <a:picLocks noChangeAspect="1"/>
          </p:cNvPicPr>
          <p:nvPr/>
        </p:nvPicPr>
        <p:blipFill>
          <a:blip r:embed="rId4"/>
          <a:stretch>
            <a:fillRect/>
          </a:stretch>
        </p:blipFill>
        <p:spPr>
          <a:xfrm>
            <a:off x="7147969" y="1361856"/>
            <a:ext cx="2178867" cy="1815373"/>
          </a:xfrm>
          <a:prstGeom prst="rect">
            <a:avLst/>
          </a:prstGeom>
        </p:spPr>
      </p:pic>
      <p:cxnSp>
        <p:nvCxnSpPr>
          <p:cNvPr id="14" name="Straight Arrow Connector 13">
            <a:extLst>
              <a:ext uri="{FF2B5EF4-FFF2-40B4-BE49-F238E27FC236}">
                <a16:creationId xmlns:a16="http://schemas.microsoft.com/office/drawing/2014/main" id="{DB4A35C9-6A70-4F29-978B-277FC6CE4487}"/>
              </a:ext>
            </a:extLst>
          </p:cNvPr>
          <p:cNvCxnSpPr/>
          <p:nvPr/>
        </p:nvCxnSpPr>
        <p:spPr>
          <a:xfrm>
            <a:off x="409576" y="5286012"/>
            <a:ext cx="11233331" cy="6894"/>
          </a:xfrm>
          <a:prstGeom prst="straightConnector1">
            <a:avLst/>
          </a:prstGeom>
          <a:ln w="5715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56940DAF-75DC-490C-B6BE-91E494FE40A0}"/>
              </a:ext>
            </a:extLst>
          </p:cNvPr>
          <p:cNvCxnSpPr/>
          <p:nvPr/>
        </p:nvCxnSpPr>
        <p:spPr>
          <a:xfrm>
            <a:off x="1535430" y="5059499"/>
            <a:ext cx="0" cy="571500"/>
          </a:xfrm>
          <a:prstGeom prst="straightConnector1">
            <a:avLst/>
          </a:prstGeom>
          <a:ln w="57150">
            <a:solidFill>
              <a:srgbClr val="B73B52"/>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7386E23-3ACA-4258-9431-2CBC72B5025A}"/>
              </a:ext>
            </a:extLst>
          </p:cNvPr>
          <p:cNvCxnSpPr>
            <a:cxnSpLocks/>
          </p:cNvCxnSpPr>
          <p:nvPr/>
        </p:nvCxnSpPr>
        <p:spPr>
          <a:xfrm>
            <a:off x="7078071" y="5042806"/>
            <a:ext cx="0" cy="571500"/>
          </a:xfrm>
          <a:prstGeom prst="straightConnector1">
            <a:avLst/>
          </a:prstGeom>
          <a:ln w="57150">
            <a:solidFill>
              <a:srgbClr val="B73B52"/>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C71BE83-9FD0-41D9-8079-C08B50332C01}"/>
              </a:ext>
            </a:extLst>
          </p:cNvPr>
          <p:cNvCxnSpPr>
            <a:cxnSpLocks/>
          </p:cNvCxnSpPr>
          <p:nvPr/>
        </p:nvCxnSpPr>
        <p:spPr>
          <a:xfrm>
            <a:off x="7960463" y="5044983"/>
            <a:ext cx="0" cy="571500"/>
          </a:xfrm>
          <a:prstGeom prst="straightConnector1">
            <a:avLst/>
          </a:prstGeom>
          <a:ln w="57150">
            <a:solidFill>
              <a:srgbClr val="B73B5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DBCF159-1A34-42EB-A17A-64E8AFF2A2CC}"/>
              </a:ext>
            </a:extLst>
          </p:cNvPr>
          <p:cNvSpPr txBox="1"/>
          <p:nvPr/>
        </p:nvSpPr>
        <p:spPr>
          <a:xfrm>
            <a:off x="6098903" y="5701211"/>
            <a:ext cx="19507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3F3F3F"/>
                </a:solidFill>
                <a:latin typeface="Century Gothic"/>
                <a:cs typeface="Arial"/>
              </a:rPr>
              <a:t>2013</a:t>
            </a:r>
          </a:p>
        </p:txBody>
      </p:sp>
      <p:sp>
        <p:nvSpPr>
          <p:cNvPr id="24" name="TextBox 23">
            <a:extLst>
              <a:ext uri="{FF2B5EF4-FFF2-40B4-BE49-F238E27FC236}">
                <a16:creationId xmlns:a16="http://schemas.microsoft.com/office/drawing/2014/main" id="{DAAC90F3-FC9D-4F56-86C0-6AB5F5BF0DD6}"/>
              </a:ext>
            </a:extLst>
          </p:cNvPr>
          <p:cNvSpPr txBox="1"/>
          <p:nvPr/>
        </p:nvSpPr>
        <p:spPr>
          <a:xfrm>
            <a:off x="6981294" y="5701211"/>
            <a:ext cx="19507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3F3F3F"/>
                </a:solidFill>
                <a:latin typeface="Century Gothic"/>
                <a:cs typeface="Arial"/>
              </a:rPr>
              <a:t>2014</a:t>
            </a:r>
            <a:endParaRPr lang="en-US" dirty="0">
              <a:solidFill>
                <a:srgbClr val="3F3F3F"/>
              </a:solidFill>
            </a:endParaRPr>
          </a:p>
        </p:txBody>
      </p:sp>
      <p:sp>
        <p:nvSpPr>
          <p:cNvPr id="26" name="TextBox 25">
            <a:extLst>
              <a:ext uri="{FF2B5EF4-FFF2-40B4-BE49-F238E27FC236}">
                <a16:creationId xmlns:a16="http://schemas.microsoft.com/office/drawing/2014/main" id="{243E9C8C-F22B-49EE-AEB1-8492D31EF287}"/>
              </a:ext>
            </a:extLst>
          </p:cNvPr>
          <p:cNvSpPr txBox="1"/>
          <p:nvPr/>
        </p:nvSpPr>
        <p:spPr>
          <a:xfrm>
            <a:off x="558073" y="5701212"/>
            <a:ext cx="19507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3F3F3F"/>
                </a:solidFill>
                <a:latin typeface="Century Gothic"/>
                <a:cs typeface="Arial"/>
              </a:rPr>
              <a:t>1984</a:t>
            </a:r>
          </a:p>
        </p:txBody>
      </p:sp>
      <p:sp>
        <p:nvSpPr>
          <p:cNvPr id="27" name="TextBox 26">
            <a:extLst>
              <a:ext uri="{FF2B5EF4-FFF2-40B4-BE49-F238E27FC236}">
                <a16:creationId xmlns:a16="http://schemas.microsoft.com/office/drawing/2014/main" id="{C85C8AF1-77B4-4CEF-A163-AB6BEBD41FB4}"/>
              </a:ext>
            </a:extLst>
          </p:cNvPr>
          <p:cNvSpPr txBox="1"/>
          <p:nvPr/>
        </p:nvSpPr>
        <p:spPr>
          <a:xfrm>
            <a:off x="2692400" y="98647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Landsat 5 TM</a:t>
            </a:r>
          </a:p>
        </p:txBody>
      </p:sp>
      <p:sp>
        <p:nvSpPr>
          <p:cNvPr id="28" name="TextBox 27">
            <a:extLst>
              <a:ext uri="{FF2B5EF4-FFF2-40B4-BE49-F238E27FC236}">
                <a16:creationId xmlns:a16="http://schemas.microsoft.com/office/drawing/2014/main" id="{41A8FD81-8453-4634-9000-EB684B35F3C6}"/>
              </a:ext>
            </a:extLst>
          </p:cNvPr>
          <p:cNvSpPr txBox="1"/>
          <p:nvPr/>
        </p:nvSpPr>
        <p:spPr>
          <a:xfrm>
            <a:off x="6692536" y="98647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Landsat 8 OLI</a:t>
            </a:r>
            <a:endParaRPr lang="en-US" dirty="0">
              <a:solidFill>
                <a:schemeClr val="tx1">
                  <a:lumMod val="75000"/>
                  <a:lumOff val="25000"/>
                </a:schemeClr>
              </a:solidFill>
              <a:cs typeface="Calibri"/>
            </a:endParaRPr>
          </a:p>
        </p:txBody>
      </p:sp>
      <p:cxnSp>
        <p:nvCxnSpPr>
          <p:cNvPr id="23" name="Straight Arrow Connector 22">
            <a:extLst>
              <a:ext uri="{FF2B5EF4-FFF2-40B4-BE49-F238E27FC236}">
                <a16:creationId xmlns:a16="http://schemas.microsoft.com/office/drawing/2014/main" id="{F8480E7B-1792-4155-95EF-0F4A2F2F436E}"/>
              </a:ext>
            </a:extLst>
          </p:cNvPr>
          <p:cNvCxnSpPr>
            <a:cxnSpLocks/>
          </p:cNvCxnSpPr>
          <p:nvPr/>
        </p:nvCxnSpPr>
        <p:spPr>
          <a:xfrm>
            <a:off x="11230971" y="5058044"/>
            <a:ext cx="0" cy="571500"/>
          </a:xfrm>
          <a:prstGeom prst="straightConnector1">
            <a:avLst/>
          </a:prstGeom>
          <a:ln w="57150">
            <a:solidFill>
              <a:srgbClr val="B73B5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28DEDCC-6D21-4F3E-B47F-E39B510A886C}"/>
              </a:ext>
            </a:extLst>
          </p:cNvPr>
          <p:cNvSpPr txBox="1"/>
          <p:nvPr/>
        </p:nvSpPr>
        <p:spPr>
          <a:xfrm>
            <a:off x="10251802" y="5701211"/>
            <a:ext cx="19507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3F3F3F"/>
                </a:solidFill>
                <a:latin typeface="Century Gothic"/>
                <a:cs typeface="Arial"/>
              </a:rPr>
              <a:t>Sept. 2021</a:t>
            </a:r>
            <a:endParaRPr lang="en-US" dirty="0">
              <a:solidFill>
                <a:srgbClr val="3F3F3F"/>
              </a:solidFill>
            </a:endParaRPr>
          </a:p>
        </p:txBody>
      </p:sp>
      <p:pic>
        <p:nvPicPr>
          <p:cNvPr id="9" name="Picture 10">
            <a:extLst>
              <a:ext uri="{FF2B5EF4-FFF2-40B4-BE49-F238E27FC236}">
                <a16:creationId xmlns:a16="http://schemas.microsoft.com/office/drawing/2014/main" id="{74764605-6992-43AD-AA2C-71E48DB0DD86}"/>
              </a:ext>
            </a:extLst>
          </p:cNvPr>
          <p:cNvPicPr>
            <a:picLocks noChangeAspect="1"/>
          </p:cNvPicPr>
          <p:nvPr/>
        </p:nvPicPr>
        <p:blipFill>
          <a:blip r:embed="rId5"/>
          <a:stretch>
            <a:fillRect/>
          </a:stretch>
        </p:blipFill>
        <p:spPr>
          <a:xfrm>
            <a:off x="9654540" y="1280937"/>
            <a:ext cx="2087880" cy="1729740"/>
          </a:xfrm>
          <a:prstGeom prst="rect">
            <a:avLst/>
          </a:prstGeom>
        </p:spPr>
      </p:pic>
      <p:sp>
        <p:nvSpPr>
          <p:cNvPr id="29" name="TextBox 28">
            <a:extLst>
              <a:ext uri="{FF2B5EF4-FFF2-40B4-BE49-F238E27FC236}">
                <a16:creationId xmlns:a16="http://schemas.microsoft.com/office/drawing/2014/main" id="{D526D005-1CF5-40B5-80F0-D8FACD363026}"/>
              </a:ext>
            </a:extLst>
          </p:cNvPr>
          <p:cNvSpPr txBox="1"/>
          <p:nvPr/>
        </p:nvSpPr>
        <p:spPr>
          <a:xfrm>
            <a:off x="9382395" y="98647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Sentinel-1 C-SAR</a:t>
            </a:r>
            <a:endParaRPr lang="en-US" dirty="0">
              <a:solidFill>
                <a:schemeClr val="tx1">
                  <a:lumMod val="75000"/>
                  <a:lumOff val="25000"/>
                </a:schemeClr>
              </a:solidFill>
              <a:cs typeface="Calibri"/>
            </a:endParaRPr>
          </a:p>
        </p:txBody>
      </p:sp>
      <p:sp>
        <p:nvSpPr>
          <p:cNvPr id="30" name="Rectangle 29">
            <a:extLst>
              <a:ext uri="{FF2B5EF4-FFF2-40B4-BE49-F238E27FC236}">
                <a16:creationId xmlns:a16="http://schemas.microsoft.com/office/drawing/2014/main" id="{397A56CB-6235-4847-AAC3-9FA150AD4138}"/>
              </a:ext>
            </a:extLst>
          </p:cNvPr>
          <p:cNvSpPr/>
          <p:nvPr/>
        </p:nvSpPr>
        <p:spPr>
          <a:xfrm>
            <a:off x="7920879" y="3768646"/>
            <a:ext cx="3313886" cy="387510"/>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1" name="TextBox 30">
            <a:extLst>
              <a:ext uri="{FF2B5EF4-FFF2-40B4-BE49-F238E27FC236}">
                <a16:creationId xmlns:a16="http://schemas.microsoft.com/office/drawing/2014/main" id="{D522FBBC-8580-4719-B77B-07FA1C952C60}"/>
              </a:ext>
            </a:extLst>
          </p:cNvPr>
          <p:cNvSpPr txBox="1"/>
          <p:nvPr/>
        </p:nvSpPr>
        <p:spPr>
          <a:xfrm>
            <a:off x="7923277" y="3775323"/>
            <a:ext cx="32994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Sentinel-1 SAR - Storm</a:t>
            </a:r>
            <a:endParaRPr lang="en-US" dirty="0">
              <a:solidFill>
                <a:schemeClr val="tx1">
                  <a:lumMod val="75000"/>
                  <a:lumOff val="25000"/>
                </a:schemeClr>
              </a:solidFill>
              <a:cs typeface="Calibri"/>
            </a:endParaRPr>
          </a:p>
        </p:txBody>
      </p:sp>
      <p:sp>
        <p:nvSpPr>
          <p:cNvPr id="32" name="TextBox 31">
            <a:extLst>
              <a:ext uri="{FF2B5EF4-FFF2-40B4-BE49-F238E27FC236}">
                <a16:creationId xmlns:a16="http://schemas.microsoft.com/office/drawing/2014/main" id="{F245604C-E9DE-437C-A0A4-519575107BB0}"/>
              </a:ext>
            </a:extLst>
          </p:cNvPr>
          <p:cNvSpPr txBox="1"/>
          <p:nvPr/>
        </p:nvSpPr>
        <p:spPr>
          <a:xfrm>
            <a:off x="1494210" y="4241401"/>
            <a:ext cx="54289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Landsat 5 TM – Land Cover</a:t>
            </a:r>
          </a:p>
        </p:txBody>
      </p:sp>
      <p:sp>
        <p:nvSpPr>
          <p:cNvPr id="35" name="Rectangle 34">
            <a:extLst>
              <a:ext uri="{FF2B5EF4-FFF2-40B4-BE49-F238E27FC236}">
                <a16:creationId xmlns:a16="http://schemas.microsoft.com/office/drawing/2014/main" id="{3A113BC5-1A89-49D6-907A-67C26D392603}"/>
              </a:ext>
            </a:extLst>
          </p:cNvPr>
          <p:cNvSpPr/>
          <p:nvPr/>
        </p:nvSpPr>
        <p:spPr>
          <a:xfrm>
            <a:off x="7918733" y="4248335"/>
            <a:ext cx="3301238" cy="371826"/>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6" name="TextBox 35">
            <a:extLst>
              <a:ext uri="{FF2B5EF4-FFF2-40B4-BE49-F238E27FC236}">
                <a16:creationId xmlns:a16="http://schemas.microsoft.com/office/drawing/2014/main" id="{8176594B-8753-4E1C-B1FB-F23AC2A44FE9}"/>
              </a:ext>
            </a:extLst>
          </p:cNvPr>
          <p:cNvSpPr txBox="1"/>
          <p:nvPr/>
        </p:nvSpPr>
        <p:spPr>
          <a:xfrm>
            <a:off x="7915281" y="4256419"/>
            <a:ext cx="3303011" cy="3769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Landsat 8 OLI – Land Cover</a:t>
            </a:r>
          </a:p>
        </p:txBody>
      </p:sp>
    </p:spTree>
    <p:extLst>
      <p:ext uri="{BB962C8B-B14F-4D97-AF65-F5344CB8AC3E}">
        <p14:creationId xmlns:p14="http://schemas.microsoft.com/office/powerpoint/2010/main" val="1892417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02DA4D-5BDF-45B4-A302-BEB06D7D2EEB}"/>
              </a:ext>
            </a:extLst>
          </p:cNvPr>
          <p:cNvSpPr txBox="1"/>
          <p:nvPr/>
        </p:nvSpPr>
        <p:spPr>
          <a:xfrm>
            <a:off x="7677259" y="739871"/>
            <a:ext cx="4513141" cy="69865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latin typeface="Century Gothic"/>
                <a:cs typeface="Calibri"/>
              </a:rPr>
              <a:t>Study Period </a:t>
            </a:r>
          </a:p>
          <a:p>
            <a:endParaRPr lang="en-US" sz="2800" dirty="0">
              <a:solidFill>
                <a:schemeClr val="bg1"/>
              </a:solidFill>
              <a:latin typeface="Century Gothic"/>
              <a:cs typeface="Calibri"/>
            </a:endParaRPr>
          </a:p>
          <a:p>
            <a:pPr marL="457200" indent="-457200">
              <a:buFont typeface="Arial"/>
              <a:buChar char="•"/>
            </a:pPr>
            <a:r>
              <a:rPr lang="en-US" sz="2800" dirty="0">
                <a:solidFill>
                  <a:schemeClr val="bg1"/>
                </a:solidFill>
                <a:latin typeface="Century Gothic"/>
                <a:cs typeface="Calibri"/>
              </a:rPr>
              <a:t>Jan. 1981 – Sept. 2021</a:t>
            </a:r>
            <a:endParaRPr lang="en-US" dirty="0">
              <a:solidFill>
                <a:schemeClr val="bg1"/>
              </a:solidFill>
            </a:endParaRPr>
          </a:p>
          <a:p>
            <a:endParaRPr lang="en-US" sz="2800" dirty="0">
              <a:solidFill>
                <a:schemeClr val="bg1"/>
              </a:solidFill>
              <a:latin typeface="Century Gothic"/>
              <a:cs typeface="Calibri"/>
            </a:endParaRPr>
          </a:p>
          <a:p>
            <a:r>
              <a:rPr lang="en-US" sz="2800" b="1" dirty="0">
                <a:solidFill>
                  <a:schemeClr val="bg1"/>
                </a:solidFill>
                <a:latin typeface="Century Gothic"/>
                <a:cs typeface="Calibri"/>
              </a:rPr>
              <a:t>Using NASA Earth Observations</a:t>
            </a:r>
          </a:p>
          <a:p>
            <a:endParaRPr lang="en-US" sz="2800" dirty="0">
              <a:solidFill>
                <a:schemeClr val="bg1"/>
              </a:solidFill>
              <a:latin typeface="Century Gothic"/>
              <a:cs typeface="Calibri"/>
            </a:endParaRPr>
          </a:p>
          <a:p>
            <a:pPr marL="457200" indent="-457200">
              <a:buFont typeface="Arial"/>
              <a:buChar char="•"/>
            </a:pPr>
            <a:r>
              <a:rPr lang="en-US" sz="2400" dirty="0">
                <a:solidFill>
                  <a:schemeClr val="bg1"/>
                </a:solidFill>
                <a:latin typeface="Century Gothic"/>
                <a:cs typeface="Calibri"/>
              </a:rPr>
              <a:t>Frequently updated</a:t>
            </a:r>
          </a:p>
          <a:p>
            <a:pPr marL="457200" indent="-457200">
              <a:buFont typeface="Arial"/>
              <a:buChar char="•"/>
            </a:pPr>
            <a:r>
              <a:rPr lang="en-US" sz="2400" dirty="0">
                <a:solidFill>
                  <a:schemeClr val="bg1"/>
                </a:solidFill>
                <a:latin typeface="Century Gothic"/>
                <a:cs typeface="Calibri"/>
              </a:rPr>
              <a:t>Free, readily available</a:t>
            </a:r>
          </a:p>
          <a:p>
            <a:pPr marL="457200" indent="-457200">
              <a:buFont typeface="Arial"/>
              <a:buChar char="•"/>
            </a:pPr>
            <a:r>
              <a:rPr lang="en-US" sz="2400" dirty="0">
                <a:solidFill>
                  <a:schemeClr val="bg1"/>
                </a:solidFill>
                <a:latin typeface="Century Gothic"/>
                <a:cs typeface="Calibri"/>
              </a:rPr>
              <a:t>High temporal resolution</a:t>
            </a:r>
          </a:p>
          <a:p>
            <a:pPr marL="457200" indent="-457200">
              <a:buFont typeface="Arial"/>
              <a:buChar char="•"/>
            </a:pPr>
            <a:r>
              <a:rPr lang="en-US" sz="2400" dirty="0">
                <a:solidFill>
                  <a:schemeClr val="bg1"/>
                </a:solidFill>
                <a:latin typeface="Century Gothic"/>
                <a:cs typeface="Calibri"/>
              </a:rPr>
              <a:t>Covers large spatial ranges</a:t>
            </a:r>
          </a:p>
          <a:p>
            <a:endParaRPr lang="en-US" sz="2400" dirty="0">
              <a:solidFill>
                <a:schemeClr val="bg1"/>
              </a:solidFill>
              <a:latin typeface="Century Gothic"/>
              <a:cs typeface="Calibri"/>
            </a:endParaRPr>
          </a:p>
          <a:p>
            <a:pPr marL="457200" indent="-457200">
              <a:buFont typeface="Arial"/>
              <a:buChar char="•"/>
            </a:pPr>
            <a:endParaRPr lang="en-US" sz="2400" dirty="0">
              <a:solidFill>
                <a:schemeClr val="bg1"/>
              </a:solidFill>
              <a:latin typeface="Century Gothic"/>
              <a:cs typeface="Calibri"/>
            </a:endParaRPr>
          </a:p>
          <a:p>
            <a:pPr marL="457200" indent="-457200">
              <a:buFont typeface="Arial"/>
              <a:buChar char="•"/>
            </a:pPr>
            <a:endParaRPr lang="en-US" sz="2800" dirty="0">
              <a:solidFill>
                <a:schemeClr val="bg1"/>
              </a:solidFill>
              <a:latin typeface="Century Gothic"/>
              <a:cs typeface="Calibri"/>
            </a:endParaRPr>
          </a:p>
          <a:p>
            <a:endParaRPr lang="en-US" sz="2800" b="1" dirty="0">
              <a:solidFill>
                <a:schemeClr val="bg1"/>
              </a:solidFill>
              <a:latin typeface="Century Gothic"/>
              <a:cs typeface="Calibri"/>
            </a:endParaRPr>
          </a:p>
          <a:p>
            <a:pPr marL="457200" indent="-457200">
              <a:buFont typeface="Arial"/>
              <a:buChar char="•"/>
            </a:pPr>
            <a:endParaRPr lang="en-US" sz="2800" b="1" dirty="0">
              <a:solidFill>
                <a:schemeClr val="bg1"/>
              </a:solidFill>
              <a:latin typeface="Century Gothic"/>
              <a:cs typeface="Calibri"/>
            </a:endParaRPr>
          </a:p>
        </p:txBody>
      </p:sp>
      <p:pic>
        <p:nvPicPr>
          <p:cNvPr id="3" name="Picture 6">
            <a:extLst>
              <a:ext uri="{FF2B5EF4-FFF2-40B4-BE49-F238E27FC236}">
                <a16:creationId xmlns:a16="http://schemas.microsoft.com/office/drawing/2014/main" id="{E90E08A2-DCC6-40B4-BD58-7903C9E5B8CD}"/>
              </a:ext>
            </a:extLst>
          </p:cNvPr>
          <p:cNvPicPr>
            <a:picLocks noChangeAspect="1"/>
          </p:cNvPicPr>
          <p:nvPr/>
        </p:nvPicPr>
        <p:blipFill>
          <a:blip r:embed="rId3"/>
          <a:stretch>
            <a:fillRect/>
          </a:stretch>
        </p:blipFill>
        <p:spPr>
          <a:xfrm>
            <a:off x="0" y="662940"/>
            <a:ext cx="7635240" cy="5036820"/>
          </a:xfrm>
          <a:prstGeom prst="rect">
            <a:avLst/>
          </a:prstGeom>
        </p:spPr>
      </p:pic>
      <p:sp>
        <p:nvSpPr>
          <p:cNvPr id="9" name="TextBox 8">
            <a:extLst>
              <a:ext uri="{FF2B5EF4-FFF2-40B4-BE49-F238E27FC236}">
                <a16:creationId xmlns:a16="http://schemas.microsoft.com/office/drawing/2014/main" id="{BFAC923A-0002-4D90-9F71-90078EF0B797}"/>
              </a:ext>
            </a:extLst>
          </p:cNvPr>
          <p:cNvSpPr txBox="1"/>
          <p:nvPr/>
        </p:nvSpPr>
        <p:spPr>
          <a:xfrm>
            <a:off x="2293" y="5698285"/>
            <a:ext cx="45011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ea typeface="+mn-lt"/>
                <a:cs typeface="+mn-lt"/>
              </a:rPr>
              <a:t>Hurricane Lane (2018) from the International Space Station</a:t>
            </a:r>
            <a:endParaRPr lang="en-US" dirty="0">
              <a:solidFill>
                <a:schemeClr val="tx1">
                  <a:lumMod val="75000"/>
                  <a:lumOff val="25000"/>
                </a:schemeClr>
              </a:solidFill>
              <a:latin typeface="Century Gothic"/>
              <a:ea typeface="+mn-lt"/>
              <a:cs typeface="+mn-lt"/>
            </a:endParaRPr>
          </a:p>
          <a:p>
            <a:r>
              <a:rPr lang="en-US" sz="1200" dirty="0">
                <a:solidFill>
                  <a:schemeClr val="tx1">
                    <a:lumMod val="75000"/>
                    <a:lumOff val="25000"/>
                  </a:schemeClr>
                </a:solidFill>
                <a:latin typeface="Century Gothic"/>
              </a:rPr>
              <a:t>Image Credit: NASA GSFC</a:t>
            </a:r>
            <a:endParaRPr lang="en-US" dirty="0">
              <a:solidFill>
                <a:schemeClr val="tx1">
                  <a:lumMod val="75000"/>
                  <a:lumOff val="25000"/>
                </a:schemeClr>
              </a:solidFill>
              <a:cs typeface="Calibri"/>
            </a:endParaRPr>
          </a:p>
        </p:txBody>
      </p:sp>
    </p:spTree>
    <p:extLst>
      <p:ext uri="{BB962C8B-B14F-4D97-AF65-F5344CB8AC3E}">
        <p14:creationId xmlns:p14="http://schemas.microsoft.com/office/powerpoint/2010/main" val="3793865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diagram&#10;&#10;Description automatically generated">
            <a:extLst>
              <a:ext uri="{FF2B5EF4-FFF2-40B4-BE49-F238E27FC236}">
                <a16:creationId xmlns:a16="http://schemas.microsoft.com/office/drawing/2014/main" id="{14E26F7C-88D0-4DAE-8AB1-FFDE1020E506}"/>
              </a:ext>
            </a:extLst>
          </p:cNvPr>
          <p:cNvPicPr>
            <a:picLocks noChangeAspect="1"/>
          </p:cNvPicPr>
          <p:nvPr/>
        </p:nvPicPr>
        <p:blipFill>
          <a:blip r:embed="rId3"/>
          <a:stretch>
            <a:fillRect/>
          </a:stretch>
        </p:blipFill>
        <p:spPr>
          <a:xfrm>
            <a:off x="1066800" y="880375"/>
            <a:ext cx="9723120" cy="5295370"/>
          </a:xfrm>
          <a:prstGeom prst="rect">
            <a:avLst/>
          </a:prstGeom>
          <a:ln>
            <a:solidFill>
              <a:schemeClr val="tx1">
                <a:lumMod val="75000"/>
                <a:lumOff val="25000"/>
              </a:schemeClr>
            </a:solidFill>
          </a:ln>
        </p:spPr>
      </p:pic>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a:ea typeface="+mj-lt"/>
                <a:cs typeface="+mj-lt"/>
              </a:rPr>
              <a:t>Maps </a:t>
            </a:r>
            <a:r>
              <a:rPr lang="en-US" sz="4000" b="1" dirty="0">
                <a:solidFill>
                  <a:srgbClr val="B73B52"/>
                </a:solidFill>
                <a:ea typeface="+mj-lt"/>
                <a:cs typeface="+mj-lt"/>
              </a:rPr>
              <a:t>–</a:t>
            </a:r>
            <a:r>
              <a:rPr lang="en-US" sz="4000" dirty="0">
                <a:solidFill>
                  <a:srgbClr val="B73B52"/>
                </a:solidFill>
                <a:ea typeface="+mj-lt"/>
                <a:cs typeface="+mj-lt"/>
              </a:rPr>
              <a:t> </a:t>
            </a:r>
            <a:r>
              <a:rPr lang="en-US" sz="4000" dirty="0">
                <a:solidFill>
                  <a:srgbClr val="B73B52"/>
                </a:solidFill>
                <a:latin typeface="Century Gothic"/>
                <a:ea typeface="+mj-lt"/>
                <a:cs typeface="+mj-lt"/>
              </a:rPr>
              <a:t>Focus Areas</a:t>
            </a:r>
            <a:endParaRPr lang="en-US" dirty="0"/>
          </a:p>
        </p:txBody>
      </p:sp>
      <p:sp>
        <p:nvSpPr>
          <p:cNvPr id="11" name="TextBox 10">
            <a:extLst>
              <a:ext uri="{FF2B5EF4-FFF2-40B4-BE49-F238E27FC236}">
                <a16:creationId xmlns:a16="http://schemas.microsoft.com/office/drawing/2014/main" id="{74491FB8-4464-41AB-A1B2-2354101C908E}"/>
              </a:ext>
            </a:extLst>
          </p:cNvPr>
          <p:cNvSpPr txBox="1"/>
          <p:nvPr/>
        </p:nvSpPr>
        <p:spPr>
          <a:xfrm>
            <a:off x="7818120" y="952500"/>
            <a:ext cx="459486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3F3F3F"/>
                </a:solidFill>
                <a:latin typeface="Century Gothic"/>
                <a:cs typeface="Calibri"/>
              </a:rPr>
              <a:t>Hilo</a:t>
            </a:r>
          </a:p>
        </p:txBody>
      </p:sp>
      <p:sp>
        <p:nvSpPr>
          <p:cNvPr id="12" name="TextBox 11">
            <a:extLst>
              <a:ext uri="{FF2B5EF4-FFF2-40B4-BE49-F238E27FC236}">
                <a16:creationId xmlns:a16="http://schemas.microsoft.com/office/drawing/2014/main" id="{348F73A1-BB36-4D35-BE74-393034CD0BF1}"/>
              </a:ext>
            </a:extLst>
          </p:cNvPr>
          <p:cNvSpPr txBox="1"/>
          <p:nvPr/>
        </p:nvSpPr>
        <p:spPr>
          <a:xfrm>
            <a:off x="6195060" y="5631179"/>
            <a:ext cx="45948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3F3F3F"/>
                </a:solidFill>
                <a:latin typeface="Century Gothic"/>
                <a:cs typeface="Calibri"/>
              </a:rPr>
              <a:t>Kailua-Kona</a:t>
            </a:r>
          </a:p>
        </p:txBody>
      </p:sp>
      <p:sp>
        <p:nvSpPr>
          <p:cNvPr id="4" name="TextBox 3">
            <a:extLst>
              <a:ext uri="{FF2B5EF4-FFF2-40B4-BE49-F238E27FC236}">
                <a16:creationId xmlns:a16="http://schemas.microsoft.com/office/drawing/2014/main" id="{3C82C585-E4F2-472B-A91D-481B64921339}"/>
              </a:ext>
            </a:extLst>
          </p:cNvPr>
          <p:cNvSpPr txBox="1"/>
          <p:nvPr/>
        </p:nvSpPr>
        <p:spPr>
          <a:xfrm>
            <a:off x="6282876" y="2465257"/>
            <a:ext cx="6071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a:rPr>
              <a:t>Hilo</a:t>
            </a:r>
            <a:endParaRPr lang="en-US" dirty="0"/>
          </a:p>
        </p:txBody>
      </p:sp>
      <p:sp>
        <p:nvSpPr>
          <p:cNvPr id="5" name="TextBox 4">
            <a:extLst>
              <a:ext uri="{FF2B5EF4-FFF2-40B4-BE49-F238E27FC236}">
                <a16:creationId xmlns:a16="http://schemas.microsoft.com/office/drawing/2014/main" id="{375E4374-8C5E-4FF7-AD5B-D3F3CFF60448}"/>
              </a:ext>
            </a:extLst>
          </p:cNvPr>
          <p:cNvSpPr txBox="1"/>
          <p:nvPr/>
        </p:nvSpPr>
        <p:spPr>
          <a:xfrm>
            <a:off x="1800067" y="3427500"/>
            <a:ext cx="141507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a:rPr>
              <a:t>Kailua-Kona</a:t>
            </a:r>
            <a:endParaRPr lang="en-US" dirty="0"/>
          </a:p>
        </p:txBody>
      </p:sp>
    </p:spTree>
    <p:extLst>
      <p:ext uri="{BB962C8B-B14F-4D97-AF65-F5344CB8AC3E}">
        <p14:creationId xmlns:p14="http://schemas.microsoft.com/office/powerpoint/2010/main" val="2832711443"/>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Garren Kalter</DisplayName>
        <AccountId>518</AccountId>
        <AccountType/>
      </UserInfo>
      <UserInfo>
        <DisplayName>Ryan Hammock</DisplayName>
        <AccountId>155</AccountId>
        <AccountType/>
      </UserInfo>
      <UserInfo>
        <DisplayName>Erin Azuma</DisplayName>
        <AccountId>538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4099B5-F74F-4A51-806F-A8E26A357937}">
  <ds:schemaRefs>
    <ds:schemaRef ds:uri="21e6a8e8-1dff-48a6-ab9b-8d556c6946c0"/>
    <ds:schemaRef ds:uri="7df78d0b-135a-4de7-9166-7c181cd87fb4"/>
    <ds:schemaRef ds:uri="e9445bdb-24bb-4998-a628-aa2dcfe04b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e62cf21-107c-46f9-8b49-2794bb6ce1a0"/>
  </ds:schemaRefs>
</ds:datastoreItem>
</file>

<file path=customXml/itemProps2.xml><?xml version="1.0" encoding="utf-8"?>
<ds:datastoreItem xmlns:ds="http://schemas.openxmlformats.org/officeDocument/2006/customXml" ds:itemID="{0A1226C9-9366-4A24-90C9-91A50BB5D946}"/>
</file>

<file path=customXml/itemProps3.xml><?xml version="1.0" encoding="utf-8"?>
<ds:datastoreItem xmlns:ds="http://schemas.openxmlformats.org/officeDocument/2006/customXml" ds:itemID="{943BEE3A-63C3-4F95-8612-14889B8F07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568</TotalTime>
  <Words>6929</Words>
  <Application>Microsoft Office PowerPoint</Application>
  <PresentationFormat>Widescreen</PresentationFormat>
  <Paragraphs>636</Paragraphs>
  <Slides>42</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Arial,Sans-Serif</vt:lpstr>
      <vt:lpstr>Calibri</vt:lpstr>
      <vt:lpstr>Calibri Light</vt:lpstr>
      <vt:lpstr>Century Gothic</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11</cp:revision>
  <dcterms:created xsi:type="dcterms:W3CDTF">2019-11-12T17:46:59Z</dcterms:created>
  <dcterms:modified xsi:type="dcterms:W3CDTF">2021-11-15T18:58:13Z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