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37C"/>
    <a:srgbClr val="95B823"/>
    <a:srgbClr val="55A976"/>
    <a:srgbClr val="C41F48"/>
    <a:srgbClr val="DB6C20"/>
    <a:srgbClr val="904D99"/>
    <a:srgbClr val="964135"/>
    <a:srgbClr val="42ACCE"/>
    <a:srgbClr val="000000"/>
    <a:srgbClr val="7DB7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25" autoAdjust="0"/>
    <p:restoredTop sz="94595" autoAdjust="0"/>
  </p:normalViewPr>
  <p:slideViewPr>
    <p:cSldViewPr snapToGrid="0" showGuides="1">
      <p:cViewPr>
        <p:scale>
          <a:sx n="40" d="100"/>
          <a:sy n="40" d="100"/>
        </p:scale>
        <p:origin x="712" y="144"/>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6/3/20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8983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8983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8983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1396960" y="34009628"/>
            <a:ext cx="4989068" cy="738664"/>
          </a:xfrm>
          <a:prstGeom prst="rect">
            <a:avLst/>
          </a:prstGeom>
          <a:noFill/>
        </p:spPr>
        <p:txBody>
          <a:bodyPr wrap="square" rtlCol="0">
            <a:spAutoFit/>
          </a:bodyPr>
          <a:lstStyle/>
          <a:p>
            <a:pPr algn="r"/>
            <a:r>
              <a:rPr lang="en-US" sz="4200" spc="200" baseline="0" dirty="0">
                <a:solidFill>
                  <a:schemeClr val="bg1"/>
                </a:solidFill>
                <a:latin typeface="Century Gothic" panose="020B0502020202020204" pitchFamily="34" charset="0"/>
              </a:rPr>
              <a:t> Summer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pic>
        <p:nvPicPr>
          <p:cNvPr id="12" name="Picture 11"/>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364045" y="1286693"/>
            <a:ext cx="2539978" cy="2539978"/>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9837C"/>
                </a:solidFill>
                <a:latin typeface="Century Gothic" panose="020B0502020202020204" pitchFamily="34" charset="0"/>
              </a:rPr>
              <a:t>Study Area</a:t>
            </a:r>
            <a:r>
              <a:rPr lang="en-US" sz="10000" dirty="0">
                <a:solidFill>
                  <a:srgbClr val="89837C"/>
                </a:solidFill>
                <a:latin typeface="Century Gothic" panose="020B0502020202020204" pitchFamily="34" charset="0"/>
              </a:rPr>
              <a:t> Transportation &amp; Infrastructure</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89837C"/>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89837C"/>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Objectives</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Best</a:t>
            </a:r>
            <a:r>
              <a:rPr lang="en-US" dirty="0">
                <a:solidFill>
                  <a:srgbClr val="89837C"/>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89837C"/>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89837C"/>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9837C"/>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89837C"/>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89837C"/>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89837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89837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89837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a:noFill/>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9837C"/>
                </a:solidFill>
                <a:latin typeface="Century Gothic" panose="020B0502020202020204" pitchFamily="34" charset="0"/>
              </a:rPr>
              <a:t>Study Area</a:t>
            </a:r>
            <a:r>
              <a:rPr lang="en-US" sz="10000" dirty="0">
                <a:solidFill>
                  <a:srgbClr val="89837C"/>
                </a:solidFill>
                <a:latin typeface="Century Gothic" panose="020B0502020202020204" pitchFamily="34" charset="0"/>
              </a:rPr>
              <a:t> Transportation &amp; Infrastructure</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89837C"/>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89837C"/>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Objectives</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Ensure</a:t>
            </a:r>
            <a:r>
              <a:rPr lang="en-US" dirty="0">
                <a:solidFill>
                  <a:srgbClr val="89837C"/>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Best</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9837C"/>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89837C"/>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89837C"/>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89837C"/>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Start</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Objectives</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Ensure</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Best</a:t>
            </a:r>
            <a:r>
              <a:rPr lang="en-US" dirty="0">
                <a:solidFill>
                  <a:srgbClr val="89837C"/>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9837C"/>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89837C"/>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9837C"/>
                </a:solidFill>
                <a:latin typeface="Century Gothic" panose="020B0502020202020204" pitchFamily="34" charset="0"/>
              </a:rPr>
              <a:t>Study Area</a:t>
            </a:r>
            <a:r>
              <a:rPr lang="en-US" sz="10000" dirty="0">
                <a:solidFill>
                  <a:srgbClr val="89837C"/>
                </a:solidFill>
                <a:latin typeface="Century Gothic" panose="020B0502020202020204" pitchFamily="34" charset="0"/>
              </a:rPr>
              <a:t> Transportation &amp; Infrastructure</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89837C"/>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9322</TotalTime>
  <Words>1247</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52</cp:revision>
  <dcterms:created xsi:type="dcterms:W3CDTF">2019-11-06T20:00:51Z</dcterms:created>
  <dcterms:modified xsi:type="dcterms:W3CDTF">2020-06-03T20:40:34Z</dcterms:modified>
</cp:coreProperties>
</file>