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9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298A8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9298A8"/>
                </a:solidFill>
                <a:latin typeface="+mj-lt"/>
              </a:rPr>
              <a:t>Transportation &amp; Infrastructure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298A8"/>
                </a:solidFill>
                <a:latin typeface="+mj-lt"/>
              </a:rPr>
              <a:t>Location</a:t>
            </a:r>
          </a:p>
          <a:p>
            <a:r>
              <a:rPr lang="en-US" sz="1600" b="1" dirty="0">
                <a:solidFill>
                  <a:srgbClr val="9298A8"/>
                </a:solidFill>
                <a:latin typeface="+mj-lt"/>
              </a:rPr>
              <a:t>Transportation &amp; Infrastructure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38</cp:revision>
  <dcterms:created xsi:type="dcterms:W3CDTF">2015-09-10T20:35:32Z</dcterms:created>
  <dcterms:modified xsi:type="dcterms:W3CDTF">2018-01-22T22:17:39Z</dcterms:modified>
</cp:coreProperties>
</file>