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</p:sldIdLst>
  <p:sldSz cx="27432000" cy="36576000"/>
  <p:notesSz cx="6858000" cy="9144000"/>
  <p:defaultTextStyle>
    <a:defPPr>
      <a:defRPr lang="en-US"/>
    </a:defPPr>
    <a:lvl1pPr marL="0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1pPr>
    <a:lvl2pPr marL="1536192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2pPr>
    <a:lvl3pPr marL="3072384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3pPr>
    <a:lvl4pPr marL="4608576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4pPr>
    <a:lvl5pPr marL="6144768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5pPr>
    <a:lvl6pPr marL="7680960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6pPr>
    <a:lvl7pPr marL="9217152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7pPr>
    <a:lvl8pPr marL="10753344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8pPr>
    <a:lvl9pPr marL="12289536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A24A"/>
    <a:srgbClr val="F6D8B2"/>
    <a:srgbClr val="EEB570"/>
    <a:srgbClr val="7FB662"/>
    <a:srgbClr val="C9E1BD"/>
    <a:srgbClr val="A3CC8E"/>
    <a:srgbClr val="FAE1D6"/>
    <a:srgbClr val="F1AB8B"/>
    <a:srgbClr val="E978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21" d="100"/>
          <a:sy n="21" d="100"/>
        </p:scale>
        <p:origin x="112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432000" cy="36576000"/>
          </a:xfrm>
          <a:prstGeom prst="rect">
            <a:avLst/>
          </a:prstGeom>
        </p:spPr>
      </p:pic>
      <p:sp>
        <p:nvSpPr>
          <p:cNvPr id="10" name="Main Title"/>
          <p:cNvSpPr>
            <a:spLocks noGrp="1"/>
          </p:cNvSpPr>
          <p:nvPr>
            <p:ph type="body" sz="quarter" idx="10" hasCustomPrompt="1"/>
          </p:nvPr>
        </p:nvSpPr>
        <p:spPr>
          <a:xfrm rot="16200000">
            <a:off x="15170484" y="21966321"/>
            <a:ext cx="21421558" cy="231407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0" b="0" baseline="0">
                <a:solidFill>
                  <a:srgbClr val="E9A24A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Short Title [Title Case]</a:t>
            </a:r>
            <a:endParaRPr lang="en-US" dirty="0"/>
          </a:p>
        </p:txBody>
      </p:sp>
      <p:sp>
        <p:nvSpPr>
          <p:cNvPr id="9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5715000" y="438150"/>
            <a:ext cx="16173450" cy="333375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6000" b="1" baseline="0">
                <a:solidFill>
                  <a:srgbClr val="E9A24A"/>
                </a:solidFill>
                <a:latin typeface="+mj-lt"/>
              </a:defRPr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 smtClean="0"/>
              <a:t>Project Subtitle </a:t>
            </a:r>
          </a:p>
          <a:p>
            <a:pPr lvl="0"/>
            <a:r>
              <a:rPr lang="en-US" dirty="0" smtClean="0"/>
              <a:t>[Use Title Case]</a:t>
            </a:r>
          </a:p>
        </p:txBody>
      </p:sp>
    </p:spTree>
    <p:extLst>
      <p:ext uri="{BB962C8B-B14F-4D97-AF65-F5344CB8AC3E}">
        <p14:creationId xmlns:p14="http://schemas.microsoft.com/office/powerpoint/2010/main" val="36038083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2752" userDrawn="1">
          <p15:clr>
            <a:srgbClr val="FBAE40"/>
          </p15:clr>
        </p15:guide>
        <p15:guide id="2" orient="horz" pos="2880" userDrawn="1">
          <p15:clr>
            <a:srgbClr val="FBAE40"/>
          </p15:clr>
        </p15:guide>
        <p15:guide id="3" orient="horz" pos="2592" userDrawn="1">
          <p15:clr>
            <a:srgbClr val="FBAE40"/>
          </p15:clr>
        </p15:guide>
        <p15:guide id="4" pos="15264" userDrawn="1">
          <p15:clr>
            <a:srgbClr val="FBAE40"/>
          </p15:clr>
        </p15:guide>
        <p15:guide id="5" pos="576" userDrawn="1">
          <p15:clr>
            <a:srgbClr val="FBAE40"/>
          </p15:clr>
        </p15:guide>
        <p15:guide id="6" pos="86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459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txStyles>
    <p:titleStyle>
      <a:lvl1pPr algn="l" defTabSz="2743200" rtl="0" eaLnBrk="1" latinLnBrk="0" hangingPunct="1">
        <a:lnSpc>
          <a:spcPct val="90000"/>
        </a:lnSpc>
        <a:spcBef>
          <a:spcPct val="0"/>
        </a:spcBef>
        <a:buNone/>
        <a:defRPr sz="1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800" indent="-685800" algn="l" defTabSz="2743200" rtl="0" eaLnBrk="1" latinLnBrk="0" hangingPunct="1">
        <a:lnSpc>
          <a:spcPct val="90000"/>
        </a:lnSpc>
        <a:spcBef>
          <a:spcPts val="3000"/>
        </a:spcBef>
        <a:buFont typeface="Arial" panose="020B0604020202020204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1pPr>
      <a:lvl2pPr marL="20574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6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61722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75438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9154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102870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6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3pPr>
      <a:lvl4pPr marL="41148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54864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68580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2296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96012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8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support.office.com/en-us/article/Crop-a-picture-to-fit-in-a-shape-1CE8CF89-6A19-4EE4-82CA-4F8E81469590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support.office.com/en-us/article/Crop-a-picture-to-fit-in-a-shape-1CE8CF89-6A19-4EE4-82CA-4F8E81469590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support.office.com/en-us/article/Crop-a-picture-to-fit-in-a-shape-1CE8CF89-6A19-4EE4-82CA-4F8E81469590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2859181" y="12062448"/>
            <a:ext cx="10502101" cy="4111762"/>
          </a:xfrm>
          <a:prstGeom prst="rect">
            <a:avLst/>
          </a:prstGeom>
          <a:solidFill>
            <a:srgbClr val="EEB570"/>
          </a:solidFill>
          <a:ln>
            <a:solidFill>
              <a:srgbClr val="E9A2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en-US" sz="3800" b="1" dirty="0" smtClean="0">
                <a:solidFill>
                  <a:srgbClr val="F6D8B2"/>
                </a:solidFill>
              </a:rPr>
              <a:t>PLACEHOLDER FOR STUDY AREA IMAGES.</a:t>
            </a:r>
          </a:p>
          <a:p>
            <a:pPr algn="r"/>
            <a:r>
              <a:rPr lang="en-US" sz="3800" b="1" dirty="0" smtClean="0">
                <a:solidFill>
                  <a:srgbClr val="F6D8B2"/>
                </a:solidFill>
              </a:rPr>
              <a:t>DO NOT PLACE IMAGES IN A BOX.</a:t>
            </a:r>
            <a:endParaRPr lang="en-US" sz="3800" b="1" dirty="0">
              <a:solidFill>
                <a:srgbClr val="F6D8B2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914399" y="19648481"/>
            <a:ext cx="22913446" cy="7547546"/>
          </a:xfrm>
          <a:prstGeom prst="rect">
            <a:avLst/>
          </a:prstGeom>
          <a:solidFill>
            <a:srgbClr val="EEB570"/>
          </a:solidFill>
          <a:ln>
            <a:solidFill>
              <a:srgbClr val="E9A2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0" b="1" dirty="0" smtClean="0">
              <a:solidFill>
                <a:srgbClr val="F6D8B2"/>
              </a:solidFill>
            </a:endParaRPr>
          </a:p>
          <a:p>
            <a:pPr algn="ctr"/>
            <a:r>
              <a:rPr lang="en-US" sz="9000" b="1" dirty="0" smtClean="0">
                <a:solidFill>
                  <a:srgbClr val="F6D8B2"/>
                </a:solidFill>
              </a:rPr>
              <a:t>PLACEHOLDER FOR RESULTS IMAGES.</a:t>
            </a:r>
          </a:p>
          <a:p>
            <a:pPr algn="ctr"/>
            <a:r>
              <a:rPr lang="en-US" sz="9000" b="1" dirty="0" smtClean="0">
                <a:solidFill>
                  <a:srgbClr val="F6D8B2"/>
                </a:solidFill>
              </a:rPr>
              <a:t>DO NOT PLACE IMAGES IN A BOX.</a:t>
            </a:r>
            <a:endParaRPr lang="en-US" sz="9000" b="1" dirty="0">
              <a:solidFill>
                <a:srgbClr val="F6D8B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3099" y="18832935"/>
            <a:ext cx="229847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E9A24A"/>
                </a:solidFill>
                <a:latin typeface="Century Gothic" panose="020B0502020202020204" pitchFamily="34" charset="0"/>
              </a:rPr>
              <a:t>Results</a:t>
            </a:r>
          </a:p>
        </p:txBody>
      </p:sp>
      <p:sp>
        <p:nvSpPr>
          <p:cNvPr id="8" name="Text Placeholder 16"/>
          <p:cNvSpPr txBox="1">
            <a:spLocks/>
          </p:cNvSpPr>
          <p:nvPr/>
        </p:nvSpPr>
        <p:spPr>
          <a:xfrm>
            <a:off x="12839700" y="31597322"/>
            <a:ext cx="10972800" cy="2513035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Include anyone who has helped you with the project.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If this is a continuation project, credit the previous team members and contributors.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If you are including affiliations, use DEVELOP as the affiliation for a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</a:rPr>
              <a:t>DEVELOPer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 or former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</a:rPr>
              <a:t>DEVELOPer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—not their school or former school.</a:t>
            </a:r>
          </a:p>
          <a:p>
            <a:endParaRPr lang="en-US" dirty="0" smtClean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2" name="Text Placeholder 16"/>
          <p:cNvSpPr txBox="1">
            <a:spLocks/>
          </p:cNvSpPr>
          <p:nvPr/>
        </p:nvSpPr>
        <p:spPr>
          <a:xfrm>
            <a:off x="12839699" y="17562916"/>
            <a:ext cx="10972801" cy="1631207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Earth observation icons can be found on DEVELOPedia.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Keep any text editable.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87514" y="4493747"/>
            <a:ext cx="115163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E9A24A"/>
                </a:solidFill>
                <a:latin typeface="Century Gothic" panose="020B0502020202020204" pitchFamily="34" charset="0"/>
              </a:rPr>
              <a:t>Abstract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839700" y="4488831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E9A24A"/>
                </a:solidFill>
                <a:latin typeface="Century Gothic" panose="020B0502020202020204" pitchFamily="34" charset="0"/>
              </a:rPr>
              <a:t>Objectives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87514" y="11152519"/>
            <a:ext cx="114077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E9A24A"/>
                </a:solidFill>
                <a:latin typeface="Century Gothic" panose="020B0502020202020204" pitchFamily="34" charset="0"/>
              </a:rPr>
              <a:t>Methodology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2817485" y="11160811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E9A24A"/>
                </a:solidFill>
                <a:latin typeface="Century Gothic" panose="020B0502020202020204" pitchFamily="34" charset="0"/>
              </a:rPr>
              <a:t>Study Area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2839700" y="16661279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E9A24A"/>
                </a:solidFill>
                <a:latin typeface="Century Gothic" panose="020B0502020202020204" pitchFamily="34" charset="0"/>
              </a:rPr>
              <a:t>Earth Observations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2818904" y="30724867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E9A24A"/>
                </a:solidFill>
                <a:latin typeface="Century Gothic" panose="020B0502020202020204" pitchFamily="34" charset="0"/>
              </a:rPr>
              <a:t>Acknowledgements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14399" y="15340320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E9A24A"/>
                </a:solidFill>
                <a:latin typeface="Century Gothic" panose="020B0502020202020204" pitchFamily="34" charset="0"/>
              </a:rPr>
              <a:t>Project Partners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71424" y="27335907"/>
            <a:ext cx="45425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E9A24A"/>
                </a:solidFill>
                <a:latin typeface="Century Gothic" panose="020B0502020202020204" pitchFamily="34" charset="0"/>
              </a:rPr>
              <a:t>Team Members</a:t>
            </a:r>
          </a:p>
        </p:txBody>
      </p:sp>
      <p:sp>
        <p:nvSpPr>
          <p:cNvPr id="31" name="Main Title"/>
          <p:cNvSpPr>
            <a:spLocks noGrp="1"/>
          </p:cNvSpPr>
          <p:nvPr>
            <p:ph type="body" sz="quarter" idx="10" hasCustomPrompt="1"/>
          </p:nvPr>
        </p:nvSpPr>
        <p:spPr>
          <a:xfrm rot="16200000">
            <a:off x="11208610" y="18004447"/>
            <a:ext cx="29345306" cy="231407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6000" b="0" baseline="0">
                <a:solidFill>
                  <a:srgbClr val="E97845"/>
                </a:solidFill>
                <a:latin typeface="+mj-lt"/>
              </a:defRPr>
            </a:lvl1pPr>
          </a:lstStyle>
          <a:p>
            <a:pPr lvl="0"/>
            <a:r>
              <a:rPr lang="en-US" sz="14000" b="1" dirty="0" smtClean="0">
                <a:solidFill>
                  <a:srgbClr val="E9A24A"/>
                </a:solidFill>
              </a:rPr>
              <a:t>Study Area </a:t>
            </a:r>
            <a:r>
              <a:rPr lang="en-US" sz="14000" dirty="0" smtClean="0">
                <a:solidFill>
                  <a:srgbClr val="E9A24A"/>
                </a:solidFill>
              </a:rPr>
              <a:t>App Area</a:t>
            </a:r>
            <a:endParaRPr lang="en-US" sz="14000" dirty="0">
              <a:solidFill>
                <a:srgbClr val="E9A24A"/>
              </a:solidFill>
            </a:endParaRPr>
          </a:p>
        </p:txBody>
      </p:sp>
      <p:sp>
        <p:nvSpPr>
          <p:cNvPr id="32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5715000" y="438150"/>
            <a:ext cx="16173450" cy="333375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6000" b="1" baseline="0">
                <a:solidFill>
                  <a:srgbClr val="EA7845"/>
                </a:solidFill>
                <a:latin typeface="+mj-lt"/>
              </a:defRPr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 smtClean="0">
                <a:solidFill>
                  <a:srgbClr val="E9A24A"/>
                </a:solidFill>
              </a:rPr>
              <a:t>Project Subtitle </a:t>
            </a:r>
          </a:p>
          <a:p>
            <a:pPr lvl="0"/>
            <a:r>
              <a:rPr lang="en-US" dirty="0" smtClean="0">
                <a:solidFill>
                  <a:srgbClr val="E9A24A"/>
                </a:solidFill>
              </a:rPr>
              <a:t>[Use Title Case]</a:t>
            </a:r>
          </a:p>
        </p:txBody>
      </p:sp>
      <p:sp>
        <p:nvSpPr>
          <p:cNvPr id="39" name="Text Placeholder 16"/>
          <p:cNvSpPr txBox="1">
            <a:spLocks/>
          </p:cNvSpPr>
          <p:nvPr/>
        </p:nvSpPr>
        <p:spPr>
          <a:xfrm>
            <a:off x="12839700" y="28246565"/>
            <a:ext cx="10972800" cy="2940217"/>
          </a:xfrm>
          <a:prstGeom prst="rect">
            <a:avLst/>
          </a:prstGeom>
        </p:spPr>
        <p:txBody>
          <a:bodyPr numCol="1" spcCol="640080"/>
          <a:lstStyle>
            <a:lvl1pPr marL="457200" indent="-45720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indent="-347663">
              <a:buClr>
                <a:srgbClr val="E9A24A"/>
              </a:buClr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Use bullets.</a:t>
            </a:r>
          </a:p>
          <a:p>
            <a:pPr marL="347663" indent="-347663">
              <a:buClr>
                <a:srgbClr val="E9A24A"/>
              </a:buClr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Use complete sentences with periods.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2839700" y="27339376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E9A24A"/>
                </a:solidFill>
                <a:latin typeface="Century Gothic" panose="020B0502020202020204" pitchFamily="34" charset="0"/>
              </a:rPr>
              <a:t>Conclusions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4457525" y="5014452"/>
            <a:ext cx="2769989" cy="696123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2800" dirty="0">
                <a:solidFill>
                  <a:srgbClr val="767171"/>
                </a:solidFill>
                <a:latin typeface="Garamond"/>
              </a:rPr>
              <a:t>This area is to be left empty if the short title does not require this extra space (delete this text box).</a:t>
            </a:r>
          </a:p>
          <a:p>
            <a:r>
              <a:rPr lang="en-US" sz="2800" dirty="0">
                <a:solidFill>
                  <a:srgbClr val="767171"/>
                </a:solidFill>
                <a:latin typeface="Garamond"/>
              </a:rPr>
              <a:t>  </a:t>
            </a:r>
          </a:p>
          <a:p>
            <a:r>
              <a:rPr lang="en-US" sz="2800" dirty="0">
                <a:solidFill>
                  <a:srgbClr val="767171"/>
                </a:solidFill>
                <a:latin typeface="Garamond"/>
              </a:rPr>
              <a:t>Short title should be </a:t>
            </a:r>
            <a:r>
              <a:rPr lang="en-US" sz="2800" dirty="0" smtClean="0">
                <a:solidFill>
                  <a:srgbClr val="767171"/>
                </a:solidFill>
                <a:latin typeface="Garamond"/>
              </a:rPr>
              <a:t>between 120 and 140pt </a:t>
            </a:r>
            <a:r>
              <a:rPr lang="en-US" sz="2800" dirty="0">
                <a:solidFill>
                  <a:srgbClr val="767171"/>
                </a:solidFill>
                <a:latin typeface="Garamond"/>
              </a:rPr>
              <a:t>font. Only shrink if short title cannot fit in provided text box.</a:t>
            </a:r>
          </a:p>
        </p:txBody>
      </p:sp>
      <p:sp>
        <p:nvSpPr>
          <p:cNvPr id="43" name="Subtitle"/>
          <p:cNvSpPr txBox="1">
            <a:spLocks/>
          </p:cNvSpPr>
          <p:nvPr/>
        </p:nvSpPr>
        <p:spPr>
          <a:xfrm>
            <a:off x="6096000" y="35153600"/>
            <a:ext cx="15501257" cy="1034530"/>
          </a:xfrm>
          <a:prstGeom prst="rect">
            <a:avLst/>
          </a:prstGeom>
        </p:spPr>
        <p:txBody>
          <a:bodyPr anchor="ctr"/>
          <a:lstStyle>
            <a:lvl1pPr marL="0" indent="0" algn="ctr" defTabSz="27432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b="1" kern="1200" baseline="0">
                <a:solidFill>
                  <a:srgbClr val="EA7845"/>
                </a:solidFill>
                <a:latin typeface="+mj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0" dirty="0" smtClean="0">
                <a:solidFill>
                  <a:srgbClr val="E9A24A"/>
                </a:solidFill>
              </a:rPr>
              <a:t>Node Location – Year Term</a:t>
            </a:r>
          </a:p>
        </p:txBody>
      </p:sp>
      <p:sp>
        <p:nvSpPr>
          <p:cNvPr id="34" name="Text Placeholder 16"/>
          <p:cNvSpPr txBox="1">
            <a:spLocks/>
          </p:cNvSpPr>
          <p:nvPr/>
        </p:nvSpPr>
        <p:spPr>
          <a:xfrm>
            <a:off x="914400" y="5447353"/>
            <a:ext cx="11380829" cy="559566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Keep this blank for now.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Body text should be at least 24 point font.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Captions and any other text should be at least 16 point font. Image and legend text should be the correct size, regardless of whether it is editable.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Feel free to rename, move, and resize sections as needed.</a:t>
            </a:r>
          </a:p>
        </p:txBody>
      </p:sp>
      <p:sp>
        <p:nvSpPr>
          <p:cNvPr id="35" name="Text Placeholder 16"/>
          <p:cNvSpPr txBox="1">
            <a:spLocks/>
          </p:cNvSpPr>
          <p:nvPr/>
        </p:nvSpPr>
        <p:spPr>
          <a:xfrm>
            <a:off x="12818904" y="5400091"/>
            <a:ext cx="10582656" cy="5138967"/>
          </a:xfrm>
          <a:prstGeom prst="rect">
            <a:avLst/>
          </a:prstGeom>
        </p:spPr>
        <p:txBody>
          <a:bodyPr numCol="1" spcCol="640080"/>
          <a:lstStyle>
            <a:lvl1pPr marL="457200" indent="-45720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indent="-347663">
              <a:buClr>
                <a:srgbClr val="E9A24A"/>
              </a:buClr>
            </a:pPr>
            <a:r>
              <a:rPr lang="en-US" b="1" dirty="0">
                <a:solidFill>
                  <a:srgbClr val="E9A24A"/>
                </a:solidFill>
              </a:rPr>
              <a:t>Start</a:t>
            </a:r>
            <a:r>
              <a:rPr lang="en-US" dirty="0">
                <a:solidFill>
                  <a:srgbClr val="E9A24A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the first word of each objective with a verb. And it should be colored and bolded in the app color.</a:t>
            </a:r>
          </a:p>
          <a:p>
            <a:pPr marL="347663" indent="-347663">
              <a:buClr>
                <a:srgbClr val="E9A24A"/>
              </a:buClr>
            </a:pPr>
            <a:r>
              <a:rPr lang="en-US" b="1" dirty="0">
                <a:solidFill>
                  <a:srgbClr val="E9A24A"/>
                </a:solidFill>
              </a:rPr>
              <a:t>Ensure</a:t>
            </a:r>
            <a:r>
              <a:rPr lang="en-US" dirty="0">
                <a:solidFill>
                  <a:srgbClr val="E9A24A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this is a bulleted list.</a:t>
            </a:r>
          </a:p>
          <a:p>
            <a:pPr marL="347663" indent="-347663">
              <a:buClr>
                <a:srgbClr val="E9A24A"/>
              </a:buClr>
            </a:pPr>
            <a:r>
              <a:rPr lang="en-US" b="1" dirty="0">
                <a:solidFill>
                  <a:srgbClr val="E9A24A"/>
                </a:solidFill>
              </a:rPr>
              <a:t>Do</a:t>
            </a:r>
            <a:r>
              <a:rPr lang="en-US" dirty="0">
                <a:solidFill>
                  <a:srgbClr val="E9A24A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not change the bullet style or color.</a:t>
            </a:r>
          </a:p>
          <a:p>
            <a:pPr marL="347663" indent="-347663">
              <a:buClr>
                <a:srgbClr val="E9A24A"/>
              </a:buClr>
            </a:pPr>
            <a:r>
              <a:rPr lang="en-US" b="1" dirty="0">
                <a:solidFill>
                  <a:srgbClr val="E9A24A"/>
                </a:solidFill>
              </a:rPr>
              <a:t>Best</a:t>
            </a:r>
            <a:r>
              <a:rPr lang="en-US" dirty="0">
                <a:solidFill>
                  <a:srgbClr val="E9A24A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practice is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to use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incomplete sentences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and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not use a period at the end, but you can use periods if needed. Either way, be consistent in the style of bullets and period usage throughout.</a:t>
            </a:r>
          </a:p>
          <a:p>
            <a:pPr marL="347663" indent="-347663">
              <a:buClr>
                <a:srgbClr val="E9A24A"/>
              </a:buClr>
            </a:pPr>
            <a:r>
              <a:rPr lang="en-US" b="1" dirty="0">
                <a:solidFill>
                  <a:srgbClr val="E9A24A"/>
                </a:solidFill>
              </a:rPr>
              <a:t>The</a:t>
            </a:r>
            <a:r>
              <a:rPr lang="en-US" dirty="0">
                <a:solidFill>
                  <a:srgbClr val="E9A24A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objectives listed here should be the same as or very similar to the ones in the project summary or technical paper.</a:t>
            </a:r>
          </a:p>
        </p:txBody>
      </p:sp>
      <p:sp>
        <p:nvSpPr>
          <p:cNvPr id="36" name="Text Placeholder 16"/>
          <p:cNvSpPr txBox="1">
            <a:spLocks/>
          </p:cNvSpPr>
          <p:nvPr/>
        </p:nvSpPr>
        <p:spPr>
          <a:xfrm>
            <a:off x="12839699" y="12068000"/>
            <a:ext cx="10521583" cy="2834640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Include a map that has easily readable text and a legend. Including </a:t>
            </a:r>
            <a:r>
              <a:rPr lang="en-US" dirty="0">
                <a:solidFill>
                  <a:schemeClr val="bg1"/>
                </a:solidFill>
              </a:rPr>
              <a:t>the study period is optional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b="1" dirty="0">
                <a:solidFill>
                  <a:schemeClr val="bg1"/>
                </a:solidFill>
              </a:rPr>
              <a:t>For ALL images </a:t>
            </a:r>
            <a:r>
              <a:rPr lang="en-US" b="1" dirty="0" smtClean="0">
                <a:solidFill>
                  <a:schemeClr val="bg1"/>
                </a:solidFill>
              </a:rPr>
              <a:t>– make </a:t>
            </a:r>
            <a:r>
              <a:rPr lang="en-US" b="1" dirty="0">
                <a:solidFill>
                  <a:schemeClr val="bg1"/>
                </a:solidFill>
              </a:rPr>
              <a:t>sure all text is legible and add legends separately (so they can be moved or resized</a:t>
            </a:r>
            <a:r>
              <a:rPr lang="en-US" b="1" dirty="0" smtClean="0">
                <a:solidFill>
                  <a:schemeClr val="bg1"/>
                </a:solidFill>
              </a:rPr>
              <a:t>). </a:t>
            </a:r>
            <a:r>
              <a:rPr lang="en-US" dirty="0" smtClean="0">
                <a:solidFill>
                  <a:schemeClr val="bg1"/>
                </a:solidFill>
              </a:rPr>
              <a:t>If </a:t>
            </a:r>
            <a:r>
              <a:rPr lang="en-US" dirty="0">
                <a:solidFill>
                  <a:schemeClr val="bg1"/>
                </a:solidFill>
              </a:rPr>
              <a:t>text is not editable, a team member must be available to make changes with a </a:t>
            </a:r>
            <a:r>
              <a:rPr lang="en-US" b="1" dirty="0">
                <a:solidFill>
                  <a:schemeClr val="bg1"/>
                </a:solidFill>
              </a:rPr>
              <a:t>very short turn-around time </a:t>
            </a:r>
            <a:r>
              <a:rPr lang="en-US" dirty="0">
                <a:solidFill>
                  <a:schemeClr val="bg1"/>
                </a:solidFill>
              </a:rPr>
              <a:t>(hours, not days) after submission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7" name="Text Placeholder 16"/>
          <p:cNvSpPr txBox="1">
            <a:spLocks/>
          </p:cNvSpPr>
          <p:nvPr/>
        </p:nvSpPr>
        <p:spPr>
          <a:xfrm>
            <a:off x="914399" y="19714871"/>
            <a:ext cx="22917151" cy="7088479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Use images.</a:t>
            </a:r>
          </a:p>
          <a:p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For ALL images 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– </a:t>
            </a:r>
            <a:r>
              <a:rPr lang="en-US" b="1" dirty="0" smtClean="0">
                <a:solidFill>
                  <a:schemeClr val="bg1"/>
                </a:solidFill>
              </a:rPr>
              <a:t>make </a:t>
            </a:r>
            <a:r>
              <a:rPr lang="en-US" b="1" dirty="0">
                <a:solidFill>
                  <a:schemeClr val="bg1"/>
                </a:solidFill>
              </a:rPr>
              <a:t>sure all text is legible and add legends separately (so they can be moved or resized). </a:t>
            </a:r>
            <a:r>
              <a:rPr lang="en-US" dirty="0">
                <a:solidFill>
                  <a:schemeClr val="bg1"/>
                </a:solidFill>
              </a:rPr>
              <a:t>If text is not editable, a team member must be available to make changes with a </a:t>
            </a:r>
            <a:r>
              <a:rPr lang="en-US" b="1" dirty="0">
                <a:solidFill>
                  <a:schemeClr val="bg1"/>
                </a:solidFill>
              </a:rPr>
              <a:t>very short turn-around time </a:t>
            </a:r>
            <a:r>
              <a:rPr lang="en-US" dirty="0">
                <a:solidFill>
                  <a:schemeClr val="bg1"/>
                </a:solidFill>
              </a:rPr>
              <a:t>(hours, not days) after submission.</a:t>
            </a: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Make sure that it has some sort of flow, that it makes sense.  Show your results in a logical order.</a:t>
            </a: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No bullets.</a:t>
            </a:r>
          </a:p>
        </p:txBody>
      </p:sp>
      <p:sp>
        <p:nvSpPr>
          <p:cNvPr id="38" name="Text Placeholder 16"/>
          <p:cNvSpPr txBox="1">
            <a:spLocks/>
          </p:cNvSpPr>
          <p:nvPr/>
        </p:nvSpPr>
        <p:spPr>
          <a:xfrm>
            <a:off x="887514" y="11971922"/>
            <a:ext cx="11407715" cy="3518269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Use imagery or a workflow here.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Keep text to a minimum.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The font should be easily readable (minimum 16 point font stated above).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Don’t paste images of flowcharts—all images should be editable.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Feel free to delete this text box as appropriate to your workflow.</a:t>
            </a:r>
          </a:p>
        </p:txBody>
      </p:sp>
      <p:sp>
        <p:nvSpPr>
          <p:cNvPr id="41" name="Text Placeholder 16"/>
          <p:cNvSpPr txBox="1">
            <a:spLocks/>
          </p:cNvSpPr>
          <p:nvPr/>
        </p:nvSpPr>
        <p:spPr>
          <a:xfrm>
            <a:off x="935195" y="16155865"/>
            <a:ext cx="10921333" cy="2442078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Only use federal logos—no state or local government logos, or NGO logos.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Some logos are on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</a:rPr>
              <a:t>DEVELOPedia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.</a:t>
            </a:r>
          </a:p>
          <a:p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mages and text should be added separately (not as an image).</a:t>
            </a:r>
          </a:p>
        </p:txBody>
      </p:sp>
      <p:sp>
        <p:nvSpPr>
          <p:cNvPr id="45" name="Text Placeholder 16"/>
          <p:cNvSpPr txBox="1">
            <a:spLocks/>
          </p:cNvSpPr>
          <p:nvPr/>
        </p:nvSpPr>
        <p:spPr>
          <a:xfrm>
            <a:off x="871424" y="28386302"/>
            <a:ext cx="9174477" cy="2123078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List Team Leads first and include their title below their name.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Headshots should include professional business attire.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Images should be cropped to a circle shape at a 1.8” x 1.8” dimension and centered in aperture shape. Instruction on how to do this can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be found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  <a:hlinkClick r:id="rId2"/>
              </a:rPr>
              <a:t>here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70" name="Text Placeholder 16"/>
          <p:cNvSpPr txBox="1">
            <a:spLocks/>
          </p:cNvSpPr>
          <p:nvPr/>
        </p:nvSpPr>
        <p:spPr>
          <a:xfrm>
            <a:off x="426611" y="33419464"/>
            <a:ext cx="2872251" cy="124789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Participant Name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Team Lead</a:t>
            </a:r>
          </a:p>
        </p:txBody>
      </p:sp>
      <p:sp>
        <p:nvSpPr>
          <p:cNvPr id="71" name="Text Placeholder 16"/>
          <p:cNvSpPr txBox="1">
            <a:spLocks/>
          </p:cNvSpPr>
          <p:nvPr/>
        </p:nvSpPr>
        <p:spPr>
          <a:xfrm>
            <a:off x="2837312" y="33419463"/>
            <a:ext cx="2872251" cy="124789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Participant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Name</a:t>
            </a:r>
          </a:p>
        </p:txBody>
      </p:sp>
      <p:sp>
        <p:nvSpPr>
          <p:cNvPr id="72" name="Text Placeholder 16"/>
          <p:cNvSpPr txBox="1">
            <a:spLocks/>
          </p:cNvSpPr>
          <p:nvPr/>
        </p:nvSpPr>
        <p:spPr>
          <a:xfrm>
            <a:off x="5309201" y="33419464"/>
            <a:ext cx="3002160" cy="124789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Participant Name</a:t>
            </a:r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45" y="31153849"/>
            <a:ext cx="2057404" cy="2081788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735" y="31153849"/>
            <a:ext cx="2057404" cy="2081788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446" y="31153849"/>
            <a:ext cx="2057404" cy="2081788"/>
          </a:xfrm>
          <a:prstGeom prst="rect">
            <a:avLst/>
          </a:prstGeom>
        </p:spPr>
      </p:pic>
      <p:sp>
        <p:nvSpPr>
          <p:cNvPr id="76" name="Text Placeholder 16"/>
          <p:cNvSpPr txBox="1">
            <a:spLocks/>
          </p:cNvSpPr>
          <p:nvPr/>
        </p:nvSpPr>
        <p:spPr>
          <a:xfrm>
            <a:off x="7803864" y="33392411"/>
            <a:ext cx="3002160" cy="124789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Participant Name</a:t>
            </a:r>
          </a:p>
        </p:txBody>
      </p:sp>
      <p:pic>
        <p:nvPicPr>
          <p:cNvPr id="77" name="Picture 7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109" y="31126796"/>
            <a:ext cx="2057404" cy="2081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22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881905" y="16345591"/>
            <a:ext cx="10502101" cy="4111762"/>
          </a:xfrm>
          <a:prstGeom prst="rect">
            <a:avLst/>
          </a:prstGeom>
          <a:solidFill>
            <a:srgbClr val="EEB570"/>
          </a:solidFill>
          <a:ln>
            <a:solidFill>
              <a:srgbClr val="E9A2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en-US" sz="3800" b="1" dirty="0" smtClean="0">
                <a:solidFill>
                  <a:srgbClr val="F6D8B2"/>
                </a:solidFill>
              </a:rPr>
              <a:t>PLACEHOLDER FOR STUDY AREA IMAGES.</a:t>
            </a:r>
          </a:p>
          <a:p>
            <a:pPr algn="r"/>
            <a:r>
              <a:rPr lang="en-US" sz="3800" b="1" dirty="0" smtClean="0">
                <a:solidFill>
                  <a:srgbClr val="F6D8B2"/>
                </a:solidFill>
              </a:rPr>
              <a:t>DO NOT PLACE IMAGES IN A BOX.</a:t>
            </a:r>
            <a:endParaRPr lang="en-US" sz="3800" b="1" dirty="0">
              <a:solidFill>
                <a:srgbClr val="F6D8B2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2839699" y="13044073"/>
            <a:ext cx="10543108" cy="14151954"/>
          </a:xfrm>
          <a:prstGeom prst="rect">
            <a:avLst/>
          </a:prstGeom>
          <a:solidFill>
            <a:srgbClr val="EEB570"/>
          </a:solidFill>
          <a:ln>
            <a:solidFill>
              <a:srgbClr val="E9A2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9000" b="1" dirty="0" smtClean="0">
                <a:solidFill>
                  <a:srgbClr val="F6D8B2"/>
                </a:solidFill>
              </a:rPr>
              <a:t>PLACEHOLDER FOR RESULTS IMAGES.</a:t>
            </a:r>
          </a:p>
          <a:p>
            <a:pPr algn="ctr"/>
            <a:r>
              <a:rPr lang="en-US" sz="9000" b="1" dirty="0" smtClean="0">
                <a:solidFill>
                  <a:srgbClr val="F6D8B2"/>
                </a:solidFill>
              </a:rPr>
              <a:t>DO NOT PLACE IMAGES IN A BOX.</a:t>
            </a:r>
            <a:endParaRPr lang="en-US" sz="9000" b="1" dirty="0">
              <a:solidFill>
                <a:srgbClr val="F6D8B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817485" y="12025794"/>
            <a:ext cx="110103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E9A24A"/>
                </a:solidFill>
                <a:latin typeface="Century Gothic" panose="020B0502020202020204" pitchFamily="34" charset="0"/>
              </a:rPr>
              <a:t>Results</a:t>
            </a:r>
          </a:p>
        </p:txBody>
      </p:sp>
      <p:sp>
        <p:nvSpPr>
          <p:cNvPr id="8" name="Text Placeholder 16"/>
          <p:cNvSpPr txBox="1">
            <a:spLocks/>
          </p:cNvSpPr>
          <p:nvPr/>
        </p:nvSpPr>
        <p:spPr>
          <a:xfrm>
            <a:off x="12839700" y="31597322"/>
            <a:ext cx="10972800" cy="2513035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Include anyone who has helped you with the project.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If this is a continuation project, credit the previous team members and contributors.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If you are including affiliations, use DEVELOP as the affiliation for a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</a:rPr>
              <a:t>DEVELOPer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 or former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</a:rPr>
              <a:t>DEVELOPer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—not their school or former school.</a:t>
            </a:r>
          </a:p>
          <a:p>
            <a:endParaRPr lang="en-US" dirty="0" smtClean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2" name="Text Placeholder 16"/>
          <p:cNvSpPr txBox="1">
            <a:spLocks/>
          </p:cNvSpPr>
          <p:nvPr/>
        </p:nvSpPr>
        <p:spPr>
          <a:xfrm>
            <a:off x="822145" y="21639944"/>
            <a:ext cx="10972801" cy="1631207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Earth observation icons can be found on DEVELOPedia.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Keep any text editable.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87514" y="4493747"/>
            <a:ext cx="115163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E9A24A"/>
                </a:solidFill>
                <a:latin typeface="Century Gothic" panose="020B0502020202020204" pitchFamily="34" charset="0"/>
              </a:rPr>
              <a:t>Abstract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22146" y="9061351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E9A24A"/>
                </a:solidFill>
                <a:latin typeface="Century Gothic" panose="020B0502020202020204" pitchFamily="34" charset="0"/>
              </a:rPr>
              <a:t>Objectives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860185" y="4488830"/>
            <a:ext cx="114077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E9A24A"/>
                </a:solidFill>
                <a:latin typeface="Century Gothic" panose="020B0502020202020204" pitchFamily="34" charset="0"/>
              </a:rPr>
              <a:t>Methodology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99931" y="15438402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E9A24A"/>
                </a:solidFill>
                <a:latin typeface="Century Gothic" panose="020B0502020202020204" pitchFamily="34" charset="0"/>
              </a:rPr>
              <a:t>Study Area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22146" y="20738307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E9A24A"/>
                </a:solidFill>
                <a:latin typeface="Century Gothic" panose="020B0502020202020204" pitchFamily="34" charset="0"/>
              </a:rPr>
              <a:t>Earth Observations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2818904" y="30724867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E9A24A"/>
                </a:solidFill>
                <a:latin typeface="Century Gothic" panose="020B0502020202020204" pitchFamily="34" charset="0"/>
              </a:rPr>
              <a:t>Acknowledgements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2887070" y="8676631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E9A24A"/>
                </a:solidFill>
                <a:latin typeface="Century Gothic" panose="020B0502020202020204" pitchFamily="34" charset="0"/>
              </a:rPr>
              <a:t>Project Partners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68111" y="23270481"/>
            <a:ext cx="45425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E9A24A"/>
                </a:solidFill>
                <a:latin typeface="Century Gothic" panose="020B0502020202020204" pitchFamily="34" charset="0"/>
              </a:rPr>
              <a:t>Team Members</a:t>
            </a:r>
          </a:p>
        </p:txBody>
      </p:sp>
      <p:sp>
        <p:nvSpPr>
          <p:cNvPr id="32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5715000" y="438150"/>
            <a:ext cx="16173450" cy="333375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6000" b="1" baseline="0">
                <a:solidFill>
                  <a:srgbClr val="EA7845"/>
                </a:solidFill>
                <a:latin typeface="+mj-lt"/>
              </a:defRPr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 smtClean="0">
                <a:solidFill>
                  <a:srgbClr val="E9A24A"/>
                </a:solidFill>
              </a:rPr>
              <a:t>Project Subtitle </a:t>
            </a:r>
          </a:p>
          <a:p>
            <a:pPr lvl="0"/>
            <a:r>
              <a:rPr lang="en-US" dirty="0" smtClean="0">
                <a:solidFill>
                  <a:srgbClr val="E9A24A"/>
                </a:solidFill>
              </a:rPr>
              <a:t>[Use Title Case]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2839700" y="27339376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E9A24A"/>
                </a:solidFill>
                <a:latin typeface="Century Gothic" panose="020B0502020202020204" pitchFamily="34" charset="0"/>
              </a:rPr>
              <a:t>Conclusions</a:t>
            </a:r>
          </a:p>
        </p:txBody>
      </p:sp>
      <p:sp>
        <p:nvSpPr>
          <p:cNvPr id="43" name="Subtitle"/>
          <p:cNvSpPr txBox="1">
            <a:spLocks/>
          </p:cNvSpPr>
          <p:nvPr/>
        </p:nvSpPr>
        <p:spPr>
          <a:xfrm>
            <a:off x="6096000" y="35153600"/>
            <a:ext cx="15501257" cy="1034530"/>
          </a:xfrm>
          <a:prstGeom prst="rect">
            <a:avLst/>
          </a:prstGeom>
        </p:spPr>
        <p:txBody>
          <a:bodyPr anchor="ctr"/>
          <a:lstStyle>
            <a:lvl1pPr marL="0" indent="0" algn="ctr" defTabSz="27432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b="1" kern="1200" baseline="0">
                <a:solidFill>
                  <a:srgbClr val="EA7845"/>
                </a:solidFill>
                <a:latin typeface="+mj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0" dirty="0" smtClean="0">
                <a:solidFill>
                  <a:srgbClr val="E9A24A"/>
                </a:solidFill>
              </a:rPr>
              <a:t>Node Location – Year Term</a:t>
            </a:r>
          </a:p>
        </p:txBody>
      </p:sp>
      <p:sp>
        <p:nvSpPr>
          <p:cNvPr id="36" name="Text Placeholder 16"/>
          <p:cNvSpPr txBox="1">
            <a:spLocks/>
          </p:cNvSpPr>
          <p:nvPr/>
        </p:nvSpPr>
        <p:spPr>
          <a:xfrm>
            <a:off x="914400" y="5447353"/>
            <a:ext cx="11380829" cy="3342667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Keep this blank for now.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Body text should be at least 24 point font.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Captions and any other text should be at least 16 point font. Image and legend text should be the correct size, regardless of whether it is editable.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Feel free to rename, move, and resize sections as needed.</a:t>
            </a:r>
          </a:p>
        </p:txBody>
      </p:sp>
      <p:sp>
        <p:nvSpPr>
          <p:cNvPr id="37" name="Text Placeholder 16"/>
          <p:cNvSpPr txBox="1">
            <a:spLocks/>
          </p:cNvSpPr>
          <p:nvPr/>
        </p:nvSpPr>
        <p:spPr>
          <a:xfrm>
            <a:off x="822145" y="9972611"/>
            <a:ext cx="10582656" cy="5138967"/>
          </a:xfrm>
          <a:prstGeom prst="rect">
            <a:avLst/>
          </a:prstGeom>
        </p:spPr>
        <p:txBody>
          <a:bodyPr numCol="1" spcCol="640080"/>
          <a:lstStyle>
            <a:lvl1pPr marL="457200" indent="-45720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indent="-347663">
              <a:buClr>
                <a:srgbClr val="E9A24A"/>
              </a:buClr>
            </a:pPr>
            <a:r>
              <a:rPr lang="en-US" b="1" dirty="0">
                <a:solidFill>
                  <a:srgbClr val="E9A24A"/>
                </a:solidFill>
              </a:rPr>
              <a:t>Start</a:t>
            </a:r>
            <a:r>
              <a:rPr lang="en-US" dirty="0">
                <a:solidFill>
                  <a:srgbClr val="E9A24A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the first word of each objective with a verb. And it should be colored and bolded in the app color.</a:t>
            </a:r>
          </a:p>
          <a:p>
            <a:pPr marL="347663" indent="-347663">
              <a:buClr>
                <a:srgbClr val="E9A24A"/>
              </a:buClr>
            </a:pPr>
            <a:r>
              <a:rPr lang="en-US" b="1" dirty="0">
                <a:solidFill>
                  <a:srgbClr val="E9A24A"/>
                </a:solidFill>
              </a:rPr>
              <a:t>Ensure</a:t>
            </a:r>
            <a:r>
              <a:rPr lang="en-US" dirty="0">
                <a:solidFill>
                  <a:srgbClr val="E9A24A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this is a bulleted list.</a:t>
            </a:r>
          </a:p>
          <a:p>
            <a:pPr marL="347663" indent="-347663">
              <a:buClr>
                <a:srgbClr val="E9A24A"/>
              </a:buClr>
            </a:pPr>
            <a:r>
              <a:rPr lang="en-US" b="1" dirty="0">
                <a:solidFill>
                  <a:srgbClr val="E9A24A"/>
                </a:solidFill>
              </a:rPr>
              <a:t>Do</a:t>
            </a:r>
            <a:r>
              <a:rPr lang="en-US" dirty="0">
                <a:solidFill>
                  <a:srgbClr val="E9A24A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not change the bullet style or color.</a:t>
            </a:r>
          </a:p>
          <a:p>
            <a:pPr marL="347663" indent="-347663">
              <a:buClr>
                <a:srgbClr val="E9A24A"/>
              </a:buClr>
            </a:pPr>
            <a:r>
              <a:rPr lang="en-US" b="1" dirty="0">
                <a:solidFill>
                  <a:srgbClr val="E9A24A"/>
                </a:solidFill>
              </a:rPr>
              <a:t>Best</a:t>
            </a:r>
            <a:r>
              <a:rPr lang="en-US" dirty="0">
                <a:solidFill>
                  <a:srgbClr val="E9A24A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practice is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to use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incomplete sentences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and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not use a period at the end, but you can use periods if needed. Either way, be consistent in the style of bullets and period usage throughout.</a:t>
            </a:r>
          </a:p>
          <a:p>
            <a:pPr marL="347663" indent="-347663">
              <a:buClr>
                <a:srgbClr val="E9A24A"/>
              </a:buClr>
            </a:pPr>
            <a:r>
              <a:rPr lang="en-US" b="1" dirty="0">
                <a:solidFill>
                  <a:srgbClr val="E9A24A"/>
                </a:solidFill>
              </a:rPr>
              <a:t>The</a:t>
            </a:r>
            <a:r>
              <a:rPr lang="en-US" dirty="0">
                <a:solidFill>
                  <a:srgbClr val="E9A24A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objectives listed here should be the same as or very similar to the ones in the project summary or technical paper.</a:t>
            </a:r>
          </a:p>
        </p:txBody>
      </p:sp>
      <p:sp>
        <p:nvSpPr>
          <p:cNvPr id="38" name="Text Placeholder 16"/>
          <p:cNvSpPr txBox="1">
            <a:spLocks/>
          </p:cNvSpPr>
          <p:nvPr/>
        </p:nvSpPr>
        <p:spPr>
          <a:xfrm>
            <a:off x="12907866" y="13105364"/>
            <a:ext cx="10474942" cy="14097957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Use images.</a:t>
            </a:r>
          </a:p>
          <a:p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For ALL images 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– </a:t>
            </a:r>
            <a:r>
              <a:rPr lang="en-US" b="1" dirty="0" smtClean="0">
                <a:solidFill>
                  <a:schemeClr val="bg1"/>
                </a:solidFill>
              </a:rPr>
              <a:t>make </a:t>
            </a:r>
            <a:r>
              <a:rPr lang="en-US" b="1" dirty="0">
                <a:solidFill>
                  <a:schemeClr val="bg1"/>
                </a:solidFill>
              </a:rPr>
              <a:t>sure all text is legible and add legends separately (so they can be moved or resized). </a:t>
            </a:r>
            <a:r>
              <a:rPr lang="en-US" dirty="0">
                <a:solidFill>
                  <a:schemeClr val="bg1"/>
                </a:solidFill>
              </a:rPr>
              <a:t>If text is not editable, a team member must be available to make changes with a </a:t>
            </a:r>
            <a:r>
              <a:rPr lang="en-US" b="1" dirty="0">
                <a:solidFill>
                  <a:schemeClr val="bg1"/>
                </a:solidFill>
              </a:rPr>
              <a:t>very short turn-around time </a:t>
            </a:r>
            <a:r>
              <a:rPr lang="en-US" dirty="0">
                <a:solidFill>
                  <a:schemeClr val="bg1"/>
                </a:solidFill>
              </a:rPr>
              <a:t>(hours, not days) after submission.</a:t>
            </a: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Make sure that it has some sort of flow, that it makes sense.  Show your results in a logical order.</a:t>
            </a: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No bullets.</a:t>
            </a:r>
          </a:p>
        </p:txBody>
      </p:sp>
      <p:sp>
        <p:nvSpPr>
          <p:cNvPr id="41" name="Text Placeholder 16"/>
          <p:cNvSpPr txBox="1">
            <a:spLocks/>
          </p:cNvSpPr>
          <p:nvPr/>
        </p:nvSpPr>
        <p:spPr>
          <a:xfrm>
            <a:off x="883218" y="16410308"/>
            <a:ext cx="10521583" cy="2834640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Include a map that has easily readable text and a legend. Including </a:t>
            </a:r>
            <a:r>
              <a:rPr lang="en-US" dirty="0">
                <a:solidFill>
                  <a:schemeClr val="bg1"/>
                </a:solidFill>
              </a:rPr>
              <a:t>the study period is optional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b="1" dirty="0">
                <a:solidFill>
                  <a:schemeClr val="bg1"/>
                </a:solidFill>
              </a:rPr>
              <a:t>For ALL images </a:t>
            </a:r>
            <a:r>
              <a:rPr lang="en-US" b="1" dirty="0" smtClean="0">
                <a:solidFill>
                  <a:schemeClr val="bg1"/>
                </a:solidFill>
              </a:rPr>
              <a:t>– make </a:t>
            </a:r>
            <a:r>
              <a:rPr lang="en-US" b="1" dirty="0">
                <a:solidFill>
                  <a:schemeClr val="bg1"/>
                </a:solidFill>
              </a:rPr>
              <a:t>sure all text is legible and add legends separately (so they can be moved or resized</a:t>
            </a:r>
            <a:r>
              <a:rPr lang="en-US" b="1" dirty="0" smtClean="0">
                <a:solidFill>
                  <a:schemeClr val="bg1"/>
                </a:solidFill>
              </a:rPr>
              <a:t>). </a:t>
            </a:r>
            <a:r>
              <a:rPr lang="en-US" dirty="0" smtClean="0">
                <a:solidFill>
                  <a:schemeClr val="bg1"/>
                </a:solidFill>
              </a:rPr>
              <a:t>If </a:t>
            </a:r>
            <a:r>
              <a:rPr lang="en-US" dirty="0">
                <a:solidFill>
                  <a:schemeClr val="bg1"/>
                </a:solidFill>
              </a:rPr>
              <a:t>text is not editable, a team member must be available to make changes with a </a:t>
            </a:r>
            <a:r>
              <a:rPr lang="en-US" b="1" dirty="0">
                <a:solidFill>
                  <a:schemeClr val="bg1"/>
                </a:solidFill>
              </a:rPr>
              <a:t>very short turn-around time </a:t>
            </a:r>
            <a:r>
              <a:rPr lang="en-US" dirty="0">
                <a:solidFill>
                  <a:schemeClr val="bg1"/>
                </a:solidFill>
              </a:rPr>
              <a:t>(hours, not days) after submission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44" name="Text Placeholder 16"/>
          <p:cNvSpPr txBox="1">
            <a:spLocks/>
          </p:cNvSpPr>
          <p:nvPr/>
        </p:nvSpPr>
        <p:spPr>
          <a:xfrm>
            <a:off x="12887070" y="5282565"/>
            <a:ext cx="11407715" cy="3518269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Use imagery or a workflow here.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Keep text to a minimum.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The font should be easily readable (minimum 16 point font stated above).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Don’t paste images of flowcharts—all images should be editable.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Feel free to delete this text box as appropriate to your workflow.</a:t>
            </a:r>
          </a:p>
        </p:txBody>
      </p:sp>
      <p:sp>
        <p:nvSpPr>
          <p:cNvPr id="45" name="Text Placeholder 16"/>
          <p:cNvSpPr txBox="1">
            <a:spLocks/>
          </p:cNvSpPr>
          <p:nvPr/>
        </p:nvSpPr>
        <p:spPr>
          <a:xfrm>
            <a:off x="12881394" y="9638242"/>
            <a:ext cx="10921333" cy="2442078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Only use federal logos—no state or local government logos, or NGO logos.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Some logos are on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</a:rPr>
              <a:t>DEVELOPedia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.</a:t>
            </a:r>
          </a:p>
          <a:p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mages and text should be added separately (not as an image).</a:t>
            </a:r>
          </a:p>
        </p:txBody>
      </p:sp>
      <p:sp>
        <p:nvSpPr>
          <p:cNvPr id="46" name="Text Placeholder 16"/>
          <p:cNvSpPr txBox="1">
            <a:spLocks/>
          </p:cNvSpPr>
          <p:nvPr/>
        </p:nvSpPr>
        <p:spPr>
          <a:xfrm>
            <a:off x="871424" y="24160638"/>
            <a:ext cx="9174477" cy="2123078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List Team Leads first and include their title below their name.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Headshots should include professional business attire.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Images should be cropped to a circle shape at a 1.8” x 1.8” dimension and centered in aperture shape. Instruction on how to do this can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be found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  <a:hlinkClick r:id="rId2"/>
              </a:rPr>
              <a:t>here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47" name="Main Title"/>
          <p:cNvSpPr>
            <a:spLocks noGrp="1"/>
          </p:cNvSpPr>
          <p:nvPr>
            <p:ph type="body" sz="quarter" idx="10" hasCustomPrompt="1"/>
          </p:nvPr>
        </p:nvSpPr>
        <p:spPr>
          <a:xfrm rot="16200000">
            <a:off x="11208610" y="18004447"/>
            <a:ext cx="29345306" cy="231407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6000" b="0" baseline="0">
                <a:solidFill>
                  <a:srgbClr val="E97845"/>
                </a:solidFill>
                <a:latin typeface="+mj-lt"/>
              </a:defRPr>
            </a:lvl1pPr>
          </a:lstStyle>
          <a:p>
            <a:pPr lvl="0"/>
            <a:r>
              <a:rPr lang="en-US" sz="14000" b="1" dirty="0" smtClean="0">
                <a:solidFill>
                  <a:srgbClr val="E9A24A"/>
                </a:solidFill>
              </a:rPr>
              <a:t>Study Area </a:t>
            </a:r>
            <a:r>
              <a:rPr lang="en-US" sz="14000" dirty="0" smtClean="0">
                <a:solidFill>
                  <a:srgbClr val="E9A24A"/>
                </a:solidFill>
              </a:rPr>
              <a:t>App Area</a:t>
            </a:r>
            <a:endParaRPr lang="en-US" sz="14000" dirty="0">
              <a:solidFill>
                <a:srgbClr val="E9A24A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4457525" y="5014452"/>
            <a:ext cx="2769989" cy="696123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2800" dirty="0">
                <a:solidFill>
                  <a:srgbClr val="767171"/>
                </a:solidFill>
                <a:latin typeface="Garamond"/>
              </a:rPr>
              <a:t>This area is to be left empty if the short title does not require this extra space (delete this text box).</a:t>
            </a:r>
          </a:p>
          <a:p>
            <a:r>
              <a:rPr lang="en-US" sz="2800" dirty="0">
                <a:solidFill>
                  <a:srgbClr val="767171"/>
                </a:solidFill>
                <a:latin typeface="Garamond"/>
              </a:rPr>
              <a:t>  </a:t>
            </a:r>
          </a:p>
          <a:p>
            <a:r>
              <a:rPr lang="en-US" sz="2800" dirty="0">
                <a:solidFill>
                  <a:srgbClr val="767171"/>
                </a:solidFill>
                <a:latin typeface="Garamond"/>
              </a:rPr>
              <a:t>Short title should be </a:t>
            </a:r>
            <a:r>
              <a:rPr lang="en-US" sz="2800" dirty="0" smtClean="0">
                <a:solidFill>
                  <a:srgbClr val="767171"/>
                </a:solidFill>
                <a:latin typeface="Garamond"/>
              </a:rPr>
              <a:t>between 120 and 140pt </a:t>
            </a:r>
            <a:r>
              <a:rPr lang="en-US" sz="2800" dirty="0">
                <a:solidFill>
                  <a:srgbClr val="767171"/>
                </a:solidFill>
                <a:latin typeface="Garamond"/>
              </a:rPr>
              <a:t>font. Only shrink if short title cannot fit in provided text box.</a:t>
            </a:r>
          </a:p>
        </p:txBody>
      </p:sp>
      <p:sp>
        <p:nvSpPr>
          <p:cNvPr id="57" name="Text Placeholder 16"/>
          <p:cNvSpPr txBox="1">
            <a:spLocks/>
          </p:cNvSpPr>
          <p:nvPr/>
        </p:nvSpPr>
        <p:spPr>
          <a:xfrm>
            <a:off x="426611" y="29632044"/>
            <a:ext cx="2872251" cy="124789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Participant Name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Team Lead</a:t>
            </a:r>
          </a:p>
        </p:txBody>
      </p:sp>
      <p:sp>
        <p:nvSpPr>
          <p:cNvPr id="58" name="Text Placeholder 16"/>
          <p:cNvSpPr txBox="1">
            <a:spLocks/>
          </p:cNvSpPr>
          <p:nvPr/>
        </p:nvSpPr>
        <p:spPr>
          <a:xfrm>
            <a:off x="2837312" y="29632043"/>
            <a:ext cx="2872251" cy="124789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Participant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Name</a:t>
            </a:r>
          </a:p>
        </p:txBody>
      </p:sp>
      <p:sp>
        <p:nvSpPr>
          <p:cNvPr id="59" name="Text Placeholder 16"/>
          <p:cNvSpPr txBox="1">
            <a:spLocks/>
          </p:cNvSpPr>
          <p:nvPr/>
        </p:nvSpPr>
        <p:spPr>
          <a:xfrm>
            <a:off x="5309201" y="29632044"/>
            <a:ext cx="3002160" cy="124789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Participant Name</a:t>
            </a:r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45" y="27366429"/>
            <a:ext cx="2057404" cy="2081788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735" y="27366429"/>
            <a:ext cx="2057404" cy="2081788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446" y="27366429"/>
            <a:ext cx="2057404" cy="2081788"/>
          </a:xfrm>
          <a:prstGeom prst="rect">
            <a:avLst/>
          </a:prstGeom>
        </p:spPr>
      </p:pic>
      <p:sp>
        <p:nvSpPr>
          <p:cNvPr id="63" name="Text Placeholder 16"/>
          <p:cNvSpPr txBox="1">
            <a:spLocks/>
          </p:cNvSpPr>
          <p:nvPr/>
        </p:nvSpPr>
        <p:spPr>
          <a:xfrm>
            <a:off x="7803864" y="29604991"/>
            <a:ext cx="3002160" cy="124789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Participant Name</a:t>
            </a:r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109" y="27339376"/>
            <a:ext cx="2057404" cy="2081788"/>
          </a:xfrm>
          <a:prstGeom prst="rect">
            <a:avLst/>
          </a:prstGeom>
        </p:spPr>
      </p:pic>
      <p:sp>
        <p:nvSpPr>
          <p:cNvPr id="42" name="Text Placeholder 16"/>
          <p:cNvSpPr txBox="1">
            <a:spLocks/>
          </p:cNvSpPr>
          <p:nvPr/>
        </p:nvSpPr>
        <p:spPr>
          <a:xfrm>
            <a:off x="12839700" y="28246565"/>
            <a:ext cx="10972800" cy="2940217"/>
          </a:xfrm>
          <a:prstGeom prst="rect">
            <a:avLst/>
          </a:prstGeom>
        </p:spPr>
        <p:txBody>
          <a:bodyPr numCol="1" spcCol="640080"/>
          <a:lstStyle>
            <a:lvl1pPr marL="457200" indent="-45720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indent="-347663">
              <a:buClr>
                <a:srgbClr val="E9A24A"/>
              </a:buClr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Use bullets.</a:t>
            </a:r>
          </a:p>
          <a:p>
            <a:pPr marL="347663" indent="-347663">
              <a:buClr>
                <a:srgbClr val="E9A24A"/>
              </a:buClr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Use complete sentences with periods.</a:t>
            </a:r>
          </a:p>
        </p:txBody>
      </p:sp>
    </p:spTree>
    <p:extLst>
      <p:ext uri="{BB962C8B-B14F-4D97-AF65-F5344CB8AC3E}">
        <p14:creationId xmlns:p14="http://schemas.microsoft.com/office/powerpoint/2010/main" val="188591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6"/>
          <p:cNvSpPr txBox="1">
            <a:spLocks/>
          </p:cNvSpPr>
          <p:nvPr/>
        </p:nvSpPr>
        <p:spPr>
          <a:xfrm>
            <a:off x="12839700" y="24802870"/>
            <a:ext cx="10972800" cy="5760720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Include anyone who has helped you with the project.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If this is a continuation project, credit the previous team members and contributors.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If you are including affiliations, use DEVELOP as the affiliation for a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</a:rPr>
              <a:t>DEVELOPer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 or former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</a:rPr>
              <a:t>DEVELOPer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—not their school or former school.</a:t>
            </a:r>
          </a:p>
          <a:p>
            <a:endParaRPr lang="en-US" dirty="0" smtClean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0" name="Text Placeholder 16"/>
          <p:cNvSpPr txBox="1">
            <a:spLocks/>
          </p:cNvSpPr>
          <p:nvPr/>
        </p:nvSpPr>
        <p:spPr>
          <a:xfrm>
            <a:off x="12839699" y="17128081"/>
            <a:ext cx="10972801" cy="1631207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Earth observation icons can be found on DEVELOPedia.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Keep any text editable.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87514" y="4493747"/>
            <a:ext cx="115163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E9A24A"/>
                </a:solidFill>
                <a:latin typeface="Century Gothic" panose="020B0502020202020204" pitchFamily="34" charset="0"/>
              </a:rPr>
              <a:t>Abstract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839700" y="4488831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E9A24A"/>
                </a:solidFill>
                <a:latin typeface="Century Gothic" panose="020B0502020202020204" pitchFamily="34" charset="0"/>
              </a:rPr>
              <a:t>Objectives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14400" y="12517639"/>
            <a:ext cx="114077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E9A24A"/>
                </a:solidFill>
                <a:latin typeface="Century Gothic" panose="020B0502020202020204" pitchFamily="34" charset="0"/>
              </a:rPr>
              <a:t>Methodology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817485" y="12380258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E9A24A"/>
                </a:solidFill>
                <a:latin typeface="Century Gothic" panose="020B0502020202020204" pitchFamily="34" charset="0"/>
              </a:rPr>
              <a:t>Study Area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839700" y="16226444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E9A24A"/>
                </a:solidFill>
                <a:latin typeface="Century Gothic" panose="020B0502020202020204" pitchFamily="34" charset="0"/>
              </a:rPr>
              <a:t>Earth Observations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43099" y="21861885"/>
            <a:ext cx="115503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E9A24A"/>
                </a:solidFill>
                <a:latin typeface="Century Gothic" panose="020B0502020202020204" pitchFamily="34" charset="0"/>
              </a:rPr>
              <a:t>Results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2839700" y="19571985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E9A24A"/>
                </a:solidFill>
                <a:latin typeface="Century Gothic" panose="020B0502020202020204" pitchFamily="34" charset="0"/>
              </a:rPr>
              <a:t>Conclusions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818904" y="23895681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E9A24A"/>
                </a:solidFill>
                <a:latin typeface="Century Gothic" panose="020B0502020202020204" pitchFamily="34" charset="0"/>
              </a:rPr>
              <a:t>Acknowledgements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2818904" y="30093915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E9A24A"/>
                </a:solidFill>
                <a:latin typeface="Century Gothic" panose="020B0502020202020204" pitchFamily="34" charset="0"/>
              </a:rPr>
              <a:t>Project Partners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71424" y="27335907"/>
            <a:ext cx="45425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E9A24A"/>
                </a:solidFill>
                <a:latin typeface="Century Gothic" panose="020B0502020202020204" pitchFamily="34" charset="0"/>
              </a:rPr>
              <a:t>Team Members</a:t>
            </a:r>
          </a:p>
        </p:txBody>
      </p:sp>
      <p:sp>
        <p:nvSpPr>
          <p:cNvPr id="30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5715000" y="438150"/>
            <a:ext cx="16173450" cy="333375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6000" b="1" baseline="0">
                <a:solidFill>
                  <a:srgbClr val="EA7845"/>
                </a:solidFill>
                <a:latin typeface="+mj-lt"/>
              </a:defRPr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 smtClean="0">
                <a:solidFill>
                  <a:srgbClr val="E9A24A"/>
                </a:solidFill>
              </a:rPr>
              <a:t>Project Subtitle </a:t>
            </a:r>
          </a:p>
          <a:p>
            <a:pPr lvl="0"/>
            <a:r>
              <a:rPr lang="en-US" dirty="0" smtClean="0">
                <a:solidFill>
                  <a:srgbClr val="E9A24A"/>
                </a:solidFill>
              </a:rPr>
              <a:t>[Use Title Case]</a:t>
            </a:r>
          </a:p>
        </p:txBody>
      </p:sp>
      <p:sp>
        <p:nvSpPr>
          <p:cNvPr id="31" name="Subtitle"/>
          <p:cNvSpPr txBox="1">
            <a:spLocks/>
          </p:cNvSpPr>
          <p:nvPr/>
        </p:nvSpPr>
        <p:spPr>
          <a:xfrm>
            <a:off x="6096000" y="35153600"/>
            <a:ext cx="15501257" cy="1034530"/>
          </a:xfrm>
          <a:prstGeom prst="rect">
            <a:avLst/>
          </a:prstGeom>
        </p:spPr>
        <p:txBody>
          <a:bodyPr anchor="ctr"/>
          <a:lstStyle>
            <a:lvl1pPr marL="0" indent="0" algn="ctr" defTabSz="27432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b="1" kern="1200" baseline="0">
                <a:solidFill>
                  <a:srgbClr val="EA7845"/>
                </a:solidFill>
                <a:latin typeface="+mj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0" dirty="0" smtClean="0">
                <a:solidFill>
                  <a:srgbClr val="E9A24A"/>
                </a:solidFill>
              </a:rPr>
              <a:t>Node Location – Year Term</a:t>
            </a:r>
          </a:p>
        </p:txBody>
      </p:sp>
      <p:sp>
        <p:nvSpPr>
          <p:cNvPr id="32" name="Text Placeholder 16"/>
          <p:cNvSpPr txBox="1">
            <a:spLocks/>
          </p:cNvSpPr>
          <p:nvPr/>
        </p:nvSpPr>
        <p:spPr>
          <a:xfrm>
            <a:off x="914400" y="5447353"/>
            <a:ext cx="11380829" cy="559566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Keep this blank for now.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Body text should be at least 24 point font.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Captions and any other text should be at least 16 point font. Image and legend text should be the correct size, regardless of whether it is editable.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Feel free to rename, move, and resize sections as needed.</a:t>
            </a:r>
          </a:p>
        </p:txBody>
      </p:sp>
      <p:sp>
        <p:nvSpPr>
          <p:cNvPr id="33" name="Text Placeholder 16"/>
          <p:cNvSpPr txBox="1">
            <a:spLocks/>
          </p:cNvSpPr>
          <p:nvPr/>
        </p:nvSpPr>
        <p:spPr>
          <a:xfrm>
            <a:off x="12818904" y="5400091"/>
            <a:ext cx="10582656" cy="5138967"/>
          </a:xfrm>
          <a:prstGeom prst="rect">
            <a:avLst/>
          </a:prstGeom>
        </p:spPr>
        <p:txBody>
          <a:bodyPr numCol="1" spcCol="640080"/>
          <a:lstStyle>
            <a:lvl1pPr marL="457200" indent="-45720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indent="-347663">
              <a:buClr>
                <a:srgbClr val="E9A24A"/>
              </a:buClr>
            </a:pPr>
            <a:r>
              <a:rPr lang="en-US" b="1" dirty="0">
                <a:solidFill>
                  <a:srgbClr val="E9A24A"/>
                </a:solidFill>
              </a:rPr>
              <a:t>Start</a:t>
            </a:r>
            <a:r>
              <a:rPr lang="en-US" dirty="0">
                <a:solidFill>
                  <a:srgbClr val="E9A24A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the first word of each objective with a verb. And it should be colored and bolded in the app color.</a:t>
            </a:r>
          </a:p>
          <a:p>
            <a:pPr marL="347663" indent="-347663">
              <a:buClr>
                <a:srgbClr val="E9A24A"/>
              </a:buClr>
            </a:pPr>
            <a:r>
              <a:rPr lang="en-US" b="1" dirty="0">
                <a:solidFill>
                  <a:srgbClr val="E9A24A"/>
                </a:solidFill>
              </a:rPr>
              <a:t>Ensure</a:t>
            </a:r>
            <a:r>
              <a:rPr lang="en-US" dirty="0">
                <a:solidFill>
                  <a:srgbClr val="E9A24A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this is a bulleted list.</a:t>
            </a:r>
          </a:p>
          <a:p>
            <a:pPr marL="347663" indent="-347663">
              <a:buClr>
                <a:srgbClr val="E9A24A"/>
              </a:buClr>
            </a:pPr>
            <a:r>
              <a:rPr lang="en-US" b="1" dirty="0">
                <a:solidFill>
                  <a:srgbClr val="E9A24A"/>
                </a:solidFill>
              </a:rPr>
              <a:t>Do</a:t>
            </a:r>
            <a:r>
              <a:rPr lang="en-US" dirty="0">
                <a:solidFill>
                  <a:srgbClr val="E9A24A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not change the bullet style or color.</a:t>
            </a:r>
          </a:p>
          <a:p>
            <a:pPr marL="347663" indent="-347663">
              <a:buClr>
                <a:srgbClr val="E9A24A"/>
              </a:buClr>
            </a:pPr>
            <a:r>
              <a:rPr lang="en-US" b="1" dirty="0">
                <a:solidFill>
                  <a:srgbClr val="E9A24A"/>
                </a:solidFill>
              </a:rPr>
              <a:t>Best</a:t>
            </a:r>
            <a:r>
              <a:rPr lang="en-US" dirty="0">
                <a:solidFill>
                  <a:srgbClr val="E9A24A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practice is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to use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incomplete sentences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and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not use a period at the end, but you can use periods if needed. Either way, be consistent in the style of bullets and period usage throughout.</a:t>
            </a:r>
          </a:p>
          <a:p>
            <a:pPr marL="347663" indent="-347663">
              <a:buClr>
                <a:srgbClr val="E9A24A"/>
              </a:buClr>
            </a:pPr>
            <a:r>
              <a:rPr lang="en-US" b="1" dirty="0">
                <a:solidFill>
                  <a:srgbClr val="E9A24A"/>
                </a:solidFill>
              </a:rPr>
              <a:t>The</a:t>
            </a:r>
            <a:r>
              <a:rPr lang="en-US" dirty="0">
                <a:solidFill>
                  <a:srgbClr val="E9A24A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objectives listed here should be the same as or very similar to the ones in the project summary or technical paper.</a:t>
            </a:r>
          </a:p>
        </p:txBody>
      </p:sp>
      <p:sp>
        <p:nvSpPr>
          <p:cNvPr id="34" name="Text Placeholder 16"/>
          <p:cNvSpPr txBox="1">
            <a:spLocks/>
          </p:cNvSpPr>
          <p:nvPr/>
        </p:nvSpPr>
        <p:spPr>
          <a:xfrm>
            <a:off x="12839699" y="13153659"/>
            <a:ext cx="10521583" cy="2834640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Include a map that has easily readable text and a legend. Including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study period is optional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 ALL images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– make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sure all text is legible and add legends separately (so they can be moved or resized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).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If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text is not editable, a team member must be available to make changes with a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very short turn-around time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(hours, not days) after submission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  <p:sp>
        <p:nvSpPr>
          <p:cNvPr id="35" name="Text Placeholder 16"/>
          <p:cNvSpPr txBox="1">
            <a:spLocks/>
          </p:cNvSpPr>
          <p:nvPr/>
        </p:nvSpPr>
        <p:spPr>
          <a:xfrm>
            <a:off x="887514" y="13287080"/>
            <a:ext cx="11407715" cy="3518269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Use imagery or a workflow here.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Keep text to a minimum.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The font should be easily readable (minimum 16 point font stated above).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Don’t paste images of flowcharts—all images should be editable.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Feel free to delete this text box as appropriate to your workflow.</a:t>
            </a:r>
          </a:p>
        </p:txBody>
      </p:sp>
      <p:sp>
        <p:nvSpPr>
          <p:cNvPr id="36" name="Text Placeholder 16"/>
          <p:cNvSpPr txBox="1">
            <a:spLocks/>
          </p:cNvSpPr>
          <p:nvPr/>
        </p:nvSpPr>
        <p:spPr>
          <a:xfrm>
            <a:off x="914400" y="22631326"/>
            <a:ext cx="10474942" cy="4423627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Use images.</a:t>
            </a:r>
          </a:p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 ALL images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– make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sure all text is legible and add legends separately (so they can be moved or resized).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If text is not editable, a team member must be available to make changes with a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very short turn-around time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(hours, not days) after submission.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Make sure that it has some sort of flow, that it makes sense.  Show your results in a logical order.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 bullets.</a:t>
            </a:r>
          </a:p>
        </p:txBody>
      </p:sp>
      <p:sp>
        <p:nvSpPr>
          <p:cNvPr id="37" name="Text Placeholder 16"/>
          <p:cNvSpPr txBox="1">
            <a:spLocks/>
          </p:cNvSpPr>
          <p:nvPr/>
        </p:nvSpPr>
        <p:spPr>
          <a:xfrm>
            <a:off x="12881394" y="30994909"/>
            <a:ext cx="10921333" cy="2442078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Only use federal logos—no state or local government logos, or NGO logos.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Some logos are on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</a:rPr>
              <a:t>DEVELOPedia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.</a:t>
            </a:r>
          </a:p>
          <a:p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mages and text should be added separately (not as an image).</a:t>
            </a:r>
          </a:p>
        </p:txBody>
      </p:sp>
      <p:sp>
        <p:nvSpPr>
          <p:cNvPr id="38" name="Text Placeholder 16"/>
          <p:cNvSpPr txBox="1">
            <a:spLocks/>
          </p:cNvSpPr>
          <p:nvPr/>
        </p:nvSpPr>
        <p:spPr>
          <a:xfrm>
            <a:off x="914400" y="28162640"/>
            <a:ext cx="9174477" cy="2123078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List Team Leads first and include their title below their name.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Headshots should include professional business attire.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Images should be cropped to a circle shape at a 1.8” x 1.8” dimension and centered in aperture shape. Instruction on how to do this can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be found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  <a:hlinkClick r:id="rId2"/>
              </a:rPr>
              <a:t>here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47" name="Main Title"/>
          <p:cNvSpPr>
            <a:spLocks noGrp="1"/>
          </p:cNvSpPr>
          <p:nvPr>
            <p:ph type="body" sz="quarter" idx="10" hasCustomPrompt="1"/>
          </p:nvPr>
        </p:nvSpPr>
        <p:spPr>
          <a:xfrm rot="16200000">
            <a:off x="11208610" y="18004447"/>
            <a:ext cx="29345306" cy="231407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6000" b="0" baseline="0">
                <a:solidFill>
                  <a:srgbClr val="E97845"/>
                </a:solidFill>
                <a:latin typeface="+mj-lt"/>
              </a:defRPr>
            </a:lvl1pPr>
          </a:lstStyle>
          <a:p>
            <a:pPr lvl="0"/>
            <a:r>
              <a:rPr lang="en-US" sz="14000" b="1" dirty="0" smtClean="0">
                <a:solidFill>
                  <a:srgbClr val="E9A24A"/>
                </a:solidFill>
              </a:rPr>
              <a:t>Study Area </a:t>
            </a:r>
            <a:r>
              <a:rPr lang="en-US" sz="14000" dirty="0" smtClean="0">
                <a:solidFill>
                  <a:srgbClr val="E9A24A"/>
                </a:solidFill>
              </a:rPr>
              <a:t>App Area</a:t>
            </a:r>
            <a:endParaRPr lang="en-US" sz="14000" dirty="0">
              <a:solidFill>
                <a:srgbClr val="E9A24A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4457525" y="5014452"/>
            <a:ext cx="2769989" cy="696123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2800" dirty="0">
                <a:solidFill>
                  <a:srgbClr val="767171"/>
                </a:solidFill>
                <a:latin typeface="Garamond"/>
              </a:rPr>
              <a:t>This area is to be left empty if the short title does not require this extra space (delete this text box).</a:t>
            </a:r>
          </a:p>
          <a:p>
            <a:r>
              <a:rPr lang="en-US" sz="2800" dirty="0">
                <a:solidFill>
                  <a:srgbClr val="767171"/>
                </a:solidFill>
                <a:latin typeface="Garamond"/>
              </a:rPr>
              <a:t>  </a:t>
            </a:r>
          </a:p>
          <a:p>
            <a:r>
              <a:rPr lang="en-US" sz="2800" dirty="0">
                <a:solidFill>
                  <a:srgbClr val="767171"/>
                </a:solidFill>
                <a:latin typeface="Garamond"/>
              </a:rPr>
              <a:t>Short title should be </a:t>
            </a:r>
            <a:r>
              <a:rPr lang="en-US" sz="2800" dirty="0" smtClean="0">
                <a:solidFill>
                  <a:srgbClr val="767171"/>
                </a:solidFill>
                <a:latin typeface="Garamond"/>
              </a:rPr>
              <a:t>between 120 and 140pt </a:t>
            </a:r>
            <a:r>
              <a:rPr lang="en-US" sz="2800" dirty="0">
                <a:solidFill>
                  <a:srgbClr val="767171"/>
                </a:solidFill>
                <a:latin typeface="Garamond"/>
              </a:rPr>
              <a:t>font. Only shrink if short title cannot fit in provided text box.</a:t>
            </a:r>
          </a:p>
        </p:txBody>
      </p:sp>
      <p:sp>
        <p:nvSpPr>
          <p:cNvPr id="59" name="Text Placeholder 16"/>
          <p:cNvSpPr txBox="1">
            <a:spLocks/>
          </p:cNvSpPr>
          <p:nvPr/>
        </p:nvSpPr>
        <p:spPr>
          <a:xfrm>
            <a:off x="426611" y="33419464"/>
            <a:ext cx="2872251" cy="124789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Participant Name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Team Lead</a:t>
            </a:r>
          </a:p>
        </p:txBody>
      </p:sp>
      <p:sp>
        <p:nvSpPr>
          <p:cNvPr id="60" name="Text Placeholder 16"/>
          <p:cNvSpPr txBox="1">
            <a:spLocks/>
          </p:cNvSpPr>
          <p:nvPr/>
        </p:nvSpPr>
        <p:spPr>
          <a:xfrm>
            <a:off x="2837312" y="33419463"/>
            <a:ext cx="2872251" cy="124789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Participant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Name</a:t>
            </a:r>
          </a:p>
        </p:txBody>
      </p:sp>
      <p:sp>
        <p:nvSpPr>
          <p:cNvPr id="61" name="Text Placeholder 16"/>
          <p:cNvSpPr txBox="1">
            <a:spLocks/>
          </p:cNvSpPr>
          <p:nvPr/>
        </p:nvSpPr>
        <p:spPr>
          <a:xfrm>
            <a:off x="5309201" y="33419464"/>
            <a:ext cx="3002160" cy="124789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Participant Name</a:t>
            </a:r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45" y="31153849"/>
            <a:ext cx="2057404" cy="2081788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735" y="31153849"/>
            <a:ext cx="2057404" cy="2081788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446" y="31153849"/>
            <a:ext cx="2057404" cy="2081788"/>
          </a:xfrm>
          <a:prstGeom prst="rect">
            <a:avLst/>
          </a:prstGeom>
        </p:spPr>
      </p:pic>
      <p:sp>
        <p:nvSpPr>
          <p:cNvPr id="65" name="Text Placeholder 16"/>
          <p:cNvSpPr txBox="1">
            <a:spLocks/>
          </p:cNvSpPr>
          <p:nvPr/>
        </p:nvSpPr>
        <p:spPr>
          <a:xfrm>
            <a:off x="7803864" y="33392411"/>
            <a:ext cx="3002160" cy="124789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Participant Name</a:t>
            </a:r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109" y="31126796"/>
            <a:ext cx="2057404" cy="2081788"/>
          </a:xfrm>
          <a:prstGeom prst="rect">
            <a:avLst/>
          </a:prstGeom>
        </p:spPr>
      </p:pic>
      <p:sp>
        <p:nvSpPr>
          <p:cNvPr id="39" name="Text Placeholder 16"/>
          <p:cNvSpPr txBox="1">
            <a:spLocks/>
          </p:cNvSpPr>
          <p:nvPr/>
        </p:nvSpPr>
        <p:spPr>
          <a:xfrm>
            <a:off x="12839700" y="20472979"/>
            <a:ext cx="10972800" cy="2940217"/>
          </a:xfrm>
          <a:prstGeom prst="rect">
            <a:avLst/>
          </a:prstGeom>
        </p:spPr>
        <p:txBody>
          <a:bodyPr numCol="1" spcCol="640080"/>
          <a:lstStyle>
            <a:lvl1pPr marL="457200" indent="-45720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indent="-347663">
              <a:buClr>
                <a:srgbClr val="E9A24A"/>
              </a:buClr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Use bullets.</a:t>
            </a:r>
          </a:p>
          <a:p>
            <a:pPr marL="347663" indent="-347663">
              <a:buClr>
                <a:srgbClr val="E9A24A"/>
              </a:buClr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Use complete sentences with periods.</a:t>
            </a:r>
          </a:p>
        </p:txBody>
      </p:sp>
    </p:spTree>
    <p:extLst>
      <p:ext uri="{BB962C8B-B14F-4D97-AF65-F5344CB8AC3E}">
        <p14:creationId xmlns:p14="http://schemas.microsoft.com/office/powerpoint/2010/main" val="220376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Century Gothic"/>
        <a:ea typeface=""/>
        <a:cs typeface=""/>
      </a:majorFont>
      <a:minorFont>
        <a:latin typeface="Garamond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577</TotalTime>
  <Words>1872</Words>
  <Application>Microsoft Office PowerPoint</Application>
  <PresentationFormat>Custom</PresentationFormat>
  <Paragraphs>174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Century Gothic</vt:lpstr>
      <vt:lpstr>Garamond</vt:lpstr>
      <vt:lpstr>Webdings</vt:lpstr>
      <vt:lpstr>Office Theme</vt:lpstr>
      <vt:lpstr>PowerPoint Presentation</vt:lpstr>
      <vt:lpstr>PowerPoint Presentation</vt:lpstr>
      <vt:lpstr>PowerPoint Presentation</vt:lpstr>
    </vt:vector>
  </TitlesOfParts>
  <Company>HPES ACES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Yankoski, Robert A. (LARC-E3)[SSAI DEVELOP]</dc:creator>
  <cp:lastModifiedBy>Clayton, Amanda L. (LARC-E3)[SSAI DEVELOP]</cp:lastModifiedBy>
  <cp:revision>41</cp:revision>
  <dcterms:created xsi:type="dcterms:W3CDTF">2017-06-02T16:06:25Z</dcterms:created>
  <dcterms:modified xsi:type="dcterms:W3CDTF">2017-06-27T14:36:12Z</dcterms:modified>
</cp:coreProperties>
</file>