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AB4"/>
    <a:srgbClr val="C15442"/>
    <a:srgbClr val="52B37B"/>
    <a:srgbClr val="218754"/>
    <a:srgbClr val="EA7845"/>
    <a:srgbClr val="EAA24A"/>
    <a:srgbClr val="586991"/>
    <a:srgbClr val="7DB862"/>
    <a:srgbClr val="FFFFFF"/>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9758" autoAdjust="0"/>
  </p:normalViewPr>
  <p:slideViewPr>
    <p:cSldViewPr snapToGrid="0">
      <p:cViewPr varScale="1">
        <p:scale>
          <a:sx n="75" d="100"/>
          <a:sy n="75" d="100"/>
        </p:scale>
        <p:origin x="84" y="59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408660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baseline="0" dirty="0" smtClean="0"/>
              <a:t>NOTE: For every image on the slide include an image source in the speaker notes (ex. URL; Name, Affiliation, etc.)</a:t>
            </a:r>
          </a:p>
          <a:p>
            <a:endParaRPr lang="en-US" baseline="0" dirty="0" smtClean="0"/>
          </a:p>
          <a:p>
            <a:r>
              <a:rPr lang="en-US"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33384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7173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24886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43527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4028096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1" name="contract info"/>
          <p:cNvSpPr/>
          <p:nvPr userDrawn="1"/>
        </p:nvSpPr>
        <p:spPr>
          <a:xfrm>
            <a:off x="0" y="641737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F8AB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F8AB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F8AB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F8A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F8AB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31109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5177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9170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3193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7163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23068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6" name="TextBox 15"/>
          <p:cNvSpPr txBox="1"/>
          <p:nvPr/>
        </p:nvSpPr>
        <p:spPr>
          <a:xfrm>
            <a:off x="0" y="150169"/>
            <a:ext cx="2987040" cy="230832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23" name="TextBox 22"/>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0357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F8AB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5971430" cy="5514245"/>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983331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766851"/>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456121" y="1904682"/>
            <a:ext cx="1796903" cy="768096"/>
          </a:xfrm>
        </p:spPr>
        <p:txBody>
          <a:bodyPr/>
          <a:lstStyle/>
          <a:p>
            <a:pPr algn="l"/>
            <a:r>
              <a:rPr lang="en-US" dirty="0" smtClean="0"/>
              <a:t>Maps</a:t>
            </a:r>
            <a:endParaRPr lang="en-US" dirty="0"/>
          </a:p>
        </p:txBody>
      </p:sp>
      <p:sp>
        <p:nvSpPr>
          <p:cNvPr id="6" name="Text Placeholder 5"/>
          <p:cNvSpPr>
            <a:spLocks noGrp="1"/>
          </p:cNvSpPr>
          <p:nvPr>
            <p:ph type="body" sz="quarter" idx="17"/>
          </p:nvPr>
        </p:nvSpPr>
        <p:spPr>
          <a:xfrm>
            <a:off x="2456122" y="4730426"/>
            <a:ext cx="1796902" cy="768096"/>
          </a:xfrm>
        </p:spPr>
        <p:txBody>
          <a:bodyPr>
            <a:normAutofit/>
          </a:bodyPr>
          <a:lstStyle/>
          <a:p>
            <a:pPr algn="l"/>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2908</TotalTime>
  <Words>1063</Words>
  <Application>Microsoft Office PowerPoint</Application>
  <PresentationFormat>Widescreen</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152</cp:revision>
  <dcterms:created xsi:type="dcterms:W3CDTF">2015-05-18T13:26:09Z</dcterms:created>
  <dcterms:modified xsi:type="dcterms:W3CDTF">2016-12-07T20:45:43Z</dcterms:modified>
</cp:coreProperties>
</file>