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EB3"/>
    <a:srgbClr val="236F99"/>
    <a:srgbClr val="BA3A50"/>
    <a:srgbClr val="8A5A9A"/>
    <a:srgbClr val="9DB23F"/>
    <a:srgbClr val="69A478"/>
    <a:srgbClr val="6CA47A"/>
    <a:srgbClr val="CD7143"/>
    <a:srgbClr val="CF703B"/>
    <a:srgbClr val="7EB7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5D13D5-6CAC-566E-849C-962571E34004}" v="19" dt="2022-02-10T22:37:38.549"/>
    <p1510:client id="{616183F7-3D1D-E726-EE7F-F216DED1BC9F}" v="1" dt="2022-02-10T23:05:51.571"/>
    <p1510:client id="{DB617DD3-13EF-CEF0-7997-949867875225}" v="1" dt="2022-02-10T23:27:39.886"/>
    <p1510:client id="{E386B799-E256-4165-D511-67D299F20F9E}" v="4" dt="2022-02-13T18:04:00.0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0871" autoAdjust="0"/>
  </p:normalViewPr>
  <p:slideViewPr>
    <p:cSldViewPr snapToGrid="0" showGuides="1">
      <p:cViewPr varScale="1">
        <p:scale>
          <a:sx n="105" d="100"/>
          <a:sy n="105" d="100"/>
        </p:scale>
        <p:origin x="13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ra Barbakova" userId="S::tamara.barbakova@ssaihq.com::c5b038eb-f46c-42fd-a929-91fca4bff84e" providerId="AD" clId="Web-{DB617DD3-13EF-CEF0-7997-949867875225}"/>
    <pc:docChg chg="addSld">
      <pc:chgData name="Tamara Barbakova" userId="S::tamara.barbakova@ssaihq.com::c5b038eb-f46c-42fd-a929-91fca4bff84e" providerId="AD" clId="Web-{DB617DD3-13EF-CEF0-7997-949867875225}" dt="2022-02-10T23:27:39.886" v="0"/>
      <pc:docMkLst>
        <pc:docMk/>
      </pc:docMkLst>
      <pc:sldChg chg="add">
        <pc:chgData name="Tamara Barbakova" userId="S::tamara.barbakova@ssaihq.com::c5b038eb-f46c-42fd-a929-91fca4bff84e" providerId="AD" clId="Web-{DB617DD3-13EF-CEF0-7997-949867875225}" dt="2022-02-10T23:27:39.886" v="0"/>
        <pc:sldMkLst>
          <pc:docMk/>
          <pc:sldMk cId="968432018" sldId="322"/>
        </pc:sldMkLst>
      </pc:sldChg>
      <pc:sldMasterChg chg="addSldLayout">
        <pc:chgData name="Tamara Barbakova" userId="S::tamara.barbakova@ssaihq.com::c5b038eb-f46c-42fd-a929-91fca4bff84e" providerId="AD" clId="Web-{DB617DD3-13EF-CEF0-7997-949867875225}" dt="2022-02-10T23:27:39.886" v="0"/>
        <pc:sldMasterMkLst>
          <pc:docMk/>
          <pc:sldMasterMk cId="1253241661" sldId="2147483666"/>
        </pc:sldMasterMkLst>
        <pc:sldLayoutChg chg="add">
          <pc:chgData name="Tamara Barbakova" userId="S::tamara.barbakova@ssaihq.com::c5b038eb-f46c-42fd-a929-91fca4bff84e" providerId="AD" clId="Web-{DB617DD3-13EF-CEF0-7997-949867875225}" dt="2022-02-10T23:27:39.886" v="0"/>
          <pc:sldLayoutMkLst>
            <pc:docMk/>
            <pc:sldMasterMk cId="1253241661" sldId="2147483666"/>
            <pc:sldLayoutMk cId="1199173812" sldId="2147483723"/>
          </pc:sldLayoutMkLst>
        </pc:sldLayoutChg>
        <pc:sldLayoutChg chg="add">
          <pc:chgData name="Tamara Barbakova" userId="S::tamara.barbakova@ssaihq.com::c5b038eb-f46c-42fd-a929-91fca4bff84e" providerId="AD" clId="Web-{DB617DD3-13EF-CEF0-7997-949867875225}" dt="2022-02-10T23:27:39.886" v="0"/>
          <pc:sldLayoutMkLst>
            <pc:docMk/>
            <pc:sldMasterMk cId="1253241661" sldId="2147483666"/>
            <pc:sldLayoutMk cId="1931867362" sldId="2147483724"/>
          </pc:sldLayoutMkLst>
        </pc:sldLayoutChg>
        <pc:sldLayoutChg chg="add">
          <pc:chgData name="Tamara Barbakova" userId="S::tamara.barbakova@ssaihq.com::c5b038eb-f46c-42fd-a929-91fca4bff84e" providerId="AD" clId="Web-{DB617DD3-13EF-CEF0-7997-949867875225}" dt="2022-02-10T23:27:39.886" v="0"/>
          <pc:sldLayoutMkLst>
            <pc:docMk/>
            <pc:sldMasterMk cId="1253241661" sldId="2147483666"/>
            <pc:sldLayoutMk cId="2886206785" sldId="2147483725"/>
          </pc:sldLayoutMkLst>
        </pc:sldLayoutChg>
        <pc:sldLayoutChg chg="add">
          <pc:chgData name="Tamara Barbakova" userId="S::tamara.barbakova@ssaihq.com::c5b038eb-f46c-42fd-a929-91fca4bff84e" providerId="AD" clId="Web-{DB617DD3-13EF-CEF0-7997-949867875225}" dt="2022-02-10T23:27:39.886" v="0"/>
          <pc:sldLayoutMkLst>
            <pc:docMk/>
            <pc:sldMasterMk cId="1253241661" sldId="2147483666"/>
            <pc:sldLayoutMk cId="1049339572" sldId="2147483726"/>
          </pc:sldLayoutMkLst>
        </pc:sldLayoutChg>
        <pc:sldLayoutChg chg="add">
          <pc:chgData name="Tamara Barbakova" userId="S::tamara.barbakova@ssaihq.com::c5b038eb-f46c-42fd-a929-91fca4bff84e" providerId="AD" clId="Web-{DB617DD3-13EF-CEF0-7997-949867875225}" dt="2022-02-10T23:27:39.886" v="0"/>
          <pc:sldLayoutMkLst>
            <pc:docMk/>
            <pc:sldMasterMk cId="1253241661" sldId="2147483666"/>
            <pc:sldLayoutMk cId="1674423720" sldId="2147483727"/>
          </pc:sldLayoutMkLst>
        </pc:sldLayoutChg>
        <pc:sldLayoutChg chg="add">
          <pc:chgData name="Tamara Barbakova" userId="S::tamara.barbakova@ssaihq.com::c5b038eb-f46c-42fd-a929-91fca4bff84e" providerId="AD" clId="Web-{DB617DD3-13EF-CEF0-7997-949867875225}" dt="2022-02-10T23:27:39.886" v="0"/>
          <pc:sldLayoutMkLst>
            <pc:docMk/>
            <pc:sldMasterMk cId="1253241661" sldId="2147483666"/>
            <pc:sldLayoutMk cId="3636022445" sldId="2147483728"/>
          </pc:sldLayoutMkLst>
        </pc:sldLayoutChg>
        <pc:sldLayoutChg chg="add">
          <pc:chgData name="Tamara Barbakova" userId="S::tamara.barbakova@ssaihq.com::c5b038eb-f46c-42fd-a929-91fca4bff84e" providerId="AD" clId="Web-{DB617DD3-13EF-CEF0-7997-949867875225}" dt="2022-02-10T23:27:39.886" v="0"/>
          <pc:sldLayoutMkLst>
            <pc:docMk/>
            <pc:sldMasterMk cId="1253241661" sldId="2147483666"/>
            <pc:sldLayoutMk cId="3273894521" sldId="2147483729"/>
          </pc:sldLayoutMkLst>
        </pc:sldLayoutChg>
        <pc:sldLayoutChg chg="add">
          <pc:chgData name="Tamara Barbakova" userId="S::tamara.barbakova@ssaihq.com::c5b038eb-f46c-42fd-a929-91fca4bff84e" providerId="AD" clId="Web-{DB617DD3-13EF-CEF0-7997-949867875225}" dt="2022-02-10T23:27:39.886" v="0"/>
          <pc:sldLayoutMkLst>
            <pc:docMk/>
            <pc:sldMasterMk cId="1253241661" sldId="2147483666"/>
            <pc:sldLayoutMk cId="2454459087" sldId="2147483730"/>
          </pc:sldLayoutMkLst>
        </pc:sldLayoutChg>
        <pc:sldLayoutChg chg="add">
          <pc:chgData name="Tamara Barbakova" userId="S::tamara.barbakova@ssaihq.com::c5b038eb-f46c-42fd-a929-91fca4bff84e" providerId="AD" clId="Web-{DB617DD3-13EF-CEF0-7997-949867875225}" dt="2022-02-10T23:27:39.886" v="0"/>
          <pc:sldLayoutMkLst>
            <pc:docMk/>
            <pc:sldMasterMk cId="1253241661" sldId="2147483666"/>
            <pc:sldLayoutMk cId="2069824305" sldId="2147483731"/>
          </pc:sldLayoutMkLst>
        </pc:sldLayoutChg>
      </pc:sldMasterChg>
    </pc:docChg>
  </pc:docChgLst>
  <pc:docChgLst>
    <pc:chgData name="Tamara Barbakova" userId="S::tamara.barbakova@ssaihq.com::c5b038eb-f46c-42fd-a929-91fca4bff84e" providerId="AD" clId="Web-{616183F7-3D1D-E726-EE7F-F216DED1BC9F}"/>
    <pc:docChg chg="modSld">
      <pc:chgData name="Tamara Barbakova" userId="S::tamara.barbakova@ssaihq.com::c5b038eb-f46c-42fd-a929-91fca4bff84e" providerId="AD" clId="Web-{616183F7-3D1D-E726-EE7F-F216DED1BC9F}" dt="2022-02-10T23:05:51.571" v="0"/>
      <pc:docMkLst>
        <pc:docMk/>
      </pc:docMkLst>
      <pc:sldChg chg="addSp">
        <pc:chgData name="Tamara Barbakova" userId="S::tamara.barbakova@ssaihq.com::c5b038eb-f46c-42fd-a929-91fca4bff84e" providerId="AD" clId="Web-{616183F7-3D1D-E726-EE7F-F216DED1BC9F}" dt="2022-02-10T23:05:51.571" v="0"/>
        <pc:sldMkLst>
          <pc:docMk/>
          <pc:sldMk cId="1509242897" sldId="320"/>
        </pc:sldMkLst>
        <pc:spChg chg="add">
          <ac:chgData name="Tamara Barbakova" userId="S::tamara.barbakova@ssaihq.com::c5b038eb-f46c-42fd-a929-91fca4bff84e" providerId="AD" clId="Web-{616183F7-3D1D-E726-EE7F-F216DED1BC9F}" dt="2022-02-10T23:05:51.571" v="0"/>
          <ac:spMkLst>
            <pc:docMk/>
            <pc:sldMk cId="1509242897" sldId="320"/>
            <ac:spMk id="14" creationId="{82FC9912-500E-4585-A910-C114993EE2A6}"/>
          </ac:spMkLst>
        </pc:spChg>
      </pc:sldChg>
    </pc:docChg>
  </pc:docChgLst>
  <pc:docChgLst>
    <pc:chgData name="Tamara Barbakova" userId="S::tamara.barbakova@ssaihq.com::c5b038eb-f46c-42fd-a929-91fca4bff84e" providerId="AD" clId="Web-{E386B799-E256-4165-D511-67D299F20F9E}"/>
    <pc:docChg chg="modSld">
      <pc:chgData name="Tamara Barbakova" userId="S::tamara.barbakova@ssaihq.com::c5b038eb-f46c-42fd-a929-91fca4bff84e" providerId="AD" clId="Web-{E386B799-E256-4165-D511-67D299F20F9E}" dt="2022-02-13T18:04:00.088" v="1" actId="20577"/>
      <pc:docMkLst>
        <pc:docMk/>
      </pc:docMkLst>
      <pc:sldChg chg="modSp">
        <pc:chgData name="Tamara Barbakova" userId="S::tamara.barbakova@ssaihq.com::c5b038eb-f46c-42fd-a929-91fca4bff84e" providerId="AD" clId="Web-{E386B799-E256-4165-D511-67D299F20F9E}" dt="2022-02-13T18:04:00.088" v="1" actId="20577"/>
        <pc:sldMkLst>
          <pc:docMk/>
          <pc:sldMk cId="3457887769" sldId="321"/>
        </pc:sldMkLst>
        <pc:spChg chg="mod">
          <ac:chgData name="Tamara Barbakova" userId="S::tamara.barbakova@ssaihq.com::c5b038eb-f46c-42fd-a929-91fca4bff84e" providerId="AD" clId="Web-{E386B799-E256-4165-D511-67D299F20F9E}" dt="2022-02-13T18:04:00.088" v="1" actId="20577"/>
          <ac:spMkLst>
            <pc:docMk/>
            <pc:sldMk cId="3457887769" sldId="321"/>
            <ac:spMk id="5" creationId="{14A2CAFE-C138-4653-8B25-02CD974F84D4}"/>
          </ac:spMkLst>
        </pc:spChg>
        <pc:spChg chg="mod">
          <ac:chgData name="Tamara Barbakova" userId="S::tamara.barbakova@ssaihq.com::c5b038eb-f46c-42fd-a929-91fca4bff84e" providerId="AD" clId="Web-{E386B799-E256-4165-D511-67D299F20F9E}" dt="2022-02-13T18:03:55.541" v="0" actId="20577"/>
          <ac:spMkLst>
            <pc:docMk/>
            <pc:sldMk cId="3457887769" sldId="321"/>
            <ac:spMk id="6" creationId="{D9D34997-050B-417C-A703-B12B2478D61D}"/>
          </ac:spMkLst>
        </pc:spChg>
      </pc:sldChg>
    </pc:docChg>
  </pc:docChgLst>
  <pc:docChgLst>
    <pc:chgData clId="Web-{085D13D5-6CAC-566E-849C-962571E34004}"/>
    <pc:docChg chg="modSld">
      <pc:chgData name="" userId="" providerId="" clId="Web-{085D13D5-6CAC-566E-849C-962571E34004}" dt="2022-02-10T22:37:36.081" v="4" actId="20577"/>
      <pc:docMkLst>
        <pc:docMk/>
      </pc:docMkLst>
      <pc:sldChg chg="modSp">
        <pc:chgData name="" userId="" providerId="" clId="Web-{085D13D5-6CAC-566E-849C-962571E34004}" dt="2022-02-10T22:37:36.081" v="4" actId="20577"/>
        <pc:sldMkLst>
          <pc:docMk/>
          <pc:sldMk cId="3457887769" sldId="321"/>
        </pc:sldMkLst>
        <pc:spChg chg="mod">
          <ac:chgData name="" userId="" providerId="" clId="Web-{085D13D5-6CAC-566E-849C-962571E34004}" dt="2022-02-10T22:37:36.081" v="4" actId="20577"/>
          <ac:spMkLst>
            <pc:docMk/>
            <pc:sldMk cId="3457887769" sldId="321"/>
            <ac:spMk id="6" creationId="{D9D34997-050B-417C-A703-B12B2478D61D}"/>
          </ac:spMkLst>
        </pc:spChg>
      </pc:sldChg>
    </pc:docChg>
  </pc:docChgLst>
  <pc:docChgLst>
    <pc:chgData name="Tamara Barbakova" userId="c5b038eb-f46c-42fd-a929-91fca4bff84e" providerId="ADAL" clId="{006083D8-8BDD-994A-A5F2-2B09DAB266A0}"/>
    <pc:docChg chg="delSld modMainMaster">
      <pc:chgData name="Tamara Barbakova" userId="c5b038eb-f46c-42fd-a929-91fca4bff84e" providerId="ADAL" clId="{006083D8-8BDD-994A-A5F2-2B09DAB266A0}" dt="2022-02-10T23:29:49.444" v="5" actId="2696"/>
      <pc:docMkLst>
        <pc:docMk/>
      </pc:docMkLst>
      <pc:sldChg chg="del">
        <pc:chgData name="Tamara Barbakova" userId="c5b038eb-f46c-42fd-a929-91fca4bff84e" providerId="ADAL" clId="{006083D8-8BDD-994A-A5F2-2B09DAB266A0}" dt="2022-02-10T23:29:49.444" v="5" actId="2696"/>
        <pc:sldMkLst>
          <pc:docMk/>
          <pc:sldMk cId="968432018" sldId="322"/>
        </pc:sldMkLst>
      </pc:sldChg>
      <pc:sldMasterChg chg="modSldLayout">
        <pc:chgData name="Tamara Barbakova" userId="c5b038eb-f46c-42fd-a929-91fca4bff84e" providerId="ADAL" clId="{006083D8-8BDD-994A-A5F2-2B09DAB266A0}" dt="2022-02-10T23:28:51.994" v="4" actId="1076"/>
        <pc:sldMasterMkLst>
          <pc:docMk/>
          <pc:sldMasterMk cId="1253241661" sldId="2147483666"/>
        </pc:sldMasterMkLst>
        <pc:sldLayoutChg chg="modSp">
          <pc:chgData name="Tamara Barbakova" userId="c5b038eb-f46c-42fd-a929-91fca4bff84e" providerId="ADAL" clId="{006083D8-8BDD-994A-A5F2-2B09DAB266A0}" dt="2022-02-10T23:28:51.994" v="4" actId="1076"/>
          <pc:sldLayoutMkLst>
            <pc:docMk/>
            <pc:sldMasterMk cId="1253241661" sldId="2147483666"/>
            <pc:sldLayoutMk cId="1199173812" sldId="2147483716"/>
          </pc:sldLayoutMkLst>
          <pc:spChg chg="mod">
            <ac:chgData name="Tamara Barbakova" userId="c5b038eb-f46c-42fd-a929-91fca4bff84e" providerId="ADAL" clId="{006083D8-8BDD-994A-A5F2-2B09DAB266A0}" dt="2022-02-10T23:28:42.211" v="2" actId="1076"/>
            <ac:spMkLst>
              <pc:docMk/>
              <pc:sldMasterMk cId="1253241661" sldId="2147483666"/>
              <pc:sldLayoutMk cId="1199173812" sldId="2147483716"/>
              <ac:spMk id="34" creationId="{BB8733B0-4E88-4F8F-B5C5-2F8D3820F4E6}"/>
            </ac:spMkLst>
          </pc:spChg>
          <pc:spChg chg="mod">
            <ac:chgData name="Tamara Barbakova" userId="c5b038eb-f46c-42fd-a929-91fca4bff84e" providerId="ADAL" clId="{006083D8-8BDD-994A-A5F2-2B09DAB266A0}" dt="2022-02-10T23:28:46.287" v="3" actId="1076"/>
            <ac:spMkLst>
              <pc:docMk/>
              <pc:sldMasterMk cId="1253241661" sldId="2147483666"/>
              <pc:sldLayoutMk cId="1199173812" sldId="2147483716"/>
              <ac:spMk id="35" creationId="{38369C67-C317-4928-A7E4-2FA2D9875A6E}"/>
            </ac:spMkLst>
          </pc:spChg>
          <pc:spChg chg="mod">
            <ac:chgData name="Tamara Barbakova" userId="c5b038eb-f46c-42fd-a929-91fca4bff84e" providerId="ADAL" clId="{006083D8-8BDD-994A-A5F2-2B09DAB266A0}" dt="2022-02-10T23:28:51.994" v="4" actId="1076"/>
            <ac:spMkLst>
              <pc:docMk/>
              <pc:sldMasterMk cId="1253241661" sldId="2147483666"/>
              <pc:sldLayoutMk cId="1199173812" sldId="2147483716"/>
              <ac:spMk id="36" creationId="{9646A8E3-920C-41EE-BCB4-648EE093238D}"/>
            </ac:spMkLst>
          </pc:spChg>
          <pc:picChg chg="mod">
            <ac:chgData name="Tamara Barbakova" userId="c5b038eb-f46c-42fd-a929-91fca4bff84e" providerId="ADAL" clId="{006083D8-8BDD-994A-A5F2-2B09DAB266A0}" dt="2022-02-10T23:28:20.289" v="1" actId="1076"/>
            <ac:picMkLst>
              <pc:docMk/>
              <pc:sldMasterMk cId="1253241661" sldId="2147483666"/>
              <pc:sldLayoutMk cId="1199173812" sldId="2147483716"/>
              <ac:picMk id="24" creationId="{DADE89A0-6D9B-4A9C-807B-5AD4049563EF}"/>
            </ac:picMkLst>
          </pc:picChg>
        </pc:sldLayoutChg>
        <pc:sldLayoutChg chg="modSp">
          <pc:chgData name="Tamara Barbakova" userId="c5b038eb-f46c-42fd-a929-91fca4bff84e" providerId="ADAL" clId="{006083D8-8BDD-994A-A5F2-2B09DAB266A0}" dt="2022-02-10T23:28:11.505" v="0" actId="1076"/>
          <pc:sldLayoutMkLst>
            <pc:docMk/>
            <pc:sldMasterMk cId="1253241661" sldId="2147483666"/>
            <pc:sldLayoutMk cId="1931867362" sldId="2147483719"/>
          </pc:sldLayoutMkLst>
          <pc:picChg chg="mod">
            <ac:chgData name="Tamara Barbakova" userId="c5b038eb-f46c-42fd-a929-91fca4bff84e" providerId="ADAL" clId="{006083D8-8BDD-994A-A5F2-2B09DAB266A0}" dt="2022-02-10T23:28:11.505" v="0" actId="1076"/>
            <ac:picMkLst>
              <pc:docMk/>
              <pc:sldMasterMk cId="1253241661" sldId="2147483666"/>
              <pc:sldLayoutMk cId="1931867362" sldId="2147483719"/>
              <ac:picMk id="18" creationId="{9D3FD202-EA15-4B6D-A765-B4F1283CA423}"/>
            </ac:picMkLst>
          </pc:picChg>
        </pc:sldLayoutChg>
      </pc:sldMasterChg>
    </pc:docChg>
  </pc:docChgLst>
  <pc:docChgLst>
    <pc:chgData name="Sophia Skoglund" userId="S::sophia.skoglund@ssaihq.com::e785ee75-321d-4883-8c8f-abbe80df506e" providerId="AD" clId="Web-{958BAB35-9DBB-B4E9-7071-7A34CD75606F}"/>
    <pc:docChg chg="modSld">
      <pc:chgData name="Sophia Skoglund" userId="S::sophia.skoglund@ssaihq.com::e785ee75-321d-4883-8c8f-abbe80df506e" providerId="AD" clId="Web-{958BAB35-9DBB-B4E9-7071-7A34CD75606F}" dt="2022-03-01T18:33:44.823" v="10"/>
      <pc:docMkLst>
        <pc:docMk/>
      </pc:docMkLst>
      <pc:sldChg chg="modNotes">
        <pc:chgData name="Sophia Skoglund" userId="S::sophia.skoglund@ssaihq.com::e785ee75-321d-4883-8c8f-abbe80df506e" providerId="AD" clId="Web-{958BAB35-9DBB-B4E9-7071-7A34CD75606F}" dt="2022-03-01T18:24:27.851" v="2"/>
        <pc:sldMkLst>
          <pc:docMk/>
          <pc:sldMk cId="3646699976" sldId="282"/>
        </pc:sldMkLst>
      </pc:sldChg>
      <pc:sldChg chg="modNotes">
        <pc:chgData name="Sophia Skoglund" userId="S::sophia.skoglund@ssaihq.com::e785ee75-321d-4883-8c8f-abbe80df506e" providerId="AD" clId="Web-{958BAB35-9DBB-B4E9-7071-7A34CD75606F}" dt="2022-03-01T18:26:34.652" v="5"/>
        <pc:sldMkLst>
          <pc:docMk/>
          <pc:sldMk cId="4290289962" sldId="313"/>
        </pc:sldMkLst>
      </pc:sldChg>
      <pc:sldChg chg="modNotes">
        <pc:chgData name="Sophia Skoglund" userId="S::sophia.skoglund@ssaihq.com::e785ee75-321d-4883-8c8f-abbe80df506e" providerId="AD" clId="Web-{958BAB35-9DBB-B4E9-7071-7A34CD75606F}" dt="2022-03-01T18:28:42.751" v="7"/>
        <pc:sldMkLst>
          <pc:docMk/>
          <pc:sldMk cId="583009979" sldId="314"/>
        </pc:sldMkLst>
      </pc:sldChg>
      <pc:sldChg chg="modNotes">
        <pc:chgData name="Sophia Skoglund" userId="S::sophia.skoglund@ssaihq.com::e785ee75-321d-4883-8c8f-abbe80df506e" providerId="AD" clId="Web-{958BAB35-9DBB-B4E9-7071-7A34CD75606F}" dt="2022-03-01T18:33:07.041" v="9"/>
        <pc:sldMkLst>
          <pc:docMk/>
          <pc:sldMk cId="430371861" sldId="315"/>
        </pc:sldMkLst>
      </pc:sldChg>
      <pc:sldChg chg="modNotes">
        <pc:chgData name="Sophia Skoglund" userId="S::sophia.skoglund@ssaihq.com::e785ee75-321d-4883-8c8f-abbe80df506e" providerId="AD" clId="Web-{958BAB35-9DBB-B4E9-7071-7A34CD75606F}" dt="2022-03-01T18:33:44.823" v="10"/>
        <pc:sldMkLst>
          <pc:docMk/>
          <pc:sldMk cId="1923026911" sldId="316"/>
        </pc:sldMkLst>
      </pc:sldChg>
    </pc:docChg>
  </pc:docChgLst>
  <pc:docChgLst>
    <pc:chgData name="Tamara Barbakova" userId="S::tamara.barbakova@ssaihq.com::c5b038eb-f46c-42fd-a929-91fca4bff84e" providerId="AD" clId="Web-{085D13D5-6CAC-566E-849C-962571E34004}"/>
    <pc:docChg chg="modSld">
      <pc:chgData name="Tamara Barbakova" userId="S::tamara.barbakova@ssaihq.com::c5b038eb-f46c-42fd-a929-91fca4bff84e" providerId="AD" clId="Web-{085D13D5-6CAC-566E-849C-962571E34004}" dt="2022-02-10T22:37:38.549" v="4" actId="20577"/>
      <pc:docMkLst>
        <pc:docMk/>
      </pc:docMkLst>
      <pc:sldChg chg="modSp">
        <pc:chgData name="Tamara Barbakova" userId="S::tamara.barbakova@ssaihq.com::c5b038eb-f46c-42fd-a929-91fca4bff84e" providerId="AD" clId="Web-{085D13D5-6CAC-566E-849C-962571E34004}" dt="2022-02-10T22:37:38.549" v="4" actId="20577"/>
        <pc:sldMkLst>
          <pc:docMk/>
          <pc:sldMk cId="3457887769" sldId="321"/>
        </pc:sldMkLst>
        <pc:spChg chg="mod">
          <ac:chgData name="Tamara Barbakova" userId="S::tamara.barbakova@ssaihq.com::c5b038eb-f46c-42fd-a929-91fca4bff84e" providerId="AD" clId="Web-{085D13D5-6CAC-566E-849C-962571E34004}" dt="2022-02-10T22:37:38.549" v="4" actId="20577"/>
          <ac:spMkLst>
            <pc:docMk/>
            <pc:sldMk cId="3457887769" sldId="321"/>
            <ac:spMk id="6" creationId="{D9D34997-050B-417C-A703-B12B2478D61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815089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655772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331479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each individual text box is separate and editable in this graph. We ask for figures and graphs to be separate and editable in case we reuse them and have to resize the image to fit a different template or presentation.</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331787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icon&#10;&#10;Description automatically generated">
            <a:extLst>
              <a:ext uri="{FF2B5EF4-FFF2-40B4-BE49-F238E27FC236}">
                <a16:creationId xmlns:a16="http://schemas.microsoft.com/office/drawing/2014/main" id="{8ED29B3A-7D82-476B-BC21-2969C855D9E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 icon&#10;&#10;Description automatically generated">
            <a:extLst>
              <a:ext uri="{FF2B5EF4-FFF2-40B4-BE49-F238E27FC236}">
                <a16:creationId xmlns:a16="http://schemas.microsoft.com/office/drawing/2014/main" id="{C24AA502-47DC-4F8B-85AA-422E5B47F8D9}"/>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FB406A75-71C7-4FAC-8650-1732B63CC00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 icon&#10;&#10;Description automatically generated">
            <a:extLst>
              <a:ext uri="{FF2B5EF4-FFF2-40B4-BE49-F238E27FC236}">
                <a16:creationId xmlns:a16="http://schemas.microsoft.com/office/drawing/2014/main" id="{7E950B24-E3C6-4031-A4A4-5FEB940B851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1378" y="1551586"/>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4DAEB3"/>
                </a:solidFill>
              </a:rPr>
              <a:t>STUDY AREA</a:t>
            </a:r>
          </a:p>
          <a:p>
            <a:pPr algn="ctr"/>
            <a:r>
              <a:rPr lang="en-US" sz="2600" b="0" spc="0" baseline="0" dirty="0">
                <a:solidFill>
                  <a:srgbClr val="4DAEB3"/>
                </a:solidFill>
              </a:rPr>
              <a:t>Water Resources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356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72338"/>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4" name="Picture 23" descr="Logo, icon&#10;&#10;Description automatically generated">
            <a:extLst>
              <a:ext uri="{FF2B5EF4-FFF2-40B4-BE49-F238E27FC236}">
                <a16:creationId xmlns:a16="http://schemas.microsoft.com/office/drawing/2014/main" id="{DADE89A0-6D9B-4A9C-807B-5AD4049563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 icon&#10;&#10;Description automatically generated">
            <a:extLst>
              <a:ext uri="{FF2B5EF4-FFF2-40B4-BE49-F238E27FC236}">
                <a16:creationId xmlns:a16="http://schemas.microsoft.com/office/drawing/2014/main" id="{9D3FD202-EA15-4B6D-A765-B4F1283CA42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8986"/>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16" r:id="rId3"/>
    <p:sldLayoutId id="2147483719" r:id="rId4"/>
    <p:sldLayoutId id="2147483718" r:id="rId5"/>
    <p:sldLayoutId id="2147483725" r:id="rId6"/>
    <p:sldLayoutId id="2147483726" r:id="rId7"/>
    <p:sldLayoutId id="2147483727" r:id="rId8"/>
    <p:sldLayoutId id="2147483728" r:id="rId9"/>
    <p:sldLayoutId id="2147483729" r:id="rId10"/>
    <p:sldLayoutId id="2147483730" r:id="rId11"/>
    <p:sldLayoutId id="2147483731" r:id="rId12"/>
    <p:sldLayoutId id="2147483679" r:id="rId13"/>
    <p:sldLayoutId id="2147483721" r:id="rId14"/>
    <p:sldLayoutId id="2147483720" r:id="rId15"/>
    <p:sldLayoutId id="2147483707" r:id="rId16"/>
    <p:sldLayoutId id="2147483722" r:id="rId17"/>
    <p:sldLayoutId id="2147483690" r:id="rId18"/>
    <p:sldLayoutId id="214748371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4DAEB3"/>
                </a:solidFill>
              </a:rPr>
              <a:t>STUDY AREA</a:t>
            </a:r>
          </a:p>
          <a:p>
            <a:pPr algn="ctr"/>
            <a:r>
              <a:rPr lang="en-US" sz="2600" b="0" spc="0" baseline="0" dirty="0">
                <a:solidFill>
                  <a:srgbClr val="4DAEB3"/>
                </a:solidFill>
              </a:rPr>
              <a:t>Water Resources</a:t>
            </a:r>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3927700"/>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endParaRPr lang="en-US" sz="1600">
              <a:solidFill>
                <a:schemeClr val="tx1">
                  <a:lumMod val="75000"/>
                  <a:lumOff val="25000"/>
                </a:schemeClr>
              </a:solidFill>
            </a:endParaRP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p>
          <a:p>
            <a:pPr algn="ctr"/>
            <a:r>
              <a:rPr lang="en-US" sz="1400" dirty="0">
                <a:solidFill>
                  <a:schemeClr val="tx1">
                    <a:lumMod val="75000"/>
                    <a:lumOff val="25000"/>
                  </a:schemeClr>
                </a:solidFill>
                <a:latin typeface="Century Gothic"/>
              </a:rPr>
              <a:t>Team Member 2</a:t>
            </a:r>
          </a:p>
          <a:p>
            <a:pPr algn="ctr"/>
            <a:r>
              <a:rPr lang="en-US" sz="1400" dirty="0">
                <a:solidFill>
                  <a:schemeClr val="tx1">
                    <a:lumMod val="75000"/>
                    <a:lumOff val="25000"/>
                  </a:schemeClr>
                </a:solidFill>
                <a:latin typeface="Century Gothic"/>
              </a:rPr>
              <a:t>Team Member 3</a:t>
            </a:r>
          </a:p>
          <a:p>
            <a:pPr algn="ctr"/>
            <a:r>
              <a:rPr lang="en-US" sz="1400" dirty="0">
                <a:solidFill>
                  <a:schemeClr val="tx1">
                    <a:lumMod val="75000"/>
                    <a:lumOff val="25000"/>
                  </a:schemeClr>
                </a:solidFill>
                <a:latin typeface="Century Gothic"/>
              </a:rPr>
              <a:t>Team Member 4</a:t>
            </a:r>
            <a:endParaRPr lang="en-US" sz="1400" dirty="0">
              <a:solidFill>
                <a:schemeClr val="tx1">
                  <a:lumMod val="75000"/>
                  <a:lumOff val="2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
        <p:nvSpPr>
          <p:cNvPr id="14" name="TextBox 1">
            <a:extLst>
              <a:ext uri="{FF2B5EF4-FFF2-40B4-BE49-F238E27FC236}">
                <a16:creationId xmlns:a16="http://schemas.microsoft.com/office/drawing/2014/main" id="{82FC9912-500E-4585-A910-C114993EE2A6}"/>
              </a:ext>
            </a:extLst>
          </p:cNvPr>
          <p:cNvSpPr txBox="1"/>
          <p:nvPr/>
        </p:nvSpPr>
        <p:spPr>
          <a:xfrm>
            <a:off x="544946" y="1260764"/>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4DAEB3"/>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4DAEB3"/>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4DAEB3"/>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4DAEB3"/>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4DAEB3"/>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4DAE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4DAE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4DAE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image credits)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marL="342900" indent="-342900">
              <a:lnSpc>
                <a:spcPct val="100000"/>
              </a:lnSpc>
              <a:spcAft>
                <a:spcPts val="600"/>
              </a:spcAft>
              <a:buClr>
                <a:srgbClr val="4DAEB3"/>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4DAEB3"/>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4DAEB3"/>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4DAEB3"/>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4DAEB3"/>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dirty="0">
                <a:solidFill>
                  <a:srgbClr val="4DAEB3"/>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4DAEB3"/>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4DAE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4DAE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4DAE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4DAE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4DAE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4DAE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DFF6FF-AB3A-4891-A209-9B7A918B3BB0}">
  <ds:schemaRefs>
    <ds:schemaRef ds:uri="http://schemas.microsoft.com/sharepoint/v3/contenttype/forms"/>
  </ds:schemaRefs>
</ds:datastoreItem>
</file>

<file path=customXml/itemProps2.xml><?xml version="1.0" encoding="utf-8"?>
<ds:datastoreItem xmlns:ds="http://schemas.openxmlformats.org/officeDocument/2006/customXml" ds:itemID="{5931C496-F761-4CF0-942A-2F8F21C82A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9A41F3-44F3-4D9A-9BC7-4D51479DD56E}">
  <ds:schemaRefs>
    <ds:schemaRef ds:uri="http://schemas.microsoft.com/office/2006/documentManagement/types"/>
    <ds:schemaRef ds:uri="7df78d0b-135a-4de7-9166-7c181cd87fb4"/>
    <ds:schemaRef ds:uri="http://purl.org/dc/terms/"/>
    <ds:schemaRef ds:uri="http://schemas.microsoft.com/office/2006/metadata/properties"/>
    <ds:schemaRef ds:uri="http://purl.org/dc/dcmitype/"/>
    <ds:schemaRef ds:uri="http://schemas.microsoft.com/office/infopath/2007/PartnerControls"/>
    <ds:schemaRef ds:uri="21e6a8e8-1dff-48a6-ab9b-8d556c6946c0"/>
    <ds:schemaRef ds:uri="http://www.w3.org/XML/1998/namespace"/>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4277</TotalTime>
  <Words>1631</Words>
  <Application>Microsoft Office PowerPoint</Application>
  <PresentationFormat>Widescreen</PresentationFormat>
  <Paragraphs>177</Paragraphs>
  <Slides>12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195</cp:revision>
  <dcterms:created xsi:type="dcterms:W3CDTF">2019-11-12T17:46:59Z</dcterms:created>
  <dcterms:modified xsi:type="dcterms:W3CDTF">2022-03-01T23:20:32Z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