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1F48"/>
    <a:srgbClr val="DB6C20"/>
    <a:srgbClr val="904D99"/>
    <a:srgbClr val="964135"/>
    <a:srgbClr val="42ACCE"/>
    <a:srgbClr val="000000"/>
    <a:srgbClr val="7DB761"/>
    <a:srgbClr val="E97844"/>
    <a:srgbClr val="3F4268"/>
    <a:srgbClr val="2387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41" autoAdjust="0"/>
    <p:restoredTop sz="94611" autoAdjust="0"/>
  </p:normalViewPr>
  <p:slideViewPr>
    <p:cSldViewPr snapToGrid="0" showGuides="1">
      <p:cViewPr>
        <p:scale>
          <a:sx n="40" d="100"/>
          <a:sy n="40" d="100"/>
        </p:scale>
        <p:origin x="616" y="144"/>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6/3/20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C41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C41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C41F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1396960" y="34009628"/>
            <a:ext cx="4989068" cy="738664"/>
          </a:xfrm>
          <a:prstGeom prst="rect">
            <a:avLst/>
          </a:prstGeom>
          <a:noFill/>
        </p:spPr>
        <p:txBody>
          <a:bodyPr wrap="square" rtlCol="0">
            <a:spAutoFit/>
          </a:bodyPr>
          <a:lstStyle/>
          <a:p>
            <a:pPr algn="r"/>
            <a:r>
              <a:rPr lang="en-US" sz="4200" spc="200" baseline="0" dirty="0">
                <a:solidFill>
                  <a:schemeClr val="bg1"/>
                </a:solidFill>
                <a:latin typeface="Century Gothic" panose="020B0502020202020204" pitchFamily="34" charset="0"/>
              </a:rPr>
              <a:t> Summer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pic>
        <p:nvPicPr>
          <p:cNvPr id="12" name="Picture 11"/>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364045" y="1262807"/>
            <a:ext cx="2539978" cy="2587751"/>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C41F48"/>
                </a:solidFill>
                <a:latin typeface="Century Gothic" panose="020B0502020202020204" pitchFamily="34" charset="0"/>
              </a:rPr>
              <a:t>Study Area</a:t>
            </a:r>
            <a:r>
              <a:rPr lang="en-US" sz="10000" dirty="0">
                <a:solidFill>
                  <a:srgbClr val="C41F48"/>
                </a:solidFill>
                <a:latin typeface="Century Gothic" panose="020B0502020202020204" pitchFamily="34" charset="0"/>
              </a:rPr>
              <a:t> Disasters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C41F48"/>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C41F48"/>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Objectives</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Best</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C41F48"/>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C41F48"/>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41F4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C41F4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C41F48"/>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C41F4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C41F4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C41F4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a:noFill/>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C41F48"/>
                </a:solidFill>
                <a:latin typeface="Century Gothic" panose="020B0502020202020204" pitchFamily="34" charset="0"/>
              </a:rPr>
              <a:t>Study Area</a:t>
            </a:r>
            <a:r>
              <a:rPr lang="en-US" sz="10000" dirty="0">
                <a:solidFill>
                  <a:srgbClr val="C41F48"/>
                </a:solidFill>
                <a:latin typeface="Century Gothic" panose="020B0502020202020204" pitchFamily="34" charset="0"/>
              </a:rPr>
              <a:t> Disasters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C41F48"/>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C41F48"/>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Objectives</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Ensure</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Best</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41F4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C41F4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C41F4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C41F48"/>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Start</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Objectives</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C41F48"/>
              </a:buClr>
            </a:pPr>
            <a:r>
              <a:rPr lang="en-US" b="1" dirty="0">
                <a:solidFill>
                  <a:srgbClr val="C41F48"/>
                </a:solidFill>
                <a:latin typeface="Garamond" panose="02020404030301010803" pitchFamily="18" charset="0"/>
              </a:rPr>
              <a:t>Best</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41F4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C41F4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C41F48"/>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C41F48"/>
                </a:solidFill>
                <a:latin typeface="Century Gothic" panose="020B0502020202020204" pitchFamily="34" charset="0"/>
              </a:rPr>
              <a:t>Study Area</a:t>
            </a:r>
            <a:r>
              <a:rPr lang="en-US" sz="10000" dirty="0">
                <a:solidFill>
                  <a:srgbClr val="C41F48"/>
                </a:solidFill>
                <a:latin typeface="Century Gothic" panose="020B0502020202020204" pitchFamily="34" charset="0"/>
              </a:rPr>
              <a:t> Disasters</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C41F48"/>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9230</TotalTime>
  <Words>1241</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44</cp:revision>
  <dcterms:created xsi:type="dcterms:W3CDTF">2019-11-06T20:00:51Z</dcterms:created>
  <dcterms:modified xsi:type="dcterms:W3CDTF">2020-06-03T19:08:21Z</dcterms:modified>
</cp:coreProperties>
</file>