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149"/>
    <a:srgbClr val="56B27B"/>
    <a:srgbClr val="2E8652"/>
    <a:srgbClr val="57688F"/>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237" autoAdjust="0"/>
  </p:normalViewPr>
  <p:slideViewPr>
    <p:cSldViewPr snapToGrid="0">
      <p:cViewPr varScale="1">
        <p:scale>
          <a:sx n="102" d="100"/>
          <a:sy n="102" d="100"/>
        </p:scale>
        <p:origin x="138" y="804"/>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407225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12" name="TextBox 11"/>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5"/>
          <a:stretch/>
        </p:blipFill>
        <p:spPr>
          <a:xfrm>
            <a:off x="0" y="0"/>
            <a:ext cx="10836876" cy="6857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2838"/>
          <a:stretch/>
        </p:blipFill>
        <p:spPr>
          <a:xfrm>
            <a:off x="0" y="0"/>
            <a:ext cx="10626811"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t="541" r="9190" b="-541"/>
          <a:stretch/>
        </p:blipFill>
        <p:spPr>
          <a:xfrm>
            <a:off x="0" y="3437552"/>
            <a:ext cx="11071654"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80" y="3533526"/>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71621"/>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9797"/>
          <a:stretch/>
        </p:blipFill>
        <p:spPr>
          <a:xfrm>
            <a:off x="0" y="0"/>
            <a:ext cx="10997514"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0608"/>
          <a:stretch/>
        </p:blipFill>
        <p:spPr>
          <a:xfrm>
            <a:off x="0" y="0"/>
            <a:ext cx="10898659"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E9A149"/>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26" name="Picture 25"/>
          <p:cNvPicPr>
            <a:picLocks noChangeAspect="1"/>
          </p:cNvPicPr>
          <p:nvPr userDrawn="1"/>
        </p:nvPicPr>
        <p:blipFill rotWithShape="1">
          <a:blip r:embed="rId3" cstate="print">
            <a:extLst>
              <a:ext uri="{28A0092B-C50C-407E-A947-70E740481C1C}">
                <a14:useLocalDpi xmlns:a14="http://schemas.microsoft.com/office/drawing/2010/main" val="0"/>
              </a:ext>
            </a:extLst>
          </a:blip>
          <a:srcRect r="12534"/>
          <a:stretch/>
        </p:blipFill>
        <p:spPr>
          <a:xfrm>
            <a:off x="0" y="0"/>
            <a:ext cx="10663881"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3" y="12768"/>
            <a:ext cx="12179995" cy="6857177"/>
          </a:xfrm>
          <a:prstGeom prst="rect">
            <a:avLst/>
          </a:prstGeom>
        </p:spPr>
      </p:pic>
      <p:sp>
        <p:nvSpPr>
          <p:cNvPr id="29"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3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31"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33"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E9A149"/>
                </a:solidFill>
              </a:rPr>
              <a:t>PROJECT SHORT TITLE (ALL CAPS)</a:t>
            </a:r>
            <a:endParaRPr lang="en-US" dirty="0">
              <a:solidFill>
                <a:srgbClr val="E9A149"/>
              </a:solidFill>
            </a:endParaRPr>
          </a:p>
        </p:txBody>
      </p:sp>
      <p:sp>
        <p:nvSpPr>
          <p:cNvPr id="34"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5"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6"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7"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5" name="TextBox 14"/>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160170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E9A149"/>
              </a:buClr>
              <a:buFont typeface="Webdings" panose="05030102010509060703" pitchFamily="18" charset="2"/>
              <a:buChar char="4"/>
            </a:pPr>
            <a:r>
              <a:rPr lang="en-US" dirty="0"/>
              <a:t>Study area</a:t>
            </a:r>
          </a:p>
          <a:p>
            <a:pPr marL="342900" indent="-342900">
              <a:spcBef>
                <a:spcPts val="200"/>
              </a:spcBef>
              <a:buClr>
                <a:srgbClr val="E9A149"/>
              </a:buClr>
              <a:buFont typeface="Webdings" panose="05030102010509060703" pitchFamily="18" charset="2"/>
              <a:buChar char="4"/>
            </a:pPr>
            <a:r>
              <a:rPr lang="en-US" dirty="0"/>
              <a:t>Study period</a:t>
            </a:r>
          </a:p>
          <a:p>
            <a:pPr marL="342900" indent="-342900">
              <a:spcBef>
                <a:spcPts val="200"/>
              </a:spcBef>
              <a:buClr>
                <a:srgbClr val="E9A149"/>
              </a:buClr>
              <a:buFont typeface="Webdings" panose="05030102010509060703" pitchFamily="18" charset="2"/>
              <a:buChar char="4"/>
            </a:pPr>
            <a:r>
              <a:rPr lang="en-US" dirty="0" smtClean="0"/>
              <a:t>Objectives</a:t>
            </a:r>
          </a:p>
          <a:p>
            <a:pPr marL="342900" indent="-342900">
              <a:spcBef>
                <a:spcPts val="200"/>
              </a:spcBef>
              <a:buClr>
                <a:srgbClr val="E9A149"/>
              </a:buClr>
              <a:buFont typeface="Webdings" panose="05030102010509060703" pitchFamily="18" charset="2"/>
              <a:buChar char="4"/>
            </a:pPr>
            <a:r>
              <a:rPr lang="en-US" dirty="0" smtClean="0"/>
              <a:t>Partners</a:t>
            </a:r>
            <a:endParaRPr lang="en-US" dirty="0"/>
          </a:p>
          <a:p>
            <a:pPr marL="342900" indent="-342900">
              <a:spcBef>
                <a:spcPts val="200"/>
              </a:spcBef>
              <a:buClr>
                <a:srgbClr val="E9A149"/>
              </a:buClr>
              <a:buFont typeface="Webdings" panose="05030102010509060703" pitchFamily="18" charset="2"/>
              <a:buChar char="4"/>
            </a:pPr>
            <a:r>
              <a:rPr lang="en-US" dirty="0"/>
              <a:t>Community concerns</a:t>
            </a:r>
          </a:p>
          <a:p>
            <a:pPr marL="342900" indent="-342900">
              <a:spcBef>
                <a:spcPts val="200"/>
              </a:spcBef>
              <a:buClr>
                <a:srgbClr val="E9A149"/>
              </a:buClr>
              <a:buFont typeface="Webdings" panose="05030102010509060703" pitchFamily="18" charset="2"/>
              <a:buChar char="4"/>
            </a:pPr>
            <a:r>
              <a:rPr lang="en-US" dirty="0"/>
              <a:t>NASA satellites/sensors used</a:t>
            </a:r>
          </a:p>
          <a:p>
            <a:pPr marL="342900" indent="-342900">
              <a:spcBef>
                <a:spcPts val="200"/>
              </a:spcBef>
              <a:buClr>
                <a:srgbClr val="E9A149"/>
              </a:buClr>
              <a:buFont typeface="Webdings" panose="05030102010509060703" pitchFamily="18" charset="2"/>
              <a:buChar char="4"/>
            </a:pPr>
            <a:r>
              <a:rPr lang="en-US" dirty="0"/>
              <a:t>Methodology</a:t>
            </a:r>
          </a:p>
          <a:p>
            <a:pPr marL="342900" indent="-342900">
              <a:spcBef>
                <a:spcPts val="200"/>
              </a:spcBef>
              <a:buClr>
                <a:srgbClr val="E9A149"/>
              </a:buClr>
              <a:buFont typeface="Webdings" panose="05030102010509060703" pitchFamily="18" charset="2"/>
              <a:buChar char="4"/>
            </a:pPr>
            <a:r>
              <a:rPr lang="en-US" dirty="0"/>
              <a:t>Results</a:t>
            </a:r>
          </a:p>
          <a:p>
            <a:pPr marL="342900" indent="-342900">
              <a:spcBef>
                <a:spcPts val="200"/>
              </a:spcBef>
              <a:buClr>
                <a:srgbClr val="E9A149"/>
              </a:buClr>
              <a:buFont typeface="Webdings" panose="05030102010509060703" pitchFamily="18" charset="2"/>
              <a:buChar char="4"/>
            </a:pPr>
            <a:r>
              <a:rPr lang="en-US" dirty="0"/>
              <a:t>Conclusions</a:t>
            </a:r>
          </a:p>
          <a:p>
            <a:pPr marL="342900" indent="-342900">
              <a:spcBef>
                <a:spcPts val="200"/>
              </a:spcBef>
              <a:buClr>
                <a:srgbClr val="E9A149"/>
              </a:buClr>
              <a:buFont typeface="Webdings" panose="05030102010509060703" pitchFamily="18" charset="2"/>
              <a:buChar char="4"/>
            </a:pPr>
            <a:r>
              <a:rPr lang="en-US" dirty="0"/>
              <a:t>Errors &amp; uncertainties</a:t>
            </a:r>
          </a:p>
          <a:p>
            <a:pPr marL="342900" indent="-342900">
              <a:spcBef>
                <a:spcPts val="200"/>
              </a:spcBef>
              <a:buClr>
                <a:srgbClr val="E9A149"/>
              </a:buClr>
              <a:buFont typeface="Webdings" panose="05030102010509060703" pitchFamily="18" charset="2"/>
              <a:buChar char="4"/>
            </a:pPr>
            <a:r>
              <a:rPr lang="en-US" dirty="0"/>
              <a:t>Future work</a:t>
            </a:r>
          </a:p>
          <a:p>
            <a:pPr marL="342900" indent="-342900">
              <a:spcBef>
                <a:spcPts val="200"/>
              </a:spcBef>
              <a:buClr>
                <a:srgbClr val="E9A149"/>
              </a:buClr>
              <a:buFont typeface="Webdings" panose="05030102010509060703" pitchFamily="18" charset="2"/>
              <a:buChar char="4"/>
            </a:pPr>
            <a:r>
              <a:rPr lang="en-US" dirty="0"/>
              <a:t>Acknowledgements</a:t>
            </a:r>
          </a:p>
          <a:p>
            <a:pPr marL="342900" indent="-342900">
              <a:spcBef>
                <a:spcPts val="200"/>
              </a:spcBef>
              <a:buClr>
                <a:srgbClr val="E9A149"/>
              </a:buClr>
              <a:buFont typeface="Webdings" panose="05030102010509060703" pitchFamily="18" charset="2"/>
              <a:buChar char="4"/>
            </a:pPr>
            <a:r>
              <a:rPr lang="en-US" dirty="0"/>
              <a:t>Backup slides</a:t>
            </a:r>
          </a:p>
          <a:p>
            <a:pPr marL="342900" indent="-342900">
              <a:spcBef>
                <a:spcPts val="200"/>
              </a:spcBef>
              <a:buClr>
                <a:srgbClr val="E9A149"/>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9A14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2157</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142</cp:revision>
  <dcterms:created xsi:type="dcterms:W3CDTF">2017-05-15T13:42:39Z</dcterms:created>
  <dcterms:modified xsi:type="dcterms:W3CDTF">2018-02-06T22:22:45Z</dcterms:modified>
</cp:coreProperties>
</file>