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37B"/>
    <a:srgbClr val="218754"/>
    <a:srgbClr val="EA7845"/>
    <a:srgbClr val="EAA24A"/>
    <a:srgbClr val="586991"/>
    <a:srgbClr val="7DB862"/>
    <a:srgbClr val="FFFFFF"/>
    <a:srgbClr val="E9A149"/>
    <a:srgbClr val="333333"/>
    <a:srgbClr val="F49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2175" autoAdjust="0"/>
  </p:normalViewPr>
  <p:slideViewPr>
    <p:cSldViewPr snapToGrid="0">
      <p:cViewPr varScale="1">
        <p:scale>
          <a:sx n="75" d="100"/>
          <a:sy n="75" d="100"/>
        </p:scale>
        <p:origin x="84" y="654"/>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7388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70898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70827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030910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52B37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
        <p:nvSpPr>
          <p:cNvPr id="11" name="contract info"/>
          <p:cNvSpPr/>
          <p:nvPr userDrawn="1"/>
        </p:nvSpPr>
        <p:spPr>
          <a:xfrm>
            <a:off x="0" y="6429714"/>
            <a:ext cx="12192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52B37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52B37B"/>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52B37B"/>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52B37B"/>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52B37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0" name="TextBox 9"/>
          <p:cNvSpPr txBox="1"/>
          <p:nvPr/>
        </p:nvSpPr>
        <p:spPr>
          <a:xfrm>
            <a:off x="40644" y="134632"/>
            <a:ext cx="2987040" cy="2492990"/>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7" name="Text Placeholder 17"/>
          <p:cNvSpPr txBox="1">
            <a:spLocks/>
          </p:cNvSpPr>
          <p:nvPr/>
        </p:nvSpPr>
        <p:spPr>
          <a:xfrm>
            <a:off x="8617753" y="2291710"/>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23" name="Text Placeholder 18"/>
          <p:cNvSpPr txBox="1">
            <a:spLocks/>
          </p:cNvSpPr>
          <p:nvPr/>
        </p:nvSpPr>
        <p:spPr>
          <a:xfrm>
            <a:off x="8617753" y="3118065"/>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24" name="Text Placeholder 19"/>
          <p:cNvSpPr txBox="1">
            <a:spLocks/>
          </p:cNvSpPr>
          <p:nvPr/>
        </p:nvSpPr>
        <p:spPr>
          <a:xfrm>
            <a:off x="8617753" y="352490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5" name="Text Placeholder 20"/>
          <p:cNvSpPr txBox="1">
            <a:spLocks/>
          </p:cNvSpPr>
          <p:nvPr/>
        </p:nvSpPr>
        <p:spPr>
          <a:xfrm>
            <a:off x="8617753" y="3924191"/>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8" name="Text Placeholder 21"/>
          <p:cNvSpPr txBox="1">
            <a:spLocks/>
          </p:cNvSpPr>
          <p:nvPr/>
        </p:nvSpPr>
        <p:spPr>
          <a:xfrm>
            <a:off x="8617753" y="432652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9" name="Text Placeholder 22"/>
          <p:cNvSpPr txBox="1">
            <a:spLocks/>
          </p:cNvSpPr>
          <p:nvPr/>
        </p:nvSpPr>
        <p:spPr>
          <a:xfrm>
            <a:off x="8617753" y="4723530"/>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5" name="TextBox 14"/>
          <p:cNvSpPr txBox="1"/>
          <p:nvPr/>
        </p:nvSpPr>
        <p:spPr>
          <a:xfrm>
            <a:off x="8159262" y="5551464"/>
            <a:ext cx="3663331" cy="1169551"/>
          </a:xfrm>
          <a:prstGeom prst="rect">
            <a:avLst/>
          </a:prstGeom>
          <a:noFill/>
        </p:spPr>
        <p:txBody>
          <a:bodyPr wrap="square" rtlCol="0">
            <a:spAutoFit/>
          </a:bodyPr>
          <a:lstStyle/>
          <a:p>
            <a:pPr algn="r"/>
            <a:r>
              <a:rPr lang="en-US" sz="1400" b="1" dirty="0" smtClean="0"/>
              <a:t>Spell Out Team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9310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9063521" y="140939"/>
            <a:ext cx="2987040" cy="1384995"/>
          </a:xfrm>
          <a:prstGeom prst="rect">
            <a:avLst/>
          </a:prstGeom>
          <a:solidFill>
            <a:srgbClr val="FFFFFF"/>
          </a:solidFill>
          <a:ln>
            <a:solidFill>
              <a:srgbClr val="FF0000"/>
            </a:solidFill>
          </a:ln>
        </p:spPr>
        <p:txBody>
          <a:bodyPr wrap="square" rtlCol="0">
            <a:spAutoFit/>
          </a:bodyPr>
          <a:lstStyle/>
          <a:p>
            <a:r>
              <a:rPr lang="en-US" sz="1200" dirty="0">
                <a:solidFill>
                  <a:srgbClr val="FF0000"/>
                </a:solidFill>
              </a:rPr>
              <a:t>Feel free to vary slide </a:t>
            </a:r>
            <a:r>
              <a:rPr lang="en-US" sz="1200" dirty="0" smtClean="0">
                <a:solidFill>
                  <a:srgbClr val="FF0000"/>
                </a:solidFill>
              </a:rPr>
              <a:t>templates - </a:t>
            </a:r>
            <a:r>
              <a:rPr lang="en-US" sz="1200" i="1" dirty="0" smtClean="0">
                <a:solidFill>
                  <a:srgbClr val="FF0000"/>
                </a:solidFill>
              </a:rPr>
              <a:t>you </a:t>
            </a:r>
            <a:r>
              <a:rPr lang="en-US" sz="1200" i="1" dirty="0">
                <a:solidFill>
                  <a:srgbClr val="FF0000"/>
                </a:solidFill>
              </a:rPr>
              <a:t>don’t have to use only one! </a:t>
            </a:r>
            <a:endParaRPr lang="en-US" sz="1200" i="1" dirty="0" smtClean="0">
              <a:solidFill>
                <a:srgbClr val="FF0000"/>
              </a:solidFill>
            </a:endParaRPr>
          </a:p>
          <a:p>
            <a:endParaRPr lang="en-US" sz="1200" i="1" dirty="0">
              <a:solidFill>
                <a:srgbClr val="FF0000"/>
              </a:solidFill>
            </a:endParaRPr>
          </a:p>
          <a:p>
            <a:r>
              <a:rPr lang="en-US" sz="1200" dirty="0" smtClean="0">
                <a:solidFill>
                  <a:srgbClr val="FF0000"/>
                </a:solidFill>
              </a:rPr>
              <a:t>See </a:t>
            </a:r>
            <a:r>
              <a:rPr lang="en-US" sz="1200" dirty="0">
                <a:solidFill>
                  <a:srgbClr val="FF0000"/>
                </a:solidFill>
              </a:rPr>
              <a:t>HOME Tab -&gt; Layout drop-down menu for layout options. </a:t>
            </a:r>
            <a:endParaRPr lang="en-US" sz="1200" dirty="0" smtClean="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5991225" cy="5532525"/>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a:xfrm>
            <a:off x="8759952" y="3154680"/>
            <a:ext cx="306019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585509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1507744"/>
            <a:ext cx="6372225" cy="2602357"/>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r>
              <a:rPr lang="en-US" dirty="0" smtClean="0">
                <a:solidFill>
                  <a:schemeClr val="bg2">
                    <a:lumMod val="50000"/>
                  </a:schemeClr>
                </a:solidFill>
              </a:rPr>
              <a:t>A </a:t>
            </a:r>
            <a:r>
              <a:rPr lang="en-US" b="1" dirty="0" smtClean="0">
                <a:solidFill>
                  <a:schemeClr val="bg2">
                    <a:lumMod val="50000"/>
                  </a:schemeClr>
                </a:solidFill>
              </a:rPr>
              <a:t>scale bar </a:t>
            </a:r>
            <a:r>
              <a:rPr lang="en-US" dirty="0"/>
              <a:t>is required for reference on all </a:t>
            </a:r>
            <a:r>
              <a:rPr lang="en-US" dirty="0" smtClean="0"/>
              <a:t>maps. </a:t>
            </a:r>
          </a:p>
          <a:p>
            <a:r>
              <a:rPr lang="en-US" dirty="0"/>
              <a:t>A North arrow is </a:t>
            </a:r>
            <a:r>
              <a:rPr lang="en-US" b="1" dirty="0"/>
              <a:t>suggested</a:t>
            </a:r>
            <a:r>
              <a:rPr lang="en-US" dirty="0"/>
              <a:t>. Otherwise all maps should be oriented such that North is the top of the </a:t>
            </a:r>
            <a:r>
              <a:rPr lang="en-US" dirty="0" smtClean="0"/>
              <a:t>slide.</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2-5).</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2536698"/>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2863</TotalTime>
  <Words>910</Words>
  <Application>Microsoft Office PowerPoint</Application>
  <PresentationFormat>Widescreen</PresentationFormat>
  <Paragraphs>98</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164</cp:revision>
  <dcterms:created xsi:type="dcterms:W3CDTF">2015-05-18T13:26:09Z</dcterms:created>
  <dcterms:modified xsi:type="dcterms:W3CDTF">2016-12-07T20:44:12Z</dcterms:modified>
</cp:coreProperties>
</file>