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038"/>
    <a:srgbClr val="B95831"/>
    <a:srgbClr val="848484"/>
    <a:srgbClr val="75B552"/>
    <a:srgbClr val="397916"/>
    <a:srgbClr val="4D8D2A"/>
    <a:srgbClr val="61A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244" autoAdjust="0"/>
  </p:normalViewPr>
  <p:slideViewPr>
    <p:cSldViewPr snapToGrid="0">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09D98BE-55AE-4A7D-A675-54A373C2E182}" type="datetimeFigureOut">
              <a:rPr lang="en-US" smtClean="0"/>
              <a:pPr/>
              <a:t>8/7/2015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8AE8ED-86F5-4F6D-A549-4F3CBCC92EF9}" type="slidenum">
              <a:rPr lang="en-US" smtClean="0"/>
              <a:pPr/>
              <a:t>‹#›</a:t>
            </a:fld>
            <a:endParaRPr lang="en-US"/>
          </a:p>
        </p:txBody>
      </p:sp>
    </p:spTree>
    <p:extLst>
      <p:ext uri="{BB962C8B-B14F-4D97-AF65-F5344CB8AC3E}">
        <p14:creationId xmlns:p14="http://schemas.microsoft.com/office/powerpoint/2010/main" val="396001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8AE8ED-86F5-4F6D-A549-4F3CBCC92EF9}" type="slidenum">
              <a:rPr lang="en-US" smtClean="0"/>
              <a:pPr/>
              <a:t>1</a:t>
            </a:fld>
            <a:endParaRPr lang="en-US"/>
          </a:p>
        </p:txBody>
      </p:sp>
    </p:spTree>
    <p:extLst>
      <p:ext uri="{BB962C8B-B14F-4D97-AF65-F5344CB8AC3E}">
        <p14:creationId xmlns:p14="http://schemas.microsoft.com/office/powerpoint/2010/main" val="2503507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6372225" y="1022350"/>
            <a:ext cx="2771775" cy="5835650"/>
          </a:xfrm>
          <a:prstGeom prst="rect">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415088" y="1184337"/>
            <a:ext cx="2691178" cy="5666395"/>
          </a:xfrm>
          <a:prstGeom prst="rect">
            <a:avLst/>
          </a:prstGeom>
          <a:noFill/>
          <a:ln w="9525">
            <a:noFill/>
            <a:miter lim="800000"/>
            <a:headEnd/>
            <a:tailEnd/>
          </a:ln>
        </p:spPr>
      </p:pic>
      <p:sp>
        <p:nvSpPr>
          <p:cNvPr id="9" name="Rectangle 8"/>
          <p:cNvSpPr/>
          <p:nvPr userDrawn="1"/>
        </p:nvSpPr>
        <p:spPr>
          <a:xfrm>
            <a:off x="2940050" y="1022350"/>
            <a:ext cx="3206750" cy="5835650"/>
          </a:xfrm>
          <a:prstGeom prst="rect">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0" y="1022350"/>
            <a:ext cx="2717799" cy="5835650"/>
          </a:xfrm>
          <a:prstGeom prst="rect">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1" name="Rectangle 10"/>
          <p:cNvSpPr/>
          <p:nvPr userDrawn="1"/>
        </p:nvSpPr>
        <p:spPr>
          <a:xfrm>
            <a:off x="6385560" y="5913120"/>
            <a:ext cx="2758440" cy="944880"/>
          </a:xfrm>
          <a:prstGeom prst="rect">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2" name="Rectangle 11"/>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TextBox 12"/>
          <p:cNvSpPr txBox="1"/>
          <p:nvPr userDrawn="1"/>
        </p:nvSpPr>
        <p:spPr>
          <a:xfrm>
            <a:off x="6324600" y="6553165"/>
            <a:ext cx="2057400" cy="200055"/>
          </a:xfrm>
          <a:prstGeom prst="rect">
            <a:avLst/>
          </a:prstGeom>
          <a:noFill/>
        </p:spPr>
        <p:txBody>
          <a:bodyPr wrap="square" rtlCol="0">
            <a:spAutoFit/>
          </a:bodyPr>
          <a:lstStyle/>
          <a:p>
            <a:r>
              <a:rPr lang="en-US" sz="700" b="1" dirty="0" smtClean="0">
                <a:latin typeface="Century Gothic" pitchFamily="34" charset="0"/>
                <a:cs typeface="Arial" pitchFamily="34" charset="0"/>
              </a:rPr>
              <a:t>www.nasa.gov</a:t>
            </a:r>
            <a:endParaRPr lang="en-US" sz="700" b="1" dirty="0">
              <a:latin typeface="Century Gothic" pitchFamily="34" charset="0"/>
              <a:cs typeface="Arial" pitchFamily="34" charset="0"/>
            </a:endParaRPr>
          </a:p>
        </p:txBody>
      </p:sp>
      <p:grpSp>
        <p:nvGrpSpPr>
          <p:cNvPr id="14" name="Group 13"/>
          <p:cNvGrpSpPr/>
          <p:nvPr userDrawn="1"/>
        </p:nvGrpSpPr>
        <p:grpSpPr>
          <a:xfrm>
            <a:off x="6296498" y="33156"/>
            <a:ext cx="2803326" cy="745811"/>
            <a:chOff x="6296498" y="33156"/>
            <a:chExt cx="2803326" cy="745811"/>
          </a:xfrm>
        </p:grpSpPr>
        <p:sp>
          <p:nvSpPr>
            <p:cNvPr id="15" name="TextBox 14"/>
            <p:cNvSpPr txBox="1"/>
            <p:nvPr/>
          </p:nvSpPr>
          <p:spPr>
            <a:xfrm>
              <a:off x="6296498" y="280429"/>
              <a:ext cx="1376362" cy="307777"/>
            </a:xfrm>
            <a:prstGeom prst="rect">
              <a:avLst/>
            </a:prstGeom>
            <a:noFill/>
          </p:spPr>
          <p:txBody>
            <a:bodyPr wrap="square" rtlCol="0">
              <a:spAutoFit/>
            </a:bodyPr>
            <a:lstStyle/>
            <a:p>
              <a:r>
                <a:rPr lang="en-US" sz="700" dirty="0" smtClean="0">
                  <a:latin typeface="Century Gothic" pitchFamily="34" charset="0"/>
                  <a:cs typeface="Arial" pitchFamily="34" charset="0"/>
                </a:rPr>
                <a:t>National Aeronautics and</a:t>
              </a:r>
            </a:p>
            <a:p>
              <a:r>
                <a:rPr lang="en-US" sz="700" dirty="0" smtClean="0">
                  <a:latin typeface="Century Gothic" pitchFamily="34" charset="0"/>
                  <a:cs typeface="Arial" pitchFamily="34" charset="0"/>
                </a:rPr>
                <a:t>Space Administration</a:t>
              </a:r>
              <a:endParaRPr lang="en-US" sz="700" dirty="0">
                <a:latin typeface="Century Gothic" pitchFamily="34" charset="0"/>
                <a:cs typeface="Arial" pitchFamily="34" charset="0"/>
              </a:endParaRPr>
            </a:p>
          </p:txBody>
        </p:sp>
        <p:pic>
          <p:nvPicPr>
            <p:cNvPr id="16" name="Picture 15" descr="Correct_NASA insigniaCMYK.png"/>
            <p:cNvPicPr>
              <a:picLocks noChangeAspect="1"/>
            </p:cNvPicPr>
            <p:nvPr/>
          </p:nvPicPr>
          <p:blipFill>
            <a:blip r:embed="rId3" cstate="print"/>
            <a:stretch>
              <a:fillRect/>
            </a:stretch>
          </p:blipFill>
          <p:spPr>
            <a:xfrm>
              <a:off x="8224256" y="33156"/>
              <a:ext cx="875568" cy="745811"/>
            </a:xfrm>
            <a:prstGeom prst="rect">
              <a:avLst/>
            </a:prstGeom>
          </p:spPr>
        </p:pic>
      </p:grpSp>
      <p:cxnSp>
        <p:nvCxnSpPr>
          <p:cNvPr id="17" name="Straight Connector 16"/>
          <p:cNvCxnSpPr/>
          <p:nvPr userDrawn="1"/>
        </p:nvCxnSpPr>
        <p:spPr>
          <a:xfrm flipV="1">
            <a:off x="61507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6149636" y="6457950"/>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937669" y="0"/>
            <a:ext cx="0" cy="10144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2936536" y="6457949"/>
            <a:ext cx="0" cy="4000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3067049" y="5815069"/>
            <a:ext cx="2238375" cy="954107"/>
          </a:xfrm>
          <a:prstGeom prst="rect">
            <a:avLst/>
          </a:prstGeom>
          <a:noFill/>
        </p:spPr>
        <p:txBody>
          <a:bodyPr wrap="square" rtlCol="0">
            <a:spAutoFit/>
          </a:bodyPr>
          <a:lstStyle/>
          <a:p>
            <a:r>
              <a:rPr lang="en-US" sz="700" b="1" dirty="0" smtClean="0">
                <a:solidFill>
                  <a:schemeClr val="bg1"/>
                </a:solidFill>
                <a:latin typeface="Century Gothic" pitchFamily="34" charset="0"/>
                <a:cs typeface="Arial" pitchFamily="34" charset="0"/>
              </a:rPr>
              <a:t>The DEVELOP</a:t>
            </a:r>
          </a:p>
          <a:p>
            <a:r>
              <a:rPr lang="en-US" sz="700" b="1" dirty="0" smtClean="0">
                <a:solidFill>
                  <a:schemeClr val="bg1"/>
                </a:solidFill>
                <a:latin typeface="Century Gothic" pitchFamily="34" charset="0"/>
                <a:cs typeface="Arial" pitchFamily="34" charset="0"/>
              </a:rPr>
              <a:t>National Program</a:t>
            </a:r>
          </a:p>
          <a:p>
            <a:endParaRPr lang="en-US" sz="700" b="1" dirty="0" smtClean="0">
              <a:solidFill>
                <a:schemeClr val="bg1"/>
              </a:solidFill>
              <a:latin typeface="Century Gothic" pitchFamily="34" charset="0"/>
              <a:cs typeface="Arial" pitchFamily="34" charset="0"/>
            </a:endParaRPr>
          </a:p>
          <a:p>
            <a:r>
              <a:rPr lang="en-US" sz="700" b="1" dirty="0" smtClean="0">
                <a:solidFill>
                  <a:schemeClr val="bg1"/>
                </a:solidFill>
                <a:latin typeface="Century Gothic" pitchFamily="34" charset="0"/>
                <a:cs typeface="Arial" pitchFamily="34" charset="0"/>
              </a:rPr>
              <a:t>National Aeronautics and</a:t>
            </a:r>
          </a:p>
          <a:p>
            <a:r>
              <a:rPr lang="en-US" sz="700" b="1" dirty="0" smtClean="0">
                <a:solidFill>
                  <a:schemeClr val="bg1"/>
                </a:solidFill>
                <a:latin typeface="Century Gothic" pitchFamily="34" charset="0"/>
                <a:cs typeface="Arial" pitchFamily="34" charset="0"/>
              </a:rPr>
              <a:t>Space Administration</a:t>
            </a:r>
          </a:p>
          <a:p>
            <a:endParaRPr lang="en-US" sz="700" b="1" dirty="0" smtClean="0">
              <a:solidFill>
                <a:schemeClr val="bg1"/>
              </a:solidFill>
              <a:latin typeface="Century Gothic" pitchFamily="34" charset="0"/>
              <a:cs typeface="Arial" pitchFamily="34" charset="0"/>
            </a:endParaRPr>
          </a:p>
          <a:p>
            <a:endParaRPr lang="en-US" sz="700" b="1" dirty="0" smtClean="0">
              <a:solidFill>
                <a:schemeClr val="bg1"/>
              </a:solidFill>
              <a:latin typeface="Century Gothic" pitchFamily="34" charset="0"/>
              <a:cs typeface="Arial" pitchFamily="34" charset="0"/>
            </a:endParaRPr>
          </a:p>
          <a:p>
            <a:r>
              <a:rPr lang="en-US" sz="700" b="1" dirty="0" smtClean="0">
                <a:latin typeface="Century Gothic" pitchFamily="34" charset="0"/>
                <a:cs typeface="Arial" pitchFamily="34" charset="0"/>
              </a:rPr>
              <a:t>http://develop.larc.nasa.gov</a:t>
            </a:r>
            <a:endParaRPr lang="en-US" sz="700" b="1" dirty="0">
              <a:latin typeface="Century Gothic" pitchFamily="34" charset="0"/>
              <a:cs typeface="Arial" pitchFamily="34" charset="0"/>
            </a:endParaRPr>
          </a:p>
        </p:txBody>
      </p:sp>
      <p:sp>
        <p:nvSpPr>
          <p:cNvPr id="22" name="TextBox 21"/>
          <p:cNvSpPr txBox="1"/>
          <p:nvPr userDrawn="1"/>
        </p:nvSpPr>
        <p:spPr>
          <a:xfrm>
            <a:off x="6202680" y="5791200"/>
            <a:ext cx="3093720" cy="784830"/>
          </a:xfrm>
          <a:prstGeom prst="rect">
            <a:avLst/>
          </a:prstGeom>
          <a:noFill/>
        </p:spPr>
        <p:txBody>
          <a:bodyPr wrap="square" rtlCol="0">
            <a:spAutoFit/>
          </a:bodyPr>
          <a:lstStyle/>
          <a:p>
            <a:pPr algn="ctr"/>
            <a:r>
              <a:rPr lang="en-US" sz="4500" b="1" dirty="0" smtClean="0">
                <a:solidFill>
                  <a:schemeClr val="bg1"/>
                </a:solidFill>
                <a:latin typeface="Century Gothic" pitchFamily="34" charset="0"/>
                <a:cs typeface="Arial" pitchFamily="34" charset="0"/>
              </a:rPr>
              <a:t>DEVELOP</a:t>
            </a:r>
            <a:endParaRPr lang="en-US" sz="4500" b="1" dirty="0">
              <a:solidFill>
                <a:schemeClr val="bg1"/>
              </a:solidFill>
              <a:latin typeface="Century Gothic" pitchFamily="34" charset="0"/>
              <a:cs typeface="Arial" pitchFamily="34" charset="0"/>
            </a:endParaRPr>
          </a:p>
        </p:txBody>
      </p:sp>
      <p:grpSp>
        <p:nvGrpSpPr>
          <p:cNvPr id="23" name="Group 22"/>
          <p:cNvGrpSpPr/>
          <p:nvPr userDrawn="1"/>
        </p:nvGrpSpPr>
        <p:grpSpPr>
          <a:xfrm>
            <a:off x="-30956" y="1079420"/>
            <a:ext cx="9203531" cy="76280"/>
            <a:chOff x="-30956" y="1079420"/>
            <a:chExt cx="9203531" cy="76280"/>
          </a:xfrm>
        </p:grpSpPr>
        <p:sp>
          <p:nvSpPr>
            <p:cNvPr id="24" name="Rectangle 23"/>
            <p:cNvSpPr/>
            <p:nvPr/>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5" name="Chevron 24"/>
            <p:cNvSpPr/>
            <p:nvPr/>
          </p:nvSpPr>
          <p:spPr>
            <a:xfrm>
              <a:off x="6705600" y="1079500"/>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8721897" y="1079500"/>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7" name="Chevron 26"/>
            <p:cNvSpPr/>
            <p:nvPr/>
          </p:nvSpPr>
          <p:spPr>
            <a:xfrm>
              <a:off x="8493257" y="1079484"/>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8" name="Chevron 27"/>
            <p:cNvSpPr/>
            <p:nvPr/>
          </p:nvSpPr>
          <p:spPr>
            <a:xfrm>
              <a:off x="6938971" y="1079484"/>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9" name="Chevron 28"/>
            <p:cNvSpPr/>
            <p:nvPr/>
          </p:nvSpPr>
          <p:spPr>
            <a:xfrm>
              <a:off x="7053267" y="1079468"/>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0" name="Chevron 29"/>
            <p:cNvSpPr/>
            <p:nvPr/>
          </p:nvSpPr>
          <p:spPr>
            <a:xfrm>
              <a:off x="8369403" y="1079468"/>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1" name="Chevron 30"/>
            <p:cNvSpPr/>
            <p:nvPr/>
          </p:nvSpPr>
          <p:spPr>
            <a:xfrm>
              <a:off x="7138985" y="1079452"/>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2" name="Chevron 31"/>
            <p:cNvSpPr/>
            <p:nvPr/>
          </p:nvSpPr>
          <p:spPr>
            <a:xfrm>
              <a:off x="8283653" y="1079452"/>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3" name="Chevron 32"/>
            <p:cNvSpPr/>
            <p:nvPr/>
          </p:nvSpPr>
          <p:spPr>
            <a:xfrm>
              <a:off x="7253281" y="1079436"/>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4" name="Chevron 33"/>
            <p:cNvSpPr/>
            <p:nvPr/>
          </p:nvSpPr>
          <p:spPr>
            <a:xfrm>
              <a:off x="7491431" y="1079436"/>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5" name="Chevron 34"/>
            <p:cNvSpPr/>
            <p:nvPr/>
          </p:nvSpPr>
          <p:spPr>
            <a:xfrm>
              <a:off x="8159799" y="1079436"/>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6" name="Chevron 35"/>
            <p:cNvSpPr/>
            <p:nvPr/>
          </p:nvSpPr>
          <p:spPr>
            <a:xfrm>
              <a:off x="7921633" y="1079420"/>
              <a:ext cx="76200" cy="76200"/>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37" name="TextBox 36"/>
          <p:cNvSpPr txBox="1"/>
          <p:nvPr userDrawn="1"/>
        </p:nvSpPr>
        <p:spPr>
          <a:xfrm>
            <a:off x="3467100" y="2076450"/>
            <a:ext cx="2152650" cy="2246769"/>
          </a:xfrm>
          <a:prstGeom prst="rect">
            <a:avLst/>
          </a:prstGeom>
          <a:noFill/>
        </p:spPr>
        <p:txBody>
          <a:bodyPr wrap="square" rtlCol="0">
            <a:spAutoFit/>
          </a:bodyPr>
          <a:lstStyle/>
          <a:p>
            <a:pPr algn="ctr"/>
            <a:r>
              <a:rPr lang="en-US" sz="2800" b="1" dirty="0" smtClean="0">
                <a:solidFill>
                  <a:schemeClr val="bg1"/>
                </a:solidFill>
                <a:latin typeface="Century Gothic" pitchFamily="34" charset="0"/>
                <a:cs typeface="Arial" pitchFamily="34" charset="0"/>
              </a:rPr>
              <a:t>Dream.</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Discover.</a:t>
            </a:r>
          </a:p>
          <a:p>
            <a:pPr algn="ctr"/>
            <a:endParaRPr lang="en-US" sz="2800" b="1" dirty="0" smtClean="0">
              <a:solidFill>
                <a:schemeClr val="bg1"/>
              </a:solidFill>
              <a:latin typeface="Century Gothic" pitchFamily="34" charset="0"/>
              <a:cs typeface="Arial" pitchFamily="34" charset="0"/>
            </a:endParaRPr>
          </a:p>
          <a:p>
            <a:pPr algn="ctr"/>
            <a:r>
              <a:rPr lang="en-US" sz="2800" b="1" dirty="0" smtClean="0">
                <a:solidFill>
                  <a:schemeClr val="bg1"/>
                </a:solidFill>
                <a:latin typeface="Century Gothic" pitchFamily="34" charset="0"/>
                <a:cs typeface="Arial" pitchFamily="34" charset="0"/>
              </a:rPr>
              <a:t>DEVELOP.</a:t>
            </a:r>
            <a:endParaRPr lang="en-US" sz="2800" b="1" dirty="0">
              <a:solidFill>
                <a:schemeClr val="bg1"/>
              </a:solidFill>
              <a:latin typeface="Century Gothic" pitchFamily="34" charset="0"/>
              <a:cs typeface="Arial" pitchFamily="34" charset="0"/>
            </a:endParaRPr>
          </a:p>
        </p:txBody>
      </p:sp>
      <p:grpSp>
        <p:nvGrpSpPr>
          <p:cNvPr id="38" name="Group 37"/>
          <p:cNvGrpSpPr/>
          <p:nvPr userDrawn="1"/>
        </p:nvGrpSpPr>
        <p:grpSpPr>
          <a:xfrm>
            <a:off x="-213360" y="3956774"/>
            <a:ext cx="2923222" cy="277308"/>
            <a:chOff x="-213360" y="3956774"/>
            <a:chExt cx="2923222" cy="277308"/>
          </a:xfrm>
        </p:grpSpPr>
        <p:sp>
          <p:nvSpPr>
            <p:cNvPr id="39" name="Chevron 38"/>
            <p:cNvSpPr/>
            <p:nvPr/>
          </p:nvSpPr>
          <p:spPr>
            <a:xfrm>
              <a:off x="266700" y="3956774"/>
              <a:ext cx="2176923"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Pentagon 39"/>
            <p:cNvSpPr/>
            <p:nvPr/>
          </p:nvSpPr>
          <p:spPr>
            <a:xfrm>
              <a:off x="-213360" y="3959844"/>
              <a:ext cx="522765"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evron 40"/>
            <p:cNvSpPr/>
            <p:nvPr/>
          </p:nvSpPr>
          <p:spPr>
            <a:xfrm>
              <a:off x="2412026" y="3958223"/>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TextBox 41"/>
            <p:cNvSpPr txBox="1"/>
            <p:nvPr/>
          </p:nvSpPr>
          <p:spPr>
            <a:xfrm>
              <a:off x="-1" y="395708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Earth Observations</a:t>
              </a:r>
              <a:endParaRPr lang="en-US" sz="1200" b="1" dirty="0">
                <a:solidFill>
                  <a:sysClr val="windowText" lastClr="000000"/>
                </a:solidFill>
                <a:latin typeface="Century Gothic" pitchFamily="34" charset="0"/>
                <a:cs typeface="Arial" pitchFamily="34" charset="0"/>
              </a:endParaRPr>
            </a:p>
          </p:txBody>
        </p:sp>
      </p:grpSp>
      <p:grpSp>
        <p:nvGrpSpPr>
          <p:cNvPr id="43" name="Group 42"/>
          <p:cNvGrpSpPr/>
          <p:nvPr userDrawn="1"/>
        </p:nvGrpSpPr>
        <p:grpSpPr>
          <a:xfrm>
            <a:off x="-219075" y="1200335"/>
            <a:ext cx="2928937" cy="280802"/>
            <a:chOff x="-219075" y="1200335"/>
            <a:chExt cx="2928937" cy="280802"/>
          </a:xfrm>
        </p:grpSpPr>
        <p:sp>
          <p:nvSpPr>
            <p:cNvPr id="44" name="Pentagon 43"/>
            <p:cNvSpPr/>
            <p:nvPr/>
          </p:nvSpPr>
          <p:spPr>
            <a:xfrm>
              <a:off x="-219075" y="1207859"/>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vron 44"/>
            <p:cNvSpPr/>
            <p:nvPr/>
          </p:nvSpPr>
          <p:spPr>
            <a:xfrm>
              <a:off x="2410527" y="120623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6" name="Chevron 45"/>
            <p:cNvSpPr/>
            <p:nvPr/>
          </p:nvSpPr>
          <p:spPr>
            <a:xfrm>
              <a:off x="2017466" y="120623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7" name="Chevron 46"/>
            <p:cNvSpPr/>
            <p:nvPr/>
          </p:nvSpPr>
          <p:spPr>
            <a:xfrm>
              <a:off x="671513" y="1206238"/>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8" name="TextBox 47"/>
            <p:cNvSpPr txBox="1"/>
            <p:nvPr/>
          </p:nvSpPr>
          <p:spPr>
            <a:xfrm>
              <a:off x="-1" y="1200335"/>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Authors</a:t>
              </a:r>
              <a:endParaRPr lang="en-US" sz="1200" b="1" dirty="0">
                <a:solidFill>
                  <a:sysClr val="windowText" lastClr="000000"/>
                </a:solidFill>
                <a:latin typeface="Century Gothic" pitchFamily="34" charset="0"/>
                <a:cs typeface="Arial" pitchFamily="34" charset="0"/>
              </a:endParaRPr>
            </a:p>
          </p:txBody>
        </p:sp>
        <p:sp>
          <p:nvSpPr>
            <p:cNvPr id="49" name="Chevron 48"/>
            <p:cNvSpPr/>
            <p:nvPr/>
          </p:nvSpPr>
          <p:spPr>
            <a:xfrm>
              <a:off x="278955" y="12062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50" name="Group 49"/>
          <p:cNvGrpSpPr/>
          <p:nvPr userDrawn="1"/>
        </p:nvGrpSpPr>
        <p:grpSpPr>
          <a:xfrm>
            <a:off x="-214328" y="2585225"/>
            <a:ext cx="2928952" cy="280918"/>
            <a:chOff x="-214328" y="2585225"/>
            <a:chExt cx="2928952" cy="280918"/>
          </a:xfrm>
        </p:grpSpPr>
        <p:sp>
          <p:nvSpPr>
            <p:cNvPr id="51" name="Chevron 50"/>
            <p:cNvSpPr/>
            <p:nvPr/>
          </p:nvSpPr>
          <p:spPr>
            <a:xfrm>
              <a:off x="676260" y="259124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2" name="TextBox 51"/>
            <p:cNvSpPr txBox="1"/>
            <p:nvPr/>
          </p:nvSpPr>
          <p:spPr>
            <a:xfrm>
              <a:off x="-1" y="2585225"/>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Advisors</a:t>
              </a:r>
              <a:endParaRPr lang="en-US" sz="1200" b="1" dirty="0">
                <a:solidFill>
                  <a:sysClr val="windowText" lastClr="000000"/>
                </a:solidFill>
                <a:latin typeface="Century Gothic" pitchFamily="34" charset="0"/>
                <a:cs typeface="Arial" pitchFamily="34" charset="0"/>
              </a:endParaRPr>
            </a:p>
          </p:txBody>
        </p:sp>
        <p:sp>
          <p:nvSpPr>
            <p:cNvPr id="53" name="Pentagon 52"/>
            <p:cNvSpPr/>
            <p:nvPr/>
          </p:nvSpPr>
          <p:spPr>
            <a:xfrm>
              <a:off x="-214328" y="259286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hevron 53"/>
            <p:cNvSpPr/>
            <p:nvPr/>
          </p:nvSpPr>
          <p:spPr>
            <a:xfrm>
              <a:off x="2415274" y="259124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022213" y="259124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6" name="Chevron 55"/>
            <p:cNvSpPr/>
            <p:nvPr/>
          </p:nvSpPr>
          <p:spPr>
            <a:xfrm>
              <a:off x="283702" y="259122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0022A-4CEF-4E73-9589-F2192E57DA9A}"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479324"/>
            <a:ext cx="2771775" cy="3346704"/>
          </a:xfrm>
          <a:prstGeom prst="rect">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8" name="Rectangle 7"/>
          <p:cNvSpPr/>
          <p:nvPr userDrawn="1"/>
        </p:nvSpPr>
        <p:spPr>
          <a:xfrm>
            <a:off x="2982580" y="479323"/>
            <a:ext cx="6161420" cy="6378677"/>
          </a:xfrm>
          <a:prstGeom prst="rect">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9" name="Rectangle 8"/>
          <p:cNvSpPr/>
          <p:nvPr userDrawn="1"/>
        </p:nvSpPr>
        <p:spPr>
          <a:xfrm>
            <a:off x="-28575" y="6457949"/>
            <a:ext cx="9201149"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0" name="Rectangle 9"/>
          <p:cNvSpPr/>
          <p:nvPr userDrawn="1"/>
        </p:nvSpPr>
        <p:spPr>
          <a:xfrm>
            <a:off x="-30956" y="1083469"/>
            <a:ext cx="9203531"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11" name="Group 10"/>
          <p:cNvGrpSpPr/>
          <p:nvPr userDrawn="1"/>
        </p:nvGrpSpPr>
        <p:grpSpPr>
          <a:xfrm>
            <a:off x="-219075" y="639911"/>
            <a:ext cx="2928937" cy="280802"/>
            <a:chOff x="-219075" y="639911"/>
            <a:chExt cx="2928937" cy="280802"/>
          </a:xfrm>
        </p:grpSpPr>
        <p:sp>
          <p:nvSpPr>
            <p:cNvPr id="12" name="Pentagon 11"/>
            <p:cNvSpPr/>
            <p:nvPr/>
          </p:nvSpPr>
          <p:spPr>
            <a:xfrm>
              <a:off x="-219075" y="647435"/>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13" name="Chevron 12"/>
            <p:cNvSpPr/>
            <p:nvPr/>
          </p:nvSpPr>
          <p:spPr>
            <a:xfrm>
              <a:off x="2410527" y="64581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4" name="Chevron 13"/>
            <p:cNvSpPr/>
            <p:nvPr/>
          </p:nvSpPr>
          <p:spPr>
            <a:xfrm>
              <a:off x="2017466" y="64581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5" name="Chevron 14"/>
            <p:cNvSpPr/>
            <p:nvPr/>
          </p:nvSpPr>
          <p:spPr>
            <a:xfrm>
              <a:off x="671513" y="645814"/>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16" name="TextBox 15"/>
            <p:cNvSpPr txBox="1"/>
            <p:nvPr/>
          </p:nvSpPr>
          <p:spPr>
            <a:xfrm>
              <a:off x="-1" y="63991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DEVELOP</a:t>
              </a:r>
              <a:endParaRPr lang="en-US" sz="1200" b="1" dirty="0">
                <a:solidFill>
                  <a:sysClr val="windowText" lastClr="000000"/>
                </a:solidFill>
                <a:latin typeface="Century Gothic" pitchFamily="34" charset="0"/>
                <a:cs typeface="Arial" pitchFamily="34" charset="0"/>
              </a:endParaRPr>
            </a:p>
          </p:txBody>
        </p:sp>
        <p:sp>
          <p:nvSpPr>
            <p:cNvPr id="17" name="Chevron 16"/>
            <p:cNvSpPr/>
            <p:nvPr/>
          </p:nvSpPr>
          <p:spPr>
            <a:xfrm>
              <a:off x="278955" y="645799"/>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18" name="Rectangle 17"/>
          <p:cNvSpPr/>
          <p:nvPr userDrawn="1"/>
        </p:nvSpPr>
        <p:spPr>
          <a:xfrm>
            <a:off x="-114300" y="1215990"/>
            <a:ext cx="2943225" cy="12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nvGrpSpPr>
          <p:cNvPr id="20" name="Group 19"/>
          <p:cNvGrpSpPr/>
          <p:nvPr userDrawn="1"/>
        </p:nvGrpSpPr>
        <p:grpSpPr>
          <a:xfrm>
            <a:off x="-214328" y="2558891"/>
            <a:ext cx="2928952" cy="280918"/>
            <a:chOff x="-214328" y="2558891"/>
            <a:chExt cx="2928952" cy="280918"/>
          </a:xfrm>
        </p:grpSpPr>
        <p:sp>
          <p:nvSpPr>
            <p:cNvPr id="21" name="Chevron 20"/>
            <p:cNvSpPr/>
            <p:nvPr/>
          </p:nvSpPr>
          <p:spPr>
            <a:xfrm>
              <a:off x="676260" y="2564910"/>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2" name="TextBox 21"/>
            <p:cNvSpPr txBox="1"/>
            <p:nvPr/>
          </p:nvSpPr>
          <p:spPr>
            <a:xfrm>
              <a:off x="-1" y="2558891"/>
              <a:ext cx="2714625"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Partners</a:t>
              </a:r>
            </a:p>
          </p:txBody>
        </p:sp>
        <p:sp>
          <p:nvSpPr>
            <p:cNvPr id="23" name="Pentagon 22"/>
            <p:cNvSpPr/>
            <p:nvPr/>
          </p:nvSpPr>
          <p:spPr>
            <a:xfrm>
              <a:off x="-214328" y="2566531"/>
              <a:ext cx="542857"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24" name="Chevron 23"/>
            <p:cNvSpPr/>
            <p:nvPr/>
          </p:nvSpPr>
          <p:spPr>
            <a:xfrm>
              <a:off x="2415274" y="2564910"/>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5" name="Chevron 24"/>
            <p:cNvSpPr/>
            <p:nvPr/>
          </p:nvSpPr>
          <p:spPr>
            <a:xfrm>
              <a:off x="2022213" y="256491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26" name="Chevron 25"/>
            <p:cNvSpPr/>
            <p:nvPr/>
          </p:nvSpPr>
          <p:spPr>
            <a:xfrm>
              <a:off x="283702" y="2564895"/>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grpSp>
        <p:nvGrpSpPr>
          <p:cNvPr id="33" name="Group 32"/>
          <p:cNvGrpSpPr/>
          <p:nvPr userDrawn="1"/>
        </p:nvGrpSpPr>
        <p:grpSpPr>
          <a:xfrm>
            <a:off x="2844804" y="3836829"/>
            <a:ext cx="6342836" cy="404746"/>
            <a:chOff x="2844804" y="3836829"/>
            <a:chExt cx="6342836" cy="404746"/>
          </a:xfrm>
        </p:grpSpPr>
        <p:sp>
          <p:nvSpPr>
            <p:cNvPr id="34" name="Pentagon 33"/>
            <p:cNvSpPr/>
            <p:nvPr/>
          </p:nvSpPr>
          <p:spPr>
            <a:xfrm>
              <a:off x="2844804" y="3968297"/>
              <a:ext cx="414496" cy="273278"/>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35" name="Chevron 34"/>
            <p:cNvSpPr/>
            <p:nvPr/>
          </p:nvSpPr>
          <p:spPr>
            <a:xfrm>
              <a:off x="5372464" y="3966676"/>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6" name="Chevron 35"/>
            <p:cNvSpPr/>
            <p:nvPr/>
          </p:nvSpPr>
          <p:spPr>
            <a:xfrm>
              <a:off x="4967498" y="396667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7" name="Chevron 36"/>
            <p:cNvSpPr/>
            <p:nvPr/>
          </p:nvSpPr>
          <p:spPr>
            <a:xfrm>
              <a:off x="3621545" y="3966676"/>
              <a:ext cx="1386295"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38" name="TextBox 37"/>
            <p:cNvSpPr txBox="1"/>
            <p:nvPr/>
          </p:nvSpPr>
          <p:spPr>
            <a:xfrm>
              <a:off x="2950031" y="3960773"/>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Concern</a:t>
              </a:r>
              <a:endParaRPr lang="en-US" sz="1200" b="1" dirty="0">
                <a:solidFill>
                  <a:sysClr val="windowText" lastClr="000000"/>
                </a:solidFill>
                <a:latin typeface="Century Gothic" pitchFamily="34" charset="0"/>
                <a:cs typeface="Arial" pitchFamily="34" charset="0"/>
              </a:endParaRPr>
            </a:p>
          </p:txBody>
        </p:sp>
        <p:sp>
          <p:nvSpPr>
            <p:cNvPr id="39" name="Chevron 38"/>
            <p:cNvSpPr/>
            <p:nvPr/>
          </p:nvSpPr>
          <p:spPr>
            <a:xfrm>
              <a:off x="3228987" y="3966661"/>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0" name="Chevron 39"/>
            <p:cNvSpPr/>
            <p:nvPr/>
          </p:nvSpPr>
          <p:spPr>
            <a:xfrm>
              <a:off x="8903734" y="395942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1" name="Chevron 40"/>
            <p:cNvSpPr/>
            <p:nvPr/>
          </p:nvSpPr>
          <p:spPr>
            <a:xfrm>
              <a:off x="8510673" y="3959423"/>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2" name="Chevron 41"/>
            <p:cNvSpPr/>
            <p:nvPr/>
          </p:nvSpPr>
          <p:spPr>
            <a:xfrm>
              <a:off x="6789345" y="3959422"/>
              <a:ext cx="1767514"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3" name="TextBox 42"/>
            <p:cNvSpPr txBox="1"/>
            <p:nvPr/>
          </p:nvSpPr>
          <p:spPr>
            <a:xfrm>
              <a:off x="6368081" y="3955331"/>
              <a:ext cx="2709863" cy="276999"/>
            </a:xfrm>
            <a:prstGeom prst="rect">
              <a:avLst/>
            </a:prstGeom>
            <a:noFill/>
          </p:spPr>
          <p:txBody>
            <a:bodyPr wrap="square" rtlCol="0">
              <a:spAutoFit/>
            </a:bodyPr>
            <a:lstStyle/>
            <a:p>
              <a:pPr algn="ctr"/>
              <a:r>
                <a:rPr lang="en-US" sz="1200" b="1" dirty="0" smtClean="0">
                  <a:solidFill>
                    <a:sysClr val="windowText" lastClr="000000"/>
                  </a:solidFill>
                  <a:latin typeface="Century Gothic" pitchFamily="34" charset="0"/>
                  <a:cs typeface="Arial" pitchFamily="34" charset="0"/>
                </a:rPr>
                <a:t>Decision</a:t>
              </a:r>
              <a:r>
                <a:rPr lang="en-US" sz="1200" b="1" dirty="0" smtClean="0">
                  <a:solidFill>
                    <a:srgbClr val="397916"/>
                  </a:solidFill>
                  <a:latin typeface="Century Gothic" pitchFamily="34" charset="0"/>
                  <a:cs typeface="Arial" pitchFamily="34" charset="0"/>
                </a:rPr>
                <a:t> </a:t>
              </a:r>
              <a:r>
                <a:rPr lang="en-US" sz="1200" b="1" dirty="0" smtClean="0">
                  <a:solidFill>
                    <a:sysClr val="windowText" lastClr="000000"/>
                  </a:solidFill>
                  <a:latin typeface="Century Gothic" pitchFamily="34" charset="0"/>
                  <a:cs typeface="Arial" pitchFamily="34" charset="0"/>
                </a:rPr>
                <a:t>Support</a:t>
              </a:r>
              <a:endParaRPr lang="en-US" sz="1200" b="1" dirty="0">
                <a:solidFill>
                  <a:sysClr val="windowText" lastClr="000000"/>
                </a:solidFill>
                <a:latin typeface="Century Gothic" pitchFamily="34" charset="0"/>
                <a:cs typeface="Arial" pitchFamily="34" charset="0"/>
              </a:endParaRPr>
            </a:p>
          </p:txBody>
        </p:sp>
        <p:sp>
          <p:nvSpPr>
            <p:cNvPr id="44" name="Chevron 43"/>
            <p:cNvSpPr/>
            <p:nvPr/>
          </p:nvSpPr>
          <p:spPr>
            <a:xfrm>
              <a:off x="6406412" y="3959407"/>
              <a:ext cx="430867" cy="27477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5" name="Chevron 44"/>
            <p:cNvSpPr/>
            <p:nvPr/>
          </p:nvSpPr>
          <p:spPr>
            <a:xfrm>
              <a:off x="5629628" y="3966692"/>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6" name="Chevron 45"/>
            <p:cNvSpPr/>
            <p:nvPr/>
          </p:nvSpPr>
          <p:spPr>
            <a:xfrm>
              <a:off x="5889173" y="3966708"/>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7" name="Chevron 46"/>
            <p:cNvSpPr/>
            <p:nvPr/>
          </p:nvSpPr>
          <p:spPr>
            <a:xfrm>
              <a:off x="6146337" y="3966724"/>
              <a:ext cx="283906" cy="2747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48" name="Rectangle 47"/>
            <p:cNvSpPr/>
            <p:nvPr/>
          </p:nvSpPr>
          <p:spPr>
            <a:xfrm>
              <a:off x="2950369" y="3836829"/>
              <a:ext cx="6212046" cy="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grpSp>
        <p:nvGrpSpPr>
          <p:cNvPr id="49" name="Group 48"/>
          <p:cNvGrpSpPr/>
          <p:nvPr userDrawn="1"/>
        </p:nvGrpSpPr>
        <p:grpSpPr>
          <a:xfrm>
            <a:off x="-206303" y="3951441"/>
            <a:ext cx="2928952" cy="280918"/>
            <a:chOff x="-206303" y="3951441"/>
            <a:chExt cx="2928952" cy="280918"/>
          </a:xfrm>
        </p:grpSpPr>
        <p:sp>
          <p:nvSpPr>
            <p:cNvPr id="50" name="Chevron 49"/>
            <p:cNvSpPr/>
            <p:nvPr/>
          </p:nvSpPr>
          <p:spPr>
            <a:xfrm>
              <a:off x="684285" y="3957460"/>
              <a:ext cx="1386295" cy="274775"/>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1" name="TextBox 50"/>
            <p:cNvSpPr txBox="1"/>
            <p:nvPr/>
          </p:nvSpPr>
          <p:spPr>
            <a:xfrm>
              <a:off x="8024" y="3951441"/>
              <a:ext cx="2714625" cy="276999"/>
            </a:xfrm>
            <a:prstGeom prst="rect">
              <a:avLst/>
            </a:prstGeom>
            <a:noFill/>
          </p:spPr>
          <p:txBody>
            <a:bodyPr wrap="square" rtlCol="0">
              <a:spAutoFit/>
            </a:bodyPr>
            <a:lstStyle/>
            <a:p>
              <a:pPr algn="ctr"/>
              <a:r>
                <a:rPr lang="en-US" sz="1200" b="1" dirty="0" smtClean="0">
                  <a:solidFill>
                    <a:schemeClr val="bg1"/>
                  </a:solidFill>
                  <a:latin typeface="Century Gothic" pitchFamily="34" charset="0"/>
                  <a:cs typeface="Arial" pitchFamily="34" charset="0"/>
                </a:rPr>
                <a:t>Case Study</a:t>
              </a:r>
            </a:p>
          </p:txBody>
        </p:sp>
        <p:sp>
          <p:nvSpPr>
            <p:cNvPr id="52" name="Pentagon 51"/>
            <p:cNvSpPr/>
            <p:nvPr/>
          </p:nvSpPr>
          <p:spPr>
            <a:xfrm>
              <a:off x="-206303" y="3959081"/>
              <a:ext cx="542857" cy="273278"/>
            </a:xfrm>
            <a:prstGeom prst="homePlate">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sp>
          <p:nvSpPr>
            <p:cNvPr id="53" name="Chevron 52"/>
            <p:cNvSpPr/>
            <p:nvPr/>
          </p:nvSpPr>
          <p:spPr>
            <a:xfrm>
              <a:off x="2423299" y="3957460"/>
              <a:ext cx="283906" cy="274777"/>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4" name="Chevron 53"/>
            <p:cNvSpPr/>
            <p:nvPr/>
          </p:nvSpPr>
          <p:spPr>
            <a:xfrm>
              <a:off x="2030238" y="3957461"/>
              <a:ext cx="430867" cy="274775"/>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sp>
          <p:nvSpPr>
            <p:cNvPr id="55" name="Chevron 54"/>
            <p:cNvSpPr/>
            <p:nvPr/>
          </p:nvSpPr>
          <p:spPr>
            <a:xfrm>
              <a:off x="291727" y="3957445"/>
              <a:ext cx="430867" cy="274775"/>
            </a:xfrm>
            <a:prstGeom prst="chevron">
              <a:avLst/>
            </a:prstGeom>
            <a:solidFill>
              <a:srgbClr val="24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entury Gothic" pitchFamily="34" charset="0"/>
              </a:endParaRPr>
            </a:p>
          </p:txBody>
        </p:sp>
      </p:grpSp>
      <p:sp>
        <p:nvSpPr>
          <p:cNvPr id="60" name="TextBox 59"/>
          <p:cNvSpPr txBox="1"/>
          <p:nvPr userDrawn="1"/>
        </p:nvSpPr>
        <p:spPr>
          <a:xfrm>
            <a:off x="0" y="1240990"/>
            <a:ext cx="2820202" cy="1246495"/>
          </a:xfrm>
          <a:prstGeom prst="rect">
            <a:avLst/>
          </a:prstGeom>
          <a:noFill/>
        </p:spPr>
        <p:txBody>
          <a:bodyPr wrap="square" rtlCol="0">
            <a:spAutoFit/>
          </a:bodyPr>
          <a:lstStyle/>
          <a:p>
            <a:pPr algn="ctr"/>
            <a:r>
              <a:rPr lang="en-US" sz="1250" baseline="30000" dirty="0" smtClean="0">
                <a:latin typeface="Century Gothic" pitchFamily="34" charset="0"/>
                <a:cs typeface="Arial" pitchFamily="34" charset="0"/>
              </a:rPr>
              <a:t>The Applied Sciences’ DEVELOP National Program addresses environmental and policy issues through interdisciplinary research projects that apply NASA Earth observations to community concerns around the globe. DEVELOP bridges the gap between NASA Earth Science and society, building capacity in both its interns and partner organizations to better prepare them to handle the challenges that face our society along with future generations.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0022A-4CEF-4E73-9589-F2192E57DA9A}" type="datetimeFigureOut">
              <a:rPr lang="en-US" smtClean="0"/>
              <a:pPr/>
              <a:t>8/7/2015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0022A-4CEF-4E73-9589-F2192E57DA9A}" type="datetimeFigureOut">
              <a:rPr lang="en-US" smtClean="0"/>
              <a:pPr/>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0022A-4CEF-4E73-9589-F2192E57DA9A}" type="datetimeFigureOut">
              <a:rPr lang="en-US" smtClean="0"/>
              <a:pPr/>
              <a:t>8/7/2015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0022A-4CEF-4E73-9589-F2192E57DA9A}" type="datetimeFigureOut">
              <a:rPr lang="en-US" smtClean="0"/>
              <a:pPr/>
              <a:t>8/7/2015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0022A-4CEF-4E73-9589-F2192E57DA9A}" type="datetimeFigureOut">
              <a:rPr lang="en-US" smtClean="0"/>
              <a:pPr/>
              <a:t>8/7/2015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0022A-4CEF-4E73-9589-F2192E57DA9A}" type="datetimeFigureOut">
              <a:rPr lang="en-US" smtClean="0"/>
              <a:pPr/>
              <a:t>8/7/2015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99BF1-C56F-4D9B-9172-AC57FA328E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0022A-4CEF-4E73-9589-F2192E57DA9A}" type="datetimeFigureOut">
              <a:rPr lang="en-US" smtClean="0"/>
              <a:pPr/>
              <a:t>8/7/2015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99BF1-C56F-4D9B-9172-AC57FA328E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4281" y="1472994"/>
            <a:ext cx="2705100" cy="1107996"/>
          </a:xfrm>
          <a:prstGeom prst="rect">
            <a:avLst/>
          </a:prstGeom>
          <a:noFill/>
        </p:spPr>
        <p:txBody>
          <a:bodyPr wrap="square" rtlCol="0">
            <a:spAutoFit/>
          </a:bodyPr>
          <a:lstStyle/>
          <a:p>
            <a:pPr>
              <a:lnSpc>
                <a:spcPct val="150000"/>
              </a:lnSpc>
            </a:pPr>
            <a:r>
              <a:rPr lang="en-US" sz="1100" dirty="0" smtClean="0">
                <a:solidFill>
                  <a:schemeClr val="bg1"/>
                </a:solidFill>
                <a:latin typeface="Century Gothic" pitchFamily="34" charset="0"/>
                <a:cs typeface="Arial" pitchFamily="34" charset="0"/>
              </a:rPr>
              <a:t>Stephen </a:t>
            </a:r>
            <a:r>
              <a:rPr lang="en-US" sz="1100" dirty="0" err="1" smtClean="0">
                <a:solidFill>
                  <a:schemeClr val="bg1"/>
                </a:solidFill>
                <a:latin typeface="Century Gothic" pitchFamily="34" charset="0"/>
                <a:cs typeface="Arial" pitchFamily="34" charset="0"/>
              </a:rPr>
              <a:t>Chignell</a:t>
            </a:r>
            <a:r>
              <a:rPr lang="en-US" sz="1100" dirty="0" smtClean="0">
                <a:solidFill>
                  <a:schemeClr val="bg1"/>
                </a:solidFill>
                <a:latin typeface="Century Gothic" pitchFamily="34" charset="0"/>
                <a:cs typeface="Arial" pitchFamily="34" charset="0"/>
              </a:rPr>
              <a:t> – Team Lead</a:t>
            </a:r>
          </a:p>
          <a:p>
            <a:pPr>
              <a:lnSpc>
                <a:spcPct val="150000"/>
              </a:lnSpc>
            </a:pPr>
            <a:r>
              <a:rPr lang="en-US" sz="1100" dirty="0" smtClean="0">
                <a:solidFill>
                  <a:schemeClr val="bg1"/>
                </a:solidFill>
                <a:latin typeface="Century Gothic" pitchFamily="34" charset="0"/>
                <a:cs typeface="Arial" pitchFamily="34" charset="0"/>
              </a:rPr>
              <a:t>Chandra Fowler</a:t>
            </a:r>
          </a:p>
          <a:p>
            <a:pPr>
              <a:lnSpc>
                <a:spcPct val="150000"/>
              </a:lnSpc>
            </a:pPr>
            <a:r>
              <a:rPr lang="en-US" sz="1100" dirty="0" smtClean="0">
                <a:solidFill>
                  <a:schemeClr val="bg1"/>
                </a:solidFill>
                <a:latin typeface="Century Gothic" pitchFamily="34" charset="0"/>
                <a:cs typeface="Arial" pitchFamily="34" charset="0"/>
              </a:rPr>
              <a:t>Kelly Hopping</a:t>
            </a:r>
          </a:p>
          <a:p>
            <a:pPr>
              <a:lnSpc>
                <a:spcPct val="150000"/>
              </a:lnSpc>
            </a:pPr>
            <a:r>
              <a:rPr lang="en-US" sz="1100" dirty="0" smtClean="0">
                <a:solidFill>
                  <a:schemeClr val="bg1"/>
                </a:solidFill>
                <a:latin typeface="Century Gothic" pitchFamily="34" charset="0"/>
                <a:cs typeface="Arial" pitchFamily="34" charset="0"/>
              </a:rPr>
              <a:t>Darin Schulte</a:t>
            </a:r>
          </a:p>
        </p:txBody>
      </p:sp>
      <p:sp>
        <p:nvSpPr>
          <p:cNvPr id="60" name="TextBox 59"/>
          <p:cNvSpPr txBox="1"/>
          <p:nvPr/>
        </p:nvSpPr>
        <p:spPr>
          <a:xfrm>
            <a:off x="-13793" y="2981141"/>
            <a:ext cx="2705100" cy="854080"/>
          </a:xfrm>
          <a:prstGeom prst="rect">
            <a:avLst/>
          </a:prstGeom>
          <a:noFill/>
        </p:spPr>
        <p:txBody>
          <a:bodyPr wrap="square" rtlCol="0">
            <a:spAutoFit/>
          </a:bodyPr>
          <a:lstStyle/>
          <a:p>
            <a:pPr>
              <a:lnSpc>
                <a:spcPct val="150000"/>
              </a:lnSpc>
            </a:pPr>
            <a:r>
              <a:rPr lang="en-US" sz="1100" dirty="0" smtClean="0">
                <a:solidFill>
                  <a:schemeClr val="bg1"/>
                </a:solidFill>
                <a:latin typeface="Century Gothic" pitchFamily="34" charset="0"/>
                <a:cs typeface="Arial" pitchFamily="34" charset="0"/>
              </a:rPr>
              <a:t>Dr. Paul </a:t>
            </a:r>
            <a:r>
              <a:rPr lang="en-US" sz="1100" dirty="0" smtClean="0">
                <a:solidFill>
                  <a:schemeClr val="bg1"/>
                </a:solidFill>
                <a:latin typeface="Century Gothic" pitchFamily="34" charset="0"/>
                <a:cs typeface="Arial" pitchFamily="34" charset="0"/>
              </a:rPr>
              <a:t>Evangelista, </a:t>
            </a:r>
            <a:endParaRPr lang="en-US" sz="1100" dirty="0" smtClean="0">
              <a:solidFill>
                <a:schemeClr val="bg1"/>
              </a:solidFill>
              <a:latin typeface="Century Gothic" pitchFamily="34" charset="0"/>
              <a:cs typeface="Arial" pitchFamily="34" charset="0"/>
            </a:endParaRPr>
          </a:p>
          <a:p>
            <a:pPr>
              <a:lnSpc>
                <a:spcPct val="150000"/>
              </a:lnSpc>
            </a:pPr>
            <a:r>
              <a:rPr lang="en-US" sz="1100" dirty="0" smtClean="0">
                <a:solidFill>
                  <a:schemeClr val="bg1"/>
                </a:solidFill>
                <a:latin typeface="Century Gothic" pitchFamily="34" charset="0"/>
                <a:cs typeface="Arial" pitchFamily="34" charset="0"/>
              </a:rPr>
              <a:t>Natural Resource Ecology Laboratory, Colorado State University</a:t>
            </a:r>
          </a:p>
        </p:txBody>
      </p:sp>
      <p:grpSp>
        <p:nvGrpSpPr>
          <p:cNvPr id="8" name="Group 7"/>
          <p:cNvGrpSpPr/>
          <p:nvPr/>
        </p:nvGrpSpPr>
        <p:grpSpPr>
          <a:xfrm>
            <a:off x="56634" y="4301267"/>
            <a:ext cx="2648466" cy="2093137"/>
            <a:chOff x="446844" y="27325521"/>
            <a:chExt cx="9046525" cy="4670921"/>
          </a:xfrm>
        </p:grpSpPr>
        <p:grpSp>
          <p:nvGrpSpPr>
            <p:cNvPr id="10" name="Group 9"/>
            <p:cNvGrpSpPr/>
            <p:nvPr/>
          </p:nvGrpSpPr>
          <p:grpSpPr>
            <a:xfrm>
              <a:off x="446845" y="27400077"/>
              <a:ext cx="3244026" cy="2162224"/>
              <a:chOff x="20865277" y="11344096"/>
              <a:chExt cx="3391254" cy="2260355"/>
            </a:xfrm>
          </p:grpSpPr>
          <p:grpSp>
            <p:nvGrpSpPr>
              <p:cNvPr id="26" name="Group 25"/>
              <p:cNvGrpSpPr/>
              <p:nvPr/>
            </p:nvGrpSpPr>
            <p:grpSpPr>
              <a:xfrm>
                <a:off x="20865277" y="11344096"/>
                <a:ext cx="3391254" cy="1712970"/>
                <a:chOff x="20865277" y="11344096"/>
                <a:chExt cx="3391254" cy="171297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5277" y="11344096"/>
                  <a:ext cx="2323140" cy="997097"/>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65854" y="12021746"/>
                  <a:ext cx="1990677" cy="1035320"/>
                </a:xfrm>
                <a:prstGeom prst="rect">
                  <a:avLst/>
                </a:prstGeom>
              </p:spPr>
            </p:pic>
          </p:grpSp>
          <p:sp>
            <p:nvSpPr>
              <p:cNvPr id="27" name="TextBox 26"/>
              <p:cNvSpPr txBox="1"/>
              <p:nvPr/>
            </p:nvSpPr>
            <p:spPr>
              <a:xfrm>
                <a:off x="21054375" y="12944807"/>
                <a:ext cx="2677083" cy="659644"/>
              </a:xfrm>
              <a:prstGeom prst="rect">
                <a:avLst/>
              </a:prstGeom>
              <a:noFill/>
            </p:spPr>
            <p:txBody>
              <a:bodyPr wrap="square" rtlCol="0">
                <a:spAutoFit/>
              </a:bodyPr>
              <a:lstStyle/>
              <a:p>
                <a:pPr algn="ctr"/>
                <a:r>
                  <a:rPr lang="en-US" sz="800" dirty="0" smtClean="0">
                    <a:solidFill>
                      <a:schemeClr val="bg1"/>
                    </a:solidFill>
                    <a:latin typeface="Century Gothic" panose="020B0502020202020204" pitchFamily="34" charset="0"/>
                  </a:rPr>
                  <a:t>Terra/Aqua</a:t>
                </a:r>
                <a:endParaRPr lang="en-US" sz="800" dirty="0">
                  <a:solidFill>
                    <a:schemeClr val="bg1"/>
                  </a:solidFill>
                  <a:latin typeface="Century Gothic" panose="020B0502020202020204" pitchFamily="34" charset="0"/>
                </a:endParaRPr>
              </a:p>
            </p:txBody>
          </p:sp>
        </p:grpSp>
        <p:grpSp>
          <p:nvGrpSpPr>
            <p:cNvPr id="11" name="Group 10"/>
            <p:cNvGrpSpPr/>
            <p:nvPr/>
          </p:nvGrpSpPr>
          <p:grpSpPr>
            <a:xfrm>
              <a:off x="6618770" y="29943300"/>
              <a:ext cx="2683283" cy="2035918"/>
              <a:chOff x="24763980" y="16463857"/>
              <a:chExt cx="2805062" cy="2128317"/>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8678" y="16463857"/>
                <a:ext cx="2360364" cy="1500194"/>
              </a:xfrm>
              <a:prstGeom prst="rect">
                <a:avLst/>
              </a:prstGeom>
            </p:spPr>
          </p:pic>
          <p:sp>
            <p:nvSpPr>
              <p:cNvPr id="25" name="TextBox 24"/>
              <p:cNvSpPr txBox="1"/>
              <p:nvPr/>
            </p:nvSpPr>
            <p:spPr>
              <a:xfrm>
                <a:off x="24763980" y="17932530"/>
                <a:ext cx="2721494" cy="659644"/>
              </a:xfrm>
              <a:prstGeom prst="rect">
                <a:avLst/>
              </a:prstGeom>
              <a:noFill/>
            </p:spPr>
            <p:txBody>
              <a:bodyPr wrap="square" rtlCol="0">
                <a:spAutoFit/>
              </a:bodyPr>
              <a:lstStyle/>
              <a:p>
                <a:pPr algn="ctr"/>
                <a:r>
                  <a:rPr lang="en-US" sz="800" dirty="0" smtClean="0">
                    <a:solidFill>
                      <a:schemeClr val="bg1"/>
                    </a:solidFill>
                    <a:latin typeface="Century Gothic" panose="020B0502020202020204" pitchFamily="34" charset="0"/>
                  </a:rPr>
                  <a:t>Landsat 8</a:t>
                </a:r>
                <a:endParaRPr lang="en-US" sz="800" dirty="0">
                  <a:solidFill>
                    <a:schemeClr val="bg1"/>
                  </a:solidFill>
                  <a:latin typeface="Century Gothic" panose="020B0502020202020204" pitchFamily="34" charset="0"/>
                </a:endParaRPr>
              </a:p>
            </p:txBody>
          </p:sp>
        </p:grpSp>
        <p:grpSp>
          <p:nvGrpSpPr>
            <p:cNvPr id="12" name="Group 11"/>
            <p:cNvGrpSpPr/>
            <p:nvPr/>
          </p:nvGrpSpPr>
          <p:grpSpPr>
            <a:xfrm>
              <a:off x="3293874" y="27325521"/>
              <a:ext cx="3324895" cy="2979551"/>
              <a:chOff x="18908767" y="12602475"/>
              <a:chExt cx="3475794" cy="3114777"/>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79921" y="12602475"/>
                <a:ext cx="2120535" cy="1678652"/>
              </a:xfrm>
              <a:prstGeom prst="rect">
                <a:avLst/>
              </a:prstGeom>
            </p:spPr>
          </p:pic>
          <p:sp>
            <p:nvSpPr>
              <p:cNvPr id="23" name="TextBox 22"/>
              <p:cNvSpPr txBox="1"/>
              <p:nvPr/>
            </p:nvSpPr>
            <p:spPr>
              <a:xfrm>
                <a:off x="18908767" y="14303732"/>
                <a:ext cx="3475794" cy="1413520"/>
              </a:xfrm>
              <a:prstGeom prst="rect">
                <a:avLst/>
              </a:prstGeom>
              <a:noFill/>
            </p:spPr>
            <p:txBody>
              <a:bodyPr wrap="square" rtlCol="0">
                <a:spAutoFit/>
              </a:bodyPr>
              <a:lstStyle/>
              <a:p>
                <a:pPr algn="ctr"/>
                <a:r>
                  <a:rPr lang="en-US" sz="800" dirty="0">
                    <a:solidFill>
                      <a:schemeClr val="bg1"/>
                    </a:solidFill>
                    <a:latin typeface="Century Gothic" panose="020B0502020202020204" pitchFamily="34" charset="0"/>
                  </a:rPr>
                  <a:t>Shuttle Radar </a:t>
                </a:r>
                <a:r>
                  <a:rPr lang="en-US" sz="800" dirty="0" smtClean="0">
                    <a:solidFill>
                      <a:schemeClr val="bg1"/>
                    </a:solidFill>
                    <a:latin typeface="Century Gothic" panose="020B0502020202020204" pitchFamily="34" charset="0"/>
                  </a:rPr>
                  <a:t>Topography Mission</a:t>
                </a:r>
                <a:endParaRPr lang="en-US" sz="800" dirty="0">
                  <a:solidFill>
                    <a:schemeClr val="bg1"/>
                  </a:solidFill>
                  <a:latin typeface="Century Gothic" panose="020B0502020202020204" pitchFamily="34" charset="0"/>
                </a:endParaRPr>
              </a:p>
            </p:txBody>
          </p:sp>
        </p:grpSp>
        <p:grpSp>
          <p:nvGrpSpPr>
            <p:cNvPr id="13" name="Group 12"/>
            <p:cNvGrpSpPr/>
            <p:nvPr/>
          </p:nvGrpSpPr>
          <p:grpSpPr>
            <a:xfrm>
              <a:off x="3418481" y="29943293"/>
              <a:ext cx="3486251" cy="2053149"/>
              <a:chOff x="21244031" y="16206036"/>
              <a:chExt cx="3644474" cy="2146333"/>
            </a:xfrm>
          </p:grpSpPr>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54764" y="16206036"/>
                <a:ext cx="3433741" cy="1500195"/>
              </a:xfrm>
              <a:prstGeom prst="rect">
                <a:avLst/>
              </a:prstGeom>
            </p:spPr>
          </p:pic>
          <p:sp>
            <p:nvSpPr>
              <p:cNvPr id="21" name="TextBox 20"/>
              <p:cNvSpPr txBox="1"/>
              <p:nvPr/>
            </p:nvSpPr>
            <p:spPr>
              <a:xfrm>
                <a:off x="21244031" y="17692724"/>
                <a:ext cx="3002312" cy="659645"/>
              </a:xfrm>
              <a:prstGeom prst="rect">
                <a:avLst/>
              </a:prstGeom>
              <a:noFill/>
            </p:spPr>
            <p:txBody>
              <a:bodyPr wrap="square" rtlCol="0">
                <a:spAutoFit/>
              </a:bodyPr>
              <a:lstStyle/>
              <a:p>
                <a:pPr algn="ctr"/>
                <a:r>
                  <a:rPr lang="en-US" sz="800" dirty="0" smtClean="0">
                    <a:solidFill>
                      <a:schemeClr val="bg1"/>
                    </a:solidFill>
                    <a:latin typeface="Century Gothic" panose="020B0502020202020204" pitchFamily="34" charset="0"/>
                  </a:rPr>
                  <a:t>Landsat 7</a:t>
                </a:r>
                <a:endParaRPr lang="en-US" sz="800" dirty="0">
                  <a:solidFill>
                    <a:schemeClr val="bg1"/>
                  </a:solidFill>
                  <a:latin typeface="Century Gothic" panose="020B0502020202020204" pitchFamily="34" charset="0"/>
                </a:endParaRPr>
              </a:p>
            </p:txBody>
          </p:sp>
        </p:grpSp>
        <p:grpSp>
          <p:nvGrpSpPr>
            <p:cNvPr id="14" name="Group 13"/>
            <p:cNvGrpSpPr/>
            <p:nvPr/>
          </p:nvGrpSpPr>
          <p:grpSpPr>
            <a:xfrm>
              <a:off x="446844" y="29427966"/>
              <a:ext cx="3068340" cy="2551252"/>
              <a:chOff x="23731245" y="14881084"/>
              <a:chExt cx="3207594" cy="2667038"/>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43427" y="14881084"/>
                <a:ext cx="2700375" cy="1972460"/>
              </a:xfrm>
              <a:prstGeom prst="rect">
                <a:avLst/>
              </a:prstGeom>
            </p:spPr>
          </p:pic>
          <p:sp>
            <p:nvSpPr>
              <p:cNvPr id="19" name="TextBox 18"/>
              <p:cNvSpPr txBox="1"/>
              <p:nvPr/>
            </p:nvSpPr>
            <p:spPr>
              <a:xfrm>
                <a:off x="23731245" y="16888478"/>
                <a:ext cx="3207594" cy="659644"/>
              </a:xfrm>
              <a:prstGeom prst="rect">
                <a:avLst/>
              </a:prstGeom>
              <a:noFill/>
            </p:spPr>
            <p:txBody>
              <a:bodyPr wrap="square" rtlCol="0">
                <a:spAutoFit/>
              </a:bodyPr>
              <a:lstStyle/>
              <a:p>
                <a:pPr algn="ctr"/>
                <a:r>
                  <a:rPr lang="en-US" sz="800" dirty="0" smtClean="0">
                    <a:solidFill>
                      <a:schemeClr val="bg1"/>
                    </a:solidFill>
                    <a:latin typeface="Century Gothic" panose="020B0502020202020204" pitchFamily="34" charset="0"/>
                  </a:rPr>
                  <a:t>Landsat </a:t>
                </a:r>
                <a:r>
                  <a:rPr lang="en-US" sz="800" dirty="0">
                    <a:solidFill>
                      <a:schemeClr val="bg1"/>
                    </a:solidFill>
                    <a:latin typeface="Century Gothic" panose="020B0502020202020204" pitchFamily="34" charset="0"/>
                  </a:rPr>
                  <a:t>5</a:t>
                </a:r>
                <a:r>
                  <a:rPr lang="en-US" sz="800" dirty="0" smtClean="0">
                    <a:solidFill>
                      <a:schemeClr val="bg1"/>
                    </a:solidFill>
                    <a:latin typeface="Century Gothic" panose="020B0502020202020204" pitchFamily="34" charset="0"/>
                  </a:rPr>
                  <a:t> </a:t>
                </a:r>
              </a:p>
            </p:txBody>
          </p:sp>
        </p:grpSp>
        <p:grpSp>
          <p:nvGrpSpPr>
            <p:cNvPr id="15" name="Group 14"/>
            <p:cNvGrpSpPr/>
            <p:nvPr/>
          </p:nvGrpSpPr>
          <p:grpSpPr>
            <a:xfrm>
              <a:off x="6357012" y="27325521"/>
              <a:ext cx="3136357" cy="2615361"/>
              <a:chOff x="20929585" y="13901121"/>
              <a:chExt cx="3278698" cy="2734059"/>
            </a:xfrm>
          </p:grpSpPr>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41146" y="13901121"/>
                <a:ext cx="2021123" cy="1678653"/>
              </a:xfrm>
              <a:prstGeom prst="rect">
                <a:avLst/>
              </a:prstGeom>
            </p:spPr>
          </p:pic>
          <p:sp>
            <p:nvSpPr>
              <p:cNvPr id="17" name="TextBox 16"/>
              <p:cNvSpPr txBox="1"/>
              <p:nvPr/>
            </p:nvSpPr>
            <p:spPr>
              <a:xfrm>
                <a:off x="20929585" y="15598599"/>
                <a:ext cx="3278698" cy="1036581"/>
              </a:xfrm>
              <a:prstGeom prst="rect">
                <a:avLst/>
              </a:prstGeom>
              <a:noFill/>
            </p:spPr>
            <p:txBody>
              <a:bodyPr wrap="square" rtlCol="0">
                <a:spAutoFit/>
              </a:bodyPr>
              <a:lstStyle/>
              <a:p>
                <a:pPr algn="ctr"/>
                <a:r>
                  <a:rPr lang="en-US" sz="800" dirty="0" smtClean="0">
                    <a:solidFill>
                      <a:schemeClr val="bg1"/>
                    </a:solidFill>
                    <a:latin typeface="Century Gothic" panose="020B0502020202020204" pitchFamily="34" charset="0"/>
                  </a:rPr>
                  <a:t>Landsat 1 &amp; 3  </a:t>
                </a:r>
              </a:p>
              <a:p>
                <a:pPr algn="ctr"/>
                <a:endParaRPr lang="en-US" sz="800" dirty="0">
                  <a:latin typeface="Century Gothic" panose="020B0502020202020204" pitchFamily="34" charset="0"/>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399" y="4243928"/>
            <a:ext cx="2706804" cy="261610"/>
          </a:xfrm>
          <a:prstGeom prst="rect">
            <a:avLst/>
          </a:prstGeom>
          <a:noFill/>
        </p:spPr>
        <p:txBody>
          <a:bodyPr wrap="square" rtlCol="0">
            <a:spAutoFit/>
          </a:bodyPr>
          <a:lstStyle/>
          <a:p>
            <a:r>
              <a:rPr lang="en-US" sz="1100" dirty="0">
                <a:latin typeface="Century Gothic" panose="020B0502020202020204" pitchFamily="34" charset="0"/>
              </a:rPr>
              <a:t>South-central Ethiopia</a:t>
            </a:r>
            <a:r>
              <a:rPr lang="en-US" sz="1100" dirty="0" smtClean="0">
                <a:latin typeface="Century Gothic" pitchFamily="34" charset="0"/>
                <a:cs typeface="Arial" pitchFamily="34" charset="0"/>
              </a:rPr>
              <a:t>, </a:t>
            </a:r>
            <a:r>
              <a:rPr lang="en-US" sz="1100" dirty="0">
                <a:latin typeface="Century Gothic" panose="020B0502020202020204" pitchFamily="34" charset="0"/>
              </a:rPr>
              <a:t>1973-2015</a:t>
            </a:r>
            <a:endParaRPr lang="en-US" sz="1100" dirty="0" smtClean="0">
              <a:latin typeface="Century Gothic" pitchFamily="34" charset="0"/>
              <a:cs typeface="Arial" pitchFamily="34" charset="0"/>
            </a:endParaRPr>
          </a:p>
        </p:txBody>
      </p:sp>
      <p:sp>
        <p:nvSpPr>
          <p:cNvPr id="6" name="TextBox 5"/>
          <p:cNvSpPr txBox="1"/>
          <p:nvPr/>
        </p:nvSpPr>
        <p:spPr>
          <a:xfrm>
            <a:off x="2989341" y="4349374"/>
            <a:ext cx="2976935" cy="2046714"/>
          </a:xfrm>
          <a:prstGeom prst="rect">
            <a:avLst/>
          </a:prstGeom>
          <a:noFill/>
        </p:spPr>
        <p:txBody>
          <a:bodyPr wrap="square" rtlCol="0">
            <a:spAutoFit/>
          </a:bodyPr>
          <a:lstStyle/>
          <a:p>
            <a:pPr lvl="0" algn="ctr">
              <a:spcBef>
                <a:spcPts val="600"/>
              </a:spcBef>
            </a:pPr>
            <a:r>
              <a:rPr lang="en-US" sz="800" dirty="0" smtClean="0">
                <a:solidFill>
                  <a:schemeClr val="bg1"/>
                </a:solidFill>
                <a:latin typeface="Century Gothic" panose="020B0502020202020204" pitchFamily="34" charset="0"/>
              </a:rPr>
              <a:t>Burning shrubs in the Bale Mountains of Ethiopia can increase </a:t>
            </a:r>
            <a:r>
              <a:rPr lang="en-US" sz="800" dirty="0">
                <a:solidFill>
                  <a:schemeClr val="bg1"/>
                </a:solidFill>
                <a:latin typeface="Century Gothic" panose="020B0502020202020204" pitchFamily="34" charset="0"/>
              </a:rPr>
              <a:t>grazing value, </a:t>
            </a:r>
            <a:r>
              <a:rPr lang="en-US" sz="800" dirty="0" smtClean="0">
                <a:solidFill>
                  <a:schemeClr val="bg1"/>
                </a:solidFill>
                <a:latin typeface="Century Gothic" panose="020B0502020202020204" pitchFamily="34" charset="0"/>
              </a:rPr>
              <a:t>control </a:t>
            </a:r>
            <a:r>
              <a:rPr lang="en-US" sz="800" dirty="0">
                <a:solidFill>
                  <a:schemeClr val="bg1"/>
                </a:solidFill>
                <a:latin typeface="Century Gothic" panose="020B0502020202020204" pitchFamily="34" charset="0"/>
              </a:rPr>
              <a:t>toxic caterpillars, and </a:t>
            </a:r>
            <a:r>
              <a:rPr lang="en-US" sz="800" dirty="0" smtClean="0">
                <a:solidFill>
                  <a:schemeClr val="bg1"/>
                </a:solidFill>
                <a:latin typeface="Century Gothic" panose="020B0502020202020204" pitchFamily="34" charset="0"/>
              </a:rPr>
              <a:t>reduce </a:t>
            </a:r>
            <a:r>
              <a:rPr lang="en-US" sz="800" dirty="0">
                <a:solidFill>
                  <a:schemeClr val="bg1"/>
                </a:solidFill>
                <a:latin typeface="Century Gothic" panose="020B0502020202020204" pitchFamily="34" charset="0"/>
              </a:rPr>
              <a:t>predator attacks on livestock</a:t>
            </a:r>
            <a:r>
              <a:rPr lang="en-US" sz="800" dirty="0" smtClean="0">
                <a:solidFill>
                  <a:schemeClr val="bg1"/>
                </a:solidFill>
                <a:latin typeface="Century Gothic" panose="020B0502020202020204" pitchFamily="34" charset="0"/>
              </a:rPr>
              <a:t>.</a:t>
            </a:r>
            <a:endParaRPr lang="en-US" sz="800" dirty="0">
              <a:solidFill>
                <a:schemeClr val="bg1"/>
              </a:solidFill>
              <a:latin typeface="Century Gothic" panose="020B0502020202020204" pitchFamily="34" charset="0"/>
            </a:endParaRPr>
          </a:p>
          <a:p>
            <a:pPr lvl="0" algn="ctr">
              <a:spcBef>
                <a:spcPts val="600"/>
              </a:spcBef>
            </a:pPr>
            <a:r>
              <a:rPr lang="en-US" sz="800" dirty="0" smtClean="0">
                <a:solidFill>
                  <a:schemeClr val="bg1"/>
                </a:solidFill>
                <a:latin typeface="Century Gothic" panose="020B0502020202020204" pitchFamily="34" charset="0"/>
              </a:rPr>
              <a:t> Natural </a:t>
            </a:r>
            <a:r>
              <a:rPr lang="en-US" sz="800" dirty="0">
                <a:solidFill>
                  <a:schemeClr val="bg1"/>
                </a:solidFill>
                <a:latin typeface="Century Gothic" panose="020B0502020202020204" pitchFamily="34" charset="0"/>
              </a:rPr>
              <a:t>and intentional burning of Afro-alpine grasslands and Ericaceous heath </a:t>
            </a:r>
            <a:r>
              <a:rPr lang="en-US" sz="800" dirty="0" err="1">
                <a:solidFill>
                  <a:schemeClr val="bg1"/>
                </a:solidFill>
                <a:latin typeface="Century Gothic" panose="020B0502020202020204" pitchFamily="34" charset="0"/>
              </a:rPr>
              <a:t>shrublands</a:t>
            </a:r>
            <a:r>
              <a:rPr lang="en-US" sz="800" dirty="0">
                <a:solidFill>
                  <a:schemeClr val="bg1"/>
                </a:solidFill>
                <a:latin typeface="Century Gothic" panose="020B0502020202020204" pitchFamily="34" charset="0"/>
              </a:rPr>
              <a:t> in </a:t>
            </a:r>
            <a:r>
              <a:rPr lang="en-US" sz="800" dirty="0" smtClean="0">
                <a:solidFill>
                  <a:schemeClr val="bg1"/>
                </a:solidFill>
                <a:latin typeface="Century Gothic" panose="020B0502020202020204" pitchFamily="34" charset="0"/>
              </a:rPr>
              <a:t>this area may also reduce </a:t>
            </a:r>
            <a:r>
              <a:rPr lang="en-US" sz="800" dirty="0">
                <a:solidFill>
                  <a:schemeClr val="bg1"/>
                </a:solidFill>
                <a:latin typeface="Century Gothic" panose="020B0502020202020204" pitchFamily="34" charset="0"/>
              </a:rPr>
              <a:t>the critical habitat of the endangered </a:t>
            </a:r>
            <a:r>
              <a:rPr lang="en-US" sz="800" dirty="0" smtClean="0">
                <a:solidFill>
                  <a:schemeClr val="bg1"/>
                </a:solidFill>
                <a:latin typeface="Century Gothic" panose="020B0502020202020204" pitchFamily="34" charset="0"/>
              </a:rPr>
              <a:t>mountain </a:t>
            </a:r>
            <a:r>
              <a:rPr lang="en-US" sz="800" dirty="0" err="1">
                <a:solidFill>
                  <a:schemeClr val="bg1"/>
                </a:solidFill>
                <a:latin typeface="Century Gothic" panose="020B0502020202020204" pitchFamily="34" charset="0"/>
              </a:rPr>
              <a:t>n</a:t>
            </a:r>
            <a:r>
              <a:rPr lang="en-US" sz="800" dirty="0" err="1" smtClean="0">
                <a:solidFill>
                  <a:schemeClr val="bg1"/>
                </a:solidFill>
                <a:latin typeface="Century Gothic" panose="020B0502020202020204" pitchFamily="34" charset="0"/>
              </a:rPr>
              <a:t>yala</a:t>
            </a:r>
            <a:r>
              <a:rPr lang="en-US" sz="800" dirty="0" smtClean="0">
                <a:solidFill>
                  <a:schemeClr val="bg1"/>
                </a:solidFill>
                <a:latin typeface="Century Gothic" panose="020B0502020202020204" pitchFamily="34" charset="0"/>
              </a:rPr>
              <a:t> </a:t>
            </a:r>
            <a:r>
              <a:rPr lang="en-US" sz="800" dirty="0">
                <a:solidFill>
                  <a:schemeClr val="bg1"/>
                </a:solidFill>
                <a:latin typeface="Century Gothic" panose="020B0502020202020204" pitchFamily="34" charset="0"/>
              </a:rPr>
              <a:t>and increase soil erosion</a:t>
            </a:r>
            <a:r>
              <a:rPr lang="en-US" sz="800" dirty="0" smtClean="0">
                <a:solidFill>
                  <a:schemeClr val="bg1"/>
                </a:solidFill>
                <a:latin typeface="Century Gothic" panose="020B0502020202020204" pitchFamily="34" charset="0"/>
              </a:rPr>
              <a:t>.</a:t>
            </a:r>
            <a:endParaRPr lang="en-US" sz="800" dirty="0">
              <a:solidFill>
                <a:schemeClr val="bg1"/>
              </a:solidFill>
              <a:latin typeface="Century Gothic" panose="020B0502020202020204" pitchFamily="34" charset="0"/>
            </a:endParaRPr>
          </a:p>
          <a:p>
            <a:pPr lvl="0" algn="ctr">
              <a:spcBef>
                <a:spcPts val="600"/>
              </a:spcBef>
            </a:pPr>
            <a:r>
              <a:rPr lang="en-US" sz="800" dirty="0" smtClean="0">
                <a:solidFill>
                  <a:schemeClr val="bg1"/>
                </a:solidFill>
                <a:latin typeface="Century Gothic" panose="020B0502020202020204" pitchFamily="34" charset="0"/>
              </a:rPr>
              <a:t>However, cessation </a:t>
            </a:r>
            <a:r>
              <a:rPr lang="en-US" sz="800" dirty="0">
                <a:solidFill>
                  <a:schemeClr val="bg1"/>
                </a:solidFill>
                <a:latin typeface="Century Gothic" panose="020B0502020202020204" pitchFamily="34" charset="0"/>
              </a:rPr>
              <a:t>of intentional burning </a:t>
            </a:r>
            <a:r>
              <a:rPr lang="en-US" sz="800" dirty="0" smtClean="0">
                <a:solidFill>
                  <a:schemeClr val="bg1"/>
                </a:solidFill>
                <a:latin typeface="Century Gothic" panose="020B0502020202020204" pitchFamily="34" charset="0"/>
              </a:rPr>
              <a:t>is predicted to allow </a:t>
            </a:r>
            <a:r>
              <a:rPr lang="en-US" sz="800" dirty="0">
                <a:solidFill>
                  <a:schemeClr val="bg1"/>
                </a:solidFill>
                <a:latin typeface="Century Gothic" panose="020B0502020202020204" pitchFamily="34" charset="0"/>
              </a:rPr>
              <a:t>shrubs to replace Afro-alpine grasslands, to grow out of reach of pastoralists’ cattle, and to create high fuel loads susceptible to much larger, high-intensity fires when they do eventually burn</a:t>
            </a:r>
            <a:r>
              <a:rPr lang="en-US" sz="800" dirty="0" smtClean="0">
                <a:solidFill>
                  <a:schemeClr val="bg1"/>
                </a:solidFill>
                <a:latin typeface="Century Gothic" panose="020B0502020202020204" pitchFamily="34" charset="0"/>
              </a:rPr>
              <a:t>.</a:t>
            </a:r>
            <a:endParaRPr lang="en-US" sz="800" dirty="0">
              <a:solidFill>
                <a:schemeClr val="bg1"/>
              </a:solidFill>
              <a:latin typeface="Century Gothic" panose="020B0502020202020204" pitchFamily="34" charset="0"/>
            </a:endParaRPr>
          </a:p>
          <a:p>
            <a:pPr lvl="0" algn="ctr">
              <a:spcBef>
                <a:spcPts val="600"/>
              </a:spcBef>
            </a:pPr>
            <a:r>
              <a:rPr lang="en-US" sz="800" dirty="0" smtClean="0">
                <a:solidFill>
                  <a:schemeClr val="bg1"/>
                </a:solidFill>
                <a:latin typeface="Century Gothic" panose="020B0502020202020204" pitchFamily="34" charset="0"/>
              </a:rPr>
              <a:t>A lack of data regarding fire </a:t>
            </a:r>
            <a:r>
              <a:rPr lang="en-US" sz="800" dirty="0">
                <a:solidFill>
                  <a:schemeClr val="bg1"/>
                </a:solidFill>
                <a:latin typeface="Century Gothic" panose="020B0502020202020204" pitchFamily="34" charset="0"/>
              </a:rPr>
              <a:t>history </a:t>
            </a:r>
            <a:r>
              <a:rPr lang="en-US" sz="800" dirty="0" smtClean="0">
                <a:solidFill>
                  <a:schemeClr val="bg1"/>
                </a:solidFill>
                <a:latin typeface="Century Gothic" panose="020B0502020202020204" pitchFamily="34" charset="0"/>
              </a:rPr>
              <a:t>in the </a:t>
            </a:r>
            <a:r>
              <a:rPr lang="en-US" sz="800" dirty="0">
                <a:solidFill>
                  <a:schemeClr val="bg1"/>
                </a:solidFill>
                <a:latin typeface="Century Gothic" panose="020B0502020202020204" pitchFamily="34" charset="0"/>
              </a:rPr>
              <a:t>Bale Mountains </a:t>
            </a:r>
            <a:r>
              <a:rPr lang="en-US" sz="800" dirty="0" smtClean="0">
                <a:solidFill>
                  <a:schemeClr val="bg1"/>
                </a:solidFill>
                <a:latin typeface="Century Gothic" panose="020B0502020202020204" pitchFamily="34" charset="0"/>
              </a:rPr>
              <a:t>impedes future management </a:t>
            </a:r>
            <a:r>
              <a:rPr lang="en-US" sz="800" dirty="0">
                <a:solidFill>
                  <a:schemeClr val="bg1"/>
                </a:solidFill>
                <a:latin typeface="Century Gothic" panose="020B0502020202020204" pitchFamily="34" charset="0"/>
              </a:rPr>
              <a:t>planning.</a:t>
            </a:r>
          </a:p>
        </p:txBody>
      </p:sp>
      <p:sp>
        <p:nvSpPr>
          <p:cNvPr id="7" name="TextBox 6"/>
          <p:cNvSpPr txBox="1"/>
          <p:nvPr/>
        </p:nvSpPr>
        <p:spPr>
          <a:xfrm>
            <a:off x="6246830" y="4407124"/>
            <a:ext cx="2823029" cy="1892826"/>
          </a:xfrm>
          <a:prstGeom prst="rect">
            <a:avLst/>
          </a:prstGeom>
          <a:noFill/>
        </p:spPr>
        <p:txBody>
          <a:bodyPr wrap="square" rtlCol="0">
            <a:spAutoFit/>
          </a:bodyPr>
          <a:lstStyle/>
          <a:p>
            <a:pPr algn="ctr"/>
            <a:r>
              <a:rPr lang="en-US" sz="1300" dirty="0" smtClean="0">
                <a:solidFill>
                  <a:schemeClr val="bg1"/>
                </a:solidFill>
                <a:latin typeface="Century Gothic" panose="020B0502020202020204" pitchFamily="34" charset="0"/>
              </a:rPr>
              <a:t>     Landsat 1 &amp; </a:t>
            </a:r>
            <a:r>
              <a:rPr lang="en-US" sz="1300" dirty="0">
                <a:solidFill>
                  <a:schemeClr val="bg1"/>
                </a:solidFill>
                <a:latin typeface="Century Gothic" panose="020B0502020202020204" pitchFamily="34" charset="0"/>
              </a:rPr>
              <a:t>3 </a:t>
            </a:r>
            <a:r>
              <a:rPr lang="en-US" sz="1300" dirty="0" smtClean="0">
                <a:solidFill>
                  <a:schemeClr val="bg1"/>
                </a:solidFill>
                <a:latin typeface="Century Gothic" panose="020B0502020202020204" pitchFamily="34" charset="0"/>
              </a:rPr>
              <a:t>MSS, </a:t>
            </a:r>
            <a:r>
              <a:rPr lang="en-US" sz="1300" dirty="0">
                <a:solidFill>
                  <a:schemeClr val="bg1"/>
                </a:solidFill>
                <a:latin typeface="Century Gothic" panose="020B0502020202020204" pitchFamily="34" charset="0"/>
              </a:rPr>
              <a:t>Landsat 5 TM, Landsat 7 ETM+, Landsat 8 OLI, </a:t>
            </a:r>
            <a:r>
              <a:rPr lang="en-US" sz="1300" dirty="0" smtClean="0">
                <a:solidFill>
                  <a:schemeClr val="bg1"/>
                </a:solidFill>
                <a:latin typeface="Century Gothic" panose="020B0502020202020204" pitchFamily="34" charset="0"/>
              </a:rPr>
              <a:t>MODIS </a:t>
            </a:r>
            <a:r>
              <a:rPr lang="en-US" sz="1300" dirty="0">
                <a:solidFill>
                  <a:schemeClr val="bg1"/>
                </a:solidFill>
                <a:latin typeface="Century Gothic" panose="020B0502020202020204" pitchFamily="34" charset="0"/>
              </a:rPr>
              <a:t>Burned Area </a:t>
            </a:r>
            <a:r>
              <a:rPr lang="en-US" sz="1300" dirty="0">
                <a:solidFill>
                  <a:schemeClr val="bg1"/>
                </a:solidFill>
                <a:latin typeface="Century Gothic" panose="020B0502020202020204" pitchFamily="34" charset="0"/>
              </a:rPr>
              <a:t>P</a:t>
            </a:r>
            <a:r>
              <a:rPr lang="en-US" sz="1300" dirty="0" smtClean="0">
                <a:solidFill>
                  <a:schemeClr val="bg1"/>
                </a:solidFill>
                <a:latin typeface="Century Gothic" panose="020B0502020202020204" pitchFamily="34" charset="0"/>
              </a:rPr>
              <a:t>roducts, </a:t>
            </a:r>
            <a:r>
              <a:rPr lang="en-US" sz="1300" dirty="0" smtClean="0">
                <a:solidFill>
                  <a:schemeClr val="bg1"/>
                </a:solidFill>
                <a:latin typeface="Century Gothic" panose="020B0502020202020204" pitchFamily="34" charset="0"/>
              </a:rPr>
              <a:t>and SRTM </a:t>
            </a:r>
            <a:r>
              <a:rPr lang="en-US" sz="1300" dirty="0" smtClean="0">
                <a:solidFill>
                  <a:schemeClr val="bg1"/>
                </a:solidFill>
                <a:latin typeface="Century Gothic" panose="020B0502020202020204" pitchFamily="34" charset="0"/>
              </a:rPr>
              <a:t>earth </a:t>
            </a:r>
            <a:r>
              <a:rPr lang="en-US" sz="1300" dirty="0" smtClean="0">
                <a:solidFill>
                  <a:schemeClr val="bg1"/>
                </a:solidFill>
                <a:latin typeface="Century Gothic" panose="020B0502020202020204" pitchFamily="34" charset="0"/>
              </a:rPr>
              <a:t>observations  were used to create </a:t>
            </a:r>
            <a:r>
              <a:rPr lang="en-US" sz="1300" dirty="0" smtClean="0">
                <a:solidFill>
                  <a:schemeClr val="bg1"/>
                </a:solidFill>
                <a:latin typeface="Century Gothic" panose="020B0502020202020204" pitchFamily="34" charset="0"/>
              </a:rPr>
              <a:t>the most comprehensive and </a:t>
            </a:r>
            <a:r>
              <a:rPr lang="en-US" sz="1300" dirty="0" smtClean="0">
                <a:solidFill>
                  <a:schemeClr val="bg1"/>
                </a:solidFill>
                <a:latin typeface="Century Gothic" panose="020B0502020202020204" pitchFamily="34" charset="0"/>
              </a:rPr>
              <a:t>detailed </a:t>
            </a:r>
            <a:r>
              <a:rPr lang="en-US" sz="1300" dirty="0" smtClean="0">
                <a:solidFill>
                  <a:schemeClr val="bg1"/>
                </a:solidFill>
                <a:latin typeface="Century Gothic" panose="020B0502020202020204" pitchFamily="34" charset="0"/>
              </a:rPr>
              <a:t>map of fire extent and frequency in the Bale </a:t>
            </a:r>
            <a:r>
              <a:rPr lang="en-US" sz="1300" dirty="0" smtClean="0">
                <a:solidFill>
                  <a:schemeClr val="bg1"/>
                </a:solidFill>
                <a:latin typeface="Century Gothic" panose="020B0502020202020204" pitchFamily="34" charset="0"/>
              </a:rPr>
              <a:t>Mountains to date.</a:t>
            </a:r>
            <a:endParaRPr lang="en-US" sz="1300" dirty="0" smtClean="0">
              <a:solidFill>
                <a:schemeClr val="bg1"/>
              </a:solidFill>
              <a:latin typeface="Century Gothic" pitchFamily="34" charset="0"/>
              <a:cs typeface="Arial" pitchFamily="34" charset="0"/>
            </a:endParaRPr>
          </a:p>
        </p:txBody>
      </p:sp>
      <p:sp>
        <p:nvSpPr>
          <p:cNvPr id="8" name="TextBox 7"/>
          <p:cNvSpPr txBox="1"/>
          <p:nvPr/>
        </p:nvSpPr>
        <p:spPr>
          <a:xfrm>
            <a:off x="3190240" y="1402080"/>
            <a:ext cx="5709920" cy="2123658"/>
          </a:xfrm>
          <a:prstGeom prst="rect">
            <a:avLst/>
          </a:prstGeom>
          <a:noFill/>
        </p:spPr>
        <p:txBody>
          <a:bodyPr wrap="square" rtlCol="0">
            <a:spAutoFit/>
          </a:bodyPr>
          <a:lstStyle/>
          <a:p>
            <a:pPr algn="ctr"/>
            <a:r>
              <a:rPr lang="en-US" sz="6600" b="1" dirty="0" smtClean="0">
                <a:solidFill>
                  <a:schemeClr val="bg1"/>
                </a:solidFill>
                <a:latin typeface="Century Gothic" pitchFamily="34" charset="0"/>
              </a:rPr>
              <a:t>Project Imagery</a:t>
            </a:r>
            <a:endParaRPr lang="en-US" sz="6600" b="1" dirty="0">
              <a:solidFill>
                <a:schemeClr val="bg1"/>
              </a:solidFill>
              <a:latin typeface="Century Gothic" pitchFamily="34" charset="0"/>
            </a:endParaRPr>
          </a:p>
        </p:txBody>
      </p:sp>
      <p:sp>
        <p:nvSpPr>
          <p:cNvPr id="9" name="TextBox 8"/>
          <p:cNvSpPr txBox="1"/>
          <p:nvPr/>
        </p:nvSpPr>
        <p:spPr>
          <a:xfrm>
            <a:off x="45370" y="4505538"/>
            <a:ext cx="2943971" cy="1938992"/>
          </a:xfrm>
          <a:prstGeom prst="rect">
            <a:avLst/>
          </a:prstGeom>
          <a:noFill/>
        </p:spPr>
        <p:txBody>
          <a:bodyPr wrap="square" rtlCol="0">
            <a:spAutoFit/>
          </a:bodyPr>
          <a:lstStyle/>
          <a:p>
            <a:pPr>
              <a:lnSpc>
                <a:spcPct val="150000"/>
              </a:lnSpc>
            </a:pPr>
            <a:r>
              <a:rPr lang="en-US" sz="800" dirty="0">
                <a:latin typeface="Century Gothic" panose="020B0502020202020204" pitchFamily="34" charset="0"/>
              </a:rPr>
              <a:t> </a:t>
            </a:r>
            <a:r>
              <a:rPr lang="en-US" sz="800" dirty="0" smtClean="0">
                <a:latin typeface="Century Gothic" panose="020B0502020202020204" pitchFamily="34" charset="0"/>
              </a:rPr>
              <a:t>    Ethiopian </a:t>
            </a:r>
            <a:r>
              <a:rPr lang="en-US" sz="800" dirty="0">
                <a:latin typeface="Century Gothic" panose="020B0502020202020204" pitchFamily="34" charset="0"/>
              </a:rPr>
              <a:t>pastoralists have a long history of managing high-elevation </a:t>
            </a:r>
            <a:r>
              <a:rPr lang="en-US" sz="800" dirty="0" err="1">
                <a:latin typeface="Century Gothic" panose="020B0502020202020204" pitchFamily="34" charset="0"/>
              </a:rPr>
              <a:t>shrublands</a:t>
            </a:r>
            <a:r>
              <a:rPr lang="en-US" sz="800" dirty="0">
                <a:latin typeface="Century Gothic" panose="020B0502020202020204" pitchFamily="34" charset="0"/>
              </a:rPr>
              <a:t> with intentional burning, but these fires may lead to unintended </a:t>
            </a:r>
            <a:r>
              <a:rPr lang="en-US" sz="800" dirty="0" smtClean="0">
                <a:latin typeface="Century Gothic" panose="020B0502020202020204" pitchFamily="34" charset="0"/>
              </a:rPr>
              <a:t>consequences </a:t>
            </a:r>
            <a:r>
              <a:rPr lang="en-US" sz="800" dirty="0">
                <a:latin typeface="Century Gothic" panose="020B0502020202020204" pitchFamily="34" charset="0"/>
              </a:rPr>
              <a:t>such as reduced habitat for the endangered </a:t>
            </a:r>
            <a:r>
              <a:rPr lang="en-US" sz="800" dirty="0" smtClean="0">
                <a:latin typeface="Century Gothic" panose="020B0502020202020204" pitchFamily="34" charset="0"/>
              </a:rPr>
              <a:t>mountain </a:t>
            </a:r>
            <a:r>
              <a:rPr lang="en-US" sz="800" dirty="0" err="1">
                <a:latin typeface="Century Gothic" panose="020B0502020202020204" pitchFamily="34" charset="0"/>
              </a:rPr>
              <a:t>n</a:t>
            </a:r>
            <a:r>
              <a:rPr lang="en-US" sz="800" dirty="0" err="1" smtClean="0">
                <a:latin typeface="Century Gothic" panose="020B0502020202020204" pitchFamily="34" charset="0"/>
              </a:rPr>
              <a:t>yala</a:t>
            </a:r>
            <a:r>
              <a:rPr lang="en-US" sz="800" dirty="0">
                <a:latin typeface="Century Gothic" panose="020B0502020202020204" pitchFamily="34" charset="0"/>
              </a:rPr>
              <a:t>. We quantified fire distribution in </a:t>
            </a:r>
            <a:r>
              <a:rPr lang="en-US" sz="800" dirty="0" smtClean="0">
                <a:latin typeface="Century Gothic" panose="020B0502020202020204" pitchFamily="34" charset="0"/>
              </a:rPr>
              <a:t>Ericaceous </a:t>
            </a:r>
            <a:r>
              <a:rPr lang="en-US" sz="800" dirty="0" err="1">
                <a:latin typeface="Century Gothic" panose="020B0502020202020204" pitchFamily="34" charset="0"/>
              </a:rPr>
              <a:t>shrublands</a:t>
            </a:r>
            <a:r>
              <a:rPr lang="en-US" sz="800" dirty="0">
                <a:latin typeface="Century Gothic" panose="020B0502020202020204" pitchFamily="34" charset="0"/>
              </a:rPr>
              <a:t> of the </a:t>
            </a:r>
            <a:r>
              <a:rPr lang="en-US" sz="800" dirty="0" smtClean="0">
                <a:latin typeface="Century Gothic" panose="020B0502020202020204" pitchFamily="34" charset="0"/>
              </a:rPr>
              <a:t>Bale Mountains, </a:t>
            </a:r>
            <a:r>
              <a:rPr lang="en-US" sz="800" dirty="0">
                <a:latin typeface="Century Gothic" panose="020B0502020202020204" pitchFamily="34" charset="0"/>
              </a:rPr>
              <a:t>Ethiopia, mapping burned areas over 42 </a:t>
            </a:r>
            <a:r>
              <a:rPr lang="en-US" sz="800" dirty="0" smtClean="0">
                <a:latin typeface="Century Gothic" panose="020B0502020202020204" pitchFamily="34" charset="0"/>
              </a:rPr>
              <a:t>years. </a:t>
            </a:r>
            <a:r>
              <a:rPr lang="en-US" sz="800" dirty="0">
                <a:latin typeface="Century Gothic" panose="020B0502020202020204" pitchFamily="34" charset="0"/>
              </a:rPr>
              <a:t>Our findings improved the understanding of past fire extent, which will inform future </a:t>
            </a:r>
            <a:r>
              <a:rPr lang="en-US" sz="800" dirty="0" smtClean="0">
                <a:latin typeface="Century Gothic" panose="020B0502020202020204" pitchFamily="34" charset="0"/>
              </a:rPr>
              <a:t>management decisions and conservation efforts in this unique region.</a:t>
            </a:r>
            <a:endParaRPr lang="en-US" sz="800" dirty="0">
              <a:latin typeface="Century Gothic" panose="020B0502020202020204" pitchFamily="34" charset="0"/>
            </a:endParaRPr>
          </a:p>
        </p:txBody>
      </p:sp>
      <p:sp>
        <p:nvSpPr>
          <p:cNvPr id="10" name="TextBox 9"/>
          <p:cNvSpPr txBox="1"/>
          <p:nvPr/>
        </p:nvSpPr>
        <p:spPr>
          <a:xfrm>
            <a:off x="3122600" y="512858"/>
            <a:ext cx="5873912" cy="523220"/>
          </a:xfrm>
          <a:prstGeom prst="rect">
            <a:avLst/>
          </a:prstGeom>
          <a:noFill/>
        </p:spPr>
        <p:txBody>
          <a:bodyPr wrap="square" rtlCol="0">
            <a:spAutoFit/>
          </a:bodyPr>
          <a:lstStyle/>
          <a:p>
            <a:pPr algn="ctr"/>
            <a:r>
              <a:rPr lang="en-US" sz="1400" dirty="0">
                <a:solidFill>
                  <a:schemeClr val="bg1"/>
                </a:solidFill>
                <a:latin typeface="Century Gothic" charset="0"/>
              </a:rPr>
              <a:t>Mapping </a:t>
            </a:r>
            <a:r>
              <a:rPr lang="en-US" sz="1400" dirty="0" smtClean="0">
                <a:solidFill>
                  <a:schemeClr val="bg1"/>
                </a:solidFill>
                <a:latin typeface="Century Gothic" charset="0"/>
              </a:rPr>
              <a:t>Four Decades </a:t>
            </a:r>
            <a:r>
              <a:rPr lang="en-US" sz="1400" dirty="0">
                <a:solidFill>
                  <a:schemeClr val="bg1"/>
                </a:solidFill>
                <a:latin typeface="Century Gothic" charset="0"/>
              </a:rPr>
              <a:t>of </a:t>
            </a:r>
            <a:r>
              <a:rPr lang="en-US" sz="1400" dirty="0" smtClean="0">
                <a:solidFill>
                  <a:schemeClr val="bg1"/>
                </a:solidFill>
                <a:latin typeface="Century Gothic" charset="0"/>
              </a:rPr>
              <a:t>Fire History </a:t>
            </a:r>
            <a:r>
              <a:rPr lang="en-US" sz="1400" dirty="0">
                <a:solidFill>
                  <a:schemeClr val="bg1"/>
                </a:solidFill>
                <a:latin typeface="Century Gothic" charset="0"/>
              </a:rPr>
              <a:t>for </a:t>
            </a:r>
            <a:r>
              <a:rPr lang="en-US" sz="1400" dirty="0" smtClean="0">
                <a:solidFill>
                  <a:schemeClr val="bg1"/>
                </a:solidFill>
                <a:latin typeface="Century Gothic" charset="0"/>
              </a:rPr>
              <a:t>Targeted Conservation </a:t>
            </a:r>
            <a:r>
              <a:rPr lang="en-US" sz="1400" dirty="0">
                <a:solidFill>
                  <a:schemeClr val="bg1"/>
                </a:solidFill>
                <a:latin typeface="Century Gothic" charset="0"/>
              </a:rPr>
              <a:t>in the </a:t>
            </a:r>
            <a:r>
              <a:rPr lang="en-US" sz="1400" dirty="0" smtClean="0">
                <a:solidFill>
                  <a:schemeClr val="bg1"/>
                </a:solidFill>
                <a:latin typeface="Century Gothic" charset="0"/>
              </a:rPr>
              <a:t>South-Central Highlands </a:t>
            </a:r>
            <a:r>
              <a:rPr lang="en-US" sz="1400" dirty="0">
                <a:solidFill>
                  <a:schemeClr val="bg1"/>
                </a:solidFill>
                <a:latin typeface="Century Gothic" charset="0"/>
              </a:rPr>
              <a:t>of Ethiopia</a:t>
            </a:r>
          </a:p>
        </p:txBody>
      </p:sp>
      <p:sp>
        <p:nvSpPr>
          <p:cNvPr id="2" name="Rectangle 1"/>
          <p:cNvSpPr/>
          <p:nvPr/>
        </p:nvSpPr>
        <p:spPr>
          <a:xfrm>
            <a:off x="0" y="3012101"/>
            <a:ext cx="2795729" cy="707886"/>
          </a:xfrm>
          <a:prstGeom prst="rect">
            <a:avLst/>
          </a:prstGeom>
        </p:spPr>
        <p:txBody>
          <a:bodyPr wrap="square">
            <a:spAutoFit/>
          </a:bodyPr>
          <a:lstStyle/>
          <a:p>
            <a:r>
              <a:rPr lang="en-US" sz="1000" dirty="0">
                <a:solidFill>
                  <a:schemeClr val="bg1"/>
                </a:solidFill>
                <a:latin typeface="Century Gothic" panose="020B0502020202020204" pitchFamily="34" charset="0"/>
              </a:rPr>
              <a:t>The </a:t>
            </a:r>
            <a:r>
              <a:rPr lang="en-US" sz="1000" dirty="0" err="1">
                <a:solidFill>
                  <a:schemeClr val="bg1"/>
                </a:solidFill>
                <a:latin typeface="Century Gothic" panose="020B0502020202020204" pitchFamily="34" charset="0"/>
              </a:rPr>
              <a:t>Murulle</a:t>
            </a:r>
            <a:r>
              <a:rPr lang="en-US" sz="1000" dirty="0">
                <a:solidFill>
                  <a:schemeClr val="bg1"/>
                </a:solidFill>
                <a:latin typeface="Century Gothic" panose="020B0502020202020204" pitchFamily="34" charset="0"/>
              </a:rPr>
              <a:t> </a:t>
            </a:r>
            <a:r>
              <a:rPr lang="en-US" sz="1000" dirty="0" smtClean="0">
                <a:solidFill>
                  <a:schemeClr val="bg1"/>
                </a:solidFill>
                <a:latin typeface="Century Gothic" panose="020B0502020202020204" pitchFamily="34" charset="0"/>
              </a:rPr>
              <a:t>Foundation</a:t>
            </a:r>
          </a:p>
          <a:p>
            <a:endParaRPr lang="en-US" sz="1000" dirty="0" smtClean="0">
              <a:solidFill>
                <a:schemeClr val="bg1"/>
              </a:solidFill>
              <a:latin typeface="Century Gothic" panose="020B0502020202020204" pitchFamily="34" charset="0"/>
            </a:endParaRPr>
          </a:p>
          <a:p>
            <a:r>
              <a:rPr lang="en-US" sz="1000" dirty="0" smtClean="0">
                <a:solidFill>
                  <a:schemeClr val="bg1"/>
                </a:solidFill>
                <a:latin typeface="Century Gothic" panose="020B0502020202020204" pitchFamily="34" charset="0"/>
              </a:rPr>
              <a:t>Natural Resource Ecology </a:t>
            </a:r>
            <a:r>
              <a:rPr lang="en-US" sz="1000" dirty="0" smtClean="0">
                <a:solidFill>
                  <a:schemeClr val="bg1"/>
                </a:solidFill>
                <a:latin typeface="Century Gothic" panose="020B0502020202020204" pitchFamily="34" charset="0"/>
              </a:rPr>
              <a:t>Lab,</a:t>
            </a:r>
          </a:p>
          <a:p>
            <a:r>
              <a:rPr lang="en-US" sz="1000" dirty="0" smtClean="0">
                <a:solidFill>
                  <a:schemeClr val="bg1"/>
                </a:solidFill>
                <a:latin typeface="Century Gothic" panose="020B0502020202020204" pitchFamily="34" charset="0"/>
              </a:rPr>
              <a:t>Colorado State University</a:t>
            </a:r>
            <a:endParaRPr lang="en-US" sz="1000" dirty="0">
              <a:solidFill>
                <a:schemeClr val="bg1"/>
              </a:solidFill>
              <a:latin typeface="Century Gothic" panose="020B05020202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661" y="2944914"/>
            <a:ext cx="277869" cy="38791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161" y="3329065"/>
            <a:ext cx="393420" cy="39735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341" y="1177403"/>
            <a:ext cx="6154659" cy="2620398"/>
          </a:xfrm>
          <a:prstGeom prst="rect">
            <a:avLst/>
          </a:prstGeom>
        </p:spPr>
      </p:pic>
      <p:grpSp>
        <p:nvGrpSpPr>
          <p:cNvPr id="16" name="Group 45"/>
          <p:cNvGrpSpPr>
            <a:grpSpLocks noChangeAspect="1"/>
          </p:cNvGrpSpPr>
          <p:nvPr/>
        </p:nvGrpSpPr>
        <p:grpSpPr bwMode="auto">
          <a:xfrm>
            <a:off x="2007537" y="2995616"/>
            <a:ext cx="656985" cy="279289"/>
            <a:chOff x="1152" y="1248"/>
            <a:chExt cx="3194" cy="1358"/>
          </a:xfrm>
        </p:grpSpPr>
        <p:sp>
          <p:nvSpPr>
            <p:cNvPr id="18" name="Freeform 46"/>
            <p:cNvSpPr>
              <a:spLocks noEditPoints="1"/>
            </p:cNvSpPr>
            <p:nvPr/>
          </p:nvSpPr>
          <p:spPr bwMode="auto">
            <a:xfrm>
              <a:off x="2926" y="1750"/>
              <a:ext cx="676" cy="546"/>
            </a:xfrm>
            <a:custGeom>
              <a:avLst/>
              <a:gdLst>
                <a:gd name="T0" fmla="*/ 642 w 676"/>
                <a:gd name="T1" fmla="*/ 434 h 546"/>
                <a:gd name="T2" fmla="*/ 580 w 676"/>
                <a:gd name="T3" fmla="*/ 482 h 546"/>
                <a:gd name="T4" fmla="*/ 524 w 676"/>
                <a:gd name="T5" fmla="*/ 492 h 546"/>
                <a:gd name="T6" fmla="*/ 480 w 676"/>
                <a:gd name="T7" fmla="*/ 488 h 546"/>
                <a:gd name="T8" fmla="*/ 460 w 676"/>
                <a:gd name="T9" fmla="*/ 478 h 546"/>
                <a:gd name="T10" fmla="*/ 416 w 676"/>
                <a:gd name="T11" fmla="*/ 438 h 546"/>
                <a:gd name="T12" fmla="*/ 388 w 676"/>
                <a:gd name="T13" fmla="*/ 376 h 546"/>
                <a:gd name="T14" fmla="*/ 460 w 676"/>
                <a:gd name="T15" fmla="*/ 330 h 546"/>
                <a:gd name="T16" fmla="*/ 654 w 676"/>
                <a:gd name="T17" fmla="*/ 294 h 546"/>
                <a:gd name="T18" fmla="*/ 638 w 676"/>
                <a:gd name="T19" fmla="*/ 248 h 546"/>
                <a:gd name="T20" fmla="*/ 612 w 676"/>
                <a:gd name="T21" fmla="*/ 210 h 546"/>
                <a:gd name="T22" fmla="*/ 572 w 676"/>
                <a:gd name="T23" fmla="*/ 182 h 546"/>
                <a:gd name="T24" fmla="*/ 522 w 676"/>
                <a:gd name="T25" fmla="*/ 166 h 546"/>
                <a:gd name="T26" fmla="*/ 480 w 676"/>
                <a:gd name="T27" fmla="*/ 164 h 546"/>
                <a:gd name="T28" fmla="*/ 460 w 676"/>
                <a:gd name="T29" fmla="*/ 166 h 546"/>
                <a:gd name="T30" fmla="*/ 396 w 676"/>
                <a:gd name="T31" fmla="*/ 178 h 546"/>
                <a:gd name="T32" fmla="*/ 342 w 676"/>
                <a:gd name="T33" fmla="*/ 200 h 546"/>
                <a:gd name="T34" fmla="*/ 298 w 676"/>
                <a:gd name="T35" fmla="*/ 236 h 546"/>
                <a:gd name="T36" fmla="*/ 268 w 676"/>
                <a:gd name="T37" fmla="*/ 284 h 546"/>
                <a:gd name="T38" fmla="*/ 256 w 676"/>
                <a:gd name="T39" fmla="*/ 344 h 546"/>
                <a:gd name="T40" fmla="*/ 258 w 676"/>
                <a:gd name="T41" fmla="*/ 392 h 546"/>
                <a:gd name="T42" fmla="*/ 282 w 676"/>
                <a:gd name="T43" fmla="*/ 456 h 546"/>
                <a:gd name="T44" fmla="*/ 248 w 676"/>
                <a:gd name="T45" fmla="*/ 478 h 546"/>
                <a:gd name="T46" fmla="*/ 222 w 676"/>
                <a:gd name="T47" fmla="*/ 480 h 546"/>
                <a:gd name="T48" fmla="*/ 202 w 676"/>
                <a:gd name="T49" fmla="*/ 470 h 546"/>
                <a:gd name="T50" fmla="*/ 186 w 676"/>
                <a:gd name="T51" fmla="*/ 448 h 546"/>
                <a:gd name="T52" fmla="*/ 182 w 676"/>
                <a:gd name="T53" fmla="*/ 412 h 546"/>
                <a:gd name="T54" fmla="*/ 296 w 676"/>
                <a:gd name="T55" fmla="*/ 170 h 546"/>
                <a:gd name="T56" fmla="*/ 166 w 676"/>
                <a:gd name="T57" fmla="*/ 0 h 546"/>
                <a:gd name="T58" fmla="*/ 156 w 676"/>
                <a:gd name="T59" fmla="*/ 36 h 546"/>
                <a:gd name="T60" fmla="*/ 136 w 676"/>
                <a:gd name="T61" fmla="*/ 84 h 546"/>
                <a:gd name="T62" fmla="*/ 106 w 676"/>
                <a:gd name="T63" fmla="*/ 120 h 546"/>
                <a:gd name="T64" fmla="*/ 32 w 676"/>
                <a:gd name="T65" fmla="*/ 170 h 546"/>
                <a:gd name="T66" fmla="*/ 52 w 676"/>
                <a:gd name="T67" fmla="*/ 206 h 546"/>
                <a:gd name="T68" fmla="*/ 54 w 676"/>
                <a:gd name="T69" fmla="*/ 448 h 546"/>
                <a:gd name="T70" fmla="*/ 74 w 676"/>
                <a:gd name="T71" fmla="*/ 496 h 546"/>
                <a:gd name="T72" fmla="*/ 112 w 676"/>
                <a:gd name="T73" fmla="*/ 528 h 546"/>
                <a:gd name="T74" fmla="*/ 152 w 676"/>
                <a:gd name="T75" fmla="*/ 542 h 546"/>
                <a:gd name="T76" fmla="*/ 224 w 676"/>
                <a:gd name="T77" fmla="*/ 536 h 546"/>
                <a:gd name="T78" fmla="*/ 282 w 676"/>
                <a:gd name="T79" fmla="*/ 496 h 546"/>
                <a:gd name="T80" fmla="*/ 314 w 676"/>
                <a:gd name="T81" fmla="*/ 492 h 546"/>
                <a:gd name="T82" fmla="*/ 374 w 676"/>
                <a:gd name="T83" fmla="*/ 528 h 546"/>
                <a:gd name="T84" fmla="*/ 440 w 676"/>
                <a:gd name="T85" fmla="*/ 544 h 546"/>
                <a:gd name="T86" fmla="*/ 474 w 676"/>
                <a:gd name="T87" fmla="*/ 546 h 546"/>
                <a:gd name="T88" fmla="*/ 516 w 676"/>
                <a:gd name="T89" fmla="*/ 544 h 546"/>
                <a:gd name="T90" fmla="*/ 570 w 676"/>
                <a:gd name="T91" fmla="*/ 530 h 546"/>
                <a:gd name="T92" fmla="*/ 612 w 676"/>
                <a:gd name="T93" fmla="*/ 508 h 546"/>
                <a:gd name="T94" fmla="*/ 652 w 676"/>
                <a:gd name="T95" fmla="*/ 466 h 546"/>
                <a:gd name="T96" fmla="*/ 664 w 676"/>
                <a:gd name="T97" fmla="*/ 406 h 546"/>
                <a:gd name="T98" fmla="*/ 466 w 676"/>
                <a:gd name="T99" fmla="*/ 198 h 546"/>
                <a:gd name="T100" fmla="*/ 492 w 676"/>
                <a:gd name="T101" fmla="*/ 206 h 546"/>
                <a:gd name="T102" fmla="*/ 522 w 676"/>
                <a:gd name="T103" fmla="*/ 240 h 546"/>
                <a:gd name="T104" fmla="*/ 532 w 676"/>
                <a:gd name="T105" fmla="*/ 292 h 546"/>
                <a:gd name="T106" fmla="*/ 388 w 676"/>
                <a:gd name="T107" fmla="*/ 292 h 546"/>
                <a:gd name="T108" fmla="*/ 404 w 676"/>
                <a:gd name="T109" fmla="*/ 240 h 546"/>
                <a:gd name="T110" fmla="*/ 434 w 676"/>
                <a:gd name="T111" fmla="*/ 206 h 546"/>
                <a:gd name="T112" fmla="*/ 460 w 676"/>
                <a:gd name="T113" fmla="*/ 198 h 5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6"/>
                <a:gd name="T172" fmla="*/ 0 h 546"/>
                <a:gd name="T173" fmla="*/ 676 w 676"/>
                <a:gd name="T174" fmla="*/ 546 h 5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6" h="546">
                  <a:moveTo>
                    <a:pt x="664" y="406"/>
                  </a:moveTo>
                  <a:lnTo>
                    <a:pt x="664" y="406"/>
                  </a:lnTo>
                  <a:lnTo>
                    <a:pt x="642" y="434"/>
                  </a:lnTo>
                  <a:lnTo>
                    <a:pt x="620" y="456"/>
                  </a:lnTo>
                  <a:lnTo>
                    <a:pt x="600" y="472"/>
                  </a:lnTo>
                  <a:lnTo>
                    <a:pt x="580" y="482"/>
                  </a:lnTo>
                  <a:lnTo>
                    <a:pt x="562" y="488"/>
                  </a:lnTo>
                  <a:lnTo>
                    <a:pt x="542" y="492"/>
                  </a:lnTo>
                  <a:lnTo>
                    <a:pt x="524" y="492"/>
                  </a:lnTo>
                  <a:lnTo>
                    <a:pt x="504" y="492"/>
                  </a:lnTo>
                  <a:lnTo>
                    <a:pt x="480" y="488"/>
                  </a:lnTo>
                  <a:lnTo>
                    <a:pt x="470" y="484"/>
                  </a:lnTo>
                  <a:lnTo>
                    <a:pt x="460" y="478"/>
                  </a:lnTo>
                  <a:lnTo>
                    <a:pt x="444" y="468"/>
                  </a:lnTo>
                  <a:lnTo>
                    <a:pt x="430" y="454"/>
                  </a:lnTo>
                  <a:lnTo>
                    <a:pt x="416" y="438"/>
                  </a:lnTo>
                  <a:lnTo>
                    <a:pt x="404" y="418"/>
                  </a:lnTo>
                  <a:lnTo>
                    <a:pt x="396" y="398"/>
                  </a:lnTo>
                  <a:lnTo>
                    <a:pt x="388" y="376"/>
                  </a:lnTo>
                  <a:lnTo>
                    <a:pt x="384" y="354"/>
                  </a:lnTo>
                  <a:lnTo>
                    <a:pt x="384" y="330"/>
                  </a:lnTo>
                  <a:lnTo>
                    <a:pt x="460" y="330"/>
                  </a:lnTo>
                  <a:lnTo>
                    <a:pt x="660" y="330"/>
                  </a:lnTo>
                  <a:lnTo>
                    <a:pt x="654" y="294"/>
                  </a:lnTo>
                  <a:lnTo>
                    <a:pt x="650" y="278"/>
                  </a:lnTo>
                  <a:lnTo>
                    <a:pt x="644" y="264"/>
                  </a:lnTo>
                  <a:lnTo>
                    <a:pt x="638" y="248"/>
                  </a:lnTo>
                  <a:lnTo>
                    <a:pt x="630" y="234"/>
                  </a:lnTo>
                  <a:lnTo>
                    <a:pt x="622" y="222"/>
                  </a:lnTo>
                  <a:lnTo>
                    <a:pt x="612" y="210"/>
                  </a:lnTo>
                  <a:lnTo>
                    <a:pt x="600" y="200"/>
                  </a:lnTo>
                  <a:lnTo>
                    <a:pt x="586" y="190"/>
                  </a:lnTo>
                  <a:lnTo>
                    <a:pt x="572" y="182"/>
                  </a:lnTo>
                  <a:lnTo>
                    <a:pt x="556" y="176"/>
                  </a:lnTo>
                  <a:lnTo>
                    <a:pt x="540" y="170"/>
                  </a:lnTo>
                  <a:lnTo>
                    <a:pt x="522" y="166"/>
                  </a:lnTo>
                  <a:lnTo>
                    <a:pt x="502" y="164"/>
                  </a:lnTo>
                  <a:lnTo>
                    <a:pt x="480" y="164"/>
                  </a:lnTo>
                  <a:lnTo>
                    <a:pt x="470" y="164"/>
                  </a:lnTo>
                  <a:lnTo>
                    <a:pt x="460" y="166"/>
                  </a:lnTo>
                  <a:lnTo>
                    <a:pt x="438" y="168"/>
                  </a:lnTo>
                  <a:lnTo>
                    <a:pt x="416" y="172"/>
                  </a:lnTo>
                  <a:lnTo>
                    <a:pt x="396" y="178"/>
                  </a:lnTo>
                  <a:lnTo>
                    <a:pt x="376" y="184"/>
                  </a:lnTo>
                  <a:lnTo>
                    <a:pt x="358" y="192"/>
                  </a:lnTo>
                  <a:lnTo>
                    <a:pt x="342" y="200"/>
                  </a:lnTo>
                  <a:lnTo>
                    <a:pt x="326" y="212"/>
                  </a:lnTo>
                  <a:lnTo>
                    <a:pt x="310" y="224"/>
                  </a:lnTo>
                  <a:lnTo>
                    <a:pt x="298" y="236"/>
                  </a:lnTo>
                  <a:lnTo>
                    <a:pt x="286" y="252"/>
                  </a:lnTo>
                  <a:lnTo>
                    <a:pt x="276" y="268"/>
                  </a:lnTo>
                  <a:lnTo>
                    <a:pt x="268" y="284"/>
                  </a:lnTo>
                  <a:lnTo>
                    <a:pt x="262" y="304"/>
                  </a:lnTo>
                  <a:lnTo>
                    <a:pt x="258" y="324"/>
                  </a:lnTo>
                  <a:lnTo>
                    <a:pt x="256" y="344"/>
                  </a:lnTo>
                  <a:lnTo>
                    <a:pt x="254" y="368"/>
                  </a:lnTo>
                  <a:lnTo>
                    <a:pt x="258" y="392"/>
                  </a:lnTo>
                  <a:lnTo>
                    <a:pt x="262" y="416"/>
                  </a:lnTo>
                  <a:lnTo>
                    <a:pt x="272" y="438"/>
                  </a:lnTo>
                  <a:lnTo>
                    <a:pt x="282" y="456"/>
                  </a:lnTo>
                  <a:lnTo>
                    <a:pt x="264" y="470"/>
                  </a:lnTo>
                  <a:lnTo>
                    <a:pt x="248" y="478"/>
                  </a:lnTo>
                  <a:lnTo>
                    <a:pt x="238" y="480"/>
                  </a:lnTo>
                  <a:lnTo>
                    <a:pt x="230" y="480"/>
                  </a:lnTo>
                  <a:lnTo>
                    <a:pt x="222" y="480"/>
                  </a:lnTo>
                  <a:lnTo>
                    <a:pt x="214" y="478"/>
                  </a:lnTo>
                  <a:lnTo>
                    <a:pt x="208" y="474"/>
                  </a:lnTo>
                  <a:lnTo>
                    <a:pt x="202" y="470"/>
                  </a:lnTo>
                  <a:lnTo>
                    <a:pt x="196" y="464"/>
                  </a:lnTo>
                  <a:lnTo>
                    <a:pt x="190" y="456"/>
                  </a:lnTo>
                  <a:lnTo>
                    <a:pt x="186" y="448"/>
                  </a:lnTo>
                  <a:lnTo>
                    <a:pt x="184" y="438"/>
                  </a:lnTo>
                  <a:lnTo>
                    <a:pt x="182" y="426"/>
                  </a:lnTo>
                  <a:lnTo>
                    <a:pt x="182" y="412"/>
                  </a:lnTo>
                  <a:lnTo>
                    <a:pt x="180" y="206"/>
                  </a:lnTo>
                  <a:lnTo>
                    <a:pt x="296" y="206"/>
                  </a:lnTo>
                  <a:lnTo>
                    <a:pt x="296" y="170"/>
                  </a:lnTo>
                  <a:lnTo>
                    <a:pt x="180" y="170"/>
                  </a:lnTo>
                  <a:lnTo>
                    <a:pt x="180" y="6"/>
                  </a:lnTo>
                  <a:lnTo>
                    <a:pt x="166" y="0"/>
                  </a:lnTo>
                  <a:lnTo>
                    <a:pt x="162" y="18"/>
                  </a:lnTo>
                  <a:lnTo>
                    <a:pt x="156" y="36"/>
                  </a:lnTo>
                  <a:lnTo>
                    <a:pt x="150" y="54"/>
                  </a:lnTo>
                  <a:lnTo>
                    <a:pt x="144" y="68"/>
                  </a:lnTo>
                  <a:lnTo>
                    <a:pt x="136" y="84"/>
                  </a:lnTo>
                  <a:lnTo>
                    <a:pt x="126" y="96"/>
                  </a:lnTo>
                  <a:lnTo>
                    <a:pt x="118" y="110"/>
                  </a:lnTo>
                  <a:lnTo>
                    <a:pt x="106" y="120"/>
                  </a:lnTo>
                  <a:lnTo>
                    <a:pt x="84" y="140"/>
                  </a:lnTo>
                  <a:lnTo>
                    <a:pt x="58" y="156"/>
                  </a:lnTo>
                  <a:lnTo>
                    <a:pt x="32" y="170"/>
                  </a:lnTo>
                  <a:lnTo>
                    <a:pt x="2" y="178"/>
                  </a:lnTo>
                  <a:lnTo>
                    <a:pt x="0" y="206"/>
                  </a:lnTo>
                  <a:lnTo>
                    <a:pt x="52" y="206"/>
                  </a:lnTo>
                  <a:lnTo>
                    <a:pt x="52" y="426"/>
                  </a:lnTo>
                  <a:lnTo>
                    <a:pt x="54" y="448"/>
                  </a:lnTo>
                  <a:lnTo>
                    <a:pt x="58" y="466"/>
                  </a:lnTo>
                  <a:lnTo>
                    <a:pt x="66" y="482"/>
                  </a:lnTo>
                  <a:lnTo>
                    <a:pt x="74" y="496"/>
                  </a:lnTo>
                  <a:lnTo>
                    <a:pt x="86" y="508"/>
                  </a:lnTo>
                  <a:lnTo>
                    <a:pt x="98" y="518"/>
                  </a:lnTo>
                  <a:lnTo>
                    <a:pt x="112" y="528"/>
                  </a:lnTo>
                  <a:lnTo>
                    <a:pt x="126" y="534"/>
                  </a:lnTo>
                  <a:lnTo>
                    <a:pt x="152" y="542"/>
                  </a:lnTo>
                  <a:lnTo>
                    <a:pt x="176" y="544"/>
                  </a:lnTo>
                  <a:lnTo>
                    <a:pt x="200" y="542"/>
                  </a:lnTo>
                  <a:lnTo>
                    <a:pt x="224" y="536"/>
                  </a:lnTo>
                  <a:lnTo>
                    <a:pt x="244" y="526"/>
                  </a:lnTo>
                  <a:lnTo>
                    <a:pt x="264" y="514"/>
                  </a:lnTo>
                  <a:lnTo>
                    <a:pt x="282" y="496"/>
                  </a:lnTo>
                  <a:lnTo>
                    <a:pt x="298" y="476"/>
                  </a:lnTo>
                  <a:lnTo>
                    <a:pt x="314" y="492"/>
                  </a:lnTo>
                  <a:lnTo>
                    <a:pt x="334" y="506"/>
                  </a:lnTo>
                  <a:lnTo>
                    <a:pt x="354" y="518"/>
                  </a:lnTo>
                  <a:lnTo>
                    <a:pt x="374" y="528"/>
                  </a:lnTo>
                  <a:lnTo>
                    <a:pt x="396" y="534"/>
                  </a:lnTo>
                  <a:lnTo>
                    <a:pt x="418" y="540"/>
                  </a:lnTo>
                  <a:lnTo>
                    <a:pt x="440" y="544"/>
                  </a:lnTo>
                  <a:lnTo>
                    <a:pt x="460" y="546"/>
                  </a:lnTo>
                  <a:lnTo>
                    <a:pt x="474" y="546"/>
                  </a:lnTo>
                  <a:lnTo>
                    <a:pt x="496" y="546"/>
                  </a:lnTo>
                  <a:lnTo>
                    <a:pt x="516" y="544"/>
                  </a:lnTo>
                  <a:lnTo>
                    <a:pt x="534" y="540"/>
                  </a:lnTo>
                  <a:lnTo>
                    <a:pt x="552" y="536"/>
                  </a:lnTo>
                  <a:lnTo>
                    <a:pt x="570" y="530"/>
                  </a:lnTo>
                  <a:lnTo>
                    <a:pt x="584" y="524"/>
                  </a:lnTo>
                  <a:lnTo>
                    <a:pt x="598" y="516"/>
                  </a:lnTo>
                  <a:lnTo>
                    <a:pt x="612" y="508"/>
                  </a:lnTo>
                  <a:lnTo>
                    <a:pt x="624" y="498"/>
                  </a:lnTo>
                  <a:lnTo>
                    <a:pt x="634" y="488"/>
                  </a:lnTo>
                  <a:lnTo>
                    <a:pt x="652" y="466"/>
                  </a:lnTo>
                  <a:lnTo>
                    <a:pt x="666" y="444"/>
                  </a:lnTo>
                  <a:lnTo>
                    <a:pt x="676" y="418"/>
                  </a:lnTo>
                  <a:lnTo>
                    <a:pt x="664" y="406"/>
                  </a:lnTo>
                  <a:close/>
                  <a:moveTo>
                    <a:pt x="460" y="198"/>
                  </a:moveTo>
                  <a:lnTo>
                    <a:pt x="460" y="198"/>
                  </a:lnTo>
                  <a:lnTo>
                    <a:pt x="466" y="198"/>
                  </a:lnTo>
                  <a:lnTo>
                    <a:pt x="478" y="200"/>
                  </a:lnTo>
                  <a:lnTo>
                    <a:pt x="492" y="206"/>
                  </a:lnTo>
                  <a:lnTo>
                    <a:pt x="504" y="214"/>
                  </a:lnTo>
                  <a:lnTo>
                    <a:pt x="514" y="226"/>
                  </a:lnTo>
                  <a:lnTo>
                    <a:pt x="522" y="240"/>
                  </a:lnTo>
                  <a:lnTo>
                    <a:pt x="528" y="256"/>
                  </a:lnTo>
                  <a:lnTo>
                    <a:pt x="532" y="272"/>
                  </a:lnTo>
                  <a:lnTo>
                    <a:pt x="532" y="292"/>
                  </a:lnTo>
                  <a:lnTo>
                    <a:pt x="460" y="292"/>
                  </a:lnTo>
                  <a:lnTo>
                    <a:pt x="388" y="292"/>
                  </a:lnTo>
                  <a:lnTo>
                    <a:pt x="390" y="272"/>
                  </a:lnTo>
                  <a:lnTo>
                    <a:pt x="396" y="254"/>
                  </a:lnTo>
                  <a:lnTo>
                    <a:pt x="404" y="240"/>
                  </a:lnTo>
                  <a:lnTo>
                    <a:pt x="412" y="226"/>
                  </a:lnTo>
                  <a:lnTo>
                    <a:pt x="424" y="216"/>
                  </a:lnTo>
                  <a:lnTo>
                    <a:pt x="434" y="206"/>
                  </a:lnTo>
                  <a:lnTo>
                    <a:pt x="448" y="202"/>
                  </a:lnTo>
                  <a:lnTo>
                    <a:pt x="46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47"/>
            <p:cNvSpPr>
              <a:spLocks noEditPoints="1"/>
            </p:cNvSpPr>
            <p:nvPr/>
          </p:nvSpPr>
          <p:spPr bwMode="auto">
            <a:xfrm>
              <a:off x="1152" y="1254"/>
              <a:ext cx="958" cy="522"/>
            </a:xfrm>
            <a:custGeom>
              <a:avLst/>
              <a:gdLst>
                <a:gd name="T0" fmla="*/ 666 w 958"/>
                <a:gd name="T1" fmla="*/ 108 h 522"/>
                <a:gd name="T2" fmla="*/ 578 w 958"/>
                <a:gd name="T3" fmla="*/ 140 h 522"/>
                <a:gd name="T4" fmla="*/ 514 w 958"/>
                <a:gd name="T5" fmla="*/ 196 h 522"/>
                <a:gd name="T6" fmla="*/ 476 w 958"/>
                <a:gd name="T7" fmla="*/ 270 h 522"/>
                <a:gd name="T8" fmla="*/ 472 w 958"/>
                <a:gd name="T9" fmla="*/ 332 h 522"/>
                <a:gd name="T10" fmla="*/ 488 w 958"/>
                <a:gd name="T11" fmla="*/ 386 h 522"/>
                <a:gd name="T12" fmla="*/ 396 w 958"/>
                <a:gd name="T13" fmla="*/ 448 h 522"/>
                <a:gd name="T14" fmla="*/ 314 w 958"/>
                <a:gd name="T15" fmla="*/ 464 h 522"/>
                <a:gd name="T16" fmla="*/ 256 w 958"/>
                <a:gd name="T17" fmla="*/ 450 h 522"/>
                <a:gd name="T18" fmla="*/ 198 w 958"/>
                <a:gd name="T19" fmla="*/ 406 h 522"/>
                <a:gd name="T20" fmla="*/ 162 w 958"/>
                <a:gd name="T21" fmla="*/ 340 h 522"/>
                <a:gd name="T22" fmla="*/ 146 w 958"/>
                <a:gd name="T23" fmla="*/ 264 h 522"/>
                <a:gd name="T24" fmla="*/ 152 w 958"/>
                <a:gd name="T25" fmla="*/ 186 h 522"/>
                <a:gd name="T26" fmla="*/ 178 w 958"/>
                <a:gd name="T27" fmla="*/ 114 h 522"/>
                <a:gd name="T28" fmla="*/ 228 w 958"/>
                <a:gd name="T29" fmla="*/ 62 h 522"/>
                <a:gd name="T30" fmla="*/ 300 w 958"/>
                <a:gd name="T31" fmla="*/ 36 h 522"/>
                <a:gd name="T32" fmla="*/ 366 w 958"/>
                <a:gd name="T33" fmla="*/ 42 h 522"/>
                <a:gd name="T34" fmla="*/ 428 w 958"/>
                <a:gd name="T35" fmla="*/ 74 h 522"/>
                <a:gd name="T36" fmla="*/ 462 w 958"/>
                <a:gd name="T37" fmla="*/ 122 h 522"/>
                <a:gd name="T38" fmla="*/ 502 w 958"/>
                <a:gd name="T39" fmla="*/ 186 h 522"/>
                <a:gd name="T40" fmla="*/ 480 w 958"/>
                <a:gd name="T41" fmla="*/ 14 h 522"/>
                <a:gd name="T42" fmla="*/ 454 w 958"/>
                <a:gd name="T43" fmla="*/ 30 h 522"/>
                <a:gd name="T44" fmla="*/ 342 w 958"/>
                <a:gd name="T45" fmla="*/ 4 h 522"/>
                <a:gd name="T46" fmla="*/ 252 w 958"/>
                <a:gd name="T47" fmla="*/ 4 h 522"/>
                <a:gd name="T48" fmla="*/ 160 w 958"/>
                <a:gd name="T49" fmla="*/ 28 h 522"/>
                <a:gd name="T50" fmla="*/ 70 w 958"/>
                <a:gd name="T51" fmla="*/ 88 h 522"/>
                <a:gd name="T52" fmla="*/ 10 w 958"/>
                <a:gd name="T53" fmla="*/ 188 h 522"/>
                <a:gd name="T54" fmla="*/ 2 w 958"/>
                <a:gd name="T55" fmla="*/ 296 h 522"/>
                <a:gd name="T56" fmla="*/ 42 w 958"/>
                <a:gd name="T57" fmla="*/ 410 h 522"/>
                <a:gd name="T58" fmla="*/ 120 w 958"/>
                <a:gd name="T59" fmla="*/ 482 h 522"/>
                <a:gd name="T60" fmla="*/ 216 w 958"/>
                <a:gd name="T61" fmla="*/ 516 h 522"/>
                <a:gd name="T62" fmla="*/ 282 w 958"/>
                <a:gd name="T63" fmla="*/ 522 h 522"/>
                <a:gd name="T64" fmla="*/ 384 w 958"/>
                <a:gd name="T65" fmla="*/ 500 h 522"/>
                <a:gd name="T66" fmla="*/ 484 w 958"/>
                <a:gd name="T67" fmla="*/ 432 h 522"/>
                <a:gd name="T68" fmla="*/ 540 w 958"/>
                <a:gd name="T69" fmla="*/ 456 h 522"/>
                <a:gd name="T70" fmla="*/ 648 w 958"/>
                <a:gd name="T71" fmla="*/ 510 h 522"/>
                <a:gd name="T72" fmla="*/ 740 w 958"/>
                <a:gd name="T73" fmla="*/ 518 h 522"/>
                <a:gd name="T74" fmla="*/ 830 w 958"/>
                <a:gd name="T75" fmla="*/ 494 h 522"/>
                <a:gd name="T76" fmla="*/ 902 w 958"/>
                <a:gd name="T77" fmla="*/ 444 h 522"/>
                <a:gd name="T78" fmla="*/ 948 w 958"/>
                <a:gd name="T79" fmla="*/ 374 h 522"/>
                <a:gd name="T80" fmla="*/ 958 w 958"/>
                <a:gd name="T81" fmla="*/ 312 h 522"/>
                <a:gd name="T82" fmla="*/ 940 w 958"/>
                <a:gd name="T83" fmla="*/ 230 h 522"/>
                <a:gd name="T84" fmla="*/ 888 w 958"/>
                <a:gd name="T85" fmla="*/ 164 h 522"/>
                <a:gd name="T86" fmla="*/ 810 w 958"/>
                <a:gd name="T87" fmla="*/ 120 h 522"/>
                <a:gd name="T88" fmla="*/ 714 w 958"/>
                <a:gd name="T89" fmla="*/ 104 h 522"/>
                <a:gd name="T90" fmla="*/ 702 w 958"/>
                <a:gd name="T91" fmla="*/ 480 h 522"/>
                <a:gd name="T92" fmla="*/ 656 w 958"/>
                <a:gd name="T93" fmla="*/ 460 h 522"/>
                <a:gd name="T94" fmla="*/ 620 w 958"/>
                <a:gd name="T95" fmla="*/ 418 h 522"/>
                <a:gd name="T96" fmla="*/ 598 w 958"/>
                <a:gd name="T97" fmla="*/ 360 h 522"/>
                <a:gd name="T98" fmla="*/ 592 w 958"/>
                <a:gd name="T99" fmla="*/ 310 h 522"/>
                <a:gd name="T100" fmla="*/ 602 w 958"/>
                <a:gd name="T101" fmla="*/ 242 h 522"/>
                <a:gd name="T102" fmla="*/ 628 w 958"/>
                <a:gd name="T103" fmla="*/ 188 h 522"/>
                <a:gd name="T104" fmla="*/ 666 w 958"/>
                <a:gd name="T105" fmla="*/ 150 h 522"/>
                <a:gd name="T106" fmla="*/ 714 w 958"/>
                <a:gd name="T107" fmla="*/ 138 h 522"/>
                <a:gd name="T108" fmla="*/ 750 w 958"/>
                <a:gd name="T109" fmla="*/ 146 h 522"/>
                <a:gd name="T110" fmla="*/ 790 w 958"/>
                <a:gd name="T111" fmla="*/ 176 h 522"/>
                <a:gd name="T112" fmla="*/ 818 w 958"/>
                <a:gd name="T113" fmla="*/ 228 h 522"/>
                <a:gd name="T114" fmla="*/ 832 w 958"/>
                <a:gd name="T115" fmla="*/ 292 h 522"/>
                <a:gd name="T116" fmla="*/ 830 w 958"/>
                <a:gd name="T117" fmla="*/ 344 h 522"/>
                <a:gd name="T118" fmla="*/ 806 w 958"/>
                <a:gd name="T119" fmla="*/ 418 h 522"/>
                <a:gd name="T120" fmla="*/ 770 w 958"/>
                <a:gd name="T121" fmla="*/ 460 h 522"/>
                <a:gd name="T122" fmla="*/ 726 w 958"/>
                <a:gd name="T123" fmla="*/ 480 h 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8"/>
                <a:gd name="T187" fmla="*/ 0 h 522"/>
                <a:gd name="T188" fmla="*/ 958 w 958"/>
                <a:gd name="T189" fmla="*/ 522 h 5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8" h="522">
                  <a:moveTo>
                    <a:pt x="714" y="104"/>
                  </a:moveTo>
                  <a:lnTo>
                    <a:pt x="714" y="104"/>
                  </a:lnTo>
                  <a:lnTo>
                    <a:pt x="690" y="104"/>
                  </a:lnTo>
                  <a:lnTo>
                    <a:pt x="666" y="108"/>
                  </a:lnTo>
                  <a:lnTo>
                    <a:pt x="642" y="112"/>
                  </a:lnTo>
                  <a:lnTo>
                    <a:pt x="620" y="120"/>
                  </a:lnTo>
                  <a:lnTo>
                    <a:pt x="598" y="128"/>
                  </a:lnTo>
                  <a:lnTo>
                    <a:pt x="578" y="140"/>
                  </a:lnTo>
                  <a:lnTo>
                    <a:pt x="560" y="152"/>
                  </a:lnTo>
                  <a:lnTo>
                    <a:pt x="542" y="164"/>
                  </a:lnTo>
                  <a:lnTo>
                    <a:pt x="528" y="180"/>
                  </a:lnTo>
                  <a:lnTo>
                    <a:pt x="514" y="196"/>
                  </a:lnTo>
                  <a:lnTo>
                    <a:pt x="500" y="212"/>
                  </a:lnTo>
                  <a:lnTo>
                    <a:pt x="490" y="230"/>
                  </a:lnTo>
                  <a:lnTo>
                    <a:pt x="482" y="250"/>
                  </a:lnTo>
                  <a:lnTo>
                    <a:pt x="476" y="270"/>
                  </a:lnTo>
                  <a:lnTo>
                    <a:pt x="472" y="290"/>
                  </a:lnTo>
                  <a:lnTo>
                    <a:pt x="472" y="312"/>
                  </a:lnTo>
                  <a:lnTo>
                    <a:pt x="472" y="332"/>
                  </a:lnTo>
                  <a:lnTo>
                    <a:pt x="476" y="350"/>
                  </a:lnTo>
                  <a:lnTo>
                    <a:pt x="480" y="368"/>
                  </a:lnTo>
                  <a:lnTo>
                    <a:pt x="488" y="386"/>
                  </a:lnTo>
                  <a:lnTo>
                    <a:pt x="466" y="406"/>
                  </a:lnTo>
                  <a:lnTo>
                    <a:pt x="442" y="424"/>
                  </a:lnTo>
                  <a:lnTo>
                    <a:pt x="420" y="436"/>
                  </a:lnTo>
                  <a:lnTo>
                    <a:pt x="396" y="448"/>
                  </a:lnTo>
                  <a:lnTo>
                    <a:pt x="374" y="456"/>
                  </a:lnTo>
                  <a:lnTo>
                    <a:pt x="352" y="460"/>
                  </a:lnTo>
                  <a:lnTo>
                    <a:pt x="332" y="464"/>
                  </a:lnTo>
                  <a:lnTo>
                    <a:pt x="314" y="464"/>
                  </a:lnTo>
                  <a:lnTo>
                    <a:pt x="294" y="460"/>
                  </a:lnTo>
                  <a:lnTo>
                    <a:pt x="274" y="456"/>
                  </a:lnTo>
                  <a:lnTo>
                    <a:pt x="256" y="450"/>
                  </a:lnTo>
                  <a:lnTo>
                    <a:pt x="240" y="440"/>
                  </a:lnTo>
                  <a:lnTo>
                    <a:pt x="224" y="430"/>
                  </a:lnTo>
                  <a:lnTo>
                    <a:pt x="210" y="418"/>
                  </a:lnTo>
                  <a:lnTo>
                    <a:pt x="198" y="406"/>
                  </a:lnTo>
                  <a:lnTo>
                    <a:pt x="186" y="390"/>
                  </a:lnTo>
                  <a:lnTo>
                    <a:pt x="176" y="374"/>
                  </a:lnTo>
                  <a:lnTo>
                    <a:pt x="168" y="358"/>
                  </a:lnTo>
                  <a:lnTo>
                    <a:pt x="162" y="340"/>
                  </a:lnTo>
                  <a:lnTo>
                    <a:pt x="156" y="322"/>
                  </a:lnTo>
                  <a:lnTo>
                    <a:pt x="150" y="302"/>
                  </a:lnTo>
                  <a:lnTo>
                    <a:pt x="148" y="284"/>
                  </a:lnTo>
                  <a:lnTo>
                    <a:pt x="146" y="264"/>
                  </a:lnTo>
                  <a:lnTo>
                    <a:pt x="144" y="244"/>
                  </a:lnTo>
                  <a:lnTo>
                    <a:pt x="146" y="224"/>
                  </a:lnTo>
                  <a:lnTo>
                    <a:pt x="148" y="204"/>
                  </a:lnTo>
                  <a:lnTo>
                    <a:pt x="152" y="186"/>
                  </a:lnTo>
                  <a:lnTo>
                    <a:pt x="156" y="166"/>
                  </a:lnTo>
                  <a:lnTo>
                    <a:pt x="162" y="148"/>
                  </a:lnTo>
                  <a:lnTo>
                    <a:pt x="170" y="132"/>
                  </a:lnTo>
                  <a:lnTo>
                    <a:pt x="178" y="114"/>
                  </a:lnTo>
                  <a:lnTo>
                    <a:pt x="190" y="100"/>
                  </a:lnTo>
                  <a:lnTo>
                    <a:pt x="200" y="86"/>
                  </a:lnTo>
                  <a:lnTo>
                    <a:pt x="214" y="74"/>
                  </a:lnTo>
                  <a:lnTo>
                    <a:pt x="228" y="62"/>
                  </a:lnTo>
                  <a:lnTo>
                    <a:pt x="244" y="54"/>
                  </a:lnTo>
                  <a:lnTo>
                    <a:pt x="260" y="46"/>
                  </a:lnTo>
                  <a:lnTo>
                    <a:pt x="280" y="40"/>
                  </a:lnTo>
                  <a:lnTo>
                    <a:pt x="300" y="36"/>
                  </a:lnTo>
                  <a:lnTo>
                    <a:pt x="320" y="36"/>
                  </a:lnTo>
                  <a:lnTo>
                    <a:pt x="344" y="38"/>
                  </a:lnTo>
                  <a:lnTo>
                    <a:pt x="366" y="42"/>
                  </a:lnTo>
                  <a:lnTo>
                    <a:pt x="384" y="46"/>
                  </a:lnTo>
                  <a:lnTo>
                    <a:pt x="402" y="54"/>
                  </a:lnTo>
                  <a:lnTo>
                    <a:pt x="416" y="64"/>
                  </a:lnTo>
                  <a:lnTo>
                    <a:pt x="428" y="74"/>
                  </a:lnTo>
                  <a:lnTo>
                    <a:pt x="438" y="84"/>
                  </a:lnTo>
                  <a:lnTo>
                    <a:pt x="448" y="96"/>
                  </a:lnTo>
                  <a:lnTo>
                    <a:pt x="456" y="108"/>
                  </a:lnTo>
                  <a:lnTo>
                    <a:pt x="462" y="122"/>
                  </a:lnTo>
                  <a:lnTo>
                    <a:pt x="470" y="148"/>
                  </a:lnTo>
                  <a:lnTo>
                    <a:pt x="478" y="172"/>
                  </a:lnTo>
                  <a:lnTo>
                    <a:pt x="482" y="192"/>
                  </a:lnTo>
                  <a:lnTo>
                    <a:pt x="502" y="186"/>
                  </a:lnTo>
                  <a:lnTo>
                    <a:pt x="500" y="6"/>
                  </a:lnTo>
                  <a:lnTo>
                    <a:pt x="484" y="6"/>
                  </a:lnTo>
                  <a:lnTo>
                    <a:pt x="480" y="14"/>
                  </a:lnTo>
                  <a:lnTo>
                    <a:pt x="474" y="22"/>
                  </a:lnTo>
                  <a:lnTo>
                    <a:pt x="466" y="28"/>
                  </a:lnTo>
                  <a:lnTo>
                    <a:pt x="454" y="30"/>
                  </a:lnTo>
                  <a:lnTo>
                    <a:pt x="434" y="24"/>
                  </a:lnTo>
                  <a:lnTo>
                    <a:pt x="392" y="12"/>
                  </a:lnTo>
                  <a:lnTo>
                    <a:pt x="368" y="8"/>
                  </a:lnTo>
                  <a:lnTo>
                    <a:pt x="342" y="4"/>
                  </a:lnTo>
                  <a:lnTo>
                    <a:pt x="314" y="0"/>
                  </a:lnTo>
                  <a:lnTo>
                    <a:pt x="288" y="0"/>
                  </a:lnTo>
                  <a:lnTo>
                    <a:pt x="252" y="4"/>
                  </a:lnTo>
                  <a:lnTo>
                    <a:pt x="230" y="8"/>
                  </a:lnTo>
                  <a:lnTo>
                    <a:pt x="206" y="12"/>
                  </a:lnTo>
                  <a:lnTo>
                    <a:pt x="184" y="20"/>
                  </a:lnTo>
                  <a:lnTo>
                    <a:pt x="160" y="28"/>
                  </a:lnTo>
                  <a:lnTo>
                    <a:pt x="136" y="40"/>
                  </a:lnTo>
                  <a:lnTo>
                    <a:pt x="112" y="54"/>
                  </a:lnTo>
                  <a:lnTo>
                    <a:pt x="90" y="68"/>
                  </a:lnTo>
                  <a:lnTo>
                    <a:pt x="70" y="88"/>
                  </a:lnTo>
                  <a:lnTo>
                    <a:pt x="52" y="108"/>
                  </a:lnTo>
                  <a:lnTo>
                    <a:pt x="34" y="132"/>
                  </a:lnTo>
                  <a:lnTo>
                    <a:pt x="20" y="158"/>
                  </a:lnTo>
                  <a:lnTo>
                    <a:pt x="10" y="188"/>
                  </a:lnTo>
                  <a:lnTo>
                    <a:pt x="2" y="222"/>
                  </a:lnTo>
                  <a:lnTo>
                    <a:pt x="0" y="258"/>
                  </a:lnTo>
                  <a:lnTo>
                    <a:pt x="2" y="296"/>
                  </a:lnTo>
                  <a:lnTo>
                    <a:pt x="6" y="328"/>
                  </a:lnTo>
                  <a:lnTo>
                    <a:pt x="16" y="360"/>
                  </a:lnTo>
                  <a:lnTo>
                    <a:pt x="28" y="386"/>
                  </a:lnTo>
                  <a:lnTo>
                    <a:pt x="42" y="410"/>
                  </a:lnTo>
                  <a:lnTo>
                    <a:pt x="58" y="432"/>
                  </a:lnTo>
                  <a:lnTo>
                    <a:pt x="78" y="452"/>
                  </a:lnTo>
                  <a:lnTo>
                    <a:pt x="98" y="468"/>
                  </a:lnTo>
                  <a:lnTo>
                    <a:pt x="120" y="482"/>
                  </a:lnTo>
                  <a:lnTo>
                    <a:pt x="144" y="492"/>
                  </a:lnTo>
                  <a:lnTo>
                    <a:pt x="168" y="502"/>
                  </a:lnTo>
                  <a:lnTo>
                    <a:pt x="192" y="510"/>
                  </a:lnTo>
                  <a:lnTo>
                    <a:pt x="216" y="516"/>
                  </a:lnTo>
                  <a:lnTo>
                    <a:pt x="238" y="518"/>
                  </a:lnTo>
                  <a:lnTo>
                    <a:pt x="262" y="520"/>
                  </a:lnTo>
                  <a:lnTo>
                    <a:pt x="282" y="522"/>
                  </a:lnTo>
                  <a:lnTo>
                    <a:pt x="302" y="520"/>
                  </a:lnTo>
                  <a:lnTo>
                    <a:pt x="320" y="518"/>
                  </a:lnTo>
                  <a:lnTo>
                    <a:pt x="354" y="510"/>
                  </a:lnTo>
                  <a:lnTo>
                    <a:pt x="384" y="500"/>
                  </a:lnTo>
                  <a:lnTo>
                    <a:pt x="414" y="484"/>
                  </a:lnTo>
                  <a:lnTo>
                    <a:pt x="438" y="468"/>
                  </a:lnTo>
                  <a:lnTo>
                    <a:pt x="462" y="450"/>
                  </a:lnTo>
                  <a:lnTo>
                    <a:pt x="484" y="432"/>
                  </a:lnTo>
                  <a:lnTo>
                    <a:pt x="502" y="412"/>
                  </a:lnTo>
                  <a:lnTo>
                    <a:pt x="520" y="436"/>
                  </a:lnTo>
                  <a:lnTo>
                    <a:pt x="540" y="456"/>
                  </a:lnTo>
                  <a:lnTo>
                    <a:pt x="564" y="474"/>
                  </a:lnTo>
                  <a:lnTo>
                    <a:pt x="590" y="488"/>
                  </a:lnTo>
                  <a:lnTo>
                    <a:pt x="618" y="502"/>
                  </a:lnTo>
                  <a:lnTo>
                    <a:pt x="648" y="510"/>
                  </a:lnTo>
                  <a:lnTo>
                    <a:pt x="680" y="516"/>
                  </a:lnTo>
                  <a:lnTo>
                    <a:pt x="714" y="520"/>
                  </a:lnTo>
                  <a:lnTo>
                    <a:pt x="740" y="518"/>
                  </a:lnTo>
                  <a:lnTo>
                    <a:pt x="764" y="514"/>
                  </a:lnTo>
                  <a:lnTo>
                    <a:pt x="786" y="510"/>
                  </a:lnTo>
                  <a:lnTo>
                    <a:pt x="810" y="502"/>
                  </a:lnTo>
                  <a:lnTo>
                    <a:pt x="830" y="494"/>
                  </a:lnTo>
                  <a:lnTo>
                    <a:pt x="850" y="484"/>
                  </a:lnTo>
                  <a:lnTo>
                    <a:pt x="870" y="472"/>
                  </a:lnTo>
                  <a:lnTo>
                    <a:pt x="888" y="458"/>
                  </a:lnTo>
                  <a:lnTo>
                    <a:pt x="902" y="444"/>
                  </a:lnTo>
                  <a:lnTo>
                    <a:pt x="916" y="428"/>
                  </a:lnTo>
                  <a:lnTo>
                    <a:pt x="930" y="410"/>
                  </a:lnTo>
                  <a:lnTo>
                    <a:pt x="940" y="392"/>
                  </a:lnTo>
                  <a:lnTo>
                    <a:pt x="948" y="374"/>
                  </a:lnTo>
                  <a:lnTo>
                    <a:pt x="954" y="354"/>
                  </a:lnTo>
                  <a:lnTo>
                    <a:pt x="958" y="334"/>
                  </a:lnTo>
                  <a:lnTo>
                    <a:pt x="958" y="312"/>
                  </a:lnTo>
                  <a:lnTo>
                    <a:pt x="958" y="290"/>
                  </a:lnTo>
                  <a:lnTo>
                    <a:pt x="954" y="270"/>
                  </a:lnTo>
                  <a:lnTo>
                    <a:pt x="948" y="250"/>
                  </a:lnTo>
                  <a:lnTo>
                    <a:pt x="940" y="230"/>
                  </a:lnTo>
                  <a:lnTo>
                    <a:pt x="930" y="212"/>
                  </a:lnTo>
                  <a:lnTo>
                    <a:pt x="916" y="196"/>
                  </a:lnTo>
                  <a:lnTo>
                    <a:pt x="902" y="180"/>
                  </a:lnTo>
                  <a:lnTo>
                    <a:pt x="888" y="164"/>
                  </a:lnTo>
                  <a:lnTo>
                    <a:pt x="870" y="152"/>
                  </a:lnTo>
                  <a:lnTo>
                    <a:pt x="850" y="140"/>
                  </a:lnTo>
                  <a:lnTo>
                    <a:pt x="830" y="128"/>
                  </a:lnTo>
                  <a:lnTo>
                    <a:pt x="810" y="120"/>
                  </a:lnTo>
                  <a:lnTo>
                    <a:pt x="786" y="112"/>
                  </a:lnTo>
                  <a:lnTo>
                    <a:pt x="764" y="108"/>
                  </a:lnTo>
                  <a:lnTo>
                    <a:pt x="740" y="104"/>
                  </a:lnTo>
                  <a:lnTo>
                    <a:pt x="714" y="104"/>
                  </a:lnTo>
                  <a:close/>
                  <a:moveTo>
                    <a:pt x="714" y="482"/>
                  </a:moveTo>
                  <a:lnTo>
                    <a:pt x="714" y="482"/>
                  </a:lnTo>
                  <a:lnTo>
                    <a:pt x="702" y="480"/>
                  </a:lnTo>
                  <a:lnTo>
                    <a:pt x="690" y="478"/>
                  </a:lnTo>
                  <a:lnTo>
                    <a:pt x="678" y="474"/>
                  </a:lnTo>
                  <a:lnTo>
                    <a:pt x="666" y="468"/>
                  </a:lnTo>
                  <a:lnTo>
                    <a:pt x="656" y="460"/>
                  </a:lnTo>
                  <a:lnTo>
                    <a:pt x="646" y="452"/>
                  </a:lnTo>
                  <a:lnTo>
                    <a:pt x="636" y="442"/>
                  </a:lnTo>
                  <a:lnTo>
                    <a:pt x="628" y="430"/>
                  </a:lnTo>
                  <a:lnTo>
                    <a:pt x="620" y="418"/>
                  </a:lnTo>
                  <a:lnTo>
                    <a:pt x="614" y="406"/>
                  </a:lnTo>
                  <a:lnTo>
                    <a:pt x="608" y="392"/>
                  </a:lnTo>
                  <a:lnTo>
                    <a:pt x="602" y="376"/>
                  </a:lnTo>
                  <a:lnTo>
                    <a:pt x="598" y="360"/>
                  </a:lnTo>
                  <a:lnTo>
                    <a:pt x="596" y="344"/>
                  </a:lnTo>
                  <a:lnTo>
                    <a:pt x="594" y="328"/>
                  </a:lnTo>
                  <a:lnTo>
                    <a:pt x="592" y="310"/>
                  </a:lnTo>
                  <a:lnTo>
                    <a:pt x="594" y="292"/>
                  </a:lnTo>
                  <a:lnTo>
                    <a:pt x="596" y="276"/>
                  </a:lnTo>
                  <a:lnTo>
                    <a:pt x="598" y="258"/>
                  </a:lnTo>
                  <a:lnTo>
                    <a:pt x="602" y="242"/>
                  </a:lnTo>
                  <a:lnTo>
                    <a:pt x="608" y="228"/>
                  </a:lnTo>
                  <a:lnTo>
                    <a:pt x="614" y="214"/>
                  </a:lnTo>
                  <a:lnTo>
                    <a:pt x="620" y="200"/>
                  </a:lnTo>
                  <a:lnTo>
                    <a:pt x="628" y="188"/>
                  </a:lnTo>
                  <a:lnTo>
                    <a:pt x="636" y="176"/>
                  </a:lnTo>
                  <a:lnTo>
                    <a:pt x="646" y="166"/>
                  </a:lnTo>
                  <a:lnTo>
                    <a:pt x="656" y="158"/>
                  </a:lnTo>
                  <a:lnTo>
                    <a:pt x="666" y="150"/>
                  </a:lnTo>
                  <a:lnTo>
                    <a:pt x="678" y="146"/>
                  </a:lnTo>
                  <a:lnTo>
                    <a:pt x="690" y="140"/>
                  </a:lnTo>
                  <a:lnTo>
                    <a:pt x="702" y="138"/>
                  </a:lnTo>
                  <a:lnTo>
                    <a:pt x="714" y="138"/>
                  </a:lnTo>
                  <a:lnTo>
                    <a:pt x="726" y="138"/>
                  </a:lnTo>
                  <a:lnTo>
                    <a:pt x="738" y="140"/>
                  </a:lnTo>
                  <a:lnTo>
                    <a:pt x="750" y="146"/>
                  </a:lnTo>
                  <a:lnTo>
                    <a:pt x="760" y="150"/>
                  </a:lnTo>
                  <a:lnTo>
                    <a:pt x="770" y="158"/>
                  </a:lnTo>
                  <a:lnTo>
                    <a:pt x="780" y="166"/>
                  </a:lnTo>
                  <a:lnTo>
                    <a:pt x="790" y="176"/>
                  </a:lnTo>
                  <a:lnTo>
                    <a:pt x="798" y="188"/>
                  </a:lnTo>
                  <a:lnTo>
                    <a:pt x="806" y="200"/>
                  </a:lnTo>
                  <a:lnTo>
                    <a:pt x="812" y="214"/>
                  </a:lnTo>
                  <a:lnTo>
                    <a:pt x="818" y="228"/>
                  </a:lnTo>
                  <a:lnTo>
                    <a:pt x="824" y="242"/>
                  </a:lnTo>
                  <a:lnTo>
                    <a:pt x="828" y="258"/>
                  </a:lnTo>
                  <a:lnTo>
                    <a:pt x="830" y="276"/>
                  </a:lnTo>
                  <a:lnTo>
                    <a:pt x="832" y="292"/>
                  </a:lnTo>
                  <a:lnTo>
                    <a:pt x="834" y="310"/>
                  </a:lnTo>
                  <a:lnTo>
                    <a:pt x="832" y="328"/>
                  </a:lnTo>
                  <a:lnTo>
                    <a:pt x="830" y="344"/>
                  </a:lnTo>
                  <a:lnTo>
                    <a:pt x="828" y="360"/>
                  </a:lnTo>
                  <a:lnTo>
                    <a:pt x="824" y="376"/>
                  </a:lnTo>
                  <a:lnTo>
                    <a:pt x="812" y="406"/>
                  </a:lnTo>
                  <a:lnTo>
                    <a:pt x="806" y="418"/>
                  </a:lnTo>
                  <a:lnTo>
                    <a:pt x="798" y="430"/>
                  </a:lnTo>
                  <a:lnTo>
                    <a:pt x="790" y="442"/>
                  </a:lnTo>
                  <a:lnTo>
                    <a:pt x="780" y="452"/>
                  </a:lnTo>
                  <a:lnTo>
                    <a:pt x="770" y="460"/>
                  </a:lnTo>
                  <a:lnTo>
                    <a:pt x="760" y="468"/>
                  </a:lnTo>
                  <a:lnTo>
                    <a:pt x="750" y="474"/>
                  </a:lnTo>
                  <a:lnTo>
                    <a:pt x="738" y="478"/>
                  </a:lnTo>
                  <a:lnTo>
                    <a:pt x="726" y="480"/>
                  </a:lnTo>
                  <a:lnTo>
                    <a:pt x="714" y="4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8"/>
            <p:cNvSpPr>
              <a:spLocks noEditPoints="1"/>
            </p:cNvSpPr>
            <p:nvPr/>
          </p:nvSpPr>
          <p:spPr bwMode="auto">
            <a:xfrm>
              <a:off x="2266" y="1358"/>
              <a:ext cx="486" cy="416"/>
            </a:xfrm>
            <a:custGeom>
              <a:avLst/>
              <a:gdLst>
                <a:gd name="T0" fmla="*/ 218 w 486"/>
                <a:gd name="T1" fmla="*/ 0 h 416"/>
                <a:gd name="T2" fmla="*/ 148 w 486"/>
                <a:gd name="T3" fmla="*/ 16 h 416"/>
                <a:gd name="T4" fmla="*/ 88 w 486"/>
                <a:gd name="T5" fmla="*/ 48 h 416"/>
                <a:gd name="T6" fmla="*/ 42 w 486"/>
                <a:gd name="T7" fmla="*/ 92 h 416"/>
                <a:gd name="T8" fmla="*/ 10 w 486"/>
                <a:gd name="T9" fmla="*/ 146 h 416"/>
                <a:gd name="T10" fmla="*/ 0 w 486"/>
                <a:gd name="T11" fmla="*/ 208 h 416"/>
                <a:gd name="T12" fmla="*/ 4 w 486"/>
                <a:gd name="T13" fmla="*/ 250 h 416"/>
                <a:gd name="T14" fmla="*/ 30 w 486"/>
                <a:gd name="T15" fmla="*/ 306 h 416"/>
                <a:gd name="T16" fmla="*/ 72 w 486"/>
                <a:gd name="T17" fmla="*/ 354 h 416"/>
                <a:gd name="T18" fmla="*/ 128 w 486"/>
                <a:gd name="T19" fmla="*/ 390 h 416"/>
                <a:gd name="T20" fmla="*/ 194 w 486"/>
                <a:gd name="T21" fmla="*/ 410 h 416"/>
                <a:gd name="T22" fmla="*/ 242 w 486"/>
                <a:gd name="T23" fmla="*/ 416 h 416"/>
                <a:gd name="T24" fmla="*/ 316 w 486"/>
                <a:gd name="T25" fmla="*/ 406 h 416"/>
                <a:gd name="T26" fmla="*/ 378 w 486"/>
                <a:gd name="T27" fmla="*/ 380 h 416"/>
                <a:gd name="T28" fmla="*/ 430 w 486"/>
                <a:gd name="T29" fmla="*/ 340 h 416"/>
                <a:gd name="T30" fmla="*/ 466 w 486"/>
                <a:gd name="T31" fmla="*/ 288 h 416"/>
                <a:gd name="T32" fmla="*/ 484 w 486"/>
                <a:gd name="T33" fmla="*/ 230 h 416"/>
                <a:gd name="T34" fmla="*/ 484 w 486"/>
                <a:gd name="T35" fmla="*/ 186 h 416"/>
                <a:gd name="T36" fmla="*/ 466 w 486"/>
                <a:gd name="T37" fmla="*/ 126 h 416"/>
                <a:gd name="T38" fmla="*/ 430 w 486"/>
                <a:gd name="T39" fmla="*/ 76 h 416"/>
                <a:gd name="T40" fmla="*/ 378 w 486"/>
                <a:gd name="T41" fmla="*/ 36 h 416"/>
                <a:gd name="T42" fmla="*/ 316 w 486"/>
                <a:gd name="T43" fmla="*/ 8 h 416"/>
                <a:gd name="T44" fmla="*/ 242 w 486"/>
                <a:gd name="T45" fmla="*/ 0 h 416"/>
                <a:gd name="T46" fmla="*/ 242 w 486"/>
                <a:gd name="T47" fmla="*/ 378 h 416"/>
                <a:gd name="T48" fmla="*/ 206 w 486"/>
                <a:gd name="T49" fmla="*/ 370 h 416"/>
                <a:gd name="T50" fmla="*/ 174 w 486"/>
                <a:gd name="T51" fmla="*/ 348 h 416"/>
                <a:gd name="T52" fmla="*/ 148 w 486"/>
                <a:gd name="T53" fmla="*/ 314 h 416"/>
                <a:gd name="T54" fmla="*/ 130 w 486"/>
                <a:gd name="T55" fmla="*/ 272 h 416"/>
                <a:gd name="T56" fmla="*/ 122 w 486"/>
                <a:gd name="T57" fmla="*/ 224 h 416"/>
                <a:gd name="T58" fmla="*/ 122 w 486"/>
                <a:gd name="T59" fmla="*/ 188 h 416"/>
                <a:gd name="T60" fmla="*/ 130 w 486"/>
                <a:gd name="T61" fmla="*/ 138 h 416"/>
                <a:gd name="T62" fmla="*/ 148 w 486"/>
                <a:gd name="T63" fmla="*/ 96 h 416"/>
                <a:gd name="T64" fmla="*/ 174 w 486"/>
                <a:gd name="T65" fmla="*/ 62 h 416"/>
                <a:gd name="T66" fmla="*/ 206 w 486"/>
                <a:gd name="T67" fmla="*/ 42 h 416"/>
                <a:gd name="T68" fmla="*/ 242 w 486"/>
                <a:gd name="T69" fmla="*/ 34 h 416"/>
                <a:gd name="T70" fmla="*/ 266 w 486"/>
                <a:gd name="T71" fmla="*/ 36 h 416"/>
                <a:gd name="T72" fmla="*/ 300 w 486"/>
                <a:gd name="T73" fmla="*/ 54 h 416"/>
                <a:gd name="T74" fmla="*/ 326 w 486"/>
                <a:gd name="T75" fmla="*/ 84 h 416"/>
                <a:gd name="T76" fmla="*/ 348 w 486"/>
                <a:gd name="T77" fmla="*/ 124 h 416"/>
                <a:gd name="T78" fmla="*/ 360 w 486"/>
                <a:gd name="T79" fmla="*/ 172 h 416"/>
                <a:gd name="T80" fmla="*/ 362 w 486"/>
                <a:gd name="T81" fmla="*/ 206 h 416"/>
                <a:gd name="T82" fmla="*/ 356 w 486"/>
                <a:gd name="T83" fmla="*/ 256 h 416"/>
                <a:gd name="T84" fmla="*/ 334 w 486"/>
                <a:gd name="T85" fmla="*/ 314 h 416"/>
                <a:gd name="T86" fmla="*/ 310 w 486"/>
                <a:gd name="T87" fmla="*/ 348 h 416"/>
                <a:gd name="T88" fmla="*/ 278 w 486"/>
                <a:gd name="T89" fmla="*/ 370 h 416"/>
                <a:gd name="T90" fmla="*/ 242 w 486"/>
                <a:gd name="T91" fmla="*/ 378 h 4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416"/>
                <a:gd name="T140" fmla="*/ 486 w 486"/>
                <a:gd name="T141" fmla="*/ 416 h 4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416">
                  <a:moveTo>
                    <a:pt x="242" y="0"/>
                  </a:moveTo>
                  <a:lnTo>
                    <a:pt x="242" y="0"/>
                  </a:lnTo>
                  <a:lnTo>
                    <a:pt x="218" y="0"/>
                  </a:lnTo>
                  <a:lnTo>
                    <a:pt x="194" y="4"/>
                  </a:lnTo>
                  <a:lnTo>
                    <a:pt x="170" y="8"/>
                  </a:lnTo>
                  <a:lnTo>
                    <a:pt x="148" y="16"/>
                  </a:lnTo>
                  <a:lnTo>
                    <a:pt x="128" y="24"/>
                  </a:lnTo>
                  <a:lnTo>
                    <a:pt x="108" y="36"/>
                  </a:lnTo>
                  <a:lnTo>
                    <a:pt x="88" y="48"/>
                  </a:lnTo>
                  <a:lnTo>
                    <a:pt x="72" y="60"/>
                  </a:lnTo>
                  <a:lnTo>
                    <a:pt x="56" y="76"/>
                  </a:lnTo>
                  <a:lnTo>
                    <a:pt x="42" y="92"/>
                  </a:lnTo>
                  <a:lnTo>
                    <a:pt x="30" y="108"/>
                  </a:lnTo>
                  <a:lnTo>
                    <a:pt x="20" y="126"/>
                  </a:lnTo>
                  <a:lnTo>
                    <a:pt x="10" y="146"/>
                  </a:lnTo>
                  <a:lnTo>
                    <a:pt x="4" y="166"/>
                  </a:lnTo>
                  <a:lnTo>
                    <a:pt x="2" y="186"/>
                  </a:lnTo>
                  <a:lnTo>
                    <a:pt x="0" y="208"/>
                  </a:lnTo>
                  <a:lnTo>
                    <a:pt x="2" y="230"/>
                  </a:lnTo>
                  <a:lnTo>
                    <a:pt x="4" y="250"/>
                  </a:lnTo>
                  <a:lnTo>
                    <a:pt x="10" y="270"/>
                  </a:lnTo>
                  <a:lnTo>
                    <a:pt x="20" y="288"/>
                  </a:lnTo>
                  <a:lnTo>
                    <a:pt x="30" y="306"/>
                  </a:lnTo>
                  <a:lnTo>
                    <a:pt x="42" y="324"/>
                  </a:lnTo>
                  <a:lnTo>
                    <a:pt x="56" y="338"/>
                  </a:lnTo>
                  <a:lnTo>
                    <a:pt x="72" y="354"/>
                  </a:lnTo>
                  <a:lnTo>
                    <a:pt x="88" y="366"/>
                  </a:lnTo>
                  <a:lnTo>
                    <a:pt x="108" y="378"/>
                  </a:lnTo>
                  <a:lnTo>
                    <a:pt x="128" y="390"/>
                  </a:lnTo>
                  <a:lnTo>
                    <a:pt x="148" y="398"/>
                  </a:lnTo>
                  <a:lnTo>
                    <a:pt x="170" y="406"/>
                  </a:lnTo>
                  <a:lnTo>
                    <a:pt x="194" y="410"/>
                  </a:lnTo>
                  <a:lnTo>
                    <a:pt x="218" y="414"/>
                  </a:lnTo>
                  <a:lnTo>
                    <a:pt x="242" y="416"/>
                  </a:lnTo>
                  <a:lnTo>
                    <a:pt x="268" y="414"/>
                  </a:lnTo>
                  <a:lnTo>
                    <a:pt x="292" y="410"/>
                  </a:lnTo>
                  <a:lnTo>
                    <a:pt x="316" y="406"/>
                  </a:lnTo>
                  <a:lnTo>
                    <a:pt x="338" y="398"/>
                  </a:lnTo>
                  <a:lnTo>
                    <a:pt x="358" y="390"/>
                  </a:lnTo>
                  <a:lnTo>
                    <a:pt x="378" y="380"/>
                  </a:lnTo>
                  <a:lnTo>
                    <a:pt x="398" y="368"/>
                  </a:lnTo>
                  <a:lnTo>
                    <a:pt x="414" y="354"/>
                  </a:lnTo>
                  <a:lnTo>
                    <a:pt x="430" y="340"/>
                  </a:lnTo>
                  <a:lnTo>
                    <a:pt x="444" y="324"/>
                  </a:lnTo>
                  <a:lnTo>
                    <a:pt x="456" y="306"/>
                  </a:lnTo>
                  <a:lnTo>
                    <a:pt x="466" y="288"/>
                  </a:lnTo>
                  <a:lnTo>
                    <a:pt x="474" y="270"/>
                  </a:lnTo>
                  <a:lnTo>
                    <a:pt x="480" y="250"/>
                  </a:lnTo>
                  <a:lnTo>
                    <a:pt x="484" y="230"/>
                  </a:lnTo>
                  <a:lnTo>
                    <a:pt x="486" y="208"/>
                  </a:lnTo>
                  <a:lnTo>
                    <a:pt x="484" y="186"/>
                  </a:lnTo>
                  <a:lnTo>
                    <a:pt x="480" y="166"/>
                  </a:lnTo>
                  <a:lnTo>
                    <a:pt x="474" y="146"/>
                  </a:lnTo>
                  <a:lnTo>
                    <a:pt x="466" y="126"/>
                  </a:lnTo>
                  <a:lnTo>
                    <a:pt x="456" y="108"/>
                  </a:lnTo>
                  <a:lnTo>
                    <a:pt x="444" y="92"/>
                  </a:lnTo>
                  <a:lnTo>
                    <a:pt x="430" y="76"/>
                  </a:lnTo>
                  <a:lnTo>
                    <a:pt x="414" y="60"/>
                  </a:lnTo>
                  <a:lnTo>
                    <a:pt x="398" y="48"/>
                  </a:lnTo>
                  <a:lnTo>
                    <a:pt x="378" y="36"/>
                  </a:lnTo>
                  <a:lnTo>
                    <a:pt x="358" y="24"/>
                  </a:lnTo>
                  <a:lnTo>
                    <a:pt x="338" y="16"/>
                  </a:lnTo>
                  <a:lnTo>
                    <a:pt x="316" y="8"/>
                  </a:lnTo>
                  <a:lnTo>
                    <a:pt x="292" y="4"/>
                  </a:lnTo>
                  <a:lnTo>
                    <a:pt x="268" y="0"/>
                  </a:lnTo>
                  <a:lnTo>
                    <a:pt x="242" y="0"/>
                  </a:lnTo>
                  <a:close/>
                  <a:moveTo>
                    <a:pt x="242" y="378"/>
                  </a:moveTo>
                  <a:lnTo>
                    <a:pt x="242" y="378"/>
                  </a:lnTo>
                  <a:lnTo>
                    <a:pt x="230" y="376"/>
                  </a:lnTo>
                  <a:lnTo>
                    <a:pt x="218" y="374"/>
                  </a:lnTo>
                  <a:lnTo>
                    <a:pt x="206" y="370"/>
                  </a:lnTo>
                  <a:lnTo>
                    <a:pt x="196" y="364"/>
                  </a:lnTo>
                  <a:lnTo>
                    <a:pt x="184" y="356"/>
                  </a:lnTo>
                  <a:lnTo>
                    <a:pt x="174" y="348"/>
                  </a:lnTo>
                  <a:lnTo>
                    <a:pt x="166" y="338"/>
                  </a:lnTo>
                  <a:lnTo>
                    <a:pt x="156" y="326"/>
                  </a:lnTo>
                  <a:lnTo>
                    <a:pt x="148" y="314"/>
                  </a:lnTo>
                  <a:lnTo>
                    <a:pt x="142" y="302"/>
                  </a:lnTo>
                  <a:lnTo>
                    <a:pt x="136" y="288"/>
                  </a:lnTo>
                  <a:lnTo>
                    <a:pt x="130" y="272"/>
                  </a:lnTo>
                  <a:lnTo>
                    <a:pt x="126" y="256"/>
                  </a:lnTo>
                  <a:lnTo>
                    <a:pt x="124" y="240"/>
                  </a:lnTo>
                  <a:lnTo>
                    <a:pt x="122" y="224"/>
                  </a:lnTo>
                  <a:lnTo>
                    <a:pt x="122" y="206"/>
                  </a:lnTo>
                  <a:lnTo>
                    <a:pt x="122" y="188"/>
                  </a:lnTo>
                  <a:lnTo>
                    <a:pt x="124" y="172"/>
                  </a:lnTo>
                  <a:lnTo>
                    <a:pt x="126" y="154"/>
                  </a:lnTo>
                  <a:lnTo>
                    <a:pt x="130" y="138"/>
                  </a:lnTo>
                  <a:lnTo>
                    <a:pt x="136" y="124"/>
                  </a:lnTo>
                  <a:lnTo>
                    <a:pt x="142" y="110"/>
                  </a:lnTo>
                  <a:lnTo>
                    <a:pt x="148" y="96"/>
                  </a:lnTo>
                  <a:lnTo>
                    <a:pt x="156" y="84"/>
                  </a:lnTo>
                  <a:lnTo>
                    <a:pt x="166" y="72"/>
                  </a:lnTo>
                  <a:lnTo>
                    <a:pt x="174" y="62"/>
                  </a:lnTo>
                  <a:lnTo>
                    <a:pt x="184" y="54"/>
                  </a:lnTo>
                  <a:lnTo>
                    <a:pt x="196" y="46"/>
                  </a:lnTo>
                  <a:lnTo>
                    <a:pt x="206" y="42"/>
                  </a:lnTo>
                  <a:lnTo>
                    <a:pt x="218" y="36"/>
                  </a:lnTo>
                  <a:lnTo>
                    <a:pt x="230" y="34"/>
                  </a:lnTo>
                  <a:lnTo>
                    <a:pt x="242" y="34"/>
                  </a:lnTo>
                  <a:lnTo>
                    <a:pt x="254" y="34"/>
                  </a:lnTo>
                  <a:lnTo>
                    <a:pt x="266" y="36"/>
                  </a:lnTo>
                  <a:lnTo>
                    <a:pt x="278" y="42"/>
                  </a:lnTo>
                  <a:lnTo>
                    <a:pt x="288" y="46"/>
                  </a:lnTo>
                  <a:lnTo>
                    <a:pt x="300" y="54"/>
                  </a:lnTo>
                  <a:lnTo>
                    <a:pt x="310" y="62"/>
                  </a:lnTo>
                  <a:lnTo>
                    <a:pt x="318" y="72"/>
                  </a:lnTo>
                  <a:lnTo>
                    <a:pt x="326" y="84"/>
                  </a:lnTo>
                  <a:lnTo>
                    <a:pt x="334" y="96"/>
                  </a:lnTo>
                  <a:lnTo>
                    <a:pt x="342" y="110"/>
                  </a:lnTo>
                  <a:lnTo>
                    <a:pt x="348" y="124"/>
                  </a:lnTo>
                  <a:lnTo>
                    <a:pt x="352" y="138"/>
                  </a:lnTo>
                  <a:lnTo>
                    <a:pt x="356" y="154"/>
                  </a:lnTo>
                  <a:lnTo>
                    <a:pt x="360" y="172"/>
                  </a:lnTo>
                  <a:lnTo>
                    <a:pt x="362" y="188"/>
                  </a:lnTo>
                  <a:lnTo>
                    <a:pt x="362" y="206"/>
                  </a:lnTo>
                  <a:lnTo>
                    <a:pt x="362" y="224"/>
                  </a:lnTo>
                  <a:lnTo>
                    <a:pt x="360" y="240"/>
                  </a:lnTo>
                  <a:lnTo>
                    <a:pt x="356" y="256"/>
                  </a:lnTo>
                  <a:lnTo>
                    <a:pt x="352" y="272"/>
                  </a:lnTo>
                  <a:lnTo>
                    <a:pt x="342" y="302"/>
                  </a:lnTo>
                  <a:lnTo>
                    <a:pt x="334" y="314"/>
                  </a:lnTo>
                  <a:lnTo>
                    <a:pt x="326" y="326"/>
                  </a:lnTo>
                  <a:lnTo>
                    <a:pt x="318" y="338"/>
                  </a:lnTo>
                  <a:lnTo>
                    <a:pt x="310" y="348"/>
                  </a:lnTo>
                  <a:lnTo>
                    <a:pt x="300" y="356"/>
                  </a:lnTo>
                  <a:lnTo>
                    <a:pt x="288" y="364"/>
                  </a:lnTo>
                  <a:lnTo>
                    <a:pt x="278" y="370"/>
                  </a:lnTo>
                  <a:lnTo>
                    <a:pt x="266" y="374"/>
                  </a:lnTo>
                  <a:lnTo>
                    <a:pt x="254" y="376"/>
                  </a:lnTo>
                  <a:lnTo>
                    <a:pt x="242"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9"/>
            <p:cNvSpPr>
              <a:spLocks noEditPoints="1"/>
            </p:cNvSpPr>
            <p:nvPr/>
          </p:nvSpPr>
          <p:spPr bwMode="auto">
            <a:xfrm>
              <a:off x="3860" y="1358"/>
              <a:ext cx="486" cy="416"/>
            </a:xfrm>
            <a:custGeom>
              <a:avLst/>
              <a:gdLst>
                <a:gd name="T0" fmla="*/ 218 w 486"/>
                <a:gd name="T1" fmla="*/ 0 h 416"/>
                <a:gd name="T2" fmla="*/ 148 w 486"/>
                <a:gd name="T3" fmla="*/ 16 h 416"/>
                <a:gd name="T4" fmla="*/ 88 w 486"/>
                <a:gd name="T5" fmla="*/ 48 h 416"/>
                <a:gd name="T6" fmla="*/ 40 w 486"/>
                <a:gd name="T7" fmla="*/ 92 h 416"/>
                <a:gd name="T8" fmla="*/ 10 w 486"/>
                <a:gd name="T9" fmla="*/ 146 h 416"/>
                <a:gd name="T10" fmla="*/ 0 w 486"/>
                <a:gd name="T11" fmla="*/ 208 h 416"/>
                <a:gd name="T12" fmla="*/ 4 w 486"/>
                <a:gd name="T13" fmla="*/ 250 h 416"/>
                <a:gd name="T14" fmla="*/ 28 w 486"/>
                <a:gd name="T15" fmla="*/ 306 h 416"/>
                <a:gd name="T16" fmla="*/ 70 w 486"/>
                <a:gd name="T17" fmla="*/ 354 h 416"/>
                <a:gd name="T18" fmla="*/ 126 w 486"/>
                <a:gd name="T19" fmla="*/ 390 h 416"/>
                <a:gd name="T20" fmla="*/ 194 w 486"/>
                <a:gd name="T21" fmla="*/ 410 h 416"/>
                <a:gd name="T22" fmla="*/ 242 w 486"/>
                <a:gd name="T23" fmla="*/ 416 h 416"/>
                <a:gd name="T24" fmla="*/ 268 w 486"/>
                <a:gd name="T25" fmla="*/ 414 h 416"/>
                <a:gd name="T26" fmla="*/ 338 w 486"/>
                <a:gd name="T27" fmla="*/ 398 h 416"/>
                <a:gd name="T28" fmla="*/ 398 w 486"/>
                <a:gd name="T29" fmla="*/ 368 h 416"/>
                <a:gd name="T30" fmla="*/ 444 w 486"/>
                <a:gd name="T31" fmla="*/ 324 h 416"/>
                <a:gd name="T32" fmla="*/ 476 w 486"/>
                <a:gd name="T33" fmla="*/ 270 h 416"/>
                <a:gd name="T34" fmla="*/ 486 w 486"/>
                <a:gd name="T35" fmla="*/ 208 h 416"/>
                <a:gd name="T36" fmla="*/ 482 w 486"/>
                <a:gd name="T37" fmla="*/ 166 h 416"/>
                <a:gd name="T38" fmla="*/ 456 w 486"/>
                <a:gd name="T39" fmla="*/ 108 h 416"/>
                <a:gd name="T40" fmla="*/ 414 w 486"/>
                <a:gd name="T41" fmla="*/ 60 h 416"/>
                <a:gd name="T42" fmla="*/ 358 w 486"/>
                <a:gd name="T43" fmla="*/ 24 h 416"/>
                <a:gd name="T44" fmla="*/ 290 w 486"/>
                <a:gd name="T45" fmla="*/ 4 h 416"/>
                <a:gd name="T46" fmla="*/ 242 w 486"/>
                <a:gd name="T47" fmla="*/ 0 h 416"/>
                <a:gd name="T48" fmla="*/ 230 w 486"/>
                <a:gd name="T49" fmla="*/ 376 h 416"/>
                <a:gd name="T50" fmla="*/ 194 w 486"/>
                <a:gd name="T51" fmla="*/ 364 h 416"/>
                <a:gd name="T52" fmla="*/ 164 w 486"/>
                <a:gd name="T53" fmla="*/ 338 h 416"/>
                <a:gd name="T54" fmla="*/ 140 w 486"/>
                <a:gd name="T55" fmla="*/ 302 h 416"/>
                <a:gd name="T56" fmla="*/ 126 w 486"/>
                <a:gd name="T57" fmla="*/ 256 h 416"/>
                <a:gd name="T58" fmla="*/ 120 w 486"/>
                <a:gd name="T59" fmla="*/ 206 h 416"/>
                <a:gd name="T60" fmla="*/ 122 w 486"/>
                <a:gd name="T61" fmla="*/ 172 h 416"/>
                <a:gd name="T62" fmla="*/ 134 w 486"/>
                <a:gd name="T63" fmla="*/ 124 h 416"/>
                <a:gd name="T64" fmla="*/ 156 w 486"/>
                <a:gd name="T65" fmla="*/ 84 h 416"/>
                <a:gd name="T66" fmla="*/ 184 w 486"/>
                <a:gd name="T67" fmla="*/ 54 h 416"/>
                <a:gd name="T68" fmla="*/ 218 w 486"/>
                <a:gd name="T69" fmla="*/ 36 h 416"/>
                <a:gd name="T70" fmla="*/ 242 w 486"/>
                <a:gd name="T71" fmla="*/ 34 h 416"/>
                <a:gd name="T72" fmla="*/ 278 w 486"/>
                <a:gd name="T73" fmla="*/ 42 h 416"/>
                <a:gd name="T74" fmla="*/ 308 w 486"/>
                <a:gd name="T75" fmla="*/ 62 h 416"/>
                <a:gd name="T76" fmla="*/ 334 w 486"/>
                <a:gd name="T77" fmla="*/ 96 h 416"/>
                <a:gd name="T78" fmla="*/ 352 w 486"/>
                <a:gd name="T79" fmla="*/ 138 h 416"/>
                <a:gd name="T80" fmla="*/ 360 w 486"/>
                <a:gd name="T81" fmla="*/ 188 h 416"/>
                <a:gd name="T82" fmla="*/ 360 w 486"/>
                <a:gd name="T83" fmla="*/ 224 h 416"/>
                <a:gd name="T84" fmla="*/ 352 w 486"/>
                <a:gd name="T85" fmla="*/ 272 h 416"/>
                <a:gd name="T86" fmla="*/ 326 w 486"/>
                <a:gd name="T87" fmla="*/ 326 h 416"/>
                <a:gd name="T88" fmla="*/ 298 w 486"/>
                <a:gd name="T89" fmla="*/ 356 h 416"/>
                <a:gd name="T90" fmla="*/ 266 w 486"/>
                <a:gd name="T91" fmla="*/ 374 h 416"/>
                <a:gd name="T92" fmla="*/ 242 w 486"/>
                <a:gd name="T93" fmla="*/ 378 h 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6"/>
                <a:gd name="T142" fmla="*/ 0 h 416"/>
                <a:gd name="T143" fmla="*/ 486 w 486"/>
                <a:gd name="T144" fmla="*/ 416 h 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6" h="416">
                  <a:moveTo>
                    <a:pt x="242" y="0"/>
                  </a:moveTo>
                  <a:lnTo>
                    <a:pt x="242" y="0"/>
                  </a:lnTo>
                  <a:lnTo>
                    <a:pt x="218" y="0"/>
                  </a:lnTo>
                  <a:lnTo>
                    <a:pt x="194" y="4"/>
                  </a:lnTo>
                  <a:lnTo>
                    <a:pt x="170" y="10"/>
                  </a:lnTo>
                  <a:lnTo>
                    <a:pt x="148" y="16"/>
                  </a:lnTo>
                  <a:lnTo>
                    <a:pt x="126" y="24"/>
                  </a:lnTo>
                  <a:lnTo>
                    <a:pt x="106" y="36"/>
                  </a:lnTo>
                  <a:lnTo>
                    <a:pt x="88" y="48"/>
                  </a:lnTo>
                  <a:lnTo>
                    <a:pt x="70" y="60"/>
                  </a:lnTo>
                  <a:lnTo>
                    <a:pt x="54" y="76"/>
                  </a:lnTo>
                  <a:lnTo>
                    <a:pt x="40" y="92"/>
                  </a:lnTo>
                  <a:lnTo>
                    <a:pt x="28" y="108"/>
                  </a:lnTo>
                  <a:lnTo>
                    <a:pt x="18" y="126"/>
                  </a:lnTo>
                  <a:lnTo>
                    <a:pt x="10" y="146"/>
                  </a:lnTo>
                  <a:lnTo>
                    <a:pt x="4" y="166"/>
                  </a:lnTo>
                  <a:lnTo>
                    <a:pt x="0" y="186"/>
                  </a:lnTo>
                  <a:lnTo>
                    <a:pt x="0" y="208"/>
                  </a:lnTo>
                  <a:lnTo>
                    <a:pt x="0" y="230"/>
                  </a:lnTo>
                  <a:lnTo>
                    <a:pt x="4" y="250"/>
                  </a:lnTo>
                  <a:lnTo>
                    <a:pt x="10" y="270"/>
                  </a:lnTo>
                  <a:lnTo>
                    <a:pt x="18" y="288"/>
                  </a:lnTo>
                  <a:lnTo>
                    <a:pt x="28" y="306"/>
                  </a:lnTo>
                  <a:lnTo>
                    <a:pt x="40" y="324"/>
                  </a:lnTo>
                  <a:lnTo>
                    <a:pt x="54" y="338"/>
                  </a:lnTo>
                  <a:lnTo>
                    <a:pt x="70" y="354"/>
                  </a:lnTo>
                  <a:lnTo>
                    <a:pt x="88" y="366"/>
                  </a:lnTo>
                  <a:lnTo>
                    <a:pt x="106" y="378"/>
                  </a:lnTo>
                  <a:lnTo>
                    <a:pt x="126" y="390"/>
                  </a:lnTo>
                  <a:lnTo>
                    <a:pt x="148" y="398"/>
                  </a:lnTo>
                  <a:lnTo>
                    <a:pt x="170" y="406"/>
                  </a:lnTo>
                  <a:lnTo>
                    <a:pt x="194" y="410"/>
                  </a:lnTo>
                  <a:lnTo>
                    <a:pt x="218" y="414"/>
                  </a:lnTo>
                  <a:lnTo>
                    <a:pt x="242" y="416"/>
                  </a:lnTo>
                  <a:lnTo>
                    <a:pt x="244" y="416"/>
                  </a:lnTo>
                  <a:lnTo>
                    <a:pt x="268" y="414"/>
                  </a:lnTo>
                  <a:lnTo>
                    <a:pt x="292" y="410"/>
                  </a:lnTo>
                  <a:lnTo>
                    <a:pt x="316" y="406"/>
                  </a:lnTo>
                  <a:lnTo>
                    <a:pt x="338" y="398"/>
                  </a:lnTo>
                  <a:lnTo>
                    <a:pt x="360" y="390"/>
                  </a:lnTo>
                  <a:lnTo>
                    <a:pt x="380" y="380"/>
                  </a:lnTo>
                  <a:lnTo>
                    <a:pt x="398" y="368"/>
                  </a:lnTo>
                  <a:lnTo>
                    <a:pt x="414" y="354"/>
                  </a:lnTo>
                  <a:lnTo>
                    <a:pt x="430" y="340"/>
                  </a:lnTo>
                  <a:lnTo>
                    <a:pt x="444" y="324"/>
                  </a:lnTo>
                  <a:lnTo>
                    <a:pt x="456" y="306"/>
                  </a:lnTo>
                  <a:lnTo>
                    <a:pt x="468" y="288"/>
                  </a:lnTo>
                  <a:lnTo>
                    <a:pt x="476" y="270"/>
                  </a:lnTo>
                  <a:lnTo>
                    <a:pt x="482" y="250"/>
                  </a:lnTo>
                  <a:lnTo>
                    <a:pt x="486" y="230"/>
                  </a:lnTo>
                  <a:lnTo>
                    <a:pt x="486" y="208"/>
                  </a:lnTo>
                  <a:lnTo>
                    <a:pt x="486" y="186"/>
                  </a:lnTo>
                  <a:lnTo>
                    <a:pt x="482" y="166"/>
                  </a:lnTo>
                  <a:lnTo>
                    <a:pt x="476" y="146"/>
                  </a:lnTo>
                  <a:lnTo>
                    <a:pt x="466" y="126"/>
                  </a:lnTo>
                  <a:lnTo>
                    <a:pt x="456" y="108"/>
                  </a:lnTo>
                  <a:lnTo>
                    <a:pt x="444" y="92"/>
                  </a:lnTo>
                  <a:lnTo>
                    <a:pt x="430" y="76"/>
                  </a:lnTo>
                  <a:lnTo>
                    <a:pt x="414" y="60"/>
                  </a:lnTo>
                  <a:lnTo>
                    <a:pt x="396" y="48"/>
                  </a:lnTo>
                  <a:lnTo>
                    <a:pt x="378" y="36"/>
                  </a:lnTo>
                  <a:lnTo>
                    <a:pt x="358" y="24"/>
                  </a:lnTo>
                  <a:lnTo>
                    <a:pt x="336" y="16"/>
                  </a:lnTo>
                  <a:lnTo>
                    <a:pt x="314" y="10"/>
                  </a:lnTo>
                  <a:lnTo>
                    <a:pt x="290" y="4"/>
                  </a:lnTo>
                  <a:lnTo>
                    <a:pt x="266" y="0"/>
                  </a:lnTo>
                  <a:lnTo>
                    <a:pt x="242" y="0"/>
                  </a:lnTo>
                  <a:close/>
                  <a:moveTo>
                    <a:pt x="242" y="378"/>
                  </a:moveTo>
                  <a:lnTo>
                    <a:pt x="242" y="378"/>
                  </a:lnTo>
                  <a:lnTo>
                    <a:pt x="230" y="376"/>
                  </a:lnTo>
                  <a:lnTo>
                    <a:pt x="218" y="374"/>
                  </a:lnTo>
                  <a:lnTo>
                    <a:pt x="206" y="370"/>
                  </a:lnTo>
                  <a:lnTo>
                    <a:pt x="194" y="364"/>
                  </a:lnTo>
                  <a:lnTo>
                    <a:pt x="184" y="356"/>
                  </a:lnTo>
                  <a:lnTo>
                    <a:pt x="174" y="348"/>
                  </a:lnTo>
                  <a:lnTo>
                    <a:pt x="164" y="338"/>
                  </a:lnTo>
                  <a:lnTo>
                    <a:pt x="156" y="326"/>
                  </a:lnTo>
                  <a:lnTo>
                    <a:pt x="148" y="314"/>
                  </a:lnTo>
                  <a:lnTo>
                    <a:pt x="140" y="302"/>
                  </a:lnTo>
                  <a:lnTo>
                    <a:pt x="134" y="288"/>
                  </a:lnTo>
                  <a:lnTo>
                    <a:pt x="130" y="272"/>
                  </a:lnTo>
                  <a:lnTo>
                    <a:pt x="126" y="256"/>
                  </a:lnTo>
                  <a:lnTo>
                    <a:pt x="122" y="240"/>
                  </a:lnTo>
                  <a:lnTo>
                    <a:pt x="120" y="224"/>
                  </a:lnTo>
                  <a:lnTo>
                    <a:pt x="120" y="206"/>
                  </a:lnTo>
                  <a:lnTo>
                    <a:pt x="120" y="188"/>
                  </a:lnTo>
                  <a:lnTo>
                    <a:pt x="122" y="172"/>
                  </a:lnTo>
                  <a:lnTo>
                    <a:pt x="126" y="154"/>
                  </a:lnTo>
                  <a:lnTo>
                    <a:pt x="130" y="138"/>
                  </a:lnTo>
                  <a:lnTo>
                    <a:pt x="134" y="124"/>
                  </a:lnTo>
                  <a:lnTo>
                    <a:pt x="140" y="110"/>
                  </a:lnTo>
                  <a:lnTo>
                    <a:pt x="148" y="96"/>
                  </a:lnTo>
                  <a:lnTo>
                    <a:pt x="156" y="84"/>
                  </a:lnTo>
                  <a:lnTo>
                    <a:pt x="164" y="72"/>
                  </a:lnTo>
                  <a:lnTo>
                    <a:pt x="174" y="62"/>
                  </a:lnTo>
                  <a:lnTo>
                    <a:pt x="184" y="54"/>
                  </a:lnTo>
                  <a:lnTo>
                    <a:pt x="194" y="46"/>
                  </a:lnTo>
                  <a:lnTo>
                    <a:pt x="206" y="42"/>
                  </a:lnTo>
                  <a:lnTo>
                    <a:pt x="218" y="36"/>
                  </a:lnTo>
                  <a:lnTo>
                    <a:pt x="230" y="34"/>
                  </a:lnTo>
                  <a:lnTo>
                    <a:pt x="242" y="34"/>
                  </a:lnTo>
                  <a:lnTo>
                    <a:pt x="254" y="34"/>
                  </a:lnTo>
                  <a:lnTo>
                    <a:pt x="266" y="36"/>
                  </a:lnTo>
                  <a:lnTo>
                    <a:pt x="278" y="42"/>
                  </a:lnTo>
                  <a:lnTo>
                    <a:pt x="288" y="46"/>
                  </a:lnTo>
                  <a:lnTo>
                    <a:pt x="298" y="54"/>
                  </a:lnTo>
                  <a:lnTo>
                    <a:pt x="308" y="62"/>
                  </a:lnTo>
                  <a:lnTo>
                    <a:pt x="318" y="72"/>
                  </a:lnTo>
                  <a:lnTo>
                    <a:pt x="326" y="84"/>
                  </a:lnTo>
                  <a:lnTo>
                    <a:pt x="334" y="96"/>
                  </a:lnTo>
                  <a:lnTo>
                    <a:pt x="340" y="110"/>
                  </a:lnTo>
                  <a:lnTo>
                    <a:pt x="346" y="124"/>
                  </a:lnTo>
                  <a:lnTo>
                    <a:pt x="352" y="138"/>
                  </a:lnTo>
                  <a:lnTo>
                    <a:pt x="356" y="154"/>
                  </a:lnTo>
                  <a:lnTo>
                    <a:pt x="358" y="172"/>
                  </a:lnTo>
                  <a:lnTo>
                    <a:pt x="360" y="188"/>
                  </a:lnTo>
                  <a:lnTo>
                    <a:pt x="362" y="206"/>
                  </a:lnTo>
                  <a:lnTo>
                    <a:pt x="360" y="224"/>
                  </a:lnTo>
                  <a:lnTo>
                    <a:pt x="358" y="240"/>
                  </a:lnTo>
                  <a:lnTo>
                    <a:pt x="356" y="256"/>
                  </a:lnTo>
                  <a:lnTo>
                    <a:pt x="352" y="272"/>
                  </a:lnTo>
                  <a:lnTo>
                    <a:pt x="340" y="302"/>
                  </a:lnTo>
                  <a:lnTo>
                    <a:pt x="334" y="314"/>
                  </a:lnTo>
                  <a:lnTo>
                    <a:pt x="326" y="326"/>
                  </a:lnTo>
                  <a:lnTo>
                    <a:pt x="318" y="338"/>
                  </a:lnTo>
                  <a:lnTo>
                    <a:pt x="308" y="348"/>
                  </a:lnTo>
                  <a:lnTo>
                    <a:pt x="298" y="356"/>
                  </a:lnTo>
                  <a:lnTo>
                    <a:pt x="288" y="364"/>
                  </a:lnTo>
                  <a:lnTo>
                    <a:pt x="278" y="370"/>
                  </a:lnTo>
                  <a:lnTo>
                    <a:pt x="266" y="374"/>
                  </a:lnTo>
                  <a:lnTo>
                    <a:pt x="254" y="376"/>
                  </a:lnTo>
                  <a:lnTo>
                    <a:pt x="242"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50"/>
            <p:cNvSpPr>
              <a:spLocks noEditPoints="1"/>
            </p:cNvSpPr>
            <p:nvPr/>
          </p:nvSpPr>
          <p:spPr bwMode="auto">
            <a:xfrm>
              <a:off x="3044" y="1370"/>
              <a:ext cx="410" cy="402"/>
            </a:xfrm>
            <a:custGeom>
              <a:avLst/>
              <a:gdLst>
                <a:gd name="T0" fmla="*/ 362 w 410"/>
                <a:gd name="T1" fmla="*/ 108 h 402"/>
                <a:gd name="T2" fmla="*/ 354 w 410"/>
                <a:gd name="T3" fmla="*/ 76 h 402"/>
                <a:gd name="T4" fmla="*/ 330 w 410"/>
                <a:gd name="T5" fmla="*/ 46 h 402"/>
                <a:gd name="T6" fmla="*/ 260 w 410"/>
                <a:gd name="T7" fmla="*/ 8 h 402"/>
                <a:gd name="T8" fmla="*/ 204 w 410"/>
                <a:gd name="T9" fmla="*/ 0 h 402"/>
                <a:gd name="T10" fmla="*/ 150 w 410"/>
                <a:gd name="T11" fmla="*/ 6 h 402"/>
                <a:gd name="T12" fmla="*/ 86 w 410"/>
                <a:gd name="T13" fmla="*/ 34 h 402"/>
                <a:gd name="T14" fmla="*/ 56 w 410"/>
                <a:gd name="T15" fmla="*/ 62 h 402"/>
                <a:gd name="T16" fmla="*/ 34 w 410"/>
                <a:gd name="T17" fmla="*/ 98 h 402"/>
                <a:gd name="T18" fmla="*/ 24 w 410"/>
                <a:gd name="T19" fmla="*/ 144 h 402"/>
                <a:gd name="T20" fmla="*/ 56 w 410"/>
                <a:gd name="T21" fmla="*/ 110 h 402"/>
                <a:gd name="T22" fmla="*/ 114 w 410"/>
                <a:gd name="T23" fmla="*/ 80 h 402"/>
                <a:gd name="T24" fmla="*/ 178 w 410"/>
                <a:gd name="T25" fmla="*/ 78 h 402"/>
                <a:gd name="T26" fmla="*/ 198 w 410"/>
                <a:gd name="T27" fmla="*/ 84 h 402"/>
                <a:gd name="T28" fmla="*/ 224 w 410"/>
                <a:gd name="T29" fmla="*/ 104 h 402"/>
                <a:gd name="T30" fmla="*/ 238 w 410"/>
                <a:gd name="T31" fmla="*/ 140 h 402"/>
                <a:gd name="T32" fmla="*/ 224 w 410"/>
                <a:gd name="T33" fmla="*/ 162 h 402"/>
                <a:gd name="T34" fmla="*/ 84 w 410"/>
                <a:gd name="T35" fmla="*/ 202 h 402"/>
                <a:gd name="T36" fmla="*/ 46 w 410"/>
                <a:gd name="T37" fmla="*/ 218 h 402"/>
                <a:gd name="T38" fmla="*/ 10 w 410"/>
                <a:gd name="T39" fmla="*/ 256 h 402"/>
                <a:gd name="T40" fmla="*/ 0 w 410"/>
                <a:gd name="T41" fmla="*/ 304 h 402"/>
                <a:gd name="T42" fmla="*/ 8 w 410"/>
                <a:gd name="T43" fmla="*/ 338 h 402"/>
                <a:gd name="T44" fmla="*/ 42 w 410"/>
                <a:gd name="T45" fmla="*/ 384 h 402"/>
                <a:gd name="T46" fmla="*/ 84 w 410"/>
                <a:gd name="T47" fmla="*/ 400 h 402"/>
                <a:gd name="T48" fmla="*/ 110 w 410"/>
                <a:gd name="T49" fmla="*/ 402 h 402"/>
                <a:gd name="T50" fmla="*/ 178 w 410"/>
                <a:gd name="T51" fmla="*/ 386 h 402"/>
                <a:gd name="T52" fmla="*/ 212 w 410"/>
                <a:gd name="T53" fmla="*/ 368 h 402"/>
                <a:gd name="T54" fmla="*/ 242 w 410"/>
                <a:gd name="T55" fmla="*/ 342 h 402"/>
                <a:gd name="T56" fmla="*/ 268 w 410"/>
                <a:gd name="T57" fmla="*/ 380 h 402"/>
                <a:gd name="T58" fmla="*/ 302 w 410"/>
                <a:gd name="T59" fmla="*/ 398 h 402"/>
                <a:gd name="T60" fmla="*/ 328 w 410"/>
                <a:gd name="T61" fmla="*/ 402 h 402"/>
                <a:gd name="T62" fmla="*/ 364 w 410"/>
                <a:gd name="T63" fmla="*/ 390 h 402"/>
                <a:gd name="T64" fmla="*/ 396 w 410"/>
                <a:gd name="T65" fmla="*/ 362 h 402"/>
                <a:gd name="T66" fmla="*/ 410 w 410"/>
                <a:gd name="T67" fmla="*/ 338 h 402"/>
                <a:gd name="T68" fmla="*/ 380 w 410"/>
                <a:gd name="T69" fmla="*/ 342 h 402"/>
                <a:gd name="T70" fmla="*/ 364 w 410"/>
                <a:gd name="T71" fmla="*/ 326 h 402"/>
                <a:gd name="T72" fmla="*/ 362 w 410"/>
                <a:gd name="T73" fmla="*/ 306 h 402"/>
                <a:gd name="T74" fmla="*/ 240 w 410"/>
                <a:gd name="T75" fmla="*/ 296 h 402"/>
                <a:gd name="T76" fmla="*/ 224 w 410"/>
                <a:gd name="T77" fmla="*/ 328 h 402"/>
                <a:gd name="T78" fmla="*/ 192 w 410"/>
                <a:gd name="T79" fmla="*/ 344 h 402"/>
                <a:gd name="T80" fmla="*/ 164 w 410"/>
                <a:gd name="T81" fmla="*/ 344 h 402"/>
                <a:gd name="T82" fmla="*/ 130 w 410"/>
                <a:gd name="T83" fmla="*/ 324 h 402"/>
                <a:gd name="T84" fmla="*/ 118 w 410"/>
                <a:gd name="T85" fmla="*/ 290 h 402"/>
                <a:gd name="T86" fmla="*/ 120 w 410"/>
                <a:gd name="T87" fmla="*/ 262 h 402"/>
                <a:gd name="T88" fmla="*/ 140 w 410"/>
                <a:gd name="T89" fmla="*/ 232 h 402"/>
                <a:gd name="T90" fmla="*/ 240 w 410"/>
                <a:gd name="T91" fmla="*/ 188 h 4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0"/>
                <a:gd name="T139" fmla="*/ 0 h 402"/>
                <a:gd name="T140" fmla="*/ 410 w 410"/>
                <a:gd name="T141" fmla="*/ 402 h 4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0" h="402">
                  <a:moveTo>
                    <a:pt x="362" y="306"/>
                  </a:moveTo>
                  <a:lnTo>
                    <a:pt x="362" y="108"/>
                  </a:lnTo>
                  <a:lnTo>
                    <a:pt x="360" y="98"/>
                  </a:lnTo>
                  <a:lnTo>
                    <a:pt x="358" y="86"/>
                  </a:lnTo>
                  <a:lnTo>
                    <a:pt x="354" y="76"/>
                  </a:lnTo>
                  <a:lnTo>
                    <a:pt x="348" y="64"/>
                  </a:lnTo>
                  <a:lnTo>
                    <a:pt x="340" y="56"/>
                  </a:lnTo>
                  <a:lnTo>
                    <a:pt x="330" y="46"/>
                  </a:lnTo>
                  <a:lnTo>
                    <a:pt x="310" y="30"/>
                  </a:lnTo>
                  <a:lnTo>
                    <a:pt x="286" y="18"/>
                  </a:lnTo>
                  <a:lnTo>
                    <a:pt x="260" y="8"/>
                  </a:lnTo>
                  <a:lnTo>
                    <a:pt x="232" y="2"/>
                  </a:lnTo>
                  <a:lnTo>
                    <a:pt x="204" y="0"/>
                  </a:lnTo>
                  <a:lnTo>
                    <a:pt x="178" y="2"/>
                  </a:lnTo>
                  <a:lnTo>
                    <a:pt x="150" y="6"/>
                  </a:lnTo>
                  <a:lnTo>
                    <a:pt x="124" y="14"/>
                  </a:lnTo>
                  <a:lnTo>
                    <a:pt x="98" y="26"/>
                  </a:lnTo>
                  <a:lnTo>
                    <a:pt x="86" y="34"/>
                  </a:lnTo>
                  <a:lnTo>
                    <a:pt x="76" y="42"/>
                  </a:lnTo>
                  <a:lnTo>
                    <a:pt x="66" y="50"/>
                  </a:lnTo>
                  <a:lnTo>
                    <a:pt x="56" y="62"/>
                  </a:lnTo>
                  <a:lnTo>
                    <a:pt x="48" y="72"/>
                  </a:lnTo>
                  <a:lnTo>
                    <a:pt x="40" y="84"/>
                  </a:lnTo>
                  <a:lnTo>
                    <a:pt x="34" y="98"/>
                  </a:lnTo>
                  <a:lnTo>
                    <a:pt x="28" y="112"/>
                  </a:lnTo>
                  <a:lnTo>
                    <a:pt x="26" y="128"/>
                  </a:lnTo>
                  <a:lnTo>
                    <a:pt x="24" y="144"/>
                  </a:lnTo>
                  <a:lnTo>
                    <a:pt x="40" y="126"/>
                  </a:lnTo>
                  <a:lnTo>
                    <a:pt x="56" y="110"/>
                  </a:lnTo>
                  <a:lnTo>
                    <a:pt x="74" y="96"/>
                  </a:lnTo>
                  <a:lnTo>
                    <a:pt x="94" y="86"/>
                  </a:lnTo>
                  <a:lnTo>
                    <a:pt x="114" y="80"/>
                  </a:lnTo>
                  <a:lnTo>
                    <a:pt x="134" y="76"/>
                  </a:lnTo>
                  <a:lnTo>
                    <a:pt x="156" y="76"/>
                  </a:lnTo>
                  <a:lnTo>
                    <a:pt x="178" y="78"/>
                  </a:lnTo>
                  <a:lnTo>
                    <a:pt x="192" y="82"/>
                  </a:lnTo>
                  <a:lnTo>
                    <a:pt x="198" y="84"/>
                  </a:lnTo>
                  <a:lnTo>
                    <a:pt x="214" y="94"/>
                  </a:lnTo>
                  <a:lnTo>
                    <a:pt x="224" y="104"/>
                  </a:lnTo>
                  <a:lnTo>
                    <a:pt x="232" y="116"/>
                  </a:lnTo>
                  <a:lnTo>
                    <a:pt x="238" y="128"/>
                  </a:lnTo>
                  <a:lnTo>
                    <a:pt x="238" y="140"/>
                  </a:lnTo>
                  <a:lnTo>
                    <a:pt x="236" y="150"/>
                  </a:lnTo>
                  <a:lnTo>
                    <a:pt x="228" y="158"/>
                  </a:lnTo>
                  <a:lnTo>
                    <a:pt x="224" y="162"/>
                  </a:lnTo>
                  <a:lnTo>
                    <a:pt x="218" y="164"/>
                  </a:lnTo>
                  <a:lnTo>
                    <a:pt x="178" y="176"/>
                  </a:lnTo>
                  <a:lnTo>
                    <a:pt x="84" y="202"/>
                  </a:lnTo>
                  <a:lnTo>
                    <a:pt x="64" y="210"/>
                  </a:lnTo>
                  <a:lnTo>
                    <a:pt x="46" y="218"/>
                  </a:lnTo>
                  <a:lnTo>
                    <a:pt x="32" y="230"/>
                  </a:lnTo>
                  <a:lnTo>
                    <a:pt x="20" y="242"/>
                  </a:lnTo>
                  <a:lnTo>
                    <a:pt x="10" y="256"/>
                  </a:lnTo>
                  <a:lnTo>
                    <a:pt x="4" y="270"/>
                  </a:lnTo>
                  <a:lnTo>
                    <a:pt x="0" y="286"/>
                  </a:lnTo>
                  <a:lnTo>
                    <a:pt x="0" y="304"/>
                  </a:lnTo>
                  <a:lnTo>
                    <a:pt x="2" y="322"/>
                  </a:lnTo>
                  <a:lnTo>
                    <a:pt x="8" y="338"/>
                  </a:lnTo>
                  <a:lnTo>
                    <a:pt x="16" y="356"/>
                  </a:lnTo>
                  <a:lnTo>
                    <a:pt x="28" y="370"/>
                  </a:lnTo>
                  <a:lnTo>
                    <a:pt x="42" y="384"/>
                  </a:lnTo>
                  <a:lnTo>
                    <a:pt x="62" y="394"/>
                  </a:lnTo>
                  <a:lnTo>
                    <a:pt x="72" y="396"/>
                  </a:lnTo>
                  <a:lnTo>
                    <a:pt x="84" y="400"/>
                  </a:lnTo>
                  <a:lnTo>
                    <a:pt x="98" y="400"/>
                  </a:lnTo>
                  <a:lnTo>
                    <a:pt x="110" y="402"/>
                  </a:lnTo>
                  <a:lnTo>
                    <a:pt x="144" y="396"/>
                  </a:lnTo>
                  <a:lnTo>
                    <a:pt x="162" y="392"/>
                  </a:lnTo>
                  <a:lnTo>
                    <a:pt x="178" y="386"/>
                  </a:lnTo>
                  <a:lnTo>
                    <a:pt x="194" y="376"/>
                  </a:lnTo>
                  <a:lnTo>
                    <a:pt x="212" y="368"/>
                  </a:lnTo>
                  <a:lnTo>
                    <a:pt x="226" y="356"/>
                  </a:lnTo>
                  <a:lnTo>
                    <a:pt x="242" y="342"/>
                  </a:lnTo>
                  <a:lnTo>
                    <a:pt x="250" y="356"/>
                  </a:lnTo>
                  <a:lnTo>
                    <a:pt x="258" y="368"/>
                  </a:lnTo>
                  <a:lnTo>
                    <a:pt x="268" y="380"/>
                  </a:lnTo>
                  <a:lnTo>
                    <a:pt x="278" y="388"/>
                  </a:lnTo>
                  <a:lnTo>
                    <a:pt x="290" y="394"/>
                  </a:lnTo>
                  <a:lnTo>
                    <a:pt x="302" y="398"/>
                  </a:lnTo>
                  <a:lnTo>
                    <a:pt x="314" y="400"/>
                  </a:lnTo>
                  <a:lnTo>
                    <a:pt x="328" y="402"/>
                  </a:lnTo>
                  <a:lnTo>
                    <a:pt x="340" y="400"/>
                  </a:lnTo>
                  <a:lnTo>
                    <a:pt x="352" y="396"/>
                  </a:lnTo>
                  <a:lnTo>
                    <a:pt x="364" y="390"/>
                  </a:lnTo>
                  <a:lnTo>
                    <a:pt x="376" y="382"/>
                  </a:lnTo>
                  <a:lnTo>
                    <a:pt x="388" y="374"/>
                  </a:lnTo>
                  <a:lnTo>
                    <a:pt x="396" y="362"/>
                  </a:lnTo>
                  <a:lnTo>
                    <a:pt x="404" y="350"/>
                  </a:lnTo>
                  <a:lnTo>
                    <a:pt x="410" y="338"/>
                  </a:lnTo>
                  <a:lnTo>
                    <a:pt x="398" y="342"/>
                  </a:lnTo>
                  <a:lnTo>
                    <a:pt x="388" y="342"/>
                  </a:lnTo>
                  <a:lnTo>
                    <a:pt x="380" y="342"/>
                  </a:lnTo>
                  <a:lnTo>
                    <a:pt x="374" y="338"/>
                  </a:lnTo>
                  <a:lnTo>
                    <a:pt x="368" y="334"/>
                  </a:lnTo>
                  <a:lnTo>
                    <a:pt x="364" y="326"/>
                  </a:lnTo>
                  <a:lnTo>
                    <a:pt x="362" y="316"/>
                  </a:lnTo>
                  <a:lnTo>
                    <a:pt x="362" y="306"/>
                  </a:lnTo>
                  <a:close/>
                  <a:moveTo>
                    <a:pt x="240" y="282"/>
                  </a:moveTo>
                  <a:lnTo>
                    <a:pt x="240" y="282"/>
                  </a:lnTo>
                  <a:lnTo>
                    <a:pt x="240" y="296"/>
                  </a:lnTo>
                  <a:lnTo>
                    <a:pt x="236" y="308"/>
                  </a:lnTo>
                  <a:lnTo>
                    <a:pt x="232" y="320"/>
                  </a:lnTo>
                  <a:lnTo>
                    <a:pt x="224" y="328"/>
                  </a:lnTo>
                  <a:lnTo>
                    <a:pt x="216" y="336"/>
                  </a:lnTo>
                  <a:lnTo>
                    <a:pt x="204" y="342"/>
                  </a:lnTo>
                  <a:lnTo>
                    <a:pt x="192" y="344"/>
                  </a:lnTo>
                  <a:lnTo>
                    <a:pt x="178" y="346"/>
                  </a:lnTo>
                  <a:lnTo>
                    <a:pt x="164" y="344"/>
                  </a:lnTo>
                  <a:lnTo>
                    <a:pt x="150" y="340"/>
                  </a:lnTo>
                  <a:lnTo>
                    <a:pt x="140" y="332"/>
                  </a:lnTo>
                  <a:lnTo>
                    <a:pt x="130" y="324"/>
                  </a:lnTo>
                  <a:lnTo>
                    <a:pt x="124" y="314"/>
                  </a:lnTo>
                  <a:lnTo>
                    <a:pt x="120" y="302"/>
                  </a:lnTo>
                  <a:lnTo>
                    <a:pt x="118" y="290"/>
                  </a:lnTo>
                  <a:lnTo>
                    <a:pt x="116" y="278"/>
                  </a:lnTo>
                  <a:lnTo>
                    <a:pt x="120" y="262"/>
                  </a:lnTo>
                  <a:lnTo>
                    <a:pt x="126" y="248"/>
                  </a:lnTo>
                  <a:lnTo>
                    <a:pt x="134" y="236"/>
                  </a:lnTo>
                  <a:lnTo>
                    <a:pt x="140" y="232"/>
                  </a:lnTo>
                  <a:lnTo>
                    <a:pt x="146" y="228"/>
                  </a:lnTo>
                  <a:lnTo>
                    <a:pt x="178" y="216"/>
                  </a:lnTo>
                  <a:lnTo>
                    <a:pt x="240" y="188"/>
                  </a:lnTo>
                  <a:lnTo>
                    <a:pt x="240"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51"/>
            <p:cNvSpPr>
              <a:spLocks noEditPoints="1"/>
            </p:cNvSpPr>
            <p:nvPr/>
          </p:nvSpPr>
          <p:spPr bwMode="auto">
            <a:xfrm>
              <a:off x="1908" y="1248"/>
              <a:ext cx="1070" cy="1142"/>
            </a:xfrm>
            <a:custGeom>
              <a:avLst/>
              <a:gdLst>
                <a:gd name="T0" fmla="*/ 1014 w 1070"/>
                <a:gd name="T1" fmla="*/ 718 h 1142"/>
                <a:gd name="T2" fmla="*/ 920 w 1070"/>
                <a:gd name="T3" fmla="*/ 650 h 1142"/>
                <a:gd name="T4" fmla="*/ 840 w 1070"/>
                <a:gd name="T5" fmla="*/ 644 h 1142"/>
                <a:gd name="T6" fmla="*/ 718 w 1070"/>
                <a:gd name="T7" fmla="*/ 704 h 1142"/>
                <a:gd name="T8" fmla="*/ 686 w 1070"/>
                <a:gd name="T9" fmla="*/ 788 h 1142"/>
                <a:gd name="T10" fmla="*/ 774 w 1070"/>
                <a:gd name="T11" fmla="*/ 722 h 1142"/>
                <a:gd name="T12" fmla="*/ 860 w 1070"/>
                <a:gd name="T13" fmla="*/ 728 h 1142"/>
                <a:gd name="T14" fmla="*/ 896 w 1070"/>
                <a:gd name="T15" fmla="*/ 794 h 1142"/>
                <a:gd name="T16" fmla="*/ 746 w 1070"/>
                <a:gd name="T17" fmla="*/ 846 h 1142"/>
                <a:gd name="T18" fmla="*/ 666 w 1070"/>
                <a:gd name="T19" fmla="*/ 914 h 1142"/>
                <a:gd name="T20" fmla="*/ 640 w 1070"/>
                <a:gd name="T21" fmla="*/ 974 h 1142"/>
                <a:gd name="T22" fmla="*/ 590 w 1070"/>
                <a:gd name="T23" fmla="*/ 968 h 1142"/>
                <a:gd name="T24" fmla="*/ 566 w 1070"/>
                <a:gd name="T25" fmla="*/ 708 h 1142"/>
                <a:gd name="T26" fmla="*/ 554 w 1070"/>
                <a:gd name="T27" fmla="*/ 516 h 1142"/>
                <a:gd name="T28" fmla="*/ 472 w 1070"/>
                <a:gd name="T29" fmla="*/ 642 h 1142"/>
                <a:gd name="T30" fmla="*/ 386 w 1070"/>
                <a:gd name="T31" fmla="*/ 502 h 1142"/>
                <a:gd name="T32" fmla="*/ 346 w 1070"/>
                <a:gd name="T33" fmla="*/ 442 h 1142"/>
                <a:gd name="T34" fmla="*/ 180 w 1070"/>
                <a:gd name="T35" fmla="*/ 20 h 1142"/>
                <a:gd name="T36" fmla="*/ 214 w 1070"/>
                <a:gd name="T37" fmla="*/ 70 h 1142"/>
                <a:gd name="T38" fmla="*/ 204 w 1070"/>
                <a:gd name="T39" fmla="*/ 464 h 1142"/>
                <a:gd name="T40" fmla="*/ 116 w 1070"/>
                <a:gd name="T41" fmla="*/ 522 h 1142"/>
                <a:gd name="T42" fmla="*/ 48 w 1070"/>
                <a:gd name="T43" fmla="*/ 586 h 1142"/>
                <a:gd name="T44" fmla="*/ 30 w 1070"/>
                <a:gd name="T45" fmla="*/ 678 h 1142"/>
                <a:gd name="T46" fmla="*/ 84 w 1070"/>
                <a:gd name="T47" fmla="*/ 764 h 1142"/>
                <a:gd name="T48" fmla="*/ 280 w 1070"/>
                <a:gd name="T49" fmla="*/ 940 h 1142"/>
                <a:gd name="T50" fmla="*/ 274 w 1070"/>
                <a:gd name="T51" fmla="*/ 1032 h 1142"/>
                <a:gd name="T52" fmla="*/ 202 w 1070"/>
                <a:gd name="T53" fmla="*/ 1086 h 1142"/>
                <a:gd name="T54" fmla="*/ 120 w 1070"/>
                <a:gd name="T55" fmla="*/ 1082 h 1142"/>
                <a:gd name="T56" fmla="*/ 0 w 1070"/>
                <a:gd name="T57" fmla="*/ 1020 h 1142"/>
                <a:gd name="T58" fmla="*/ 122 w 1070"/>
                <a:gd name="T59" fmla="*/ 1124 h 1142"/>
                <a:gd name="T60" fmla="*/ 278 w 1070"/>
                <a:gd name="T61" fmla="*/ 1132 h 1142"/>
                <a:gd name="T62" fmla="*/ 402 w 1070"/>
                <a:gd name="T63" fmla="*/ 1058 h 1142"/>
                <a:gd name="T64" fmla="*/ 432 w 1070"/>
                <a:gd name="T65" fmla="*/ 984 h 1142"/>
                <a:gd name="T66" fmla="*/ 408 w 1070"/>
                <a:gd name="T67" fmla="*/ 860 h 1142"/>
                <a:gd name="T68" fmla="*/ 170 w 1070"/>
                <a:gd name="T69" fmla="*/ 662 h 1142"/>
                <a:gd name="T70" fmla="*/ 144 w 1070"/>
                <a:gd name="T71" fmla="*/ 604 h 1142"/>
                <a:gd name="T72" fmla="*/ 166 w 1070"/>
                <a:gd name="T73" fmla="*/ 548 h 1142"/>
                <a:gd name="T74" fmla="*/ 248 w 1070"/>
                <a:gd name="T75" fmla="*/ 516 h 1142"/>
                <a:gd name="T76" fmla="*/ 328 w 1070"/>
                <a:gd name="T77" fmla="*/ 548 h 1142"/>
                <a:gd name="T78" fmla="*/ 376 w 1070"/>
                <a:gd name="T79" fmla="*/ 632 h 1142"/>
                <a:gd name="T80" fmla="*/ 444 w 1070"/>
                <a:gd name="T81" fmla="*/ 914 h 1142"/>
                <a:gd name="T82" fmla="*/ 484 w 1070"/>
                <a:gd name="T83" fmla="*/ 1020 h 1142"/>
                <a:gd name="T84" fmla="*/ 546 w 1070"/>
                <a:gd name="T85" fmla="*/ 1042 h 1142"/>
                <a:gd name="T86" fmla="*/ 632 w 1070"/>
                <a:gd name="T87" fmla="*/ 1028 h 1142"/>
                <a:gd name="T88" fmla="*/ 690 w 1070"/>
                <a:gd name="T89" fmla="*/ 1014 h 1142"/>
                <a:gd name="T90" fmla="*/ 772 w 1070"/>
                <a:gd name="T91" fmla="*/ 1044 h 1142"/>
                <a:gd name="T92" fmla="*/ 856 w 1070"/>
                <a:gd name="T93" fmla="*/ 1020 h 1142"/>
                <a:gd name="T94" fmla="*/ 918 w 1070"/>
                <a:gd name="T95" fmla="*/ 1012 h 1142"/>
                <a:gd name="T96" fmla="*/ 988 w 1070"/>
                <a:gd name="T97" fmla="*/ 1044 h 1142"/>
                <a:gd name="T98" fmla="*/ 1048 w 1070"/>
                <a:gd name="T99" fmla="*/ 1016 h 1142"/>
                <a:gd name="T100" fmla="*/ 1050 w 1070"/>
                <a:gd name="T101" fmla="*/ 986 h 1142"/>
                <a:gd name="T102" fmla="*/ 1022 w 1070"/>
                <a:gd name="T103" fmla="*/ 948 h 1142"/>
                <a:gd name="T104" fmla="*/ 892 w 1070"/>
                <a:gd name="T105" fmla="*/ 962 h 1142"/>
                <a:gd name="T106" fmla="*/ 840 w 1070"/>
                <a:gd name="T107" fmla="*/ 988 h 1142"/>
                <a:gd name="T108" fmla="*/ 780 w 1070"/>
                <a:gd name="T109" fmla="*/ 946 h 1142"/>
                <a:gd name="T110" fmla="*/ 796 w 1070"/>
                <a:gd name="T111" fmla="*/ 880 h 1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
                <a:gd name="T169" fmla="*/ 0 h 1142"/>
                <a:gd name="T170" fmla="*/ 1070 w 1070"/>
                <a:gd name="T171" fmla="*/ 1142 h 1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 h="1142">
                  <a:moveTo>
                    <a:pt x="1022" y="948"/>
                  </a:moveTo>
                  <a:lnTo>
                    <a:pt x="1022" y="752"/>
                  </a:lnTo>
                  <a:lnTo>
                    <a:pt x="1022" y="740"/>
                  </a:lnTo>
                  <a:lnTo>
                    <a:pt x="1018" y="728"/>
                  </a:lnTo>
                  <a:lnTo>
                    <a:pt x="1014" y="718"/>
                  </a:lnTo>
                  <a:lnTo>
                    <a:pt x="1008" y="708"/>
                  </a:lnTo>
                  <a:lnTo>
                    <a:pt x="1000" y="698"/>
                  </a:lnTo>
                  <a:lnTo>
                    <a:pt x="992" y="690"/>
                  </a:lnTo>
                  <a:lnTo>
                    <a:pt x="970" y="674"/>
                  </a:lnTo>
                  <a:lnTo>
                    <a:pt x="946" y="660"/>
                  </a:lnTo>
                  <a:lnTo>
                    <a:pt x="920" y="650"/>
                  </a:lnTo>
                  <a:lnTo>
                    <a:pt x="892" y="644"/>
                  </a:lnTo>
                  <a:lnTo>
                    <a:pt x="866" y="642"/>
                  </a:lnTo>
                  <a:lnTo>
                    <a:pt x="852" y="642"/>
                  </a:lnTo>
                  <a:lnTo>
                    <a:pt x="840" y="644"/>
                  </a:lnTo>
                  <a:lnTo>
                    <a:pt x="812" y="650"/>
                  </a:lnTo>
                  <a:lnTo>
                    <a:pt x="786" y="658"/>
                  </a:lnTo>
                  <a:lnTo>
                    <a:pt x="760" y="670"/>
                  </a:lnTo>
                  <a:lnTo>
                    <a:pt x="738" y="684"/>
                  </a:lnTo>
                  <a:lnTo>
                    <a:pt x="728" y="694"/>
                  </a:lnTo>
                  <a:lnTo>
                    <a:pt x="718" y="704"/>
                  </a:lnTo>
                  <a:lnTo>
                    <a:pt x="710" y="716"/>
                  </a:lnTo>
                  <a:lnTo>
                    <a:pt x="702" y="728"/>
                  </a:lnTo>
                  <a:lnTo>
                    <a:pt x="696" y="742"/>
                  </a:lnTo>
                  <a:lnTo>
                    <a:pt x="692" y="756"/>
                  </a:lnTo>
                  <a:lnTo>
                    <a:pt x="688" y="772"/>
                  </a:lnTo>
                  <a:lnTo>
                    <a:pt x="686" y="788"/>
                  </a:lnTo>
                  <a:lnTo>
                    <a:pt x="702" y="768"/>
                  </a:lnTo>
                  <a:lnTo>
                    <a:pt x="718" y="752"/>
                  </a:lnTo>
                  <a:lnTo>
                    <a:pt x="736" y="740"/>
                  </a:lnTo>
                  <a:lnTo>
                    <a:pt x="756" y="730"/>
                  </a:lnTo>
                  <a:lnTo>
                    <a:pt x="774" y="722"/>
                  </a:lnTo>
                  <a:lnTo>
                    <a:pt x="796" y="718"/>
                  </a:lnTo>
                  <a:lnTo>
                    <a:pt x="818" y="718"/>
                  </a:lnTo>
                  <a:lnTo>
                    <a:pt x="840" y="722"/>
                  </a:lnTo>
                  <a:lnTo>
                    <a:pt x="860" y="728"/>
                  </a:lnTo>
                  <a:lnTo>
                    <a:pt x="874" y="736"/>
                  </a:lnTo>
                  <a:lnTo>
                    <a:pt x="886" y="746"/>
                  </a:lnTo>
                  <a:lnTo>
                    <a:pt x="894" y="758"/>
                  </a:lnTo>
                  <a:lnTo>
                    <a:pt x="898" y="770"/>
                  </a:lnTo>
                  <a:lnTo>
                    <a:pt x="900" y="782"/>
                  </a:lnTo>
                  <a:lnTo>
                    <a:pt x="896" y="794"/>
                  </a:lnTo>
                  <a:lnTo>
                    <a:pt x="890" y="802"/>
                  </a:lnTo>
                  <a:lnTo>
                    <a:pt x="884" y="806"/>
                  </a:lnTo>
                  <a:lnTo>
                    <a:pt x="878" y="808"/>
                  </a:lnTo>
                  <a:lnTo>
                    <a:pt x="840" y="820"/>
                  </a:lnTo>
                  <a:lnTo>
                    <a:pt x="746" y="846"/>
                  </a:lnTo>
                  <a:lnTo>
                    <a:pt x="726" y="852"/>
                  </a:lnTo>
                  <a:lnTo>
                    <a:pt x="708" y="862"/>
                  </a:lnTo>
                  <a:lnTo>
                    <a:pt x="694" y="872"/>
                  </a:lnTo>
                  <a:lnTo>
                    <a:pt x="682" y="884"/>
                  </a:lnTo>
                  <a:lnTo>
                    <a:pt x="674" y="898"/>
                  </a:lnTo>
                  <a:lnTo>
                    <a:pt x="666" y="914"/>
                  </a:lnTo>
                  <a:lnTo>
                    <a:pt x="662" y="930"/>
                  </a:lnTo>
                  <a:lnTo>
                    <a:pt x="662" y="946"/>
                  </a:lnTo>
                  <a:lnTo>
                    <a:pt x="664" y="966"/>
                  </a:lnTo>
                  <a:lnTo>
                    <a:pt x="640" y="974"/>
                  </a:lnTo>
                  <a:lnTo>
                    <a:pt x="630" y="976"/>
                  </a:lnTo>
                  <a:lnTo>
                    <a:pt x="620" y="976"/>
                  </a:lnTo>
                  <a:lnTo>
                    <a:pt x="612" y="976"/>
                  </a:lnTo>
                  <a:lnTo>
                    <a:pt x="604" y="974"/>
                  </a:lnTo>
                  <a:lnTo>
                    <a:pt x="596" y="972"/>
                  </a:lnTo>
                  <a:lnTo>
                    <a:pt x="590" y="968"/>
                  </a:lnTo>
                  <a:lnTo>
                    <a:pt x="584" y="962"/>
                  </a:lnTo>
                  <a:lnTo>
                    <a:pt x="580" y="956"/>
                  </a:lnTo>
                  <a:lnTo>
                    <a:pt x="572" y="942"/>
                  </a:lnTo>
                  <a:lnTo>
                    <a:pt x="568" y="924"/>
                  </a:lnTo>
                  <a:lnTo>
                    <a:pt x="566" y="904"/>
                  </a:lnTo>
                  <a:lnTo>
                    <a:pt x="566" y="708"/>
                  </a:lnTo>
                  <a:lnTo>
                    <a:pt x="684" y="708"/>
                  </a:lnTo>
                  <a:lnTo>
                    <a:pt x="684" y="672"/>
                  </a:lnTo>
                  <a:lnTo>
                    <a:pt x="566" y="672"/>
                  </a:lnTo>
                  <a:lnTo>
                    <a:pt x="566" y="520"/>
                  </a:lnTo>
                  <a:lnTo>
                    <a:pt x="554" y="516"/>
                  </a:lnTo>
                  <a:lnTo>
                    <a:pt x="546" y="542"/>
                  </a:lnTo>
                  <a:lnTo>
                    <a:pt x="536" y="568"/>
                  </a:lnTo>
                  <a:lnTo>
                    <a:pt x="524" y="588"/>
                  </a:lnTo>
                  <a:lnTo>
                    <a:pt x="510" y="608"/>
                  </a:lnTo>
                  <a:lnTo>
                    <a:pt x="492" y="626"/>
                  </a:lnTo>
                  <a:lnTo>
                    <a:pt x="472" y="642"/>
                  </a:lnTo>
                  <a:lnTo>
                    <a:pt x="446" y="656"/>
                  </a:lnTo>
                  <a:lnTo>
                    <a:pt x="416" y="668"/>
                  </a:lnTo>
                  <a:lnTo>
                    <a:pt x="416" y="508"/>
                  </a:lnTo>
                  <a:lnTo>
                    <a:pt x="400" y="506"/>
                  </a:lnTo>
                  <a:lnTo>
                    <a:pt x="386" y="502"/>
                  </a:lnTo>
                  <a:lnTo>
                    <a:pt x="374" y="498"/>
                  </a:lnTo>
                  <a:lnTo>
                    <a:pt x="366" y="490"/>
                  </a:lnTo>
                  <a:lnTo>
                    <a:pt x="358" y="482"/>
                  </a:lnTo>
                  <a:lnTo>
                    <a:pt x="352" y="470"/>
                  </a:lnTo>
                  <a:lnTo>
                    <a:pt x="348" y="456"/>
                  </a:lnTo>
                  <a:lnTo>
                    <a:pt x="346" y="442"/>
                  </a:lnTo>
                  <a:lnTo>
                    <a:pt x="346" y="0"/>
                  </a:lnTo>
                  <a:lnTo>
                    <a:pt x="148" y="0"/>
                  </a:lnTo>
                  <a:lnTo>
                    <a:pt x="148" y="16"/>
                  </a:lnTo>
                  <a:lnTo>
                    <a:pt x="166" y="18"/>
                  </a:lnTo>
                  <a:lnTo>
                    <a:pt x="180" y="20"/>
                  </a:lnTo>
                  <a:lnTo>
                    <a:pt x="192" y="24"/>
                  </a:lnTo>
                  <a:lnTo>
                    <a:pt x="200" y="28"/>
                  </a:lnTo>
                  <a:lnTo>
                    <a:pt x="206" y="36"/>
                  </a:lnTo>
                  <a:lnTo>
                    <a:pt x="210" y="44"/>
                  </a:lnTo>
                  <a:lnTo>
                    <a:pt x="214" y="56"/>
                  </a:lnTo>
                  <a:lnTo>
                    <a:pt x="214" y="70"/>
                  </a:lnTo>
                  <a:lnTo>
                    <a:pt x="214" y="430"/>
                  </a:lnTo>
                  <a:lnTo>
                    <a:pt x="214" y="440"/>
                  </a:lnTo>
                  <a:lnTo>
                    <a:pt x="212" y="450"/>
                  </a:lnTo>
                  <a:lnTo>
                    <a:pt x="208" y="458"/>
                  </a:lnTo>
                  <a:lnTo>
                    <a:pt x="204" y="464"/>
                  </a:lnTo>
                  <a:lnTo>
                    <a:pt x="192" y="476"/>
                  </a:lnTo>
                  <a:lnTo>
                    <a:pt x="180" y="486"/>
                  </a:lnTo>
                  <a:lnTo>
                    <a:pt x="162" y="498"/>
                  </a:lnTo>
                  <a:lnTo>
                    <a:pt x="140" y="508"/>
                  </a:lnTo>
                  <a:lnTo>
                    <a:pt x="116" y="522"/>
                  </a:lnTo>
                  <a:lnTo>
                    <a:pt x="92" y="538"/>
                  </a:lnTo>
                  <a:lnTo>
                    <a:pt x="78" y="548"/>
                  </a:lnTo>
                  <a:lnTo>
                    <a:pt x="66" y="560"/>
                  </a:lnTo>
                  <a:lnTo>
                    <a:pt x="56" y="572"/>
                  </a:lnTo>
                  <a:lnTo>
                    <a:pt x="48" y="586"/>
                  </a:lnTo>
                  <a:lnTo>
                    <a:pt x="40" y="600"/>
                  </a:lnTo>
                  <a:lnTo>
                    <a:pt x="36" y="614"/>
                  </a:lnTo>
                  <a:lnTo>
                    <a:pt x="32" y="630"/>
                  </a:lnTo>
                  <a:lnTo>
                    <a:pt x="30" y="646"/>
                  </a:lnTo>
                  <a:lnTo>
                    <a:pt x="28" y="662"/>
                  </a:lnTo>
                  <a:lnTo>
                    <a:pt x="30" y="678"/>
                  </a:lnTo>
                  <a:lnTo>
                    <a:pt x="34" y="694"/>
                  </a:lnTo>
                  <a:lnTo>
                    <a:pt x="40" y="708"/>
                  </a:lnTo>
                  <a:lnTo>
                    <a:pt x="46" y="724"/>
                  </a:lnTo>
                  <a:lnTo>
                    <a:pt x="56" y="738"/>
                  </a:lnTo>
                  <a:lnTo>
                    <a:pt x="68" y="752"/>
                  </a:lnTo>
                  <a:lnTo>
                    <a:pt x="84" y="764"/>
                  </a:lnTo>
                  <a:lnTo>
                    <a:pt x="238" y="884"/>
                  </a:lnTo>
                  <a:lnTo>
                    <a:pt x="254" y="896"/>
                  </a:lnTo>
                  <a:lnTo>
                    <a:pt x="264" y="910"/>
                  </a:lnTo>
                  <a:lnTo>
                    <a:pt x="274" y="924"/>
                  </a:lnTo>
                  <a:lnTo>
                    <a:pt x="280" y="940"/>
                  </a:lnTo>
                  <a:lnTo>
                    <a:pt x="284" y="956"/>
                  </a:lnTo>
                  <a:lnTo>
                    <a:pt x="286" y="972"/>
                  </a:lnTo>
                  <a:lnTo>
                    <a:pt x="286" y="988"/>
                  </a:lnTo>
                  <a:lnTo>
                    <a:pt x="284" y="1002"/>
                  </a:lnTo>
                  <a:lnTo>
                    <a:pt x="280" y="1018"/>
                  </a:lnTo>
                  <a:lnTo>
                    <a:pt x="274" y="1032"/>
                  </a:lnTo>
                  <a:lnTo>
                    <a:pt x="266" y="1044"/>
                  </a:lnTo>
                  <a:lnTo>
                    <a:pt x="256" y="1056"/>
                  </a:lnTo>
                  <a:lnTo>
                    <a:pt x="244" y="1066"/>
                  </a:lnTo>
                  <a:lnTo>
                    <a:pt x="232" y="1074"/>
                  </a:lnTo>
                  <a:lnTo>
                    <a:pt x="218" y="1082"/>
                  </a:lnTo>
                  <a:lnTo>
                    <a:pt x="202" y="1086"/>
                  </a:lnTo>
                  <a:lnTo>
                    <a:pt x="188" y="1088"/>
                  </a:lnTo>
                  <a:lnTo>
                    <a:pt x="174" y="1090"/>
                  </a:lnTo>
                  <a:lnTo>
                    <a:pt x="160" y="1090"/>
                  </a:lnTo>
                  <a:lnTo>
                    <a:pt x="148" y="1088"/>
                  </a:lnTo>
                  <a:lnTo>
                    <a:pt x="120" y="1082"/>
                  </a:lnTo>
                  <a:lnTo>
                    <a:pt x="96" y="1072"/>
                  </a:lnTo>
                  <a:lnTo>
                    <a:pt x="74" y="1060"/>
                  </a:lnTo>
                  <a:lnTo>
                    <a:pt x="52" y="1044"/>
                  </a:lnTo>
                  <a:lnTo>
                    <a:pt x="36" y="1026"/>
                  </a:lnTo>
                  <a:lnTo>
                    <a:pt x="22" y="1008"/>
                  </a:lnTo>
                  <a:lnTo>
                    <a:pt x="0" y="1020"/>
                  </a:lnTo>
                  <a:lnTo>
                    <a:pt x="18" y="1048"/>
                  </a:lnTo>
                  <a:lnTo>
                    <a:pt x="40" y="1072"/>
                  </a:lnTo>
                  <a:lnTo>
                    <a:pt x="66" y="1092"/>
                  </a:lnTo>
                  <a:lnTo>
                    <a:pt x="92" y="1110"/>
                  </a:lnTo>
                  <a:lnTo>
                    <a:pt x="122" y="1124"/>
                  </a:lnTo>
                  <a:lnTo>
                    <a:pt x="152" y="1134"/>
                  </a:lnTo>
                  <a:lnTo>
                    <a:pt x="182" y="1140"/>
                  </a:lnTo>
                  <a:lnTo>
                    <a:pt x="214" y="1142"/>
                  </a:lnTo>
                  <a:lnTo>
                    <a:pt x="246" y="1138"/>
                  </a:lnTo>
                  <a:lnTo>
                    <a:pt x="278" y="1132"/>
                  </a:lnTo>
                  <a:lnTo>
                    <a:pt x="310" y="1120"/>
                  </a:lnTo>
                  <a:lnTo>
                    <a:pt x="340" y="1106"/>
                  </a:lnTo>
                  <a:lnTo>
                    <a:pt x="368" y="1090"/>
                  </a:lnTo>
                  <a:lnTo>
                    <a:pt x="380" y="1080"/>
                  </a:lnTo>
                  <a:lnTo>
                    <a:pt x="392" y="1068"/>
                  </a:lnTo>
                  <a:lnTo>
                    <a:pt x="402" y="1058"/>
                  </a:lnTo>
                  <a:lnTo>
                    <a:pt x="410" y="1046"/>
                  </a:lnTo>
                  <a:lnTo>
                    <a:pt x="418" y="1032"/>
                  </a:lnTo>
                  <a:lnTo>
                    <a:pt x="424" y="1018"/>
                  </a:lnTo>
                  <a:lnTo>
                    <a:pt x="428" y="1000"/>
                  </a:lnTo>
                  <a:lnTo>
                    <a:pt x="432" y="984"/>
                  </a:lnTo>
                  <a:lnTo>
                    <a:pt x="432" y="966"/>
                  </a:lnTo>
                  <a:lnTo>
                    <a:pt x="432" y="950"/>
                  </a:lnTo>
                  <a:lnTo>
                    <a:pt x="430" y="934"/>
                  </a:lnTo>
                  <a:lnTo>
                    <a:pt x="428" y="918"/>
                  </a:lnTo>
                  <a:lnTo>
                    <a:pt x="420" y="888"/>
                  </a:lnTo>
                  <a:lnTo>
                    <a:pt x="408" y="860"/>
                  </a:lnTo>
                  <a:lnTo>
                    <a:pt x="392" y="838"/>
                  </a:lnTo>
                  <a:lnTo>
                    <a:pt x="376" y="818"/>
                  </a:lnTo>
                  <a:lnTo>
                    <a:pt x="360" y="804"/>
                  </a:lnTo>
                  <a:lnTo>
                    <a:pt x="180" y="670"/>
                  </a:lnTo>
                  <a:lnTo>
                    <a:pt x="170" y="662"/>
                  </a:lnTo>
                  <a:lnTo>
                    <a:pt x="162" y="654"/>
                  </a:lnTo>
                  <a:lnTo>
                    <a:pt x="156" y="646"/>
                  </a:lnTo>
                  <a:lnTo>
                    <a:pt x="150" y="638"/>
                  </a:lnTo>
                  <a:lnTo>
                    <a:pt x="148" y="630"/>
                  </a:lnTo>
                  <a:lnTo>
                    <a:pt x="144" y="622"/>
                  </a:lnTo>
                  <a:lnTo>
                    <a:pt x="144" y="604"/>
                  </a:lnTo>
                  <a:lnTo>
                    <a:pt x="144" y="594"/>
                  </a:lnTo>
                  <a:lnTo>
                    <a:pt x="146" y="582"/>
                  </a:lnTo>
                  <a:lnTo>
                    <a:pt x="150" y="572"/>
                  </a:lnTo>
                  <a:lnTo>
                    <a:pt x="154" y="564"/>
                  </a:lnTo>
                  <a:lnTo>
                    <a:pt x="166" y="548"/>
                  </a:lnTo>
                  <a:lnTo>
                    <a:pt x="180" y="536"/>
                  </a:lnTo>
                  <a:lnTo>
                    <a:pt x="198" y="528"/>
                  </a:lnTo>
                  <a:lnTo>
                    <a:pt x="214" y="522"/>
                  </a:lnTo>
                  <a:lnTo>
                    <a:pt x="232" y="516"/>
                  </a:lnTo>
                  <a:lnTo>
                    <a:pt x="248" y="516"/>
                  </a:lnTo>
                  <a:lnTo>
                    <a:pt x="264" y="516"/>
                  </a:lnTo>
                  <a:lnTo>
                    <a:pt x="278" y="520"/>
                  </a:lnTo>
                  <a:lnTo>
                    <a:pt x="292" y="524"/>
                  </a:lnTo>
                  <a:lnTo>
                    <a:pt x="304" y="530"/>
                  </a:lnTo>
                  <a:lnTo>
                    <a:pt x="316" y="538"/>
                  </a:lnTo>
                  <a:lnTo>
                    <a:pt x="328" y="548"/>
                  </a:lnTo>
                  <a:lnTo>
                    <a:pt x="338" y="558"/>
                  </a:lnTo>
                  <a:lnTo>
                    <a:pt x="348" y="572"/>
                  </a:lnTo>
                  <a:lnTo>
                    <a:pt x="356" y="586"/>
                  </a:lnTo>
                  <a:lnTo>
                    <a:pt x="364" y="600"/>
                  </a:lnTo>
                  <a:lnTo>
                    <a:pt x="370" y="616"/>
                  </a:lnTo>
                  <a:lnTo>
                    <a:pt x="376" y="632"/>
                  </a:lnTo>
                  <a:lnTo>
                    <a:pt x="380" y="650"/>
                  </a:lnTo>
                  <a:lnTo>
                    <a:pt x="382" y="668"/>
                  </a:lnTo>
                  <a:lnTo>
                    <a:pt x="386" y="708"/>
                  </a:lnTo>
                  <a:lnTo>
                    <a:pt x="444" y="708"/>
                  </a:lnTo>
                  <a:lnTo>
                    <a:pt x="444" y="914"/>
                  </a:lnTo>
                  <a:lnTo>
                    <a:pt x="444" y="942"/>
                  </a:lnTo>
                  <a:lnTo>
                    <a:pt x="450" y="966"/>
                  </a:lnTo>
                  <a:lnTo>
                    <a:pt x="458" y="988"/>
                  </a:lnTo>
                  <a:lnTo>
                    <a:pt x="468" y="1006"/>
                  </a:lnTo>
                  <a:lnTo>
                    <a:pt x="476" y="1014"/>
                  </a:lnTo>
                  <a:lnTo>
                    <a:pt x="484" y="1020"/>
                  </a:lnTo>
                  <a:lnTo>
                    <a:pt x="492" y="1026"/>
                  </a:lnTo>
                  <a:lnTo>
                    <a:pt x="502" y="1032"/>
                  </a:lnTo>
                  <a:lnTo>
                    <a:pt x="512" y="1036"/>
                  </a:lnTo>
                  <a:lnTo>
                    <a:pt x="522" y="1040"/>
                  </a:lnTo>
                  <a:lnTo>
                    <a:pt x="534" y="1042"/>
                  </a:lnTo>
                  <a:lnTo>
                    <a:pt x="546" y="1042"/>
                  </a:lnTo>
                  <a:lnTo>
                    <a:pt x="562" y="1042"/>
                  </a:lnTo>
                  <a:lnTo>
                    <a:pt x="580" y="1042"/>
                  </a:lnTo>
                  <a:lnTo>
                    <a:pt x="596" y="1040"/>
                  </a:lnTo>
                  <a:lnTo>
                    <a:pt x="614" y="1034"/>
                  </a:lnTo>
                  <a:lnTo>
                    <a:pt x="632" y="1028"/>
                  </a:lnTo>
                  <a:lnTo>
                    <a:pt x="648" y="1018"/>
                  </a:lnTo>
                  <a:lnTo>
                    <a:pt x="664" y="1008"/>
                  </a:lnTo>
                  <a:lnTo>
                    <a:pt x="676" y="994"/>
                  </a:lnTo>
                  <a:lnTo>
                    <a:pt x="682" y="1004"/>
                  </a:lnTo>
                  <a:lnTo>
                    <a:pt x="690" y="1014"/>
                  </a:lnTo>
                  <a:lnTo>
                    <a:pt x="700" y="1022"/>
                  </a:lnTo>
                  <a:lnTo>
                    <a:pt x="712" y="1030"/>
                  </a:lnTo>
                  <a:lnTo>
                    <a:pt x="724" y="1036"/>
                  </a:lnTo>
                  <a:lnTo>
                    <a:pt x="738" y="1040"/>
                  </a:lnTo>
                  <a:lnTo>
                    <a:pt x="754" y="1044"/>
                  </a:lnTo>
                  <a:lnTo>
                    <a:pt x="772" y="1044"/>
                  </a:lnTo>
                  <a:lnTo>
                    <a:pt x="806" y="1040"/>
                  </a:lnTo>
                  <a:lnTo>
                    <a:pt x="822" y="1034"/>
                  </a:lnTo>
                  <a:lnTo>
                    <a:pt x="840" y="1028"/>
                  </a:lnTo>
                  <a:lnTo>
                    <a:pt x="856" y="1020"/>
                  </a:lnTo>
                  <a:lnTo>
                    <a:pt x="872" y="1010"/>
                  </a:lnTo>
                  <a:lnTo>
                    <a:pt x="888" y="998"/>
                  </a:lnTo>
                  <a:lnTo>
                    <a:pt x="902" y="984"/>
                  </a:lnTo>
                  <a:lnTo>
                    <a:pt x="910" y="1000"/>
                  </a:lnTo>
                  <a:lnTo>
                    <a:pt x="918" y="1012"/>
                  </a:lnTo>
                  <a:lnTo>
                    <a:pt x="928" y="1022"/>
                  </a:lnTo>
                  <a:lnTo>
                    <a:pt x="938" y="1030"/>
                  </a:lnTo>
                  <a:lnTo>
                    <a:pt x="950" y="1038"/>
                  </a:lnTo>
                  <a:lnTo>
                    <a:pt x="962" y="1042"/>
                  </a:lnTo>
                  <a:lnTo>
                    <a:pt x="976" y="1044"/>
                  </a:lnTo>
                  <a:lnTo>
                    <a:pt x="988" y="1044"/>
                  </a:lnTo>
                  <a:lnTo>
                    <a:pt x="1000" y="1042"/>
                  </a:lnTo>
                  <a:lnTo>
                    <a:pt x="1014" y="1040"/>
                  </a:lnTo>
                  <a:lnTo>
                    <a:pt x="1026" y="1034"/>
                  </a:lnTo>
                  <a:lnTo>
                    <a:pt x="1038" y="1026"/>
                  </a:lnTo>
                  <a:lnTo>
                    <a:pt x="1048" y="1016"/>
                  </a:lnTo>
                  <a:lnTo>
                    <a:pt x="1058" y="1006"/>
                  </a:lnTo>
                  <a:lnTo>
                    <a:pt x="1064" y="994"/>
                  </a:lnTo>
                  <a:lnTo>
                    <a:pt x="1070" y="980"/>
                  </a:lnTo>
                  <a:lnTo>
                    <a:pt x="1058" y="984"/>
                  </a:lnTo>
                  <a:lnTo>
                    <a:pt x="1050" y="986"/>
                  </a:lnTo>
                  <a:lnTo>
                    <a:pt x="1040" y="986"/>
                  </a:lnTo>
                  <a:lnTo>
                    <a:pt x="1034" y="982"/>
                  </a:lnTo>
                  <a:lnTo>
                    <a:pt x="1028" y="976"/>
                  </a:lnTo>
                  <a:lnTo>
                    <a:pt x="1026" y="970"/>
                  </a:lnTo>
                  <a:lnTo>
                    <a:pt x="1022" y="960"/>
                  </a:lnTo>
                  <a:lnTo>
                    <a:pt x="1022" y="948"/>
                  </a:lnTo>
                  <a:close/>
                  <a:moveTo>
                    <a:pt x="900" y="924"/>
                  </a:moveTo>
                  <a:lnTo>
                    <a:pt x="900" y="924"/>
                  </a:lnTo>
                  <a:lnTo>
                    <a:pt x="900" y="940"/>
                  </a:lnTo>
                  <a:lnTo>
                    <a:pt x="896" y="952"/>
                  </a:lnTo>
                  <a:lnTo>
                    <a:pt x="892" y="962"/>
                  </a:lnTo>
                  <a:lnTo>
                    <a:pt x="884" y="972"/>
                  </a:lnTo>
                  <a:lnTo>
                    <a:pt x="876" y="978"/>
                  </a:lnTo>
                  <a:lnTo>
                    <a:pt x="866" y="984"/>
                  </a:lnTo>
                  <a:lnTo>
                    <a:pt x="854" y="988"/>
                  </a:lnTo>
                  <a:lnTo>
                    <a:pt x="840" y="988"/>
                  </a:lnTo>
                  <a:lnTo>
                    <a:pt x="824" y="988"/>
                  </a:lnTo>
                  <a:lnTo>
                    <a:pt x="810" y="982"/>
                  </a:lnTo>
                  <a:lnTo>
                    <a:pt x="800" y="976"/>
                  </a:lnTo>
                  <a:lnTo>
                    <a:pt x="792" y="968"/>
                  </a:lnTo>
                  <a:lnTo>
                    <a:pt x="784" y="958"/>
                  </a:lnTo>
                  <a:lnTo>
                    <a:pt x="780" y="946"/>
                  </a:lnTo>
                  <a:lnTo>
                    <a:pt x="778" y="934"/>
                  </a:lnTo>
                  <a:lnTo>
                    <a:pt x="778" y="920"/>
                  </a:lnTo>
                  <a:lnTo>
                    <a:pt x="780" y="906"/>
                  </a:lnTo>
                  <a:lnTo>
                    <a:pt x="786" y="890"/>
                  </a:lnTo>
                  <a:lnTo>
                    <a:pt x="796" y="880"/>
                  </a:lnTo>
                  <a:lnTo>
                    <a:pt x="800" y="874"/>
                  </a:lnTo>
                  <a:lnTo>
                    <a:pt x="808" y="872"/>
                  </a:lnTo>
                  <a:lnTo>
                    <a:pt x="840" y="860"/>
                  </a:lnTo>
                  <a:lnTo>
                    <a:pt x="900" y="832"/>
                  </a:lnTo>
                  <a:lnTo>
                    <a:pt x="900" y="9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52"/>
            <p:cNvSpPr>
              <a:spLocks/>
            </p:cNvSpPr>
            <p:nvPr/>
          </p:nvSpPr>
          <p:spPr bwMode="auto">
            <a:xfrm>
              <a:off x="2702" y="1368"/>
              <a:ext cx="378" cy="396"/>
            </a:xfrm>
            <a:custGeom>
              <a:avLst/>
              <a:gdLst>
                <a:gd name="T0" fmla="*/ 184 w 378"/>
                <a:gd name="T1" fmla="*/ 8 h 396"/>
                <a:gd name="T2" fmla="*/ 260 w 378"/>
                <a:gd name="T3" fmla="*/ 18 h 396"/>
                <a:gd name="T4" fmla="*/ 268 w 378"/>
                <a:gd name="T5" fmla="*/ 10 h 396"/>
                <a:gd name="T6" fmla="*/ 292 w 378"/>
                <a:gd name="T7" fmla="*/ 0 h 396"/>
                <a:gd name="T8" fmla="*/ 324 w 378"/>
                <a:gd name="T9" fmla="*/ 2 h 396"/>
                <a:gd name="T10" fmla="*/ 358 w 378"/>
                <a:gd name="T11" fmla="*/ 14 h 396"/>
                <a:gd name="T12" fmla="*/ 350 w 378"/>
                <a:gd name="T13" fmla="*/ 172 h 396"/>
                <a:gd name="T14" fmla="*/ 338 w 378"/>
                <a:gd name="T15" fmla="*/ 158 h 396"/>
                <a:gd name="T16" fmla="*/ 314 w 378"/>
                <a:gd name="T17" fmla="*/ 136 h 396"/>
                <a:gd name="T18" fmla="*/ 290 w 378"/>
                <a:gd name="T19" fmla="*/ 120 h 396"/>
                <a:gd name="T20" fmla="*/ 262 w 378"/>
                <a:gd name="T21" fmla="*/ 112 h 396"/>
                <a:gd name="T22" fmla="*/ 250 w 378"/>
                <a:gd name="T23" fmla="*/ 110 h 396"/>
                <a:gd name="T24" fmla="*/ 226 w 378"/>
                <a:gd name="T25" fmla="*/ 114 h 396"/>
                <a:gd name="T26" fmla="*/ 204 w 378"/>
                <a:gd name="T27" fmla="*/ 128 h 396"/>
                <a:gd name="T28" fmla="*/ 190 w 378"/>
                <a:gd name="T29" fmla="*/ 150 h 396"/>
                <a:gd name="T30" fmla="*/ 184 w 378"/>
                <a:gd name="T31" fmla="*/ 182 h 396"/>
                <a:gd name="T32" fmla="*/ 184 w 378"/>
                <a:gd name="T33" fmla="*/ 314 h 396"/>
                <a:gd name="T34" fmla="*/ 188 w 378"/>
                <a:gd name="T35" fmla="*/ 342 h 396"/>
                <a:gd name="T36" fmla="*/ 198 w 378"/>
                <a:gd name="T37" fmla="*/ 362 h 396"/>
                <a:gd name="T38" fmla="*/ 216 w 378"/>
                <a:gd name="T39" fmla="*/ 372 h 396"/>
                <a:gd name="T40" fmla="*/ 246 w 378"/>
                <a:gd name="T41" fmla="*/ 378 h 396"/>
                <a:gd name="T42" fmla="*/ 2 w 378"/>
                <a:gd name="T43" fmla="*/ 396 h 396"/>
                <a:gd name="T44" fmla="*/ 2 w 378"/>
                <a:gd name="T45" fmla="*/ 378 h 396"/>
                <a:gd name="T46" fmla="*/ 32 w 378"/>
                <a:gd name="T47" fmla="*/ 374 h 396"/>
                <a:gd name="T48" fmla="*/ 50 w 378"/>
                <a:gd name="T49" fmla="*/ 362 h 396"/>
                <a:gd name="T50" fmla="*/ 60 w 378"/>
                <a:gd name="T51" fmla="*/ 344 h 396"/>
                <a:gd name="T52" fmla="*/ 64 w 378"/>
                <a:gd name="T53" fmla="*/ 314 h 396"/>
                <a:gd name="T54" fmla="*/ 64 w 378"/>
                <a:gd name="T55" fmla="*/ 80 h 396"/>
                <a:gd name="T56" fmla="*/ 60 w 378"/>
                <a:gd name="T57" fmla="*/ 52 h 396"/>
                <a:gd name="T58" fmla="*/ 48 w 378"/>
                <a:gd name="T59" fmla="*/ 36 h 396"/>
                <a:gd name="T60" fmla="*/ 28 w 378"/>
                <a:gd name="T61" fmla="*/ 26 h 396"/>
                <a:gd name="T62" fmla="*/ 0 w 378"/>
                <a:gd name="T63" fmla="*/ 24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396"/>
                <a:gd name="T98" fmla="*/ 378 w 378"/>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396">
                  <a:moveTo>
                    <a:pt x="0" y="8"/>
                  </a:moveTo>
                  <a:lnTo>
                    <a:pt x="184" y="8"/>
                  </a:lnTo>
                  <a:lnTo>
                    <a:pt x="184" y="108"/>
                  </a:lnTo>
                  <a:lnTo>
                    <a:pt x="260" y="18"/>
                  </a:lnTo>
                  <a:lnTo>
                    <a:pt x="268" y="10"/>
                  </a:lnTo>
                  <a:lnTo>
                    <a:pt x="280" y="4"/>
                  </a:lnTo>
                  <a:lnTo>
                    <a:pt x="292" y="0"/>
                  </a:lnTo>
                  <a:lnTo>
                    <a:pt x="308" y="0"/>
                  </a:lnTo>
                  <a:lnTo>
                    <a:pt x="324" y="2"/>
                  </a:lnTo>
                  <a:lnTo>
                    <a:pt x="340" y="6"/>
                  </a:lnTo>
                  <a:lnTo>
                    <a:pt x="358" y="14"/>
                  </a:lnTo>
                  <a:lnTo>
                    <a:pt x="378" y="28"/>
                  </a:lnTo>
                  <a:lnTo>
                    <a:pt x="350" y="172"/>
                  </a:lnTo>
                  <a:lnTo>
                    <a:pt x="338" y="158"/>
                  </a:lnTo>
                  <a:lnTo>
                    <a:pt x="326" y="146"/>
                  </a:lnTo>
                  <a:lnTo>
                    <a:pt x="314" y="136"/>
                  </a:lnTo>
                  <a:lnTo>
                    <a:pt x="302" y="126"/>
                  </a:lnTo>
                  <a:lnTo>
                    <a:pt x="290" y="120"/>
                  </a:lnTo>
                  <a:lnTo>
                    <a:pt x="276" y="114"/>
                  </a:lnTo>
                  <a:lnTo>
                    <a:pt x="262" y="112"/>
                  </a:lnTo>
                  <a:lnTo>
                    <a:pt x="250" y="110"/>
                  </a:lnTo>
                  <a:lnTo>
                    <a:pt x="238" y="112"/>
                  </a:lnTo>
                  <a:lnTo>
                    <a:pt x="226" y="114"/>
                  </a:lnTo>
                  <a:lnTo>
                    <a:pt x="214" y="120"/>
                  </a:lnTo>
                  <a:lnTo>
                    <a:pt x="204" y="128"/>
                  </a:lnTo>
                  <a:lnTo>
                    <a:pt x="196" y="138"/>
                  </a:lnTo>
                  <a:lnTo>
                    <a:pt x="190" y="150"/>
                  </a:lnTo>
                  <a:lnTo>
                    <a:pt x="186" y="164"/>
                  </a:lnTo>
                  <a:lnTo>
                    <a:pt x="184" y="182"/>
                  </a:lnTo>
                  <a:lnTo>
                    <a:pt x="184" y="314"/>
                  </a:lnTo>
                  <a:lnTo>
                    <a:pt x="186" y="330"/>
                  </a:lnTo>
                  <a:lnTo>
                    <a:pt x="188" y="342"/>
                  </a:lnTo>
                  <a:lnTo>
                    <a:pt x="192" y="354"/>
                  </a:lnTo>
                  <a:lnTo>
                    <a:pt x="198" y="362"/>
                  </a:lnTo>
                  <a:lnTo>
                    <a:pt x="206" y="368"/>
                  </a:lnTo>
                  <a:lnTo>
                    <a:pt x="216" y="372"/>
                  </a:lnTo>
                  <a:lnTo>
                    <a:pt x="230" y="376"/>
                  </a:lnTo>
                  <a:lnTo>
                    <a:pt x="246" y="378"/>
                  </a:lnTo>
                  <a:lnTo>
                    <a:pt x="246" y="396"/>
                  </a:lnTo>
                  <a:lnTo>
                    <a:pt x="2" y="396"/>
                  </a:lnTo>
                  <a:lnTo>
                    <a:pt x="2" y="378"/>
                  </a:lnTo>
                  <a:lnTo>
                    <a:pt x="18" y="376"/>
                  </a:lnTo>
                  <a:lnTo>
                    <a:pt x="32" y="374"/>
                  </a:lnTo>
                  <a:lnTo>
                    <a:pt x="42" y="368"/>
                  </a:lnTo>
                  <a:lnTo>
                    <a:pt x="50" y="362"/>
                  </a:lnTo>
                  <a:lnTo>
                    <a:pt x="56" y="354"/>
                  </a:lnTo>
                  <a:lnTo>
                    <a:pt x="60" y="344"/>
                  </a:lnTo>
                  <a:lnTo>
                    <a:pt x="62" y="330"/>
                  </a:lnTo>
                  <a:lnTo>
                    <a:pt x="64" y="314"/>
                  </a:lnTo>
                  <a:lnTo>
                    <a:pt x="64" y="80"/>
                  </a:lnTo>
                  <a:lnTo>
                    <a:pt x="62" y="66"/>
                  </a:lnTo>
                  <a:lnTo>
                    <a:pt x="60" y="52"/>
                  </a:lnTo>
                  <a:lnTo>
                    <a:pt x="56" y="44"/>
                  </a:lnTo>
                  <a:lnTo>
                    <a:pt x="48" y="36"/>
                  </a:lnTo>
                  <a:lnTo>
                    <a:pt x="40" y="30"/>
                  </a:lnTo>
                  <a:lnTo>
                    <a:pt x="28" y="26"/>
                  </a:lnTo>
                  <a:lnTo>
                    <a:pt x="16" y="24"/>
                  </a:lnTo>
                  <a:lnTo>
                    <a:pt x="0" y="24"/>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53"/>
            <p:cNvSpPr>
              <a:spLocks/>
            </p:cNvSpPr>
            <p:nvPr/>
          </p:nvSpPr>
          <p:spPr bwMode="auto">
            <a:xfrm>
              <a:off x="3430" y="2408"/>
              <a:ext cx="168" cy="198"/>
            </a:xfrm>
            <a:custGeom>
              <a:avLst/>
              <a:gdLst>
                <a:gd name="T0" fmla="*/ 94 w 168"/>
                <a:gd name="T1" fmla="*/ 116 h 198"/>
                <a:gd name="T2" fmla="*/ 128 w 168"/>
                <a:gd name="T3" fmla="*/ 32 h 198"/>
                <a:gd name="T4" fmla="*/ 128 w 168"/>
                <a:gd name="T5" fmla="*/ 32 h 198"/>
                <a:gd name="T6" fmla="*/ 132 w 168"/>
                <a:gd name="T7" fmla="*/ 22 h 198"/>
                <a:gd name="T8" fmla="*/ 132 w 168"/>
                <a:gd name="T9" fmla="*/ 16 h 198"/>
                <a:gd name="T10" fmla="*/ 130 w 168"/>
                <a:gd name="T11" fmla="*/ 12 h 198"/>
                <a:gd name="T12" fmla="*/ 126 w 168"/>
                <a:gd name="T13" fmla="*/ 8 h 198"/>
                <a:gd name="T14" fmla="*/ 122 w 168"/>
                <a:gd name="T15" fmla="*/ 6 h 198"/>
                <a:gd name="T16" fmla="*/ 116 w 168"/>
                <a:gd name="T17" fmla="*/ 4 h 198"/>
                <a:gd name="T18" fmla="*/ 104 w 168"/>
                <a:gd name="T19" fmla="*/ 4 h 198"/>
                <a:gd name="T20" fmla="*/ 104 w 168"/>
                <a:gd name="T21" fmla="*/ 0 h 198"/>
                <a:gd name="T22" fmla="*/ 168 w 168"/>
                <a:gd name="T23" fmla="*/ 0 h 198"/>
                <a:gd name="T24" fmla="*/ 168 w 168"/>
                <a:gd name="T25" fmla="*/ 4 h 198"/>
                <a:gd name="T26" fmla="*/ 168 w 168"/>
                <a:gd name="T27" fmla="*/ 4 h 198"/>
                <a:gd name="T28" fmla="*/ 162 w 168"/>
                <a:gd name="T29" fmla="*/ 6 h 198"/>
                <a:gd name="T30" fmla="*/ 154 w 168"/>
                <a:gd name="T31" fmla="*/ 10 h 198"/>
                <a:gd name="T32" fmla="*/ 146 w 168"/>
                <a:gd name="T33" fmla="*/ 16 h 198"/>
                <a:gd name="T34" fmla="*/ 138 w 168"/>
                <a:gd name="T35" fmla="*/ 30 h 198"/>
                <a:gd name="T36" fmla="*/ 84 w 168"/>
                <a:gd name="T37" fmla="*/ 158 h 198"/>
                <a:gd name="T38" fmla="*/ 84 w 168"/>
                <a:gd name="T39" fmla="*/ 158 h 198"/>
                <a:gd name="T40" fmla="*/ 76 w 168"/>
                <a:gd name="T41" fmla="*/ 178 h 198"/>
                <a:gd name="T42" fmla="*/ 66 w 168"/>
                <a:gd name="T43" fmla="*/ 190 h 198"/>
                <a:gd name="T44" fmla="*/ 56 w 168"/>
                <a:gd name="T45" fmla="*/ 196 h 198"/>
                <a:gd name="T46" fmla="*/ 46 w 168"/>
                <a:gd name="T47" fmla="*/ 198 h 198"/>
                <a:gd name="T48" fmla="*/ 38 w 168"/>
                <a:gd name="T49" fmla="*/ 194 h 198"/>
                <a:gd name="T50" fmla="*/ 32 w 168"/>
                <a:gd name="T51" fmla="*/ 188 h 198"/>
                <a:gd name="T52" fmla="*/ 28 w 168"/>
                <a:gd name="T53" fmla="*/ 182 h 198"/>
                <a:gd name="T54" fmla="*/ 28 w 168"/>
                <a:gd name="T55" fmla="*/ 172 h 198"/>
                <a:gd name="T56" fmla="*/ 28 w 168"/>
                <a:gd name="T57" fmla="*/ 172 h 198"/>
                <a:gd name="T58" fmla="*/ 28 w 168"/>
                <a:gd name="T59" fmla="*/ 168 h 198"/>
                <a:gd name="T60" fmla="*/ 30 w 168"/>
                <a:gd name="T61" fmla="*/ 162 h 198"/>
                <a:gd name="T62" fmla="*/ 32 w 168"/>
                <a:gd name="T63" fmla="*/ 160 h 198"/>
                <a:gd name="T64" fmla="*/ 36 w 168"/>
                <a:gd name="T65" fmla="*/ 156 h 198"/>
                <a:gd name="T66" fmla="*/ 44 w 168"/>
                <a:gd name="T67" fmla="*/ 154 h 198"/>
                <a:gd name="T68" fmla="*/ 52 w 168"/>
                <a:gd name="T69" fmla="*/ 156 h 198"/>
                <a:gd name="T70" fmla="*/ 52 w 168"/>
                <a:gd name="T71" fmla="*/ 156 h 198"/>
                <a:gd name="T72" fmla="*/ 56 w 168"/>
                <a:gd name="T73" fmla="*/ 160 h 198"/>
                <a:gd name="T74" fmla="*/ 58 w 168"/>
                <a:gd name="T75" fmla="*/ 166 h 198"/>
                <a:gd name="T76" fmla="*/ 64 w 168"/>
                <a:gd name="T77" fmla="*/ 172 h 198"/>
                <a:gd name="T78" fmla="*/ 66 w 168"/>
                <a:gd name="T79" fmla="*/ 174 h 198"/>
                <a:gd name="T80" fmla="*/ 70 w 168"/>
                <a:gd name="T81" fmla="*/ 172 h 198"/>
                <a:gd name="T82" fmla="*/ 74 w 168"/>
                <a:gd name="T83" fmla="*/ 166 h 198"/>
                <a:gd name="T84" fmla="*/ 78 w 168"/>
                <a:gd name="T85" fmla="*/ 154 h 198"/>
                <a:gd name="T86" fmla="*/ 22 w 168"/>
                <a:gd name="T87" fmla="*/ 30 h 198"/>
                <a:gd name="T88" fmla="*/ 22 w 168"/>
                <a:gd name="T89" fmla="*/ 30 h 198"/>
                <a:gd name="T90" fmla="*/ 18 w 168"/>
                <a:gd name="T91" fmla="*/ 22 h 198"/>
                <a:gd name="T92" fmla="*/ 14 w 168"/>
                <a:gd name="T93" fmla="*/ 14 h 198"/>
                <a:gd name="T94" fmla="*/ 8 w 168"/>
                <a:gd name="T95" fmla="*/ 8 h 198"/>
                <a:gd name="T96" fmla="*/ 4 w 168"/>
                <a:gd name="T97" fmla="*/ 4 h 198"/>
                <a:gd name="T98" fmla="*/ 0 w 168"/>
                <a:gd name="T99" fmla="*/ 4 h 198"/>
                <a:gd name="T100" fmla="*/ 0 w 168"/>
                <a:gd name="T101" fmla="*/ 0 h 198"/>
                <a:gd name="T102" fmla="*/ 76 w 168"/>
                <a:gd name="T103" fmla="*/ 0 h 198"/>
                <a:gd name="T104" fmla="*/ 76 w 168"/>
                <a:gd name="T105" fmla="*/ 4 h 198"/>
                <a:gd name="T106" fmla="*/ 76 w 168"/>
                <a:gd name="T107" fmla="*/ 4 h 198"/>
                <a:gd name="T108" fmla="*/ 70 w 168"/>
                <a:gd name="T109" fmla="*/ 4 h 198"/>
                <a:gd name="T110" fmla="*/ 62 w 168"/>
                <a:gd name="T111" fmla="*/ 6 h 198"/>
                <a:gd name="T112" fmla="*/ 58 w 168"/>
                <a:gd name="T113" fmla="*/ 8 h 198"/>
                <a:gd name="T114" fmla="*/ 56 w 168"/>
                <a:gd name="T115" fmla="*/ 12 h 198"/>
                <a:gd name="T116" fmla="*/ 56 w 168"/>
                <a:gd name="T117" fmla="*/ 18 h 198"/>
                <a:gd name="T118" fmla="*/ 58 w 168"/>
                <a:gd name="T119" fmla="*/ 26 h 198"/>
                <a:gd name="T120" fmla="*/ 94 w 168"/>
                <a:gd name="T121" fmla="*/ 11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8"/>
                <a:gd name="T184" fmla="*/ 0 h 198"/>
                <a:gd name="T185" fmla="*/ 168 w 168"/>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8" h="198">
                  <a:moveTo>
                    <a:pt x="94" y="116"/>
                  </a:moveTo>
                  <a:lnTo>
                    <a:pt x="128" y="32"/>
                  </a:lnTo>
                  <a:lnTo>
                    <a:pt x="132" y="22"/>
                  </a:lnTo>
                  <a:lnTo>
                    <a:pt x="132" y="16"/>
                  </a:lnTo>
                  <a:lnTo>
                    <a:pt x="130" y="12"/>
                  </a:lnTo>
                  <a:lnTo>
                    <a:pt x="126" y="8"/>
                  </a:lnTo>
                  <a:lnTo>
                    <a:pt x="122" y="6"/>
                  </a:lnTo>
                  <a:lnTo>
                    <a:pt x="116" y="4"/>
                  </a:lnTo>
                  <a:lnTo>
                    <a:pt x="104" y="4"/>
                  </a:lnTo>
                  <a:lnTo>
                    <a:pt x="104" y="0"/>
                  </a:lnTo>
                  <a:lnTo>
                    <a:pt x="168" y="0"/>
                  </a:lnTo>
                  <a:lnTo>
                    <a:pt x="168" y="4"/>
                  </a:lnTo>
                  <a:lnTo>
                    <a:pt x="162" y="6"/>
                  </a:lnTo>
                  <a:lnTo>
                    <a:pt x="154" y="10"/>
                  </a:lnTo>
                  <a:lnTo>
                    <a:pt x="146" y="16"/>
                  </a:lnTo>
                  <a:lnTo>
                    <a:pt x="138" y="30"/>
                  </a:lnTo>
                  <a:lnTo>
                    <a:pt x="84" y="158"/>
                  </a:lnTo>
                  <a:lnTo>
                    <a:pt x="76" y="178"/>
                  </a:lnTo>
                  <a:lnTo>
                    <a:pt x="66" y="190"/>
                  </a:lnTo>
                  <a:lnTo>
                    <a:pt x="56" y="196"/>
                  </a:lnTo>
                  <a:lnTo>
                    <a:pt x="46" y="198"/>
                  </a:lnTo>
                  <a:lnTo>
                    <a:pt x="38" y="194"/>
                  </a:lnTo>
                  <a:lnTo>
                    <a:pt x="32" y="188"/>
                  </a:lnTo>
                  <a:lnTo>
                    <a:pt x="28" y="182"/>
                  </a:lnTo>
                  <a:lnTo>
                    <a:pt x="28" y="172"/>
                  </a:lnTo>
                  <a:lnTo>
                    <a:pt x="28" y="168"/>
                  </a:lnTo>
                  <a:lnTo>
                    <a:pt x="30" y="162"/>
                  </a:lnTo>
                  <a:lnTo>
                    <a:pt x="32" y="160"/>
                  </a:lnTo>
                  <a:lnTo>
                    <a:pt x="36" y="156"/>
                  </a:lnTo>
                  <a:lnTo>
                    <a:pt x="44" y="154"/>
                  </a:lnTo>
                  <a:lnTo>
                    <a:pt x="52" y="156"/>
                  </a:lnTo>
                  <a:lnTo>
                    <a:pt x="56" y="160"/>
                  </a:lnTo>
                  <a:lnTo>
                    <a:pt x="58" y="166"/>
                  </a:lnTo>
                  <a:lnTo>
                    <a:pt x="64" y="172"/>
                  </a:lnTo>
                  <a:lnTo>
                    <a:pt x="66" y="174"/>
                  </a:lnTo>
                  <a:lnTo>
                    <a:pt x="70" y="172"/>
                  </a:lnTo>
                  <a:lnTo>
                    <a:pt x="74" y="166"/>
                  </a:lnTo>
                  <a:lnTo>
                    <a:pt x="78" y="154"/>
                  </a:lnTo>
                  <a:lnTo>
                    <a:pt x="22" y="30"/>
                  </a:lnTo>
                  <a:lnTo>
                    <a:pt x="18" y="22"/>
                  </a:lnTo>
                  <a:lnTo>
                    <a:pt x="14" y="14"/>
                  </a:lnTo>
                  <a:lnTo>
                    <a:pt x="8" y="8"/>
                  </a:lnTo>
                  <a:lnTo>
                    <a:pt x="4" y="4"/>
                  </a:lnTo>
                  <a:lnTo>
                    <a:pt x="0" y="4"/>
                  </a:lnTo>
                  <a:lnTo>
                    <a:pt x="0" y="0"/>
                  </a:lnTo>
                  <a:lnTo>
                    <a:pt x="76" y="0"/>
                  </a:lnTo>
                  <a:lnTo>
                    <a:pt x="76" y="4"/>
                  </a:lnTo>
                  <a:lnTo>
                    <a:pt x="70" y="4"/>
                  </a:lnTo>
                  <a:lnTo>
                    <a:pt x="62" y="6"/>
                  </a:lnTo>
                  <a:lnTo>
                    <a:pt x="58" y="8"/>
                  </a:lnTo>
                  <a:lnTo>
                    <a:pt x="56" y="12"/>
                  </a:lnTo>
                  <a:lnTo>
                    <a:pt x="56" y="18"/>
                  </a:lnTo>
                  <a:lnTo>
                    <a:pt x="58" y="26"/>
                  </a:lnTo>
                  <a:lnTo>
                    <a:pt x="94"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54"/>
            <p:cNvSpPr>
              <a:spLocks/>
            </p:cNvSpPr>
            <p:nvPr/>
          </p:nvSpPr>
          <p:spPr bwMode="auto">
            <a:xfrm>
              <a:off x="3334" y="2372"/>
              <a:ext cx="104" cy="186"/>
            </a:xfrm>
            <a:custGeom>
              <a:avLst/>
              <a:gdLst>
                <a:gd name="T0" fmla="*/ 0 w 104"/>
                <a:gd name="T1" fmla="*/ 50 h 186"/>
                <a:gd name="T2" fmla="*/ 50 w 104"/>
                <a:gd name="T3" fmla="*/ 0 h 186"/>
                <a:gd name="T4" fmla="*/ 50 w 104"/>
                <a:gd name="T5" fmla="*/ 34 h 186"/>
                <a:gd name="T6" fmla="*/ 96 w 104"/>
                <a:gd name="T7" fmla="*/ 34 h 186"/>
                <a:gd name="T8" fmla="*/ 94 w 104"/>
                <a:gd name="T9" fmla="*/ 50 h 186"/>
                <a:gd name="T10" fmla="*/ 50 w 104"/>
                <a:gd name="T11" fmla="*/ 50 h 186"/>
                <a:gd name="T12" fmla="*/ 50 w 104"/>
                <a:gd name="T13" fmla="*/ 142 h 186"/>
                <a:gd name="T14" fmla="*/ 50 w 104"/>
                <a:gd name="T15" fmla="*/ 142 h 186"/>
                <a:gd name="T16" fmla="*/ 50 w 104"/>
                <a:gd name="T17" fmla="*/ 152 h 186"/>
                <a:gd name="T18" fmla="*/ 54 w 104"/>
                <a:gd name="T19" fmla="*/ 158 h 186"/>
                <a:gd name="T20" fmla="*/ 58 w 104"/>
                <a:gd name="T21" fmla="*/ 164 h 186"/>
                <a:gd name="T22" fmla="*/ 66 w 104"/>
                <a:gd name="T23" fmla="*/ 168 h 186"/>
                <a:gd name="T24" fmla="*/ 72 w 104"/>
                <a:gd name="T25" fmla="*/ 168 h 186"/>
                <a:gd name="T26" fmla="*/ 82 w 104"/>
                <a:gd name="T27" fmla="*/ 168 h 186"/>
                <a:gd name="T28" fmla="*/ 92 w 104"/>
                <a:gd name="T29" fmla="*/ 162 h 186"/>
                <a:gd name="T30" fmla="*/ 102 w 104"/>
                <a:gd name="T31" fmla="*/ 154 h 186"/>
                <a:gd name="T32" fmla="*/ 104 w 104"/>
                <a:gd name="T33" fmla="*/ 160 h 186"/>
                <a:gd name="T34" fmla="*/ 104 w 104"/>
                <a:gd name="T35" fmla="*/ 160 h 186"/>
                <a:gd name="T36" fmla="*/ 98 w 104"/>
                <a:gd name="T37" fmla="*/ 168 h 186"/>
                <a:gd name="T38" fmla="*/ 92 w 104"/>
                <a:gd name="T39" fmla="*/ 174 h 186"/>
                <a:gd name="T40" fmla="*/ 78 w 104"/>
                <a:gd name="T41" fmla="*/ 182 h 186"/>
                <a:gd name="T42" fmla="*/ 64 w 104"/>
                <a:gd name="T43" fmla="*/ 186 h 186"/>
                <a:gd name="T44" fmla="*/ 50 w 104"/>
                <a:gd name="T45" fmla="*/ 186 h 186"/>
                <a:gd name="T46" fmla="*/ 36 w 104"/>
                <a:gd name="T47" fmla="*/ 184 h 186"/>
                <a:gd name="T48" fmla="*/ 26 w 104"/>
                <a:gd name="T49" fmla="*/ 178 h 186"/>
                <a:gd name="T50" fmla="*/ 22 w 104"/>
                <a:gd name="T51" fmla="*/ 174 h 186"/>
                <a:gd name="T52" fmla="*/ 18 w 104"/>
                <a:gd name="T53" fmla="*/ 168 h 186"/>
                <a:gd name="T54" fmla="*/ 16 w 104"/>
                <a:gd name="T55" fmla="*/ 162 h 186"/>
                <a:gd name="T56" fmla="*/ 16 w 104"/>
                <a:gd name="T57" fmla="*/ 156 h 186"/>
                <a:gd name="T58" fmla="*/ 16 w 104"/>
                <a:gd name="T59" fmla="*/ 50 h 186"/>
                <a:gd name="T60" fmla="*/ 0 w 104"/>
                <a:gd name="T61" fmla="*/ 50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
                <a:gd name="T94" fmla="*/ 0 h 186"/>
                <a:gd name="T95" fmla="*/ 104 w 104"/>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 h="186">
                  <a:moveTo>
                    <a:pt x="0" y="50"/>
                  </a:moveTo>
                  <a:lnTo>
                    <a:pt x="50" y="0"/>
                  </a:lnTo>
                  <a:lnTo>
                    <a:pt x="50" y="34"/>
                  </a:lnTo>
                  <a:lnTo>
                    <a:pt x="96" y="34"/>
                  </a:lnTo>
                  <a:lnTo>
                    <a:pt x="94" y="50"/>
                  </a:lnTo>
                  <a:lnTo>
                    <a:pt x="50" y="50"/>
                  </a:lnTo>
                  <a:lnTo>
                    <a:pt x="50" y="142"/>
                  </a:lnTo>
                  <a:lnTo>
                    <a:pt x="50" y="152"/>
                  </a:lnTo>
                  <a:lnTo>
                    <a:pt x="54" y="158"/>
                  </a:lnTo>
                  <a:lnTo>
                    <a:pt x="58" y="164"/>
                  </a:lnTo>
                  <a:lnTo>
                    <a:pt x="66" y="168"/>
                  </a:lnTo>
                  <a:lnTo>
                    <a:pt x="72" y="168"/>
                  </a:lnTo>
                  <a:lnTo>
                    <a:pt x="82" y="168"/>
                  </a:lnTo>
                  <a:lnTo>
                    <a:pt x="92" y="162"/>
                  </a:lnTo>
                  <a:lnTo>
                    <a:pt x="102" y="154"/>
                  </a:lnTo>
                  <a:lnTo>
                    <a:pt x="104" y="160"/>
                  </a:lnTo>
                  <a:lnTo>
                    <a:pt x="98" y="168"/>
                  </a:lnTo>
                  <a:lnTo>
                    <a:pt x="92" y="174"/>
                  </a:lnTo>
                  <a:lnTo>
                    <a:pt x="78" y="182"/>
                  </a:lnTo>
                  <a:lnTo>
                    <a:pt x="64" y="186"/>
                  </a:lnTo>
                  <a:lnTo>
                    <a:pt x="50" y="186"/>
                  </a:lnTo>
                  <a:lnTo>
                    <a:pt x="36" y="184"/>
                  </a:lnTo>
                  <a:lnTo>
                    <a:pt x="26" y="178"/>
                  </a:lnTo>
                  <a:lnTo>
                    <a:pt x="22" y="174"/>
                  </a:lnTo>
                  <a:lnTo>
                    <a:pt x="18" y="168"/>
                  </a:lnTo>
                  <a:lnTo>
                    <a:pt x="16" y="162"/>
                  </a:lnTo>
                  <a:lnTo>
                    <a:pt x="16" y="156"/>
                  </a:lnTo>
                  <a:lnTo>
                    <a:pt x="16" y="5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55"/>
            <p:cNvSpPr>
              <a:spLocks/>
            </p:cNvSpPr>
            <p:nvPr/>
          </p:nvSpPr>
          <p:spPr bwMode="auto">
            <a:xfrm>
              <a:off x="3144" y="2402"/>
              <a:ext cx="112" cy="158"/>
            </a:xfrm>
            <a:custGeom>
              <a:avLst/>
              <a:gdLst>
                <a:gd name="T0" fmla="*/ 8 w 112"/>
                <a:gd name="T1" fmla="*/ 102 h 158"/>
                <a:gd name="T2" fmla="*/ 12 w 112"/>
                <a:gd name="T3" fmla="*/ 114 h 158"/>
                <a:gd name="T4" fmla="*/ 18 w 112"/>
                <a:gd name="T5" fmla="*/ 132 h 158"/>
                <a:gd name="T6" fmla="*/ 30 w 112"/>
                <a:gd name="T7" fmla="*/ 144 h 158"/>
                <a:gd name="T8" fmla="*/ 46 w 112"/>
                <a:gd name="T9" fmla="*/ 150 h 158"/>
                <a:gd name="T10" fmla="*/ 56 w 112"/>
                <a:gd name="T11" fmla="*/ 150 h 158"/>
                <a:gd name="T12" fmla="*/ 74 w 112"/>
                <a:gd name="T13" fmla="*/ 144 h 158"/>
                <a:gd name="T14" fmla="*/ 80 w 112"/>
                <a:gd name="T15" fmla="*/ 124 h 158"/>
                <a:gd name="T16" fmla="*/ 78 w 112"/>
                <a:gd name="T17" fmla="*/ 116 h 158"/>
                <a:gd name="T18" fmla="*/ 62 w 112"/>
                <a:gd name="T19" fmla="*/ 102 h 158"/>
                <a:gd name="T20" fmla="*/ 44 w 112"/>
                <a:gd name="T21" fmla="*/ 94 h 158"/>
                <a:gd name="T22" fmla="*/ 16 w 112"/>
                <a:gd name="T23" fmla="*/ 74 h 158"/>
                <a:gd name="T24" fmla="*/ 6 w 112"/>
                <a:gd name="T25" fmla="*/ 60 h 158"/>
                <a:gd name="T26" fmla="*/ 0 w 112"/>
                <a:gd name="T27" fmla="*/ 42 h 158"/>
                <a:gd name="T28" fmla="*/ 2 w 112"/>
                <a:gd name="T29" fmla="*/ 32 h 158"/>
                <a:gd name="T30" fmla="*/ 10 w 112"/>
                <a:gd name="T31" fmla="*/ 16 h 158"/>
                <a:gd name="T32" fmla="*/ 26 w 112"/>
                <a:gd name="T33" fmla="*/ 6 h 158"/>
                <a:gd name="T34" fmla="*/ 42 w 112"/>
                <a:gd name="T35" fmla="*/ 0 h 158"/>
                <a:gd name="T36" fmla="*/ 50 w 112"/>
                <a:gd name="T37" fmla="*/ 0 h 158"/>
                <a:gd name="T38" fmla="*/ 80 w 112"/>
                <a:gd name="T39" fmla="*/ 4 h 158"/>
                <a:gd name="T40" fmla="*/ 102 w 112"/>
                <a:gd name="T41" fmla="*/ 14 h 158"/>
                <a:gd name="T42" fmla="*/ 96 w 112"/>
                <a:gd name="T43" fmla="*/ 52 h 158"/>
                <a:gd name="T44" fmla="*/ 94 w 112"/>
                <a:gd name="T45" fmla="*/ 38 h 158"/>
                <a:gd name="T46" fmla="*/ 84 w 112"/>
                <a:gd name="T47" fmla="*/ 20 h 158"/>
                <a:gd name="T48" fmla="*/ 72 w 112"/>
                <a:gd name="T49" fmla="*/ 10 h 158"/>
                <a:gd name="T50" fmla="*/ 58 w 112"/>
                <a:gd name="T51" fmla="*/ 8 h 158"/>
                <a:gd name="T52" fmla="*/ 52 w 112"/>
                <a:gd name="T53" fmla="*/ 8 h 158"/>
                <a:gd name="T54" fmla="*/ 42 w 112"/>
                <a:gd name="T55" fmla="*/ 10 h 158"/>
                <a:gd name="T56" fmla="*/ 32 w 112"/>
                <a:gd name="T57" fmla="*/ 22 h 158"/>
                <a:gd name="T58" fmla="*/ 28 w 112"/>
                <a:gd name="T59" fmla="*/ 34 h 158"/>
                <a:gd name="T60" fmla="*/ 34 w 112"/>
                <a:gd name="T61" fmla="*/ 42 h 158"/>
                <a:gd name="T62" fmla="*/ 70 w 112"/>
                <a:gd name="T63" fmla="*/ 64 h 158"/>
                <a:gd name="T64" fmla="*/ 82 w 112"/>
                <a:gd name="T65" fmla="*/ 70 h 158"/>
                <a:gd name="T66" fmla="*/ 102 w 112"/>
                <a:gd name="T67" fmla="*/ 88 h 158"/>
                <a:gd name="T68" fmla="*/ 112 w 112"/>
                <a:gd name="T69" fmla="*/ 104 h 158"/>
                <a:gd name="T70" fmla="*/ 112 w 112"/>
                <a:gd name="T71" fmla="*/ 116 h 158"/>
                <a:gd name="T72" fmla="*/ 106 w 112"/>
                <a:gd name="T73" fmla="*/ 136 h 158"/>
                <a:gd name="T74" fmla="*/ 90 w 112"/>
                <a:gd name="T75" fmla="*/ 150 h 158"/>
                <a:gd name="T76" fmla="*/ 72 w 112"/>
                <a:gd name="T77" fmla="*/ 156 h 158"/>
                <a:gd name="T78" fmla="*/ 54 w 112"/>
                <a:gd name="T79" fmla="*/ 158 h 158"/>
                <a:gd name="T80" fmla="*/ 26 w 112"/>
                <a:gd name="T81" fmla="*/ 154 h 158"/>
                <a:gd name="T82" fmla="*/ 0 w 112"/>
                <a:gd name="T83" fmla="*/ 144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58"/>
                <a:gd name="T128" fmla="*/ 112 w 112"/>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58">
                  <a:moveTo>
                    <a:pt x="0" y="102"/>
                  </a:moveTo>
                  <a:lnTo>
                    <a:pt x="8" y="102"/>
                  </a:lnTo>
                  <a:lnTo>
                    <a:pt x="12" y="114"/>
                  </a:lnTo>
                  <a:lnTo>
                    <a:pt x="14" y="124"/>
                  </a:lnTo>
                  <a:lnTo>
                    <a:pt x="18" y="132"/>
                  </a:lnTo>
                  <a:lnTo>
                    <a:pt x="24" y="138"/>
                  </a:lnTo>
                  <a:lnTo>
                    <a:pt x="30" y="144"/>
                  </a:lnTo>
                  <a:lnTo>
                    <a:pt x="38" y="148"/>
                  </a:lnTo>
                  <a:lnTo>
                    <a:pt x="46" y="150"/>
                  </a:lnTo>
                  <a:lnTo>
                    <a:pt x="56" y="150"/>
                  </a:lnTo>
                  <a:lnTo>
                    <a:pt x="66" y="148"/>
                  </a:lnTo>
                  <a:lnTo>
                    <a:pt x="74" y="144"/>
                  </a:lnTo>
                  <a:lnTo>
                    <a:pt x="78" y="134"/>
                  </a:lnTo>
                  <a:lnTo>
                    <a:pt x="80" y="124"/>
                  </a:lnTo>
                  <a:lnTo>
                    <a:pt x="78" y="116"/>
                  </a:lnTo>
                  <a:lnTo>
                    <a:pt x="74" y="110"/>
                  </a:lnTo>
                  <a:lnTo>
                    <a:pt x="62" y="102"/>
                  </a:lnTo>
                  <a:lnTo>
                    <a:pt x="44" y="94"/>
                  </a:lnTo>
                  <a:lnTo>
                    <a:pt x="30" y="86"/>
                  </a:lnTo>
                  <a:lnTo>
                    <a:pt x="16" y="74"/>
                  </a:lnTo>
                  <a:lnTo>
                    <a:pt x="10" y="68"/>
                  </a:lnTo>
                  <a:lnTo>
                    <a:pt x="6" y="60"/>
                  </a:lnTo>
                  <a:lnTo>
                    <a:pt x="2" y="52"/>
                  </a:lnTo>
                  <a:lnTo>
                    <a:pt x="0" y="42"/>
                  </a:lnTo>
                  <a:lnTo>
                    <a:pt x="2" y="32"/>
                  </a:lnTo>
                  <a:lnTo>
                    <a:pt x="6" y="24"/>
                  </a:lnTo>
                  <a:lnTo>
                    <a:pt x="10" y="16"/>
                  </a:lnTo>
                  <a:lnTo>
                    <a:pt x="18" y="10"/>
                  </a:lnTo>
                  <a:lnTo>
                    <a:pt x="26" y="6"/>
                  </a:lnTo>
                  <a:lnTo>
                    <a:pt x="34" y="2"/>
                  </a:lnTo>
                  <a:lnTo>
                    <a:pt x="42" y="0"/>
                  </a:lnTo>
                  <a:lnTo>
                    <a:pt x="50" y="0"/>
                  </a:lnTo>
                  <a:lnTo>
                    <a:pt x="66" y="0"/>
                  </a:lnTo>
                  <a:lnTo>
                    <a:pt x="80" y="4"/>
                  </a:lnTo>
                  <a:lnTo>
                    <a:pt x="90" y="8"/>
                  </a:lnTo>
                  <a:lnTo>
                    <a:pt x="102" y="14"/>
                  </a:lnTo>
                  <a:lnTo>
                    <a:pt x="104" y="52"/>
                  </a:lnTo>
                  <a:lnTo>
                    <a:pt x="96" y="52"/>
                  </a:lnTo>
                  <a:lnTo>
                    <a:pt x="94" y="38"/>
                  </a:lnTo>
                  <a:lnTo>
                    <a:pt x="90" y="26"/>
                  </a:lnTo>
                  <a:lnTo>
                    <a:pt x="84" y="20"/>
                  </a:lnTo>
                  <a:lnTo>
                    <a:pt x="78" y="14"/>
                  </a:lnTo>
                  <a:lnTo>
                    <a:pt x="72" y="10"/>
                  </a:lnTo>
                  <a:lnTo>
                    <a:pt x="66" y="8"/>
                  </a:lnTo>
                  <a:lnTo>
                    <a:pt x="58" y="8"/>
                  </a:lnTo>
                  <a:lnTo>
                    <a:pt x="52" y="8"/>
                  </a:lnTo>
                  <a:lnTo>
                    <a:pt x="48" y="8"/>
                  </a:lnTo>
                  <a:lnTo>
                    <a:pt x="42" y="10"/>
                  </a:lnTo>
                  <a:lnTo>
                    <a:pt x="38" y="14"/>
                  </a:lnTo>
                  <a:lnTo>
                    <a:pt x="32" y="22"/>
                  </a:lnTo>
                  <a:lnTo>
                    <a:pt x="28" y="34"/>
                  </a:lnTo>
                  <a:lnTo>
                    <a:pt x="30" y="38"/>
                  </a:lnTo>
                  <a:lnTo>
                    <a:pt x="34" y="42"/>
                  </a:lnTo>
                  <a:lnTo>
                    <a:pt x="42" y="50"/>
                  </a:lnTo>
                  <a:lnTo>
                    <a:pt x="70" y="64"/>
                  </a:lnTo>
                  <a:lnTo>
                    <a:pt x="82" y="70"/>
                  </a:lnTo>
                  <a:lnTo>
                    <a:pt x="96" y="80"/>
                  </a:lnTo>
                  <a:lnTo>
                    <a:pt x="102" y="88"/>
                  </a:lnTo>
                  <a:lnTo>
                    <a:pt x="108" y="96"/>
                  </a:lnTo>
                  <a:lnTo>
                    <a:pt x="112" y="104"/>
                  </a:lnTo>
                  <a:lnTo>
                    <a:pt x="112" y="116"/>
                  </a:lnTo>
                  <a:lnTo>
                    <a:pt x="110" y="126"/>
                  </a:lnTo>
                  <a:lnTo>
                    <a:pt x="106" y="136"/>
                  </a:lnTo>
                  <a:lnTo>
                    <a:pt x="100" y="144"/>
                  </a:lnTo>
                  <a:lnTo>
                    <a:pt x="90" y="150"/>
                  </a:lnTo>
                  <a:lnTo>
                    <a:pt x="82" y="154"/>
                  </a:lnTo>
                  <a:lnTo>
                    <a:pt x="72" y="156"/>
                  </a:lnTo>
                  <a:lnTo>
                    <a:pt x="54" y="158"/>
                  </a:lnTo>
                  <a:lnTo>
                    <a:pt x="40" y="158"/>
                  </a:lnTo>
                  <a:lnTo>
                    <a:pt x="26" y="154"/>
                  </a:lnTo>
                  <a:lnTo>
                    <a:pt x="12" y="150"/>
                  </a:lnTo>
                  <a:lnTo>
                    <a:pt x="0" y="144"/>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56"/>
            <p:cNvSpPr>
              <a:spLocks/>
            </p:cNvSpPr>
            <p:nvPr/>
          </p:nvSpPr>
          <p:spPr bwMode="auto">
            <a:xfrm>
              <a:off x="3036" y="2402"/>
              <a:ext cx="108" cy="154"/>
            </a:xfrm>
            <a:custGeom>
              <a:avLst/>
              <a:gdLst>
                <a:gd name="T0" fmla="*/ 54 w 108"/>
                <a:gd name="T1" fmla="*/ 32 h 154"/>
                <a:gd name="T2" fmla="*/ 54 w 108"/>
                <a:gd name="T3" fmla="*/ 32 h 154"/>
                <a:gd name="T4" fmla="*/ 60 w 108"/>
                <a:gd name="T5" fmla="*/ 18 h 154"/>
                <a:gd name="T6" fmla="*/ 68 w 108"/>
                <a:gd name="T7" fmla="*/ 8 h 154"/>
                <a:gd name="T8" fmla="*/ 78 w 108"/>
                <a:gd name="T9" fmla="*/ 2 h 154"/>
                <a:gd name="T10" fmla="*/ 88 w 108"/>
                <a:gd name="T11" fmla="*/ 0 h 154"/>
                <a:gd name="T12" fmla="*/ 88 w 108"/>
                <a:gd name="T13" fmla="*/ 0 h 154"/>
                <a:gd name="T14" fmla="*/ 96 w 108"/>
                <a:gd name="T15" fmla="*/ 2 h 154"/>
                <a:gd name="T16" fmla="*/ 104 w 108"/>
                <a:gd name="T17" fmla="*/ 6 h 154"/>
                <a:gd name="T18" fmla="*/ 108 w 108"/>
                <a:gd name="T19" fmla="*/ 14 h 154"/>
                <a:gd name="T20" fmla="*/ 108 w 108"/>
                <a:gd name="T21" fmla="*/ 22 h 154"/>
                <a:gd name="T22" fmla="*/ 108 w 108"/>
                <a:gd name="T23" fmla="*/ 22 h 154"/>
                <a:gd name="T24" fmla="*/ 104 w 108"/>
                <a:gd name="T25" fmla="*/ 30 h 154"/>
                <a:gd name="T26" fmla="*/ 96 w 108"/>
                <a:gd name="T27" fmla="*/ 36 h 154"/>
                <a:gd name="T28" fmla="*/ 92 w 108"/>
                <a:gd name="T29" fmla="*/ 38 h 154"/>
                <a:gd name="T30" fmla="*/ 88 w 108"/>
                <a:gd name="T31" fmla="*/ 38 h 154"/>
                <a:gd name="T32" fmla="*/ 84 w 108"/>
                <a:gd name="T33" fmla="*/ 36 h 154"/>
                <a:gd name="T34" fmla="*/ 82 w 108"/>
                <a:gd name="T35" fmla="*/ 34 h 154"/>
                <a:gd name="T36" fmla="*/ 82 w 108"/>
                <a:gd name="T37" fmla="*/ 34 h 154"/>
                <a:gd name="T38" fmla="*/ 74 w 108"/>
                <a:gd name="T39" fmla="*/ 28 h 154"/>
                <a:gd name="T40" fmla="*/ 68 w 108"/>
                <a:gd name="T41" fmla="*/ 26 h 154"/>
                <a:gd name="T42" fmla="*/ 64 w 108"/>
                <a:gd name="T43" fmla="*/ 28 h 154"/>
                <a:gd name="T44" fmla="*/ 60 w 108"/>
                <a:gd name="T45" fmla="*/ 30 h 154"/>
                <a:gd name="T46" fmla="*/ 56 w 108"/>
                <a:gd name="T47" fmla="*/ 36 h 154"/>
                <a:gd name="T48" fmla="*/ 54 w 108"/>
                <a:gd name="T49" fmla="*/ 40 h 154"/>
                <a:gd name="T50" fmla="*/ 54 w 108"/>
                <a:gd name="T51" fmla="*/ 52 h 154"/>
                <a:gd name="T52" fmla="*/ 54 w 108"/>
                <a:gd name="T53" fmla="*/ 128 h 154"/>
                <a:gd name="T54" fmla="*/ 54 w 108"/>
                <a:gd name="T55" fmla="*/ 128 h 154"/>
                <a:gd name="T56" fmla="*/ 54 w 108"/>
                <a:gd name="T57" fmla="*/ 140 h 154"/>
                <a:gd name="T58" fmla="*/ 58 w 108"/>
                <a:gd name="T59" fmla="*/ 146 h 154"/>
                <a:gd name="T60" fmla="*/ 64 w 108"/>
                <a:gd name="T61" fmla="*/ 150 h 154"/>
                <a:gd name="T62" fmla="*/ 74 w 108"/>
                <a:gd name="T63" fmla="*/ 150 h 154"/>
                <a:gd name="T64" fmla="*/ 74 w 108"/>
                <a:gd name="T65" fmla="*/ 154 h 154"/>
                <a:gd name="T66" fmla="*/ 0 w 108"/>
                <a:gd name="T67" fmla="*/ 154 h 154"/>
                <a:gd name="T68" fmla="*/ 0 w 108"/>
                <a:gd name="T69" fmla="*/ 150 h 154"/>
                <a:gd name="T70" fmla="*/ 0 w 108"/>
                <a:gd name="T71" fmla="*/ 150 h 154"/>
                <a:gd name="T72" fmla="*/ 10 w 108"/>
                <a:gd name="T73" fmla="*/ 150 h 154"/>
                <a:gd name="T74" fmla="*/ 18 w 108"/>
                <a:gd name="T75" fmla="*/ 146 h 154"/>
                <a:gd name="T76" fmla="*/ 22 w 108"/>
                <a:gd name="T77" fmla="*/ 140 h 154"/>
                <a:gd name="T78" fmla="*/ 24 w 108"/>
                <a:gd name="T79" fmla="*/ 128 h 154"/>
                <a:gd name="T80" fmla="*/ 24 w 108"/>
                <a:gd name="T81" fmla="*/ 46 h 154"/>
                <a:gd name="T82" fmla="*/ 24 w 108"/>
                <a:gd name="T83" fmla="*/ 46 h 154"/>
                <a:gd name="T84" fmla="*/ 22 w 108"/>
                <a:gd name="T85" fmla="*/ 36 h 154"/>
                <a:gd name="T86" fmla="*/ 20 w 108"/>
                <a:gd name="T87" fmla="*/ 30 h 154"/>
                <a:gd name="T88" fmla="*/ 14 w 108"/>
                <a:gd name="T89" fmla="*/ 26 h 154"/>
                <a:gd name="T90" fmla="*/ 4 w 108"/>
                <a:gd name="T91" fmla="*/ 24 h 154"/>
                <a:gd name="T92" fmla="*/ 4 w 108"/>
                <a:gd name="T93" fmla="*/ 24 h 154"/>
                <a:gd name="T94" fmla="*/ 30 w 108"/>
                <a:gd name="T95" fmla="*/ 12 h 154"/>
                <a:gd name="T96" fmla="*/ 54 w 108"/>
                <a:gd name="T97" fmla="*/ 0 h 154"/>
                <a:gd name="T98" fmla="*/ 54 w 108"/>
                <a:gd name="T99" fmla="*/ 32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
                <a:gd name="T151" fmla="*/ 0 h 154"/>
                <a:gd name="T152" fmla="*/ 108 w 108"/>
                <a:gd name="T153" fmla="*/ 154 h 1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 h="154">
                  <a:moveTo>
                    <a:pt x="54" y="32"/>
                  </a:moveTo>
                  <a:lnTo>
                    <a:pt x="54" y="32"/>
                  </a:lnTo>
                  <a:lnTo>
                    <a:pt x="60" y="18"/>
                  </a:lnTo>
                  <a:lnTo>
                    <a:pt x="68" y="8"/>
                  </a:lnTo>
                  <a:lnTo>
                    <a:pt x="78" y="2"/>
                  </a:lnTo>
                  <a:lnTo>
                    <a:pt x="88" y="0"/>
                  </a:lnTo>
                  <a:lnTo>
                    <a:pt x="96" y="2"/>
                  </a:lnTo>
                  <a:lnTo>
                    <a:pt x="104" y="6"/>
                  </a:lnTo>
                  <a:lnTo>
                    <a:pt x="108" y="14"/>
                  </a:lnTo>
                  <a:lnTo>
                    <a:pt x="108" y="22"/>
                  </a:lnTo>
                  <a:lnTo>
                    <a:pt x="104" y="30"/>
                  </a:lnTo>
                  <a:lnTo>
                    <a:pt x="96" y="36"/>
                  </a:lnTo>
                  <a:lnTo>
                    <a:pt x="92" y="38"/>
                  </a:lnTo>
                  <a:lnTo>
                    <a:pt x="88" y="38"/>
                  </a:lnTo>
                  <a:lnTo>
                    <a:pt x="84" y="36"/>
                  </a:lnTo>
                  <a:lnTo>
                    <a:pt x="82" y="34"/>
                  </a:lnTo>
                  <a:lnTo>
                    <a:pt x="74" y="28"/>
                  </a:lnTo>
                  <a:lnTo>
                    <a:pt x="68" y="26"/>
                  </a:lnTo>
                  <a:lnTo>
                    <a:pt x="64" y="28"/>
                  </a:lnTo>
                  <a:lnTo>
                    <a:pt x="60" y="30"/>
                  </a:lnTo>
                  <a:lnTo>
                    <a:pt x="56" y="36"/>
                  </a:lnTo>
                  <a:lnTo>
                    <a:pt x="54" y="40"/>
                  </a:lnTo>
                  <a:lnTo>
                    <a:pt x="54" y="52"/>
                  </a:lnTo>
                  <a:lnTo>
                    <a:pt x="54" y="128"/>
                  </a:lnTo>
                  <a:lnTo>
                    <a:pt x="54" y="140"/>
                  </a:lnTo>
                  <a:lnTo>
                    <a:pt x="58" y="146"/>
                  </a:lnTo>
                  <a:lnTo>
                    <a:pt x="64" y="150"/>
                  </a:lnTo>
                  <a:lnTo>
                    <a:pt x="74" y="150"/>
                  </a:lnTo>
                  <a:lnTo>
                    <a:pt x="74" y="154"/>
                  </a:lnTo>
                  <a:lnTo>
                    <a:pt x="0" y="154"/>
                  </a:lnTo>
                  <a:lnTo>
                    <a:pt x="0" y="150"/>
                  </a:lnTo>
                  <a:lnTo>
                    <a:pt x="10" y="150"/>
                  </a:lnTo>
                  <a:lnTo>
                    <a:pt x="18" y="146"/>
                  </a:lnTo>
                  <a:lnTo>
                    <a:pt x="22" y="140"/>
                  </a:lnTo>
                  <a:lnTo>
                    <a:pt x="24" y="128"/>
                  </a:lnTo>
                  <a:lnTo>
                    <a:pt x="24" y="46"/>
                  </a:lnTo>
                  <a:lnTo>
                    <a:pt x="22" y="36"/>
                  </a:lnTo>
                  <a:lnTo>
                    <a:pt x="20" y="30"/>
                  </a:lnTo>
                  <a:lnTo>
                    <a:pt x="14" y="26"/>
                  </a:lnTo>
                  <a:lnTo>
                    <a:pt x="4" y="24"/>
                  </a:lnTo>
                  <a:lnTo>
                    <a:pt x="30" y="12"/>
                  </a:lnTo>
                  <a:lnTo>
                    <a:pt x="54" y="0"/>
                  </a:lnTo>
                  <a:lnTo>
                    <a:pt x="5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57"/>
            <p:cNvSpPr>
              <a:spLocks noEditPoints="1"/>
            </p:cNvSpPr>
            <p:nvPr/>
          </p:nvSpPr>
          <p:spPr bwMode="auto">
            <a:xfrm>
              <a:off x="2898" y="2404"/>
              <a:ext cx="138" cy="154"/>
            </a:xfrm>
            <a:custGeom>
              <a:avLst/>
              <a:gdLst>
                <a:gd name="T0" fmla="*/ 88 w 138"/>
                <a:gd name="T1" fmla="*/ 132 h 154"/>
                <a:gd name="T2" fmla="*/ 76 w 138"/>
                <a:gd name="T3" fmla="*/ 132 h 154"/>
                <a:gd name="T4" fmla="*/ 66 w 138"/>
                <a:gd name="T5" fmla="*/ 128 h 154"/>
                <a:gd name="T6" fmla="*/ 48 w 138"/>
                <a:gd name="T7" fmla="*/ 118 h 154"/>
                <a:gd name="T8" fmla="*/ 36 w 138"/>
                <a:gd name="T9" fmla="*/ 100 h 154"/>
                <a:gd name="T10" fmla="*/ 30 w 138"/>
                <a:gd name="T11" fmla="*/ 78 h 154"/>
                <a:gd name="T12" fmla="*/ 30 w 138"/>
                <a:gd name="T13" fmla="*/ 56 h 154"/>
                <a:gd name="T14" fmla="*/ 138 w 138"/>
                <a:gd name="T15" fmla="*/ 56 h 154"/>
                <a:gd name="T16" fmla="*/ 136 w 138"/>
                <a:gd name="T17" fmla="*/ 40 h 154"/>
                <a:gd name="T18" fmla="*/ 124 w 138"/>
                <a:gd name="T19" fmla="*/ 20 h 154"/>
                <a:gd name="T20" fmla="*/ 110 w 138"/>
                <a:gd name="T21" fmla="*/ 6 h 154"/>
                <a:gd name="T22" fmla="*/ 90 w 138"/>
                <a:gd name="T23" fmla="*/ 0 h 154"/>
                <a:gd name="T24" fmla="*/ 78 w 138"/>
                <a:gd name="T25" fmla="*/ 0 h 154"/>
                <a:gd name="T26" fmla="*/ 66 w 138"/>
                <a:gd name="T27" fmla="*/ 0 h 154"/>
                <a:gd name="T28" fmla="*/ 38 w 138"/>
                <a:gd name="T29" fmla="*/ 8 h 154"/>
                <a:gd name="T30" fmla="*/ 16 w 138"/>
                <a:gd name="T31" fmla="*/ 26 h 154"/>
                <a:gd name="T32" fmla="*/ 4 w 138"/>
                <a:gd name="T33" fmla="*/ 52 h 154"/>
                <a:gd name="T34" fmla="*/ 0 w 138"/>
                <a:gd name="T35" fmla="*/ 84 h 154"/>
                <a:gd name="T36" fmla="*/ 2 w 138"/>
                <a:gd name="T37" fmla="*/ 100 h 154"/>
                <a:gd name="T38" fmla="*/ 14 w 138"/>
                <a:gd name="T39" fmla="*/ 124 h 154"/>
                <a:gd name="T40" fmla="*/ 30 w 138"/>
                <a:gd name="T41" fmla="*/ 142 h 154"/>
                <a:gd name="T42" fmla="*/ 54 w 138"/>
                <a:gd name="T43" fmla="*/ 152 h 154"/>
                <a:gd name="T44" fmla="*/ 66 w 138"/>
                <a:gd name="T45" fmla="*/ 154 h 154"/>
                <a:gd name="T46" fmla="*/ 72 w 138"/>
                <a:gd name="T47" fmla="*/ 154 h 154"/>
                <a:gd name="T48" fmla="*/ 96 w 138"/>
                <a:gd name="T49" fmla="*/ 150 h 154"/>
                <a:gd name="T50" fmla="*/ 116 w 138"/>
                <a:gd name="T51" fmla="*/ 136 h 154"/>
                <a:gd name="T52" fmla="*/ 130 w 138"/>
                <a:gd name="T53" fmla="*/ 120 h 154"/>
                <a:gd name="T54" fmla="*/ 138 w 138"/>
                <a:gd name="T55" fmla="*/ 106 h 154"/>
                <a:gd name="T56" fmla="*/ 132 w 138"/>
                <a:gd name="T57" fmla="*/ 102 h 154"/>
                <a:gd name="T58" fmla="*/ 114 w 138"/>
                <a:gd name="T59" fmla="*/ 124 h 154"/>
                <a:gd name="T60" fmla="*/ 88 w 138"/>
                <a:gd name="T61" fmla="*/ 132 h 154"/>
                <a:gd name="T62" fmla="*/ 66 w 138"/>
                <a:gd name="T63" fmla="*/ 8 h 154"/>
                <a:gd name="T64" fmla="*/ 74 w 138"/>
                <a:gd name="T65" fmla="*/ 8 h 154"/>
                <a:gd name="T66" fmla="*/ 78 w 138"/>
                <a:gd name="T67" fmla="*/ 8 h 154"/>
                <a:gd name="T68" fmla="*/ 88 w 138"/>
                <a:gd name="T69" fmla="*/ 14 h 154"/>
                <a:gd name="T70" fmla="*/ 96 w 138"/>
                <a:gd name="T71" fmla="*/ 32 h 154"/>
                <a:gd name="T72" fmla="*/ 66 w 138"/>
                <a:gd name="T73" fmla="*/ 48 h 154"/>
                <a:gd name="T74" fmla="*/ 32 w 138"/>
                <a:gd name="T75" fmla="*/ 48 h 154"/>
                <a:gd name="T76" fmla="*/ 36 w 138"/>
                <a:gd name="T77" fmla="*/ 28 h 154"/>
                <a:gd name="T78" fmla="*/ 44 w 138"/>
                <a:gd name="T79" fmla="*/ 18 h 154"/>
                <a:gd name="T80" fmla="*/ 56 w 138"/>
                <a:gd name="T81" fmla="*/ 10 h 154"/>
                <a:gd name="T82" fmla="*/ 66 w 138"/>
                <a:gd name="T83" fmla="*/ 8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54"/>
                <a:gd name="T128" fmla="*/ 138 w 138"/>
                <a:gd name="T129" fmla="*/ 154 h 1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54">
                  <a:moveTo>
                    <a:pt x="88" y="132"/>
                  </a:moveTo>
                  <a:lnTo>
                    <a:pt x="88" y="132"/>
                  </a:lnTo>
                  <a:lnTo>
                    <a:pt x="82" y="132"/>
                  </a:lnTo>
                  <a:lnTo>
                    <a:pt x="76" y="132"/>
                  </a:lnTo>
                  <a:lnTo>
                    <a:pt x="66" y="128"/>
                  </a:lnTo>
                  <a:lnTo>
                    <a:pt x="56" y="124"/>
                  </a:lnTo>
                  <a:lnTo>
                    <a:pt x="48" y="118"/>
                  </a:lnTo>
                  <a:lnTo>
                    <a:pt x="42" y="110"/>
                  </a:lnTo>
                  <a:lnTo>
                    <a:pt x="36" y="100"/>
                  </a:lnTo>
                  <a:lnTo>
                    <a:pt x="32" y="90"/>
                  </a:lnTo>
                  <a:lnTo>
                    <a:pt x="30" y="78"/>
                  </a:lnTo>
                  <a:lnTo>
                    <a:pt x="28" y="68"/>
                  </a:lnTo>
                  <a:lnTo>
                    <a:pt x="30" y="56"/>
                  </a:lnTo>
                  <a:lnTo>
                    <a:pt x="66" y="56"/>
                  </a:lnTo>
                  <a:lnTo>
                    <a:pt x="138" y="56"/>
                  </a:lnTo>
                  <a:lnTo>
                    <a:pt x="136" y="40"/>
                  </a:lnTo>
                  <a:lnTo>
                    <a:pt x="130" y="30"/>
                  </a:lnTo>
                  <a:lnTo>
                    <a:pt x="124" y="20"/>
                  </a:lnTo>
                  <a:lnTo>
                    <a:pt x="118" y="12"/>
                  </a:lnTo>
                  <a:lnTo>
                    <a:pt x="110" y="6"/>
                  </a:lnTo>
                  <a:lnTo>
                    <a:pt x="100" y="2"/>
                  </a:lnTo>
                  <a:lnTo>
                    <a:pt x="90" y="0"/>
                  </a:lnTo>
                  <a:lnTo>
                    <a:pt x="78" y="0"/>
                  </a:lnTo>
                  <a:lnTo>
                    <a:pt x="66" y="0"/>
                  </a:lnTo>
                  <a:lnTo>
                    <a:pt x="52" y="2"/>
                  </a:lnTo>
                  <a:lnTo>
                    <a:pt x="38" y="8"/>
                  </a:lnTo>
                  <a:lnTo>
                    <a:pt x="26" y="16"/>
                  </a:lnTo>
                  <a:lnTo>
                    <a:pt x="16" y="26"/>
                  </a:lnTo>
                  <a:lnTo>
                    <a:pt x="10" y="38"/>
                  </a:lnTo>
                  <a:lnTo>
                    <a:pt x="4" y="52"/>
                  </a:lnTo>
                  <a:lnTo>
                    <a:pt x="0" y="68"/>
                  </a:lnTo>
                  <a:lnTo>
                    <a:pt x="0" y="84"/>
                  </a:lnTo>
                  <a:lnTo>
                    <a:pt x="2" y="100"/>
                  </a:lnTo>
                  <a:lnTo>
                    <a:pt x="6" y="114"/>
                  </a:lnTo>
                  <a:lnTo>
                    <a:pt x="14" y="124"/>
                  </a:lnTo>
                  <a:lnTo>
                    <a:pt x="22" y="134"/>
                  </a:lnTo>
                  <a:lnTo>
                    <a:pt x="30" y="142"/>
                  </a:lnTo>
                  <a:lnTo>
                    <a:pt x="42" y="148"/>
                  </a:lnTo>
                  <a:lnTo>
                    <a:pt x="54" y="152"/>
                  </a:lnTo>
                  <a:lnTo>
                    <a:pt x="66" y="154"/>
                  </a:lnTo>
                  <a:lnTo>
                    <a:pt x="72" y="154"/>
                  </a:lnTo>
                  <a:lnTo>
                    <a:pt x="84" y="154"/>
                  </a:lnTo>
                  <a:lnTo>
                    <a:pt x="96" y="150"/>
                  </a:lnTo>
                  <a:lnTo>
                    <a:pt x="108" y="144"/>
                  </a:lnTo>
                  <a:lnTo>
                    <a:pt x="116" y="136"/>
                  </a:lnTo>
                  <a:lnTo>
                    <a:pt x="124" y="128"/>
                  </a:lnTo>
                  <a:lnTo>
                    <a:pt x="130" y="120"/>
                  </a:lnTo>
                  <a:lnTo>
                    <a:pt x="136" y="112"/>
                  </a:lnTo>
                  <a:lnTo>
                    <a:pt x="138" y="106"/>
                  </a:lnTo>
                  <a:lnTo>
                    <a:pt x="132" y="102"/>
                  </a:lnTo>
                  <a:lnTo>
                    <a:pt x="124" y="114"/>
                  </a:lnTo>
                  <a:lnTo>
                    <a:pt x="114" y="124"/>
                  </a:lnTo>
                  <a:lnTo>
                    <a:pt x="102" y="128"/>
                  </a:lnTo>
                  <a:lnTo>
                    <a:pt x="88" y="132"/>
                  </a:lnTo>
                  <a:close/>
                  <a:moveTo>
                    <a:pt x="66" y="8"/>
                  </a:moveTo>
                  <a:lnTo>
                    <a:pt x="66" y="8"/>
                  </a:lnTo>
                  <a:lnTo>
                    <a:pt x="74" y="8"/>
                  </a:lnTo>
                  <a:lnTo>
                    <a:pt x="78" y="8"/>
                  </a:lnTo>
                  <a:lnTo>
                    <a:pt x="84" y="10"/>
                  </a:lnTo>
                  <a:lnTo>
                    <a:pt x="88" y="14"/>
                  </a:lnTo>
                  <a:lnTo>
                    <a:pt x="92" y="18"/>
                  </a:lnTo>
                  <a:lnTo>
                    <a:pt x="96" y="32"/>
                  </a:lnTo>
                  <a:lnTo>
                    <a:pt x="98" y="48"/>
                  </a:lnTo>
                  <a:lnTo>
                    <a:pt x="66" y="48"/>
                  </a:lnTo>
                  <a:lnTo>
                    <a:pt x="32" y="48"/>
                  </a:lnTo>
                  <a:lnTo>
                    <a:pt x="34" y="38"/>
                  </a:lnTo>
                  <a:lnTo>
                    <a:pt x="36" y="28"/>
                  </a:lnTo>
                  <a:lnTo>
                    <a:pt x="40" y="22"/>
                  </a:lnTo>
                  <a:lnTo>
                    <a:pt x="44" y="18"/>
                  </a:lnTo>
                  <a:lnTo>
                    <a:pt x="50" y="14"/>
                  </a:lnTo>
                  <a:lnTo>
                    <a:pt x="56" y="10"/>
                  </a:lnTo>
                  <a:lnTo>
                    <a:pt x="6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58"/>
            <p:cNvSpPr>
              <a:spLocks/>
            </p:cNvSpPr>
            <p:nvPr/>
          </p:nvSpPr>
          <p:spPr bwMode="auto">
            <a:xfrm>
              <a:off x="2752" y="2406"/>
              <a:ext cx="164" cy="156"/>
            </a:xfrm>
            <a:custGeom>
              <a:avLst/>
              <a:gdLst>
                <a:gd name="T0" fmla="*/ 24 w 164"/>
                <a:gd name="T1" fmla="*/ 26 h 156"/>
                <a:gd name="T2" fmla="*/ 24 w 164"/>
                <a:gd name="T3" fmla="*/ 26 h 156"/>
                <a:gd name="T4" fmla="*/ 22 w 164"/>
                <a:gd name="T5" fmla="*/ 22 h 156"/>
                <a:gd name="T6" fmla="*/ 18 w 164"/>
                <a:gd name="T7" fmla="*/ 16 h 156"/>
                <a:gd name="T8" fmla="*/ 10 w 164"/>
                <a:gd name="T9" fmla="*/ 8 h 156"/>
                <a:gd name="T10" fmla="*/ 6 w 164"/>
                <a:gd name="T11" fmla="*/ 6 h 156"/>
                <a:gd name="T12" fmla="*/ 0 w 164"/>
                <a:gd name="T13" fmla="*/ 4 h 156"/>
                <a:gd name="T14" fmla="*/ 0 w 164"/>
                <a:gd name="T15" fmla="*/ 0 h 156"/>
                <a:gd name="T16" fmla="*/ 72 w 164"/>
                <a:gd name="T17" fmla="*/ 0 h 156"/>
                <a:gd name="T18" fmla="*/ 72 w 164"/>
                <a:gd name="T19" fmla="*/ 4 h 156"/>
                <a:gd name="T20" fmla="*/ 72 w 164"/>
                <a:gd name="T21" fmla="*/ 4 h 156"/>
                <a:gd name="T22" fmla="*/ 62 w 164"/>
                <a:gd name="T23" fmla="*/ 4 h 156"/>
                <a:gd name="T24" fmla="*/ 60 w 164"/>
                <a:gd name="T25" fmla="*/ 6 h 156"/>
                <a:gd name="T26" fmla="*/ 56 w 164"/>
                <a:gd name="T27" fmla="*/ 10 h 156"/>
                <a:gd name="T28" fmla="*/ 56 w 164"/>
                <a:gd name="T29" fmla="*/ 14 h 156"/>
                <a:gd name="T30" fmla="*/ 56 w 164"/>
                <a:gd name="T31" fmla="*/ 18 h 156"/>
                <a:gd name="T32" fmla="*/ 58 w 164"/>
                <a:gd name="T33" fmla="*/ 32 h 156"/>
                <a:gd name="T34" fmla="*/ 92 w 164"/>
                <a:gd name="T35" fmla="*/ 108 h 156"/>
                <a:gd name="T36" fmla="*/ 126 w 164"/>
                <a:gd name="T37" fmla="*/ 30 h 156"/>
                <a:gd name="T38" fmla="*/ 126 w 164"/>
                <a:gd name="T39" fmla="*/ 30 h 156"/>
                <a:gd name="T40" fmla="*/ 128 w 164"/>
                <a:gd name="T41" fmla="*/ 24 h 156"/>
                <a:gd name="T42" fmla="*/ 128 w 164"/>
                <a:gd name="T43" fmla="*/ 18 h 156"/>
                <a:gd name="T44" fmla="*/ 128 w 164"/>
                <a:gd name="T45" fmla="*/ 14 h 156"/>
                <a:gd name="T46" fmla="*/ 126 w 164"/>
                <a:gd name="T47" fmla="*/ 10 h 156"/>
                <a:gd name="T48" fmla="*/ 120 w 164"/>
                <a:gd name="T49" fmla="*/ 6 h 156"/>
                <a:gd name="T50" fmla="*/ 112 w 164"/>
                <a:gd name="T51" fmla="*/ 4 h 156"/>
                <a:gd name="T52" fmla="*/ 112 w 164"/>
                <a:gd name="T53" fmla="*/ 0 h 156"/>
                <a:gd name="T54" fmla="*/ 164 w 164"/>
                <a:gd name="T55" fmla="*/ 0 h 156"/>
                <a:gd name="T56" fmla="*/ 164 w 164"/>
                <a:gd name="T57" fmla="*/ 4 h 156"/>
                <a:gd name="T58" fmla="*/ 164 w 164"/>
                <a:gd name="T59" fmla="*/ 4 h 156"/>
                <a:gd name="T60" fmla="*/ 156 w 164"/>
                <a:gd name="T61" fmla="*/ 4 h 156"/>
                <a:gd name="T62" fmla="*/ 150 w 164"/>
                <a:gd name="T63" fmla="*/ 8 h 156"/>
                <a:gd name="T64" fmla="*/ 144 w 164"/>
                <a:gd name="T65" fmla="*/ 16 h 156"/>
                <a:gd name="T66" fmla="*/ 136 w 164"/>
                <a:gd name="T67" fmla="*/ 30 h 156"/>
                <a:gd name="T68" fmla="*/ 84 w 164"/>
                <a:gd name="T69" fmla="*/ 156 h 156"/>
                <a:gd name="T70" fmla="*/ 24 w 164"/>
                <a:gd name="T71" fmla="*/ 26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156"/>
                <a:gd name="T110" fmla="*/ 164 w 164"/>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156">
                  <a:moveTo>
                    <a:pt x="24" y="26"/>
                  </a:moveTo>
                  <a:lnTo>
                    <a:pt x="24" y="26"/>
                  </a:lnTo>
                  <a:lnTo>
                    <a:pt x="22" y="22"/>
                  </a:lnTo>
                  <a:lnTo>
                    <a:pt x="18" y="16"/>
                  </a:lnTo>
                  <a:lnTo>
                    <a:pt x="10" y="8"/>
                  </a:lnTo>
                  <a:lnTo>
                    <a:pt x="6" y="6"/>
                  </a:lnTo>
                  <a:lnTo>
                    <a:pt x="0" y="4"/>
                  </a:lnTo>
                  <a:lnTo>
                    <a:pt x="0" y="0"/>
                  </a:lnTo>
                  <a:lnTo>
                    <a:pt x="72" y="0"/>
                  </a:lnTo>
                  <a:lnTo>
                    <a:pt x="72" y="4"/>
                  </a:lnTo>
                  <a:lnTo>
                    <a:pt x="62" y="4"/>
                  </a:lnTo>
                  <a:lnTo>
                    <a:pt x="60" y="6"/>
                  </a:lnTo>
                  <a:lnTo>
                    <a:pt x="56" y="10"/>
                  </a:lnTo>
                  <a:lnTo>
                    <a:pt x="56" y="14"/>
                  </a:lnTo>
                  <a:lnTo>
                    <a:pt x="56" y="18"/>
                  </a:lnTo>
                  <a:lnTo>
                    <a:pt x="58" y="32"/>
                  </a:lnTo>
                  <a:lnTo>
                    <a:pt x="92" y="108"/>
                  </a:lnTo>
                  <a:lnTo>
                    <a:pt x="126" y="30"/>
                  </a:lnTo>
                  <a:lnTo>
                    <a:pt x="128" y="24"/>
                  </a:lnTo>
                  <a:lnTo>
                    <a:pt x="128" y="18"/>
                  </a:lnTo>
                  <a:lnTo>
                    <a:pt x="128" y="14"/>
                  </a:lnTo>
                  <a:lnTo>
                    <a:pt x="126" y="10"/>
                  </a:lnTo>
                  <a:lnTo>
                    <a:pt x="120" y="6"/>
                  </a:lnTo>
                  <a:lnTo>
                    <a:pt x="112" y="4"/>
                  </a:lnTo>
                  <a:lnTo>
                    <a:pt x="112" y="0"/>
                  </a:lnTo>
                  <a:lnTo>
                    <a:pt x="164" y="0"/>
                  </a:lnTo>
                  <a:lnTo>
                    <a:pt x="164" y="4"/>
                  </a:lnTo>
                  <a:lnTo>
                    <a:pt x="156" y="4"/>
                  </a:lnTo>
                  <a:lnTo>
                    <a:pt x="150" y="8"/>
                  </a:lnTo>
                  <a:lnTo>
                    <a:pt x="144" y="16"/>
                  </a:lnTo>
                  <a:lnTo>
                    <a:pt x="136" y="30"/>
                  </a:lnTo>
                  <a:lnTo>
                    <a:pt x="84" y="156"/>
                  </a:lnTo>
                  <a:lnTo>
                    <a:pt x="2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59"/>
            <p:cNvSpPr>
              <a:spLocks/>
            </p:cNvSpPr>
            <p:nvPr/>
          </p:nvSpPr>
          <p:spPr bwMode="auto">
            <a:xfrm>
              <a:off x="2526" y="2404"/>
              <a:ext cx="166" cy="154"/>
            </a:xfrm>
            <a:custGeom>
              <a:avLst/>
              <a:gdLst>
                <a:gd name="T0" fmla="*/ 54 w 166"/>
                <a:gd name="T1" fmla="*/ 36 h 154"/>
                <a:gd name="T2" fmla="*/ 64 w 166"/>
                <a:gd name="T3" fmla="*/ 18 h 154"/>
                <a:gd name="T4" fmla="*/ 78 w 166"/>
                <a:gd name="T5" fmla="*/ 8 h 154"/>
                <a:gd name="T6" fmla="*/ 106 w 166"/>
                <a:gd name="T7" fmla="*/ 2 h 154"/>
                <a:gd name="T8" fmla="*/ 116 w 166"/>
                <a:gd name="T9" fmla="*/ 2 h 154"/>
                <a:gd name="T10" fmla="*/ 132 w 166"/>
                <a:gd name="T11" fmla="*/ 8 h 154"/>
                <a:gd name="T12" fmla="*/ 144 w 166"/>
                <a:gd name="T13" fmla="*/ 20 h 154"/>
                <a:gd name="T14" fmla="*/ 148 w 166"/>
                <a:gd name="T15" fmla="*/ 42 h 154"/>
                <a:gd name="T16" fmla="*/ 150 w 166"/>
                <a:gd name="T17" fmla="*/ 128 h 154"/>
                <a:gd name="T18" fmla="*/ 150 w 166"/>
                <a:gd name="T19" fmla="*/ 140 h 154"/>
                <a:gd name="T20" fmla="*/ 158 w 166"/>
                <a:gd name="T21" fmla="*/ 150 h 154"/>
                <a:gd name="T22" fmla="*/ 166 w 166"/>
                <a:gd name="T23" fmla="*/ 154 h 154"/>
                <a:gd name="T24" fmla="*/ 102 w 166"/>
                <a:gd name="T25" fmla="*/ 150 h 154"/>
                <a:gd name="T26" fmla="*/ 110 w 166"/>
                <a:gd name="T27" fmla="*/ 150 h 154"/>
                <a:gd name="T28" fmla="*/ 118 w 166"/>
                <a:gd name="T29" fmla="*/ 138 h 154"/>
                <a:gd name="T30" fmla="*/ 118 w 166"/>
                <a:gd name="T31" fmla="*/ 54 h 154"/>
                <a:gd name="T32" fmla="*/ 118 w 166"/>
                <a:gd name="T33" fmla="*/ 46 h 154"/>
                <a:gd name="T34" fmla="*/ 112 w 166"/>
                <a:gd name="T35" fmla="*/ 34 h 154"/>
                <a:gd name="T36" fmla="*/ 98 w 166"/>
                <a:gd name="T37" fmla="*/ 24 h 154"/>
                <a:gd name="T38" fmla="*/ 74 w 166"/>
                <a:gd name="T39" fmla="*/ 26 h 154"/>
                <a:gd name="T40" fmla="*/ 60 w 166"/>
                <a:gd name="T41" fmla="*/ 38 h 154"/>
                <a:gd name="T42" fmla="*/ 54 w 166"/>
                <a:gd name="T43" fmla="*/ 52 h 154"/>
                <a:gd name="T44" fmla="*/ 54 w 166"/>
                <a:gd name="T45" fmla="*/ 128 h 154"/>
                <a:gd name="T46" fmla="*/ 56 w 166"/>
                <a:gd name="T47" fmla="*/ 140 h 154"/>
                <a:gd name="T48" fmla="*/ 70 w 166"/>
                <a:gd name="T49" fmla="*/ 150 h 154"/>
                <a:gd name="T50" fmla="*/ 80 w 166"/>
                <a:gd name="T51" fmla="*/ 154 h 154"/>
                <a:gd name="T52" fmla="*/ 0 w 166"/>
                <a:gd name="T53" fmla="*/ 150 h 154"/>
                <a:gd name="T54" fmla="*/ 10 w 166"/>
                <a:gd name="T55" fmla="*/ 150 h 154"/>
                <a:gd name="T56" fmla="*/ 22 w 166"/>
                <a:gd name="T57" fmla="*/ 136 h 154"/>
                <a:gd name="T58" fmla="*/ 22 w 166"/>
                <a:gd name="T59" fmla="*/ 52 h 154"/>
                <a:gd name="T60" fmla="*/ 22 w 166"/>
                <a:gd name="T61" fmla="*/ 38 h 154"/>
                <a:gd name="T62" fmla="*/ 12 w 166"/>
                <a:gd name="T63" fmla="*/ 26 h 154"/>
                <a:gd name="T64" fmla="*/ 2 w 166"/>
                <a:gd name="T65" fmla="*/ 24 h 154"/>
                <a:gd name="T66" fmla="*/ 54 w 166"/>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6"/>
                <a:gd name="T103" fmla="*/ 0 h 154"/>
                <a:gd name="T104" fmla="*/ 166 w 166"/>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6" h="154">
                  <a:moveTo>
                    <a:pt x="54" y="36"/>
                  </a:moveTo>
                  <a:lnTo>
                    <a:pt x="54" y="36"/>
                  </a:lnTo>
                  <a:lnTo>
                    <a:pt x="60" y="26"/>
                  </a:lnTo>
                  <a:lnTo>
                    <a:pt x="64" y="18"/>
                  </a:lnTo>
                  <a:lnTo>
                    <a:pt x="72" y="12"/>
                  </a:lnTo>
                  <a:lnTo>
                    <a:pt x="78" y="8"/>
                  </a:lnTo>
                  <a:lnTo>
                    <a:pt x="92" y="2"/>
                  </a:lnTo>
                  <a:lnTo>
                    <a:pt x="106" y="2"/>
                  </a:lnTo>
                  <a:lnTo>
                    <a:pt x="116" y="2"/>
                  </a:lnTo>
                  <a:lnTo>
                    <a:pt x="126" y="4"/>
                  </a:lnTo>
                  <a:lnTo>
                    <a:pt x="132" y="8"/>
                  </a:lnTo>
                  <a:lnTo>
                    <a:pt x="138" y="14"/>
                  </a:lnTo>
                  <a:lnTo>
                    <a:pt x="144" y="20"/>
                  </a:lnTo>
                  <a:lnTo>
                    <a:pt x="146" y="30"/>
                  </a:lnTo>
                  <a:lnTo>
                    <a:pt x="148" y="42"/>
                  </a:lnTo>
                  <a:lnTo>
                    <a:pt x="150" y="58"/>
                  </a:lnTo>
                  <a:lnTo>
                    <a:pt x="150" y="128"/>
                  </a:lnTo>
                  <a:lnTo>
                    <a:pt x="150" y="140"/>
                  </a:lnTo>
                  <a:lnTo>
                    <a:pt x="152" y="146"/>
                  </a:lnTo>
                  <a:lnTo>
                    <a:pt x="158" y="150"/>
                  </a:lnTo>
                  <a:lnTo>
                    <a:pt x="164" y="150"/>
                  </a:lnTo>
                  <a:lnTo>
                    <a:pt x="166" y="154"/>
                  </a:lnTo>
                  <a:lnTo>
                    <a:pt x="104" y="154"/>
                  </a:lnTo>
                  <a:lnTo>
                    <a:pt x="102" y="150"/>
                  </a:lnTo>
                  <a:lnTo>
                    <a:pt x="110" y="150"/>
                  </a:lnTo>
                  <a:lnTo>
                    <a:pt x="116" y="144"/>
                  </a:lnTo>
                  <a:lnTo>
                    <a:pt x="118" y="138"/>
                  </a:lnTo>
                  <a:lnTo>
                    <a:pt x="118" y="126"/>
                  </a:lnTo>
                  <a:lnTo>
                    <a:pt x="118" y="54"/>
                  </a:lnTo>
                  <a:lnTo>
                    <a:pt x="118" y="46"/>
                  </a:lnTo>
                  <a:lnTo>
                    <a:pt x="116" y="40"/>
                  </a:lnTo>
                  <a:lnTo>
                    <a:pt x="112" y="34"/>
                  </a:lnTo>
                  <a:lnTo>
                    <a:pt x="108" y="30"/>
                  </a:lnTo>
                  <a:lnTo>
                    <a:pt x="98" y="24"/>
                  </a:lnTo>
                  <a:lnTo>
                    <a:pt x="86" y="24"/>
                  </a:lnTo>
                  <a:lnTo>
                    <a:pt x="74" y="26"/>
                  </a:lnTo>
                  <a:lnTo>
                    <a:pt x="64" y="34"/>
                  </a:lnTo>
                  <a:lnTo>
                    <a:pt x="60" y="38"/>
                  </a:lnTo>
                  <a:lnTo>
                    <a:pt x="56" y="44"/>
                  </a:lnTo>
                  <a:lnTo>
                    <a:pt x="54" y="52"/>
                  </a:lnTo>
                  <a:lnTo>
                    <a:pt x="54" y="60"/>
                  </a:lnTo>
                  <a:lnTo>
                    <a:pt x="54" y="128"/>
                  </a:lnTo>
                  <a:lnTo>
                    <a:pt x="56" y="140"/>
                  </a:lnTo>
                  <a:lnTo>
                    <a:pt x="62" y="146"/>
                  </a:lnTo>
                  <a:lnTo>
                    <a:pt x="70" y="150"/>
                  </a:lnTo>
                  <a:lnTo>
                    <a:pt x="80" y="150"/>
                  </a:lnTo>
                  <a:lnTo>
                    <a:pt x="80" y="154"/>
                  </a:lnTo>
                  <a:lnTo>
                    <a:pt x="0" y="154"/>
                  </a:lnTo>
                  <a:lnTo>
                    <a:pt x="0" y="150"/>
                  </a:lnTo>
                  <a:lnTo>
                    <a:pt x="10" y="150"/>
                  </a:lnTo>
                  <a:lnTo>
                    <a:pt x="18" y="144"/>
                  </a:lnTo>
                  <a:lnTo>
                    <a:pt x="22" y="136"/>
                  </a:lnTo>
                  <a:lnTo>
                    <a:pt x="22" y="122"/>
                  </a:lnTo>
                  <a:lnTo>
                    <a:pt x="22" y="52"/>
                  </a:lnTo>
                  <a:lnTo>
                    <a:pt x="22" y="38"/>
                  </a:lnTo>
                  <a:lnTo>
                    <a:pt x="18" y="30"/>
                  </a:lnTo>
                  <a:lnTo>
                    <a:pt x="12" y="26"/>
                  </a:lnTo>
                  <a:lnTo>
                    <a:pt x="2" y="24"/>
                  </a:lnTo>
                  <a:lnTo>
                    <a:pt x="28" y="14"/>
                  </a:lnTo>
                  <a:lnTo>
                    <a:pt x="54" y="0"/>
                  </a:lnTo>
                  <a:lnTo>
                    <a:pt x="5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60"/>
            <p:cNvSpPr>
              <a:spLocks/>
            </p:cNvSpPr>
            <p:nvPr/>
          </p:nvSpPr>
          <p:spPr bwMode="auto">
            <a:xfrm>
              <a:off x="2320" y="2334"/>
              <a:ext cx="230" cy="232"/>
            </a:xfrm>
            <a:custGeom>
              <a:avLst/>
              <a:gdLst>
                <a:gd name="T0" fmla="*/ 0 w 230"/>
                <a:gd name="T1" fmla="*/ 0 h 232"/>
                <a:gd name="T2" fmla="*/ 96 w 230"/>
                <a:gd name="T3" fmla="*/ 10 h 232"/>
                <a:gd name="T4" fmla="*/ 84 w 230"/>
                <a:gd name="T5" fmla="*/ 10 h 232"/>
                <a:gd name="T6" fmla="*/ 74 w 230"/>
                <a:gd name="T7" fmla="*/ 14 h 232"/>
                <a:gd name="T8" fmla="*/ 68 w 230"/>
                <a:gd name="T9" fmla="*/ 24 h 232"/>
                <a:gd name="T10" fmla="*/ 66 w 230"/>
                <a:gd name="T11" fmla="*/ 42 h 232"/>
                <a:gd name="T12" fmla="*/ 66 w 230"/>
                <a:gd name="T13" fmla="*/ 154 h 232"/>
                <a:gd name="T14" fmla="*/ 70 w 230"/>
                <a:gd name="T15" fmla="*/ 186 h 232"/>
                <a:gd name="T16" fmla="*/ 82 w 230"/>
                <a:gd name="T17" fmla="*/ 208 h 232"/>
                <a:gd name="T18" fmla="*/ 100 w 230"/>
                <a:gd name="T19" fmla="*/ 218 h 232"/>
                <a:gd name="T20" fmla="*/ 126 w 230"/>
                <a:gd name="T21" fmla="*/ 220 h 232"/>
                <a:gd name="T22" fmla="*/ 136 w 230"/>
                <a:gd name="T23" fmla="*/ 220 h 232"/>
                <a:gd name="T24" fmla="*/ 156 w 230"/>
                <a:gd name="T25" fmla="*/ 210 h 232"/>
                <a:gd name="T26" fmla="*/ 174 w 230"/>
                <a:gd name="T27" fmla="*/ 192 h 232"/>
                <a:gd name="T28" fmla="*/ 184 w 230"/>
                <a:gd name="T29" fmla="*/ 166 h 232"/>
                <a:gd name="T30" fmla="*/ 186 w 230"/>
                <a:gd name="T31" fmla="*/ 36 h 232"/>
                <a:gd name="T32" fmla="*/ 186 w 230"/>
                <a:gd name="T33" fmla="*/ 26 h 232"/>
                <a:gd name="T34" fmla="*/ 178 w 230"/>
                <a:gd name="T35" fmla="*/ 14 h 232"/>
                <a:gd name="T36" fmla="*/ 162 w 230"/>
                <a:gd name="T37" fmla="*/ 10 h 232"/>
                <a:gd name="T38" fmla="*/ 154 w 230"/>
                <a:gd name="T39" fmla="*/ 0 h 232"/>
                <a:gd name="T40" fmla="*/ 230 w 230"/>
                <a:gd name="T41" fmla="*/ 10 h 232"/>
                <a:gd name="T42" fmla="*/ 222 w 230"/>
                <a:gd name="T43" fmla="*/ 10 h 232"/>
                <a:gd name="T44" fmla="*/ 206 w 230"/>
                <a:gd name="T45" fmla="*/ 14 h 232"/>
                <a:gd name="T46" fmla="*/ 200 w 230"/>
                <a:gd name="T47" fmla="*/ 26 h 232"/>
                <a:gd name="T48" fmla="*/ 198 w 230"/>
                <a:gd name="T49" fmla="*/ 156 h 232"/>
                <a:gd name="T50" fmla="*/ 196 w 230"/>
                <a:gd name="T51" fmla="*/ 174 h 232"/>
                <a:gd name="T52" fmla="*/ 182 w 230"/>
                <a:gd name="T53" fmla="*/ 204 h 232"/>
                <a:gd name="T54" fmla="*/ 158 w 230"/>
                <a:gd name="T55" fmla="*/ 222 h 232"/>
                <a:gd name="T56" fmla="*/ 132 w 230"/>
                <a:gd name="T57" fmla="*/ 232 h 232"/>
                <a:gd name="T58" fmla="*/ 120 w 230"/>
                <a:gd name="T59" fmla="*/ 232 h 232"/>
                <a:gd name="T60" fmla="*/ 88 w 230"/>
                <a:gd name="T61" fmla="*/ 230 h 232"/>
                <a:gd name="T62" fmla="*/ 60 w 230"/>
                <a:gd name="T63" fmla="*/ 220 h 232"/>
                <a:gd name="T64" fmla="*/ 42 w 230"/>
                <a:gd name="T65" fmla="*/ 204 h 232"/>
                <a:gd name="T66" fmla="*/ 34 w 230"/>
                <a:gd name="T67" fmla="*/ 188 h 232"/>
                <a:gd name="T68" fmla="*/ 30 w 230"/>
                <a:gd name="T69" fmla="*/ 168 h 232"/>
                <a:gd name="T70" fmla="*/ 30 w 230"/>
                <a:gd name="T71" fmla="*/ 38 h 232"/>
                <a:gd name="T72" fmla="*/ 28 w 230"/>
                <a:gd name="T73" fmla="*/ 24 h 232"/>
                <a:gd name="T74" fmla="*/ 24 w 230"/>
                <a:gd name="T75" fmla="*/ 14 h 232"/>
                <a:gd name="T76" fmla="*/ 14 w 230"/>
                <a:gd name="T77" fmla="*/ 10 h 232"/>
                <a:gd name="T78" fmla="*/ 0 w 230"/>
                <a:gd name="T79" fmla="*/ 10 h 2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232"/>
                <a:gd name="T122" fmla="*/ 230 w 230"/>
                <a:gd name="T123" fmla="*/ 232 h 2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232">
                  <a:moveTo>
                    <a:pt x="0" y="10"/>
                  </a:moveTo>
                  <a:lnTo>
                    <a:pt x="0" y="0"/>
                  </a:lnTo>
                  <a:lnTo>
                    <a:pt x="96" y="0"/>
                  </a:lnTo>
                  <a:lnTo>
                    <a:pt x="96" y="10"/>
                  </a:lnTo>
                  <a:lnTo>
                    <a:pt x="84" y="10"/>
                  </a:lnTo>
                  <a:lnTo>
                    <a:pt x="78" y="12"/>
                  </a:lnTo>
                  <a:lnTo>
                    <a:pt x="74" y="14"/>
                  </a:lnTo>
                  <a:lnTo>
                    <a:pt x="70" y="18"/>
                  </a:lnTo>
                  <a:lnTo>
                    <a:pt x="68" y="24"/>
                  </a:lnTo>
                  <a:lnTo>
                    <a:pt x="66" y="32"/>
                  </a:lnTo>
                  <a:lnTo>
                    <a:pt x="66" y="42"/>
                  </a:lnTo>
                  <a:lnTo>
                    <a:pt x="66" y="154"/>
                  </a:lnTo>
                  <a:lnTo>
                    <a:pt x="66" y="172"/>
                  </a:lnTo>
                  <a:lnTo>
                    <a:pt x="70" y="186"/>
                  </a:lnTo>
                  <a:lnTo>
                    <a:pt x="74" y="198"/>
                  </a:lnTo>
                  <a:lnTo>
                    <a:pt x="82" y="208"/>
                  </a:lnTo>
                  <a:lnTo>
                    <a:pt x="90" y="214"/>
                  </a:lnTo>
                  <a:lnTo>
                    <a:pt x="100" y="218"/>
                  </a:lnTo>
                  <a:lnTo>
                    <a:pt x="112" y="220"/>
                  </a:lnTo>
                  <a:lnTo>
                    <a:pt x="126" y="220"/>
                  </a:lnTo>
                  <a:lnTo>
                    <a:pt x="136" y="220"/>
                  </a:lnTo>
                  <a:lnTo>
                    <a:pt x="146" y="216"/>
                  </a:lnTo>
                  <a:lnTo>
                    <a:pt x="156" y="210"/>
                  </a:lnTo>
                  <a:lnTo>
                    <a:pt x="166" y="202"/>
                  </a:lnTo>
                  <a:lnTo>
                    <a:pt x="174" y="192"/>
                  </a:lnTo>
                  <a:lnTo>
                    <a:pt x="180" y="180"/>
                  </a:lnTo>
                  <a:lnTo>
                    <a:pt x="184" y="166"/>
                  </a:lnTo>
                  <a:lnTo>
                    <a:pt x="186" y="154"/>
                  </a:lnTo>
                  <a:lnTo>
                    <a:pt x="186" y="36"/>
                  </a:lnTo>
                  <a:lnTo>
                    <a:pt x="186" y="26"/>
                  </a:lnTo>
                  <a:lnTo>
                    <a:pt x="182" y="20"/>
                  </a:lnTo>
                  <a:lnTo>
                    <a:pt x="178" y="14"/>
                  </a:lnTo>
                  <a:lnTo>
                    <a:pt x="174" y="12"/>
                  </a:lnTo>
                  <a:lnTo>
                    <a:pt x="162" y="10"/>
                  </a:lnTo>
                  <a:lnTo>
                    <a:pt x="154" y="10"/>
                  </a:lnTo>
                  <a:lnTo>
                    <a:pt x="154" y="0"/>
                  </a:lnTo>
                  <a:lnTo>
                    <a:pt x="230" y="0"/>
                  </a:lnTo>
                  <a:lnTo>
                    <a:pt x="230" y="10"/>
                  </a:lnTo>
                  <a:lnTo>
                    <a:pt x="222" y="10"/>
                  </a:lnTo>
                  <a:lnTo>
                    <a:pt x="210" y="12"/>
                  </a:lnTo>
                  <a:lnTo>
                    <a:pt x="206" y="14"/>
                  </a:lnTo>
                  <a:lnTo>
                    <a:pt x="202" y="20"/>
                  </a:lnTo>
                  <a:lnTo>
                    <a:pt x="200" y="26"/>
                  </a:lnTo>
                  <a:lnTo>
                    <a:pt x="198" y="36"/>
                  </a:lnTo>
                  <a:lnTo>
                    <a:pt x="198" y="156"/>
                  </a:lnTo>
                  <a:lnTo>
                    <a:pt x="196" y="174"/>
                  </a:lnTo>
                  <a:lnTo>
                    <a:pt x="190" y="190"/>
                  </a:lnTo>
                  <a:lnTo>
                    <a:pt x="182" y="204"/>
                  </a:lnTo>
                  <a:lnTo>
                    <a:pt x="170" y="214"/>
                  </a:lnTo>
                  <a:lnTo>
                    <a:pt x="158" y="222"/>
                  </a:lnTo>
                  <a:lnTo>
                    <a:pt x="144" y="228"/>
                  </a:lnTo>
                  <a:lnTo>
                    <a:pt x="132" y="232"/>
                  </a:lnTo>
                  <a:lnTo>
                    <a:pt x="120" y="232"/>
                  </a:lnTo>
                  <a:lnTo>
                    <a:pt x="104" y="232"/>
                  </a:lnTo>
                  <a:lnTo>
                    <a:pt x="88" y="230"/>
                  </a:lnTo>
                  <a:lnTo>
                    <a:pt x="74" y="226"/>
                  </a:lnTo>
                  <a:lnTo>
                    <a:pt x="60" y="220"/>
                  </a:lnTo>
                  <a:lnTo>
                    <a:pt x="48" y="210"/>
                  </a:lnTo>
                  <a:lnTo>
                    <a:pt x="42" y="204"/>
                  </a:lnTo>
                  <a:lnTo>
                    <a:pt x="38" y="196"/>
                  </a:lnTo>
                  <a:lnTo>
                    <a:pt x="34" y="188"/>
                  </a:lnTo>
                  <a:lnTo>
                    <a:pt x="32" y="178"/>
                  </a:lnTo>
                  <a:lnTo>
                    <a:pt x="30" y="168"/>
                  </a:lnTo>
                  <a:lnTo>
                    <a:pt x="30" y="156"/>
                  </a:lnTo>
                  <a:lnTo>
                    <a:pt x="30" y="38"/>
                  </a:lnTo>
                  <a:lnTo>
                    <a:pt x="28" y="24"/>
                  </a:lnTo>
                  <a:lnTo>
                    <a:pt x="26" y="18"/>
                  </a:lnTo>
                  <a:lnTo>
                    <a:pt x="24" y="14"/>
                  </a:lnTo>
                  <a:lnTo>
                    <a:pt x="20" y="12"/>
                  </a:lnTo>
                  <a:lnTo>
                    <a:pt x="14"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61"/>
            <p:cNvSpPr>
              <a:spLocks noEditPoints="1"/>
            </p:cNvSpPr>
            <p:nvPr/>
          </p:nvSpPr>
          <p:spPr bwMode="auto">
            <a:xfrm>
              <a:off x="3424" y="1250"/>
              <a:ext cx="482" cy="514"/>
            </a:xfrm>
            <a:custGeom>
              <a:avLst/>
              <a:gdLst>
                <a:gd name="T0" fmla="*/ 426 w 482"/>
                <a:gd name="T1" fmla="*/ 0 h 514"/>
                <a:gd name="T2" fmla="*/ 238 w 482"/>
                <a:gd name="T3" fmla="*/ 14 h 514"/>
                <a:gd name="T4" fmla="*/ 270 w 482"/>
                <a:gd name="T5" fmla="*/ 16 h 514"/>
                <a:gd name="T6" fmla="*/ 290 w 482"/>
                <a:gd name="T7" fmla="*/ 22 h 514"/>
                <a:gd name="T8" fmla="*/ 300 w 482"/>
                <a:gd name="T9" fmla="*/ 38 h 514"/>
                <a:gd name="T10" fmla="*/ 302 w 482"/>
                <a:gd name="T11" fmla="*/ 66 h 514"/>
                <a:gd name="T12" fmla="*/ 302 w 482"/>
                <a:gd name="T13" fmla="*/ 166 h 514"/>
                <a:gd name="T14" fmla="*/ 282 w 482"/>
                <a:gd name="T15" fmla="*/ 148 h 514"/>
                <a:gd name="T16" fmla="*/ 256 w 482"/>
                <a:gd name="T17" fmla="*/ 136 h 514"/>
                <a:gd name="T18" fmla="*/ 224 w 482"/>
                <a:gd name="T19" fmla="*/ 126 h 514"/>
                <a:gd name="T20" fmla="*/ 184 w 482"/>
                <a:gd name="T21" fmla="*/ 124 h 514"/>
                <a:gd name="T22" fmla="*/ 164 w 482"/>
                <a:gd name="T23" fmla="*/ 124 h 514"/>
                <a:gd name="T24" fmla="*/ 126 w 482"/>
                <a:gd name="T25" fmla="*/ 134 h 514"/>
                <a:gd name="T26" fmla="*/ 92 w 482"/>
                <a:gd name="T27" fmla="*/ 150 h 514"/>
                <a:gd name="T28" fmla="*/ 62 w 482"/>
                <a:gd name="T29" fmla="*/ 172 h 514"/>
                <a:gd name="T30" fmla="*/ 38 w 482"/>
                <a:gd name="T31" fmla="*/ 200 h 514"/>
                <a:gd name="T32" fmla="*/ 20 w 482"/>
                <a:gd name="T33" fmla="*/ 232 h 514"/>
                <a:gd name="T34" fmla="*/ 6 w 482"/>
                <a:gd name="T35" fmla="*/ 266 h 514"/>
                <a:gd name="T36" fmla="*/ 0 w 482"/>
                <a:gd name="T37" fmla="*/ 300 h 514"/>
                <a:gd name="T38" fmla="*/ 0 w 482"/>
                <a:gd name="T39" fmla="*/ 318 h 514"/>
                <a:gd name="T40" fmla="*/ 4 w 482"/>
                <a:gd name="T41" fmla="*/ 356 h 514"/>
                <a:gd name="T42" fmla="*/ 14 w 482"/>
                <a:gd name="T43" fmla="*/ 390 h 514"/>
                <a:gd name="T44" fmla="*/ 30 w 482"/>
                <a:gd name="T45" fmla="*/ 424 h 514"/>
                <a:gd name="T46" fmla="*/ 50 w 482"/>
                <a:gd name="T47" fmla="*/ 452 h 514"/>
                <a:gd name="T48" fmla="*/ 74 w 482"/>
                <a:gd name="T49" fmla="*/ 478 h 514"/>
                <a:gd name="T50" fmla="*/ 102 w 482"/>
                <a:gd name="T51" fmla="*/ 496 h 514"/>
                <a:gd name="T52" fmla="*/ 132 w 482"/>
                <a:gd name="T53" fmla="*/ 508 h 514"/>
                <a:gd name="T54" fmla="*/ 162 w 482"/>
                <a:gd name="T55" fmla="*/ 514 h 514"/>
                <a:gd name="T56" fmla="*/ 482 w 482"/>
                <a:gd name="T57" fmla="*/ 514 h 514"/>
                <a:gd name="T58" fmla="*/ 482 w 482"/>
                <a:gd name="T59" fmla="*/ 498 h 514"/>
                <a:gd name="T60" fmla="*/ 456 w 482"/>
                <a:gd name="T61" fmla="*/ 488 h 514"/>
                <a:gd name="T62" fmla="*/ 438 w 482"/>
                <a:gd name="T63" fmla="*/ 474 h 514"/>
                <a:gd name="T64" fmla="*/ 428 w 482"/>
                <a:gd name="T65" fmla="*/ 456 h 514"/>
                <a:gd name="T66" fmla="*/ 426 w 482"/>
                <a:gd name="T67" fmla="*/ 438 h 514"/>
                <a:gd name="T68" fmla="*/ 304 w 482"/>
                <a:gd name="T69" fmla="*/ 444 h 514"/>
                <a:gd name="T70" fmla="*/ 302 w 482"/>
                <a:gd name="T71" fmla="*/ 452 h 514"/>
                <a:gd name="T72" fmla="*/ 296 w 482"/>
                <a:gd name="T73" fmla="*/ 466 h 514"/>
                <a:gd name="T74" fmla="*/ 284 w 482"/>
                <a:gd name="T75" fmla="*/ 476 h 514"/>
                <a:gd name="T76" fmla="*/ 266 w 482"/>
                <a:gd name="T77" fmla="*/ 484 h 514"/>
                <a:gd name="T78" fmla="*/ 256 w 482"/>
                <a:gd name="T79" fmla="*/ 484 h 514"/>
                <a:gd name="T80" fmla="*/ 234 w 482"/>
                <a:gd name="T81" fmla="*/ 480 h 514"/>
                <a:gd name="T82" fmla="*/ 212 w 482"/>
                <a:gd name="T83" fmla="*/ 474 h 514"/>
                <a:gd name="T84" fmla="*/ 176 w 482"/>
                <a:gd name="T85" fmla="*/ 446 h 514"/>
                <a:gd name="T86" fmla="*/ 148 w 482"/>
                <a:gd name="T87" fmla="*/ 408 h 514"/>
                <a:gd name="T88" fmla="*/ 128 w 482"/>
                <a:gd name="T89" fmla="*/ 364 h 514"/>
                <a:gd name="T90" fmla="*/ 120 w 482"/>
                <a:gd name="T91" fmla="*/ 314 h 514"/>
                <a:gd name="T92" fmla="*/ 122 w 482"/>
                <a:gd name="T93" fmla="*/ 292 h 514"/>
                <a:gd name="T94" fmla="*/ 132 w 482"/>
                <a:gd name="T95" fmla="*/ 244 h 514"/>
                <a:gd name="T96" fmla="*/ 154 w 482"/>
                <a:gd name="T97" fmla="*/ 200 h 514"/>
                <a:gd name="T98" fmla="*/ 170 w 482"/>
                <a:gd name="T99" fmla="*/ 182 h 514"/>
                <a:gd name="T100" fmla="*/ 190 w 482"/>
                <a:gd name="T101" fmla="*/ 170 h 514"/>
                <a:gd name="T102" fmla="*/ 212 w 482"/>
                <a:gd name="T103" fmla="*/ 164 h 514"/>
                <a:gd name="T104" fmla="*/ 222 w 482"/>
                <a:gd name="T105" fmla="*/ 164 h 514"/>
                <a:gd name="T106" fmla="*/ 238 w 482"/>
                <a:gd name="T107" fmla="*/ 164 h 514"/>
                <a:gd name="T108" fmla="*/ 268 w 482"/>
                <a:gd name="T109" fmla="*/ 172 h 514"/>
                <a:gd name="T110" fmla="*/ 290 w 482"/>
                <a:gd name="T111" fmla="*/ 188 h 514"/>
                <a:gd name="T112" fmla="*/ 302 w 482"/>
                <a:gd name="T113" fmla="*/ 214 h 514"/>
                <a:gd name="T114" fmla="*/ 304 w 482"/>
                <a:gd name="T115" fmla="*/ 444 h 5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2"/>
                <a:gd name="T175" fmla="*/ 0 h 514"/>
                <a:gd name="T176" fmla="*/ 482 w 482"/>
                <a:gd name="T177" fmla="*/ 514 h 5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2" h="514">
                  <a:moveTo>
                    <a:pt x="426" y="438"/>
                  </a:moveTo>
                  <a:lnTo>
                    <a:pt x="426" y="0"/>
                  </a:lnTo>
                  <a:lnTo>
                    <a:pt x="238" y="0"/>
                  </a:lnTo>
                  <a:lnTo>
                    <a:pt x="238" y="14"/>
                  </a:lnTo>
                  <a:lnTo>
                    <a:pt x="270" y="16"/>
                  </a:lnTo>
                  <a:lnTo>
                    <a:pt x="280" y="18"/>
                  </a:lnTo>
                  <a:lnTo>
                    <a:pt x="290" y="22"/>
                  </a:lnTo>
                  <a:lnTo>
                    <a:pt x="296" y="28"/>
                  </a:lnTo>
                  <a:lnTo>
                    <a:pt x="300" y="38"/>
                  </a:lnTo>
                  <a:lnTo>
                    <a:pt x="302" y="50"/>
                  </a:lnTo>
                  <a:lnTo>
                    <a:pt x="302" y="66"/>
                  </a:lnTo>
                  <a:lnTo>
                    <a:pt x="302" y="166"/>
                  </a:lnTo>
                  <a:lnTo>
                    <a:pt x="292" y="156"/>
                  </a:lnTo>
                  <a:lnTo>
                    <a:pt x="282" y="148"/>
                  </a:lnTo>
                  <a:lnTo>
                    <a:pt x="270" y="142"/>
                  </a:lnTo>
                  <a:lnTo>
                    <a:pt x="256" y="136"/>
                  </a:lnTo>
                  <a:lnTo>
                    <a:pt x="240" y="130"/>
                  </a:lnTo>
                  <a:lnTo>
                    <a:pt x="224" y="126"/>
                  </a:lnTo>
                  <a:lnTo>
                    <a:pt x="204" y="124"/>
                  </a:lnTo>
                  <a:lnTo>
                    <a:pt x="184" y="124"/>
                  </a:lnTo>
                  <a:lnTo>
                    <a:pt x="164" y="124"/>
                  </a:lnTo>
                  <a:lnTo>
                    <a:pt x="144" y="128"/>
                  </a:lnTo>
                  <a:lnTo>
                    <a:pt x="126" y="134"/>
                  </a:lnTo>
                  <a:lnTo>
                    <a:pt x="108" y="140"/>
                  </a:lnTo>
                  <a:lnTo>
                    <a:pt x="92" y="150"/>
                  </a:lnTo>
                  <a:lnTo>
                    <a:pt x="76" y="160"/>
                  </a:lnTo>
                  <a:lnTo>
                    <a:pt x="62" y="172"/>
                  </a:lnTo>
                  <a:lnTo>
                    <a:pt x="50" y="186"/>
                  </a:lnTo>
                  <a:lnTo>
                    <a:pt x="38" y="200"/>
                  </a:lnTo>
                  <a:lnTo>
                    <a:pt x="28" y="216"/>
                  </a:lnTo>
                  <a:lnTo>
                    <a:pt x="20" y="232"/>
                  </a:lnTo>
                  <a:lnTo>
                    <a:pt x="12" y="250"/>
                  </a:lnTo>
                  <a:lnTo>
                    <a:pt x="6" y="266"/>
                  </a:lnTo>
                  <a:lnTo>
                    <a:pt x="2" y="284"/>
                  </a:lnTo>
                  <a:lnTo>
                    <a:pt x="0" y="300"/>
                  </a:lnTo>
                  <a:lnTo>
                    <a:pt x="0" y="318"/>
                  </a:lnTo>
                  <a:lnTo>
                    <a:pt x="0" y="336"/>
                  </a:lnTo>
                  <a:lnTo>
                    <a:pt x="4" y="356"/>
                  </a:lnTo>
                  <a:lnTo>
                    <a:pt x="8" y="374"/>
                  </a:lnTo>
                  <a:lnTo>
                    <a:pt x="14" y="390"/>
                  </a:lnTo>
                  <a:lnTo>
                    <a:pt x="20" y="408"/>
                  </a:lnTo>
                  <a:lnTo>
                    <a:pt x="30" y="424"/>
                  </a:lnTo>
                  <a:lnTo>
                    <a:pt x="38" y="438"/>
                  </a:lnTo>
                  <a:lnTo>
                    <a:pt x="50" y="452"/>
                  </a:lnTo>
                  <a:lnTo>
                    <a:pt x="62" y="466"/>
                  </a:lnTo>
                  <a:lnTo>
                    <a:pt x="74" y="478"/>
                  </a:lnTo>
                  <a:lnTo>
                    <a:pt x="88" y="488"/>
                  </a:lnTo>
                  <a:lnTo>
                    <a:pt x="102" y="496"/>
                  </a:lnTo>
                  <a:lnTo>
                    <a:pt x="116" y="504"/>
                  </a:lnTo>
                  <a:lnTo>
                    <a:pt x="132" y="508"/>
                  </a:lnTo>
                  <a:lnTo>
                    <a:pt x="146" y="512"/>
                  </a:lnTo>
                  <a:lnTo>
                    <a:pt x="162" y="514"/>
                  </a:lnTo>
                  <a:lnTo>
                    <a:pt x="212" y="514"/>
                  </a:lnTo>
                  <a:lnTo>
                    <a:pt x="482" y="514"/>
                  </a:lnTo>
                  <a:lnTo>
                    <a:pt x="482" y="498"/>
                  </a:lnTo>
                  <a:lnTo>
                    <a:pt x="468" y="494"/>
                  </a:lnTo>
                  <a:lnTo>
                    <a:pt x="456" y="488"/>
                  </a:lnTo>
                  <a:lnTo>
                    <a:pt x="446" y="482"/>
                  </a:lnTo>
                  <a:lnTo>
                    <a:pt x="438" y="474"/>
                  </a:lnTo>
                  <a:lnTo>
                    <a:pt x="432" y="466"/>
                  </a:lnTo>
                  <a:lnTo>
                    <a:pt x="428" y="456"/>
                  </a:lnTo>
                  <a:lnTo>
                    <a:pt x="426" y="448"/>
                  </a:lnTo>
                  <a:lnTo>
                    <a:pt x="426" y="438"/>
                  </a:lnTo>
                  <a:close/>
                  <a:moveTo>
                    <a:pt x="304" y="444"/>
                  </a:moveTo>
                  <a:lnTo>
                    <a:pt x="304" y="444"/>
                  </a:lnTo>
                  <a:lnTo>
                    <a:pt x="302" y="452"/>
                  </a:lnTo>
                  <a:lnTo>
                    <a:pt x="300" y="458"/>
                  </a:lnTo>
                  <a:lnTo>
                    <a:pt x="296" y="466"/>
                  </a:lnTo>
                  <a:lnTo>
                    <a:pt x="292" y="472"/>
                  </a:lnTo>
                  <a:lnTo>
                    <a:pt x="284" y="476"/>
                  </a:lnTo>
                  <a:lnTo>
                    <a:pt x="276" y="480"/>
                  </a:lnTo>
                  <a:lnTo>
                    <a:pt x="266" y="484"/>
                  </a:lnTo>
                  <a:lnTo>
                    <a:pt x="256" y="484"/>
                  </a:lnTo>
                  <a:lnTo>
                    <a:pt x="244" y="482"/>
                  </a:lnTo>
                  <a:lnTo>
                    <a:pt x="234" y="480"/>
                  </a:lnTo>
                  <a:lnTo>
                    <a:pt x="212" y="474"/>
                  </a:lnTo>
                  <a:lnTo>
                    <a:pt x="192" y="462"/>
                  </a:lnTo>
                  <a:lnTo>
                    <a:pt x="176" y="446"/>
                  </a:lnTo>
                  <a:lnTo>
                    <a:pt x="160" y="428"/>
                  </a:lnTo>
                  <a:lnTo>
                    <a:pt x="148" y="408"/>
                  </a:lnTo>
                  <a:lnTo>
                    <a:pt x="136" y="386"/>
                  </a:lnTo>
                  <a:lnTo>
                    <a:pt x="128" y="364"/>
                  </a:lnTo>
                  <a:lnTo>
                    <a:pt x="124" y="338"/>
                  </a:lnTo>
                  <a:lnTo>
                    <a:pt x="120" y="314"/>
                  </a:lnTo>
                  <a:lnTo>
                    <a:pt x="122" y="292"/>
                  </a:lnTo>
                  <a:lnTo>
                    <a:pt x="126" y="268"/>
                  </a:lnTo>
                  <a:lnTo>
                    <a:pt x="132" y="244"/>
                  </a:lnTo>
                  <a:lnTo>
                    <a:pt x="142" y="220"/>
                  </a:lnTo>
                  <a:lnTo>
                    <a:pt x="154" y="200"/>
                  </a:lnTo>
                  <a:lnTo>
                    <a:pt x="162" y="190"/>
                  </a:lnTo>
                  <a:lnTo>
                    <a:pt x="170" y="182"/>
                  </a:lnTo>
                  <a:lnTo>
                    <a:pt x="180" y="176"/>
                  </a:lnTo>
                  <a:lnTo>
                    <a:pt x="190" y="170"/>
                  </a:lnTo>
                  <a:lnTo>
                    <a:pt x="200" y="166"/>
                  </a:lnTo>
                  <a:lnTo>
                    <a:pt x="212" y="164"/>
                  </a:lnTo>
                  <a:lnTo>
                    <a:pt x="222" y="164"/>
                  </a:lnTo>
                  <a:lnTo>
                    <a:pt x="238" y="164"/>
                  </a:lnTo>
                  <a:lnTo>
                    <a:pt x="254" y="166"/>
                  </a:lnTo>
                  <a:lnTo>
                    <a:pt x="268" y="172"/>
                  </a:lnTo>
                  <a:lnTo>
                    <a:pt x="280" y="178"/>
                  </a:lnTo>
                  <a:lnTo>
                    <a:pt x="290" y="188"/>
                  </a:lnTo>
                  <a:lnTo>
                    <a:pt x="298" y="200"/>
                  </a:lnTo>
                  <a:lnTo>
                    <a:pt x="302" y="214"/>
                  </a:lnTo>
                  <a:lnTo>
                    <a:pt x="304" y="232"/>
                  </a:lnTo>
                  <a:lnTo>
                    <a:pt x="304" y="4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62"/>
            <p:cNvSpPr>
              <a:spLocks noEditPoints="1"/>
            </p:cNvSpPr>
            <p:nvPr/>
          </p:nvSpPr>
          <p:spPr bwMode="auto">
            <a:xfrm>
              <a:off x="2690" y="2346"/>
              <a:ext cx="70" cy="212"/>
            </a:xfrm>
            <a:custGeom>
              <a:avLst/>
              <a:gdLst>
                <a:gd name="T0" fmla="*/ 40 w 70"/>
                <a:gd name="T1" fmla="*/ 0 h 212"/>
                <a:gd name="T2" fmla="*/ 40 w 70"/>
                <a:gd name="T3" fmla="*/ 0 h 212"/>
                <a:gd name="T4" fmla="*/ 46 w 70"/>
                <a:gd name="T5" fmla="*/ 2 h 212"/>
                <a:gd name="T6" fmla="*/ 52 w 70"/>
                <a:gd name="T7" fmla="*/ 6 h 212"/>
                <a:gd name="T8" fmla="*/ 58 w 70"/>
                <a:gd name="T9" fmla="*/ 14 h 212"/>
                <a:gd name="T10" fmla="*/ 60 w 70"/>
                <a:gd name="T11" fmla="*/ 22 h 212"/>
                <a:gd name="T12" fmla="*/ 60 w 70"/>
                <a:gd name="T13" fmla="*/ 22 h 212"/>
                <a:gd name="T14" fmla="*/ 58 w 70"/>
                <a:gd name="T15" fmla="*/ 30 h 212"/>
                <a:gd name="T16" fmla="*/ 52 w 70"/>
                <a:gd name="T17" fmla="*/ 36 h 212"/>
                <a:gd name="T18" fmla="*/ 46 w 70"/>
                <a:gd name="T19" fmla="*/ 40 h 212"/>
                <a:gd name="T20" fmla="*/ 40 w 70"/>
                <a:gd name="T21" fmla="*/ 42 h 212"/>
                <a:gd name="T22" fmla="*/ 40 w 70"/>
                <a:gd name="T23" fmla="*/ 42 h 212"/>
                <a:gd name="T24" fmla="*/ 30 w 70"/>
                <a:gd name="T25" fmla="*/ 40 h 212"/>
                <a:gd name="T26" fmla="*/ 24 w 70"/>
                <a:gd name="T27" fmla="*/ 36 h 212"/>
                <a:gd name="T28" fmla="*/ 20 w 70"/>
                <a:gd name="T29" fmla="*/ 30 h 212"/>
                <a:gd name="T30" fmla="*/ 18 w 70"/>
                <a:gd name="T31" fmla="*/ 22 h 212"/>
                <a:gd name="T32" fmla="*/ 18 w 70"/>
                <a:gd name="T33" fmla="*/ 22 h 212"/>
                <a:gd name="T34" fmla="*/ 20 w 70"/>
                <a:gd name="T35" fmla="*/ 14 h 212"/>
                <a:gd name="T36" fmla="*/ 24 w 70"/>
                <a:gd name="T37" fmla="*/ 6 h 212"/>
                <a:gd name="T38" fmla="*/ 30 w 70"/>
                <a:gd name="T39" fmla="*/ 2 h 212"/>
                <a:gd name="T40" fmla="*/ 40 w 70"/>
                <a:gd name="T41" fmla="*/ 0 h 212"/>
                <a:gd name="T42" fmla="*/ 40 w 70"/>
                <a:gd name="T43" fmla="*/ 0 h 212"/>
                <a:gd name="T44" fmla="*/ 24 w 70"/>
                <a:gd name="T45" fmla="*/ 102 h 212"/>
                <a:gd name="T46" fmla="*/ 24 w 70"/>
                <a:gd name="T47" fmla="*/ 102 h 212"/>
                <a:gd name="T48" fmla="*/ 24 w 70"/>
                <a:gd name="T49" fmla="*/ 94 h 212"/>
                <a:gd name="T50" fmla="*/ 20 w 70"/>
                <a:gd name="T51" fmla="*/ 88 h 212"/>
                <a:gd name="T52" fmla="*/ 18 w 70"/>
                <a:gd name="T53" fmla="*/ 86 h 212"/>
                <a:gd name="T54" fmla="*/ 14 w 70"/>
                <a:gd name="T55" fmla="*/ 84 h 212"/>
                <a:gd name="T56" fmla="*/ 10 w 70"/>
                <a:gd name="T57" fmla="*/ 82 h 212"/>
                <a:gd name="T58" fmla="*/ 4 w 70"/>
                <a:gd name="T59" fmla="*/ 82 h 212"/>
                <a:gd name="T60" fmla="*/ 4 w 70"/>
                <a:gd name="T61" fmla="*/ 82 h 212"/>
                <a:gd name="T62" fmla="*/ 30 w 70"/>
                <a:gd name="T63" fmla="*/ 72 h 212"/>
                <a:gd name="T64" fmla="*/ 54 w 70"/>
                <a:gd name="T65" fmla="*/ 58 h 212"/>
                <a:gd name="T66" fmla="*/ 54 w 70"/>
                <a:gd name="T67" fmla="*/ 186 h 212"/>
                <a:gd name="T68" fmla="*/ 54 w 70"/>
                <a:gd name="T69" fmla="*/ 186 h 212"/>
                <a:gd name="T70" fmla="*/ 54 w 70"/>
                <a:gd name="T71" fmla="*/ 198 h 212"/>
                <a:gd name="T72" fmla="*/ 56 w 70"/>
                <a:gd name="T73" fmla="*/ 204 h 212"/>
                <a:gd name="T74" fmla="*/ 60 w 70"/>
                <a:gd name="T75" fmla="*/ 208 h 212"/>
                <a:gd name="T76" fmla="*/ 68 w 70"/>
                <a:gd name="T77" fmla="*/ 208 h 212"/>
                <a:gd name="T78" fmla="*/ 70 w 70"/>
                <a:gd name="T79" fmla="*/ 212 h 212"/>
                <a:gd name="T80" fmla="*/ 0 w 70"/>
                <a:gd name="T81" fmla="*/ 212 h 212"/>
                <a:gd name="T82" fmla="*/ 0 w 70"/>
                <a:gd name="T83" fmla="*/ 208 h 212"/>
                <a:gd name="T84" fmla="*/ 0 w 70"/>
                <a:gd name="T85" fmla="*/ 208 h 212"/>
                <a:gd name="T86" fmla="*/ 10 w 70"/>
                <a:gd name="T87" fmla="*/ 208 h 212"/>
                <a:gd name="T88" fmla="*/ 18 w 70"/>
                <a:gd name="T89" fmla="*/ 204 h 212"/>
                <a:gd name="T90" fmla="*/ 22 w 70"/>
                <a:gd name="T91" fmla="*/ 196 h 212"/>
                <a:gd name="T92" fmla="*/ 24 w 70"/>
                <a:gd name="T93" fmla="*/ 186 h 212"/>
                <a:gd name="T94" fmla="*/ 24 w 70"/>
                <a:gd name="T95" fmla="*/ 102 h 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212"/>
                <a:gd name="T146" fmla="*/ 70 w 70"/>
                <a:gd name="T147" fmla="*/ 212 h 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212">
                  <a:moveTo>
                    <a:pt x="40" y="0"/>
                  </a:moveTo>
                  <a:lnTo>
                    <a:pt x="40" y="0"/>
                  </a:lnTo>
                  <a:lnTo>
                    <a:pt x="46" y="2"/>
                  </a:lnTo>
                  <a:lnTo>
                    <a:pt x="52" y="6"/>
                  </a:lnTo>
                  <a:lnTo>
                    <a:pt x="58" y="14"/>
                  </a:lnTo>
                  <a:lnTo>
                    <a:pt x="60" y="22"/>
                  </a:lnTo>
                  <a:lnTo>
                    <a:pt x="58" y="30"/>
                  </a:lnTo>
                  <a:lnTo>
                    <a:pt x="52" y="36"/>
                  </a:lnTo>
                  <a:lnTo>
                    <a:pt x="46" y="40"/>
                  </a:lnTo>
                  <a:lnTo>
                    <a:pt x="40" y="42"/>
                  </a:lnTo>
                  <a:lnTo>
                    <a:pt x="30" y="40"/>
                  </a:lnTo>
                  <a:lnTo>
                    <a:pt x="24" y="36"/>
                  </a:lnTo>
                  <a:lnTo>
                    <a:pt x="20" y="30"/>
                  </a:lnTo>
                  <a:lnTo>
                    <a:pt x="18" y="22"/>
                  </a:lnTo>
                  <a:lnTo>
                    <a:pt x="20" y="14"/>
                  </a:lnTo>
                  <a:lnTo>
                    <a:pt x="24" y="6"/>
                  </a:lnTo>
                  <a:lnTo>
                    <a:pt x="30" y="2"/>
                  </a:lnTo>
                  <a:lnTo>
                    <a:pt x="40" y="0"/>
                  </a:lnTo>
                  <a:close/>
                  <a:moveTo>
                    <a:pt x="24" y="102"/>
                  </a:moveTo>
                  <a:lnTo>
                    <a:pt x="24" y="102"/>
                  </a:lnTo>
                  <a:lnTo>
                    <a:pt x="24" y="94"/>
                  </a:lnTo>
                  <a:lnTo>
                    <a:pt x="20" y="88"/>
                  </a:lnTo>
                  <a:lnTo>
                    <a:pt x="18" y="86"/>
                  </a:lnTo>
                  <a:lnTo>
                    <a:pt x="14" y="84"/>
                  </a:lnTo>
                  <a:lnTo>
                    <a:pt x="10" y="82"/>
                  </a:lnTo>
                  <a:lnTo>
                    <a:pt x="4" y="82"/>
                  </a:lnTo>
                  <a:lnTo>
                    <a:pt x="30" y="72"/>
                  </a:lnTo>
                  <a:lnTo>
                    <a:pt x="54" y="58"/>
                  </a:lnTo>
                  <a:lnTo>
                    <a:pt x="54" y="186"/>
                  </a:lnTo>
                  <a:lnTo>
                    <a:pt x="54" y="198"/>
                  </a:lnTo>
                  <a:lnTo>
                    <a:pt x="56" y="204"/>
                  </a:lnTo>
                  <a:lnTo>
                    <a:pt x="60" y="208"/>
                  </a:lnTo>
                  <a:lnTo>
                    <a:pt x="68" y="208"/>
                  </a:lnTo>
                  <a:lnTo>
                    <a:pt x="70" y="212"/>
                  </a:lnTo>
                  <a:lnTo>
                    <a:pt x="0" y="212"/>
                  </a:lnTo>
                  <a:lnTo>
                    <a:pt x="0" y="208"/>
                  </a:lnTo>
                  <a:lnTo>
                    <a:pt x="10" y="208"/>
                  </a:lnTo>
                  <a:lnTo>
                    <a:pt x="18" y="204"/>
                  </a:lnTo>
                  <a:lnTo>
                    <a:pt x="22" y="196"/>
                  </a:lnTo>
                  <a:lnTo>
                    <a:pt x="24" y="186"/>
                  </a:lnTo>
                  <a:lnTo>
                    <a:pt x="2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63"/>
            <p:cNvSpPr>
              <a:spLocks noEditPoints="1"/>
            </p:cNvSpPr>
            <p:nvPr/>
          </p:nvSpPr>
          <p:spPr bwMode="auto">
            <a:xfrm>
              <a:off x="3258" y="2346"/>
              <a:ext cx="74" cy="212"/>
            </a:xfrm>
            <a:custGeom>
              <a:avLst/>
              <a:gdLst>
                <a:gd name="T0" fmla="*/ 40 w 74"/>
                <a:gd name="T1" fmla="*/ 0 h 212"/>
                <a:gd name="T2" fmla="*/ 40 w 74"/>
                <a:gd name="T3" fmla="*/ 0 h 212"/>
                <a:gd name="T4" fmla="*/ 48 w 74"/>
                <a:gd name="T5" fmla="*/ 2 h 212"/>
                <a:gd name="T6" fmla="*/ 54 w 74"/>
                <a:gd name="T7" fmla="*/ 6 h 212"/>
                <a:gd name="T8" fmla="*/ 58 w 74"/>
                <a:gd name="T9" fmla="*/ 14 h 212"/>
                <a:gd name="T10" fmla="*/ 60 w 74"/>
                <a:gd name="T11" fmla="*/ 22 h 212"/>
                <a:gd name="T12" fmla="*/ 60 w 74"/>
                <a:gd name="T13" fmla="*/ 22 h 212"/>
                <a:gd name="T14" fmla="*/ 58 w 74"/>
                <a:gd name="T15" fmla="*/ 30 h 212"/>
                <a:gd name="T16" fmla="*/ 54 w 74"/>
                <a:gd name="T17" fmla="*/ 36 h 212"/>
                <a:gd name="T18" fmla="*/ 48 w 74"/>
                <a:gd name="T19" fmla="*/ 40 h 212"/>
                <a:gd name="T20" fmla="*/ 40 w 74"/>
                <a:gd name="T21" fmla="*/ 42 h 212"/>
                <a:gd name="T22" fmla="*/ 40 w 74"/>
                <a:gd name="T23" fmla="*/ 42 h 212"/>
                <a:gd name="T24" fmla="*/ 32 w 74"/>
                <a:gd name="T25" fmla="*/ 40 h 212"/>
                <a:gd name="T26" fmla="*/ 24 w 74"/>
                <a:gd name="T27" fmla="*/ 36 h 212"/>
                <a:gd name="T28" fmla="*/ 20 w 74"/>
                <a:gd name="T29" fmla="*/ 30 h 212"/>
                <a:gd name="T30" fmla="*/ 18 w 74"/>
                <a:gd name="T31" fmla="*/ 22 h 212"/>
                <a:gd name="T32" fmla="*/ 18 w 74"/>
                <a:gd name="T33" fmla="*/ 22 h 212"/>
                <a:gd name="T34" fmla="*/ 20 w 74"/>
                <a:gd name="T35" fmla="*/ 14 h 212"/>
                <a:gd name="T36" fmla="*/ 24 w 74"/>
                <a:gd name="T37" fmla="*/ 6 h 212"/>
                <a:gd name="T38" fmla="*/ 32 w 74"/>
                <a:gd name="T39" fmla="*/ 2 h 212"/>
                <a:gd name="T40" fmla="*/ 40 w 74"/>
                <a:gd name="T41" fmla="*/ 0 h 212"/>
                <a:gd name="T42" fmla="*/ 40 w 74"/>
                <a:gd name="T43" fmla="*/ 0 h 212"/>
                <a:gd name="T44" fmla="*/ 24 w 74"/>
                <a:gd name="T45" fmla="*/ 102 h 212"/>
                <a:gd name="T46" fmla="*/ 24 w 74"/>
                <a:gd name="T47" fmla="*/ 102 h 212"/>
                <a:gd name="T48" fmla="*/ 24 w 74"/>
                <a:gd name="T49" fmla="*/ 94 h 212"/>
                <a:gd name="T50" fmla="*/ 22 w 74"/>
                <a:gd name="T51" fmla="*/ 88 h 212"/>
                <a:gd name="T52" fmla="*/ 20 w 74"/>
                <a:gd name="T53" fmla="*/ 86 h 212"/>
                <a:gd name="T54" fmla="*/ 16 w 74"/>
                <a:gd name="T55" fmla="*/ 84 h 212"/>
                <a:gd name="T56" fmla="*/ 10 w 74"/>
                <a:gd name="T57" fmla="*/ 82 h 212"/>
                <a:gd name="T58" fmla="*/ 4 w 74"/>
                <a:gd name="T59" fmla="*/ 82 h 212"/>
                <a:gd name="T60" fmla="*/ 4 w 74"/>
                <a:gd name="T61" fmla="*/ 82 h 212"/>
                <a:gd name="T62" fmla="*/ 30 w 74"/>
                <a:gd name="T63" fmla="*/ 72 h 212"/>
                <a:gd name="T64" fmla="*/ 54 w 74"/>
                <a:gd name="T65" fmla="*/ 58 h 212"/>
                <a:gd name="T66" fmla="*/ 54 w 74"/>
                <a:gd name="T67" fmla="*/ 186 h 212"/>
                <a:gd name="T68" fmla="*/ 54 w 74"/>
                <a:gd name="T69" fmla="*/ 186 h 212"/>
                <a:gd name="T70" fmla="*/ 56 w 74"/>
                <a:gd name="T71" fmla="*/ 198 h 212"/>
                <a:gd name="T72" fmla="*/ 60 w 74"/>
                <a:gd name="T73" fmla="*/ 204 h 212"/>
                <a:gd name="T74" fmla="*/ 66 w 74"/>
                <a:gd name="T75" fmla="*/ 208 h 212"/>
                <a:gd name="T76" fmla="*/ 74 w 74"/>
                <a:gd name="T77" fmla="*/ 208 h 212"/>
                <a:gd name="T78" fmla="*/ 74 w 74"/>
                <a:gd name="T79" fmla="*/ 212 h 212"/>
                <a:gd name="T80" fmla="*/ 0 w 74"/>
                <a:gd name="T81" fmla="*/ 212 h 212"/>
                <a:gd name="T82" fmla="*/ 0 w 74"/>
                <a:gd name="T83" fmla="*/ 208 h 212"/>
                <a:gd name="T84" fmla="*/ 0 w 74"/>
                <a:gd name="T85" fmla="*/ 208 h 212"/>
                <a:gd name="T86" fmla="*/ 12 w 74"/>
                <a:gd name="T87" fmla="*/ 208 h 212"/>
                <a:gd name="T88" fmla="*/ 20 w 74"/>
                <a:gd name="T89" fmla="*/ 204 h 212"/>
                <a:gd name="T90" fmla="*/ 22 w 74"/>
                <a:gd name="T91" fmla="*/ 196 h 212"/>
                <a:gd name="T92" fmla="*/ 24 w 74"/>
                <a:gd name="T93" fmla="*/ 186 h 212"/>
                <a:gd name="T94" fmla="*/ 24 w 74"/>
                <a:gd name="T95" fmla="*/ 102 h 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212"/>
                <a:gd name="T146" fmla="*/ 74 w 74"/>
                <a:gd name="T147" fmla="*/ 212 h 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212">
                  <a:moveTo>
                    <a:pt x="40" y="0"/>
                  </a:moveTo>
                  <a:lnTo>
                    <a:pt x="40" y="0"/>
                  </a:lnTo>
                  <a:lnTo>
                    <a:pt x="48" y="2"/>
                  </a:lnTo>
                  <a:lnTo>
                    <a:pt x="54" y="6"/>
                  </a:lnTo>
                  <a:lnTo>
                    <a:pt x="58" y="14"/>
                  </a:lnTo>
                  <a:lnTo>
                    <a:pt x="60" y="22"/>
                  </a:lnTo>
                  <a:lnTo>
                    <a:pt x="58" y="30"/>
                  </a:lnTo>
                  <a:lnTo>
                    <a:pt x="54" y="36"/>
                  </a:lnTo>
                  <a:lnTo>
                    <a:pt x="48" y="40"/>
                  </a:lnTo>
                  <a:lnTo>
                    <a:pt x="40" y="42"/>
                  </a:lnTo>
                  <a:lnTo>
                    <a:pt x="32" y="40"/>
                  </a:lnTo>
                  <a:lnTo>
                    <a:pt x="24" y="36"/>
                  </a:lnTo>
                  <a:lnTo>
                    <a:pt x="20" y="30"/>
                  </a:lnTo>
                  <a:lnTo>
                    <a:pt x="18" y="22"/>
                  </a:lnTo>
                  <a:lnTo>
                    <a:pt x="20" y="14"/>
                  </a:lnTo>
                  <a:lnTo>
                    <a:pt x="24" y="6"/>
                  </a:lnTo>
                  <a:lnTo>
                    <a:pt x="32" y="2"/>
                  </a:lnTo>
                  <a:lnTo>
                    <a:pt x="40" y="0"/>
                  </a:lnTo>
                  <a:close/>
                  <a:moveTo>
                    <a:pt x="24" y="102"/>
                  </a:moveTo>
                  <a:lnTo>
                    <a:pt x="24" y="102"/>
                  </a:lnTo>
                  <a:lnTo>
                    <a:pt x="24" y="94"/>
                  </a:lnTo>
                  <a:lnTo>
                    <a:pt x="22" y="88"/>
                  </a:lnTo>
                  <a:lnTo>
                    <a:pt x="20" y="86"/>
                  </a:lnTo>
                  <a:lnTo>
                    <a:pt x="16" y="84"/>
                  </a:lnTo>
                  <a:lnTo>
                    <a:pt x="10" y="82"/>
                  </a:lnTo>
                  <a:lnTo>
                    <a:pt x="4" y="82"/>
                  </a:lnTo>
                  <a:lnTo>
                    <a:pt x="30" y="72"/>
                  </a:lnTo>
                  <a:lnTo>
                    <a:pt x="54" y="58"/>
                  </a:lnTo>
                  <a:lnTo>
                    <a:pt x="54" y="186"/>
                  </a:lnTo>
                  <a:lnTo>
                    <a:pt x="56" y="198"/>
                  </a:lnTo>
                  <a:lnTo>
                    <a:pt x="60" y="204"/>
                  </a:lnTo>
                  <a:lnTo>
                    <a:pt x="66" y="208"/>
                  </a:lnTo>
                  <a:lnTo>
                    <a:pt x="74" y="208"/>
                  </a:lnTo>
                  <a:lnTo>
                    <a:pt x="74" y="212"/>
                  </a:lnTo>
                  <a:lnTo>
                    <a:pt x="0" y="212"/>
                  </a:lnTo>
                  <a:lnTo>
                    <a:pt x="0" y="208"/>
                  </a:lnTo>
                  <a:lnTo>
                    <a:pt x="12" y="208"/>
                  </a:lnTo>
                  <a:lnTo>
                    <a:pt x="20" y="204"/>
                  </a:lnTo>
                  <a:lnTo>
                    <a:pt x="22" y="196"/>
                  </a:lnTo>
                  <a:lnTo>
                    <a:pt x="24" y="186"/>
                  </a:lnTo>
                  <a:lnTo>
                    <a:pt x="2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64"/>
            <p:cNvSpPr>
              <a:spLocks noEditPoints="1"/>
            </p:cNvSpPr>
            <p:nvPr/>
          </p:nvSpPr>
          <p:spPr bwMode="auto">
            <a:xfrm>
              <a:off x="2926" y="1750"/>
              <a:ext cx="676" cy="546"/>
            </a:xfrm>
            <a:custGeom>
              <a:avLst/>
              <a:gdLst>
                <a:gd name="T0" fmla="*/ 642 w 676"/>
                <a:gd name="T1" fmla="*/ 434 h 546"/>
                <a:gd name="T2" fmla="*/ 580 w 676"/>
                <a:gd name="T3" fmla="*/ 482 h 546"/>
                <a:gd name="T4" fmla="*/ 524 w 676"/>
                <a:gd name="T5" fmla="*/ 492 h 546"/>
                <a:gd name="T6" fmla="*/ 480 w 676"/>
                <a:gd name="T7" fmla="*/ 488 h 546"/>
                <a:gd name="T8" fmla="*/ 460 w 676"/>
                <a:gd name="T9" fmla="*/ 478 h 546"/>
                <a:gd name="T10" fmla="*/ 416 w 676"/>
                <a:gd name="T11" fmla="*/ 438 h 546"/>
                <a:gd name="T12" fmla="*/ 388 w 676"/>
                <a:gd name="T13" fmla="*/ 376 h 546"/>
                <a:gd name="T14" fmla="*/ 460 w 676"/>
                <a:gd name="T15" fmla="*/ 330 h 546"/>
                <a:gd name="T16" fmla="*/ 654 w 676"/>
                <a:gd name="T17" fmla="*/ 294 h 546"/>
                <a:gd name="T18" fmla="*/ 638 w 676"/>
                <a:gd name="T19" fmla="*/ 248 h 546"/>
                <a:gd name="T20" fmla="*/ 612 w 676"/>
                <a:gd name="T21" fmla="*/ 210 h 546"/>
                <a:gd name="T22" fmla="*/ 572 w 676"/>
                <a:gd name="T23" fmla="*/ 182 h 546"/>
                <a:gd name="T24" fmla="*/ 522 w 676"/>
                <a:gd name="T25" fmla="*/ 166 h 546"/>
                <a:gd name="T26" fmla="*/ 480 w 676"/>
                <a:gd name="T27" fmla="*/ 164 h 546"/>
                <a:gd name="T28" fmla="*/ 460 w 676"/>
                <a:gd name="T29" fmla="*/ 166 h 546"/>
                <a:gd name="T30" fmla="*/ 396 w 676"/>
                <a:gd name="T31" fmla="*/ 178 h 546"/>
                <a:gd name="T32" fmla="*/ 342 w 676"/>
                <a:gd name="T33" fmla="*/ 200 h 546"/>
                <a:gd name="T34" fmla="*/ 298 w 676"/>
                <a:gd name="T35" fmla="*/ 236 h 546"/>
                <a:gd name="T36" fmla="*/ 268 w 676"/>
                <a:gd name="T37" fmla="*/ 284 h 546"/>
                <a:gd name="T38" fmla="*/ 256 w 676"/>
                <a:gd name="T39" fmla="*/ 344 h 546"/>
                <a:gd name="T40" fmla="*/ 258 w 676"/>
                <a:gd name="T41" fmla="*/ 392 h 546"/>
                <a:gd name="T42" fmla="*/ 282 w 676"/>
                <a:gd name="T43" fmla="*/ 456 h 546"/>
                <a:gd name="T44" fmla="*/ 248 w 676"/>
                <a:gd name="T45" fmla="*/ 478 h 546"/>
                <a:gd name="T46" fmla="*/ 222 w 676"/>
                <a:gd name="T47" fmla="*/ 480 h 546"/>
                <a:gd name="T48" fmla="*/ 202 w 676"/>
                <a:gd name="T49" fmla="*/ 470 h 546"/>
                <a:gd name="T50" fmla="*/ 186 w 676"/>
                <a:gd name="T51" fmla="*/ 448 h 546"/>
                <a:gd name="T52" fmla="*/ 182 w 676"/>
                <a:gd name="T53" fmla="*/ 412 h 546"/>
                <a:gd name="T54" fmla="*/ 296 w 676"/>
                <a:gd name="T55" fmla="*/ 170 h 546"/>
                <a:gd name="T56" fmla="*/ 166 w 676"/>
                <a:gd name="T57" fmla="*/ 0 h 546"/>
                <a:gd name="T58" fmla="*/ 156 w 676"/>
                <a:gd name="T59" fmla="*/ 36 h 546"/>
                <a:gd name="T60" fmla="*/ 136 w 676"/>
                <a:gd name="T61" fmla="*/ 84 h 546"/>
                <a:gd name="T62" fmla="*/ 106 w 676"/>
                <a:gd name="T63" fmla="*/ 120 h 546"/>
                <a:gd name="T64" fmla="*/ 32 w 676"/>
                <a:gd name="T65" fmla="*/ 170 h 546"/>
                <a:gd name="T66" fmla="*/ 52 w 676"/>
                <a:gd name="T67" fmla="*/ 206 h 546"/>
                <a:gd name="T68" fmla="*/ 54 w 676"/>
                <a:gd name="T69" fmla="*/ 448 h 546"/>
                <a:gd name="T70" fmla="*/ 74 w 676"/>
                <a:gd name="T71" fmla="*/ 496 h 546"/>
                <a:gd name="T72" fmla="*/ 112 w 676"/>
                <a:gd name="T73" fmla="*/ 528 h 546"/>
                <a:gd name="T74" fmla="*/ 152 w 676"/>
                <a:gd name="T75" fmla="*/ 542 h 546"/>
                <a:gd name="T76" fmla="*/ 224 w 676"/>
                <a:gd name="T77" fmla="*/ 536 h 546"/>
                <a:gd name="T78" fmla="*/ 282 w 676"/>
                <a:gd name="T79" fmla="*/ 496 h 546"/>
                <a:gd name="T80" fmla="*/ 314 w 676"/>
                <a:gd name="T81" fmla="*/ 492 h 546"/>
                <a:gd name="T82" fmla="*/ 374 w 676"/>
                <a:gd name="T83" fmla="*/ 528 h 546"/>
                <a:gd name="T84" fmla="*/ 440 w 676"/>
                <a:gd name="T85" fmla="*/ 544 h 546"/>
                <a:gd name="T86" fmla="*/ 474 w 676"/>
                <a:gd name="T87" fmla="*/ 546 h 546"/>
                <a:gd name="T88" fmla="*/ 516 w 676"/>
                <a:gd name="T89" fmla="*/ 544 h 546"/>
                <a:gd name="T90" fmla="*/ 570 w 676"/>
                <a:gd name="T91" fmla="*/ 530 h 546"/>
                <a:gd name="T92" fmla="*/ 612 w 676"/>
                <a:gd name="T93" fmla="*/ 508 h 546"/>
                <a:gd name="T94" fmla="*/ 652 w 676"/>
                <a:gd name="T95" fmla="*/ 466 h 546"/>
                <a:gd name="T96" fmla="*/ 664 w 676"/>
                <a:gd name="T97" fmla="*/ 406 h 546"/>
                <a:gd name="T98" fmla="*/ 466 w 676"/>
                <a:gd name="T99" fmla="*/ 198 h 546"/>
                <a:gd name="T100" fmla="*/ 492 w 676"/>
                <a:gd name="T101" fmla="*/ 206 h 546"/>
                <a:gd name="T102" fmla="*/ 522 w 676"/>
                <a:gd name="T103" fmla="*/ 240 h 546"/>
                <a:gd name="T104" fmla="*/ 532 w 676"/>
                <a:gd name="T105" fmla="*/ 292 h 546"/>
                <a:gd name="T106" fmla="*/ 388 w 676"/>
                <a:gd name="T107" fmla="*/ 292 h 546"/>
                <a:gd name="T108" fmla="*/ 404 w 676"/>
                <a:gd name="T109" fmla="*/ 240 h 546"/>
                <a:gd name="T110" fmla="*/ 434 w 676"/>
                <a:gd name="T111" fmla="*/ 206 h 546"/>
                <a:gd name="T112" fmla="*/ 460 w 676"/>
                <a:gd name="T113" fmla="*/ 198 h 5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6"/>
                <a:gd name="T172" fmla="*/ 0 h 546"/>
                <a:gd name="T173" fmla="*/ 676 w 676"/>
                <a:gd name="T174" fmla="*/ 546 h 5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6" h="546">
                  <a:moveTo>
                    <a:pt x="664" y="406"/>
                  </a:moveTo>
                  <a:lnTo>
                    <a:pt x="664" y="406"/>
                  </a:lnTo>
                  <a:lnTo>
                    <a:pt x="642" y="434"/>
                  </a:lnTo>
                  <a:lnTo>
                    <a:pt x="620" y="456"/>
                  </a:lnTo>
                  <a:lnTo>
                    <a:pt x="600" y="472"/>
                  </a:lnTo>
                  <a:lnTo>
                    <a:pt x="580" y="482"/>
                  </a:lnTo>
                  <a:lnTo>
                    <a:pt x="562" y="488"/>
                  </a:lnTo>
                  <a:lnTo>
                    <a:pt x="542" y="492"/>
                  </a:lnTo>
                  <a:lnTo>
                    <a:pt x="524" y="492"/>
                  </a:lnTo>
                  <a:lnTo>
                    <a:pt x="504" y="492"/>
                  </a:lnTo>
                  <a:lnTo>
                    <a:pt x="480" y="488"/>
                  </a:lnTo>
                  <a:lnTo>
                    <a:pt x="470" y="484"/>
                  </a:lnTo>
                  <a:lnTo>
                    <a:pt x="460" y="478"/>
                  </a:lnTo>
                  <a:lnTo>
                    <a:pt x="444" y="468"/>
                  </a:lnTo>
                  <a:lnTo>
                    <a:pt x="430" y="454"/>
                  </a:lnTo>
                  <a:lnTo>
                    <a:pt x="416" y="438"/>
                  </a:lnTo>
                  <a:lnTo>
                    <a:pt x="404" y="418"/>
                  </a:lnTo>
                  <a:lnTo>
                    <a:pt x="396" y="398"/>
                  </a:lnTo>
                  <a:lnTo>
                    <a:pt x="388" y="376"/>
                  </a:lnTo>
                  <a:lnTo>
                    <a:pt x="384" y="354"/>
                  </a:lnTo>
                  <a:lnTo>
                    <a:pt x="384" y="330"/>
                  </a:lnTo>
                  <a:lnTo>
                    <a:pt x="460" y="330"/>
                  </a:lnTo>
                  <a:lnTo>
                    <a:pt x="660" y="330"/>
                  </a:lnTo>
                  <a:lnTo>
                    <a:pt x="654" y="294"/>
                  </a:lnTo>
                  <a:lnTo>
                    <a:pt x="650" y="278"/>
                  </a:lnTo>
                  <a:lnTo>
                    <a:pt x="644" y="264"/>
                  </a:lnTo>
                  <a:lnTo>
                    <a:pt x="638" y="248"/>
                  </a:lnTo>
                  <a:lnTo>
                    <a:pt x="630" y="234"/>
                  </a:lnTo>
                  <a:lnTo>
                    <a:pt x="622" y="222"/>
                  </a:lnTo>
                  <a:lnTo>
                    <a:pt x="612" y="210"/>
                  </a:lnTo>
                  <a:lnTo>
                    <a:pt x="600" y="200"/>
                  </a:lnTo>
                  <a:lnTo>
                    <a:pt x="586" y="190"/>
                  </a:lnTo>
                  <a:lnTo>
                    <a:pt x="572" y="182"/>
                  </a:lnTo>
                  <a:lnTo>
                    <a:pt x="556" y="176"/>
                  </a:lnTo>
                  <a:lnTo>
                    <a:pt x="540" y="170"/>
                  </a:lnTo>
                  <a:lnTo>
                    <a:pt x="522" y="166"/>
                  </a:lnTo>
                  <a:lnTo>
                    <a:pt x="502" y="164"/>
                  </a:lnTo>
                  <a:lnTo>
                    <a:pt x="480" y="164"/>
                  </a:lnTo>
                  <a:lnTo>
                    <a:pt x="470" y="164"/>
                  </a:lnTo>
                  <a:lnTo>
                    <a:pt x="460" y="166"/>
                  </a:lnTo>
                  <a:lnTo>
                    <a:pt x="438" y="168"/>
                  </a:lnTo>
                  <a:lnTo>
                    <a:pt x="416" y="172"/>
                  </a:lnTo>
                  <a:lnTo>
                    <a:pt x="396" y="178"/>
                  </a:lnTo>
                  <a:lnTo>
                    <a:pt x="376" y="184"/>
                  </a:lnTo>
                  <a:lnTo>
                    <a:pt x="358" y="192"/>
                  </a:lnTo>
                  <a:lnTo>
                    <a:pt x="342" y="200"/>
                  </a:lnTo>
                  <a:lnTo>
                    <a:pt x="326" y="212"/>
                  </a:lnTo>
                  <a:lnTo>
                    <a:pt x="310" y="224"/>
                  </a:lnTo>
                  <a:lnTo>
                    <a:pt x="298" y="236"/>
                  </a:lnTo>
                  <a:lnTo>
                    <a:pt x="286" y="252"/>
                  </a:lnTo>
                  <a:lnTo>
                    <a:pt x="276" y="268"/>
                  </a:lnTo>
                  <a:lnTo>
                    <a:pt x="268" y="284"/>
                  </a:lnTo>
                  <a:lnTo>
                    <a:pt x="262" y="304"/>
                  </a:lnTo>
                  <a:lnTo>
                    <a:pt x="258" y="324"/>
                  </a:lnTo>
                  <a:lnTo>
                    <a:pt x="256" y="344"/>
                  </a:lnTo>
                  <a:lnTo>
                    <a:pt x="254" y="368"/>
                  </a:lnTo>
                  <a:lnTo>
                    <a:pt x="258" y="392"/>
                  </a:lnTo>
                  <a:lnTo>
                    <a:pt x="262" y="416"/>
                  </a:lnTo>
                  <a:lnTo>
                    <a:pt x="272" y="438"/>
                  </a:lnTo>
                  <a:lnTo>
                    <a:pt x="282" y="456"/>
                  </a:lnTo>
                  <a:lnTo>
                    <a:pt x="264" y="470"/>
                  </a:lnTo>
                  <a:lnTo>
                    <a:pt x="248" y="478"/>
                  </a:lnTo>
                  <a:lnTo>
                    <a:pt x="238" y="480"/>
                  </a:lnTo>
                  <a:lnTo>
                    <a:pt x="230" y="480"/>
                  </a:lnTo>
                  <a:lnTo>
                    <a:pt x="222" y="480"/>
                  </a:lnTo>
                  <a:lnTo>
                    <a:pt x="214" y="478"/>
                  </a:lnTo>
                  <a:lnTo>
                    <a:pt x="208" y="474"/>
                  </a:lnTo>
                  <a:lnTo>
                    <a:pt x="202" y="470"/>
                  </a:lnTo>
                  <a:lnTo>
                    <a:pt x="196" y="464"/>
                  </a:lnTo>
                  <a:lnTo>
                    <a:pt x="190" y="456"/>
                  </a:lnTo>
                  <a:lnTo>
                    <a:pt x="186" y="448"/>
                  </a:lnTo>
                  <a:lnTo>
                    <a:pt x="184" y="438"/>
                  </a:lnTo>
                  <a:lnTo>
                    <a:pt x="182" y="426"/>
                  </a:lnTo>
                  <a:lnTo>
                    <a:pt x="182" y="412"/>
                  </a:lnTo>
                  <a:lnTo>
                    <a:pt x="180" y="206"/>
                  </a:lnTo>
                  <a:lnTo>
                    <a:pt x="296" y="206"/>
                  </a:lnTo>
                  <a:lnTo>
                    <a:pt x="296" y="170"/>
                  </a:lnTo>
                  <a:lnTo>
                    <a:pt x="180" y="170"/>
                  </a:lnTo>
                  <a:lnTo>
                    <a:pt x="180" y="6"/>
                  </a:lnTo>
                  <a:lnTo>
                    <a:pt x="166" y="0"/>
                  </a:lnTo>
                  <a:lnTo>
                    <a:pt x="162" y="18"/>
                  </a:lnTo>
                  <a:lnTo>
                    <a:pt x="156" y="36"/>
                  </a:lnTo>
                  <a:lnTo>
                    <a:pt x="150" y="54"/>
                  </a:lnTo>
                  <a:lnTo>
                    <a:pt x="144" y="68"/>
                  </a:lnTo>
                  <a:lnTo>
                    <a:pt x="136" y="84"/>
                  </a:lnTo>
                  <a:lnTo>
                    <a:pt x="126" y="96"/>
                  </a:lnTo>
                  <a:lnTo>
                    <a:pt x="118" y="110"/>
                  </a:lnTo>
                  <a:lnTo>
                    <a:pt x="106" y="120"/>
                  </a:lnTo>
                  <a:lnTo>
                    <a:pt x="84" y="140"/>
                  </a:lnTo>
                  <a:lnTo>
                    <a:pt x="58" y="156"/>
                  </a:lnTo>
                  <a:lnTo>
                    <a:pt x="32" y="170"/>
                  </a:lnTo>
                  <a:lnTo>
                    <a:pt x="2" y="178"/>
                  </a:lnTo>
                  <a:lnTo>
                    <a:pt x="0" y="206"/>
                  </a:lnTo>
                  <a:lnTo>
                    <a:pt x="52" y="206"/>
                  </a:lnTo>
                  <a:lnTo>
                    <a:pt x="52" y="426"/>
                  </a:lnTo>
                  <a:lnTo>
                    <a:pt x="54" y="448"/>
                  </a:lnTo>
                  <a:lnTo>
                    <a:pt x="58" y="466"/>
                  </a:lnTo>
                  <a:lnTo>
                    <a:pt x="66" y="482"/>
                  </a:lnTo>
                  <a:lnTo>
                    <a:pt x="74" y="496"/>
                  </a:lnTo>
                  <a:lnTo>
                    <a:pt x="86" y="508"/>
                  </a:lnTo>
                  <a:lnTo>
                    <a:pt x="98" y="518"/>
                  </a:lnTo>
                  <a:lnTo>
                    <a:pt x="112" y="528"/>
                  </a:lnTo>
                  <a:lnTo>
                    <a:pt x="126" y="534"/>
                  </a:lnTo>
                  <a:lnTo>
                    <a:pt x="152" y="542"/>
                  </a:lnTo>
                  <a:lnTo>
                    <a:pt x="176" y="544"/>
                  </a:lnTo>
                  <a:lnTo>
                    <a:pt x="200" y="542"/>
                  </a:lnTo>
                  <a:lnTo>
                    <a:pt x="224" y="536"/>
                  </a:lnTo>
                  <a:lnTo>
                    <a:pt x="244" y="526"/>
                  </a:lnTo>
                  <a:lnTo>
                    <a:pt x="264" y="514"/>
                  </a:lnTo>
                  <a:lnTo>
                    <a:pt x="282" y="496"/>
                  </a:lnTo>
                  <a:lnTo>
                    <a:pt x="298" y="476"/>
                  </a:lnTo>
                  <a:lnTo>
                    <a:pt x="314" y="492"/>
                  </a:lnTo>
                  <a:lnTo>
                    <a:pt x="334" y="506"/>
                  </a:lnTo>
                  <a:lnTo>
                    <a:pt x="354" y="518"/>
                  </a:lnTo>
                  <a:lnTo>
                    <a:pt x="374" y="528"/>
                  </a:lnTo>
                  <a:lnTo>
                    <a:pt x="396" y="534"/>
                  </a:lnTo>
                  <a:lnTo>
                    <a:pt x="418" y="540"/>
                  </a:lnTo>
                  <a:lnTo>
                    <a:pt x="440" y="544"/>
                  </a:lnTo>
                  <a:lnTo>
                    <a:pt x="460" y="546"/>
                  </a:lnTo>
                  <a:lnTo>
                    <a:pt x="474" y="546"/>
                  </a:lnTo>
                  <a:lnTo>
                    <a:pt x="496" y="546"/>
                  </a:lnTo>
                  <a:lnTo>
                    <a:pt x="516" y="544"/>
                  </a:lnTo>
                  <a:lnTo>
                    <a:pt x="534" y="540"/>
                  </a:lnTo>
                  <a:lnTo>
                    <a:pt x="552" y="536"/>
                  </a:lnTo>
                  <a:lnTo>
                    <a:pt x="570" y="530"/>
                  </a:lnTo>
                  <a:lnTo>
                    <a:pt x="584" y="524"/>
                  </a:lnTo>
                  <a:lnTo>
                    <a:pt x="598" y="516"/>
                  </a:lnTo>
                  <a:lnTo>
                    <a:pt x="612" y="508"/>
                  </a:lnTo>
                  <a:lnTo>
                    <a:pt x="624" y="498"/>
                  </a:lnTo>
                  <a:lnTo>
                    <a:pt x="634" y="488"/>
                  </a:lnTo>
                  <a:lnTo>
                    <a:pt x="652" y="466"/>
                  </a:lnTo>
                  <a:lnTo>
                    <a:pt x="666" y="444"/>
                  </a:lnTo>
                  <a:lnTo>
                    <a:pt x="676" y="418"/>
                  </a:lnTo>
                  <a:lnTo>
                    <a:pt x="664" y="406"/>
                  </a:lnTo>
                  <a:close/>
                  <a:moveTo>
                    <a:pt x="460" y="198"/>
                  </a:moveTo>
                  <a:lnTo>
                    <a:pt x="460" y="198"/>
                  </a:lnTo>
                  <a:lnTo>
                    <a:pt x="466" y="198"/>
                  </a:lnTo>
                  <a:lnTo>
                    <a:pt x="478" y="200"/>
                  </a:lnTo>
                  <a:lnTo>
                    <a:pt x="492" y="206"/>
                  </a:lnTo>
                  <a:lnTo>
                    <a:pt x="504" y="214"/>
                  </a:lnTo>
                  <a:lnTo>
                    <a:pt x="514" y="226"/>
                  </a:lnTo>
                  <a:lnTo>
                    <a:pt x="522" y="240"/>
                  </a:lnTo>
                  <a:lnTo>
                    <a:pt x="528" y="256"/>
                  </a:lnTo>
                  <a:lnTo>
                    <a:pt x="532" y="272"/>
                  </a:lnTo>
                  <a:lnTo>
                    <a:pt x="532" y="292"/>
                  </a:lnTo>
                  <a:lnTo>
                    <a:pt x="460" y="292"/>
                  </a:lnTo>
                  <a:lnTo>
                    <a:pt x="388" y="292"/>
                  </a:lnTo>
                  <a:lnTo>
                    <a:pt x="390" y="272"/>
                  </a:lnTo>
                  <a:lnTo>
                    <a:pt x="396" y="254"/>
                  </a:lnTo>
                  <a:lnTo>
                    <a:pt x="404" y="240"/>
                  </a:lnTo>
                  <a:lnTo>
                    <a:pt x="412" y="226"/>
                  </a:lnTo>
                  <a:lnTo>
                    <a:pt x="424" y="216"/>
                  </a:lnTo>
                  <a:lnTo>
                    <a:pt x="434" y="206"/>
                  </a:lnTo>
                  <a:lnTo>
                    <a:pt x="448" y="202"/>
                  </a:lnTo>
                  <a:lnTo>
                    <a:pt x="46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5"/>
            <p:cNvSpPr>
              <a:spLocks noEditPoints="1"/>
            </p:cNvSpPr>
            <p:nvPr/>
          </p:nvSpPr>
          <p:spPr bwMode="auto">
            <a:xfrm>
              <a:off x="1152" y="1254"/>
              <a:ext cx="958" cy="522"/>
            </a:xfrm>
            <a:custGeom>
              <a:avLst/>
              <a:gdLst>
                <a:gd name="T0" fmla="*/ 666 w 958"/>
                <a:gd name="T1" fmla="*/ 108 h 522"/>
                <a:gd name="T2" fmla="*/ 578 w 958"/>
                <a:gd name="T3" fmla="*/ 140 h 522"/>
                <a:gd name="T4" fmla="*/ 514 w 958"/>
                <a:gd name="T5" fmla="*/ 196 h 522"/>
                <a:gd name="T6" fmla="*/ 476 w 958"/>
                <a:gd name="T7" fmla="*/ 270 h 522"/>
                <a:gd name="T8" fmla="*/ 472 w 958"/>
                <a:gd name="T9" fmla="*/ 332 h 522"/>
                <a:gd name="T10" fmla="*/ 488 w 958"/>
                <a:gd name="T11" fmla="*/ 386 h 522"/>
                <a:gd name="T12" fmla="*/ 396 w 958"/>
                <a:gd name="T13" fmla="*/ 448 h 522"/>
                <a:gd name="T14" fmla="*/ 314 w 958"/>
                <a:gd name="T15" fmla="*/ 464 h 522"/>
                <a:gd name="T16" fmla="*/ 256 w 958"/>
                <a:gd name="T17" fmla="*/ 450 h 522"/>
                <a:gd name="T18" fmla="*/ 198 w 958"/>
                <a:gd name="T19" fmla="*/ 406 h 522"/>
                <a:gd name="T20" fmla="*/ 162 w 958"/>
                <a:gd name="T21" fmla="*/ 340 h 522"/>
                <a:gd name="T22" fmla="*/ 146 w 958"/>
                <a:gd name="T23" fmla="*/ 264 h 522"/>
                <a:gd name="T24" fmla="*/ 152 w 958"/>
                <a:gd name="T25" fmla="*/ 186 h 522"/>
                <a:gd name="T26" fmla="*/ 178 w 958"/>
                <a:gd name="T27" fmla="*/ 114 h 522"/>
                <a:gd name="T28" fmla="*/ 228 w 958"/>
                <a:gd name="T29" fmla="*/ 62 h 522"/>
                <a:gd name="T30" fmla="*/ 300 w 958"/>
                <a:gd name="T31" fmla="*/ 36 h 522"/>
                <a:gd name="T32" fmla="*/ 366 w 958"/>
                <a:gd name="T33" fmla="*/ 42 h 522"/>
                <a:gd name="T34" fmla="*/ 428 w 958"/>
                <a:gd name="T35" fmla="*/ 74 h 522"/>
                <a:gd name="T36" fmla="*/ 462 w 958"/>
                <a:gd name="T37" fmla="*/ 122 h 522"/>
                <a:gd name="T38" fmla="*/ 502 w 958"/>
                <a:gd name="T39" fmla="*/ 186 h 522"/>
                <a:gd name="T40" fmla="*/ 480 w 958"/>
                <a:gd name="T41" fmla="*/ 14 h 522"/>
                <a:gd name="T42" fmla="*/ 454 w 958"/>
                <a:gd name="T43" fmla="*/ 30 h 522"/>
                <a:gd name="T44" fmla="*/ 342 w 958"/>
                <a:gd name="T45" fmla="*/ 4 h 522"/>
                <a:gd name="T46" fmla="*/ 252 w 958"/>
                <a:gd name="T47" fmla="*/ 4 h 522"/>
                <a:gd name="T48" fmla="*/ 160 w 958"/>
                <a:gd name="T49" fmla="*/ 28 h 522"/>
                <a:gd name="T50" fmla="*/ 70 w 958"/>
                <a:gd name="T51" fmla="*/ 88 h 522"/>
                <a:gd name="T52" fmla="*/ 10 w 958"/>
                <a:gd name="T53" fmla="*/ 188 h 522"/>
                <a:gd name="T54" fmla="*/ 2 w 958"/>
                <a:gd name="T55" fmla="*/ 296 h 522"/>
                <a:gd name="T56" fmla="*/ 42 w 958"/>
                <a:gd name="T57" fmla="*/ 410 h 522"/>
                <a:gd name="T58" fmla="*/ 120 w 958"/>
                <a:gd name="T59" fmla="*/ 482 h 522"/>
                <a:gd name="T60" fmla="*/ 216 w 958"/>
                <a:gd name="T61" fmla="*/ 516 h 522"/>
                <a:gd name="T62" fmla="*/ 282 w 958"/>
                <a:gd name="T63" fmla="*/ 522 h 522"/>
                <a:gd name="T64" fmla="*/ 384 w 958"/>
                <a:gd name="T65" fmla="*/ 500 h 522"/>
                <a:gd name="T66" fmla="*/ 484 w 958"/>
                <a:gd name="T67" fmla="*/ 432 h 522"/>
                <a:gd name="T68" fmla="*/ 540 w 958"/>
                <a:gd name="T69" fmla="*/ 456 h 522"/>
                <a:gd name="T70" fmla="*/ 648 w 958"/>
                <a:gd name="T71" fmla="*/ 510 h 522"/>
                <a:gd name="T72" fmla="*/ 740 w 958"/>
                <a:gd name="T73" fmla="*/ 518 h 522"/>
                <a:gd name="T74" fmla="*/ 830 w 958"/>
                <a:gd name="T75" fmla="*/ 494 h 522"/>
                <a:gd name="T76" fmla="*/ 902 w 958"/>
                <a:gd name="T77" fmla="*/ 444 h 522"/>
                <a:gd name="T78" fmla="*/ 948 w 958"/>
                <a:gd name="T79" fmla="*/ 374 h 522"/>
                <a:gd name="T80" fmla="*/ 958 w 958"/>
                <a:gd name="T81" fmla="*/ 312 h 522"/>
                <a:gd name="T82" fmla="*/ 940 w 958"/>
                <a:gd name="T83" fmla="*/ 230 h 522"/>
                <a:gd name="T84" fmla="*/ 888 w 958"/>
                <a:gd name="T85" fmla="*/ 164 h 522"/>
                <a:gd name="T86" fmla="*/ 810 w 958"/>
                <a:gd name="T87" fmla="*/ 120 h 522"/>
                <a:gd name="T88" fmla="*/ 714 w 958"/>
                <a:gd name="T89" fmla="*/ 104 h 522"/>
                <a:gd name="T90" fmla="*/ 702 w 958"/>
                <a:gd name="T91" fmla="*/ 480 h 522"/>
                <a:gd name="T92" fmla="*/ 656 w 958"/>
                <a:gd name="T93" fmla="*/ 460 h 522"/>
                <a:gd name="T94" fmla="*/ 620 w 958"/>
                <a:gd name="T95" fmla="*/ 418 h 522"/>
                <a:gd name="T96" fmla="*/ 598 w 958"/>
                <a:gd name="T97" fmla="*/ 360 h 522"/>
                <a:gd name="T98" fmla="*/ 592 w 958"/>
                <a:gd name="T99" fmla="*/ 310 h 522"/>
                <a:gd name="T100" fmla="*/ 602 w 958"/>
                <a:gd name="T101" fmla="*/ 242 h 522"/>
                <a:gd name="T102" fmla="*/ 628 w 958"/>
                <a:gd name="T103" fmla="*/ 188 h 522"/>
                <a:gd name="T104" fmla="*/ 666 w 958"/>
                <a:gd name="T105" fmla="*/ 150 h 522"/>
                <a:gd name="T106" fmla="*/ 714 w 958"/>
                <a:gd name="T107" fmla="*/ 138 h 522"/>
                <a:gd name="T108" fmla="*/ 750 w 958"/>
                <a:gd name="T109" fmla="*/ 146 h 522"/>
                <a:gd name="T110" fmla="*/ 790 w 958"/>
                <a:gd name="T111" fmla="*/ 176 h 522"/>
                <a:gd name="T112" fmla="*/ 818 w 958"/>
                <a:gd name="T113" fmla="*/ 228 h 522"/>
                <a:gd name="T114" fmla="*/ 832 w 958"/>
                <a:gd name="T115" fmla="*/ 292 h 522"/>
                <a:gd name="T116" fmla="*/ 830 w 958"/>
                <a:gd name="T117" fmla="*/ 344 h 522"/>
                <a:gd name="T118" fmla="*/ 806 w 958"/>
                <a:gd name="T119" fmla="*/ 418 h 522"/>
                <a:gd name="T120" fmla="*/ 770 w 958"/>
                <a:gd name="T121" fmla="*/ 460 h 522"/>
                <a:gd name="T122" fmla="*/ 726 w 958"/>
                <a:gd name="T123" fmla="*/ 480 h 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8"/>
                <a:gd name="T187" fmla="*/ 0 h 522"/>
                <a:gd name="T188" fmla="*/ 958 w 958"/>
                <a:gd name="T189" fmla="*/ 522 h 5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8" h="522">
                  <a:moveTo>
                    <a:pt x="714" y="104"/>
                  </a:moveTo>
                  <a:lnTo>
                    <a:pt x="714" y="104"/>
                  </a:lnTo>
                  <a:lnTo>
                    <a:pt x="690" y="104"/>
                  </a:lnTo>
                  <a:lnTo>
                    <a:pt x="666" y="108"/>
                  </a:lnTo>
                  <a:lnTo>
                    <a:pt x="642" y="112"/>
                  </a:lnTo>
                  <a:lnTo>
                    <a:pt x="620" y="120"/>
                  </a:lnTo>
                  <a:lnTo>
                    <a:pt x="598" y="128"/>
                  </a:lnTo>
                  <a:lnTo>
                    <a:pt x="578" y="140"/>
                  </a:lnTo>
                  <a:lnTo>
                    <a:pt x="560" y="152"/>
                  </a:lnTo>
                  <a:lnTo>
                    <a:pt x="542" y="164"/>
                  </a:lnTo>
                  <a:lnTo>
                    <a:pt x="528" y="180"/>
                  </a:lnTo>
                  <a:lnTo>
                    <a:pt x="514" y="196"/>
                  </a:lnTo>
                  <a:lnTo>
                    <a:pt x="500" y="212"/>
                  </a:lnTo>
                  <a:lnTo>
                    <a:pt x="490" y="230"/>
                  </a:lnTo>
                  <a:lnTo>
                    <a:pt x="482" y="250"/>
                  </a:lnTo>
                  <a:lnTo>
                    <a:pt x="476" y="270"/>
                  </a:lnTo>
                  <a:lnTo>
                    <a:pt x="472" y="290"/>
                  </a:lnTo>
                  <a:lnTo>
                    <a:pt x="472" y="312"/>
                  </a:lnTo>
                  <a:lnTo>
                    <a:pt x="472" y="332"/>
                  </a:lnTo>
                  <a:lnTo>
                    <a:pt x="476" y="350"/>
                  </a:lnTo>
                  <a:lnTo>
                    <a:pt x="480" y="368"/>
                  </a:lnTo>
                  <a:lnTo>
                    <a:pt x="488" y="386"/>
                  </a:lnTo>
                  <a:lnTo>
                    <a:pt x="466" y="406"/>
                  </a:lnTo>
                  <a:lnTo>
                    <a:pt x="442" y="424"/>
                  </a:lnTo>
                  <a:lnTo>
                    <a:pt x="420" y="436"/>
                  </a:lnTo>
                  <a:lnTo>
                    <a:pt x="396" y="448"/>
                  </a:lnTo>
                  <a:lnTo>
                    <a:pt x="374" y="456"/>
                  </a:lnTo>
                  <a:lnTo>
                    <a:pt x="352" y="460"/>
                  </a:lnTo>
                  <a:lnTo>
                    <a:pt x="332" y="464"/>
                  </a:lnTo>
                  <a:lnTo>
                    <a:pt x="314" y="464"/>
                  </a:lnTo>
                  <a:lnTo>
                    <a:pt x="294" y="460"/>
                  </a:lnTo>
                  <a:lnTo>
                    <a:pt x="274" y="456"/>
                  </a:lnTo>
                  <a:lnTo>
                    <a:pt x="256" y="450"/>
                  </a:lnTo>
                  <a:lnTo>
                    <a:pt x="240" y="440"/>
                  </a:lnTo>
                  <a:lnTo>
                    <a:pt x="224" y="430"/>
                  </a:lnTo>
                  <a:lnTo>
                    <a:pt x="210" y="418"/>
                  </a:lnTo>
                  <a:lnTo>
                    <a:pt x="198" y="406"/>
                  </a:lnTo>
                  <a:lnTo>
                    <a:pt x="186" y="390"/>
                  </a:lnTo>
                  <a:lnTo>
                    <a:pt x="176" y="374"/>
                  </a:lnTo>
                  <a:lnTo>
                    <a:pt x="168" y="358"/>
                  </a:lnTo>
                  <a:lnTo>
                    <a:pt x="162" y="340"/>
                  </a:lnTo>
                  <a:lnTo>
                    <a:pt x="156" y="322"/>
                  </a:lnTo>
                  <a:lnTo>
                    <a:pt x="150" y="302"/>
                  </a:lnTo>
                  <a:lnTo>
                    <a:pt x="148" y="284"/>
                  </a:lnTo>
                  <a:lnTo>
                    <a:pt x="146" y="264"/>
                  </a:lnTo>
                  <a:lnTo>
                    <a:pt x="144" y="244"/>
                  </a:lnTo>
                  <a:lnTo>
                    <a:pt x="146" y="224"/>
                  </a:lnTo>
                  <a:lnTo>
                    <a:pt x="148" y="204"/>
                  </a:lnTo>
                  <a:lnTo>
                    <a:pt x="152" y="186"/>
                  </a:lnTo>
                  <a:lnTo>
                    <a:pt x="156" y="166"/>
                  </a:lnTo>
                  <a:lnTo>
                    <a:pt x="162" y="148"/>
                  </a:lnTo>
                  <a:lnTo>
                    <a:pt x="170" y="132"/>
                  </a:lnTo>
                  <a:lnTo>
                    <a:pt x="178" y="114"/>
                  </a:lnTo>
                  <a:lnTo>
                    <a:pt x="190" y="100"/>
                  </a:lnTo>
                  <a:lnTo>
                    <a:pt x="200" y="86"/>
                  </a:lnTo>
                  <a:lnTo>
                    <a:pt x="214" y="74"/>
                  </a:lnTo>
                  <a:lnTo>
                    <a:pt x="228" y="62"/>
                  </a:lnTo>
                  <a:lnTo>
                    <a:pt x="244" y="54"/>
                  </a:lnTo>
                  <a:lnTo>
                    <a:pt x="260" y="46"/>
                  </a:lnTo>
                  <a:lnTo>
                    <a:pt x="280" y="40"/>
                  </a:lnTo>
                  <a:lnTo>
                    <a:pt x="300" y="36"/>
                  </a:lnTo>
                  <a:lnTo>
                    <a:pt x="320" y="36"/>
                  </a:lnTo>
                  <a:lnTo>
                    <a:pt x="344" y="38"/>
                  </a:lnTo>
                  <a:lnTo>
                    <a:pt x="366" y="42"/>
                  </a:lnTo>
                  <a:lnTo>
                    <a:pt x="384" y="46"/>
                  </a:lnTo>
                  <a:lnTo>
                    <a:pt x="402" y="54"/>
                  </a:lnTo>
                  <a:lnTo>
                    <a:pt x="416" y="64"/>
                  </a:lnTo>
                  <a:lnTo>
                    <a:pt x="428" y="74"/>
                  </a:lnTo>
                  <a:lnTo>
                    <a:pt x="438" y="84"/>
                  </a:lnTo>
                  <a:lnTo>
                    <a:pt x="448" y="96"/>
                  </a:lnTo>
                  <a:lnTo>
                    <a:pt x="456" y="108"/>
                  </a:lnTo>
                  <a:lnTo>
                    <a:pt x="462" y="122"/>
                  </a:lnTo>
                  <a:lnTo>
                    <a:pt x="470" y="148"/>
                  </a:lnTo>
                  <a:lnTo>
                    <a:pt x="478" y="172"/>
                  </a:lnTo>
                  <a:lnTo>
                    <a:pt x="482" y="192"/>
                  </a:lnTo>
                  <a:lnTo>
                    <a:pt x="502" y="186"/>
                  </a:lnTo>
                  <a:lnTo>
                    <a:pt x="500" y="6"/>
                  </a:lnTo>
                  <a:lnTo>
                    <a:pt x="484" y="6"/>
                  </a:lnTo>
                  <a:lnTo>
                    <a:pt x="480" y="14"/>
                  </a:lnTo>
                  <a:lnTo>
                    <a:pt x="474" y="22"/>
                  </a:lnTo>
                  <a:lnTo>
                    <a:pt x="466" y="28"/>
                  </a:lnTo>
                  <a:lnTo>
                    <a:pt x="454" y="30"/>
                  </a:lnTo>
                  <a:lnTo>
                    <a:pt x="434" y="24"/>
                  </a:lnTo>
                  <a:lnTo>
                    <a:pt x="392" y="12"/>
                  </a:lnTo>
                  <a:lnTo>
                    <a:pt x="368" y="8"/>
                  </a:lnTo>
                  <a:lnTo>
                    <a:pt x="342" y="4"/>
                  </a:lnTo>
                  <a:lnTo>
                    <a:pt x="314" y="0"/>
                  </a:lnTo>
                  <a:lnTo>
                    <a:pt x="288" y="0"/>
                  </a:lnTo>
                  <a:lnTo>
                    <a:pt x="252" y="4"/>
                  </a:lnTo>
                  <a:lnTo>
                    <a:pt x="230" y="8"/>
                  </a:lnTo>
                  <a:lnTo>
                    <a:pt x="206" y="12"/>
                  </a:lnTo>
                  <a:lnTo>
                    <a:pt x="184" y="20"/>
                  </a:lnTo>
                  <a:lnTo>
                    <a:pt x="160" y="28"/>
                  </a:lnTo>
                  <a:lnTo>
                    <a:pt x="136" y="40"/>
                  </a:lnTo>
                  <a:lnTo>
                    <a:pt x="112" y="54"/>
                  </a:lnTo>
                  <a:lnTo>
                    <a:pt x="90" y="68"/>
                  </a:lnTo>
                  <a:lnTo>
                    <a:pt x="70" y="88"/>
                  </a:lnTo>
                  <a:lnTo>
                    <a:pt x="52" y="108"/>
                  </a:lnTo>
                  <a:lnTo>
                    <a:pt x="34" y="132"/>
                  </a:lnTo>
                  <a:lnTo>
                    <a:pt x="20" y="158"/>
                  </a:lnTo>
                  <a:lnTo>
                    <a:pt x="10" y="188"/>
                  </a:lnTo>
                  <a:lnTo>
                    <a:pt x="2" y="222"/>
                  </a:lnTo>
                  <a:lnTo>
                    <a:pt x="0" y="258"/>
                  </a:lnTo>
                  <a:lnTo>
                    <a:pt x="2" y="296"/>
                  </a:lnTo>
                  <a:lnTo>
                    <a:pt x="6" y="328"/>
                  </a:lnTo>
                  <a:lnTo>
                    <a:pt x="16" y="360"/>
                  </a:lnTo>
                  <a:lnTo>
                    <a:pt x="28" y="386"/>
                  </a:lnTo>
                  <a:lnTo>
                    <a:pt x="42" y="410"/>
                  </a:lnTo>
                  <a:lnTo>
                    <a:pt x="58" y="432"/>
                  </a:lnTo>
                  <a:lnTo>
                    <a:pt x="78" y="452"/>
                  </a:lnTo>
                  <a:lnTo>
                    <a:pt x="98" y="468"/>
                  </a:lnTo>
                  <a:lnTo>
                    <a:pt x="120" y="482"/>
                  </a:lnTo>
                  <a:lnTo>
                    <a:pt x="144" y="492"/>
                  </a:lnTo>
                  <a:lnTo>
                    <a:pt x="168" y="502"/>
                  </a:lnTo>
                  <a:lnTo>
                    <a:pt x="192" y="510"/>
                  </a:lnTo>
                  <a:lnTo>
                    <a:pt x="216" y="516"/>
                  </a:lnTo>
                  <a:lnTo>
                    <a:pt x="238" y="518"/>
                  </a:lnTo>
                  <a:lnTo>
                    <a:pt x="262" y="520"/>
                  </a:lnTo>
                  <a:lnTo>
                    <a:pt x="282" y="522"/>
                  </a:lnTo>
                  <a:lnTo>
                    <a:pt x="302" y="520"/>
                  </a:lnTo>
                  <a:lnTo>
                    <a:pt x="320" y="518"/>
                  </a:lnTo>
                  <a:lnTo>
                    <a:pt x="354" y="510"/>
                  </a:lnTo>
                  <a:lnTo>
                    <a:pt x="384" y="500"/>
                  </a:lnTo>
                  <a:lnTo>
                    <a:pt x="414" y="484"/>
                  </a:lnTo>
                  <a:lnTo>
                    <a:pt x="438" y="468"/>
                  </a:lnTo>
                  <a:lnTo>
                    <a:pt x="462" y="450"/>
                  </a:lnTo>
                  <a:lnTo>
                    <a:pt x="484" y="432"/>
                  </a:lnTo>
                  <a:lnTo>
                    <a:pt x="502" y="412"/>
                  </a:lnTo>
                  <a:lnTo>
                    <a:pt x="520" y="436"/>
                  </a:lnTo>
                  <a:lnTo>
                    <a:pt x="540" y="456"/>
                  </a:lnTo>
                  <a:lnTo>
                    <a:pt x="564" y="474"/>
                  </a:lnTo>
                  <a:lnTo>
                    <a:pt x="590" y="488"/>
                  </a:lnTo>
                  <a:lnTo>
                    <a:pt x="618" y="502"/>
                  </a:lnTo>
                  <a:lnTo>
                    <a:pt x="648" y="510"/>
                  </a:lnTo>
                  <a:lnTo>
                    <a:pt x="680" y="516"/>
                  </a:lnTo>
                  <a:lnTo>
                    <a:pt x="714" y="520"/>
                  </a:lnTo>
                  <a:lnTo>
                    <a:pt x="740" y="518"/>
                  </a:lnTo>
                  <a:lnTo>
                    <a:pt x="764" y="514"/>
                  </a:lnTo>
                  <a:lnTo>
                    <a:pt x="786" y="510"/>
                  </a:lnTo>
                  <a:lnTo>
                    <a:pt x="810" y="502"/>
                  </a:lnTo>
                  <a:lnTo>
                    <a:pt x="830" y="494"/>
                  </a:lnTo>
                  <a:lnTo>
                    <a:pt x="850" y="484"/>
                  </a:lnTo>
                  <a:lnTo>
                    <a:pt x="870" y="472"/>
                  </a:lnTo>
                  <a:lnTo>
                    <a:pt x="888" y="458"/>
                  </a:lnTo>
                  <a:lnTo>
                    <a:pt x="902" y="444"/>
                  </a:lnTo>
                  <a:lnTo>
                    <a:pt x="916" y="428"/>
                  </a:lnTo>
                  <a:lnTo>
                    <a:pt x="930" y="410"/>
                  </a:lnTo>
                  <a:lnTo>
                    <a:pt x="940" y="392"/>
                  </a:lnTo>
                  <a:lnTo>
                    <a:pt x="948" y="374"/>
                  </a:lnTo>
                  <a:lnTo>
                    <a:pt x="954" y="354"/>
                  </a:lnTo>
                  <a:lnTo>
                    <a:pt x="958" y="334"/>
                  </a:lnTo>
                  <a:lnTo>
                    <a:pt x="958" y="312"/>
                  </a:lnTo>
                  <a:lnTo>
                    <a:pt x="958" y="290"/>
                  </a:lnTo>
                  <a:lnTo>
                    <a:pt x="954" y="270"/>
                  </a:lnTo>
                  <a:lnTo>
                    <a:pt x="948" y="250"/>
                  </a:lnTo>
                  <a:lnTo>
                    <a:pt x="940" y="230"/>
                  </a:lnTo>
                  <a:lnTo>
                    <a:pt x="930" y="212"/>
                  </a:lnTo>
                  <a:lnTo>
                    <a:pt x="916" y="196"/>
                  </a:lnTo>
                  <a:lnTo>
                    <a:pt x="902" y="180"/>
                  </a:lnTo>
                  <a:lnTo>
                    <a:pt x="888" y="164"/>
                  </a:lnTo>
                  <a:lnTo>
                    <a:pt x="870" y="152"/>
                  </a:lnTo>
                  <a:lnTo>
                    <a:pt x="850" y="140"/>
                  </a:lnTo>
                  <a:lnTo>
                    <a:pt x="830" y="128"/>
                  </a:lnTo>
                  <a:lnTo>
                    <a:pt x="810" y="120"/>
                  </a:lnTo>
                  <a:lnTo>
                    <a:pt x="786" y="112"/>
                  </a:lnTo>
                  <a:lnTo>
                    <a:pt x="764" y="108"/>
                  </a:lnTo>
                  <a:lnTo>
                    <a:pt x="740" y="104"/>
                  </a:lnTo>
                  <a:lnTo>
                    <a:pt x="714" y="104"/>
                  </a:lnTo>
                  <a:close/>
                  <a:moveTo>
                    <a:pt x="714" y="482"/>
                  </a:moveTo>
                  <a:lnTo>
                    <a:pt x="714" y="482"/>
                  </a:lnTo>
                  <a:lnTo>
                    <a:pt x="702" y="480"/>
                  </a:lnTo>
                  <a:lnTo>
                    <a:pt x="690" y="478"/>
                  </a:lnTo>
                  <a:lnTo>
                    <a:pt x="678" y="474"/>
                  </a:lnTo>
                  <a:lnTo>
                    <a:pt x="666" y="468"/>
                  </a:lnTo>
                  <a:lnTo>
                    <a:pt x="656" y="460"/>
                  </a:lnTo>
                  <a:lnTo>
                    <a:pt x="646" y="452"/>
                  </a:lnTo>
                  <a:lnTo>
                    <a:pt x="636" y="442"/>
                  </a:lnTo>
                  <a:lnTo>
                    <a:pt x="628" y="430"/>
                  </a:lnTo>
                  <a:lnTo>
                    <a:pt x="620" y="418"/>
                  </a:lnTo>
                  <a:lnTo>
                    <a:pt x="614" y="406"/>
                  </a:lnTo>
                  <a:lnTo>
                    <a:pt x="608" y="392"/>
                  </a:lnTo>
                  <a:lnTo>
                    <a:pt x="602" y="376"/>
                  </a:lnTo>
                  <a:lnTo>
                    <a:pt x="598" y="360"/>
                  </a:lnTo>
                  <a:lnTo>
                    <a:pt x="596" y="344"/>
                  </a:lnTo>
                  <a:lnTo>
                    <a:pt x="594" y="328"/>
                  </a:lnTo>
                  <a:lnTo>
                    <a:pt x="592" y="310"/>
                  </a:lnTo>
                  <a:lnTo>
                    <a:pt x="594" y="292"/>
                  </a:lnTo>
                  <a:lnTo>
                    <a:pt x="596" y="276"/>
                  </a:lnTo>
                  <a:lnTo>
                    <a:pt x="598" y="258"/>
                  </a:lnTo>
                  <a:lnTo>
                    <a:pt x="602" y="242"/>
                  </a:lnTo>
                  <a:lnTo>
                    <a:pt x="608" y="228"/>
                  </a:lnTo>
                  <a:lnTo>
                    <a:pt x="614" y="214"/>
                  </a:lnTo>
                  <a:lnTo>
                    <a:pt x="620" y="200"/>
                  </a:lnTo>
                  <a:lnTo>
                    <a:pt x="628" y="188"/>
                  </a:lnTo>
                  <a:lnTo>
                    <a:pt x="636" y="176"/>
                  </a:lnTo>
                  <a:lnTo>
                    <a:pt x="646" y="166"/>
                  </a:lnTo>
                  <a:lnTo>
                    <a:pt x="656" y="158"/>
                  </a:lnTo>
                  <a:lnTo>
                    <a:pt x="666" y="150"/>
                  </a:lnTo>
                  <a:lnTo>
                    <a:pt x="678" y="146"/>
                  </a:lnTo>
                  <a:lnTo>
                    <a:pt x="690" y="140"/>
                  </a:lnTo>
                  <a:lnTo>
                    <a:pt x="702" y="138"/>
                  </a:lnTo>
                  <a:lnTo>
                    <a:pt x="714" y="138"/>
                  </a:lnTo>
                  <a:lnTo>
                    <a:pt x="726" y="138"/>
                  </a:lnTo>
                  <a:lnTo>
                    <a:pt x="738" y="140"/>
                  </a:lnTo>
                  <a:lnTo>
                    <a:pt x="750" y="146"/>
                  </a:lnTo>
                  <a:lnTo>
                    <a:pt x="760" y="150"/>
                  </a:lnTo>
                  <a:lnTo>
                    <a:pt x="770" y="158"/>
                  </a:lnTo>
                  <a:lnTo>
                    <a:pt x="780" y="166"/>
                  </a:lnTo>
                  <a:lnTo>
                    <a:pt x="790" y="176"/>
                  </a:lnTo>
                  <a:lnTo>
                    <a:pt x="798" y="188"/>
                  </a:lnTo>
                  <a:lnTo>
                    <a:pt x="806" y="200"/>
                  </a:lnTo>
                  <a:lnTo>
                    <a:pt x="812" y="214"/>
                  </a:lnTo>
                  <a:lnTo>
                    <a:pt x="818" y="228"/>
                  </a:lnTo>
                  <a:lnTo>
                    <a:pt x="824" y="242"/>
                  </a:lnTo>
                  <a:lnTo>
                    <a:pt x="828" y="258"/>
                  </a:lnTo>
                  <a:lnTo>
                    <a:pt x="830" y="276"/>
                  </a:lnTo>
                  <a:lnTo>
                    <a:pt x="832" y="292"/>
                  </a:lnTo>
                  <a:lnTo>
                    <a:pt x="834" y="310"/>
                  </a:lnTo>
                  <a:lnTo>
                    <a:pt x="832" y="328"/>
                  </a:lnTo>
                  <a:lnTo>
                    <a:pt x="830" y="344"/>
                  </a:lnTo>
                  <a:lnTo>
                    <a:pt x="828" y="360"/>
                  </a:lnTo>
                  <a:lnTo>
                    <a:pt x="824" y="376"/>
                  </a:lnTo>
                  <a:lnTo>
                    <a:pt x="812" y="406"/>
                  </a:lnTo>
                  <a:lnTo>
                    <a:pt x="806" y="418"/>
                  </a:lnTo>
                  <a:lnTo>
                    <a:pt x="798" y="430"/>
                  </a:lnTo>
                  <a:lnTo>
                    <a:pt x="790" y="442"/>
                  </a:lnTo>
                  <a:lnTo>
                    <a:pt x="780" y="452"/>
                  </a:lnTo>
                  <a:lnTo>
                    <a:pt x="770" y="460"/>
                  </a:lnTo>
                  <a:lnTo>
                    <a:pt x="760" y="468"/>
                  </a:lnTo>
                  <a:lnTo>
                    <a:pt x="750" y="474"/>
                  </a:lnTo>
                  <a:lnTo>
                    <a:pt x="738" y="478"/>
                  </a:lnTo>
                  <a:lnTo>
                    <a:pt x="726" y="480"/>
                  </a:lnTo>
                  <a:lnTo>
                    <a:pt x="714" y="4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6"/>
            <p:cNvSpPr>
              <a:spLocks noEditPoints="1"/>
            </p:cNvSpPr>
            <p:nvPr/>
          </p:nvSpPr>
          <p:spPr bwMode="auto">
            <a:xfrm>
              <a:off x="2266" y="1358"/>
              <a:ext cx="486" cy="416"/>
            </a:xfrm>
            <a:custGeom>
              <a:avLst/>
              <a:gdLst>
                <a:gd name="T0" fmla="*/ 218 w 486"/>
                <a:gd name="T1" fmla="*/ 0 h 416"/>
                <a:gd name="T2" fmla="*/ 148 w 486"/>
                <a:gd name="T3" fmla="*/ 16 h 416"/>
                <a:gd name="T4" fmla="*/ 88 w 486"/>
                <a:gd name="T5" fmla="*/ 48 h 416"/>
                <a:gd name="T6" fmla="*/ 42 w 486"/>
                <a:gd name="T7" fmla="*/ 92 h 416"/>
                <a:gd name="T8" fmla="*/ 10 w 486"/>
                <a:gd name="T9" fmla="*/ 146 h 416"/>
                <a:gd name="T10" fmla="*/ 0 w 486"/>
                <a:gd name="T11" fmla="*/ 208 h 416"/>
                <a:gd name="T12" fmla="*/ 4 w 486"/>
                <a:gd name="T13" fmla="*/ 250 h 416"/>
                <a:gd name="T14" fmla="*/ 30 w 486"/>
                <a:gd name="T15" fmla="*/ 306 h 416"/>
                <a:gd name="T16" fmla="*/ 72 w 486"/>
                <a:gd name="T17" fmla="*/ 354 h 416"/>
                <a:gd name="T18" fmla="*/ 128 w 486"/>
                <a:gd name="T19" fmla="*/ 390 h 416"/>
                <a:gd name="T20" fmla="*/ 194 w 486"/>
                <a:gd name="T21" fmla="*/ 410 h 416"/>
                <a:gd name="T22" fmla="*/ 242 w 486"/>
                <a:gd name="T23" fmla="*/ 416 h 416"/>
                <a:gd name="T24" fmla="*/ 316 w 486"/>
                <a:gd name="T25" fmla="*/ 406 h 416"/>
                <a:gd name="T26" fmla="*/ 378 w 486"/>
                <a:gd name="T27" fmla="*/ 380 h 416"/>
                <a:gd name="T28" fmla="*/ 430 w 486"/>
                <a:gd name="T29" fmla="*/ 340 h 416"/>
                <a:gd name="T30" fmla="*/ 466 w 486"/>
                <a:gd name="T31" fmla="*/ 288 h 416"/>
                <a:gd name="T32" fmla="*/ 484 w 486"/>
                <a:gd name="T33" fmla="*/ 230 h 416"/>
                <a:gd name="T34" fmla="*/ 484 w 486"/>
                <a:gd name="T35" fmla="*/ 186 h 416"/>
                <a:gd name="T36" fmla="*/ 466 w 486"/>
                <a:gd name="T37" fmla="*/ 126 h 416"/>
                <a:gd name="T38" fmla="*/ 430 w 486"/>
                <a:gd name="T39" fmla="*/ 76 h 416"/>
                <a:gd name="T40" fmla="*/ 378 w 486"/>
                <a:gd name="T41" fmla="*/ 36 h 416"/>
                <a:gd name="T42" fmla="*/ 316 w 486"/>
                <a:gd name="T43" fmla="*/ 8 h 416"/>
                <a:gd name="T44" fmla="*/ 242 w 486"/>
                <a:gd name="T45" fmla="*/ 0 h 416"/>
                <a:gd name="T46" fmla="*/ 242 w 486"/>
                <a:gd name="T47" fmla="*/ 378 h 416"/>
                <a:gd name="T48" fmla="*/ 206 w 486"/>
                <a:gd name="T49" fmla="*/ 370 h 416"/>
                <a:gd name="T50" fmla="*/ 174 w 486"/>
                <a:gd name="T51" fmla="*/ 348 h 416"/>
                <a:gd name="T52" fmla="*/ 148 w 486"/>
                <a:gd name="T53" fmla="*/ 314 h 416"/>
                <a:gd name="T54" fmla="*/ 130 w 486"/>
                <a:gd name="T55" fmla="*/ 272 h 416"/>
                <a:gd name="T56" fmla="*/ 122 w 486"/>
                <a:gd name="T57" fmla="*/ 224 h 416"/>
                <a:gd name="T58" fmla="*/ 122 w 486"/>
                <a:gd name="T59" fmla="*/ 188 h 416"/>
                <a:gd name="T60" fmla="*/ 130 w 486"/>
                <a:gd name="T61" fmla="*/ 138 h 416"/>
                <a:gd name="T62" fmla="*/ 148 w 486"/>
                <a:gd name="T63" fmla="*/ 96 h 416"/>
                <a:gd name="T64" fmla="*/ 174 w 486"/>
                <a:gd name="T65" fmla="*/ 62 h 416"/>
                <a:gd name="T66" fmla="*/ 206 w 486"/>
                <a:gd name="T67" fmla="*/ 42 h 416"/>
                <a:gd name="T68" fmla="*/ 242 w 486"/>
                <a:gd name="T69" fmla="*/ 34 h 416"/>
                <a:gd name="T70" fmla="*/ 266 w 486"/>
                <a:gd name="T71" fmla="*/ 36 h 416"/>
                <a:gd name="T72" fmla="*/ 300 w 486"/>
                <a:gd name="T73" fmla="*/ 54 h 416"/>
                <a:gd name="T74" fmla="*/ 326 w 486"/>
                <a:gd name="T75" fmla="*/ 84 h 416"/>
                <a:gd name="T76" fmla="*/ 348 w 486"/>
                <a:gd name="T77" fmla="*/ 124 h 416"/>
                <a:gd name="T78" fmla="*/ 360 w 486"/>
                <a:gd name="T79" fmla="*/ 172 h 416"/>
                <a:gd name="T80" fmla="*/ 362 w 486"/>
                <a:gd name="T81" fmla="*/ 206 h 416"/>
                <a:gd name="T82" fmla="*/ 356 w 486"/>
                <a:gd name="T83" fmla="*/ 256 h 416"/>
                <a:gd name="T84" fmla="*/ 334 w 486"/>
                <a:gd name="T85" fmla="*/ 314 h 416"/>
                <a:gd name="T86" fmla="*/ 310 w 486"/>
                <a:gd name="T87" fmla="*/ 348 h 416"/>
                <a:gd name="T88" fmla="*/ 278 w 486"/>
                <a:gd name="T89" fmla="*/ 370 h 416"/>
                <a:gd name="T90" fmla="*/ 242 w 486"/>
                <a:gd name="T91" fmla="*/ 378 h 4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416"/>
                <a:gd name="T140" fmla="*/ 486 w 486"/>
                <a:gd name="T141" fmla="*/ 416 h 4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416">
                  <a:moveTo>
                    <a:pt x="242" y="0"/>
                  </a:moveTo>
                  <a:lnTo>
                    <a:pt x="242" y="0"/>
                  </a:lnTo>
                  <a:lnTo>
                    <a:pt x="218" y="0"/>
                  </a:lnTo>
                  <a:lnTo>
                    <a:pt x="194" y="4"/>
                  </a:lnTo>
                  <a:lnTo>
                    <a:pt x="170" y="8"/>
                  </a:lnTo>
                  <a:lnTo>
                    <a:pt x="148" y="16"/>
                  </a:lnTo>
                  <a:lnTo>
                    <a:pt x="128" y="24"/>
                  </a:lnTo>
                  <a:lnTo>
                    <a:pt x="108" y="36"/>
                  </a:lnTo>
                  <a:lnTo>
                    <a:pt x="88" y="48"/>
                  </a:lnTo>
                  <a:lnTo>
                    <a:pt x="72" y="60"/>
                  </a:lnTo>
                  <a:lnTo>
                    <a:pt x="56" y="76"/>
                  </a:lnTo>
                  <a:lnTo>
                    <a:pt x="42" y="92"/>
                  </a:lnTo>
                  <a:lnTo>
                    <a:pt x="30" y="108"/>
                  </a:lnTo>
                  <a:lnTo>
                    <a:pt x="20" y="126"/>
                  </a:lnTo>
                  <a:lnTo>
                    <a:pt x="10" y="146"/>
                  </a:lnTo>
                  <a:lnTo>
                    <a:pt x="4" y="166"/>
                  </a:lnTo>
                  <a:lnTo>
                    <a:pt x="2" y="186"/>
                  </a:lnTo>
                  <a:lnTo>
                    <a:pt x="0" y="208"/>
                  </a:lnTo>
                  <a:lnTo>
                    <a:pt x="2" y="230"/>
                  </a:lnTo>
                  <a:lnTo>
                    <a:pt x="4" y="250"/>
                  </a:lnTo>
                  <a:lnTo>
                    <a:pt x="10" y="270"/>
                  </a:lnTo>
                  <a:lnTo>
                    <a:pt x="20" y="288"/>
                  </a:lnTo>
                  <a:lnTo>
                    <a:pt x="30" y="306"/>
                  </a:lnTo>
                  <a:lnTo>
                    <a:pt x="42" y="324"/>
                  </a:lnTo>
                  <a:lnTo>
                    <a:pt x="56" y="338"/>
                  </a:lnTo>
                  <a:lnTo>
                    <a:pt x="72" y="354"/>
                  </a:lnTo>
                  <a:lnTo>
                    <a:pt x="88" y="366"/>
                  </a:lnTo>
                  <a:lnTo>
                    <a:pt x="108" y="378"/>
                  </a:lnTo>
                  <a:lnTo>
                    <a:pt x="128" y="390"/>
                  </a:lnTo>
                  <a:lnTo>
                    <a:pt x="148" y="398"/>
                  </a:lnTo>
                  <a:lnTo>
                    <a:pt x="170" y="406"/>
                  </a:lnTo>
                  <a:lnTo>
                    <a:pt x="194" y="410"/>
                  </a:lnTo>
                  <a:lnTo>
                    <a:pt x="218" y="414"/>
                  </a:lnTo>
                  <a:lnTo>
                    <a:pt x="242" y="416"/>
                  </a:lnTo>
                  <a:lnTo>
                    <a:pt x="268" y="414"/>
                  </a:lnTo>
                  <a:lnTo>
                    <a:pt x="292" y="410"/>
                  </a:lnTo>
                  <a:lnTo>
                    <a:pt x="316" y="406"/>
                  </a:lnTo>
                  <a:lnTo>
                    <a:pt x="338" y="398"/>
                  </a:lnTo>
                  <a:lnTo>
                    <a:pt x="358" y="390"/>
                  </a:lnTo>
                  <a:lnTo>
                    <a:pt x="378" y="380"/>
                  </a:lnTo>
                  <a:lnTo>
                    <a:pt x="398" y="368"/>
                  </a:lnTo>
                  <a:lnTo>
                    <a:pt x="414" y="354"/>
                  </a:lnTo>
                  <a:lnTo>
                    <a:pt x="430" y="340"/>
                  </a:lnTo>
                  <a:lnTo>
                    <a:pt x="444" y="324"/>
                  </a:lnTo>
                  <a:lnTo>
                    <a:pt x="456" y="306"/>
                  </a:lnTo>
                  <a:lnTo>
                    <a:pt x="466" y="288"/>
                  </a:lnTo>
                  <a:lnTo>
                    <a:pt x="474" y="270"/>
                  </a:lnTo>
                  <a:lnTo>
                    <a:pt x="480" y="250"/>
                  </a:lnTo>
                  <a:lnTo>
                    <a:pt x="484" y="230"/>
                  </a:lnTo>
                  <a:lnTo>
                    <a:pt x="486" y="208"/>
                  </a:lnTo>
                  <a:lnTo>
                    <a:pt x="484" y="186"/>
                  </a:lnTo>
                  <a:lnTo>
                    <a:pt x="480" y="166"/>
                  </a:lnTo>
                  <a:lnTo>
                    <a:pt x="474" y="146"/>
                  </a:lnTo>
                  <a:lnTo>
                    <a:pt x="466" y="126"/>
                  </a:lnTo>
                  <a:lnTo>
                    <a:pt x="456" y="108"/>
                  </a:lnTo>
                  <a:lnTo>
                    <a:pt x="444" y="92"/>
                  </a:lnTo>
                  <a:lnTo>
                    <a:pt x="430" y="76"/>
                  </a:lnTo>
                  <a:lnTo>
                    <a:pt x="414" y="60"/>
                  </a:lnTo>
                  <a:lnTo>
                    <a:pt x="398" y="48"/>
                  </a:lnTo>
                  <a:lnTo>
                    <a:pt x="378" y="36"/>
                  </a:lnTo>
                  <a:lnTo>
                    <a:pt x="358" y="24"/>
                  </a:lnTo>
                  <a:lnTo>
                    <a:pt x="338" y="16"/>
                  </a:lnTo>
                  <a:lnTo>
                    <a:pt x="316" y="8"/>
                  </a:lnTo>
                  <a:lnTo>
                    <a:pt x="292" y="4"/>
                  </a:lnTo>
                  <a:lnTo>
                    <a:pt x="268" y="0"/>
                  </a:lnTo>
                  <a:lnTo>
                    <a:pt x="242" y="0"/>
                  </a:lnTo>
                  <a:close/>
                  <a:moveTo>
                    <a:pt x="242" y="378"/>
                  </a:moveTo>
                  <a:lnTo>
                    <a:pt x="242" y="378"/>
                  </a:lnTo>
                  <a:lnTo>
                    <a:pt x="230" y="376"/>
                  </a:lnTo>
                  <a:lnTo>
                    <a:pt x="218" y="374"/>
                  </a:lnTo>
                  <a:lnTo>
                    <a:pt x="206" y="370"/>
                  </a:lnTo>
                  <a:lnTo>
                    <a:pt x="196" y="364"/>
                  </a:lnTo>
                  <a:lnTo>
                    <a:pt x="184" y="356"/>
                  </a:lnTo>
                  <a:lnTo>
                    <a:pt x="174" y="348"/>
                  </a:lnTo>
                  <a:lnTo>
                    <a:pt x="166" y="338"/>
                  </a:lnTo>
                  <a:lnTo>
                    <a:pt x="156" y="326"/>
                  </a:lnTo>
                  <a:lnTo>
                    <a:pt x="148" y="314"/>
                  </a:lnTo>
                  <a:lnTo>
                    <a:pt x="142" y="302"/>
                  </a:lnTo>
                  <a:lnTo>
                    <a:pt x="136" y="288"/>
                  </a:lnTo>
                  <a:lnTo>
                    <a:pt x="130" y="272"/>
                  </a:lnTo>
                  <a:lnTo>
                    <a:pt x="126" y="256"/>
                  </a:lnTo>
                  <a:lnTo>
                    <a:pt x="124" y="240"/>
                  </a:lnTo>
                  <a:lnTo>
                    <a:pt x="122" y="224"/>
                  </a:lnTo>
                  <a:lnTo>
                    <a:pt x="122" y="206"/>
                  </a:lnTo>
                  <a:lnTo>
                    <a:pt x="122" y="188"/>
                  </a:lnTo>
                  <a:lnTo>
                    <a:pt x="124" y="172"/>
                  </a:lnTo>
                  <a:lnTo>
                    <a:pt x="126" y="154"/>
                  </a:lnTo>
                  <a:lnTo>
                    <a:pt x="130" y="138"/>
                  </a:lnTo>
                  <a:lnTo>
                    <a:pt x="136" y="124"/>
                  </a:lnTo>
                  <a:lnTo>
                    <a:pt x="142" y="110"/>
                  </a:lnTo>
                  <a:lnTo>
                    <a:pt x="148" y="96"/>
                  </a:lnTo>
                  <a:lnTo>
                    <a:pt x="156" y="84"/>
                  </a:lnTo>
                  <a:lnTo>
                    <a:pt x="166" y="72"/>
                  </a:lnTo>
                  <a:lnTo>
                    <a:pt x="174" y="62"/>
                  </a:lnTo>
                  <a:lnTo>
                    <a:pt x="184" y="54"/>
                  </a:lnTo>
                  <a:lnTo>
                    <a:pt x="196" y="46"/>
                  </a:lnTo>
                  <a:lnTo>
                    <a:pt x="206" y="42"/>
                  </a:lnTo>
                  <a:lnTo>
                    <a:pt x="218" y="36"/>
                  </a:lnTo>
                  <a:lnTo>
                    <a:pt x="230" y="34"/>
                  </a:lnTo>
                  <a:lnTo>
                    <a:pt x="242" y="34"/>
                  </a:lnTo>
                  <a:lnTo>
                    <a:pt x="254" y="34"/>
                  </a:lnTo>
                  <a:lnTo>
                    <a:pt x="266" y="36"/>
                  </a:lnTo>
                  <a:lnTo>
                    <a:pt x="278" y="42"/>
                  </a:lnTo>
                  <a:lnTo>
                    <a:pt x="288" y="46"/>
                  </a:lnTo>
                  <a:lnTo>
                    <a:pt x="300" y="54"/>
                  </a:lnTo>
                  <a:lnTo>
                    <a:pt x="310" y="62"/>
                  </a:lnTo>
                  <a:lnTo>
                    <a:pt x="318" y="72"/>
                  </a:lnTo>
                  <a:lnTo>
                    <a:pt x="326" y="84"/>
                  </a:lnTo>
                  <a:lnTo>
                    <a:pt x="334" y="96"/>
                  </a:lnTo>
                  <a:lnTo>
                    <a:pt x="342" y="110"/>
                  </a:lnTo>
                  <a:lnTo>
                    <a:pt x="348" y="124"/>
                  </a:lnTo>
                  <a:lnTo>
                    <a:pt x="352" y="138"/>
                  </a:lnTo>
                  <a:lnTo>
                    <a:pt x="356" y="154"/>
                  </a:lnTo>
                  <a:lnTo>
                    <a:pt x="360" y="172"/>
                  </a:lnTo>
                  <a:lnTo>
                    <a:pt x="362" y="188"/>
                  </a:lnTo>
                  <a:lnTo>
                    <a:pt x="362" y="206"/>
                  </a:lnTo>
                  <a:lnTo>
                    <a:pt x="362" y="224"/>
                  </a:lnTo>
                  <a:lnTo>
                    <a:pt x="360" y="240"/>
                  </a:lnTo>
                  <a:lnTo>
                    <a:pt x="356" y="256"/>
                  </a:lnTo>
                  <a:lnTo>
                    <a:pt x="352" y="272"/>
                  </a:lnTo>
                  <a:lnTo>
                    <a:pt x="342" y="302"/>
                  </a:lnTo>
                  <a:lnTo>
                    <a:pt x="334" y="314"/>
                  </a:lnTo>
                  <a:lnTo>
                    <a:pt x="326" y="326"/>
                  </a:lnTo>
                  <a:lnTo>
                    <a:pt x="318" y="338"/>
                  </a:lnTo>
                  <a:lnTo>
                    <a:pt x="310" y="348"/>
                  </a:lnTo>
                  <a:lnTo>
                    <a:pt x="300" y="356"/>
                  </a:lnTo>
                  <a:lnTo>
                    <a:pt x="288" y="364"/>
                  </a:lnTo>
                  <a:lnTo>
                    <a:pt x="278" y="370"/>
                  </a:lnTo>
                  <a:lnTo>
                    <a:pt x="266" y="374"/>
                  </a:lnTo>
                  <a:lnTo>
                    <a:pt x="254" y="376"/>
                  </a:lnTo>
                  <a:lnTo>
                    <a:pt x="242"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7"/>
            <p:cNvSpPr>
              <a:spLocks noEditPoints="1"/>
            </p:cNvSpPr>
            <p:nvPr/>
          </p:nvSpPr>
          <p:spPr bwMode="auto">
            <a:xfrm>
              <a:off x="3860" y="1358"/>
              <a:ext cx="486" cy="416"/>
            </a:xfrm>
            <a:custGeom>
              <a:avLst/>
              <a:gdLst>
                <a:gd name="T0" fmla="*/ 218 w 486"/>
                <a:gd name="T1" fmla="*/ 0 h 416"/>
                <a:gd name="T2" fmla="*/ 148 w 486"/>
                <a:gd name="T3" fmla="*/ 16 h 416"/>
                <a:gd name="T4" fmla="*/ 88 w 486"/>
                <a:gd name="T5" fmla="*/ 48 h 416"/>
                <a:gd name="T6" fmla="*/ 40 w 486"/>
                <a:gd name="T7" fmla="*/ 92 h 416"/>
                <a:gd name="T8" fmla="*/ 10 w 486"/>
                <a:gd name="T9" fmla="*/ 146 h 416"/>
                <a:gd name="T10" fmla="*/ 0 w 486"/>
                <a:gd name="T11" fmla="*/ 208 h 416"/>
                <a:gd name="T12" fmla="*/ 4 w 486"/>
                <a:gd name="T13" fmla="*/ 250 h 416"/>
                <a:gd name="T14" fmla="*/ 28 w 486"/>
                <a:gd name="T15" fmla="*/ 306 h 416"/>
                <a:gd name="T16" fmla="*/ 70 w 486"/>
                <a:gd name="T17" fmla="*/ 354 h 416"/>
                <a:gd name="T18" fmla="*/ 126 w 486"/>
                <a:gd name="T19" fmla="*/ 390 h 416"/>
                <a:gd name="T20" fmla="*/ 194 w 486"/>
                <a:gd name="T21" fmla="*/ 410 h 416"/>
                <a:gd name="T22" fmla="*/ 242 w 486"/>
                <a:gd name="T23" fmla="*/ 416 h 416"/>
                <a:gd name="T24" fmla="*/ 268 w 486"/>
                <a:gd name="T25" fmla="*/ 414 h 416"/>
                <a:gd name="T26" fmla="*/ 338 w 486"/>
                <a:gd name="T27" fmla="*/ 398 h 416"/>
                <a:gd name="T28" fmla="*/ 398 w 486"/>
                <a:gd name="T29" fmla="*/ 368 h 416"/>
                <a:gd name="T30" fmla="*/ 444 w 486"/>
                <a:gd name="T31" fmla="*/ 324 h 416"/>
                <a:gd name="T32" fmla="*/ 476 w 486"/>
                <a:gd name="T33" fmla="*/ 270 h 416"/>
                <a:gd name="T34" fmla="*/ 486 w 486"/>
                <a:gd name="T35" fmla="*/ 208 h 416"/>
                <a:gd name="T36" fmla="*/ 482 w 486"/>
                <a:gd name="T37" fmla="*/ 166 h 416"/>
                <a:gd name="T38" fmla="*/ 456 w 486"/>
                <a:gd name="T39" fmla="*/ 108 h 416"/>
                <a:gd name="T40" fmla="*/ 414 w 486"/>
                <a:gd name="T41" fmla="*/ 60 h 416"/>
                <a:gd name="T42" fmla="*/ 358 w 486"/>
                <a:gd name="T43" fmla="*/ 24 h 416"/>
                <a:gd name="T44" fmla="*/ 290 w 486"/>
                <a:gd name="T45" fmla="*/ 4 h 416"/>
                <a:gd name="T46" fmla="*/ 242 w 486"/>
                <a:gd name="T47" fmla="*/ 0 h 416"/>
                <a:gd name="T48" fmla="*/ 230 w 486"/>
                <a:gd name="T49" fmla="*/ 376 h 416"/>
                <a:gd name="T50" fmla="*/ 194 w 486"/>
                <a:gd name="T51" fmla="*/ 364 h 416"/>
                <a:gd name="T52" fmla="*/ 164 w 486"/>
                <a:gd name="T53" fmla="*/ 338 h 416"/>
                <a:gd name="T54" fmla="*/ 140 w 486"/>
                <a:gd name="T55" fmla="*/ 302 h 416"/>
                <a:gd name="T56" fmla="*/ 126 w 486"/>
                <a:gd name="T57" fmla="*/ 256 h 416"/>
                <a:gd name="T58" fmla="*/ 120 w 486"/>
                <a:gd name="T59" fmla="*/ 206 h 416"/>
                <a:gd name="T60" fmla="*/ 122 w 486"/>
                <a:gd name="T61" fmla="*/ 172 h 416"/>
                <a:gd name="T62" fmla="*/ 134 w 486"/>
                <a:gd name="T63" fmla="*/ 124 h 416"/>
                <a:gd name="T64" fmla="*/ 156 w 486"/>
                <a:gd name="T65" fmla="*/ 84 h 416"/>
                <a:gd name="T66" fmla="*/ 184 w 486"/>
                <a:gd name="T67" fmla="*/ 54 h 416"/>
                <a:gd name="T68" fmla="*/ 218 w 486"/>
                <a:gd name="T69" fmla="*/ 36 h 416"/>
                <a:gd name="T70" fmla="*/ 242 w 486"/>
                <a:gd name="T71" fmla="*/ 34 h 416"/>
                <a:gd name="T72" fmla="*/ 278 w 486"/>
                <a:gd name="T73" fmla="*/ 42 h 416"/>
                <a:gd name="T74" fmla="*/ 308 w 486"/>
                <a:gd name="T75" fmla="*/ 62 h 416"/>
                <a:gd name="T76" fmla="*/ 334 w 486"/>
                <a:gd name="T77" fmla="*/ 96 h 416"/>
                <a:gd name="T78" fmla="*/ 352 w 486"/>
                <a:gd name="T79" fmla="*/ 138 h 416"/>
                <a:gd name="T80" fmla="*/ 360 w 486"/>
                <a:gd name="T81" fmla="*/ 188 h 416"/>
                <a:gd name="T82" fmla="*/ 360 w 486"/>
                <a:gd name="T83" fmla="*/ 224 h 416"/>
                <a:gd name="T84" fmla="*/ 352 w 486"/>
                <a:gd name="T85" fmla="*/ 272 h 416"/>
                <a:gd name="T86" fmla="*/ 326 w 486"/>
                <a:gd name="T87" fmla="*/ 326 h 416"/>
                <a:gd name="T88" fmla="*/ 298 w 486"/>
                <a:gd name="T89" fmla="*/ 356 h 416"/>
                <a:gd name="T90" fmla="*/ 266 w 486"/>
                <a:gd name="T91" fmla="*/ 374 h 416"/>
                <a:gd name="T92" fmla="*/ 242 w 486"/>
                <a:gd name="T93" fmla="*/ 378 h 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6"/>
                <a:gd name="T142" fmla="*/ 0 h 416"/>
                <a:gd name="T143" fmla="*/ 486 w 486"/>
                <a:gd name="T144" fmla="*/ 416 h 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6" h="416">
                  <a:moveTo>
                    <a:pt x="242" y="0"/>
                  </a:moveTo>
                  <a:lnTo>
                    <a:pt x="242" y="0"/>
                  </a:lnTo>
                  <a:lnTo>
                    <a:pt x="218" y="0"/>
                  </a:lnTo>
                  <a:lnTo>
                    <a:pt x="194" y="4"/>
                  </a:lnTo>
                  <a:lnTo>
                    <a:pt x="170" y="10"/>
                  </a:lnTo>
                  <a:lnTo>
                    <a:pt x="148" y="16"/>
                  </a:lnTo>
                  <a:lnTo>
                    <a:pt x="126" y="24"/>
                  </a:lnTo>
                  <a:lnTo>
                    <a:pt x="106" y="36"/>
                  </a:lnTo>
                  <a:lnTo>
                    <a:pt x="88" y="48"/>
                  </a:lnTo>
                  <a:lnTo>
                    <a:pt x="70" y="60"/>
                  </a:lnTo>
                  <a:lnTo>
                    <a:pt x="54" y="76"/>
                  </a:lnTo>
                  <a:lnTo>
                    <a:pt x="40" y="92"/>
                  </a:lnTo>
                  <a:lnTo>
                    <a:pt x="28" y="108"/>
                  </a:lnTo>
                  <a:lnTo>
                    <a:pt x="18" y="126"/>
                  </a:lnTo>
                  <a:lnTo>
                    <a:pt x="10" y="146"/>
                  </a:lnTo>
                  <a:lnTo>
                    <a:pt x="4" y="166"/>
                  </a:lnTo>
                  <a:lnTo>
                    <a:pt x="0" y="186"/>
                  </a:lnTo>
                  <a:lnTo>
                    <a:pt x="0" y="208"/>
                  </a:lnTo>
                  <a:lnTo>
                    <a:pt x="0" y="230"/>
                  </a:lnTo>
                  <a:lnTo>
                    <a:pt x="4" y="250"/>
                  </a:lnTo>
                  <a:lnTo>
                    <a:pt x="10" y="270"/>
                  </a:lnTo>
                  <a:lnTo>
                    <a:pt x="18" y="288"/>
                  </a:lnTo>
                  <a:lnTo>
                    <a:pt x="28" y="306"/>
                  </a:lnTo>
                  <a:lnTo>
                    <a:pt x="40" y="324"/>
                  </a:lnTo>
                  <a:lnTo>
                    <a:pt x="54" y="338"/>
                  </a:lnTo>
                  <a:lnTo>
                    <a:pt x="70" y="354"/>
                  </a:lnTo>
                  <a:lnTo>
                    <a:pt x="88" y="366"/>
                  </a:lnTo>
                  <a:lnTo>
                    <a:pt x="106" y="378"/>
                  </a:lnTo>
                  <a:lnTo>
                    <a:pt x="126" y="390"/>
                  </a:lnTo>
                  <a:lnTo>
                    <a:pt x="148" y="398"/>
                  </a:lnTo>
                  <a:lnTo>
                    <a:pt x="170" y="406"/>
                  </a:lnTo>
                  <a:lnTo>
                    <a:pt x="194" y="410"/>
                  </a:lnTo>
                  <a:lnTo>
                    <a:pt x="218" y="414"/>
                  </a:lnTo>
                  <a:lnTo>
                    <a:pt x="242" y="416"/>
                  </a:lnTo>
                  <a:lnTo>
                    <a:pt x="244" y="416"/>
                  </a:lnTo>
                  <a:lnTo>
                    <a:pt x="268" y="414"/>
                  </a:lnTo>
                  <a:lnTo>
                    <a:pt x="292" y="410"/>
                  </a:lnTo>
                  <a:lnTo>
                    <a:pt x="316" y="406"/>
                  </a:lnTo>
                  <a:lnTo>
                    <a:pt x="338" y="398"/>
                  </a:lnTo>
                  <a:lnTo>
                    <a:pt x="360" y="390"/>
                  </a:lnTo>
                  <a:lnTo>
                    <a:pt x="380" y="380"/>
                  </a:lnTo>
                  <a:lnTo>
                    <a:pt x="398" y="368"/>
                  </a:lnTo>
                  <a:lnTo>
                    <a:pt x="414" y="354"/>
                  </a:lnTo>
                  <a:lnTo>
                    <a:pt x="430" y="340"/>
                  </a:lnTo>
                  <a:lnTo>
                    <a:pt x="444" y="324"/>
                  </a:lnTo>
                  <a:lnTo>
                    <a:pt x="456" y="306"/>
                  </a:lnTo>
                  <a:lnTo>
                    <a:pt x="468" y="288"/>
                  </a:lnTo>
                  <a:lnTo>
                    <a:pt x="476" y="270"/>
                  </a:lnTo>
                  <a:lnTo>
                    <a:pt x="482" y="250"/>
                  </a:lnTo>
                  <a:lnTo>
                    <a:pt x="486" y="230"/>
                  </a:lnTo>
                  <a:lnTo>
                    <a:pt x="486" y="208"/>
                  </a:lnTo>
                  <a:lnTo>
                    <a:pt x="486" y="186"/>
                  </a:lnTo>
                  <a:lnTo>
                    <a:pt x="482" y="166"/>
                  </a:lnTo>
                  <a:lnTo>
                    <a:pt x="476" y="146"/>
                  </a:lnTo>
                  <a:lnTo>
                    <a:pt x="466" y="126"/>
                  </a:lnTo>
                  <a:lnTo>
                    <a:pt x="456" y="108"/>
                  </a:lnTo>
                  <a:lnTo>
                    <a:pt x="444" y="92"/>
                  </a:lnTo>
                  <a:lnTo>
                    <a:pt x="430" y="76"/>
                  </a:lnTo>
                  <a:lnTo>
                    <a:pt x="414" y="60"/>
                  </a:lnTo>
                  <a:lnTo>
                    <a:pt x="396" y="48"/>
                  </a:lnTo>
                  <a:lnTo>
                    <a:pt x="378" y="36"/>
                  </a:lnTo>
                  <a:lnTo>
                    <a:pt x="358" y="24"/>
                  </a:lnTo>
                  <a:lnTo>
                    <a:pt x="336" y="16"/>
                  </a:lnTo>
                  <a:lnTo>
                    <a:pt x="314" y="10"/>
                  </a:lnTo>
                  <a:lnTo>
                    <a:pt x="290" y="4"/>
                  </a:lnTo>
                  <a:lnTo>
                    <a:pt x="266" y="0"/>
                  </a:lnTo>
                  <a:lnTo>
                    <a:pt x="242" y="0"/>
                  </a:lnTo>
                  <a:close/>
                  <a:moveTo>
                    <a:pt x="242" y="378"/>
                  </a:moveTo>
                  <a:lnTo>
                    <a:pt x="242" y="378"/>
                  </a:lnTo>
                  <a:lnTo>
                    <a:pt x="230" y="376"/>
                  </a:lnTo>
                  <a:lnTo>
                    <a:pt x="218" y="374"/>
                  </a:lnTo>
                  <a:lnTo>
                    <a:pt x="206" y="370"/>
                  </a:lnTo>
                  <a:lnTo>
                    <a:pt x="194" y="364"/>
                  </a:lnTo>
                  <a:lnTo>
                    <a:pt x="184" y="356"/>
                  </a:lnTo>
                  <a:lnTo>
                    <a:pt x="174" y="348"/>
                  </a:lnTo>
                  <a:lnTo>
                    <a:pt x="164" y="338"/>
                  </a:lnTo>
                  <a:lnTo>
                    <a:pt x="156" y="326"/>
                  </a:lnTo>
                  <a:lnTo>
                    <a:pt x="148" y="314"/>
                  </a:lnTo>
                  <a:lnTo>
                    <a:pt x="140" y="302"/>
                  </a:lnTo>
                  <a:lnTo>
                    <a:pt x="134" y="288"/>
                  </a:lnTo>
                  <a:lnTo>
                    <a:pt x="130" y="272"/>
                  </a:lnTo>
                  <a:lnTo>
                    <a:pt x="126" y="256"/>
                  </a:lnTo>
                  <a:lnTo>
                    <a:pt x="122" y="240"/>
                  </a:lnTo>
                  <a:lnTo>
                    <a:pt x="120" y="224"/>
                  </a:lnTo>
                  <a:lnTo>
                    <a:pt x="120" y="206"/>
                  </a:lnTo>
                  <a:lnTo>
                    <a:pt x="120" y="188"/>
                  </a:lnTo>
                  <a:lnTo>
                    <a:pt x="122" y="172"/>
                  </a:lnTo>
                  <a:lnTo>
                    <a:pt x="126" y="154"/>
                  </a:lnTo>
                  <a:lnTo>
                    <a:pt x="130" y="138"/>
                  </a:lnTo>
                  <a:lnTo>
                    <a:pt x="134" y="124"/>
                  </a:lnTo>
                  <a:lnTo>
                    <a:pt x="140" y="110"/>
                  </a:lnTo>
                  <a:lnTo>
                    <a:pt x="148" y="96"/>
                  </a:lnTo>
                  <a:lnTo>
                    <a:pt x="156" y="84"/>
                  </a:lnTo>
                  <a:lnTo>
                    <a:pt x="164" y="72"/>
                  </a:lnTo>
                  <a:lnTo>
                    <a:pt x="174" y="62"/>
                  </a:lnTo>
                  <a:lnTo>
                    <a:pt x="184" y="54"/>
                  </a:lnTo>
                  <a:lnTo>
                    <a:pt x="194" y="46"/>
                  </a:lnTo>
                  <a:lnTo>
                    <a:pt x="206" y="42"/>
                  </a:lnTo>
                  <a:lnTo>
                    <a:pt x="218" y="36"/>
                  </a:lnTo>
                  <a:lnTo>
                    <a:pt x="230" y="34"/>
                  </a:lnTo>
                  <a:lnTo>
                    <a:pt x="242" y="34"/>
                  </a:lnTo>
                  <a:lnTo>
                    <a:pt x="254" y="34"/>
                  </a:lnTo>
                  <a:lnTo>
                    <a:pt x="266" y="36"/>
                  </a:lnTo>
                  <a:lnTo>
                    <a:pt x="278" y="42"/>
                  </a:lnTo>
                  <a:lnTo>
                    <a:pt x="288" y="46"/>
                  </a:lnTo>
                  <a:lnTo>
                    <a:pt x="298" y="54"/>
                  </a:lnTo>
                  <a:lnTo>
                    <a:pt x="308" y="62"/>
                  </a:lnTo>
                  <a:lnTo>
                    <a:pt x="318" y="72"/>
                  </a:lnTo>
                  <a:lnTo>
                    <a:pt x="326" y="84"/>
                  </a:lnTo>
                  <a:lnTo>
                    <a:pt x="334" y="96"/>
                  </a:lnTo>
                  <a:lnTo>
                    <a:pt x="340" y="110"/>
                  </a:lnTo>
                  <a:lnTo>
                    <a:pt x="346" y="124"/>
                  </a:lnTo>
                  <a:lnTo>
                    <a:pt x="352" y="138"/>
                  </a:lnTo>
                  <a:lnTo>
                    <a:pt x="356" y="154"/>
                  </a:lnTo>
                  <a:lnTo>
                    <a:pt x="358" y="172"/>
                  </a:lnTo>
                  <a:lnTo>
                    <a:pt x="360" y="188"/>
                  </a:lnTo>
                  <a:lnTo>
                    <a:pt x="362" y="206"/>
                  </a:lnTo>
                  <a:lnTo>
                    <a:pt x="360" y="224"/>
                  </a:lnTo>
                  <a:lnTo>
                    <a:pt x="358" y="240"/>
                  </a:lnTo>
                  <a:lnTo>
                    <a:pt x="356" y="256"/>
                  </a:lnTo>
                  <a:lnTo>
                    <a:pt x="352" y="272"/>
                  </a:lnTo>
                  <a:lnTo>
                    <a:pt x="340" y="302"/>
                  </a:lnTo>
                  <a:lnTo>
                    <a:pt x="334" y="314"/>
                  </a:lnTo>
                  <a:lnTo>
                    <a:pt x="326" y="326"/>
                  </a:lnTo>
                  <a:lnTo>
                    <a:pt x="318" y="338"/>
                  </a:lnTo>
                  <a:lnTo>
                    <a:pt x="308" y="348"/>
                  </a:lnTo>
                  <a:lnTo>
                    <a:pt x="298" y="356"/>
                  </a:lnTo>
                  <a:lnTo>
                    <a:pt x="288" y="364"/>
                  </a:lnTo>
                  <a:lnTo>
                    <a:pt x="278" y="370"/>
                  </a:lnTo>
                  <a:lnTo>
                    <a:pt x="266" y="374"/>
                  </a:lnTo>
                  <a:lnTo>
                    <a:pt x="254" y="376"/>
                  </a:lnTo>
                  <a:lnTo>
                    <a:pt x="242"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68"/>
            <p:cNvSpPr>
              <a:spLocks noEditPoints="1"/>
            </p:cNvSpPr>
            <p:nvPr/>
          </p:nvSpPr>
          <p:spPr bwMode="auto">
            <a:xfrm>
              <a:off x="3044" y="1370"/>
              <a:ext cx="410" cy="402"/>
            </a:xfrm>
            <a:custGeom>
              <a:avLst/>
              <a:gdLst>
                <a:gd name="T0" fmla="*/ 362 w 410"/>
                <a:gd name="T1" fmla="*/ 108 h 402"/>
                <a:gd name="T2" fmla="*/ 354 w 410"/>
                <a:gd name="T3" fmla="*/ 76 h 402"/>
                <a:gd name="T4" fmla="*/ 330 w 410"/>
                <a:gd name="T5" fmla="*/ 46 h 402"/>
                <a:gd name="T6" fmla="*/ 260 w 410"/>
                <a:gd name="T7" fmla="*/ 8 h 402"/>
                <a:gd name="T8" fmla="*/ 204 w 410"/>
                <a:gd name="T9" fmla="*/ 0 h 402"/>
                <a:gd name="T10" fmla="*/ 150 w 410"/>
                <a:gd name="T11" fmla="*/ 6 h 402"/>
                <a:gd name="T12" fmla="*/ 86 w 410"/>
                <a:gd name="T13" fmla="*/ 34 h 402"/>
                <a:gd name="T14" fmla="*/ 56 w 410"/>
                <a:gd name="T15" fmla="*/ 62 h 402"/>
                <a:gd name="T16" fmla="*/ 34 w 410"/>
                <a:gd name="T17" fmla="*/ 98 h 402"/>
                <a:gd name="T18" fmla="*/ 24 w 410"/>
                <a:gd name="T19" fmla="*/ 144 h 402"/>
                <a:gd name="T20" fmla="*/ 56 w 410"/>
                <a:gd name="T21" fmla="*/ 110 h 402"/>
                <a:gd name="T22" fmla="*/ 114 w 410"/>
                <a:gd name="T23" fmla="*/ 80 h 402"/>
                <a:gd name="T24" fmla="*/ 178 w 410"/>
                <a:gd name="T25" fmla="*/ 78 h 402"/>
                <a:gd name="T26" fmla="*/ 198 w 410"/>
                <a:gd name="T27" fmla="*/ 84 h 402"/>
                <a:gd name="T28" fmla="*/ 224 w 410"/>
                <a:gd name="T29" fmla="*/ 104 h 402"/>
                <a:gd name="T30" fmla="*/ 238 w 410"/>
                <a:gd name="T31" fmla="*/ 140 h 402"/>
                <a:gd name="T32" fmla="*/ 224 w 410"/>
                <a:gd name="T33" fmla="*/ 162 h 402"/>
                <a:gd name="T34" fmla="*/ 84 w 410"/>
                <a:gd name="T35" fmla="*/ 202 h 402"/>
                <a:gd name="T36" fmla="*/ 46 w 410"/>
                <a:gd name="T37" fmla="*/ 218 h 402"/>
                <a:gd name="T38" fmla="*/ 10 w 410"/>
                <a:gd name="T39" fmla="*/ 256 h 402"/>
                <a:gd name="T40" fmla="*/ 0 w 410"/>
                <a:gd name="T41" fmla="*/ 304 h 402"/>
                <a:gd name="T42" fmla="*/ 8 w 410"/>
                <a:gd name="T43" fmla="*/ 338 h 402"/>
                <a:gd name="T44" fmla="*/ 42 w 410"/>
                <a:gd name="T45" fmla="*/ 384 h 402"/>
                <a:gd name="T46" fmla="*/ 84 w 410"/>
                <a:gd name="T47" fmla="*/ 400 h 402"/>
                <a:gd name="T48" fmla="*/ 110 w 410"/>
                <a:gd name="T49" fmla="*/ 402 h 402"/>
                <a:gd name="T50" fmla="*/ 178 w 410"/>
                <a:gd name="T51" fmla="*/ 386 h 402"/>
                <a:gd name="T52" fmla="*/ 212 w 410"/>
                <a:gd name="T53" fmla="*/ 368 h 402"/>
                <a:gd name="T54" fmla="*/ 242 w 410"/>
                <a:gd name="T55" fmla="*/ 342 h 402"/>
                <a:gd name="T56" fmla="*/ 268 w 410"/>
                <a:gd name="T57" fmla="*/ 380 h 402"/>
                <a:gd name="T58" fmla="*/ 302 w 410"/>
                <a:gd name="T59" fmla="*/ 398 h 402"/>
                <a:gd name="T60" fmla="*/ 328 w 410"/>
                <a:gd name="T61" fmla="*/ 402 h 402"/>
                <a:gd name="T62" fmla="*/ 364 w 410"/>
                <a:gd name="T63" fmla="*/ 390 h 402"/>
                <a:gd name="T64" fmla="*/ 396 w 410"/>
                <a:gd name="T65" fmla="*/ 362 h 402"/>
                <a:gd name="T66" fmla="*/ 410 w 410"/>
                <a:gd name="T67" fmla="*/ 338 h 402"/>
                <a:gd name="T68" fmla="*/ 380 w 410"/>
                <a:gd name="T69" fmla="*/ 342 h 402"/>
                <a:gd name="T70" fmla="*/ 364 w 410"/>
                <a:gd name="T71" fmla="*/ 326 h 402"/>
                <a:gd name="T72" fmla="*/ 362 w 410"/>
                <a:gd name="T73" fmla="*/ 306 h 402"/>
                <a:gd name="T74" fmla="*/ 240 w 410"/>
                <a:gd name="T75" fmla="*/ 296 h 402"/>
                <a:gd name="T76" fmla="*/ 224 w 410"/>
                <a:gd name="T77" fmla="*/ 328 h 402"/>
                <a:gd name="T78" fmla="*/ 192 w 410"/>
                <a:gd name="T79" fmla="*/ 344 h 402"/>
                <a:gd name="T80" fmla="*/ 164 w 410"/>
                <a:gd name="T81" fmla="*/ 344 h 402"/>
                <a:gd name="T82" fmla="*/ 130 w 410"/>
                <a:gd name="T83" fmla="*/ 324 h 402"/>
                <a:gd name="T84" fmla="*/ 118 w 410"/>
                <a:gd name="T85" fmla="*/ 290 h 402"/>
                <a:gd name="T86" fmla="*/ 120 w 410"/>
                <a:gd name="T87" fmla="*/ 262 h 402"/>
                <a:gd name="T88" fmla="*/ 140 w 410"/>
                <a:gd name="T89" fmla="*/ 232 h 402"/>
                <a:gd name="T90" fmla="*/ 240 w 410"/>
                <a:gd name="T91" fmla="*/ 188 h 4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0"/>
                <a:gd name="T139" fmla="*/ 0 h 402"/>
                <a:gd name="T140" fmla="*/ 410 w 410"/>
                <a:gd name="T141" fmla="*/ 402 h 4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0" h="402">
                  <a:moveTo>
                    <a:pt x="362" y="306"/>
                  </a:moveTo>
                  <a:lnTo>
                    <a:pt x="362" y="108"/>
                  </a:lnTo>
                  <a:lnTo>
                    <a:pt x="360" y="98"/>
                  </a:lnTo>
                  <a:lnTo>
                    <a:pt x="358" y="86"/>
                  </a:lnTo>
                  <a:lnTo>
                    <a:pt x="354" y="76"/>
                  </a:lnTo>
                  <a:lnTo>
                    <a:pt x="348" y="64"/>
                  </a:lnTo>
                  <a:lnTo>
                    <a:pt x="340" y="56"/>
                  </a:lnTo>
                  <a:lnTo>
                    <a:pt x="330" y="46"/>
                  </a:lnTo>
                  <a:lnTo>
                    <a:pt x="310" y="30"/>
                  </a:lnTo>
                  <a:lnTo>
                    <a:pt x="286" y="18"/>
                  </a:lnTo>
                  <a:lnTo>
                    <a:pt x="260" y="8"/>
                  </a:lnTo>
                  <a:lnTo>
                    <a:pt x="232" y="2"/>
                  </a:lnTo>
                  <a:lnTo>
                    <a:pt x="204" y="0"/>
                  </a:lnTo>
                  <a:lnTo>
                    <a:pt x="178" y="2"/>
                  </a:lnTo>
                  <a:lnTo>
                    <a:pt x="150" y="6"/>
                  </a:lnTo>
                  <a:lnTo>
                    <a:pt x="124" y="14"/>
                  </a:lnTo>
                  <a:lnTo>
                    <a:pt x="98" y="26"/>
                  </a:lnTo>
                  <a:lnTo>
                    <a:pt x="86" y="34"/>
                  </a:lnTo>
                  <a:lnTo>
                    <a:pt x="76" y="42"/>
                  </a:lnTo>
                  <a:lnTo>
                    <a:pt x="66" y="50"/>
                  </a:lnTo>
                  <a:lnTo>
                    <a:pt x="56" y="62"/>
                  </a:lnTo>
                  <a:lnTo>
                    <a:pt x="48" y="72"/>
                  </a:lnTo>
                  <a:lnTo>
                    <a:pt x="40" y="84"/>
                  </a:lnTo>
                  <a:lnTo>
                    <a:pt x="34" y="98"/>
                  </a:lnTo>
                  <a:lnTo>
                    <a:pt x="28" y="112"/>
                  </a:lnTo>
                  <a:lnTo>
                    <a:pt x="26" y="128"/>
                  </a:lnTo>
                  <a:lnTo>
                    <a:pt x="24" y="144"/>
                  </a:lnTo>
                  <a:lnTo>
                    <a:pt x="40" y="126"/>
                  </a:lnTo>
                  <a:lnTo>
                    <a:pt x="56" y="110"/>
                  </a:lnTo>
                  <a:lnTo>
                    <a:pt x="74" y="96"/>
                  </a:lnTo>
                  <a:lnTo>
                    <a:pt x="94" y="86"/>
                  </a:lnTo>
                  <a:lnTo>
                    <a:pt x="114" y="80"/>
                  </a:lnTo>
                  <a:lnTo>
                    <a:pt x="134" y="76"/>
                  </a:lnTo>
                  <a:lnTo>
                    <a:pt x="156" y="76"/>
                  </a:lnTo>
                  <a:lnTo>
                    <a:pt x="178" y="78"/>
                  </a:lnTo>
                  <a:lnTo>
                    <a:pt x="192" y="82"/>
                  </a:lnTo>
                  <a:lnTo>
                    <a:pt x="198" y="84"/>
                  </a:lnTo>
                  <a:lnTo>
                    <a:pt x="214" y="94"/>
                  </a:lnTo>
                  <a:lnTo>
                    <a:pt x="224" y="104"/>
                  </a:lnTo>
                  <a:lnTo>
                    <a:pt x="232" y="116"/>
                  </a:lnTo>
                  <a:lnTo>
                    <a:pt x="238" y="128"/>
                  </a:lnTo>
                  <a:lnTo>
                    <a:pt x="238" y="140"/>
                  </a:lnTo>
                  <a:lnTo>
                    <a:pt x="236" y="150"/>
                  </a:lnTo>
                  <a:lnTo>
                    <a:pt x="228" y="158"/>
                  </a:lnTo>
                  <a:lnTo>
                    <a:pt x="224" y="162"/>
                  </a:lnTo>
                  <a:lnTo>
                    <a:pt x="218" y="164"/>
                  </a:lnTo>
                  <a:lnTo>
                    <a:pt x="178" y="176"/>
                  </a:lnTo>
                  <a:lnTo>
                    <a:pt x="84" y="202"/>
                  </a:lnTo>
                  <a:lnTo>
                    <a:pt x="64" y="210"/>
                  </a:lnTo>
                  <a:lnTo>
                    <a:pt x="46" y="218"/>
                  </a:lnTo>
                  <a:lnTo>
                    <a:pt x="32" y="230"/>
                  </a:lnTo>
                  <a:lnTo>
                    <a:pt x="20" y="242"/>
                  </a:lnTo>
                  <a:lnTo>
                    <a:pt x="10" y="256"/>
                  </a:lnTo>
                  <a:lnTo>
                    <a:pt x="4" y="270"/>
                  </a:lnTo>
                  <a:lnTo>
                    <a:pt x="0" y="286"/>
                  </a:lnTo>
                  <a:lnTo>
                    <a:pt x="0" y="304"/>
                  </a:lnTo>
                  <a:lnTo>
                    <a:pt x="2" y="322"/>
                  </a:lnTo>
                  <a:lnTo>
                    <a:pt x="8" y="338"/>
                  </a:lnTo>
                  <a:lnTo>
                    <a:pt x="16" y="356"/>
                  </a:lnTo>
                  <a:lnTo>
                    <a:pt x="28" y="370"/>
                  </a:lnTo>
                  <a:lnTo>
                    <a:pt x="42" y="384"/>
                  </a:lnTo>
                  <a:lnTo>
                    <a:pt x="62" y="394"/>
                  </a:lnTo>
                  <a:lnTo>
                    <a:pt x="72" y="396"/>
                  </a:lnTo>
                  <a:lnTo>
                    <a:pt x="84" y="400"/>
                  </a:lnTo>
                  <a:lnTo>
                    <a:pt x="98" y="400"/>
                  </a:lnTo>
                  <a:lnTo>
                    <a:pt x="110" y="402"/>
                  </a:lnTo>
                  <a:lnTo>
                    <a:pt x="144" y="396"/>
                  </a:lnTo>
                  <a:lnTo>
                    <a:pt x="162" y="392"/>
                  </a:lnTo>
                  <a:lnTo>
                    <a:pt x="178" y="386"/>
                  </a:lnTo>
                  <a:lnTo>
                    <a:pt x="194" y="376"/>
                  </a:lnTo>
                  <a:lnTo>
                    <a:pt x="212" y="368"/>
                  </a:lnTo>
                  <a:lnTo>
                    <a:pt x="226" y="356"/>
                  </a:lnTo>
                  <a:lnTo>
                    <a:pt x="242" y="342"/>
                  </a:lnTo>
                  <a:lnTo>
                    <a:pt x="250" y="356"/>
                  </a:lnTo>
                  <a:lnTo>
                    <a:pt x="258" y="368"/>
                  </a:lnTo>
                  <a:lnTo>
                    <a:pt x="268" y="380"/>
                  </a:lnTo>
                  <a:lnTo>
                    <a:pt x="278" y="388"/>
                  </a:lnTo>
                  <a:lnTo>
                    <a:pt x="290" y="394"/>
                  </a:lnTo>
                  <a:lnTo>
                    <a:pt x="302" y="398"/>
                  </a:lnTo>
                  <a:lnTo>
                    <a:pt x="314" y="400"/>
                  </a:lnTo>
                  <a:lnTo>
                    <a:pt x="328" y="402"/>
                  </a:lnTo>
                  <a:lnTo>
                    <a:pt x="340" y="400"/>
                  </a:lnTo>
                  <a:lnTo>
                    <a:pt x="352" y="396"/>
                  </a:lnTo>
                  <a:lnTo>
                    <a:pt x="364" y="390"/>
                  </a:lnTo>
                  <a:lnTo>
                    <a:pt x="376" y="382"/>
                  </a:lnTo>
                  <a:lnTo>
                    <a:pt x="388" y="374"/>
                  </a:lnTo>
                  <a:lnTo>
                    <a:pt x="396" y="362"/>
                  </a:lnTo>
                  <a:lnTo>
                    <a:pt x="404" y="350"/>
                  </a:lnTo>
                  <a:lnTo>
                    <a:pt x="410" y="338"/>
                  </a:lnTo>
                  <a:lnTo>
                    <a:pt x="398" y="342"/>
                  </a:lnTo>
                  <a:lnTo>
                    <a:pt x="388" y="342"/>
                  </a:lnTo>
                  <a:lnTo>
                    <a:pt x="380" y="342"/>
                  </a:lnTo>
                  <a:lnTo>
                    <a:pt x="374" y="338"/>
                  </a:lnTo>
                  <a:lnTo>
                    <a:pt x="368" y="334"/>
                  </a:lnTo>
                  <a:lnTo>
                    <a:pt x="364" y="326"/>
                  </a:lnTo>
                  <a:lnTo>
                    <a:pt x="362" y="316"/>
                  </a:lnTo>
                  <a:lnTo>
                    <a:pt x="362" y="306"/>
                  </a:lnTo>
                  <a:close/>
                  <a:moveTo>
                    <a:pt x="240" y="282"/>
                  </a:moveTo>
                  <a:lnTo>
                    <a:pt x="240" y="282"/>
                  </a:lnTo>
                  <a:lnTo>
                    <a:pt x="240" y="296"/>
                  </a:lnTo>
                  <a:lnTo>
                    <a:pt x="236" y="308"/>
                  </a:lnTo>
                  <a:lnTo>
                    <a:pt x="232" y="320"/>
                  </a:lnTo>
                  <a:lnTo>
                    <a:pt x="224" y="328"/>
                  </a:lnTo>
                  <a:lnTo>
                    <a:pt x="216" y="336"/>
                  </a:lnTo>
                  <a:lnTo>
                    <a:pt x="204" y="342"/>
                  </a:lnTo>
                  <a:lnTo>
                    <a:pt x="192" y="344"/>
                  </a:lnTo>
                  <a:lnTo>
                    <a:pt x="178" y="346"/>
                  </a:lnTo>
                  <a:lnTo>
                    <a:pt x="164" y="344"/>
                  </a:lnTo>
                  <a:lnTo>
                    <a:pt x="150" y="340"/>
                  </a:lnTo>
                  <a:lnTo>
                    <a:pt x="140" y="332"/>
                  </a:lnTo>
                  <a:lnTo>
                    <a:pt x="130" y="324"/>
                  </a:lnTo>
                  <a:lnTo>
                    <a:pt x="124" y="314"/>
                  </a:lnTo>
                  <a:lnTo>
                    <a:pt x="120" y="302"/>
                  </a:lnTo>
                  <a:lnTo>
                    <a:pt x="118" y="290"/>
                  </a:lnTo>
                  <a:lnTo>
                    <a:pt x="116" y="278"/>
                  </a:lnTo>
                  <a:lnTo>
                    <a:pt x="120" y="262"/>
                  </a:lnTo>
                  <a:lnTo>
                    <a:pt x="126" y="248"/>
                  </a:lnTo>
                  <a:lnTo>
                    <a:pt x="134" y="236"/>
                  </a:lnTo>
                  <a:lnTo>
                    <a:pt x="140" y="232"/>
                  </a:lnTo>
                  <a:lnTo>
                    <a:pt x="146" y="228"/>
                  </a:lnTo>
                  <a:lnTo>
                    <a:pt x="178" y="216"/>
                  </a:lnTo>
                  <a:lnTo>
                    <a:pt x="240" y="188"/>
                  </a:lnTo>
                  <a:lnTo>
                    <a:pt x="240"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9"/>
            <p:cNvSpPr>
              <a:spLocks noEditPoints="1"/>
            </p:cNvSpPr>
            <p:nvPr/>
          </p:nvSpPr>
          <p:spPr bwMode="auto">
            <a:xfrm>
              <a:off x="1908" y="1248"/>
              <a:ext cx="1070" cy="1142"/>
            </a:xfrm>
            <a:custGeom>
              <a:avLst/>
              <a:gdLst>
                <a:gd name="T0" fmla="*/ 1014 w 1070"/>
                <a:gd name="T1" fmla="*/ 718 h 1142"/>
                <a:gd name="T2" fmla="*/ 920 w 1070"/>
                <a:gd name="T3" fmla="*/ 650 h 1142"/>
                <a:gd name="T4" fmla="*/ 840 w 1070"/>
                <a:gd name="T5" fmla="*/ 644 h 1142"/>
                <a:gd name="T6" fmla="*/ 718 w 1070"/>
                <a:gd name="T7" fmla="*/ 704 h 1142"/>
                <a:gd name="T8" fmla="*/ 686 w 1070"/>
                <a:gd name="T9" fmla="*/ 788 h 1142"/>
                <a:gd name="T10" fmla="*/ 774 w 1070"/>
                <a:gd name="T11" fmla="*/ 722 h 1142"/>
                <a:gd name="T12" fmla="*/ 860 w 1070"/>
                <a:gd name="T13" fmla="*/ 728 h 1142"/>
                <a:gd name="T14" fmla="*/ 896 w 1070"/>
                <a:gd name="T15" fmla="*/ 794 h 1142"/>
                <a:gd name="T16" fmla="*/ 746 w 1070"/>
                <a:gd name="T17" fmla="*/ 846 h 1142"/>
                <a:gd name="T18" fmla="*/ 666 w 1070"/>
                <a:gd name="T19" fmla="*/ 914 h 1142"/>
                <a:gd name="T20" fmla="*/ 640 w 1070"/>
                <a:gd name="T21" fmla="*/ 974 h 1142"/>
                <a:gd name="T22" fmla="*/ 590 w 1070"/>
                <a:gd name="T23" fmla="*/ 968 h 1142"/>
                <a:gd name="T24" fmla="*/ 566 w 1070"/>
                <a:gd name="T25" fmla="*/ 708 h 1142"/>
                <a:gd name="T26" fmla="*/ 554 w 1070"/>
                <a:gd name="T27" fmla="*/ 516 h 1142"/>
                <a:gd name="T28" fmla="*/ 472 w 1070"/>
                <a:gd name="T29" fmla="*/ 642 h 1142"/>
                <a:gd name="T30" fmla="*/ 386 w 1070"/>
                <a:gd name="T31" fmla="*/ 502 h 1142"/>
                <a:gd name="T32" fmla="*/ 346 w 1070"/>
                <a:gd name="T33" fmla="*/ 442 h 1142"/>
                <a:gd name="T34" fmla="*/ 180 w 1070"/>
                <a:gd name="T35" fmla="*/ 20 h 1142"/>
                <a:gd name="T36" fmla="*/ 214 w 1070"/>
                <a:gd name="T37" fmla="*/ 70 h 1142"/>
                <a:gd name="T38" fmla="*/ 204 w 1070"/>
                <a:gd name="T39" fmla="*/ 464 h 1142"/>
                <a:gd name="T40" fmla="*/ 116 w 1070"/>
                <a:gd name="T41" fmla="*/ 522 h 1142"/>
                <a:gd name="T42" fmla="*/ 48 w 1070"/>
                <a:gd name="T43" fmla="*/ 586 h 1142"/>
                <a:gd name="T44" fmla="*/ 30 w 1070"/>
                <a:gd name="T45" fmla="*/ 678 h 1142"/>
                <a:gd name="T46" fmla="*/ 84 w 1070"/>
                <a:gd name="T47" fmla="*/ 764 h 1142"/>
                <a:gd name="T48" fmla="*/ 280 w 1070"/>
                <a:gd name="T49" fmla="*/ 940 h 1142"/>
                <a:gd name="T50" fmla="*/ 274 w 1070"/>
                <a:gd name="T51" fmla="*/ 1032 h 1142"/>
                <a:gd name="T52" fmla="*/ 202 w 1070"/>
                <a:gd name="T53" fmla="*/ 1086 h 1142"/>
                <a:gd name="T54" fmla="*/ 120 w 1070"/>
                <a:gd name="T55" fmla="*/ 1082 h 1142"/>
                <a:gd name="T56" fmla="*/ 0 w 1070"/>
                <a:gd name="T57" fmla="*/ 1020 h 1142"/>
                <a:gd name="T58" fmla="*/ 122 w 1070"/>
                <a:gd name="T59" fmla="*/ 1124 h 1142"/>
                <a:gd name="T60" fmla="*/ 278 w 1070"/>
                <a:gd name="T61" fmla="*/ 1132 h 1142"/>
                <a:gd name="T62" fmla="*/ 402 w 1070"/>
                <a:gd name="T63" fmla="*/ 1058 h 1142"/>
                <a:gd name="T64" fmla="*/ 432 w 1070"/>
                <a:gd name="T65" fmla="*/ 984 h 1142"/>
                <a:gd name="T66" fmla="*/ 408 w 1070"/>
                <a:gd name="T67" fmla="*/ 860 h 1142"/>
                <a:gd name="T68" fmla="*/ 170 w 1070"/>
                <a:gd name="T69" fmla="*/ 662 h 1142"/>
                <a:gd name="T70" fmla="*/ 144 w 1070"/>
                <a:gd name="T71" fmla="*/ 604 h 1142"/>
                <a:gd name="T72" fmla="*/ 166 w 1070"/>
                <a:gd name="T73" fmla="*/ 548 h 1142"/>
                <a:gd name="T74" fmla="*/ 248 w 1070"/>
                <a:gd name="T75" fmla="*/ 516 h 1142"/>
                <a:gd name="T76" fmla="*/ 328 w 1070"/>
                <a:gd name="T77" fmla="*/ 548 h 1142"/>
                <a:gd name="T78" fmla="*/ 376 w 1070"/>
                <a:gd name="T79" fmla="*/ 632 h 1142"/>
                <a:gd name="T80" fmla="*/ 444 w 1070"/>
                <a:gd name="T81" fmla="*/ 914 h 1142"/>
                <a:gd name="T82" fmla="*/ 484 w 1070"/>
                <a:gd name="T83" fmla="*/ 1020 h 1142"/>
                <a:gd name="T84" fmla="*/ 546 w 1070"/>
                <a:gd name="T85" fmla="*/ 1042 h 1142"/>
                <a:gd name="T86" fmla="*/ 632 w 1070"/>
                <a:gd name="T87" fmla="*/ 1028 h 1142"/>
                <a:gd name="T88" fmla="*/ 690 w 1070"/>
                <a:gd name="T89" fmla="*/ 1014 h 1142"/>
                <a:gd name="T90" fmla="*/ 772 w 1070"/>
                <a:gd name="T91" fmla="*/ 1044 h 1142"/>
                <a:gd name="T92" fmla="*/ 856 w 1070"/>
                <a:gd name="T93" fmla="*/ 1020 h 1142"/>
                <a:gd name="T94" fmla="*/ 918 w 1070"/>
                <a:gd name="T95" fmla="*/ 1012 h 1142"/>
                <a:gd name="T96" fmla="*/ 988 w 1070"/>
                <a:gd name="T97" fmla="*/ 1044 h 1142"/>
                <a:gd name="T98" fmla="*/ 1048 w 1070"/>
                <a:gd name="T99" fmla="*/ 1016 h 1142"/>
                <a:gd name="T100" fmla="*/ 1050 w 1070"/>
                <a:gd name="T101" fmla="*/ 986 h 1142"/>
                <a:gd name="T102" fmla="*/ 1022 w 1070"/>
                <a:gd name="T103" fmla="*/ 948 h 1142"/>
                <a:gd name="T104" fmla="*/ 892 w 1070"/>
                <a:gd name="T105" fmla="*/ 962 h 1142"/>
                <a:gd name="T106" fmla="*/ 840 w 1070"/>
                <a:gd name="T107" fmla="*/ 988 h 1142"/>
                <a:gd name="T108" fmla="*/ 780 w 1070"/>
                <a:gd name="T109" fmla="*/ 946 h 1142"/>
                <a:gd name="T110" fmla="*/ 796 w 1070"/>
                <a:gd name="T111" fmla="*/ 880 h 1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
                <a:gd name="T169" fmla="*/ 0 h 1142"/>
                <a:gd name="T170" fmla="*/ 1070 w 1070"/>
                <a:gd name="T171" fmla="*/ 1142 h 1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 h="1142">
                  <a:moveTo>
                    <a:pt x="1022" y="948"/>
                  </a:moveTo>
                  <a:lnTo>
                    <a:pt x="1022" y="752"/>
                  </a:lnTo>
                  <a:lnTo>
                    <a:pt x="1022" y="740"/>
                  </a:lnTo>
                  <a:lnTo>
                    <a:pt x="1018" y="728"/>
                  </a:lnTo>
                  <a:lnTo>
                    <a:pt x="1014" y="718"/>
                  </a:lnTo>
                  <a:lnTo>
                    <a:pt x="1008" y="708"/>
                  </a:lnTo>
                  <a:lnTo>
                    <a:pt x="1000" y="698"/>
                  </a:lnTo>
                  <a:lnTo>
                    <a:pt x="992" y="690"/>
                  </a:lnTo>
                  <a:lnTo>
                    <a:pt x="970" y="674"/>
                  </a:lnTo>
                  <a:lnTo>
                    <a:pt x="946" y="660"/>
                  </a:lnTo>
                  <a:lnTo>
                    <a:pt x="920" y="650"/>
                  </a:lnTo>
                  <a:lnTo>
                    <a:pt x="892" y="644"/>
                  </a:lnTo>
                  <a:lnTo>
                    <a:pt x="866" y="642"/>
                  </a:lnTo>
                  <a:lnTo>
                    <a:pt x="852" y="642"/>
                  </a:lnTo>
                  <a:lnTo>
                    <a:pt x="840" y="644"/>
                  </a:lnTo>
                  <a:lnTo>
                    <a:pt x="812" y="650"/>
                  </a:lnTo>
                  <a:lnTo>
                    <a:pt x="786" y="658"/>
                  </a:lnTo>
                  <a:lnTo>
                    <a:pt x="760" y="670"/>
                  </a:lnTo>
                  <a:lnTo>
                    <a:pt x="738" y="684"/>
                  </a:lnTo>
                  <a:lnTo>
                    <a:pt x="728" y="694"/>
                  </a:lnTo>
                  <a:lnTo>
                    <a:pt x="718" y="704"/>
                  </a:lnTo>
                  <a:lnTo>
                    <a:pt x="710" y="716"/>
                  </a:lnTo>
                  <a:lnTo>
                    <a:pt x="702" y="728"/>
                  </a:lnTo>
                  <a:lnTo>
                    <a:pt x="696" y="742"/>
                  </a:lnTo>
                  <a:lnTo>
                    <a:pt x="692" y="756"/>
                  </a:lnTo>
                  <a:lnTo>
                    <a:pt x="688" y="772"/>
                  </a:lnTo>
                  <a:lnTo>
                    <a:pt x="686" y="788"/>
                  </a:lnTo>
                  <a:lnTo>
                    <a:pt x="702" y="768"/>
                  </a:lnTo>
                  <a:lnTo>
                    <a:pt x="718" y="752"/>
                  </a:lnTo>
                  <a:lnTo>
                    <a:pt x="736" y="740"/>
                  </a:lnTo>
                  <a:lnTo>
                    <a:pt x="756" y="730"/>
                  </a:lnTo>
                  <a:lnTo>
                    <a:pt x="774" y="722"/>
                  </a:lnTo>
                  <a:lnTo>
                    <a:pt x="796" y="718"/>
                  </a:lnTo>
                  <a:lnTo>
                    <a:pt x="818" y="718"/>
                  </a:lnTo>
                  <a:lnTo>
                    <a:pt x="840" y="722"/>
                  </a:lnTo>
                  <a:lnTo>
                    <a:pt x="860" y="728"/>
                  </a:lnTo>
                  <a:lnTo>
                    <a:pt x="874" y="736"/>
                  </a:lnTo>
                  <a:lnTo>
                    <a:pt x="886" y="746"/>
                  </a:lnTo>
                  <a:lnTo>
                    <a:pt x="894" y="758"/>
                  </a:lnTo>
                  <a:lnTo>
                    <a:pt x="898" y="770"/>
                  </a:lnTo>
                  <a:lnTo>
                    <a:pt x="900" y="782"/>
                  </a:lnTo>
                  <a:lnTo>
                    <a:pt x="896" y="794"/>
                  </a:lnTo>
                  <a:lnTo>
                    <a:pt x="890" y="802"/>
                  </a:lnTo>
                  <a:lnTo>
                    <a:pt x="884" y="806"/>
                  </a:lnTo>
                  <a:lnTo>
                    <a:pt x="878" y="808"/>
                  </a:lnTo>
                  <a:lnTo>
                    <a:pt x="840" y="820"/>
                  </a:lnTo>
                  <a:lnTo>
                    <a:pt x="746" y="846"/>
                  </a:lnTo>
                  <a:lnTo>
                    <a:pt x="726" y="852"/>
                  </a:lnTo>
                  <a:lnTo>
                    <a:pt x="708" y="862"/>
                  </a:lnTo>
                  <a:lnTo>
                    <a:pt x="694" y="872"/>
                  </a:lnTo>
                  <a:lnTo>
                    <a:pt x="682" y="884"/>
                  </a:lnTo>
                  <a:lnTo>
                    <a:pt x="674" y="898"/>
                  </a:lnTo>
                  <a:lnTo>
                    <a:pt x="666" y="914"/>
                  </a:lnTo>
                  <a:lnTo>
                    <a:pt x="662" y="930"/>
                  </a:lnTo>
                  <a:lnTo>
                    <a:pt x="662" y="946"/>
                  </a:lnTo>
                  <a:lnTo>
                    <a:pt x="664" y="966"/>
                  </a:lnTo>
                  <a:lnTo>
                    <a:pt x="640" y="974"/>
                  </a:lnTo>
                  <a:lnTo>
                    <a:pt x="630" y="976"/>
                  </a:lnTo>
                  <a:lnTo>
                    <a:pt x="620" y="976"/>
                  </a:lnTo>
                  <a:lnTo>
                    <a:pt x="612" y="976"/>
                  </a:lnTo>
                  <a:lnTo>
                    <a:pt x="604" y="974"/>
                  </a:lnTo>
                  <a:lnTo>
                    <a:pt x="596" y="972"/>
                  </a:lnTo>
                  <a:lnTo>
                    <a:pt x="590" y="968"/>
                  </a:lnTo>
                  <a:lnTo>
                    <a:pt x="584" y="962"/>
                  </a:lnTo>
                  <a:lnTo>
                    <a:pt x="580" y="956"/>
                  </a:lnTo>
                  <a:lnTo>
                    <a:pt x="572" y="942"/>
                  </a:lnTo>
                  <a:lnTo>
                    <a:pt x="568" y="924"/>
                  </a:lnTo>
                  <a:lnTo>
                    <a:pt x="566" y="904"/>
                  </a:lnTo>
                  <a:lnTo>
                    <a:pt x="566" y="708"/>
                  </a:lnTo>
                  <a:lnTo>
                    <a:pt x="684" y="708"/>
                  </a:lnTo>
                  <a:lnTo>
                    <a:pt x="684" y="672"/>
                  </a:lnTo>
                  <a:lnTo>
                    <a:pt x="566" y="672"/>
                  </a:lnTo>
                  <a:lnTo>
                    <a:pt x="566" y="520"/>
                  </a:lnTo>
                  <a:lnTo>
                    <a:pt x="554" y="516"/>
                  </a:lnTo>
                  <a:lnTo>
                    <a:pt x="546" y="542"/>
                  </a:lnTo>
                  <a:lnTo>
                    <a:pt x="536" y="568"/>
                  </a:lnTo>
                  <a:lnTo>
                    <a:pt x="524" y="588"/>
                  </a:lnTo>
                  <a:lnTo>
                    <a:pt x="510" y="608"/>
                  </a:lnTo>
                  <a:lnTo>
                    <a:pt x="492" y="626"/>
                  </a:lnTo>
                  <a:lnTo>
                    <a:pt x="472" y="642"/>
                  </a:lnTo>
                  <a:lnTo>
                    <a:pt x="446" y="656"/>
                  </a:lnTo>
                  <a:lnTo>
                    <a:pt x="416" y="668"/>
                  </a:lnTo>
                  <a:lnTo>
                    <a:pt x="416" y="508"/>
                  </a:lnTo>
                  <a:lnTo>
                    <a:pt x="400" y="506"/>
                  </a:lnTo>
                  <a:lnTo>
                    <a:pt x="386" y="502"/>
                  </a:lnTo>
                  <a:lnTo>
                    <a:pt x="374" y="498"/>
                  </a:lnTo>
                  <a:lnTo>
                    <a:pt x="366" y="490"/>
                  </a:lnTo>
                  <a:lnTo>
                    <a:pt x="358" y="482"/>
                  </a:lnTo>
                  <a:lnTo>
                    <a:pt x="352" y="470"/>
                  </a:lnTo>
                  <a:lnTo>
                    <a:pt x="348" y="456"/>
                  </a:lnTo>
                  <a:lnTo>
                    <a:pt x="346" y="442"/>
                  </a:lnTo>
                  <a:lnTo>
                    <a:pt x="346" y="0"/>
                  </a:lnTo>
                  <a:lnTo>
                    <a:pt x="148" y="0"/>
                  </a:lnTo>
                  <a:lnTo>
                    <a:pt x="148" y="16"/>
                  </a:lnTo>
                  <a:lnTo>
                    <a:pt x="166" y="18"/>
                  </a:lnTo>
                  <a:lnTo>
                    <a:pt x="180" y="20"/>
                  </a:lnTo>
                  <a:lnTo>
                    <a:pt x="192" y="24"/>
                  </a:lnTo>
                  <a:lnTo>
                    <a:pt x="200" y="28"/>
                  </a:lnTo>
                  <a:lnTo>
                    <a:pt x="206" y="36"/>
                  </a:lnTo>
                  <a:lnTo>
                    <a:pt x="210" y="44"/>
                  </a:lnTo>
                  <a:lnTo>
                    <a:pt x="214" y="56"/>
                  </a:lnTo>
                  <a:lnTo>
                    <a:pt x="214" y="70"/>
                  </a:lnTo>
                  <a:lnTo>
                    <a:pt x="214" y="430"/>
                  </a:lnTo>
                  <a:lnTo>
                    <a:pt x="214" y="440"/>
                  </a:lnTo>
                  <a:lnTo>
                    <a:pt x="212" y="450"/>
                  </a:lnTo>
                  <a:lnTo>
                    <a:pt x="208" y="458"/>
                  </a:lnTo>
                  <a:lnTo>
                    <a:pt x="204" y="464"/>
                  </a:lnTo>
                  <a:lnTo>
                    <a:pt x="192" y="476"/>
                  </a:lnTo>
                  <a:lnTo>
                    <a:pt x="180" y="486"/>
                  </a:lnTo>
                  <a:lnTo>
                    <a:pt x="162" y="498"/>
                  </a:lnTo>
                  <a:lnTo>
                    <a:pt x="140" y="508"/>
                  </a:lnTo>
                  <a:lnTo>
                    <a:pt x="116" y="522"/>
                  </a:lnTo>
                  <a:lnTo>
                    <a:pt x="92" y="538"/>
                  </a:lnTo>
                  <a:lnTo>
                    <a:pt x="78" y="548"/>
                  </a:lnTo>
                  <a:lnTo>
                    <a:pt x="66" y="560"/>
                  </a:lnTo>
                  <a:lnTo>
                    <a:pt x="56" y="572"/>
                  </a:lnTo>
                  <a:lnTo>
                    <a:pt x="48" y="586"/>
                  </a:lnTo>
                  <a:lnTo>
                    <a:pt x="40" y="600"/>
                  </a:lnTo>
                  <a:lnTo>
                    <a:pt x="36" y="614"/>
                  </a:lnTo>
                  <a:lnTo>
                    <a:pt x="32" y="630"/>
                  </a:lnTo>
                  <a:lnTo>
                    <a:pt x="30" y="646"/>
                  </a:lnTo>
                  <a:lnTo>
                    <a:pt x="28" y="662"/>
                  </a:lnTo>
                  <a:lnTo>
                    <a:pt x="30" y="678"/>
                  </a:lnTo>
                  <a:lnTo>
                    <a:pt x="34" y="694"/>
                  </a:lnTo>
                  <a:lnTo>
                    <a:pt x="40" y="708"/>
                  </a:lnTo>
                  <a:lnTo>
                    <a:pt x="46" y="724"/>
                  </a:lnTo>
                  <a:lnTo>
                    <a:pt x="56" y="738"/>
                  </a:lnTo>
                  <a:lnTo>
                    <a:pt x="68" y="752"/>
                  </a:lnTo>
                  <a:lnTo>
                    <a:pt x="84" y="764"/>
                  </a:lnTo>
                  <a:lnTo>
                    <a:pt x="238" y="884"/>
                  </a:lnTo>
                  <a:lnTo>
                    <a:pt x="254" y="896"/>
                  </a:lnTo>
                  <a:lnTo>
                    <a:pt x="264" y="910"/>
                  </a:lnTo>
                  <a:lnTo>
                    <a:pt x="274" y="924"/>
                  </a:lnTo>
                  <a:lnTo>
                    <a:pt x="280" y="940"/>
                  </a:lnTo>
                  <a:lnTo>
                    <a:pt x="284" y="956"/>
                  </a:lnTo>
                  <a:lnTo>
                    <a:pt x="286" y="972"/>
                  </a:lnTo>
                  <a:lnTo>
                    <a:pt x="286" y="988"/>
                  </a:lnTo>
                  <a:lnTo>
                    <a:pt x="284" y="1002"/>
                  </a:lnTo>
                  <a:lnTo>
                    <a:pt x="280" y="1018"/>
                  </a:lnTo>
                  <a:lnTo>
                    <a:pt x="274" y="1032"/>
                  </a:lnTo>
                  <a:lnTo>
                    <a:pt x="266" y="1044"/>
                  </a:lnTo>
                  <a:lnTo>
                    <a:pt x="256" y="1056"/>
                  </a:lnTo>
                  <a:lnTo>
                    <a:pt x="244" y="1066"/>
                  </a:lnTo>
                  <a:lnTo>
                    <a:pt x="232" y="1074"/>
                  </a:lnTo>
                  <a:lnTo>
                    <a:pt x="218" y="1082"/>
                  </a:lnTo>
                  <a:lnTo>
                    <a:pt x="202" y="1086"/>
                  </a:lnTo>
                  <a:lnTo>
                    <a:pt x="188" y="1088"/>
                  </a:lnTo>
                  <a:lnTo>
                    <a:pt x="174" y="1090"/>
                  </a:lnTo>
                  <a:lnTo>
                    <a:pt x="160" y="1090"/>
                  </a:lnTo>
                  <a:lnTo>
                    <a:pt x="148" y="1088"/>
                  </a:lnTo>
                  <a:lnTo>
                    <a:pt x="120" y="1082"/>
                  </a:lnTo>
                  <a:lnTo>
                    <a:pt x="96" y="1072"/>
                  </a:lnTo>
                  <a:lnTo>
                    <a:pt x="74" y="1060"/>
                  </a:lnTo>
                  <a:lnTo>
                    <a:pt x="52" y="1044"/>
                  </a:lnTo>
                  <a:lnTo>
                    <a:pt x="36" y="1026"/>
                  </a:lnTo>
                  <a:lnTo>
                    <a:pt x="22" y="1008"/>
                  </a:lnTo>
                  <a:lnTo>
                    <a:pt x="0" y="1020"/>
                  </a:lnTo>
                  <a:lnTo>
                    <a:pt x="18" y="1048"/>
                  </a:lnTo>
                  <a:lnTo>
                    <a:pt x="40" y="1072"/>
                  </a:lnTo>
                  <a:lnTo>
                    <a:pt x="66" y="1092"/>
                  </a:lnTo>
                  <a:lnTo>
                    <a:pt x="92" y="1110"/>
                  </a:lnTo>
                  <a:lnTo>
                    <a:pt x="122" y="1124"/>
                  </a:lnTo>
                  <a:lnTo>
                    <a:pt x="152" y="1134"/>
                  </a:lnTo>
                  <a:lnTo>
                    <a:pt x="182" y="1140"/>
                  </a:lnTo>
                  <a:lnTo>
                    <a:pt x="214" y="1142"/>
                  </a:lnTo>
                  <a:lnTo>
                    <a:pt x="246" y="1138"/>
                  </a:lnTo>
                  <a:lnTo>
                    <a:pt x="278" y="1132"/>
                  </a:lnTo>
                  <a:lnTo>
                    <a:pt x="310" y="1120"/>
                  </a:lnTo>
                  <a:lnTo>
                    <a:pt x="340" y="1106"/>
                  </a:lnTo>
                  <a:lnTo>
                    <a:pt x="368" y="1090"/>
                  </a:lnTo>
                  <a:lnTo>
                    <a:pt x="380" y="1080"/>
                  </a:lnTo>
                  <a:lnTo>
                    <a:pt x="392" y="1068"/>
                  </a:lnTo>
                  <a:lnTo>
                    <a:pt x="402" y="1058"/>
                  </a:lnTo>
                  <a:lnTo>
                    <a:pt x="410" y="1046"/>
                  </a:lnTo>
                  <a:lnTo>
                    <a:pt x="418" y="1032"/>
                  </a:lnTo>
                  <a:lnTo>
                    <a:pt x="424" y="1018"/>
                  </a:lnTo>
                  <a:lnTo>
                    <a:pt x="428" y="1000"/>
                  </a:lnTo>
                  <a:lnTo>
                    <a:pt x="432" y="984"/>
                  </a:lnTo>
                  <a:lnTo>
                    <a:pt x="432" y="966"/>
                  </a:lnTo>
                  <a:lnTo>
                    <a:pt x="432" y="950"/>
                  </a:lnTo>
                  <a:lnTo>
                    <a:pt x="430" y="934"/>
                  </a:lnTo>
                  <a:lnTo>
                    <a:pt x="428" y="918"/>
                  </a:lnTo>
                  <a:lnTo>
                    <a:pt x="420" y="888"/>
                  </a:lnTo>
                  <a:lnTo>
                    <a:pt x="408" y="860"/>
                  </a:lnTo>
                  <a:lnTo>
                    <a:pt x="392" y="838"/>
                  </a:lnTo>
                  <a:lnTo>
                    <a:pt x="376" y="818"/>
                  </a:lnTo>
                  <a:lnTo>
                    <a:pt x="360" y="804"/>
                  </a:lnTo>
                  <a:lnTo>
                    <a:pt x="180" y="670"/>
                  </a:lnTo>
                  <a:lnTo>
                    <a:pt x="170" y="662"/>
                  </a:lnTo>
                  <a:lnTo>
                    <a:pt x="162" y="654"/>
                  </a:lnTo>
                  <a:lnTo>
                    <a:pt x="156" y="646"/>
                  </a:lnTo>
                  <a:lnTo>
                    <a:pt x="150" y="638"/>
                  </a:lnTo>
                  <a:lnTo>
                    <a:pt x="148" y="630"/>
                  </a:lnTo>
                  <a:lnTo>
                    <a:pt x="144" y="622"/>
                  </a:lnTo>
                  <a:lnTo>
                    <a:pt x="144" y="604"/>
                  </a:lnTo>
                  <a:lnTo>
                    <a:pt x="144" y="594"/>
                  </a:lnTo>
                  <a:lnTo>
                    <a:pt x="146" y="582"/>
                  </a:lnTo>
                  <a:lnTo>
                    <a:pt x="150" y="572"/>
                  </a:lnTo>
                  <a:lnTo>
                    <a:pt x="154" y="564"/>
                  </a:lnTo>
                  <a:lnTo>
                    <a:pt x="166" y="548"/>
                  </a:lnTo>
                  <a:lnTo>
                    <a:pt x="180" y="536"/>
                  </a:lnTo>
                  <a:lnTo>
                    <a:pt x="198" y="528"/>
                  </a:lnTo>
                  <a:lnTo>
                    <a:pt x="214" y="522"/>
                  </a:lnTo>
                  <a:lnTo>
                    <a:pt x="232" y="516"/>
                  </a:lnTo>
                  <a:lnTo>
                    <a:pt x="248" y="516"/>
                  </a:lnTo>
                  <a:lnTo>
                    <a:pt x="264" y="516"/>
                  </a:lnTo>
                  <a:lnTo>
                    <a:pt x="278" y="520"/>
                  </a:lnTo>
                  <a:lnTo>
                    <a:pt x="292" y="524"/>
                  </a:lnTo>
                  <a:lnTo>
                    <a:pt x="304" y="530"/>
                  </a:lnTo>
                  <a:lnTo>
                    <a:pt x="316" y="538"/>
                  </a:lnTo>
                  <a:lnTo>
                    <a:pt x="328" y="548"/>
                  </a:lnTo>
                  <a:lnTo>
                    <a:pt x="338" y="558"/>
                  </a:lnTo>
                  <a:lnTo>
                    <a:pt x="348" y="572"/>
                  </a:lnTo>
                  <a:lnTo>
                    <a:pt x="356" y="586"/>
                  </a:lnTo>
                  <a:lnTo>
                    <a:pt x="364" y="600"/>
                  </a:lnTo>
                  <a:lnTo>
                    <a:pt x="370" y="616"/>
                  </a:lnTo>
                  <a:lnTo>
                    <a:pt x="376" y="632"/>
                  </a:lnTo>
                  <a:lnTo>
                    <a:pt x="380" y="650"/>
                  </a:lnTo>
                  <a:lnTo>
                    <a:pt x="382" y="668"/>
                  </a:lnTo>
                  <a:lnTo>
                    <a:pt x="386" y="708"/>
                  </a:lnTo>
                  <a:lnTo>
                    <a:pt x="444" y="708"/>
                  </a:lnTo>
                  <a:lnTo>
                    <a:pt x="444" y="914"/>
                  </a:lnTo>
                  <a:lnTo>
                    <a:pt x="444" y="942"/>
                  </a:lnTo>
                  <a:lnTo>
                    <a:pt x="450" y="966"/>
                  </a:lnTo>
                  <a:lnTo>
                    <a:pt x="458" y="988"/>
                  </a:lnTo>
                  <a:lnTo>
                    <a:pt x="468" y="1006"/>
                  </a:lnTo>
                  <a:lnTo>
                    <a:pt x="476" y="1014"/>
                  </a:lnTo>
                  <a:lnTo>
                    <a:pt x="484" y="1020"/>
                  </a:lnTo>
                  <a:lnTo>
                    <a:pt x="492" y="1026"/>
                  </a:lnTo>
                  <a:lnTo>
                    <a:pt x="502" y="1032"/>
                  </a:lnTo>
                  <a:lnTo>
                    <a:pt x="512" y="1036"/>
                  </a:lnTo>
                  <a:lnTo>
                    <a:pt x="522" y="1040"/>
                  </a:lnTo>
                  <a:lnTo>
                    <a:pt x="534" y="1042"/>
                  </a:lnTo>
                  <a:lnTo>
                    <a:pt x="546" y="1042"/>
                  </a:lnTo>
                  <a:lnTo>
                    <a:pt x="562" y="1042"/>
                  </a:lnTo>
                  <a:lnTo>
                    <a:pt x="580" y="1042"/>
                  </a:lnTo>
                  <a:lnTo>
                    <a:pt x="596" y="1040"/>
                  </a:lnTo>
                  <a:lnTo>
                    <a:pt x="614" y="1034"/>
                  </a:lnTo>
                  <a:lnTo>
                    <a:pt x="632" y="1028"/>
                  </a:lnTo>
                  <a:lnTo>
                    <a:pt x="648" y="1018"/>
                  </a:lnTo>
                  <a:lnTo>
                    <a:pt x="664" y="1008"/>
                  </a:lnTo>
                  <a:lnTo>
                    <a:pt x="676" y="994"/>
                  </a:lnTo>
                  <a:lnTo>
                    <a:pt x="682" y="1004"/>
                  </a:lnTo>
                  <a:lnTo>
                    <a:pt x="690" y="1014"/>
                  </a:lnTo>
                  <a:lnTo>
                    <a:pt x="700" y="1022"/>
                  </a:lnTo>
                  <a:lnTo>
                    <a:pt x="712" y="1030"/>
                  </a:lnTo>
                  <a:lnTo>
                    <a:pt x="724" y="1036"/>
                  </a:lnTo>
                  <a:lnTo>
                    <a:pt x="738" y="1040"/>
                  </a:lnTo>
                  <a:lnTo>
                    <a:pt x="754" y="1044"/>
                  </a:lnTo>
                  <a:lnTo>
                    <a:pt x="772" y="1044"/>
                  </a:lnTo>
                  <a:lnTo>
                    <a:pt x="806" y="1040"/>
                  </a:lnTo>
                  <a:lnTo>
                    <a:pt x="822" y="1034"/>
                  </a:lnTo>
                  <a:lnTo>
                    <a:pt x="840" y="1028"/>
                  </a:lnTo>
                  <a:lnTo>
                    <a:pt x="856" y="1020"/>
                  </a:lnTo>
                  <a:lnTo>
                    <a:pt x="872" y="1010"/>
                  </a:lnTo>
                  <a:lnTo>
                    <a:pt x="888" y="998"/>
                  </a:lnTo>
                  <a:lnTo>
                    <a:pt x="902" y="984"/>
                  </a:lnTo>
                  <a:lnTo>
                    <a:pt x="910" y="1000"/>
                  </a:lnTo>
                  <a:lnTo>
                    <a:pt x="918" y="1012"/>
                  </a:lnTo>
                  <a:lnTo>
                    <a:pt x="928" y="1022"/>
                  </a:lnTo>
                  <a:lnTo>
                    <a:pt x="938" y="1030"/>
                  </a:lnTo>
                  <a:lnTo>
                    <a:pt x="950" y="1038"/>
                  </a:lnTo>
                  <a:lnTo>
                    <a:pt x="962" y="1042"/>
                  </a:lnTo>
                  <a:lnTo>
                    <a:pt x="976" y="1044"/>
                  </a:lnTo>
                  <a:lnTo>
                    <a:pt x="988" y="1044"/>
                  </a:lnTo>
                  <a:lnTo>
                    <a:pt x="1000" y="1042"/>
                  </a:lnTo>
                  <a:lnTo>
                    <a:pt x="1014" y="1040"/>
                  </a:lnTo>
                  <a:lnTo>
                    <a:pt x="1026" y="1034"/>
                  </a:lnTo>
                  <a:lnTo>
                    <a:pt x="1038" y="1026"/>
                  </a:lnTo>
                  <a:lnTo>
                    <a:pt x="1048" y="1016"/>
                  </a:lnTo>
                  <a:lnTo>
                    <a:pt x="1058" y="1006"/>
                  </a:lnTo>
                  <a:lnTo>
                    <a:pt x="1064" y="994"/>
                  </a:lnTo>
                  <a:lnTo>
                    <a:pt x="1070" y="980"/>
                  </a:lnTo>
                  <a:lnTo>
                    <a:pt x="1058" y="984"/>
                  </a:lnTo>
                  <a:lnTo>
                    <a:pt x="1050" y="986"/>
                  </a:lnTo>
                  <a:lnTo>
                    <a:pt x="1040" y="986"/>
                  </a:lnTo>
                  <a:lnTo>
                    <a:pt x="1034" y="982"/>
                  </a:lnTo>
                  <a:lnTo>
                    <a:pt x="1028" y="976"/>
                  </a:lnTo>
                  <a:lnTo>
                    <a:pt x="1026" y="970"/>
                  </a:lnTo>
                  <a:lnTo>
                    <a:pt x="1022" y="960"/>
                  </a:lnTo>
                  <a:lnTo>
                    <a:pt x="1022" y="948"/>
                  </a:lnTo>
                  <a:close/>
                  <a:moveTo>
                    <a:pt x="900" y="924"/>
                  </a:moveTo>
                  <a:lnTo>
                    <a:pt x="900" y="924"/>
                  </a:lnTo>
                  <a:lnTo>
                    <a:pt x="900" y="940"/>
                  </a:lnTo>
                  <a:lnTo>
                    <a:pt x="896" y="952"/>
                  </a:lnTo>
                  <a:lnTo>
                    <a:pt x="892" y="962"/>
                  </a:lnTo>
                  <a:lnTo>
                    <a:pt x="884" y="972"/>
                  </a:lnTo>
                  <a:lnTo>
                    <a:pt x="876" y="978"/>
                  </a:lnTo>
                  <a:lnTo>
                    <a:pt x="866" y="984"/>
                  </a:lnTo>
                  <a:lnTo>
                    <a:pt x="854" y="988"/>
                  </a:lnTo>
                  <a:lnTo>
                    <a:pt x="840" y="988"/>
                  </a:lnTo>
                  <a:lnTo>
                    <a:pt x="824" y="988"/>
                  </a:lnTo>
                  <a:lnTo>
                    <a:pt x="810" y="982"/>
                  </a:lnTo>
                  <a:lnTo>
                    <a:pt x="800" y="976"/>
                  </a:lnTo>
                  <a:lnTo>
                    <a:pt x="792" y="968"/>
                  </a:lnTo>
                  <a:lnTo>
                    <a:pt x="784" y="958"/>
                  </a:lnTo>
                  <a:lnTo>
                    <a:pt x="780" y="946"/>
                  </a:lnTo>
                  <a:lnTo>
                    <a:pt x="778" y="934"/>
                  </a:lnTo>
                  <a:lnTo>
                    <a:pt x="778" y="920"/>
                  </a:lnTo>
                  <a:lnTo>
                    <a:pt x="780" y="906"/>
                  </a:lnTo>
                  <a:lnTo>
                    <a:pt x="786" y="890"/>
                  </a:lnTo>
                  <a:lnTo>
                    <a:pt x="796" y="880"/>
                  </a:lnTo>
                  <a:lnTo>
                    <a:pt x="800" y="874"/>
                  </a:lnTo>
                  <a:lnTo>
                    <a:pt x="808" y="872"/>
                  </a:lnTo>
                  <a:lnTo>
                    <a:pt x="840" y="860"/>
                  </a:lnTo>
                  <a:lnTo>
                    <a:pt x="900" y="832"/>
                  </a:lnTo>
                  <a:lnTo>
                    <a:pt x="900" y="9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0"/>
            <p:cNvSpPr>
              <a:spLocks/>
            </p:cNvSpPr>
            <p:nvPr/>
          </p:nvSpPr>
          <p:spPr bwMode="auto">
            <a:xfrm>
              <a:off x="2702" y="1368"/>
              <a:ext cx="378" cy="396"/>
            </a:xfrm>
            <a:custGeom>
              <a:avLst/>
              <a:gdLst>
                <a:gd name="T0" fmla="*/ 184 w 378"/>
                <a:gd name="T1" fmla="*/ 8 h 396"/>
                <a:gd name="T2" fmla="*/ 260 w 378"/>
                <a:gd name="T3" fmla="*/ 18 h 396"/>
                <a:gd name="T4" fmla="*/ 268 w 378"/>
                <a:gd name="T5" fmla="*/ 10 h 396"/>
                <a:gd name="T6" fmla="*/ 292 w 378"/>
                <a:gd name="T7" fmla="*/ 0 h 396"/>
                <a:gd name="T8" fmla="*/ 324 w 378"/>
                <a:gd name="T9" fmla="*/ 2 h 396"/>
                <a:gd name="T10" fmla="*/ 358 w 378"/>
                <a:gd name="T11" fmla="*/ 14 h 396"/>
                <a:gd name="T12" fmla="*/ 350 w 378"/>
                <a:gd name="T13" fmla="*/ 172 h 396"/>
                <a:gd name="T14" fmla="*/ 338 w 378"/>
                <a:gd name="T15" fmla="*/ 158 h 396"/>
                <a:gd name="T16" fmla="*/ 314 w 378"/>
                <a:gd name="T17" fmla="*/ 136 h 396"/>
                <a:gd name="T18" fmla="*/ 290 w 378"/>
                <a:gd name="T19" fmla="*/ 120 h 396"/>
                <a:gd name="T20" fmla="*/ 262 w 378"/>
                <a:gd name="T21" fmla="*/ 112 h 396"/>
                <a:gd name="T22" fmla="*/ 250 w 378"/>
                <a:gd name="T23" fmla="*/ 110 h 396"/>
                <a:gd name="T24" fmla="*/ 226 w 378"/>
                <a:gd name="T25" fmla="*/ 114 h 396"/>
                <a:gd name="T26" fmla="*/ 204 w 378"/>
                <a:gd name="T27" fmla="*/ 128 h 396"/>
                <a:gd name="T28" fmla="*/ 190 w 378"/>
                <a:gd name="T29" fmla="*/ 150 h 396"/>
                <a:gd name="T30" fmla="*/ 184 w 378"/>
                <a:gd name="T31" fmla="*/ 182 h 396"/>
                <a:gd name="T32" fmla="*/ 184 w 378"/>
                <a:gd name="T33" fmla="*/ 314 h 396"/>
                <a:gd name="T34" fmla="*/ 188 w 378"/>
                <a:gd name="T35" fmla="*/ 342 h 396"/>
                <a:gd name="T36" fmla="*/ 198 w 378"/>
                <a:gd name="T37" fmla="*/ 362 h 396"/>
                <a:gd name="T38" fmla="*/ 216 w 378"/>
                <a:gd name="T39" fmla="*/ 372 h 396"/>
                <a:gd name="T40" fmla="*/ 246 w 378"/>
                <a:gd name="T41" fmla="*/ 378 h 396"/>
                <a:gd name="T42" fmla="*/ 2 w 378"/>
                <a:gd name="T43" fmla="*/ 396 h 396"/>
                <a:gd name="T44" fmla="*/ 2 w 378"/>
                <a:gd name="T45" fmla="*/ 378 h 396"/>
                <a:gd name="T46" fmla="*/ 32 w 378"/>
                <a:gd name="T47" fmla="*/ 374 h 396"/>
                <a:gd name="T48" fmla="*/ 50 w 378"/>
                <a:gd name="T49" fmla="*/ 362 h 396"/>
                <a:gd name="T50" fmla="*/ 60 w 378"/>
                <a:gd name="T51" fmla="*/ 344 h 396"/>
                <a:gd name="T52" fmla="*/ 64 w 378"/>
                <a:gd name="T53" fmla="*/ 314 h 396"/>
                <a:gd name="T54" fmla="*/ 64 w 378"/>
                <a:gd name="T55" fmla="*/ 80 h 396"/>
                <a:gd name="T56" fmla="*/ 60 w 378"/>
                <a:gd name="T57" fmla="*/ 52 h 396"/>
                <a:gd name="T58" fmla="*/ 48 w 378"/>
                <a:gd name="T59" fmla="*/ 36 h 396"/>
                <a:gd name="T60" fmla="*/ 28 w 378"/>
                <a:gd name="T61" fmla="*/ 26 h 396"/>
                <a:gd name="T62" fmla="*/ 0 w 378"/>
                <a:gd name="T63" fmla="*/ 24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396"/>
                <a:gd name="T98" fmla="*/ 378 w 378"/>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396">
                  <a:moveTo>
                    <a:pt x="0" y="8"/>
                  </a:moveTo>
                  <a:lnTo>
                    <a:pt x="184" y="8"/>
                  </a:lnTo>
                  <a:lnTo>
                    <a:pt x="184" y="108"/>
                  </a:lnTo>
                  <a:lnTo>
                    <a:pt x="260" y="18"/>
                  </a:lnTo>
                  <a:lnTo>
                    <a:pt x="268" y="10"/>
                  </a:lnTo>
                  <a:lnTo>
                    <a:pt x="280" y="4"/>
                  </a:lnTo>
                  <a:lnTo>
                    <a:pt x="292" y="0"/>
                  </a:lnTo>
                  <a:lnTo>
                    <a:pt x="308" y="0"/>
                  </a:lnTo>
                  <a:lnTo>
                    <a:pt x="324" y="2"/>
                  </a:lnTo>
                  <a:lnTo>
                    <a:pt x="340" y="6"/>
                  </a:lnTo>
                  <a:lnTo>
                    <a:pt x="358" y="14"/>
                  </a:lnTo>
                  <a:lnTo>
                    <a:pt x="378" y="28"/>
                  </a:lnTo>
                  <a:lnTo>
                    <a:pt x="350" y="172"/>
                  </a:lnTo>
                  <a:lnTo>
                    <a:pt x="338" y="158"/>
                  </a:lnTo>
                  <a:lnTo>
                    <a:pt x="326" y="146"/>
                  </a:lnTo>
                  <a:lnTo>
                    <a:pt x="314" y="136"/>
                  </a:lnTo>
                  <a:lnTo>
                    <a:pt x="302" y="126"/>
                  </a:lnTo>
                  <a:lnTo>
                    <a:pt x="290" y="120"/>
                  </a:lnTo>
                  <a:lnTo>
                    <a:pt x="276" y="114"/>
                  </a:lnTo>
                  <a:lnTo>
                    <a:pt x="262" y="112"/>
                  </a:lnTo>
                  <a:lnTo>
                    <a:pt x="250" y="110"/>
                  </a:lnTo>
                  <a:lnTo>
                    <a:pt x="238" y="112"/>
                  </a:lnTo>
                  <a:lnTo>
                    <a:pt x="226" y="114"/>
                  </a:lnTo>
                  <a:lnTo>
                    <a:pt x="214" y="120"/>
                  </a:lnTo>
                  <a:lnTo>
                    <a:pt x="204" y="128"/>
                  </a:lnTo>
                  <a:lnTo>
                    <a:pt x="196" y="138"/>
                  </a:lnTo>
                  <a:lnTo>
                    <a:pt x="190" y="150"/>
                  </a:lnTo>
                  <a:lnTo>
                    <a:pt x="186" y="164"/>
                  </a:lnTo>
                  <a:lnTo>
                    <a:pt x="184" y="182"/>
                  </a:lnTo>
                  <a:lnTo>
                    <a:pt x="184" y="314"/>
                  </a:lnTo>
                  <a:lnTo>
                    <a:pt x="186" y="330"/>
                  </a:lnTo>
                  <a:lnTo>
                    <a:pt x="188" y="342"/>
                  </a:lnTo>
                  <a:lnTo>
                    <a:pt x="192" y="354"/>
                  </a:lnTo>
                  <a:lnTo>
                    <a:pt x="198" y="362"/>
                  </a:lnTo>
                  <a:lnTo>
                    <a:pt x="206" y="368"/>
                  </a:lnTo>
                  <a:lnTo>
                    <a:pt x="216" y="372"/>
                  </a:lnTo>
                  <a:lnTo>
                    <a:pt x="230" y="376"/>
                  </a:lnTo>
                  <a:lnTo>
                    <a:pt x="246" y="378"/>
                  </a:lnTo>
                  <a:lnTo>
                    <a:pt x="246" y="396"/>
                  </a:lnTo>
                  <a:lnTo>
                    <a:pt x="2" y="396"/>
                  </a:lnTo>
                  <a:lnTo>
                    <a:pt x="2" y="378"/>
                  </a:lnTo>
                  <a:lnTo>
                    <a:pt x="18" y="376"/>
                  </a:lnTo>
                  <a:lnTo>
                    <a:pt x="32" y="374"/>
                  </a:lnTo>
                  <a:lnTo>
                    <a:pt x="42" y="368"/>
                  </a:lnTo>
                  <a:lnTo>
                    <a:pt x="50" y="362"/>
                  </a:lnTo>
                  <a:lnTo>
                    <a:pt x="56" y="354"/>
                  </a:lnTo>
                  <a:lnTo>
                    <a:pt x="60" y="344"/>
                  </a:lnTo>
                  <a:lnTo>
                    <a:pt x="62" y="330"/>
                  </a:lnTo>
                  <a:lnTo>
                    <a:pt x="64" y="314"/>
                  </a:lnTo>
                  <a:lnTo>
                    <a:pt x="64" y="80"/>
                  </a:lnTo>
                  <a:lnTo>
                    <a:pt x="62" y="66"/>
                  </a:lnTo>
                  <a:lnTo>
                    <a:pt x="60" y="52"/>
                  </a:lnTo>
                  <a:lnTo>
                    <a:pt x="56" y="44"/>
                  </a:lnTo>
                  <a:lnTo>
                    <a:pt x="48" y="36"/>
                  </a:lnTo>
                  <a:lnTo>
                    <a:pt x="40" y="30"/>
                  </a:lnTo>
                  <a:lnTo>
                    <a:pt x="28" y="26"/>
                  </a:lnTo>
                  <a:lnTo>
                    <a:pt x="16" y="24"/>
                  </a:lnTo>
                  <a:lnTo>
                    <a:pt x="0" y="24"/>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71"/>
            <p:cNvSpPr>
              <a:spLocks/>
            </p:cNvSpPr>
            <p:nvPr/>
          </p:nvSpPr>
          <p:spPr bwMode="auto">
            <a:xfrm>
              <a:off x="3430" y="2408"/>
              <a:ext cx="168" cy="198"/>
            </a:xfrm>
            <a:custGeom>
              <a:avLst/>
              <a:gdLst>
                <a:gd name="T0" fmla="*/ 94 w 168"/>
                <a:gd name="T1" fmla="*/ 116 h 198"/>
                <a:gd name="T2" fmla="*/ 128 w 168"/>
                <a:gd name="T3" fmla="*/ 32 h 198"/>
                <a:gd name="T4" fmla="*/ 128 w 168"/>
                <a:gd name="T5" fmla="*/ 32 h 198"/>
                <a:gd name="T6" fmla="*/ 132 w 168"/>
                <a:gd name="T7" fmla="*/ 22 h 198"/>
                <a:gd name="T8" fmla="*/ 132 w 168"/>
                <a:gd name="T9" fmla="*/ 16 h 198"/>
                <a:gd name="T10" fmla="*/ 130 w 168"/>
                <a:gd name="T11" fmla="*/ 12 h 198"/>
                <a:gd name="T12" fmla="*/ 126 w 168"/>
                <a:gd name="T13" fmla="*/ 8 h 198"/>
                <a:gd name="T14" fmla="*/ 122 w 168"/>
                <a:gd name="T15" fmla="*/ 6 h 198"/>
                <a:gd name="T16" fmla="*/ 116 w 168"/>
                <a:gd name="T17" fmla="*/ 4 h 198"/>
                <a:gd name="T18" fmla="*/ 104 w 168"/>
                <a:gd name="T19" fmla="*/ 4 h 198"/>
                <a:gd name="T20" fmla="*/ 104 w 168"/>
                <a:gd name="T21" fmla="*/ 0 h 198"/>
                <a:gd name="T22" fmla="*/ 168 w 168"/>
                <a:gd name="T23" fmla="*/ 0 h 198"/>
                <a:gd name="T24" fmla="*/ 168 w 168"/>
                <a:gd name="T25" fmla="*/ 4 h 198"/>
                <a:gd name="T26" fmla="*/ 168 w 168"/>
                <a:gd name="T27" fmla="*/ 4 h 198"/>
                <a:gd name="T28" fmla="*/ 162 w 168"/>
                <a:gd name="T29" fmla="*/ 6 h 198"/>
                <a:gd name="T30" fmla="*/ 154 w 168"/>
                <a:gd name="T31" fmla="*/ 10 h 198"/>
                <a:gd name="T32" fmla="*/ 146 w 168"/>
                <a:gd name="T33" fmla="*/ 16 h 198"/>
                <a:gd name="T34" fmla="*/ 138 w 168"/>
                <a:gd name="T35" fmla="*/ 30 h 198"/>
                <a:gd name="T36" fmla="*/ 84 w 168"/>
                <a:gd name="T37" fmla="*/ 158 h 198"/>
                <a:gd name="T38" fmla="*/ 84 w 168"/>
                <a:gd name="T39" fmla="*/ 158 h 198"/>
                <a:gd name="T40" fmla="*/ 76 w 168"/>
                <a:gd name="T41" fmla="*/ 178 h 198"/>
                <a:gd name="T42" fmla="*/ 66 w 168"/>
                <a:gd name="T43" fmla="*/ 190 h 198"/>
                <a:gd name="T44" fmla="*/ 56 w 168"/>
                <a:gd name="T45" fmla="*/ 196 h 198"/>
                <a:gd name="T46" fmla="*/ 46 w 168"/>
                <a:gd name="T47" fmla="*/ 198 h 198"/>
                <a:gd name="T48" fmla="*/ 38 w 168"/>
                <a:gd name="T49" fmla="*/ 194 h 198"/>
                <a:gd name="T50" fmla="*/ 32 w 168"/>
                <a:gd name="T51" fmla="*/ 188 h 198"/>
                <a:gd name="T52" fmla="*/ 28 w 168"/>
                <a:gd name="T53" fmla="*/ 182 h 198"/>
                <a:gd name="T54" fmla="*/ 28 w 168"/>
                <a:gd name="T55" fmla="*/ 172 h 198"/>
                <a:gd name="T56" fmla="*/ 28 w 168"/>
                <a:gd name="T57" fmla="*/ 172 h 198"/>
                <a:gd name="T58" fmla="*/ 28 w 168"/>
                <a:gd name="T59" fmla="*/ 168 h 198"/>
                <a:gd name="T60" fmla="*/ 30 w 168"/>
                <a:gd name="T61" fmla="*/ 162 h 198"/>
                <a:gd name="T62" fmla="*/ 32 w 168"/>
                <a:gd name="T63" fmla="*/ 160 h 198"/>
                <a:gd name="T64" fmla="*/ 36 w 168"/>
                <a:gd name="T65" fmla="*/ 156 h 198"/>
                <a:gd name="T66" fmla="*/ 44 w 168"/>
                <a:gd name="T67" fmla="*/ 154 h 198"/>
                <a:gd name="T68" fmla="*/ 52 w 168"/>
                <a:gd name="T69" fmla="*/ 156 h 198"/>
                <a:gd name="T70" fmla="*/ 52 w 168"/>
                <a:gd name="T71" fmla="*/ 156 h 198"/>
                <a:gd name="T72" fmla="*/ 56 w 168"/>
                <a:gd name="T73" fmla="*/ 160 h 198"/>
                <a:gd name="T74" fmla="*/ 58 w 168"/>
                <a:gd name="T75" fmla="*/ 166 h 198"/>
                <a:gd name="T76" fmla="*/ 64 w 168"/>
                <a:gd name="T77" fmla="*/ 172 h 198"/>
                <a:gd name="T78" fmla="*/ 66 w 168"/>
                <a:gd name="T79" fmla="*/ 174 h 198"/>
                <a:gd name="T80" fmla="*/ 70 w 168"/>
                <a:gd name="T81" fmla="*/ 172 h 198"/>
                <a:gd name="T82" fmla="*/ 74 w 168"/>
                <a:gd name="T83" fmla="*/ 166 h 198"/>
                <a:gd name="T84" fmla="*/ 78 w 168"/>
                <a:gd name="T85" fmla="*/ 154 h 198"/>
                <a:gd name="T86" fmla="*/ 22 w 168"/>
                <a:gd name="T87" fmla="*/ 30 h 198"/>
                <a:gd name="T88" fmla="*/ 22 w 168"/>
                <a:gd name="T89" fmla="*/ 30 h 198"/>
                <a:gd name="T90" fmla="*/ 18 w 168"/>
                <a:gd name="T91" fmla="*/ 22 h 198"/>
                <a:gd name="T92" fmla="*/ 14 w 168"/>
                <a:gd name="T93" fmla="*/ 14 h 198"/>
                <a:gd name="T94" fmla="*/ 8 w 168"/>
                <a:gd name="T95" fmla="*/ 8 h 198"/>
                <a:gd name="T96" fmla="*/ 4 w 168"/>
                <a:gd name="T97" fmla="*/ 4 h 198"/>
                <a:gd name="T98" fmla="*/ 0 w 168"/>
                <a:gd name="T99" fmla="*/ 4 h 198"/>
                <a:gd name="T100" fmla="*/ 0 w 168"/>
                <a:gd name="T101" fmla="*/ 0 h 198"/>
                <a:gd name="T102" fmla="*/ 76 w 168"/>
                <a:gd name="T103" fmla="*/ 0 h 198"/>
                <a:gd name="T104" fmla="*/ 76 w 168"/>
                <a:gd name="T105" fmla="*/ 4 h 198"/>
                <a:gd name="T106" fmla="*/ 76 w 168"/>
                <a:gd name="T107" fmla="*/ 4 h 198"/>
                <a:gd name="T108" fmla="*/ 70 w 168"/>
                <a:gd name="T109" fmla="*/ 4 h 198"/>
                <a:gd name="T110" fmla="*/ 62 w 168"/>
                <a:gd name="T111" fmla="*/ 6 h 198"/>
                <a:gd name="T112" fmla="*/ 58 w 168"/>
                <a:gd name="T113" fmla="*/ 8 h 198"/>
                <a:gd name="T114" fmla="*/ 56 w 168"/>
                <a:gd name="T115" fmla="*/ 12 h 198"/>
                <a:gd name="T116" fmla="*/ 56 w 168"/>
                <a:gd name="T117" fmla="*/ 18 h 198"/>
                <a:gd name="T118" fmla="*/ 58 w 168"/>
                <a:gd name="T119" fmla="*/ 26 h 198"/>
                <a:gd name="T120" fmla="*/ 94 w 168"/>
                <a:gd name="T121" fmla="*/ 11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8"/>
                <a:gd name="T184" fmla="*/ 0 h 198"/>
                <a:gd name="T185" fmla="*/ 168 w 168"/>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8" h="198">
                  <a:moveTo>
                    <a:pt x="94" y="116"/>
                  </a:moveTo>
                  <a:lnTo>
                    <a:pt x="128" y="32"/>
                  </a:lnTo>
                  <a:lnTo>
                    <a:pt x="132" y="22"/>
                  </a:lnTo>
                  <a:lnTo>
                    <a:pt x="132" y="16"/>
                  </a:lnTo>
                  <a:lnTo>
                    <a:pt x="130" y="12"/>
                  </a:lnTo>
                  <a:lnTo>
                    <a:pt x="126" y="8"/>
                  </a:lnTo>
                  <a:lnTo>
                    <a:pt x="122" y="6"/>
                  </a:lnTo>
                  <a:lnTo>
                    <a:pt x="116" y="4"/>
                  </a:lnTo>
                  <a:lnTo>
                    <a:pt x="104" y="4"/>
                  </a:lnTo>
                  <a:lnTo>
                    <a:pt x="104" y="0"/>
                  </a:lnTo>
                  <a:lnTo>
                    <a:pt x="168" y="0"/>
                  </a:lnTo>
                  <a:lnTo>
                    <a:pt x="168" y="4"/>
                  </a:lnTo>
                  <a:lnTo>
                    <a:pt x="162" y="6"/>
                  </a:lnTo>
                  <a:lnTo>
                    <a:pt x="154" y="10"/>
                  </a:lnTo>
                  <a:lnTo>
                    <a:pt x="146" y="16"/>
                  </a:lnTo>
                  <a:lnTo>
                    <a:pt x="138" y="30"/>
                  </a:lnTo>
                  <a:lnTo>
                    <a:pt x="84" y="158"/>
                  </a:lnTo>
                  <a:lnTo>
                    <a:pt x="76" y="178"/>
                  </a:lnTo>
                  <a:lnTo>
                    <a:pt x="66" y="190"/>
                  </a:lnTo>
                  <a:lnTo>
                    <a:pt x="56" y="196"/>
                  </a:lnTo>
                  <a:lnTo>
                    <a:pt x="46" y="198"/>
                  </a:lnTo>
                  <a:lnTo>
                    <a:pt x="38" y="194"/>
                  </a:lnTo>
                  <a:lnTo>
                    <a:pt x="32" y="188"/>
                  </a:lnTo>
                  <a:lnTo>
                    <a:pt x="28" y="182"/>
                  </a:lnTo>
                  <a:lnTo>
                    <a:pt x="28" y="172"/>
                  </a:lnTo>
                  <a:lnTo>
                    <a:pt x="28" y="168"/>
                  </a:lnTo>
                  <a:lnTo>
                    <a:pt x="30" y="162"/>
                  </a:lnTo>
                  <a:lnTo>
                    <a:pt x="32" y="160"/>
                  </a:lnTo>
                  <a:lnTo>
                    <a:pt x="36" y="156"/>
                  </a:lnTo>
                  <a:lnTo>
                    <a:pt x="44" y="154"/>
                  </a:lnTo>
                  <a:lnTo>
                    <a:pt x="52" y="156"/>
                  </a:lnTo>
                  <a:lnTo>
                    <a:pt x="56" y="160"/>
                  </a:lnTo>
                  <a:lnTo>
                    <a:pt x="58" y="166"/>
                  </a:lnTo>
                  <a:lnTo>
                    <a:pt x="64" y="172"/>
                  </a:lnTo>
                  <a:lnTo>
                    <a:pt x="66" y="174"/>
                  </a:lnTo>
                  <a:lnTo>
                    <a:pt x="70" y="172"/>
                  </a:lnTo>
                  <a:lnTo>
                    <a:pt x="74" y="166"/>
                  </a:lnTo>
                  <a:lnTo>
                    <a:pt x="78" y="154"/>
                  </a:lnTo>
                  <a:lnTo>
                    <a:pt x="22" y="30"/>
                  </a:lnTo>
                  <a:lnTo>
                    <a:pt x="18" y="22"/>
                  </a:lnTo>
                  <a:lnTo>
                    <a:pt x="14" y="14"/>
                  </a:lnTo>
                  <a:lnTo>
                    <a:pt x="8" y="8"/>
                  </a:lnTo>
                  <a:lnTo>
                    <a:pt x="4" y="4"/>
                  </a:lnTo>
                  <a:lnTo>
                    <a:pt x="0" y="4"/>
                  </a:lnTo>
                  <a:lnTo>
                    <a:pt x="0" y="0"/>
                  </a:lnTo>
                  <a:lnTo>
                    <a:pt x="76" y="0"/>
                  </a:lnTo>
                  <a:lnTo>
                    <a:pt x="76" y="4"/>
                  </a:lnTo>
                  <a:lnTo>
                    <a:pt x="70" y="4"/>
                  </a:lnTo>
                  <a:lnTo>
                    <a:pt x="62" y="6"/>
                  </a:lnTo>
                  <a:lnTo>
                    <a:pt x="58" y="8"/>
                  </a:lnTo>
                  <a:lnTo>
                    <a:pt x="56" y="12"/>
                  </a:lnTo>
                  <a:lnTo>
                    <a:pt x="56" y="18"/>
                  </a:lnTo>
                  <a:lnTo>
                    <a:pt x="58" y="26"/>
                  </a:lnTo>
                  <a:lnTo>
                    <a:pt x="94"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72"/>
            <p:cNvSpPr>
              <a:spLocks/>
            </p:cNvSpPr>
            <p:nvPr/>
          </p:nvSpPr>
          <p:spPr bwMode="auto">
            <a:xfrm>
              <a:off x="3334" y="2372"/>
              <a:ext cx="104" cy="186"/>
            </a:xfrm>
            <a:custGeom>
              <a:avLst/>
              <a:gdLst>
                <a:gd name="T0" fmla="*/ 0 w 104"/>
                <a:gd name="T1" fmla="*/ 50 h 186"/>
                <a:gd name="T2" fmla="*/ 50 w 104"/>
                <a:gd name="T3" fmla="*/ 0 h 186"/>
                <a:gd name="T4" fmla="*/ 50 w 104"/>
                <a:gd name="T5" fmla="*/ 34 h 186"/>
                <a:gd name="T6" fmla="*/ 96 w 104"/>
                <a:gd name="T7" fmla="*/ 34 h 186"/>
                <a:gd name="T8" fmla="*/ 94 w 104"/>
                <a:gd name="T9" fmla="*/ 50 h 186"/>
                <a:gd name="T10" fmla="*/ 50 w 104"/>
                <a:gd name="T11" fmla="*/ 50 h 186"/>
                <a:gd name="T12" fmla="*/ 50 w 104"/>
                <a:gd name="T13" fmla="*/ 142 h 186"/>
                <a:gd name="T14" fmla="*/ 50 w 104"/>
                <a:gd name="T15" fmla="*/ 142 h 186"/>
                <a:gd name="T16" fmla="*/ 50 w 104"/>
                <a:gd name="T17" fmla="*/ 152 h 186"/>
                <a:gd name="T18" fmla="*/ 54 w 104"/>
                <a:gd name="T19" fmla="*/ 158 h 186"/>
                <a:gd name="T20" fmla="*/ 58 w 104"/>
                <a:gd name="T21" fmla="*/ 164 h 186"/>
                <a:gd name="T22" fmla="*/ 66 w 104"/>
                <a:gd name="T23" fmla="*/ 168 h 186"/>
                <a:gd name="T24" fmla="*/ 72 w 104"/>
                <a:gd name="T25" fmla="*/ 168 h 186"/>
                <a:gd name="T26" fmla="*/ 82 w 104"/>
                <a:gd name="T27" fmla="*/ 168 h 186"/>
                <a:gd name="T28" fmla="*/ 92 w 104"/>
                <a:gd name="T29" fmla="*/ 162 h 186"/>
                <a:gd name="T30" fmla="*/ 102 w 104"/>
                <a:gd name="T31" fmla="*/ 154 h 186"/>
                <a:gd name="T32" fmla="*/ 104 w 104"/>
                <a:gd name="T33" fmla="*/ 160 h 186"/>
                <a:gd name="T34" fmla="*/ 104 w 104"/>
                <a:gd name="T35" fmla="*/ 160 h 186"/>
                <a:gd name="T36" fmla="*/ 98 w 104"/>
                <a:gd name="T37" fmla="*/ 168 h 186"/>
                <a:gd name="T38" fmla="*/ 92 w 104"/>
                <a:gd name="T39" fmla="*/ 174 h 186"/>
                <a:gd name="T40" fmla="*/ 78 w 104"/>
                <a:gd name="T41" fmla="*/ 182 h 186"/>
                <a:gd name="T42" fmla="*/ 64 w 104"/>
                <a:gd name="T43" fmla="*/ 186 h 186"/>
                <a:gd name="T44" fmla="*/ 50 w 104"/>
                <a:gd name="T45" fmla="*/ 186 h 186"/>
                <a:gd name="T46" fmla="*/ 36 w 104"/>
                <a:gd name="T47" fmla="*/ 184 h 186"/>
                <a:gd name="T48" fmla="*/ 26 w 104"/>
                <a:gd name="T49" fmla="*/ 178 h 186"/>
                <a:gd name="T50" fmla="*/ 22 w 104"/>
                <a:gd name="T51" fmla="*/ 174 h 186"/>
                <a:gd name="T52" fmla="*/ 18 w 104"/>
                <a:gd name="T53" fmla="*/ 168 h 186"/>
                <a:gd name="T54" fmla="*/ 16 w 104"/>
                <a:gd name="T55" fmla="*/ 162 h 186"/>
                <a:gd name="T56" fmla="*/ 16 w 104"/>
                <a:gd name="T57" fmla="*/ 156 h 186"/>
                <a:gd name="T58" fmla="*/ 16 w 104"/>
                <a:gd name="T59" fmla="*/ 50 h 186"/>
                <a:gd name="T60" fmla="*/ 0 w 104"/>
                <a:gd name="T61" fmla="*/ 50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
                <a:gd name="T94" fmla="*/ 0 h 186"/>
                <a:gd name="T95" fmla="*/ 104 w 104"/>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 h="186">
                  <a:moveTo>
                    <a:pt x="0" y="50"/>
                  </a:moveTo>
                  <a:lnTo>
                    <a:pt x="50" y="0"/>
                  </a:lnTo>
                  <a:lnTo>
                    <a:pt x="50" y="34"/>
                  </a:lnTo>
                  <a:lnTo>
                    <a:pt x="96" y="34"/>
                  </a:lnTo>
                  <a:lnTo>
                    <a:pt x="94" y="50"/>
                  </a:lnTo>
                  <a:lnTo>
                    <a:pt x="50" y="50"/>
                  </a:lnTo>
                  <a:lnTo>
                    <a:pt x="50" y="142"/>
                  </a:lnTo>
                  <a:lnTo>
                    <a:pt x="50" y="152"/>
                  </a:lnTo>
                  <a:lnTo>
                    <a:pt x="54" y="158"/>
                  </a:lnTo>
                  <a:lnTo>
                    <a:pt x="58" y="164"/>
                  </a:lnTo>
                  <a:lnTo>
                    <a:pt x="66" y="168"/>
                  </a:lnTo>
                  <a:lnTo>
                    <a:pt x="72" y="168"/>
                  </a:lnTo>
                  <a:lnTo>
                    <a:pt x="82" y="168"/>
                  </a:lnTo>
                  <a:lnTo>
                    <a:pt x="92" y="162"/>
                  </a:lnTo>
                  <a:lnTo>
                    <a:pt x="102" y="154"/>
                  </a:lnTo>
                  <a:lnTo>
                    <a:pt x="104" y="160"/>
                  </a:lnTo>
                  <a:lnTo>
                    <a:pt x="98" y="168"/>
                  </a:lnTo>
                  <a:lnTo>
                    <a:pt x="92" y="174"/>
                  </a:lnTo>
                  <a:lnTo>
                    <a:pt x="78" y="182"/>
                  </a:lnTo>
                  <a:lnTo>
                    <a:pt x="64" y="186"/>
                  </a:lnTo>
                  <a:lnTo>
                    <a:pt x="50" y="186"/>
                  </a:lnTo>
                  <a:lnTo>
                    <a:pt x="36" y="184"/>
                  </a:lnTo>
                  <a:lnTo>
                    <a:pt x="26" y="178"/>
                  </a:lnTo>
                  <a:lnTo>
                    <a:pt x="22" y="174"/>
                  </a:lnTo>
                  <a:lnTo>
                    <a:pt x="18" y="168"/>
                  </a:lnTo>
                  <a:lnTo>
                    <a:pt x="16" y="162"/>
                  </a:lnTo>
                  <a:lnTo>
                    <a:pt x="16" y="156"/>
                  </a:lnTo>
                  <a:lnTo>
                    <a:pt x="16" y="50"/>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73"/>
            <p:cNvSpPr>
              <a:spLocks/>
            </p:cNvSpPr>
            <p:nvPr/>
          </p:nvSpPr>
          <p:spPr bwMode="auto">
            <a:xfrm>
              <a:off x="3144" y="2402"/>
              <a:ext cx="112" cy="158"/>
            </a:xfrm>
            <a:custGeom>
              <a:avLst/>
              <a:gdLst>
                <a:gd name="T0" fmla="*/ 8 w 112"/>
                <a:gd name="T1" fmla="*/ 102 h 158"/>
                <a:gd name="T2" fmla="*/ 12 w 112"/>
                <a:gd name="T3" fmla="*/ 114 h 158"/>
                <a:gd name="T4" fmla="*/ 18 w 112"/>
                <a:gd name="T5" fmla="*/ 132 h 158"/>
                <a:gd name="T6" fmla="*/ 30 w 112"/>
                <a:gd name="T7" fmla="*/ 144 h 158"/>
                <a:gd name="T8" fmla="*/ 46 w 112"/>
                <a:gd name="T9" fmla="*/ 150 h 158"/>
                <a:gd name="T10" fmla="*/ 56 w 112"/>
                <a:gd name="T11" fmla="*/ 150 h 158"/>
                <a:gd name="T12" fmla="*/ 74 w 112"/>
                <a:gd name="T13" fmla="*/ 144 h 158"/>
                <a:gd name="T14" fmla="*/ 80 w 112"/>
                <a:gd name="T15" fmla="*/ 124 h 158"/>
                <a:gd name="T16" fmla="*/ 78 w 112"/>
                <a:gd name="T17" fmla="*/ 116 h 158"/>
                <a:gd name="T18" fmla="*/ 62 w 112"/>
                <a:gd name="T19" fmla="*/ 102 h 158"/>
                <a:gd name="T20" fmla="*/ 44 w 112"/>
                <a:gd name="T21" fmla="*/ 94 h 158"/>
                <a:gd name="T22" fmla="*/ 16 w 112"/>
                <a:gd name="T23" fmla="*/ 74 h 158"/>
                <a:gd name="T24" fmla="*/ 6 w 112"/>
                <a:gd name="T25" fmla="*/ 60 h 158"/>
                <a:gd name="T26" fmla="*/ 0 w 112"/>
                <a:gd name="T27" fmla="*/ 42 h 158"/>
                <a:gd name="T28" fmla="*/ 2 w 112"/>
                <a:gd name="T29" fmla="*/ 32 h 158"/>
                <a:gd name="T30" fmla="*/ 10 w 112"/>
                <a:gd name="T31" fmla="*/ 16 h 158"/>
                <a:gd name="T32" fmla="*/ 26 w 112"/>
                <a:gd name="T33" fmla="*/ 6 h 158"/>
                <a:gd name="T34" fmla="*/ 42 w 112"/>
                <a:gd name="T35" fmla="*/ 0 h 158"/>
                <a:gd name="T36" fmla="*/ 50 w 112"/>
                <a:gd name="T37" fmla="*/ 0 h 158"/>
                <a:gd name="T38" fmla="*/ 80 w 112"/>
                <a:gd name="T39" fmla="*/ 4 h 158"/>
                <a:gd name="T40" fmla="*/ 102 w 112"/>
                <a:gd name="T41" fmla="*/ 14 h 158"/>
                <a:gd name="T42" fmla="*/ 96 w 112"/>
                <a:gd name="T43" fmla="*/ 52 h 158"/>
                <a:gd name="T44" fmla="*/ 94 w 112"/>
                <a:gd name="T45" fmla="*/ 38 h 158"/>
                <a:gd name="T46" fmla="*/ 84 w 112"/>
                <a:gd name="T47" fmla="*/ 20 h 158"/>
                <a:gd name="T48" fmla="*/ 72 w 112"/>
                <a:gd name="T49" fmla="*/ 10 h 158"/>
                <a:gd name="T50" fmla="*/ 58 w 112"/>
                <a:gd name="T51" fmla="*/ 8 h 158"/>
                <a:gd name="T52" fmla="*/ 52 w 112"/>
                <a:gd name="T53" fmla="*/ 8 h 158"/>
                <a:gd name="T54" fmla="*/ 42 w 112"/>
                <a:gd name="T55" fmla="*/ 10 h 158"/>
                <a:gd name="T56" fmla="*/ 32 w 112"/>
                <a:gd name="T57" fmla="*/ 22 h 158"/>
                <a:gd name="T58" fmla="*/ 28 w 112"/>
                <a:gd name="T59" fmla="*/ 34 h 158"/>
                <a:gd name="T60" fmla="*/ 34 w 112"/>
                <a:gd name="T61" fmla="*/ 42 h 158"/>
                <a:gd name="T62" fmla="*/ 70 w 112"/>
                <a:gd name="T63" fmla="*/ 64 h 158"/>
                <a:gd name="T64" fmla="*/ 82 w 112"/>
                <a:gd name="T65" fmla="*/ 70 h 158"/>
                <a:gd name="T66" fmla="*/ 102 w 112"/>
                <a:gd name="T67" fmla="*/ 88 h 158"/>
                <a:gd name="T68" fmla="*/ 112 w 112"/>
                <a:gd name="T69" fmla="*/ 104 h 158"/>
                <a:gd name="T70" fmla="*/ 112 w 112"/>
                <a:gd name="T71" fmla="*/ 116 h 158"/>
                <a:gd name="T72" fmla="*/ 106 w 112"/>
                <a:gd name="T73" fmla="*/ 136 h 158"/>
                <a:gd name="T74" fmla="*/ 90 w 112"/>
                <a:gd name="T75" fmla="*/ 150 h 158"/>
                <a:gd name="T76" fmla="*/ 72 w 112"/>
                <a:gd name="T77" fmla="*/ 156 h 158"/>
                <a:gd name="T78" fmla="*/ 54 w 112"/>
                <a:gd name="T79" fmla="*/ 158 h 158"/>
                <a:gd name="T80" fmla="*/ 26 w 112"/>
                <a:gd name="T81" fmla="*/ 154 h 158"/>
                <a:gd name="T82" fmla="*/ 0 w 112"/>
                <a:gd name="T83" fmla="*/ 144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58"/>
                <a:gd name="T128" fmla="*/ 112 w 112"/>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58">
                  <a:moveTo>
                    <a:pt x="0" y="102"/>
                  </a:moveTo>
                  <a:lnTo>
                    <a:pt x="8" y="102"/>
                  </a:lnTo>
                  <a:lnTo>
                    <a:pt x="12" y="114"/>
                  </a:lnTo>
                  <a:lnTo>
                    <a:pt x="14" y="124"/>
                  </a:lnTo>
                  <a:lnTo>
                    <a:pt x="18" y="132"/>
                  </a:lnTo>
                  <a:lnTo>
                    <a:pt x="24" y="138"/>
                  </a:lnTo>
                  <a:lnTo>
                    <a:pt x="30" y="144"/>
                  </a:lnTo>
                  <a:lnTo>
                    <a:pt x="38" y="148"/>
                  </a:lnTo>
                  <a:lnTo>
                    <a:pt x="46" y="150"/>
                  </a:lnTo>
                  <a:lnTo>
                    <a:pt x="56" y="150"/>
                  </a:lnTo>
                  <a:lnTo>
                    <a:pt x="66" y="148"/>
                  </a:lnTo>
                  <a:lnTo>
                    <a:pt x="74" y="144"/>
                  </a:lnTo>
                  <a:lnTo>
                    <a:pt x="78" y="134"/>
                  </a:lnTo>
                  <a:lnTo>
                    <a:pt x="80" y="124"/>
                  </a:lnTo>
                  <a:lnTo>
                    <a:pt x="78" y="116"/>
                  </a:lnTo>
                  <a:lnTo>
                    <a:pt x="74" y="110"/>
                  </a:lnTo>
                  <a:lnTo>
                    <a:pt x="62" y="102"/>
                  </a:lnTo>
                  <a:lnTo>
                    <a:pt x="44" y="94"/>
                  </a:lnTo>
                  <a:lnTo>
                    <a:pt x="30" y="86"/>
                  </a:lnTo>
                  <a:lnTo>
                    <a:pt x="16" y="74"/>
                  </a:lnTo>
                  <a:lnTo>
                    <a:pt x="10" y="68"/>
                  </a:lnTo>
                  <a:lnTo>
                    <a:pt x="6" y="60"/>
                  </a:lnTo>
                  <a:lnTo>
                    <a:pt x="2" y="52"/>
                  </a:lnTo>
                  <a:lnTo>
                    <a:pt x="0" y="42"/>
                  </a:lnTo>
                  <a:lnTo>
                    <a:pt x="2" y="32"/>
                  </a:lnTo>
                  <a:lnTo>
                    <a:pt x="6" y="24"/>
                  </a:lnTo>
                  <a:lnTo>
                    <a:pt x="10" y="16"/>
                  </a:lnTo>
                  <a:lnTo>
                    <a:pt x="18" y="10"/>
                  </a:lnTo>
                  <a:lnTo>
                    <a:pt x="26" y="6"/>
                  </a:lnTo>
                  <a:lnTo>
                    <a:pt x="34" y="2"/>
                  </a:lnTo>
                  <a:lnTo>
                    <a:pt x="42" y="0"/>
                  </a:lnTo>
                  <a:lnTo>
                    <a:pt x="50" y="0"/>
                  </a:lnTo>
                  <a:lnTo>
                    <a:pt x="66" y="0"/>
                  </a:lnTo>
                  <a:lnTo>
                    <a:pt x="80" y="4"/>
                  </a:lnTo>
                  <a:lnTo>
                    <a:pt x="90" y="8"/>
                  </a:lnTo>
                  <a:lnTo>
                    <a:pt x="102" y="14"/>
                  </a:lnTo>
                  <a:lnTo>
                    <a:pt x="104" y="52"/>
                  </a:lnTo>
                  <a:lnTo>
                    <a:pt x="96" y="52"/>
                  </a:lnTo>
                  <a:lnTo>
                    <a:pt x="94" y="38"/>
                  </a:lnTo>
                  <a:lnTo>
                    <a:pt x="90" y="26"/>
                  </a:lnTo>
                  <a:lnTo>
                    <a:pt x="84" y="20"/>
                  </a:lnTo>
                  <a:lnTo>
                    <a:pt x="78" y="14"/>
                  </a:lnTo>
                  <a:lnTo>
                    <a:pt x="72" y="10"/>
                  </a:lnTo>
                  <a:lnTo>
                    <a:pt x="66" y="8"/>
                  </a:lnTo>
                  <a:lnTo>
                    <a:pt x="58" y="8"/>
                  </a:lnTo>
                  <a:lnTo>
                    <a:pt x="52" y="8"/>
                  </a:lnTo>
                  <a:lnTo>
                    <a:pt x="48" y="8"/>
                  </a:lnTo>
                  <a:lnTo>
                    <a:pt x="42" y="10"/>
                  </a:lnTo>
                  <a:lnTo>
                    <a:pt x="38" y="14"/>
                  </a:lnTo>
                  <a:lnTo>
                    <a:pt x="32" y="22"/>
                  </a:lnTo>
                  <a:lnTo>
                    <a:pt x="28" y="34"/>
                  </a:lnTo>
                  <a:lnTo>
                    <a:pt x="30" y="38"/>
                  </a:lnTo>
                  <a:lnTo>
                    <a:pt x="34" y="42"/>
                  </a:lnTo>
                  <a:lnTo>
                    <a:pt x="42" y="50"/>
                  </a:lnTo>
                  <a:lnTo>
                    <a:pt x="70" y="64"/>
                  </a:lnTo>
                  <a:lnTo>
                    <a:pt x="82" y="70"/>
                  </a:lnTo>
                  <a:lnTo>
                    <a:pt x="96" y="80"/>
                  </a:lnTo>
                  <a:lnTo>
                    <a:pt x="102" y="88"/>
                  </a:lnTo>
                  <a:lnTo>
                    <a:pt x="108" y="96"/>
                  </a:lnTo>
                  <a:lnTo>
                    <a:pt x="112" y="104"/>
                  </a:lnTo>
                  <a:lnTo>
                    <a:pt x="112" y="116"/>
                  </a:lnTo>
                  <a:lnTo>
                    <a:pt x="110" y="126"/>
                  </a:lnTo>
                  <a:lnTo>
                    <a:pt x="106" y="136"/>
                  </a:lnTo>
                  <a:lnTo>
                    <a:pt x="100" y="144"/>
                  </a:lnTo>
                  <a:lnTo>
                    <a:pt x="90" y="150"/>
                  </a:lnTo>
                  <a:lnTo>
                    <a:pt x="82" y="154"/>
                  </a:lnTo>
                  <a:lnTo>
                    <a:pt x="72" y="156"/>
                  </a:lnTo>
                  <a:lnTo>
                    <a:pt x="54" y="158"/>
                  </a:lnTo>
                  <a:lnTo>
                    <a:pt x="40" y="158"/>
                  </a:lnTo>
                  <a:lnTo>
                    <a:pt x="26" y="154"/>
                  </a:lnTo>
                  <a:lnTo>
                    <a:pt x="12" y="150"/>
                  </a:lnTo>
                  <a:lnTo>
                    <a:pt x="0" y="144"/>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74"/>
            <p:cNvSpPr>
              <a:spLocks/>
            </p:cNvSpPr>
            <p:nvPr/>
          </p:nvSpPr>
          <p:spPr bwMode="auto">
            <a:xfrm>
              <a:off x="3036" y="2402"/>
              <a:ext cx="108" cy="154"/>
            </a:xfrm>
            <a:custGeom>
              <a:avLst/>
              <a:gdLst>
                <a:gd name="T0" fmla="*/ 54 w 108"/>
                <a:gd name="T1" fmla="*/ 32 h 154"/>
                <a:gd name="T2" fmla="*/ 54 w 108"/>
                <a:gd name="T3" fmla="*/ 32 h 154"/>
                <a:gd name="T4" fmla="*/ 60 w 108"/>
                <a:gd name="T5" fmla="*/ 18 h 154"/>
                <a:gd name="T6" fmla="*/ 68 w 108"/>
                <a:gd name="T7" fmla="*/ 8 h 154"/>
                <a:gd name="T8" fmla="*/ 78 w 108"/>
                <a:gd name="T9" fmla="*/ 2 h 154"/>
                <a:gd name="T10" fmla="*/ 88 w 108"/>
                <a:gd name="T11" fmla="*/ 0 h 154"/>
                <a:gd name="T12" fmla="*/ 88 w 108"/>
                <a:gd name="T13" fmla="*/ 0 h 154"/>
                <a:gd name="T14" fmla="*/ 96 w 108"/>
                <a:gd name="T15" fmla="*/ 2 h 154"/>
                <a:gd name="T16" fmla="*/ 104 w 108"/>
                <a:gd name="T17" fmla="*/ 6 h 154"/>
                <a:gd name="T18" fmla="*/ 108 w 108"/>
                <a:gd name="T19" fmla="*/ 14 h 154"/>
                <a:gd name="T20" fmla="*/ 108 w 108"/>
                <a:gd name="T21" fmla="*/ 22 h 154"/>
                <a:gd name="T22" fmla="*/ 108 w 108"/>
                <a:gd name="T23" fmla="*/ 22 h 154"/>
                <a:gd name="T24" fmla="*/ 104 w 108"/>
                <a:gd name="T25" fmla="*/ 30 h 154"/>
                <a:gd name="T26" fmla="*/ 96 w 108"/>
                <a:gd name="T27" fmla="*/ 36 h 154"/>
                <a:gd name="T28" fmla="*/ 92 w 108"/>
                <a:gd name="T29" fmla="*/ 38 h 154"/>
                <a:gd name="T30" fmla="*/ 88 w 108"/>
                <a:gd name="T31" fmla="*/ 38 h 154"/>
                <a:gd name="T32" fmla="*/ 84 w 108"/>
                <a:gd name="T33" fmla="*/ 36 h 154"/>
                <a:gd name="T34" fmla="*/ 82 w 108"/>
                <a:gd name="T35" fmla="*/ 34 h 154"/>
                <a:gd name="T36" fmla="*/ 82 w 108"/>
                <a:gd name="T37" fmla="*/ 34 h 154"/>
                <a:gd name="T38" fmla="*/ 74 w 108"/>
                <a:gd name="T39" fmla="*/ 28 h 154"/>
                <a:gd name="T40" fmla="*/ 68 w 108"/>
                <a:gd name="T41" fmla="*/ 26 h 154"/>
                <a:gd name="T42" fmla="*/ 64 w 108"/>
                <a:gd name="T43" fmla="*/ 28 h 154"/>
                <a:gd name="T44" fmla="*/ 60 w 108"/>
                <a:gd name="T45" fmla="*/ 30 h 154"/>
                <a:gd name="T46" fmla="*/ 56 w 108"/>
                <a:gd name="T47" fmla="*/ 36 h 154"/>
                <a:gd name="T48" fmla="*/ 54 w 108"/>
                <a:gd name="T49" fmla="*/ 40 h 154"/>
                <a:gd name="T50" fmla="*/ 54 w 108"/>
                <a:gd name="T51" fmla="*/ 52 h 154"/>
                <a:gd name="T52" fmla="*/ 54 w 108"/>
                <a:gd name="T53" fmla="*/ 128 h 154"/>
                <a:gd name="T54" fmla="*/ 54 w 108"/>
                <a:gd name="T55" fmla="*/ 128 h 154"/>
                <a:gd name="T56" fmla="*/ 54 w 108"/>
                <a:gd name="T57" fmla="*/ 140 h 154"/>
                <a:gd name="T58" fmla="*/ 58 w 108"/>
                <a:gd name="T59" fmla="*/ 146 h 154"/>
                <a:gd name="T60" fmla="*/ 64 w 108"/>
                <a:gd name="T61" fmla="*/ 150 h 154"/>
                <a:gd name="T62" fmla="*/ 74 w 108"/>
                <a:gd name="T63" fmla="*/ 150 h 154"/>
                <a:gd name="T64" fmla="*/ 74 w 108"/>
                <a:gd name="T65" fmla="*/ 154 h 154"/>
                <a:gd name="T66" fmla="*/ 0 w 108"/>
                <a:gd name="T67" fmla="*/ 154 h 154"/>
                <a:gd name="T68" fmla="*/ 0 w 108"/>
                <a:gd name="T69" fmla="*/ 150 h 154"/>
                <a:gd name="T70" fmla="*/ 0 w 108"/>
                <a:gd name="T71" fmla="*/ 150 h 154"/>
                <a:gd name="T72" fmla="*/ 10 w 108"/>
                <a:gd name="T73" fmla="*/ 150 h 154"/>
                <a:gd name="T74" fmla="*/ 18 w 108"/>
                <a:gd name="T75" fmla="*/ 146 h 154"/>
                <a:gd name="T76" fmla="*/ 22 w 108"/>
                <a:gd name="T77" fmla="*/ 140 h 154"/>
                <a:gd name="T78" fmla="*/ 24 w 108"/>
                <a:gd name="T79" fmla="*/ 128 h 154"/>
                <a:gd name="T80" fmla="*/ 24 w 108"/>
                <a:gd name="T81" fmla="*/ 46 h 154"/>
                <a:gd name="T82" fmla="*/ 24 w 108"/>
                <a:gd name="T83" fmla="*/ 46 h 154"/>
                <a:gd name="T84" fmla="*/ 22 w 108"/>
                <a:gd name="T85" fmla="*/ 36 h 154"/>
                <a:gd name="T86" fmla="*/ 20 w 108"/>
                <a:gd name="T87" fmla="*/ 30 h 154"/>
                <a:gd name="T88" fmla="*/ 14 w 108"/>
                <a:gd name="T89" fmla="*/ 26 h 154"/>
                <a:gd name="T90" fmla="*/ 4 w 108"/>
                <a:gd name="T91" fmla="*/ 24 h 154"/>
                <a:gd name="T92" fmla="*/ 4 w 108"/>
                <a:gd name="T93" fmla="*/ 24 h 154"/>
                <a:gd name="T94" fmla="*/ 30 w 108"/>
                <a:gd name="T95" fmla="*/ 12 h 154"/>
                <a:gd name="T96" fmla="*/ 54 w 108"/>
                <a:gd name="T97" fmla="*/ 0 h 154"/>
                <a:gd name="T98" fmla="*/ 54 w 108"/>
                <a:gd name="T99" fmla="*/ 32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
                <a:gd name="T151" fmla="*/ 0 h 154"/>
                <a:gd name="T152" fmla="*/ 108 w 108"/>
                <a:gd name="T153" fmla="*/ 154 h 1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 h="154">
                  <a:moveTo>
                    <a:pt x="54" y="32"/>
                  </a:moveTo>
                  <a:lnTo>
                    <a:pt x="54" y="32"/>
                  </a:lnTo>
                  <a:lnTo>
                    <a:pt x="60" y="18"/>
                  </a:lnTo>
                  <a:lnTo>
                    <a:pt x="68" y="8"/>
                  </a:lnTo>
                  <a:lnTo>
                    <a:pt x="78" y="2"/>
                  </a:lnTo>
                  <a:lnTo>
                    <a:pt x="88" y="0"/>
                  </a:lnTo>
                  <a:lnTo>
                    <a:pt x="96" y="2"/>
                  </a:lnTo>
                  <a:lnTo>
                    <a:pt x="104" y="6"/>
                  </a:lnTo>
                  <a:lnTo>
                    <a:pt x="108" y="14"/>
                  </a:lnTo>
                  <a:lnTo>
                    <a:pt x="108" y="22"/>
                  </a:lnTo>
                  <a:lnTo>
                    <a:pt x="104" y="30"/>
                  </a:lnTo>
                  <a:lnTo>
                    <a:pt x="96" y="36"/>
                  </a:lnTo>
                  <a:lnTo>
                    <a:pt x="92" y="38"/>
                  </a:lnTo>
                  <a:lnTo>
                    <a:pt x="88" y="38"/>
                  </a:lnTo>
                  <a:lnTo>
                    <a:pt x="84" y="36"/>
                  </a:lnTo>
                  <a:lnTo>
                    <a:pt x="82" y="34"/>
                  </a:lnTo>
                  <a:lnTo>
                    <a:pt x="74" y="28"/>
                  </a:lnTo>
                  <a:lnTo>
                    <a:pt x="68" y="26"/>
                  </a:lnTo>
                  <a:lnTo>
                    <a:pt x="64" y="28"/>
                  </a:lnTo>
                  <a:lnTo>
                    <a:pt x="60" y="30"/>
                  </a:lnTo>
                  <a:lnTo>
                    <a:pt x="56" y="36"/>
                  </a:lnTo>
                  <a:lnTo>
                    <a:pt x="54" y="40"/>
                  </a:lnTo>
                  <a:lnTo>
                    <a:pt x="54" y="52"/>
                  </a:lnTo>
                  <a:lnTo>
                    <a:pt x="54" y="128"/>
                  </a:lnTo>
                  <a:lnTo>
                    <a:pt x="54" y="140"/>
                  </a:lnTo>
                  <a:lnTo>
                    <a:pt x="58" y="146"/>
                  </a:lnTo>
                  <a:lnTo>
                    <a:pt x="64" y="150"/>
                  </a:lnTo>
                  <a:lnTo>
                    <a:pt x="74" y="150"/>
                  </a:lnTo>
                  <a:lnTo>
                    <a:pt x="74" y="154"/>
                  </a:lnTo>
                  <a:lnTo>
                    <a:pt x="0" y="154"/>
                  </a:lnTo>
                  <a:lnTo>
                    <a:pt x="0" y="150"/>
                  </a:lnTo>
                  <a:lnTo>
                    <a:pt x="10" y="150"/>
                  </a:lnTo>
                  <a:lnTo>
                    <a:pt x="18" y="146"/>
                  </a:lnTo>
                  <a:lnTo>
                    <a:pt x="22" y="140"/>
                  </a:lnTo>
                  <a:lnTo>
                    <a:pt x="24" y="128"/>
                  </a:lnTo>
                  <a:lnTo>
                    <a:pt x="24" y="46"/>
                  </a:lnTo>
                  <a:lnTo>
                    <a:pt x="22" y="36"/>
                  </a:lnTo>
                  <a:lnTo>
                    <a:pt x="20" y="30"/>
                  </a:lnTo>
                  <a:lnTo>
                    <a:pt x="14" y="26"/>
                  </a:lnTo>
                  <a:lnTo>
                    <a:pt x="4" y="24"/>
                  </a:lnTo>
                  <a:lnTo>
                    <a:pt x="30" y="12"/>
                  </a:lnTo>
                  <a:lnTo>
                    <a:pt x="54" y="0"/>
                  </a:lnTo>
                  <a:lnTo>
                    <a:pt x="5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75"/>
            <p:cNvSpPr>
              <a:spLocks noEditPoints="1"/>
            </p:cNvSpPr>
            <p:nvPr/>
          </p:nvSpPr>
          <p:spPr bwMode="auto">
            <a:xfrm>
              <a:off x="2898" y="2404"/>
              <a:ext cx="138" cy="154"/>
            </a:xfrm>
            <a:custGeom>
              <a:avLst/>
              <a:gdLst>
                <a:gd name="T0" fmla="*/ 88 w 138"/>
                <a:gd name="T1" fmla="*/ 132 h 154"/>
                <a:gd name="T2" fmla="*/ 76 w 138"/>
                <a:gd name="T3" fmla="*/ 132 h 154"/>
                <a:gd name="T4" fmla="*/ 66 w 138"/>
                <a:gd name="T5" fmla="*/ 128 h 154"/>
                <a:gd name="T6" fmla="*/ 48 w 138"/>
                <a:gd name="T7" fmla="*/ 118 h 154"/>
                <a:gd name="T8" fmla="*/ 36 w 138"/>
                <a:gd name="T9" fmla="*/ 100 h 154"/>
                <a:gd name="T10" fmla="*/ 30 w 138"/>
                <a:gd name="T11" fmla="*/ 78 h 154"/>
                <a:gd name="T12" fmla="*/ 30 w 138"/>
                <a:gd name="T13" fmla="*/ 56 h 154"/>
                <a:gd name="T14" fmla="*/ 138 w 138"/>
                <a:gd name="T15" fmla="*/ 56 h 154"/>
                <a:gd name="T16" fmla="*/ 136 w 138"/>
                <a:gd name="T17" fmla="*/ 40 h 154"/>
                <a:gd name="T18" fmla="*/ 124 w 138"/>
                <a:gd name="T19" fmla="*/ 20 h 154"/>
                <a:gd name="T20" fmla="*/ 110 w 138"/>
                <a:gd name="T21" fmla="*/ 6 h 154"/>
                <a:gd name="T22" fmla="*/ 90 w 138"/>
                <a:gd name="T23" fmla="*/ 0 h 154"/>
                <a:gd name="T24" fmla="*/ 78 w 138"/>
                <a:gd name="T25" fmla="*/ 0 h 154"/>
                <a:gd name="T26" fmla="*/ 66 w 138"/>
                <a:gd name="T27" fmla="*/ 0 h 154"/>
                <a:gd name="T28" fmla="*/ 38 w 138"/>
                <a:gd name="T29" fmla="*/ 8 h 154"/>
                <a:gd name="T30" fmla="*/ 16 w 138"/>
                <a:gd name="T31" fmla="*/ 26 h 154"/>
                <a:gd name="T32" fmla="*/ 4 w 138"/>
                <a:gd name="T33" fmla="*/ 52 h 154"/>
                <a:gd name="T34" fmla="*/ 0 w 138"/>
                <a:gd name="T35" fmla="*/ 84 h 154"/>
                <a:gd name="T36" fmla="*/ 2 w 138"/>
                <a:gd name="T37" fmla="*/ 100 h 154"/>
                <a:gd name="T38" fmla="*/ 14 w 138"/>
                <a:gd name="T39" fmla="*/ 124 h 154"/>
                <a:gd name="T40" fmla="*/ 30 w 138"/>
                <a:gd name="T41" fmla="*/ 142 h 154"/>
                <a:gd name="T42" fmla="*/ 54 w 138"/>
                <a:gd name="T43" fmla="*/ 152 h 154"/>
                <a:gd name="T44" fmla="*/ 66 w 138"/>
                <a:gd name="T45" fmla="*/ 154 h 154"/>
                <a:gd name="T46" fmla="*/ 72 w 138"/>
                <a:gd name="T47" fmla="*/ 154 h 154"/>
                <a:gd name="T48" fmla="*/ 96 w 138"/>
                <a:gd name="T49" fmla="*/ 150 h 154"/>
                <a:gd name="T50" fmla="*/ 116 w 138"/>
                <a:gd name="T51" fmla="*/ 136 h 154"/>
                <a:gd name="T52" fmla="*/ 130 w 138"/>
                <a:gd name="T53" fmla="*/ 120 h 154"/>
                <a:gd name="T54" fmla="*/ 138 w 138"/>
                <a:gd name="T55" fmla="*/ 106 h 154"/>
                <a:gd name="T56" fmla="*/ 132 w 138"/>
                <a:gd name="T57" fmla="*/ 102 h 154"/>
                <a:gd name="T58" fmla="*/ 114 w 138"/>
                <a:gd name="T59" fmla="*/ 124 h 154"/>
                <a:gd name="T60" fmla="*/ 88 w 138"/>
                <a:gd name="T61" fmla="*/ 132 h 154"/>
                <a:gd name="T62" fmla="*/ 66 w 138"/>
                <a:gd name="T63" fmla="*/ 8 h 154"/>
                <a:gd name="T64" fmla="*/ 74 w 138"/>
                <a:gd name="T65" fmla="*/ 8 h 154"/>
                <a:gd name="T66" fmla="*/ 78 w 138"/>
                <a:gd name="T67" fmla="*/ 8 h 154"/>
                <a:gd name="T68" fmla="*/ 88 w 138"/>
                <a:gd name="T69" fmla="*/ 14 h 154"/>
                <a:gd name="T70" fmla="*/ 96 w 138"/>
                <a:gd name="T71" fmla="*/ 32 h 154"/>
                <a:gd name="T72" fmla="*/ 66 w 138"/>
                <a:gd name="T73" fmla="*/ 48 h 154"/>
                <a:gd name="T74" fmla="*/ 32 w 138"/>
                <a:gd name="T75" fmla="*/ 48 h 154"/>
                <a:gd name="T76" fmla="*/ 36 w 138"/>
                <a:gd name="T77" fmla="*/ 28 h 154"/>
                <a:gd name="T78" fmla="*/ 44 w 138"/>
                <a:gd name="T79" fmla="*/ 18 h 154"/>
                <a:gd name="T80" fmla="*/ 56 w 138"/>
                <a:gd name="T81" fmla="*/ 10 h 154"/>
                <a:gd name="T82" fmla="*/ 66 w 138"/>
                <a:gd name="T83" fmla="*/ 8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54"/>
                <a:gd name="T128" fmla="*/ 138 w 138"/>
                <a:gd name="T129" fmla="*/ 154 h 1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54">
                  <a:moveTo>
                    <a:pt x="88" y="132"/>
                  </a:moveTo>
                  <a:lnTo>
                    <a:pt x="88" y="132"/>
                  </a:lnTo>
                  <a:lnTo>
                    <a:pt x="82" y="132"/>
                  </a:lnTo>
                  <a:lnTo>
                    <a:pt x="76" y="132"/>
                  </a:lnTo>
                  <a:lnTo>
                    <a:pt x="66" y="128"/>
                  </a:lnTo>
                  <a:lnTo>
                    <a:pt x="56" y="124"/>
                  </a:lnTo>
                  <a:lnTo>
                    <a:pt x="48" y="118"/>
                  </a:lnTo>
                  <a:lnTo>
                    <a:pt x="42" y="110"/>
                  </a:lnTo>
                  <a:lnTo>
                    <a:pt x="36" y="100"/>
                  </a:lnTo>
                  <a:lnTo>
                    <a:pt x="32" y="90"/>
                  </a:lnTo>
                  <a:lnTo>
                    <a:pt x="30" y="78"/>
                  </a:lnTo>
                  <a:lnTo>
                    <a:pt x="28" y="68"/>
                  </a:lnTo>
                  <a:lnTo>
                    <a:pt x="30" y="56"/>
                  </a:lnTo>
                  <a:lnTo>
                    <a:pt x="66" y="56"/>
                  </a:lnTo>
                  <a:lnTo>
                    <a:pt x="138" y="56"/>
                  </a:lnTo>
                  <a:lnTo>
                    <a:pt x="136" y="40"/>
                  </a:lnTo>
                  <a:lnTo>
                    <a:pt x="130" y="30"/>
                  </a:lnTo>
                  <a:lnTo>
                    <a:pt x="124" y="20"/>
                  </a:lnTo>
                  <a:lnTo>
                    <a:pt x="118" y="12"/>
                  </a:lnTo>
                  <a:lnTo>
                    <a:pt x="110" y="6"/>
                  </a:lnTo>
                  <a:lnTo>
                    <a:pt x="100" y="2"/>
                  </a:lnTo>
                  <a:lnTo>
                    <a:pt x="90" y="0"/>
                  </a:lnTo>
                  <a:lnTo>
                    <a:pt x="78" y="0"/>
                  </a:lnTo>
                  <a:lnTo>
                    <a:pt x="66" y="0"/>
                  </a:lnTo>
                  <a:lnTo>
                    <a:pt x="52" y="2"/>
                  </a:lnTo>
                  <a:lnTo>
                    <a:pt x="38" y="8"/>
                  </a:lnTo>
                  <a:lnTo>
                    <a:pt x="26" y="16"/>
                  </a:lnTo>
                  <a:lnTo>
                    <a:pt x="16" y="26"/>
                  </a:lnTo>
                  <a:lnTo>
                    <a:pt x="10" y="38"/>
                  </a:lnTo>
                  <a:lnTo>
                    <a:pt x="4" y="52"/>
                  </a:lnTo>
                  <a:lnTo>
                    <a:pt x="0" y="68"/>
                  </a:lnTo>
                  <a:lnTo>
                    <a:pt x="0" y="84"/>
                  </a:lnTo>
                  <a:lnTo>
                    <a:pt x="2" y="100"/>
                  </a:lnTo>
                  <a:lnTo>
                    <a:pt x="6" y="114"/>
                  </a:lnTo>
                  <a:lnTo>
                    <a:pt x="14" y="124"/>
                  </a:lnTo>
                  <a:lnTo>
                    <a:pt x="22" y="134"/>
                  </a:lnTo>
                  <a:lnTo>
                    <a:pt x="30" y="142"/>
                  </a:lnTo>
                  <a:lnTo>
                    <a:pt x="42" y="148"/>
                  </a:lnTo>
                  <a:lnTo>
                    <a:pt x="54" y="152"/>
                  </a:lnTo>
                  <a:lnTo>
                    <a:pt x="66" y="154"/>
                  </a:lnTo>
                  <a:lnTo>
                    <a:pt x="72" y="154"/>
                  </a:lnTo>
                  <a:lnTo>
                    <a:pt x="84" y="154"/>
                  </a:lnTo>
                  <a:lnTo>
                    <a:pt x="96" y="150"/>
                  </a:lnTo>
                  <a:lnTo>
                    <a:pt x="108" y="144"/>
                  </a:lnTo>
                  <a:lnTo>
                    <a:pt x="116" y="136"/>
                  </a:lnTo>
                  <a:lnTo>
                    <a:pt x="124" y="128"/>
                  </a:lnTo>
                  <a:lnTo>
                    <a:pt x="130" y="120"/>
                  </a:lnTo>
                  <a:lnTo>
                    <a:pt x="136" y="112"/>
                  </a:lnTo>
                  <a:lnTo>
                    <a:pt x="138" y="106"/>
                  </a:lnTo>
                  <a:lnTo>
                    <a:pt x="132" y="102"/>
                  </a:lnTo>
                  <a:lnTo>
                    <a:pt x="124" y="114"/>
                  </a:lnTo>
                  <a:lnTo>
                    <a:pt x="114" y="124"/>
                  </a:lnTo>
                  <a:lnTo>
                    <a:pt x="102" y="128"/>
                  </a:lnTo>
                  <a:lnTo>
                    <a:pt x="88" y="132"/>
                  </a:lnTo>
                  <a:close/>
                  <a:moveTo>
                    <a:pt x="66" y="8"/>
                  </a:moveTo>
                  <a:lnTo>
                    <a:pt x="66" y="8"/>
                  </a:lnTo>
                  <a:lnTo>
                    <a:pt x="74" y="8"/>
                  </a:lnTo>
                  <a:lnTo>
                    <a:pt x="78" y="8"/>
                  </a:lnTo>
                  <a:lnTo>
                    <a:pt x="84" y="10"/>
                  </a:lnTo>
                  <a:lnTo>
                    <a:pt x="88" y="14"/>
                  </a:lnTo>
                  <a:lnTo>
                    <a:pt x="92" y="18"/>
                  </a:lnTo>
                  <a:lnTo>
                    <a:pt x="96" y="32"/>
                  </a:lnTo>
                  <a:lnTo>
                    <a:pt x="98" y="48"/>
                  </a:lnTo>
                  <a:lnTo>
                    <a:pt x="66" y="48"/>
                  </a:lnTo>
                  <a:lnTo>
                    <a:pt x="32" y="48"/>
                  </a:lnTo>
                  <a:lnTo>
                    <a:pt x="34" y="38"/>
                  </a:lnTo>
                  <a:lnTo>
                    <a:pt x="36" y="28"/>
                  </a:lnTo>
                  <a:lnTo>
                    <a:pt x="40" y="22"/>
                  </a:lnTo>
                  <a:lnTo>
                    <a:pt x="44" y="18"/>
                  </a:lnTo>
                  <a:lnTo>
                    <a:pt x="50" y="14"/>
                  </a:lnTo>
                  <a:lnTo>
                    <a:pt x="56" y="10"/>
                  </a:lnTo>
                  <a:lnTo>
                    <a:pt x="6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76"/>
            <p:cNvSpPr>
              <a:spLocks/>
            </p:cNvSpPr>
            <p:nvPr/>
          </p:nvSpPr>
          <p:spPr bwMode="auto">
            <a:xfrm>
              <a:off x="2752" y="2406"/>
              <a:ext cx="164" cy="156"/>
            </a:xfrm>
            <a:custGeom>
              <a:avLst/>
              <a:gdLst>
                <a:gd name="T0" fmla="*/ 24 w 164"/>
                <a:gd name="T1" fmla="*/ 26 h 156"/>
                <a:gd name="T2" fmla="*/ 24 w 164"/>
                <a:gd name="T3" fmla="*/ 26 h 156"/>
                <a:gd name="T4" fmla="*/ 22 w 164"/>
                <a:gd name="T5" fmla="*/ 22 h 156"/>
                <a:gd name="T6" fmla="*/ 18 w 164"/>
                <a:gd name="T7" fmla="*/ 16 h 156"/>
                <a:gd name="T8" fmla="*/ 10 w 164"/>
                <a:gd name="T9" fmla="*/ 8 h 156"/>
                <a:gd name="T10" fmla="*/ 6 w 164"/>
                <a:gd name="T11" fmla="*/ 6 h 156"/>
                <a:gd name="T12" fmla="*/ 0 w 164"/>
                <a:gd name="T13" fmla="*/ 4 h 156"/>
                <a:gd name="T14" fmla="*/ 0 w 164"/>
                <a:gd name="T15" fmla="*/ 0 h 156"/>
                <a:gd name="T16" fmla="*/ 72 w 164"/>
                <a:gd name="T17" fmla="*/ 0 h 156"/>
                <a:gd name="T18" fmla="*/ 72 w 164"/>
                <a:gd name="T19" fmla="*/ 4 h 156"/>
                <a:gd name="T20" fmla="*/ 72 w 164"/>
                <a:gd name="T21" fmla="*/ 4 h 156"/>
                <a:gd name="T22" fmla="*/ 62 w 164"/>
                <a:gd name="T23" fmla="*/ 4 h 156"/>
                <a:gd name="T24" fmla="*/ 60 w 164"/>
                <a:gd name="T25" fmla="*/ 6 h 156"/>
                <a:gd name="T26" fmla="*/ 56 w 164"/>
                <a:gd name="T27" fmla="*/ 10 h 156"/>
                <a:gd name="T28" fmla="*/ 56 w 164"/>
                <a:gd name="T29" fmla="*/ 14 h 156"/>
                <a:gd name="T30" fmla="*/ 56 w 164"/>
                <a:gd name="T31" fmla="*/ 18 h 156"/>
                <a:gd name="T32" fmla="*/ 58 w 164"/>
                <a:gd name="T33" fmla="*/ 32 h 156"/>
                <a:gd name="T34" fmla="*/ 92 w 164"/>
                <a:gd name="T35" fmla="*/ 108 h 156"/>
                <a:gd name="T36" fmla="*/ 126 w 164"/>
                <a:gd name="T37" fmla="*/ 30 h 156"/>
                <a:gd name="T38" fmla="*/ 126 w 164"/>
                <a:gd name="T39" fmla="*/ 30 h 156"/>
                <a:gd name="T40" fmla="*/ 128 w 164"/>
                <a:gd name="T41" fmla="*/ 24 h 156"/>
                <a:gd name="T42" fmla="*/ 128 w 164"/>
                <a:gd name="T43" fmla="*/ 18 h 156"/>
                <a:gd name="T44" fmla="*/ 128 w 164"/>
                <a:gd name="T45" fmla="*/ 14 h 156"/>
                <a:gd name="T46" fmla="*/ 126 w 164"/>
                <a:gd name="T47" fmla="*/ 10 h 156"/>
                <a:gd name="T48" fmla="*/ 120 w 164"/>
                <a:gd name="T49" fmla="*/ 6 h 156"/>
                <a:gd name="T50" fmla="*/ 112 w 164"/>
                <a:gd name="T51" fmla="*/ 4 h 156"/>
                <a:gd name="T52" fmla="*/ 112 w 164"/>
                <a:gd name="T53" fmla="*/ 0 h 156"/>
                <a:gd name="T54" fmla="*/ 164 w 164"/>
                <a:gd name="T55" fmla="*/ 0 h 156"/>
                <a:gd name="T56" fmla="*/ 164 w 164"/>
                <a:gd name="T57" fmla="*/ 4 h 156"/>
                <a:gd name="T58" fmla="*/ 164 w 164"/>
                <a:gd name="T59" fmla="*/ 4 h 156"/>
                <a:gd name="T60" fmla="*/ 156 w 164"/>
                <a:gd name="T61" fmla="*/ 4 h 156"/>
                <a:gd name="T62" fmla="*/ 150 w 164"/>
                <a:gd name="T63" fmla="*/ 8 h 156"/>
                <a:gd name="T64" fmla="*/ 144 w 164"/>
                <a:gd name="T65" fmla="*/ 16 h 156"/>
                <a:gd name="T66" fmla="*/ 136 w 164"/>
                <a:gd name="T67" fmla="*/ 30 h 156"/>
                <a:gd name="T68" fmla="*/ 84 w 164"/>
                <a:gd name="T69" fmla="*/ 156 h 156"/>
                <a:gd name="T70" fmla="*/ 24 w 164"/>
                <a:gd name="T71" fmla="*/ 26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156"/>
                <a:gd name="T110" fmla="*/ 164 w 164"/>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156">
                  <a:moveTo>
                    <a:pt x="24" y="26"/>
                  </a:moveTo>
                  <a:lnTo>
                    <a:pt x="24" y="26"/>
                  </a:lnTo>
                  <a:lnTo>
                    <a:pt x="22" y="22"/>
                  </a:lnTo>
                  <a:lnTo>
                    <a:pt x="18" y="16"/>
                  </a:lnTo>
                  <a:lnTo>
                    <a:pt x="10" y="8"/>
                  </a:lnTo>
                  <a:lnTo>
                    <a:pt x="6" y="6"/>
                  </a:lnTo>
                  <a:lnTo>
                    <a:pt x="0" y="4"/>
                  </a:lnTo>
                  <a:lnTo>
                    <a:pt x="0" y="0"/>
                  </a:lnTo>
                  <a:lnTo>
                    <a:pt x="72" y="0"/>
                  </a:lnTo>
                  <a:lnTo>
                    <a:pt x="72" y="4"/>
                  </a:lnTo>
                  <a:lnTo>
                    <a:pt x="62" y="4"/>
                  </a:lnTo>
                  <a:lnTo>
                    <a:pt x="60" y="6"/>
                  </a:lnTo>
                  <a:lnTo>
                    <a:pt x="56" y="10"/>
                  </a:lnTo>
                  <a:lnTo>
                    <a:pt x="56" y="14"/>
                  </a:lnTo>
                  <a:lnTo>
                    <a:pt x="56" y="18"/>
                  </a:lnTo>
                  <a:lnTo>
                    <a:pt x="58" y="32"/>
                  </a:lnTo>
                  <a:lnTo>
                    <a:pt x="92" y="108"/>
                  </a:lnTo>
                  <a:lnTo>
                    <a:pt x="126" y="30"/>
                  </a:lnTo>
                  <a:lnTo>
                    <a:pt x="128" y="24"/>
                  </a:lnTo>
                  <a:lnTo>
                    <a:pt x="128" y="18"/>
                  </a:lnTo>
                  <a:lnTo>
                    <a:pt x="128" y="14"/>
                  </a:lnTo>
                  <a:lnTo>
                    <a:pt x="126" y="10"/>
                  </a:lnTo>
                  <a:lnTo>
                    <a:pt x="120" y="6"/>
                  </a:lnTo>
                  <a:lnTo>
                    <a:pt x="112" y="4"/>
                  </a:lnTo>
                  <a:lnTo>
                    <a:pt x="112" y="0"/>
                  </a:lnTo>
                  <a:lnTo>
                    <a:pt x="164" y="0"/>
                  </a:lnTo>
                  <a:lnTo>
                    <a:pt x="164" y="4"/>
                  </a:lnTo>
                  <a:lnTo>
                    <a:pt x="156" y="4"/>
                  </a:lnTo>
                  <a:lnTo>
                    <a:pt x="150" y="8"/>
                  </a:lnTo>
                  <a:lnTo>
                    <a:pt x="144" y="16"/>
                  </a:lnTo>
                  <a:lnTo>
                    <a:pt x="136" y="30"/>
                  </a:lnTo>
                  <a:lnTo>
                    <a:pt x="84" y="156"/>
                  </a:lnTo>
                  <a:lnTo>
                    <a:pt x="2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77"/>
            <p:cNvSpPr>
              <a:spLocks/>
            </p:cNvSpPr>
            <p:nvPr/>
          </p:nvSpPr>
          <p:spPr bwMode="auto">
            <a:xfrm>
              <a:off x="2526" y="2404"/>
              <a:ext cx="166" cy="154"/>
            </a:xfrm>
            <a:custGeom>
              <a:avLst/>
              <a:gdLst>
                <a:gd name="T0" fmla="*/ 54 w 166"/>
                <a:gd name="T1" fmla="*/ 36 h 154"/>
                <a:gd name="T2" fmla="*/ 64 w 166"/>
                <a:gd name="T3" fmla="*/ 18 h 154"/>
                <a:gd name="T4" fmla="*/ 78 w 166"/>
                <a:gd name="T5" fmla="*/ 8 h 154"/>
                <a:gd name="T6" fmla="*/ 106 w 166"/>
                <a:gd name="T7" fmla="*/ 2 h 154"/>
                <a:gd name="T8" fmla="*/ 116 w 166"/>
                <a:gd name="T9" fmla="*/ 2 h 154"/>
                <a:gd name="T10" fmla="*/ 132 w 166"/>
                <a:gd name="T11" fmla="*/ 8 h 154"/>
                <a:gd name="T12" fmla="*/ 144 w 166"/>
                <a:gd name="T13" fmla="*/ 20 h 154"/>
                <a:gd name="T14" fmla="*/ 148 w 166"/>
                <a:gd name="T15" fmla="*/ 42 h 154"/>
                <a:gd name="T16" fmla="*/ 150 w 166"/>
                <a:gd name="T17" fmla="*/ 128 h 154"/>
                <a:gd name="T18" fmla="*/ 150 w 166"/>
                <a:gd name="T19" fmla="*/ 140 h 154"/>
                <a:gd name="T20" fmla="*/ 158 w 166"/>
                <a:gd name="T21" fmla="*/ 150 h 154"/>
                <a:gd name="T22" fmla="*/ 166 w 166"/>
                <a:gd name="T23" fmla="*/ 154 h 154"/>
                <a:gd name="T24" fmla="*/ 102 w 166"/>
                <a:gd name="T25" fmla="*/ 150 h 154"/>
                <a:gd name="T26" fmla="*/ 110 w 166"/>
                <a:gd name="T27" fmla="*/ 150 h 154"/>
                <a:gd name="T28" fmla="*/ 118 w 166"/>
                <a:gd name="T29" fmla="*/ 138 h 154"/>
                <a:gd name="T30" fmla="*/ 118 w 166"/>
                <a:gd name="T31" fmla="*/ 54 h 154"/>
                <a:gd name="T32" fmla="*/ 118 w 166"/>
                <a:gd name="T33" fmla="*/ 46 h 154"/>
                <a:gd name="T34" fmla="*/ 112 w 166"/>
                <a:gd name="T35" fmla="*/ 34 h 154"/>
                <a:gd name="T36" fmla="*/ 98 w 166"/>
                <a:gd name="T37" fmla="*/ 24 h 154"/>
                <a:gd name="T38" fmla="*/ 74 w 166"/>
                <a:gd name="T39" fmla="*/ 26 h 154"/>
                <a:gd name="T40" fmla="*/ 60 w 166"/>
                <a:gd name="T41" fmla="*/ 38 h 154"/>
                <a:gd name="T42" fmla="*/ 54 w 166"/>
                <a:gd name="T43" fmla="*/ 52 h 154"/>
                <a:gd name="T44" fmla="*/ 54 w 166"/>
                <a:gd name="T45" fmla="*/ 128 h 154"/>
                <a:gd name="T46" fmla="*/ 56 w 166"/>
                <a:gd name="T47" fmla="*/ 140 h 154"/>
                <a:gd name="T48" fmla="*/ 70 w 166"/>
                <a:gd name="T49" fmla="*/ 150 h 154"/>
                <a:gd name="T50" fmla="*/ 80 w 166"/>
                <a:gd name="T51" fmla="*/ 154 h 154"/>
                <a:gd name="T52" fmla="*/ 0 w 166"/>
                <a:gd name="T53" fmla="*/ 150 h 154"/>
                <a:gd name="T54" fmla="*/ 10 w 166"/>
                <a:gd name="T55" fmla="*/ 150 h 154"/>
                <a:gd name="T56" fmla="*/ 22 w 166"/>
                <a:gd name="T57" fmla="*/ 136 h 154"/>
                <a:gd name="T58" fmla="*/ 22 w 166"/>
                <a:gd name="T59" fmla="*/ 52 h 154"/>
                <a:gd name="T60" fmla="*/ 22 w 166"/>
                <a:gd name="T61" fmla="*/ 38 h 154"/>
                <a:gd name="T62" fmla="*/ 12 w 166"/>
                <a:gd name="T63" fmla="*/ 26 h 154"/>
                <a:gd name="T64" fmla="*/ 2 w 166"/>
                <a:gd name="T65" fmla="*/ 24 h 154"/>
                <a:gd name="T66" fmla="*/ 54 w 166"/>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6"/>
                <a:gd name="T103" fmla="*/ 0 h 154"/>
                <a:gd name="T104" fmla="*/ 166 w 166"/>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6" h="154">
                  <a:moveTo>
                    <a:pt x="54" y="36"/>
                  </a:moveTo>
                  <a:lnTo>
                    <a:pt x="54" y="36"/>
                  </a:lnTo>
                  <a:lnTo>
                    <a:pt x="60" y="26"/>
                  </a:lnTo>
                  <a:lnTo>
                    <a:pt x="64" y="18"/>
                  </a:lnTo>
                  <a:lnTo>
                    <a:pt x="72" y="12"/>
                  </a:lnTo>
                  <a:lnTo>
                    <a:pt x="78" y="8"/>
                  </a:lnTo>
                  <a:lnTo>
                    <a:pt x="92" y="2"/>
                  </a:lnTo>
                  <a:lnTo>
                    <a:pt x="106" y="2"/>
                  </a:lnTo>
                  <a:lnTo>
                    <a:pt x="116" y="2"/>
                  </a:lnTo>
                  <a:lnTo>
                    <a:pt x="126" y="4"/>
                  </a:lnTo>
                  <a:lnTo>
                    <a:pt x="132" y="8"/>
                  </a:lnTo>
                  <a:lnTo>
                    <a:pt x="138" y="14"/>
                  </a:lnTo>
                  <a:lnTo>
                    <a:pt x="144" y="20"/>
                  </a:lnTo>
                  <a:lnTo>
                    <a:pt x="146" y="30"/>
                  </a:lnTo>
                  <a:lnTo>
                    <a:pt x="148" y="42"/>
                  </a:lnTo>
                  <a:lnTo>
                    <a:pt x="150" y="58"/>
                  </a:lnTo>
                  <a:lnTo>
                    <a:pt x="150" y="128"/>
                  </a:lnTo>
                  <a:lnTo>
                    <a:pt x="150" y="140"/>
                  </a:lnTo>
                  <a:lnTo>
                    <a:pt x="152" y="146"/>
                  </a:lnTo>
                  <a:lnTo>
                    <a:pt x="158" y="150"/>
                  </a:lnTo>
                  <a:lnTo>
                    <a:pt x="164" y="150"/>
                  </a:lnTo>
                  <a:lnTo>
                    <a:pt x="166" y="154"/>
                  </a:lnTo>
                  <a:lnTo>
                    <a:pt x="104" y="154"/>
                  </a:lnTo>
                  <a:lnTo>
                    <a:pt x="102" y="150"/>
                  </a:lnTo>
                  <a:lnTo>
                    <a:pt x="110" y="150"/>
                  </a:lnTo>
                  <a:lnTo>
                    <a:pt x="116" y="144"/>
                  </a:lnTo>
                  <a:lnTo>
                    <a:pt x="118" y="138"/>
                  </a:lnTo>
                  <a:lnTo>
                    <a:pt x="118" y="126"/>
                  </a:lnTo>
                  <a:lnTo>
                    <a:pt x="118" y="54"/>
                  </a:lnTo>
                  <a:lnTo>
                    <a:pt x="118" y="46"/>
                  </a:lnTo>
                  <a:lnTo>
                    <a:pt x="116" y="40"/>
                  </a:lnTo>
                  <a:lnTo>
                    <a:pt x="112" y="34"/>
                  </a:lnTo>
                  <a:lnTo>
                    <a:pt x="108" y="30"/>
                  </a:lnTo>
                  <a:lnTo>
                    <a:pt x="98" y="24"/>
                  </a:lnTo>
                  <a:lnTo>
                    <a:pt x="86" y="24"/>
                  </a:lnTo>
                  <a:lnTo>
                    <a:pt x="74" y="26"/>
                  </a:lnTo>
                  <a:lnTo>
                    <a:pt x="64" y="34"/>
                  </a:lnTo>
                  <a:lnTo>
                    <a:pt x="60" y="38"/>
                  </a:lnTo>
                  <a:lnTo>
                    <a:pt x="56" y="44"/>
                  </a:lnTo>
                  <a:lnTo>
                    <a:pt x="54" y="52"/>
                  </a:lnTo>
                  <a:lnTo>
                    <a:pt x="54" y="60"/>
                  </a:lnTo>
                  <a:lnTo>
                    <a:pt x="54" y="128"/>
                  </a:lnTo>
                  <a:lnTo>
                    <a:pt x="56" y="140"/>
                  </a:lnTo>
                  <a:lnTo>
                    <a:pt x="62" y="146"/>
                  </a:lnTo>
                  <a:lnTo>
                    <a:pt x="70" y="150"/>
                  </a:lnTo>
                  <a:lnTo>
                    <a:pt x="80" y="150"/>
                  </a:lnTo>
                  <a:lnTo>
                    <a:pt x="80" y="154"/>
                  </a:lnTo>
                  <a:lnTo>
                    <a:pt x="0" y="154"/>
                  </a:lnTo>
                  <a:lnTo>
                    <a:pt x="0" y="150"/>
                  </a:lnTo>
                  <a:lnTo>
                    <a:pt x="10" y="150"/>
                  </a:lnTo>
                  <a:lnTo>
                    <a:pt x="18" y="144"/>
                  </a:lnTo>
                  <a:lnTo>
                    <a:pt x="22" y="136"/>
                  </a:lnTo>
                  <a:lnTo>
                    <a:pt x="22" y="122"/>
                  </a:lnTo>
                  <a:lnTo>
                    <a:pt x="22" y="52"/>
                  </a:lnTo>
                  <a:lnTo>
                    <a:pt x="22" y="38"/>
                  </a:lnTo>
                  <a:lnTo>
                    <a:pt x="18" y="30"/>
                  </a:lnTo>
                  <a:lnTo>
                    <a:pt x="12" y="26"/>
                  </a:lnTo>
                  <a:lnTo>
                    <a:pt x="2" y="24"/>
                  </a:lnTo>
                  <a:lnTo>
                    <a:pt x="28" y="14"/>
                  </a:lnTo>
                  <a:lnTo>
                    <a:pt x="54" y="0"/>
                  </a:lnTo>
                  <a:lnTo>
                    <a:pt x="5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78"/>
            <p:cNvSpPr>
              <a:spLocks/>
            </p:cNvSpPr>
            <p:nvPr/>
          </p:nvSpPr>
          <p:spPr bwMode="auto">
            <a:xfrm>
              <a:off x="2320" y="2334"/>
              <a:ext cx="230" cy="232"/>
            </a:xfrm>
            <a:custGeom>
              <a:avLst/>
              <a:gdLst>
                <a:gd name="T0" fmla="*/ 0 w 230"/>
                <a:gd name="T1" fmla="*/ 0 h 232"/>
                <a:gd name="T2" fmla="*/ 96 w 230"/>
                <a:gd name="T3" fmla="*/ 10 h 232"/>
                <a:gd name="T4" fmla="*/ 84 w 230"/>
                <a:gd name="T5" fmla="*/ 10 h 232"/>
                <a:gd name="T6" fmla="*/ 74 w 230"/>
                <a:gd name="T7" fmla="*/ 14 h 232"/>
                <a:gd name="T8" fmla="*/ 68 w 230"/>
                <a:gd name="T9" fmla="*/ 24 h 232"/>
                <a:gd name="T10" fmla="*/ 66 w 230"/>
                <a:gd name="T11" fmla="*/ 42 h 232"/>
                <a:gd name="T12" fmla="*/ 66 w 230"/>
                <a:gd name="T13" fmla="*/ 154 h 232"/>
                <a:gd name="T14" fmla="*/ 70 w 230"/>
                <a:gd name="T15" fmla="*/ 186 h 232"/>
                <a:gd name="T16" fmla="*/ 82 w 230"/>
                <a:gd name="T17" fmla="*/ 208 h 232"/>
                <a:gd name="T18" fmla="*/ 100 w 230"/>
                <a:gd name="T19" fmla="*/ 218 h 232"/>
                <a:gd name="T20" fmla="*/ 126 w 230"/>
                <a:gd name="T21" fmla="*/ 220 h 232"/>
                <a:gd name="T22" fmla="*/ 136 w 230"/>
                <a:gd name="T23" fmla="*/ 220 h 232"/>
                <a:gd name="T24" fmla="*/ 156 w 230"/>
                <a:gd name="T25" fmla="*/ 210 h 232"/>
                <a:gd name="T26" fmla="*/ 174 w 230"/>
                <a:gd name="T27" fmla="*/ 192 h 232"/>
                <a:gd name="T28" fmla="*/ 184 w 230"/>
                <a:gd name="T29" fmla="*/ 166 h 232"/>
                <a:gd name="T30" fmla="*/ 186 w 230"/>
                <a:gd name="T31" fmla="*/ 36 h 232"/>
                <a:gd name="T32" fmla="*/ 186 w 230"/>
                <a:gd name="T33" fmla="*/ 26 h 232"/>
                <a:gd name="T34" fmla="*/ 178 w 230"/>
                <a:gd name="T35" fmla="*/ 14 h 232"/>
                <a:gd name="T36" fmla="*/ 162 w 230"/>
                <a:gd name="T37" fmla="*/ 10 h 232"/>
                <a:gd name="T38" fmla="*/ 154 w 230"/>
                <a:gd name="T39" fmla="*/ 0 h 232"/>
                <a:gd name="T40" fmla="*/ 230 w 230"/>
                <a:gd name="T41" fmla="*/ 10 h 232"/>
                <a:gd name="T42" fmla="*/ 222 w 230"/>
                <a:gd name="T43" fmla="*/ 10 h 232"/>
                <a:gd name="T44" fmla="*/ 206 w 230"/>
                <a:gd name="T45" fmla="*/ 14 h 232"/>
                <a:gd name="T46" fmla="*/ 200 w 230"/>
                <a:gd name="T47" fmla="*/ 26 h 232"/>
                <a:gd name="T48" fmla="*/ 198 w 230"/>
                <a:gd name="T49" fmla="*/ 156 h 232"/>
                <a:gd name="T50" fmla="*/ 196 w 230"/>
                <a:gd name="T51" fmla="*/ 174 h 232"/>
                <a:gd name="T52" fmla="*/ 182 w 230"/>
                <a:gd name="T53" fmla="*/ 204 h 232"/>
                <a:gd name="T54" fmla="*/ 158 w 230"/>
                <a:gd name="T55" fmla="*/ 222 h 232"/>
                <a:gd name="T56" fmla="*/ 132 w 230"/>
                <a:gd name="T57" fmla="*/ 232 h 232"/>
                <a:gd name="T58" fmla="*/ 120 w 230"/>
                <a:gd name="T59" fmla="*/ 232 h 232"/>
                <a:gd name="T60" fmla="*/ 88 w 230"/>
                <a:gd name="T61" fmla="*/ 230 h 232"/>
                <a:gd name="T62" fmla="*/ 60 w 230"/>
                <a:gd name="T63" fmla="*/ 220 h 232"/>
                <a:gd name="T64" fmla="*/ 42 w 230"/>
                <a:gd name="T65" fmla="*/ 204 h 232"/>
                <a:gd name="T66" fmla="*/ 34 w 230"/>
                <a:gd name="T67" fmla="*/ 188 h 232"/>
                <a:gd name="T68" fmla="*/ 30 w 230"/>
                <a:gd name="T69" fmla="*/ 168 h 232"/>
                <a:gd name="T70" fmla="*/ 30 w 230"/>
                <a:gd name="T71" fmla="*/ 38 h 232"/>
                <a:gd name="T72" fmla="*/ 28 w 230"/>
                <a:gd name="T73" fmla="*/ 24 h 232"/>
                <a:gd name="T74" fmla="*/ 24 w 230"/>
                <a:gd name="T75" fmla="*/ 14 h 232"/>
                <a:gd name="T76" fmla="*/ 14 w 230"/>
                <a:gd name="T77" fmla="*/ 10 h 232"/>
                <a:gd name="T78" fmla="*/ 0 w 230"/>
                <a:gd name="T79" fmla="*/ 10 h 2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232"/>
                <a:gd name="T122" fmla="*/ 230 w 230"/>
                <a:gd name="T123" fmla="*/ 232 h 2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232">
                  <a:moveTo>
                    <a:pt x="0" y="10"/>
                  </a:moveTo>
                  <a:lnTo>
                    <a:pt x="0" y="0"/>
                  </a:lnTo>
                  <a:lnTo>
                    <a:pt x="96" y="0"/>
                  </a:lnTo>
                  <a:lnTo>
                    <a:pt x="96" y="10"/>
                  </a:lnTo>
                  <a:lnTo>
                    <a:pt x="84" y="10"/>
                  </a:lnTo>
                  <a:lnTo>
                    <a:pt x="78" y="12"/>
                  </a:lnTo>
                  <a:lnTo>
                    <a:pt x="74" y="14"/>
                  </a:lnTo>
                  <a:lnTo>
                    <a:pt x="70" y="18"/>
                  </a:lnTo>
                  <a:lnTo>
                    <a:pt x="68" y="24"/>
                  </a:lnTo>
                  <a:lnTo>
                    <a:pt x="66" y="32"/>
                  </a:lnTo>
                  <a:lnTo>
                    <a:pt x="66" y="42"/>
                  </a:lnTo>
                  <a:lnTo>
                    <a:pt x="66" y="154"/>
                  </a:lnTo>
                  <a:lnTo>
                    <a:pt x="66" y="172"/>
                  </a:lnTo>
                  <a:lnTo>
                    <a:pt x="70" y="186"/>
                  </a:lnTo>
                  <a:lnTo>
                    <a:pt x="74" y="198"/>
                  </a:lnTo>
                  <a:lnTo>
                    <a:pt x="82" y="208"/>
                  </a:lnTo>
                  <a:lnTo>
                    <a:pt x="90" y="214"/>
                  </a:lnTo>
                  <a:lnTo>
                    <a:pt x="100" y="218"/>
                  </a:lnTo>
                  <a:lnTo>
                    <a:pt x="112" y="220"/>
                  </a:lnTo>
                  <a:lnTo>
                    <a:pt x="126" y="220"/>
                  </a:lnTo>
                  <a:lnTo>
                    <a:pt x="136" y="220"/>
                  </a:lnTo>
                  <a:lnTo>
                    <a:pt x="146" y="216"/>
                  </a:lnTo>
                  <a:lnTo>
                    <a:pt x="156" y="210"/>
                  </a:lnTo>
                  <a:lnTo>
                    <a:pt x="166" y="202"/>
                  </a:lnTo>
                  <a:lnTo>
                    <a:pt x="174" y="192"/>
                  </a:lnTo>
                  <a:lnTo>
                    <a:pt x="180" y="180"/>
                  </a:lnTo>
                  <a:lnTo>
                    <a:pt x="184" y="166"/>
                  </a:lnTo>
                  <a:lnTo>
                    <a:pt x="186" y="154"/>
                  </a:lnTo>
                  <a:lnTo>
                    <a:pt x="186" y="36"/>
                  </a:lnTo>
                  <a:lnTo>
                    <a:pt x="186" y="26"/>
                  </a:lnTo>
                  <a:lnTo>
                    <a:pt x="182" y="20"/>
                  </a:lnTo>
                  <a:lnTo>
                    <a:pt x="178" y="14"/>
                  </a:lnTo>
                  <a:lnTo>
                    <a:pt x="174" y="12"/>
                  </a:lnTo>
                  <a:lnTo>
                    <a:pt x="162" y="10"/>
                  </a:lnTo>
                  <a:lnTo>
                    <a:pt x="154" y="10"/>
                  </a:lnTo>
                  <a:lnTo>
                    <a:pt x="154" y="0"/>
                  </a:lnTo>
                  <a:lnTo>
                    <a:pt x="230" y="0"/>
                  </a:lnTo>
                  <a:lnTo>
                    <a:pt x="230" y="10"/>
                  </a:lnTo>
                  <a:lnTo>
                    <a:pt x="222" y="10"/>
                  </a:lnTo>
                  <a:lnTo>
                    <a:pt x="210" y="12"/>
                  </a:lnTo>
                  <a:lnTo>
                    <a:pt x="206" y="14"/>
                  </a:lnTo>
                  <a:lnTo>
                    <a:pt x="202" y="20"/>
                  </a:lnTo>
                  <a:lnTo>
                    <a:pt x="200" y="26"/>
                  </a:lnTo>
                  <a:lnTo>
                    <a:pt x="198" y="36"/>
                  </a:lnTo>
                  <a:lnTo>
                    <a:pt x="198" y="156"/>
                  </a:lnTo>
                  <a:lnTo>
                    <a:pt x="196" y="174"/>
                  </a:lnTo>
                  <a:lnTo>
                    <a:pt x="190" y="190"/>
                  </a:lnTo>
                  <a:lnTo>
                    <a:pt x="182" y="204"/>
                  </a:lnTo>
                  <a:lnTo>
                    <a:pt x="170" y="214"/>
                  </a:lnTo>
                  <a:lnTo>
                    <a:pt x="158" y="222"/>
                  </a:lnTo>
                  <a:lnTo>
                    <a:pt x="144" y="228"/>
                  </a:lnTo>
                  <a:lnTo>
                    <a:pt x="132" y="232"/>
                  </a:lnTo>
                  <a:lnTo>
                    <a:pt x="120" y="232"/>
                  </a:lnTo>
                  <a:lnTo>
                    <a:pt x="104" y="232"/>
                  </a:lnTo>
                  <a:lnTo>
                    <a:pt x="88" y="230"/>
                  </a:lnTo>
                  <a:lnTo>
                    <a:pt x="74" y="226"/>
                  </a:lnTo>
                  <a:lnTo>
                    <a:pt x="60" y="220"/>
                  </a:lnTo>
                  <a:lnTo>
                    <a:pt x="48" y="210"/>
                  </a:lnTo>
                  <a:lnTo>
                    <a:pt x="42" y="204"/>
                  </a:lnTo>
                  <a:lnTo>
                    <a:pt x="38" y="196"/>
                  </a:lnTo>
                  <a:lnTo>
                    <a:pt x="34" y="188"/>
                  </a:lnTo>
                  <a:lnTo>
                    <a:pt x="32" y="178"/>
                  </a:lnTo>
                  <a:lnTo>
                    <a:pt x="30" y="168"/>
                  </a:lnTo>
                  <a:lnTo>
                    <a:pt x="30" y="156"/>
                  </a:lnTo>
                  <a:lnTo>
                    <a:pt x="30" y="38"/>
                  </a:lnTo>
                  <a:lnTo>
                    <a:pt x="28" y="24"/>
                  </a:lnTo>
                  <a:lnTo>
                    <a:pt x="26" y="18"/>
                  </a:lnTo>
                  <a:lnTo>
                    <a:pt x="24" y="14"/>
                  </a:lnTo>
                  <a:lnTo>
                    <a:pt x="20" y="12"/>
                  </a:lnTo>
                  <a:lnTo>
                    <a:pt x="14"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9"/>
            <p:cNvSpPr>
              <a:spLocks noEditPoints="1"/>
            </p:cNvSpPr>
            <p:nvPr/>
          </p:nvSpPr>
          <p:spPr bwMode="auto">
            <a:xfrm>
              <a:off x="3424" y="1250"/>
              <a:ext cx="482" cy="514"/>
            </a:xfrm>
            <a:custGeom>
              <a:avLst/>
              <a:gdLst>
                <a:gd name="T0" fmla="*/ 426 w 482"/>
                <a:gd name="T1" fmla="*/ 0 h 514"/>
                <a:gd name="T2" fmla="*/ 238 w 482"/>
                <a:gd name="T3" fmla="*/ 14 h 514"/>
                <a:gd name="T4" fmla="*/ 270 w 482"/>
                <a:gd name="T5" fmla="*/ 16 h 514"/>
                <a:gd name="T6" fmla="*/ 290 w 482"/>
                <a:gd name="T7" fmla="*/ 22 h 514"/>
                <a:gd name="T8" fmla="*/ 300 w 482"/>
                <a:gd name="T9" fmla="*/ 38 h 514"/>
                <a:gd name="T10" fmla="*/ 302 w 482"/>
                <a:gd name="T11" fmla="*/ 66 h 514"/>
                <a:gd name="T12" fmla="*/ 302 w 482"/>
                <a:gd name="T13" fmla="*/ 166 h 514"/>
                <a:gd name="T14" fmla="*/ 282 w 482"/>
                <a:gd name="T15" fmla="*/ 148 h 514"/>
                <a:gd name="T16" fmla="*/ 256 w 482"/>
                <a:gd name="T17" fmla="*/ 136 h 514"/>
                <a:gd name="T18" fmla="*/ 224 w 482"/>
                <a:gd name="T19" fmla="*/ 126 h 514"/>
                <a:gd name="T20" fmla="*/ 184 w 482"/>
                <a:gd name="T21" fmla="*/ 124 h 514"/>
                <a:gd name="T22" fmla="*/ 164 w 482"/>
                <a:gd name="T23" fmla="*/ 124 h 514"/>
                <a:gd name="T24" fmla="*/ 126 w 482"/>
                <a:gd name="T25" fmla="*/ 134 h 514"/>
                <a:gd name="T26" fmla="*/ 92 w 482"/>
                <a:gd name="T27" fmla="*/ 150 h 514"/>
                <a:gd name="T28" fmla="*/ 62 w 482"/>
                <a:gd name="T29" fmla="*/ 172 h 514"/>
                <a:gd name="T30" fmla="*/ 38 w 482"/>
                <a:gd name="T31" fmla="*/ 200 h 514"/>
                <a:gd name="T32" fmla="*/ 20 w 482"/>
                <a:gd name="T33" fmla="*/ 232 h 514"/>
                <a:gd name="T34" fmla="*/ 6 w 482"/>
                <a:gd name="T35" fmla="*/ 266 h 514"/>
                <a:gd name="T36" fmla="*/ 0 w 482"/>
                <a:gd name="T37" fmla="*/ 300 h 514"/>
                <a:gd name="T38" fmla="*/ 0 w 482"/>
                <a:gd name="T39" fmla="*/ 318 h 514"/>
                <a:gd name="T40" fmla="*/ 4 w 482"/>
                <a:gd name="T41" fmla="*/ 356 h 514"/>
                <a:gd name="T42" fmla="*/ 14 w 482"/>
                <a:gd name="T43" fmla="*/ 390 h 514"/>
                <a:gd name="T44" fmla="*/ 30 w 482"/>
                <a:gd name="T45" fmla="*/ 424 h 514"/>
                <a:gd name="T46" fmla="*/ 50 w 482"/>
                <a:gd name="T47" fmla="*/ 452 h 514"/>
                <a:gd name="T48" fmla="*/ 74 w 482"/>
                <a:gd name="T49" fmla="*/ 478 h 514"/>
                <a:gd name="T50" fmla="*/ 102 w 482"/>
                <a:gd name="T51" fmla="*/ 496 h 514"/>
                <a:gd name="T52" fmla="*/ 132 w 482"/>
                <a:gd name="T53" fmla="*/ 508 h 514"/>
                <a:gd name="T54" fmla="*/ 162 w 482"/>
                <a:gd name="T55" fmla="*/ 514 h 514"/>
                <a:gd name="T56" fmla="*/ 482 w 482"/>
                <a:gd name="T57" fmla="*/ 514 h 514"/>
                <a:gd name="T58" fmla="*/ 482 w 482"/>
                <a:gd name="T59" fmla="*/ 498 h 514"/>
                <a:gd name="T60" fmla="*/ 456 w 482"/>
                <a:gd name="T61" fmla="*/ 488 h 514"/>
                <a:gd name="T62" fmla="*/ 438 w 482"/>
                <a:gd name="T63" fmla="*/ 474 h 514"/>
                <a:gd name="T64" fmla="*/ 428 w 482"/>
                <a:gd name="T65" fmla="*/ 456 h 514"/>
                <a:gd name="T66" fmla="*/ 426 w 482"/>
                <a:gd name="T67" fmla="*/ 438 h 514"/>
                <a:gd name="T68" fmla="*/ 304 w 482"/>
                <a:gd name="T69" fmla="*/ 444 h 514"/>
                <a:gd name="T70" fmla="*/ 302 w 482"/>
                <a:gd name="T71" fmla="*/ 452 h 514"/>
                <a:gd name="T72" fmla="*/ 296 w 482"/>
                <a:gd name="T73" fmla="*/ 466 h 514"/>
                <a:gd name="T74" fmla="*/ 284 w 482"/>
                <a:gd name="T75" fmla="*/ 476 h 514"/>
                <a:gd name="T76" fmla="*/ 266 w 482"/>
                <a:gd name="T77" fmla="*/ 484 h 514"/>
                <a:gd name="T78" fmla="*/ 256 w 482"/>
                <a:gd name="T79" fmla="*/ 484 h 514"/>
                <a:gd name="T80" fmla="*/ 234 w 482"/>
                <a:gd name="T81" fmla="*/ 480 h 514"/>
                <a:gd name="T82" fmla="*/ 212 w 482"/>
                <a:gd name="T83" fmla="*/ 474 h 514"/>
                <a:gd name="T84" fmla="*/ 176 w 482"/>
                <a:gd name="T85" fmla="*/ 446 h 514"/>
                <a:gd name="T86" fmla="*/ 148 w 482"/>
                <a:gd name="T87" fmla="*/ 408 h 514"/>
                <a:gd name="T88" fmla="*/ 128 w 482"/>
                <a:gd name="T89" fmla="*/ 364 h 514"/>
                <a:gd name="T90" fmla="*/ 120 w 482"/>
                <a:gd name="T91" fmla="*/ 314 h 514"/>
                <a:gd name="T92" fmla="*/ 122 w 482"/>
                <a:gd name="T93" fmla="*/ 292 h 514"/>
                <a:gd name="T94" fmla="*/ 132 w 482"/>
                <a:gd name="T95" fmla="*/ 244 h 514"/>
                <a:gd name="T96" fmla="*/ 154 w 482"/>
                <a:gd name="T97" fmla="*/ 200 h 514"/>
                <a:gd name="T98" fmla="*/ 170 w 482"/>
                <a:gd name="T99" fmla="*/ 182 h 514"/>
                <a:gd name="T100" fmla="*/ 190 w 482"/>
                <a:gd name="T101" fmla="*/ 170 h 514"/>
                <a:gd name="T102" fmla="*/ 212 w 482"/>
                <a:gd name="T103" fmla="*/ 164 h 514"/>
                <a:gd name="T104" fmla="*/ 222 w 482"/>
                <a:gd name="T105" fmla="*/ 164 h 514"/>
                <a:gd name="T106" fmla="*/ 238 w 482"/>
                <a:gd name="T107" fmla="*/ 164 h 514"/>
                <a:gd name="T108" fmla="*/ 268 w 482"/>
                <a:gd name="T109" fmla="*/ 172 h 514"/>
                <a:gd name="T110" fmla="*/ 290 w 482"/>
                <a:gd name="T111" fmla="*/ 188 h 514"/>
                <a:gd name="T112" fmla="*/ 302 w 482"/>
                <a:gd name="T113" fmla="*/ 214 h 514"/>
                <a:gd name="T114" fmla="*/ 304 w 482"/>
                <a:gd name="T115" fmla="*/ 444 h 5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2"/>
                <a:gd name="T175" fmla="*/ 0 h 514"/>
                <a:gd name="T176" fmla="*/ 482 w 482"/>
                <a:gd name="T177" fmla="*/ 514 h 5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2" h="514">
                  <a:moveTo>
                    <a:pt x="426" y="438"/>
                  </a:moveTo>
                  <a:lnTo>
                    <a:pt x="426" y="0"/>
                  </a:lnTo>
                  <a:lnTo>
                    <a:pt x="238" y="0"/>
                  </a:lnTo>
                  <a:lnTo>
                    <a:pt x="238" y="14"/>
                  </a:lnTo>
                  <a:lnTo>
                    <a:pt x="270" y="16"/>
                  </a:lnTo>
                  <a:lnTo>
                    <a:pt x="280" y="18"/>
                  </a:lnTo>
                  <a:lnTo>
                    <a:pt x="290" y="22"/>
                  </a:lnTo>
                  <a:lnTo>
                    <a:pt x="296" y="28"/>
                  </a:lnTo>
                  <a:lnTo>
                    <a:pt x="300" y="38"/>
                  </a:lnTo>
                  <a:lnTo>
                    <a:pt x="302" y="50"/>
                  </a:lnTo>
                  <a:lnTo>
                    <a:pt x="302" y="66"/>
                  </a:lnTo>
                  <a:lnTo>
                    <a:pt x="302" y="166"/>
                  </a:lnTo>
                  <a:lnTo>
                    <a:pt x="292" y="156"/>
                  </a:lnTo>
                  <a:lnTo>
                    <a:pt x="282" y="148"/>
                  </a:lnTo>
                  <a:lnTo>
                    <a:pt x="270" y="142"/>
                  </a:lnTo>
                  <a:lnTo>
                    <a:pt x="256" y="136"/>
                  </a:lnTo>
                  <a:lnTo>
                    <a:pt x="240" y="130"/>
                  </a:lnTo>
                  <a:lnTo>
                    <a:pt x="224" y="126"/>
                  </a:lnTo>
                  <a:lnTo>
                    <a:pt x="204" y="124"/>
                  </a:lnTo>
                  <a:lnTo>
                    <a:pt x="184" y="124"/>
                  </a:lnTo>
                  <a:lnTo>
                    <a:pt x="164" y="124"/>
                  </a:lnTo>
                  <a:lnTo>
                    <a:pt x="144" y="128"/>
                  </a:lnTo>
                  <a:lnTo>
                    <a:pt x="126" y="134"/>
                  </a:lnTo>
                  <a:lnTo>
                    <a:pt x="108" y="140"/>
                  </a:lnTo>
                  <a:lnTo>
                    <a:pt x="92" y="150"/>
                  </a:lnTo>
                  <a:lnTo>
                    <a:pt x="76" y="160"/>
                  </a:lnTo>
                  <a:lnTo>
                    <a:pt x="62" y="172"/>
                  </a:lnTo>
                  <a:lnTo>
                    <a:pt x="50" y="186"/>
                  </a:lnTo>
                  <a:lnTo>
                    <a:pt x="38" y="200"/>
                  </a:lnTo>
                  <a:lnTo>
                    <a:pt x="28" y="216"/>
                  </a:lnTo>
                  <a:lnTo>
                    <a:pt x="20" y="232"/>
                  </a:lnTo>
                  <a:lnTo>
                    <a:pt x="12" y="250"/>
                  </a:lnTo>
                  <a:lnTo>
                    <a:pt x="6" y="266"/>
                  </a:lnTo>
                  <a:lnTo>
                    <a:pt x="2" y="284"/>
                  </a:lnTo>
                  <a:lnTo>
                    <a:pt x="0" y="300"/>
                  </a:lnTo>
                  <a:lnTo>
                    <a:pt x="0" y="318"/>
                  </a:lnTo>
                  <a:lnTo>
                    <a:pt x="0" y="336"/>
                  </a:lnTo>
                  <a:lnTo>
                    <a:pt x="4" y="356"/>
                  </a:lnTo>
                  <a:lnTo>
                    <a:pt x="8" y="374"/>
                  </a:lnTo>
                  <a:lnTo>
                    <a:pt x="14" y="390"/>
                  </a:lnTo>
                  <a:lnTo>
                    <a:pt x="20" y="408"/>
                  </a:lnTo>
                  <a:lnTo>
                    <a:pt x="30" y="424"/>
                  </a:lnTo>
                  <a:lnTo>
                    <a:pt x="38" y="438"/>
                  </a:lnTo>
                  <a:lnTo>
                    <a:pt x="50" y="452"/>
                  </a:lnTo>
                  <a:lnTo>
                    <a:pt x="62" y="466"/>
                  </a:lnTo>
                  <a:lnTo>
                    <a:pt x="74" y="478"/>
                  </a:lnTo>
                  <a:lnTo>
                    <a:pt x="88" y="488"/>
                  </a:lnTo>
                  <a:lnTo>
                    <a:pt x="102" y="496"/>
                  </a:lnTo>
                  <a:lnTo>
                    <a:pt x="116" y="504"/>
                  </a:lnTo>
                  <a:lnTo>
                    <a:pt x="132" y="508"/>
                  </a:lnTo>
                  <a:lnTo>
                    <a:pt x="146" y="512"/>
                  </a:lnTo>
                  <a:lnTo>
                    <a:pt x="162" y="514"/>
                  </a:lnTo>
                  <a:lnTo>
                    <a:pt x="212" y="514"/>
                  </a:lnTo>
                  <a:lnTo>
                    <a:pt x="482" y="514"/>
                  </a:lnTo>
                  <a:lnTo>
                    <a:pt x="482" y="498"/>
                  </a:lnTo>
                  <a:lnTo>
                    <a:pt x="468" y="494"/>
                  </a:lnTo>
                  <a:lnTo>
                    <a:pt x="456" y="488"/>
                  </a:lnTo>
                  <a:lnTo>
                    <a:pt x="446" y="482"/>
                  </a:lnTo>
                  <a:lnTo>
                    <a:pt x="438" y="474"/>
                  </a:lnTo>
                  <a:lnTo>
                    <a:pt x="432" y="466"/>
                  </a:lnTo>
                  <a:lnTo>
                    <a:pt x="428" y="456"/>
                  </a:lnTo>
                  <a:lnTo>
                    <a:pt x="426" y="448"/>
                  </a:lnTo>
                  <a:lnTo>
                    <a:pt x="426" y="438"/>
                  </a:lnTo>
                  <a:close/>
                  <a:moveTo>
                    <a:pt x="304" y="444"/>
                  </a:moveTo>
                  <a:lnTo>
                    <a:pt x="304" y="444"/>
                  </a:lnTo>
                  <a:lnTo>
                    <a:pt x="302" y="452"/>
                  </a:lnTo>
                  <a:lnTo>
                    <a:pt x="300" y="458"/>
                  </a:lnTo>
                  <a:lnTo>
                    <a:pt x="296" y="466"/>
                  </a:lnTo>
                  <a:lnTo>
                    <a:pt x="292" y="472"/>
                  </a:lnTo>
                  <a:lnTo>
                    <a:pt x="284" y="476"/>
                  </a:lnTo>
                  <a:lnTo>
                    <a:pt x="276" y="480"/>
                  </a:lnTo>
                  <a:lnTo>
                    <a:pt x="266" y="484"/>
                  </a:lnTo>
                  <a:lnTo>
                    <a:pt x="256" y="484"/>
                  </a:lnTo>
                  <a:lnTo>
                    <a:pt x="244" y="482"/>
                  </a:lnTo>
                  <a:lnTo>
                    <a:pt x="234" y="480"/>
                  </a:lnTo>
                  <a:lnTo>
                    <a:pt x="212" y="474"/>
                  </a:lnTo>
                  <a:lnTo>
                    <a:pt x="192" y="462"/>
                  </a:lnTo>
                  <a:lnTo>
                    <a:pt x="176" y="446"/>
                  </a:lnTo>
                  <a:lnTo>
                    <a:pt x="160" y="428"/>
                  </a:lnTo>
                  <a:lnTo>
                    <a:pt x="148" y="408"/>
                  </a:lnTo>
                  <a:lnTo>
                    <a:pt x="136" y="386"/>
                  </a:lnTo>
                  <a:lnTo>
                    <a:pt x="128" y="364"/>
                  </a:lnTo>
                  <a:lnTo>
                    <a:pt x="124" y="338"/>
                  </a:lnTo>
                  <a:lnTo>
                    <a:pt x="120" y="314"/>
                  </a:lnTo>
                  <a:lnTo>
                    <a:pt x="122" y="292"/>
                  </a:lnTo>
                  <a:lnTo>
                    <a:pt x="126" y="268"/>
                  </a:lnTo>
                  <a:lnTo>
                    <a:pt x="132" y="244"/>
                  </a:lnTo>
                  <a:lnTo>
                    <a:pt x="142" y="220"/>
                  </a:lnTo>
                  <a:lnTo>
                    <a:pt x="154" y="200"/>
                  </a:lnTo>
                  <a:lnTo>
                    <a:pt x="162" y="190"/>
                  </a:lnTo>
                  <a:lnTo>
                    <a:pt x="170" y="182"/>
                  </a:lnTo>
                  <a:lnTo>
                    <a:pt x="180" y="176"/>
                  </a:lnTo>
                  <a:lnTo>
                    <a:pt x="190" y="170"/>
                  </a:lnTo>
                  <a:lnTo>
                    <a:pt x="200" y="166"/>
                  </a:lnTo>
                  <a:lnTo>
                    <a:pt x="212" y="164"/>
                  </a:lnTo>
                  <a:lnTo>
                    <a:pt x="222" y="164"/>
                  </a:lnTo>
                  <a:lnTo>
                    <a:pt x="238" y="164"/>
                  </a:lnTo>
                  <a:lnTo>
                    <a:pt x="254" y="166"/>
                  </a:lnTo>
                  <a:lnTo>
                    <a:pt x="268" y="172"/>
                  </a:lnTo>
                  <a:lnTo>
                    <a:pt x="280" y="178"/>
                  </a:lnTo>
                  <a:lnTo>
                    <a:pt x="290" y="188"/>
                  </a:lnTo>
                  <a:lnTo>
                    <a:pt x="298" y="200"/>
                  </a:lnTo>
                  <a:lnTo>
                    <a:pt x="302" y="214"/>
                  </a:lnTo>
                  <a:lnTo>
                    <a:pt x="304" y="232"/>
                  </a:lnTo>
                  <a:lnTo>
                    <a:pt x="304" y="4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80"/>
            <p:cNvSpPr>
              <a:spLocks noEditPoints="1"/>
            </p:cNvSpPr>
            <p:nvPr/>
          </p:nvSpPr>
          <p:spPr bwMode="auto">
            <a:xfrm>
              <a:off x="2690" y="2346"/>
              <a:ext cx="70" cy="212"/>
            </a:xfrm>
            <a:custGeom>
              <a:avLst/>
              <a:gdLst>
                <a:gd name="T0" fmla="*/ 40 w 70"/>
                <a:gd name="T1" fmla="*/ 0 h 212"/>
                <a:gd name="T2" fmla="*/ 40 w 70"/>
                <a:gd name="T3" fmla="*/ 0 h 212"/>
                <a:gd name="T4" fmla="*/ 46 w 70"/>
                <a:gd name="T5" fmla="*/ 2 h 212"/>
                <a:gd name="T6" fmla="*/ 52 w 70"/>
                <a:gd name="T7" fmla="*/ 6 h 212"/>
                <a:gd name="T8" fmla="*/ 58 w 70"/>
                <a:gd name="T9" fmla="*/ 14 h 212"/>
                <a:gd name="T10" fmla="*/ 60 w 70"/>
                <a:gd name="T11" fmla="*/ 22 h 212"/>
                <a:gd name="T12" fmla="*/ 60 w 70"/>
                <a:gd name="T13" fmla="*/ 22 h 212"/>
                <a:gd name="T14" fmla="*/ 58 w 70"/>
                <a:gd name="T15" fmla="*/ 30 h 212"/>
                <a:gd name="T16" fmla="*/ 52 w 70"/>
                <a:gd name="T17" fmla="*/ 36 h 212"/>
                <a:gd name="T18" fmla="*/ 46 w 70"/>
                <a:gd name="T19" fmla="*/ 40 h 212"/>
                <a:gd name="T20" fmla="*/ 40 w 70"/>
                <a:gd name="T21" fmla="*/ 42 h 212"/>
                <a:gd name="T22" fmla="*/ 40 w 70"/>
                <a:gd name="T23" fmla="*/ 42 h 212"/>
                <a:gd name="T24" fmla="*/ 30 w 70"/>
                <a:gd name="T25" fmla="*/ 40 h 212"/>
                <a:gd name="T26" fmla="*/ 24 w 70"/>
                <a:gd name="T27" fmla="*/ 36 h 212"/>
                <a:gd name="T28" fmla="*/ 20 w 70"/>
                <a:gd name="T29" fmla="*/ 30 h 212"/>
                <a:gd name="T30" fmla="*/ 18 w 70"/>
                <a:gd name="T31" fmla="*/ 22 h 212"/>
                <a:gd name="T32" fmla="*/ 18 w 70"/>
                <a:gd name="T33" fmla="*/ 22 h 212"/>
                <a:gd name="T34" fmla="*/ 20 w 70"/>
                <a:gd name="T35" fmla="*/ 14 h 212"/>
                <a:gd name="T36" fmla="*/ 24 w 70"/>
                <a:gd name="T37" fmla="*/ 6 h 212"/>
                <a:gd name="T38" fmla="*/ 30 w 70"/>
                <a:gd name="T39" fmla="*/ 2 h 212"/>
                <a:gd name="T40" fmla="*/ 40 w 70"/>
                <a:gd name="T41" fmla="*/ 0 h 212"/>
                <a:gd name="T42" fmla="*/ 40 w 70"/>
                <a:gd name="T43" fmla="*/ 0 h 212"/>
                <a:gd name="T44" fmla="*/ 24 w 70"/>
                <a:gd name="T45" fmla="*/ 102 h 212"/>
                <a:gd name="T46" fmla="*/ 24 w 70"/>
                <a:gd name="T47" fmla="*/ 102 h 212"/>
                <a:gd name="T48" fmla="*/ 24 w 70"/>
                <a:gd name="T49" fmla="*/ 94 h 212"/>
                <a:gd name="T50" fmla="*/ 20 w 70"/>
                <a:gd name="T51" fmla="*/ 88 h 212"/>
                <a:gd name="T52" fmla="*/ 18 w 70"/>
                <a:gd name="T53" fmla="*/ 86 h 212"/>
                <a:gd name="T54" fmla="*/ 14 w 70"/>
                <a:gd name="T55" fmla="*/ 84 h 212"/>
                <a:gd name="T56" fmla="*/ 10 w 70"/>
                <a:gd name="T57" fmla="*/ 82 h 212"/>
                <a:gd name="T58" fmla="*/ 4 w 70"/>
                <a:gd name="T59" fmla="*/ 82 h 212"/>
                <a:gd name="T60" fmla="*/ 4 w 70"/>
                <a:gd name="T61" fmla="*/ 82 h 212"/>
                <a:gd name="T62" fmla="*/ 30 w 70"/>
                <a:gd name="T63" fmla="*/ 72 h 212"/>
                <a:gd name="T64" fmla="*/ 54 w 70"/>
                <a:gd name="T65" fmla="*/ 58 h 212"/>
                <a:gd name="T66" fmla="*/ 54 w 70"/>
                <a:gd name="T67" fmla="*/ 186 h 212"/>
                <a:gd name="T68" fmla="*/ 54 w 70"/>
                <a:gd name="T69" fmla="*/ 186 h 212"/>
                <a:gd name="T70" fmla="*/ 54 w 70"/>
                <a:gd name="T71" fmla="*/ 198 h 212"/>
                <a:gd name="T72" fmla="*/ 56 w 70"/>
                <a:gd name="T73" fmla="*/ 204 h 212"/>
                <a:gd name="T74" fmla="*/ 60 w 70"/>
                <a:gd name="T75" fmla="*/ 208 h 212"/>
                <a:gd name="T76" fmla="*/ 68 w 70"/>
                <a:gd name="T77" fmla="*/ 208 h 212"/>
                <a:gd name="T78" fmla="*/ 70 w 70"/>
                <a:gd name="T79" fmla="*/ 212 h 212"/>
                <a:gd name="T80" fmla="*/ 0 w 70"/>
                <a:gd name="T81" fmla="*/ 212 h 212"/>
                <a:gd name="T82" fmla="*/ 0 w 70"/>
                <a:gd name="T83" fmla="*/ 208 h 212"/>
                <a:gd name="T84" fmla="*/ 0 w 70"/>
                <a:gd name="T85" fmla="*/ 208 h 212"/>
                <a:gd name="T86" fmla="*/ 10 w 70"/>
                <a:gd name="T87" fmla="*/ 208 h 212"/>
                <a:gd name="T88" fmla="*/ 18 w 70"/>
                <a:gd name="T89" fmla="*/ 204 h 212"/>
                <a:gd name="T90" fmla="*/ 22 w 70"/>
                <a:gd name="T91" fmla="*/ 196 h 212"/>
                <a:gd name="T92" fmla="*/ 24 w 70"/>
                <a:gd name="T93" fmla="*/ 186 h 212"/>
                <a:gd name="T94" fmla="*/ 24 w 70"/>
                <a:gd name="T95" fmla="*/ 102 h 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212"/>
                <a:gd name="T146" fmla="*/ 70 w 70"/>
                <a:gd name="T147" fmla="*/ 212 h 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212">
                  <a:moveTo>
                    <a:pt x="40" y="0"/>
                  </a:moveTo>
                  <a:lnTo>
                    <a:pt x="40" y="0"/>
                  </a:lnTo>
                  <a:lnTo>
                    <a:pt x="46" y="2"/>
                  </a:lnTo>
                  <a:lnTo>
                    <a:pt x="52" y="6"/>
                  </a:lnTo>
                  <a:lnTo>
                    <a:pt x="58" y="14"/>
                  </a:lnTo>
                  <a:lnTo>
                    <a:pt x="60" y="22"/>
                  </a:lnTo>
                  <a:lnTo>
                    <a:pt x="58" y="30"/>
                  </a:lnTo>
                  <a:lnTo>
                    <a:pt x="52" y="36"/>
                  </a:lnTo>
                  <a:lnTo>
                    <a:pt x="46" y="40"/>
                  </a:lnTo>
                  <a:lnTo>
                    <a:pt x="40" y="42"/>
                  </a:lnTo>
                  <a:lnTo>
                    <a:pt x="30" y="40"/>
                  </a:lnTo>
                  <a:lnTo>
                    <a:pt x="24" y="36"/>
                  </a:lnTo>
                  <a:lnTo>
                    <a:pt x="20" y="30"/>
                  </a:lnTo>
                  <a:lnTo>
                    <a:pt x="18" y="22"/>
                  </a:lnTo>
                  <a:lnTo>
                    <a:pt x="20" y="14"/>
                  </a:lnTo>
                  <a:lnTo>
                    <a:pt x="24" y="6"/>
                  </a:lnTo>
                  <a:lnTo>
                    <a:pt x="30" y="2"/>
                  </a:lnTo>
                  <a:lnTo>
                    <a:pt x="40" y="0"/>
                  </a:lnTo>
                  <a:close/>
                  <a:moveTo>
                    <a:pt x="24" y="102"/>
                  </a:moveTo>
                  <a:lnTo>
                    <a:pt x="24" y="102"/>
                  </a:lnTo>
                  <a:lnTo>
                    <a:pt x="24" y="94"/>
                  </a:lnTo>
                  <a:lnTo>
                    <a:pt x="20" y="88"/>
                  </a:lnTo>
                  <a:lnTo>
                    <a:pt x="18" y="86"/>
                  </a:lnTo>
                  <a:lnTo>
                    <a:pt x="14" y="84"/>
                  </a:lnTo>
                  <a:lnTo>
                    <a:pt x="10" y="82"/>
                  </a:lnTo>
                  <a:lnTo>
                    <a:pt x="4" y="82"/>
                  </a:lnTo>
                  <a:lnTo>
                    <a:pt x="30" y="72"/>
                  </a:lnTo>
                  <a:lnTo>
                    <a:pt x="54" y="58"/>
                  </a:lnTo>
                  <a:lnTo>
                    <a:pt x="54" y="186"/>
                  </a:lnTo>
                  <a:lnTo>
                    <a:pt x="54" y="198"/>
                  </a:lnTo>
                  <a:lnTo>
                    <a:pt x="56" y="204"/>
                  </a:lnTo>
                  <a:lnTo>
                    <a:pt x="60" y="208"/>
                  </a:lnTo>
                  <a:lnTo>
                    <a:pt x="68" y="208"/>
                  </a:lnTo>
                  <a:lnTo>
                    <a:pt x="70" y="212"/>
                  </a:lnTo>
                  <a:lnTo>
                    <a:pt x="0" y="212"/>
                  </a:lnTo>
                  <a:lnTo>
                    <a:pt x="0" y="208"/>
                  </a:lnTo>
                  <a:lnTo>
                    <a:pt x="10" y="208"/>
                  </a:lnTo>
                  <a:lnTo>
                    <a:pt x="18" y="204"/>
                  </a:lnTo>
                  <a:lnTo>
                    <a:pt x="22" y="196"/>
                  </a:lnTo>
                  <a:lnTo>
                    <a:pt x="24" y="186"/>
                  </a:lnTo>
                  <a:lnTo>
                    <a:pt x="2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81"/>
            <p:cNvSpPr>
              <a:spLocks noEditPoints="1"/>
            </p:cNvSpPr>
            <p:nvPr/>
          </p:nvSpPr>
          <p:spPr bwMode="auto">
            <a:xfrm>
              <a:off x="3258" y="2346"/>
              <a:ext cx="74" cy="212"/>
            </a:xfrm>
            <a:custGeom>
              <a:avLst/>
              <a:gdLst>
                <a:gd name="T0" fmla="*/ 40 w 74"/>
                <a:gd name="T1" fmla="*/ 0 h 212"/>
                <a:gd name="T2" fmla="*/ 40 w 74"/>
                <a:gd name="T3" fmla="*/ 0 h 212"/>
                <a:gd name="T4" fmla="*/ 48 w 74"/>
                <a:gd name="T5" fmla="*/ 2 h 212"/>
                <a:gd name="T6" fmla="*/ 54 w 74"/>
                <a:gd name="T7" fmla="*/ 6 h 212"/>
                <a:gd name="T8" fmla="*/ 58 w 74"/>
                <a:gd name="T9" fmla="*/ 14 h 212"/>
                <a:gd name="T10" fmla="*/ 60 w 74"/>
                <a:gd name="T11" fmla="*/ 22 h 212"/>
                <a:gd name="T12" fmla="*/ 60 w 74"/>
                <a:gd name="T13" fmla="*/ 22 h 212"/>
                <a:gd name="T14" fmla="*/ 58 w 74"/>
                <a:gd name="T15" fmla="*/ 30 h 212"/>
                <a:gd name="T16" fmla="*/ 54 w 74"/>
                <a:gd name="T17" fmla="*/ 36 h 212"/>
                <a:gd name="T18" fmla="*/ 48 w 74"/>
                <a:gd name="T19" fmla="*/ 40 h 212"/>
                <a:gd name="T20" fmla="*/ 40 w 74"/>
                <a:gd name="T21" fmla="*/ 42 h 212"/>
                <a:gd name="T22" fmla="*/ 40 w 74"/>
                <a:gd name="T23" fmla="*/ 42 h 212"/>
                <a:gd name="T24" fmla="*/ 32 w 74"/>
                <a:gd name="T25" fmla="*/ 40 h 212"/>
                <a:gd name="T26" fmla="*/ 24 w 74"/>
                <a:gd name="T27" fmla="*/ 36 h 212"/>
                <a:gd name="T28" fmla="*/ 20 w 74"/>
                <a:gd name="T29" fmla="*/ 30 h 212"/>
                <a:gd name="T30" fmla="*/ 18 w 74"/>
                <a:gd name="T31" fmla="*/ 22 h 212"/>
                <a:gd name="T32" fmla="*/ 18 w 74"/>
                <a:gd name="T33" fmla="*/ 22 h 212"/>
                <a:gd name="T34" fmla="*/ 20 w 74"/>
                <a:gd name="T35" fmla="*/ 14 h 212"/>
                <a:gd name="T36" fmla="*/ 24 w 74"/>
                <a:gd name="T37" fmla="*/ 6 h 212"/>
                <a:gd name="T38" fmla="*/ 32 w 74"/>
                <a:gd name="T39" fmla="*/ 2 h 212"/>
                <a:gd name="T40" fmla="*/ 40 w 74"/>
                <a:gd name="T41" fmla="*/ 0 h 212"/>
                <a:gd name="T42" fmla="*/ 40 w 74"/>
                <a:gd name="T43" fmla="*/ 0 h 212"/>
                <a:gd name="T44" fmla="*/ 24 w 74"/>
                <a:gd name="T45" fmla="*/ 102 h 212"/>
                <a:gd name="T46" fmla="*/ 24 w 74"/>
                <a:gd name="T47" fmla="*/ 102 h 212"/>
                <a:gd name="T48" fmla="*/ 24 w 74"/>
                <a:gd name="T49" fmla="*/ 94 h 212"/>
                <a:gd name="T50" fmla="*/ 22 w 74"/>
                <a:gd name="T51" fmla="*/ 88 h 212"/>
                <a:gd name="T52" fmla="*/ 20 w 74"/>
                <a:gd name="T53" fmla="*/ 86 h 212"/>
                <a:gd name="T54" fmla="*/ 16 w 74"/>
                <a:gd name="T55" fmla="*/ 84 h 212"/>
                <a:gd name="T56" fmla="*/ 10 w 74"/>
                <a:gd name="T57" fmla="*/ 82 h 212"/>
                <a:gd name="T58" fmla="*/ 4 w 74"/>
                <a:gd name="T59" fmla="*/ 82 h 212"/>
                <a:gd name="T60" fmla="*/ 4 w 74"/>
                <a:gd name="T61" fmla="*/ 82 h 212"/>
                <a:gd name="T62" fmla="*/ 30 w 74"/>
                <a:gd name="T63" fmla="*/ 72 h 212"/>
                <a:gd name="T64" fmla="*/ 54 w 74"/>
                <a:gd name="T65" fmla="*/ 58 h 212"/>
                <a:gd name="T66" fmla="*/ 54 w 74"/>
                <a:gd name="T67" fmla="*/ 186 h 212"/>
                <a:gd name="T68" fmla="*/ 54 w 74"/>
                <a:gd name="T69" fmla="*/ 186 h 212"/>
                <a:gd name="T70" fmla="*/ 56 w 74"/>
                <a:gd name="T71" fmla="*/ 198 h 212"/>
                <a:gd name="T72" fmla="*/ 60 w 74"/>
                <a:gd name="T73" fmla="*/ 204 h 212"/>
                <a:gd name="T74" fmla="*/ 66 w 74"/>
                <a:gd name="T75" fmla="*/ 208 h 212"/>
                <a:gd name="T76" fmla="*/ 74 w 74"/>
                <a:gd name="T77" fmla="*/ 208 h 212"/>
                <a:gd name="T78" fmla="*/ 74 w 74"/>
                <a:gd name="T79" fmla="*/ 212 h 212"/>
                <a:gd name="T80" fmla="*/ 0 w 74"/>
                <a:gd name="T81" fmla="*/ 212 h 212"/>
                <a:gd name="T82" fmla="*/ 0 w 74"/>
                <a:gd name="T83" fmla="*/ 208 h 212"/>
                <a:gd name="T84" fmla="*/ 0 w 74"/>
                <a:gd name="T85" fmla="*/ 208 h 212"/>
                <a:gd name="T86" fmla="*/ 12 w 74"/>
                <a:gd name="T87" fmla="*/ 208 h 212"/>
                <a:gd name="T88" fmla="*/ 20 w 74"/>
                <a:gd name="T89" fmla="*/ 204 h 212"/>
                <a:gd name="T90" fmla="*/ 22 w 74"/>
                <a:gd name="T91" fmla="*/ 196 h 212"/>
                <a:gd name="T92" fmla="*/ 24 w 74"/>
                <a:gd name="T93" fmla="*/ 186 h 212"/>
                <a:gd name="T94" fmla="*/ 24 w 74"/>
                <a:gd name="T95" fmla="*/ 102 h 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212"/>
                <a:gd name="T146" fmla="*/ 74 w 74"/>
                <a:gd name="T147" fmla="*/ 212 h 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212">
                  <a:moveTo>
                    <a:pt x="40" y="0"/>
                  </a:moveTo>
                  <a:lnTo>
                    <a:pt x="40" y="0"/>
                  </a:lnTo>
                  <a:lnTo>
                    <a:pt x="48" y="2"/>
                  </a:lnTo>
                  <a:lnTo>
                    <a:pt x="54" y="6"/>
                  </a:lnTo>
                  <a:lnTo>
                    <a:pt x="58" y="14"/>
                  </a:lnTo>
                  <a:lnTo>
                    <a:pt x="60" y="22"/>
                  </a:lnTo>
                  <a:lnTo>
                    <a:pt x="58" y="30"/>
                  </a:lnTo>
                  <a:lnTo>
                    <a:pt x="54" y="36"/>
                  </a:lnTo>
                  <a:lnTo>
                    <a:pt x="48" y="40"/>
                  </a:lnTo>
                  <a:lnTo>
                    <a:pt x="40" y="42"/>
                  </a:lnTo>
                  <a:lnTo>
                    <a:pt x="32" y="40"/>
                  </a:lnTo>
                  <a:lnTo>
                    <a:pt x="24" y="36"/>
                  </a:lnTo>
                  <a:lnTo>
                    <a:pt x="20" y="30"/>
                  </a:lnTo>
                  <a:lnTo>
                    <a:pt x="18" y="22"/>
                  </a:lnTo>
                  <a:lnTo>
                    <a:pt x="20" y="14"/>
                  </a:lnTo>
                  <a:lnTo>
                    <a:pt x="24" y="6"/>
                  </a:lnTo>
                  <a:lnTo>
                    <a:pt x="32" y="2"/>
                  </a:lnTo>
                  <a:lnTo>
                    <a:pt x="40" y="0"/>
                  </a:lnTo>
                  <a:close/>
                  <a:moveTo>
                    <a:pt x="24" y="102"/>
                  </a:moveTo>
                  <a:lnTo>
                    <a:pt x="24" y="102"/>
                  </a:lnTo>
                  <a:lnTo>
                    <a:pt x="24" y="94"/>
                  </a:lnTo>
                  <a:lnTo>
                    <a:pt x="22" y="88"/>
                  </a:lnTo>
                  <a:lnTo>
                    <a:pt x="20" y="86"/>
                  </a:lnTo>
                  <a:lnTo>
                    <a:pt x="16" y="84"/>
                  </a:lnTo>
                  <a:lnTo>
                    <a:pt x="10" y="82"/>
                  </a:lnTo>
                  <a:lnTo>
                    <a:pt x="4" y="82"/>
                  </a:lnTo>
                  <a:lnTo>
                    <a:pt x="30" y="72"/>
                  </a:lnTo>
                  <a:lnTo>
                    <a:pt x="54" y="58"/>
                  </a:lnTo>
                  <a:lnTo>
                    <a:pt x="54" y="186"/>
                  </a:lnTo>
                  <a:lnTo>
                    <a:pt x="56" y="198"/>
                  </a:lnTo>
                  <a:lnTo>
                    <a:pt x="60" y="204"/>
                  </a:lnTo>
                  <a:lnTo>
                    <a:pt x="66" y="208"/>
                  </a:lnTo>
                  <a:lnTo>
                    <a:pt x="74" y="208"/>
                  </a:lnTo>
                  <a:lnTo>
                    <a:pt x="74" y="212"/>
                  </a:lnTo>
                  <a:lnTo>
                    <a:pt x="0" y="212"/>
                  </a:lnTo>
                  <a:lnTo>
                    <a:pt x="0" y="208"/>
                  </a:lnTo>
                  <a:lnTo>
                    <a:pt x="12" y="208"/>
                  </a:lnTo>
                  <a:lnTo>
                    <a:pt x="20" y="204"/>
                  </a:lnTo>
                  <a:lnTo>
                    <a:pt x="22" y="196"/>
                  </a:lnTo>
                  <a:lnTo>
                    <a:pt x="24" y="186"/>
                  </a:lnTo>
                  <a:lnTo>
                    <a:pt x="24"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328502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5FD947A9DE3743A21B04CB7FD9236C" ma:contentTypeVersion="0" ma:contentTypeDescription="Create a new document." ma:contentTypeScope="" ma:versionID="186e972ac213db5cb8d7dd64a70722ab">
  <xsd:schema xmlns:xsd="http://www.w3.org/2001/XMLSchema" xmlns:xs="http://www.w3.org/2001/XMLSchema" xmlns:p="http://schemas.microsoft.com/office/2006/metadata/properties" targetNamespace="http://schemas.microsoft.com/office/2006/metadata/properties" ma:root="true" ma:fieldsID="e2d0e5733456961d6d29c8ccb68504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8E78F0-CC1A-46D6-BF47-33DA7FEFED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CCC0FE9-8CD7-450F-B39F-2B761DAE2A04}">
  <ds:schemaRefs>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93EA371-B3D8-434E-A9D3-3241C4BCE9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953</TotalTime>
  <Words>316</Words>
  <Application>Microsoft Office PowerPoint</Application>
  <PresentationFormat>On-screen Show (4:3)</PresentationFormat>
  <Paragraphs>26</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CAL Admin</cp:lastModifiedBy>
  <cp:revision>73</cp:revision>
  <cp:lastPrinted>2015-08-06T22:28:08Z</cp:lastPrinted>
  <dcterms:created xsi:type="dcterms:W3CDTF">2012-09-07T15:01:58Z</dcterms:created>
  <dcterms:modified xsi:type="dcterms:W3CDTF">2015-08-07T18:03:45Z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0x0101004E5FD947A9DE3743A21B04CB7FD9236C</vt:lpwstr>
  </property>
  <property fmtid="{D5CDD505-2E9C-101B-9397-08002B2CF9AE}" pid="3" name="IsMyDocuments">
    <vt:bool>true</vt:bool>
  </property>
</Properties>
</file>