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5" r:id="rId2"/>
  </p:sldMasterIdLst>
  <p:sldIdLst>
    <p:sldId id="256" r:id="rId3"/>
    <p:sldId id="258" r:id="rId4"/>
    <p:sldId id="259" r:id="rId5"/>
    <p:sldId id="257" r:id="rId6"/>
    <p:sldId id="260" r:id="rId7"/>
  </p:sldIdLst>
  <p:sldSz cx="7772400" cy="100584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80" autoAdjust="0"/>
    <p:restoredTop sz="94660"/>
  </p:normalViewPr>
  <p:slideViewPr>
    <p:cSldViewPr snapToGrid="0">
      <p:cViewPr varScale="1">
        <p:scale>
          <a:sx n="56" d="100"/>
          <a:sy n="56" d="100"/>
        </p:scale>
        <p:origin x="89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214813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1828800"/>
            <a:ext cx="2514600" cy="238658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545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ver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256032" y="5952744"/>
            <a:ext cx="7178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  <a:lvl2pPr marL="388620" indent="0">
              <a:buNone/>
              <a:defRPr/>
            </a:lvl2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1636776"/>
            <a:ext cx="7086600" cy="431596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6238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826617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7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4919472" y="6135624"/>
            <a:ext cx="2514600" cy="213055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4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4032504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316382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674587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B"/>
          <p:cNvSpPr>
            <a:spLocks noGrp="1"/>
          </p:cNvSpPr>
          <p:nvPr>
            <p:ph type="body" sz="quarter" idx="12" hasCustomPrompt="1"/>
          </p:nvPr>
        </p:nvSpPr>
        <p:spPr>
          <a:xfrm>
            <a:off x="4828032" y="5340096"/>
            <a:ext cx="2606040" cy="228600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5" name="Picture Placeholder B"/>
          <p:cNvSpPr>
            <a:spLocks noGrp="1"/>
          </p:cNvSpPr>
          <p:nvPr>
            <p:ph type="pic" sz="quarter" idx="13" hasCustomPrompt="1"/>
          </p:nvPr>
        </p:nvSpPr>
        <p:spPr>
          <a:xfrm>
            <a:off x="347472" y="5907024"/>
            <a:ext cx="7086600" cy="34838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  <p:sp>
        <p:nvSpPr>
          <p:cNvPr id="2" name="Text Placeholder A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3081528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 A"/>
          <p:cNvSpPr>
            <a:spLocks noGrp="1"/>
          </p:cNvSpPr>
          <p:nvPr>
            <p:ph type="pic" sz="quarter" idx="10" hasCustomPrompt="1"/>
          </p:nvPr>
        </p:nvSpPr>
        <p:spPr>
          <a:xfrm>
            <a:off x="4919472" y="868680"/>
            <a:ext cx="2514600" cy="22128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48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62763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ck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"/>
          <p:cNvSpPr>
            <a:spLocks noGrp="1"/>
          </p:cNvSpPr>
          <p:nvPr>
            <p:ph type="body" sz="quarter" idx="11" hasCustomPrompt="1"/>
          </p:nvPr>
        </p:nvSpPr>
        <p:spPr>
          <a:xfrm>
            <a:off x="4828031" y="5202936"/>
            <a:ext cx="2606040" cy="2286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900" baseline="0">
                <a:solidFill>
                  <a:schemeClr val="tx1">
                    <a:lumMod val="50000"/>
                  </a:schemeClr>
                </a:solidFill>
              </a:defRPr>
            </a:lvl1pPr>
          </a:lstStyle>
          <a:p>
            <a:pPr lvl="0"/>
            <a:r>
              <a:rPr lang="en-US" dirty="0" smtClean="0"/>
              <a:t>Imagery caption.</a:t>
            </a:r>
            <a:endParaRPr lang="en-US" dirty="0"/>
          </a:p>
        </p:txBody>
      </p:sp>
      <p:sp>
        <p:nvSpPr>
          <p:cNvPr id="3" name="Picture Placeholder"/>
          <p:cNvSpPr>
            <a:spLocks noGrp="1"/>
          </p:cNvSpPr>
          <p:nvPr>
            <p:ph type="pic" sz="quarter" idx="10" hasCustomPrompt="1"/>
          </p:nvPr>
        </p:nvSpPr>
        <p:spPr>
          <a:xfrm>
            <a:off x="347472" y="621792"/>
            <a:ext cx="7086600" cy="426110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9600" i="1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 dirty="0" smtClean="0"/>
              <a:t>Imagery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527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5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  <p:cxnSp>
        <p:nvCxnSpPr>
          <p:cNvPr id="3" name="header boundary line"/>
          <p:cNvCxnSpPr/>
          <p:nvPr userDrawn="1"/>
        </p:nvCxnSpPr>
        <p:spPr>
          <a:xfrm>
            <a:off x="342900" y="1507490"/>
            <a:ext cx="7086600" cy="0"/>
          </a:xfrm>
          <a:prstGeom prst="line">
            <a:avLst/>
          </a:prstGeom>
          <a:ln w="6350" cap="rnd">
            <a:solidFill>
              <a:schemeClr val="tx1">
                <a:lumMod val="40000"/>
                <a:lumOff val="60000"/>
              </a:schemeClr>
            </a:solidFill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DEVELOP National Program"/>
          <p:cNvSpPr txBox="1"/>
          <p:nvPr userDrawn="1"/>
        </p:nvSpPr>
        <p:spPr>
          <a:xfrm>
            <a:off x="4914900" y="262890"/>
            <a:ext cx="2514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1355" b="1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DEVELOP National Program</a:t>
            </a:r>
          </a:p>
          <a:p>
            <a:pPr algn="r"/>
            <a:r>
              <a:rPr lang="en-US" sz="1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Applied Sciences’ Capacity Building</a:t>
            </a:r>
            <a:endParaRPr lang="en-US" sz="5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000640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4" r:id="rId2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 userDrawn="1">
          <p15:clr>
            <a:srgbClr val="F26B43"/>
          </p15:clr>
        </p15:guide>
        <p15:guide id="2" pos="2448" userDrawn="1">
          <p15:clr>
            <a:srgbClr val="F26B43"/>
          </p15:clr>
        </p15:guide>
        <p15:guide id="3" pos="4680" userDrawn="1">
          <p15:clr>
            <a:srgbClr val="F26B43"/>
          </p15:clr>
        </p15:guide>
        <p15:guide id="4" pos="216" userDrawn="1">
          <p15:clr>
            <a:srgbClr val="F26B43"/>
          </p15:clr>
        </p15:guide>
        <p15:guide id="5" orient="horz" pos="6120" userDrawn="1">
          <p15:clr>
            <a:srgbClr val="F26B43"/>
          </p15:clr>
        </p15:guide>
        <p15:guide id="6" orient="horz" pos="144" userDrawn="1">
          <p15:clr>
            <a:srgbClr val="F26B43"/>
          </p15:clr>
        </p15:guide>
        <p15:guide id="7" pos="3096" userDrawn="1">
          <p15:clr>
            <a:srgbClr val="A4A3A4"/>
          </p15:clr>
        </p15:guide>
        <p15:guide id="8" pos="2952" userDrawn="1">
          <p15:clr>
            <a:srgbClr val="A4A3A4"/>
          </p15:clr>
        </p15:guide>
        <p15:guide id="9" orient="horz" pos="1032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url"/>
          <p:cNvSpPr txBox="1"/>
          <p:nvPr userDrawn="1"/>
        </p:nvSpPr>
        <p:spPr>
          <a:xfrm>
            <a:off x="254000" y="9617202"/>
            <a:ext cx="3616706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900" dirty="0" smtClean="0">
                <a:latin typeface="Century Gothic" panose="020B0502020202020204" pitchFamily="34" charset="0"/>
              </a:rPr>
              <a:t>http://develop.larc.nasa.gov</a:t>
            </a:r>
          </a:p>
        </p:txBody>
      </p:sp>
    </p:spTree>
    <p:extLst>
      <p:ext uri="{BB962C8B-B14F-4D97-AF65-F5344CB8AC3E}">
        <p14:creationId xmlns:p14="http://schemas.microsoft.com/office/powerpoint/2010/main" val="12090132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67" r:id="rId2"/>
    <p:sldLayoutId id="2147483668" r:id="rId3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3168">
          <p15:clr>
            <a:srgbClr val="F26B43"/>
          </p15:clr>
        </p15:guide>
        <p15:guide id="2" pos="2448">
          <p15:clr>
            <a:srgbClr val="F26B43"/>
          </p15:clr>
        </p15:guide>
        <p15:guide id="3" pos="4680">
          <p15:clr>
            <a:srgbClr val="F26B43"/>
          </p15:clr>
        </p15:guide>
        <p15:guide id="4" pos="216">
          <p15:clr>
            <a:srgbClr val="F26B43"/>
          </p15:clr>
        </p15:guide>
        <p15:guide id="5" orient="horz" pos="6120">
          <p15:clr>
            <a:srgbClr val="F26B43"/>
          </p15:clr>
        </p15:guide>
        <p15:guide id="6" orient="horz" pos="144">
          <p15:clr>
            <a:srgbClr val="F26B43"/>
          </p15:clr>
        </p15:guide>
        <p15:guide id="7" pos="3096">
          <p15:clr>
            <a:srgbClr val="A4A3A4"/>
          </p15:clr>
        </p15:guide>
        <p15:guide id="8" pos="2952">
          <p15:clr>
            <a:srgbClr val="A4A3A4"/>
          </p15:clr>
        </p15:guide>
        <p15:guide id="9" orient="horz" pos="1032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5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1588770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Case Study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Concern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Decision Support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4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1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chemeClr val="accent1"/>
                </a:solidFill>
                <a:latin typeface="+mj-lt"/>
              </a:rPr>
              <a:t>L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ocation 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Ecological Forecasting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7808142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loc, obs, part, advisors"/>
          <p:cNvSpPr txBox="1"/>
          <p:nvPr/>
        </p:nvSpPr>
        <p:spPr>
          <a:xfrm>
            <a:off x="4823460" y="6767557"/>
            <a:ext cx="2606040" cy="2192908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DEVELOP Location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location name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Earth Observations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Earth observation, Earth observation,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Partners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Partner, Partner, etc.</a:t>
            </a:r>
          </a:p>
          <a:p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Advisors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Advisor [Advisor Location],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0" name="body text"/>
          <p:cNvSpPr txBox="1"/>
          <p:nvPr/>
        </p:nvSpPr>
        <p:spPr>
          <a:xfrm>
            <a:off x="251460" y="6550837"/>
            <a:ext cx="4434840" cy="4385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3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3" name="author names"/>
          <p:cNvSpPr txBox="1"/>
          <p:nvPr/>
        </p:nvSpPr>
        <p:spPr>
          <a:xfrm>
            <a:off x="251460" y="1163612"/>
            <a:ext cx="7178040" cy="253916"/>
          </a:xfrm>
          <a:prstGeom prst="rect">
            <a:avLst/>
          </a:prstGeom>
          <a:noFill/>
        </p:spPr>
        <p:txBody>
          <a:bodyPr wrap="square" rtlCol="0" anchor="b">
            <a:spAutoFit/>
          </a:bodyPr>
          <a:lstStyle/>
          <a:p>
            <a:r>
              <a:rPr lang="en-US" sz="1050" b="1" dirty="0" smtClean="0">
                <a:solidFill>
                  <a:schemeClr val="tx1">
                    <a:lumMod val="50000"/>
                  </a:schemeClr>
                </a:solidFill>
              </a:rPr>
              <a:t>Authors: </a:t>
            </a:r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Full Name (Project Lead), Full Name, Full Name, etc.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16" name="header"/>
          <p:cNvSpPr txBox="1"/>
          <p:nvPr/>
        </p:nvSpPr>
        <p:spPr>
          <a:xfrm>
            <a:off x="251460" y="228600"/>
            <a:ext cx="443484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Location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 </a:t>
            </a:r>
            <a:r>
              <a:rPr lang="en-US" sz="1600" b="1" dirty="0" err="1" smtClean="0">
                <a:solidFill>
                  <a:schemeClr val="accent1"/>
                </a:solidFill>
                <a:latin typeface="+mj-lt"/>
              </a:rPr>
              <a:t>Location</a:t>
            </a:r>
            <a:endParaRPr lang="en-US" sz="1600" b="1" dirty="0">
              <a:solidFill>
                <a:schemeClr val="accent1"/>
              </a:solidFill>
              <a:latin typeface="+mj-lt"/>
            </a:endParaRPr>
          </a:p>
          <a:p>
            <a:r>
              <a:rPr lang="en-US" sz="1600" b="1" dirty="0" smtClean="0">
                <a:solidFill>
                  <a:schemeClr val="accent1"/>
                </a:solidFill>
                <a:latin typeface="+mj-lt"/>
              </a:rPr>
              <a:t>Ecological Forecasting</a:t>
            </a:r>
          </a:p>
          <a:p>
            <a:r>
              <a:rPr lang="en-US" sz="1000" dirty="0" smtClean="0">
                <a:latin typeface="+mj-lt"/>
              </a:rPr>
              <a:t>Descriptive subhead that explains a little more about the project</a:t>
            </a:r>
            <a:endParaRPr lang="en-US" sz="10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97690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3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14388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C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48645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ption B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4" name="imagery B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12" name="caption A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11" name="imagery A"/>
          <p:cNvSpPr>
            <a:spLocks noGrp="1"/>
          </p:cNvSpPr>
          <p:nvPr>
            <p:ph type="pic" sz="quarter" idx="10"/>
          </p:nvPr>
        </p:nvSpPr>
        <p:spPr/>
      </p:sp>
      <p:sp>
        <p:nvSpPr>
          <p:cNvPr id="10" name="body text"/>
          <p:cNvSpPr txBox="1"/>
          <p:nvPr/>
        </p:nvSpPr>
        <p:spPr>
          <a:xfrm>
            <a:off x="251460" y="623262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389308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body text"/>
          <p:cNvSpPr txBox="1"/>
          <p:nvPr/>
        </p:nvSpPr>
        <p:spPr>
          <a:xfrm>
            <a:off x="251460" y="5198535"/>
            <a:ext cx="4434840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A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</a:p>
          <a:p>
            <a:endParaRPr lang="en-US" sz="1000" dirty="0">
              <a:solidFill>
                <a:schemeClr val="tx1">
                  <a:lumMod val="50000"/>
                </a:schemeClr>
              </a:solidFill>
            </a:endParaRPr>
          </a:p>
          <a:p>
            <a:r>
              <a:rPr lang="en-US" sz="1200" b="1" dirty="0" smtClean="0">
                <a:solidFill>
                  <a:schemeClr val="tx1">
                    <a:lumMod val="50000"/>
                  </a:schemeClr>
                </a:solidFill>
                <a:latin typeface="+mj-lt"/>
              </a:rPr>
              <a:t>Header B</a:t>
            </a:r>
            <a:endParaRPr lang="en-US" sz="1200" b="1" dirty="0">
              <a:solidFill>
                <a:schemeClr val="tx1">
                  <a:lumMod val="50000"/>
                </a:schemeClr>
              </a:solidFill>
              <a:latin typeface="+mj-lt"/>
            </a:endParaRPr>
          </a:p>
          <a:p>
            <a:r>
              <a:rPr lang="en-US" sz="1050" dirty="0" smtClean="0">
                <a:solidFill>
                  <a:schemeClr val="tx1">
                    <a:lumMod val="50000"/>
                  </a:schemeClr>
                </a:solidFill>
              </a:rPr>
              <a:t>[body text]</a:t>
            </a:r>
            <a:endParaRPr lang="en-US" sz="1050" dirty="0">
              <a:solidFill>
                <a:schemeClr val="tx1">
                  <a:lumMod val="50000"/>
                </a:schemeClr>
              </a:solidFill>
            </a:endParaRPr>
          </a:p>
        </p:txBody>
      </p:sp>
      <p:sp>
        <p:nvSpPr>
          <p:cNvPr id="4" name="caption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imagery"/>
          <p:cNvSpPr>
            <a:spLocks noGrp="1"/>
          </p:cNvSpPr>
          <p:nvPr>
            <p:ph type="pic" sz="quarter" idx="10"/>
          </p:nvPr>
        </p:nvSpPr>
        <p:spPr/>
      </p:sp>
    </p:spTree>
    <p:extLst>
      <p:ext uri="{BB962C8B-B14F-4D97-AF65-F5344CB8AC3E}">
        <p14:creationId xmlns:p14="http://schemas.microsoft.com/office/powerpoint/2010/main" val="3534814905"/>
      </p:ext>
    </p:extLst>
  </p:cSld>
  <p:clrMapOvr>
    <a:masterClrMapping/>
  </p:clrMapOvr>
</p:sld>
</file>

<file path=ppt/theme/theme1.xml><?xml version="1.0" encoding="utf-8"?>
<a:theme xmlns:a="http://schemas.openxmlformats.org/drawingml/2006/main" name="Cover">
  <a:themeElements>
    <a:clrScheme name="Eco Forecasting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2E8652"/>
      </a:accent1>
      <a:accent2>
        <a:srgbClr val="44757B"/>
      </a:accent2>
      <a:accent3>
        <a:srgbClr val="56619C"/>
      </a:accent3>
      <a:accent4>
        <a:srgbClr val="E2C16E"/>
      </a:accent4>
      <a:accent5>
        <a:srgbClr val="CB8954"/>
      </a:accent5>
      <a:accent6>
        <a:srgbClr val="BB5740"/>
      </a:accent6>
      <a:hlink>
        <a:srgbClr val="2E8652"/>
      </a:hlink>
      <a:folHlink>
        <a:srgbClr val="2E8652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Back">
  <a:themeElements>
    <a:clrScheme name="Agriculture 15">
      <a:dk1>
        <a:srgbClr val="767171"/>
      </a:dk1>
      <a:lt1>
        <a:srgbClr val="FFFFFF"/>
      </a:lt1>
      <a:dk2>
        <a:srgbClr val="767171"/>
      </a:dk2>
      <a:lt2>
        <a:srgbClr val="FFFFFF"/>
      </a:lt2>
      <a:accent1>
        <a:srgbClr val="7EB761"/>
      </a:accent1>
      <a:accent2>
        <a:srgbClr val="638E7C"/>
      </a:accent2>
      <a:accent3>
        <a:srgbClr val="4E6A89"/>
      </a:accent3>
      <a:accent4>
        <a:srgbClr val="D2AB70"/>
      </a:accent4>
      <a:accent5>
        <a:srgbClr val="CA8978"/>
      </a:accent5>
      <a:accent6>
        <a:srgbClr val="C3677B"/>
      </a:accent6>
      <a:hlink>
        <a:srgbClr val="7EB761"/>
      </a:hlink>
      <a:folHlink>
        <a:srgbClr val="7EB761"/>
      </a:folHlink>
    </a:clrScheme>
    <a:fontScheme name="DEVELOP_poster">
      <a:majorFont>
        <a:latin typeface="Century Gothic"/>
        <a:ea typeface=""/>
        <a:cs typeface=""/>
      </a:majorFont>
      <a:minorFont>
        <a:latin typeface="Garamond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511</TotalTime>
  <Words>197</Words>
  <Application>Microsoft Office PowerPoint</Application>
  <PresentationFormat>Custom</PresentationFormat>
  <Paragraphs>62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Century Gothic</vt:lpstr>
      <vt:lpstr>Garamond</vt:lpstr>
      <vt:lpstr>Cover</vt:lpstr>
      <vt:lpstr>Back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HPES ACES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McKeel, Christopher A. (LARC-E3)[SSAI DEVELOP]</dc:creator>
  <cp:lastModifiedBy>McKeel, Christopher A. (LARC-E3)[SSAI DEVELOP]</cp:lastModifiedBy>
  <cp:revision>29</cp:revision>
  <dcterms:created xsi:type="dcterms:W3CDTF">2015-09-10T20:35:32Z</dcterms:created>
  <dcterms:modified xsi:type="dcterms:W3CDTF">2015-09-11T05:42:58Z</dcterms:modified>
</cp:coreProperties>
</file>