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70" d="100"/>
          <a:sy n="70" d="100"/>
        </p:scale>
        <p:origin x="-3264" y="-119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ract info"/>
          <p:cNvSpPr/>
          <p:nvPr userDrawn="1"/>
        </p:nvSpPr>
        <p:spPr>
          <a:xfrm>
            <a:off x="16780042" y="35258034"/>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a:solidFill>
                  <a:schemeClr val="accent1"/>
                </a:solidFill>
              </a:rPr>
              <a:t>This</a:t>
            </a:r>
            <a:r>
              <a:rPr lang="en-US" dirty="0">
                <a:solidFill>
                  <a:schemeClr val="accent1"/>
                </a:solidFill>
              </a:rPr>
              <a:t> </a:t>
            </a:r>
            <a:r>
              <a:rPr lang="en-US" dirty="0"/>
              <a:t>should be a bulleted list.</a:t>
            </a:r>
          </a:p>
          <a:p>
            <a:pPr marL="347663" indent="-347663"/>
            <a:r>
              <a:rPr lang="en-US" b="1" dirty="0">
                <a:solidFill>
                  <a:schemeClr val="accent1"/>
                </a:solidFill>
              </a:rPr>
              <a:t>Do</a:t>
            </a:r>
            <a:r>
              <a:rPr lang="en-US" dirty="0">
                <a:solidFill>
                  <a:schemeClr val="accent1"/>
                </a:solidFill>
              </a:rPr>
              <a:t> </a:t>
            </a:r>
            <a:r>
              <a:rPr lang="en-US" dirty="0"/>
              <a:t>not change the bullet style or color.</a:t>
            </a:r>
          </a:p>
          <a:p>
            <a:pPr marL="347663" indent="-347663"/>
            <a:r>
              <a:rPr lang="en-US" b="1" dirty="0">
                <a:solidFill>
                  <a:schemeClr val="accent1"/>
                </a:solidFill>
              </a:rPr>
              <a:t>Start</a:t>
            </a:r>
            <a:r>
              <a:rPr lang="en-US" dirty="0">
                <a:solidFill>
                  <a:schemeClr val="accent1"/>
                </a:solidFill>
              </a:rPr>
              <a:t> </a:t>
            </a:r>
            <a:r>
              <a:rPr lang="en-US" dirty="0"/>
              <a:t>each objective with a verb and each first word should be bolded and colored</a:t>
            </a:r>
          </a:p>
          <a:p>
            <a:pPr marL="347663" indent="-347663"/>
            <a:r>
              <a:rPr lang="en-US" b="1" dirty="0">
                <a:solidFill>
                  <a:schemeClr val="accent1"/>
                </a:solidFill>
              </a:rPr>
              <a:t>If</a:t>
            </a:r>
            <a:r>
              <a:rPr lang="en-US" dirty="0">
                <a:solidFill>
                  <a:schemeClr val="accent1"/>
                </a:solidFill>
              </a:rPr>
              <a:t> </a:t>
            </a:r>
            <a:r>
              <a:rPr lang="en-US" dirty="0"/>
              <a:t>you are using complete sentences, place a period at the end of each objective. If you are using incomplete sentences, do not do this. Use a consistent style of bullets throughout.</a:t>
            </a:r>
          </a:p>
          <a:p>
            <a:pPr marL="347663" indent="-347663"/>
            <a:r>
              <a:rPr lang="en-US" b="1">
                <a:solidFill>
                  <a:schemeClr val="accent1"/>
                </a:solidFill>
              </a:rPr>
              <a:t>The</a:t>
            </a:r>
            <a:r>
              <a:rPr lang="en-US">
                <a:solidFill>
                  <a:schemeClr val="accent1"/>
                </a:solidFill>
              </a:rPr>
              <a:t> </a:t>
            </a:r>
            <a:r>
              <a:rPr lang="en-US"/>
              <a:t>objectives listed here should be the same as or very similar to the ones in the project summary or technical paper.</a:t>
            </a:r>
            <a:endParaRPr lang="en-US"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Climate 15">
      <a:dk1>
        <a:srgbClr val="767171"/>
      </a:dk1>
      <a:lt1>
        <a:srgbClr val="FFFFFF"/>
      </a:lt1>
      <a:dk2>
        <a:srgbClr val="767171"/>
      </a:dk2>
      <a:lt2>
        <a:srgbClr val="FFFFFF"/>
      </a:lt2>
      <a:accent1>
        <a:srgbClr val="E9A149"/>
      </a:accent1>
      <a:accent2>
        <a:srgbClr val="DF7934"/>
      </a:accent2>
      <a:accent3>
        <a:srgbClr val="D64D27"/>
      </a:accent3>
      <a:accent4>
        <a:srgbClr val="8D91C7"/>
      </a:accent4>
      <a:accent5>
        <a:srgbClr val="667FAA"/>
      </a:accent5>
      <a:accent6>
        <a:srgbClr val="347194"/>
      </a:accent6>
      <a:hlink>
        <a:srgbClr val="E9A149"/>
      </a:hlink>
      <a:folHlink>
        <a:srgbClr val="E9A149"/>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1340</TotalTime>
  <Words>379</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75</cp:revision>
  <dcterms:created xsi:type="dcterms:W3CDTF">2015-06-02T14:58:58Z</dcterms:created>
  <dcterms:modified xsi:type="dcterms:W3CDTF">2016-01-26T19:07:35Z</dcterms:modified>
</cp:coreProperties>
</file>