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62" r:id="rId5"/>
    <p:sldId id="264" r:id="rId6"/>
    <p:sldId id="257" r:id="rId7"/>
    <p:sldId id="265"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21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5/31/2016</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5/31/2016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5/31/2016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5/31/2016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5/31/2016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5/31/2016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5/31/2016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5/31/2016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5/31/2016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5/31/2016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5/31/2016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5/31/2016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[Project Title]</a:t>
            </a:r>
          </a:p>
          <a:p>
            <a:r>
              <a:rPr lang="en-US" sz="2000" dirty="0" smtClean="0"/>
              <a:t>[Node]</a:t>
            </a:r>
          </a:p>
          <a:p>
            <a:endParaRPr lang="en-US" sz="1800" dirty="0" smtClean="0"/>
          </a:p>
          <a:p>
            <a:r>
              <a:rPr lang="en-US" sz="2400" dirty="0" smtClean="0"/>
              <a:t>Summer 2016</a:t>
            </a:r>
          </a:p>
          <a:p>
            <a:r>
              <a:rPr lang="en-US" sz="4400" dirty="0" smtClean="0"/>
              <a:t>Final Imagery</a:t>
            </a:r>
            <a:endParaRPr lang="en-US" sz="44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Imagery Required:</a:t>
            </a:r>
            <a:endParaRPr lang="en-US" sz="4000" b="1" dirty="0"/>
          </a:p>
        </p:txBody>
      </p:sp>
      <p:sp>
        <p:nvSpPr>
          <p:cNvPr id="3" name="Content Placeholder 2"/>
          <p:cNvSpPr>
            <a:spLocks noGrp="1"/>
          </p:cNvSpPr>
          <p:nvPr>
            <p:ph idx="1"/>
          </p:nvPr>
        </p:nvSpPr>
        <p:spPr>
          <a:xfrm>
            <a:off x="457200" y="1219200"/>
            <a:ext cx="8229600" cy="5638800"/>
          </a:xfrm>
        </p:spPr>
        <p:txBody>
          <a:bodyPr>
            <a:normAutofit/>
          </a:bodyPr>
          <a:lstStyle/>
          <a:p>
            <a:pPr>
              <a:buFont typeface="Wingdings" pitchFamily="2" charset="2"/>
              <a:buChar char="ü"/>
            </a:pPr>
            <a:r>
              <a:rPr lang="en-US" dirty="0" smtClean="0"/>
              <a:t>Website Image</a:t>
            </a:r>
          </a:p>
          <a:p>
            <a:pPr lvl="1">
              <a:buFont typeface="Arial" panose="020B0604020202020204" pitchFamily="34" charset="0"/>
              <a:buChar char="•"/>
            </a:pPr>
            <a:r>
              <a:rPr lang="en-US" dirty="0" smtClean="0"/>
              <a:t>Can include text if desired</a:t>
            </a:r>
          </a:p>
          <a:p>
            <a:pPr>
              <a:buFont typeface="Wingdings" pitchFamily="2" charset="2"/>
              <a:buChar char="ü"/>
            </a:pPr>
            <a:endParaRPr lang="en-US" dirty="0" smtClean="0"/>
          </a:p>
          <a:p>
            <a:pPr>
              <a:buFont typeface="Wingdings" pitchFamily="2" charset="2"/>
              <a:buChar char="ü"/>
            </a:pPr>
            <a:r>
              <a:rPr lang="en-US" dirty="0" smtClean="0"/>
              <a:t>Future Use Image</a:t>
            </a:r>
          </a:p>
          <a:p>
            <a:pPr lvl="1">
              <a:buFont typeface="Arial" panose="020B0604020202020204" pitchFamily="34" charset="0"/>
              <a:buChar char="•"/>
            </a:pPr>
            <a:r>
              <a:rPr lang="en-US" dirty="0" smtClean="0"/>
              <a:t>No text allowed</a:t>
            </a:r>
          </a:p>
          <a:p>
            <a:pPr lvl="1">
              <a:buFont typeface="Arial" panose="020B0604020202020204" pitchFamily="34" charset="0"/>
              <a:buChar char="•"/>
            </a:pPr>
            <a:r>
              <a:rPr lang="en-US" dirty="0" smtClean="0"/>
              <a:t>Legends must be separate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Checklist for Both Images:</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70000" lnSpcReduction="20000"/>
          </a:bodyPr>
          <a:lstStyle/>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 or landscape</a:t>
            </a:r>
          </a:p>
          <a:p>
            <a:pPr lvl="1">
              <a:buFont typeface="Arial" pitchFamily="34" charset="0"/>
              <a:buChar char="•"/>
            </a:pPr>
            <a:r>
              <a:rPr lang="en-US" i="1" dirty="0" smtClean="0"/>
              <a:t>Exception: NCEI projects using CDRs</a:t>
            </a:r>
          </a:p>
          <a:p>
            <a:pPr>
              <a:buFont typeface="Wingdings" pitchFamily="2" charset="2"/>
              <a:buChar char="ü"/>
            </a:pPr>
            <a:r>
              <a:rPr lang="en-US" dirty="0" smtClean="0"/>
              <a:t>At least one image provided is derived from recent data (2015-2016) </a:t>
            </a:r>
          </a:p>
          <a:p>
            <a:pPr>
              <a:buFont typeface="Wingdings" pitchFamily="2" charset="2"/>
              <a:buChar char="ü"/>
            </a:pPr>
            <a:r>
              <a:rPr lang="en-US" dirty="0" smtClean="0"/>
              <a:t>Some kind of processing has taken place </a:t>
            </a:r>
          </a:p>
          <a:p>
            <a:pPr lvl="1">
              <a:buFont typeface="Arial" pitchFamily="34" charset="0"/>
              <a:buChar char="•"/>
            </a:pPr>
            <a:r>
              <a:rPr lang="en-US" i="1" dirty="0" smtClean="0"/>
              <a:t>Not just a raw satellite </a:t>
            </a:r>
            <a:r>
              <a:rPr lang="en-US" i="1" dirty="0" smtClean="0"/>
              <a:t>image or simple re-order of spectral bands </a:t>
            </a:r>
            <a:endParaRPr lang="en-US" i="1" dirty="0" smtClean="0"/>
          </a:p>
          <a:p>
            <a:pPr>
              <a:buFont typeface="Wingdings" pitchFamily="2" charset="2"/>
              <a:buChar char="ü"/>
            </a:pPr>
            <a:r>
              <a:rPr lang="en-US" dirty="0" smtClean="0"/>
              <a:t>The team actually created the image </a:t>
            </a:r>
          </a:p>
          <a:p>
            <a:pPr lvl="1">
              <a:buFont typeface="Arial" pitchFamily="34" charset="0"/>
              <a:buChar char="•"/>
            </a:pPr>
            <a:r>
              <a:rPr lang="en-US" i="1" dirty="0"/>
              <a:t>There can be NO outside content included (what we mean by this is something some non-DEVELOP person processed/created/picture they took) – including non-NASA data </a:t>
            </a:r>
            <a:r>
              <a:rPr lang="en-US" i="1" dirty="0" smtClean="0"/>
              <a:t>along with NASA data in </a:t>
            </a:r>
            <a:r>
              <a:rPr lang="en-US" i="1" dirty="0"/>
              <a:t>the creation of your image is fine, but you can’t take a map or diagram someone else made and include it</a:t>
            </a:r>
          </a:p>
          <a:p>
            <a:pPr>
              <a:buFont typeface="Wingdings" pitchFamily="2" charset="2"/>
              <a:buChar char="ü"/>
            </a:pPr>
            <a:r>
              <a:rPr lang="en-US" dirty="0" smtClean="0"/>
              <a:t>High-resolution (over 300 dpi)</a:t>
            </a:r>
          </a:p>
          <a:p>
            <a:pPr>
              <a:buFont typeface="Wingdings" pitchFamily="2" charset="2"/>
              <a:buChar char="ü"/>
            </a:pPr>
            <a:r>
              <a:rPr lang="en-US" dirty="0" smtClean="0"/>
              <a:t>Saved as a JPEG or TIFF</a:t>
            </a:r>
          </a:p>
        </p:txBody>
      </p:sp>
    </p:spTree>
    <p:extLst>
      <p:ext uri="{BB962C8B-B14F-4D97-AF65-F5344CB8AC3E}">
        <p14:creationId xmlns:p14="http://schemas.microsoft.com/office/powerpoint/2010/main" val="389314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Website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55000" lnSpcReduction="20000"/>
          </a:bodyPr>
          <a:lstStyle/>
          <a:p>
            <a:r>
              <a:rPr lang="en-US" i="1" dirty="0" smtClean="0"/>
              <a:t>Orientation</a:t>
            </a:r>
            <a:r>
              <a:rPr lang="en-US" dirty="0"/>
              <a:t>: Landscape</a:t>
            </a:r>
          </a:p>
          <a:p>
            <a:r>
              <a:rPr lang="en-US" i="1" dirty="0" smtClean="0"/>
              <a:t>Dimensions: </a:t>
            </a:r>
            <a:r>
              <a:rPr lang="en-US" dirty="0" smtClean="0"/>
              <a:t>1920 x </a:t>
            </a:r>
            <a:r>
              <a:rPr lang="en-US" dirty="0" smtClean="0"/>
              <a:t>1080 </a:t>
            </a:r>
            <a:endParaRPr lang="en-US" dirty="0"/>
          </a:p>
          <a:p>
            <a:r>
              <a:rPr lang="en-US" i="1" dirty="0" smtClean="0"/>
              <a:t>Background</a:t>
            </a:r>
            <a:r>
              <a:rPr lang="en-US" dirty="0" smtClean="0"/>
              <a:t>: White</a:t>
            </a:r>
          </a:p>
          <a:p>
            <a:endParaRPr lang="en-US" dirty="0" smtClean="0"/>
          </a:p>
          <a:p>
            <a:r>
              <a:rPr lang="en-US" dirty="0" smtClean="0"/>
              <a:t>Guidelines:</a:t>
            </a:r>
          </a:p>
          <a:p>
            <a:pPr lvl="1"/>
            <a:r>
              <a:rPr lang="en-US" dirty="0" smtClean="0"/>
              <a:t>Don’t: </a:t>
            </a:r>
          </a:p>
          <a:p>
            <a:pPr lvl="2"/>
            <a:r>
              <a:rPr lang="en-US" dirty="0" smtClean="0"/>
              <a:t>Title </a:t>
            </a:r>
            <a:r>
              <a:rPr lang="en-US" dirty="0"/>
              <a:t>your legend “Legend”</a:t>
            </a:r>
          </a:p>
          <a:p>
            <a:pPr lvl="2"/>
            <a:r>
              <a:rPr lang="en-US" dirty="0" smtClean="0"/>
              <a:t>Be sloppy with labels overlapping or misspellings </a:t>
            </a:r>
          </a:p>
          <a:p>
            <a:pPr lvl="2"/>
            <a:r>
              <a:rPr lang="en-US" dirty="0" smtClean="0"/>
              <a:t>Include metadata (datasets, who made the map, what the projection is, etc.)</a:t>
            </a:r>
          </a:p>
          <a:p>
            <a:pPr lvl="1"/>
            <a:r>
              <a:rPr lang="en-US" dirty="0" smtClean="0"/>
              <a:t>Do: </a:t>
            </a:r>
          </a:p>
          <a:p>
            <a:pPr lvl="2"/>
            <a:r>
              <a:rPr lang="en-US" dirty="0" smtClean="0"/>
              <a:t>Make sure if you decide to include text that it is legible</a:t>
            </a:r>
          </a:p>
          <a:p>
            <a:pPr lvl="2"/>
            <a:r>
              <a:rPr lang="en-US" dirty="0" smtClean="0"/>
              <a:t>Consider the scal</a:t>
            </a:r>
            <a:r>
              <a:rPr lang="en-US" dirty="0" smtClean="0"/>
              <a:t>e/shape of the image – feel free to zoom in to a particularly interesting part of the study area that fits the </a:t>
            </a:r>
            <a:r>
              <a:rPr lang="en-US" smtClean="0"/>
              <a:t>dimensions listed above</a:t>
            </a:r>
            <a:endParaRPr lang="en-US" dirty="0" smtClean="0"/>
          </a:p>
          <a:p>
            <a:pPr lvl="2"/>
            <a:r>
              <a:rPr lang="en-US" dirty="0" smtClean="0"/>
              <a:t>Pick your </a:t>
            </a:r>
            <a:r>
              <a:rPr lang="en-US" dirty="0" err="1" smtClean="0"/>
              <a:t>symbology</a:t>
            </a:r>
            <a:r>
              <a:rPr lang="en-US" dirty="0" smtClean="0"/>
              <a:t> wisely </a:t>
            </a:r>
          </a:p>
          <a:p>
            <a:pPr lvl="2"/>
            <a:r>
              <a:rPr lang="en-US" dirty="0" smtClean="0"/>
              <a:t>Be thoughtful with color schemes used </a:t>
            </a:r>
            <a:r>
              <a:rPr lang="en-US" dirty="0"/>
              <a:t>(remember color blind people and be </a:t>
            </a:r>
            <a:r>
              <a:rPr lang="en-US" dirty="0" smtClean="0"/>
              <a:t>kind to viewers eyes as some colors should not be next to each other!) </a:t>
            </a:r>
          </a:p>
          <a:p>
            <a:pPr lvl="3"/>
            <a:r>
              <a:rPr lang="en-US" dirty="0" smtClean="0"/>
              <a:t>Coloration: Sequential and </a:t>
            </a:r>
            <a:r>
              <a:rPr lang="en-US" dirty="0"/>
              <a:t>qualitative </a:t>
            </a:r>
            <a:r>
              <a:rPr lang="en-US" dirty="0" smtClean="0"/>
              <a:t>are great, diverging should be used carefully</a:t>
            </a:r>
          </a:p>
          <a:p>
            <a:pPr lvl="2"/>
            <a:r>
              <a:rPr lang="en-US" dirty="0" smtClean="0"/>
              <a:t>Have multiple people look </a:t>
            </a:r>
            <a:r>
              <a:rPr lang="en-US" dirty="0" smtClean="0"/>
              <a:t>at </a:t>
            </a:r>
            <a:r>
              <a:rPr lang="en-US" dirty="0" smtClean="0"/>
              <a:t>the imagery with a critical eye </a:t>
            </a:r>
          </a:p>
          <a:p>
            <a:pPr lvl="1"/>
            <a:r>
              <a:rPr lang="en-US" dirty="0" smtClean="0"/>
              <a:t>Can: </a:t>
            </a:r>
          </a:p>
          <a:p>
            <a:pPr lvl="2"/>
            <a:r>
              <a:rPr lang="en-US" dirty="0"/>
              <a:t>I</a:t>
            </a:r>
            <a:r>
              <a:rPr lang="en-US" dirty="0" smtClean="0"/>
              <a:t>nclude text and legends as long as they are legible or include no text if you prefer</a:t>
            </a:r>
          </a:p>
          <a:p>
            <a:pPr lvl="2"/>
            <a:r>
              <a:rPr lang="en-US" dirty="0" smtClean="0"/>
              <a:t>Exclude the North arrow if North is directly up</a:t>
            </a:r>
          </a:p>
          <a:p>
            <a:pPr lvl="2"/>
            <a:r>
              <a:rPr lang="en-US" dirty="0" smtClean="0"/>
              <a:t>Include insets to give a greater context of where in the US or world you are zoomed in on</a:t>
            </a:r>
          </a:p>
          <a:p>
            <a:pPr lvl="2"/>
            <a:r>
              <a:rPr lang="en-US" dirty="0" smtClean="0"/>
              <a:t>If your study area shape is inherently portrait-style, get creative how to make your image in landscape – duplicate the image to make a time series, zoom in on one specific area, etc.</a:t>
            </a:r>
          </a:p>
        </p:txBody>
      </p:sp>
    </p:spTree>
    <p:extLst>
      <p:ext uri="{BB962C8B-B14F-4D97-AF65-F5344CB8AC3E}">
        <p14:creationId xmlns:p14="http://schemas.microsoft.com/office/powerpoint/2010/main" val="2474107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17513" y="457200"/>
            <a:ext cx="8382000" cy="3536950"/>
          </a:xfrm>
        </p:spPr>
        <p:txBody>
          <a:bodyPr/>
          <a:lstStyle/>
          <a:p>
            <a:endParaRPr lang="en-US" dirty="0"/>
          </a:p>
        </p:txBody>
      </p:sp>
      <p:sp>
        <p:nvSpPr>
          <p:cNvPr id="6" name="Text Placeholder 5"/>
          <p:cNvSpPr>
            <a:spLocks noGrp="1"/>
          </p:cNvSpPr>
          <p:nvPr>
            <p:ph type="body" sz="half" idx="2"/>
          </p:nvPr>
        </p:nvSpPr>
        <p:spPr>
          <a:xfrm>
            <a:off x="457200" y="4389437"/>
            <a:ext cx="8382000" cy="2239963"/>
          </a:xfrm>
        </p:spPr>
        <p:txBody>
          <a:bodyPr>
            <a:normAutofit/>
          </a:bodyPr>
          <a:lstStyle/>
          <a:p>
            <a:pPr lvl="0"/>
            <a:r>
              <a:rPr lang="en-US" dirty="0"/>
              <a:t>Project </a:t>
            </a:r>
            <a:r>
              <a:rPr lang="en-US" dirty="0" smtClean="0"/>
              <a:t>Short Title Here </a:t>
            </a:r>
            <a:endParaRPr lang="en-US" dirty="0"/>
          </a:p>
          <a:p>
            <a:endParaRPr lang="en-US" b="1" dirty="0" smtClean="0"/>
          </a:p>
          <a:p>
            <a:r>
              <a:rPr lang="en-US" b="1" dirty="0" smtClean="0"/>
              <a:t>Website Image</a:t>
            </a:r>
          </a:p>
          <a:p>
            <a:r>
              <a:rPr lang="en-US" dirty="0" smtClean="0"/>
              <a:t>Caption: Make sure to include what NASA satellite and sensor the image is derived from and the date the data was collected by the satellite. Also include what the image is (ex. NDVI, etc.), and how it can be used for decision making</a:t>
            </a:r>
            <a:r>
              <a:rPr lang="en-US" dirty="0" smtClean="0"/>
              <a:t>. 25 word limit.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Future Use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r>
              <a:rPr lang="en-US" i="1" dirty="0" smtClean="0"/>
              <a:t>Orientation</a:t>
            </a:r>
            <a:r>
              <a:rPr lang="en-US" dirty="0"/>
              <a:t>: </a:t>
            </a:r>
            <a:r>
              <a:rPr lang="en-US" dirty="0" smtClean="0"/>
              <a:t>Landscape or Portrait (you decide!)</a:t>
            </a:r>
            <a:endParaRPr lang="en-US" dirty="0"/>
          </a:p>
          <a:p>
            <a:r>
              <a:rPr lang="en-US" i="1" dirty="0" smtClean="0"/>
              <a:t>Dimensions: </a:t>
            </a:r>
            <a:r>
              <a:rPr lang="en-US" dirty="0" smtClean="0"/>
              <a:t>no set size/shape</a:t>
            </a:r>
          </a:p>
          <a:p>
            <a:r>
              <a:rPr lang="en-US" i="1" dirty="0" smtClean="0"/>
              <a:t>Background</a:t>
            </a:r>
            <a:r>
              <a:rPr lang="en-US" dirty="0" smtClean="0"/>
              <a:t>: White</a:t>
            </a:r>
          </a:p>
          <a:p>
            <a:endParaRPr lang="en-US" dirty="0" smtClean="0"/>
          </a:p>
          <a:p>
            <a:r>
              <a:rPr lang="en-US" dirty="0" smtClean="0"/>
              <a:t>Guidelines:</a:t>
            </a:r>
          </a:p>
          <a:p>
            <a:pPr lvl="1"/>
            <a:r>
              <a:rPr lang="en-US" dirty="0" smtClean="0"/>
              <a:t>Don’t: </a:t>
            </a:r>
          </a:p>
          <a:p>
            <a:pPr lvl="2"/>
            <a:r>
              <a:rPr lang="en-US" dirty="0" smtClean="0"/>
              <a:t>Include text</a:t>
            </a:r>
          </a:p>
          <a:p>
            <a:pPr lvl="2"/>
            <a:r>
              <a:rPr lang="en-US" dirty="0" smtClean="0"/>
              <a:t>Include metadata (north arrow, legends, datasets, who made the map, what the projection is, etc.)</a:t>
            </a:r>
          </a:p>
          <a:p>
            <a:pPr lvl="1"/>
            <a:r>
              <a:rPr lang="en-US" dirty="0" smtClean="0"/>
              <a:t>Do: </a:t>
            </a:r>
          </a:p>
          <a:p>
            <a:pPr lvl="2"/>
            <a:r>
              <a:rPr lang="en-US" dirty="0" smtClean="0"/>
              <a:t>If a legend is required, submit it </a:t>
            </a:r>
            <a:r>
              <a:rPr lang="en-US" dirty="0"/>
              <a:t>separately </a:t>
            </a:r>
          </a:p>
          <a:p>
            <a:pPr lvl="2"/>
            <a:r>
              <a:rPr lang="en-US" dirty="0" smtClean="0"/>
              <a:t>Consider the scale of the map</a:t>
            </a:r>
          </a:p>
          <a:p>
            <a:pPr lvl="2"/>
            <a:r>
              <a:rPr lang="en-US" dirty="0" smtClean="0"/>
              <a:t>Pick your </a:t>
            </a:r>
            <a:r>
              <a:rPr lang="en-US" dirty="0" err="1" smtClean="0"/>
              <a:t>symbology</a:t>
            </a:r>
            <a:r>
              <a:rPr lang="en-US" dirty="0" smtClean="0"/>
              <a:t> wisely </a:t>
            </a:r>
          </a:p>
          <a:p>
            <a:pPr lvl="2"/>
            <a:r>
              <a:rPr lang="en-US" dirty="0" smtClean="0"/>
              <a:t>Be thoughtful with color schemes used </a:t>
            </a:r>
            <a:r>
              <a:rPr lang="en-US" dirty="0"/>
              <a:t>(remember color blind people and be </a:t>
            </a:r>
            <a:r>
              <a:rPr lang="en-US" dirty="0" smtClean="0"/>
              <a:t>kind to viewers eyes as some colors should not be next to each other!) </a:t>
            </a:r>
          </a:p>
          <a:p>
            <a:pPr lvl="3"/>
            <a:r>
              <a:rPr lang="en-US" dirty="0" smtClean="0"/>
              <a:t>Coloration: Sequential and </a:t>
            </a:r>
            <a:r>
              <a:rPr lang="en-US" dirty="0"/>
              <a:t>qualitative </a:t>
            </a:r>
            <a:r>
              <a:rPr lang="en-US" dirty="0" smtClean="0"/>
              <a:t>are great, diverging should be used carefully</a:t>
            </a:r>
          </a:p>
          <a:p>
            <a:pPr lvl="2"/>
            <a:r>
              <a:rPr lang="en-US" dirty="0" smtClean="0"/>
              <a:t>Have multiple people look at it the imagery with a critical eye </a:t>
            </a:r>
          </a:p>
          <a:p>
            <a:pPr lvl="1"/>
            <a:r>
              <a:rPr lang="en-US" dirty="0" smtClean="0"/>
              <a:t>Can: </a:t>
            </a:r>
          </a:p>
          <a:p>
            <a:pPr lvl="2"/>
            <a:r>
              <a:rPr lang="en-US" dirty="0" smtClean="0"/>
              <a:t>Include insets to give a greater context of where in the US or world you are zoomed in on</a:t>
            </a:r>
          </a:p>
        </p:txBody>
      </p:sp>
    </p:spTree>
    <p:extLst>
      <p:ext uri="{BB962C8B-B14F-4D97-AF65-F5344CB8AC3E}">
        <p14:creationId xmlns:p14="http://schemas.microsoft.com/office/powerpoint/2010/main" val="3688497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17513" y="457200"/>
            <a:ext cx="8382000" cy="3536950"/>
          </a:xfrm>
        </p:spPr>
        <p:txBody>
          <a:bodyPr/>
          <a:lstStyle/>
          <a:p>
            <a:endParaRPr lang="en-US" dirty="0"/>
          </a:p>
        </p:txBody>
      </p:sp>
      <p:sp>
        <p:nvSpPr>
          <p:cNvPr id="6" name="Text Placeholder 5"/>
          <p:cNvSpPr>
            <a:spLocks noGrp="1"/>
          </p:cNvSpPr>
          <p:nvPr>
            <p:ph type="body" sz="half" idx="2"/>
          </p:nvPr>
        </p:nvSpPr>
        <p:spPr>
          <a:xfrm>
            <a:off x="457200" y="4389437"/>
            <a:ext cx="8382000" cy="2239963"/>
          </a:xfrm>
        </p:spPr>
        <p:txBody>
          <a:bodyPr>
            <a:normAutofit lnSpcReduction="10000"/>
          </a:bodyPr>
          <a:lstStyle/>
          <a:p>
            <a:pPr lvl="0"/>
            <a:r>
              <a:rPr lang="en-US" dirty="0"/>
              <a:t>Project </a:t>
            </a:r>
            <a:r>
              <a:rPr lang="en-US" dirty="0" smtClean="0"/>
              <a:t>Short Title </a:t>
            </a:r>
            <a:r>
              <a:rPr lang="en-US" dirty="0"/>
              <a:t>Here</a:t>
            </a:r>
          </a:p>
          <a:p>
            <a:endParaRPr lang="en-US" dirty="0" smtClean="0"/>
          </a:p>
          <a:p>
            <a:r>
              <a:rPr lang="en-US" b="1" dirty="0" smtClean="0"/>
              <a:t>Future Use Image</a:t>
            </a:r>
          </a:p>
          <a:p>
            <a:r>
              <a:rPr lang="en-US" dirty="0" smtClean="0"/>
              <a:t>Caption: Make sure to include what NASA satellite and sensor the image is derived from and the date the data was collected by the satellite. Also include what the image is (ex. NDVI, etc.), and how it can be used for decision making</a:t>
            </a:r>
            <a:r>
              <a:rPr lang="en-US" dirty="0" smtClean="0"/>
              <a:t>. 25 word limit.</a:t>
            </a:r>
            <a:endParaRPr lang="en-US" dirty="0" smtClean="0"/>
          </a:p>
          <a:p>
            <a:endParaRPr lang="en-US" dirty="0"/>
          </a:p>
          <a:p>
            <a:pPr marL="285750" indent="-285750">
              <a:buFont typeface="Arial" panose="020B0604020202020204" pitchFamily="34" charset="0"/>
              <a:buChar char="•"/>
            </a:pPr>
            <a:r>
              <a:rPr lang="en-US" dirty="0" smtClean="0"/>
              <a:t>Submit legends as separate images so they can be re-sized for future use if needed.</a:t>
            </a:r>
          </a:p>
          <a:p>
            <a:pPr marL="285750" indent="-285750">
              <a:buFont typeface="Arial" panose="020B0604020202020204" pitchFamily="34" charset="0"/>
              <a:buChar char="•"/>
            </a:pPr>
            <a:r>
              <a:rPr lang="en-US" dirty="0" smtClean="0"/>
              <a:t>No text allowed on this image!</a:t>
            </a:r>
            <a:endParaRPr lang="en-US" dirty="0"/>
          </a:p>
        </p:txBody>
      </p:sp>
    </p:spTree>
    <p:extLst>
      <p:ext uri="{BB962C8B-B14F-4D97-AF65-F5344CB8AC3E}">
        <p14:creationId xmlns:p14="http://schemas.microsoft.com/office/powerpoint/2010/main" val="3472556389"/>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685</Words>
  <Application>Microsoft Office PowerPoint</Application>
  <PresentationFormat>On-screen Show (4:3)</PresentationFormat>
  <Paragraphs>76</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Century Gothic</vt:lpstr>
      <vt:lpstr>Wingdings</vt:lpstr>
      <vt:lpstr>Wingdings 2</vt:lpstr>
      <vt:lpstr>Office Theme</vt:lpstr>
      <vt:lpstr>Civic</vt:lpstr>
      <vt:lpstr>DEVELOP National Program</vt:lpstr>
      <vt:lpstr>Imagery Required:</vt:lpstr>
      <vt:lpstr>Checklist for Both Images:</vt:lpstr>
      <vt:lpstr>Website Image:</vt:lpstr>
      <vt:lpstr>PowerPoint Presentation</vt:lpstr>
      <vt:lpstr>Future Use Image:</vt:lpstr>
      <vt:lpstr>PowerPoint Presentation</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Childs, Lauren M. (LARC-E3)[DEVELOP]</cp:lastModifiedBy>
  <cp:revision>32</cp:revision>
  <dcterms:created xsi:type="dcterms:W3CDTF">2012-09-06T20:21:36Z</dcterms:created>
  <dcterms:modified xsi:type="dcterms:W3CDTF">2016-05-31T21:32:13Z</dcterms:modified>
</cp:coreProperties>
</file>