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0" r:id="rId5"/>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632" userDrawn="1">
          <p15:clr>
            <a:srgbClr val="A4A3A4"/>
          </p15:clr>
        </p15:guide>
        <p15:guide id="2" orient="horz" pos="20736" userDrawn="1">
          <p15:clr>
            <a:srgbClr val="A4A3A4"/>
          </p15:clr>
        </p15:guide>
        <p15:guide id="3" pos="8184" userDrawn="1">
          <p15:clr>
            <a:srgbClr val="A4A3A4"/>
          </p15:clr>
        </p15:guide>
        <p15:guide id="4" pos="1507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FAA508-94B2-6B39-542D-B589548E8148}" name="Lisa Tanh" initials="LT" userId="S::lisa.tanh@ssaihq.com::a8724265-769f-4135-a2db-44f9fed6c9b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unter, Shanise Y. (LARC-E3)[SSAI DEVELOP]" initials="HSY(D" lastIdx="25" clrIdx="0">
    <p:extLst>
      <p:ext uri="{19B8F6BF-5375-455C-9EA6-DF929625EA0E}">
        <p15:presenceInfo xmlns:p15="http://schemas.microsoft.com/office/powerpoint/2012/main" userId="S-1-5-21-330711430-3775241029-4075259233-879551" providerId="AD"/>
      </p:ext>
    </p:extLst>
  </p:cmAuthor>
  <p:cmAuthor id="2" name="Microsoft Office User" initials="MOU" lastIdx="6" clrIdx="1">
    <p:extLst>
      <p:ext uri="{19B8F6BF-5375-455C-9EA6-DF929625EA0E}">
        <p15:presenceInfo xmlns:p15="http://schemas.microsoft.com/office/powerpoint/2012/main" userId="Microsoft Office User" providerId="None"/>
      </p:ext>
    </p:extLst>
  </p:cmAuthor>
  <p:cmAuthor id="3" name="Laramie" initials="L" lastIdx="8" clrIdx="2">
    <p:extLst>
      <p:ext uri="{19B8F6BF-5375-455C-9EA6-DF929625EA0E}">
        <p15:presenceInfo xmlns:p15="http://schemas.microsoft.com/office/powerpoint/2012/main" userId="S::ldplott@ndc.nasa.gov::12fa7add-6da5-4f07-a1f9-aac8f53d42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4FF"/>
    <a:srgbClr val="7A8DF6"/>
    <a:srgbClr val="FEFF73"/>
    <a:srgbClr val="55AEB2"/>
    <a:srgbClr val="56ADB2"/>
    <a:srgbClr val="D0652A"/>
    <a:srgbClr val="9B3D3B"/>
    <a:srgbClr val="751811"/>
    <a:srgbClr val="964135"/>
    <a:srgbClr val="7DB7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061EAA-A723-4BB8-876C-65DFBA29EE74}" v="2" dt="2022-11-01T23:27:17.348"/>
    <p1510:client id="{2E8B89C3-C5DD-4D9D-AC02-1ED4D9307FB2}" v="39" dt="2022-11-02T01:22:50.907"/>
    <p1510:client id="{59558EDD-D2BB-4E28-AE80-602B8021FE2C}" v="99" dt="2022-11-01T00:05:20.734"/>
    <p1510:client id="{8E55DDBB-E95F-4F4F-8D2E-623EF7FE7550}" v="1" dt="2022-11-02T15:09:04.263"/>
    <p1510:client id="{91E61D08-1E5D-4BA5-9C3B-5870AF2534C1}" v="34" dt="2022-11-03T23:29:15.148"/>
    <p1510:client id="{A5E32F19-0A88-9CAA-9B32-2690F004C320}" v="180" dt="2022-10-27T14:03:54.328"/>
    <p1510:client id="{B39AD3A1-1398-43EB-9C6C-E78D04C625DC}" v="108" dt="2022-11-03T20:06:48.092"/>
    <p1510:client id="{D166ED1E-F92C-49EA-8325-DF1695BE5377}" v="123" dt="2022-11-04T03:52:25.840"/>
    <p1510:client id="{DFB4F299-4A84-4F7D-A006-7B23C0CB74B3}" v="16" dt="2022-11-02T01:11:34.738"/>
    <p1510:client id="{E4EBACA9-C815-46EB-9852-348689BCC77F}" v="14" dt="2022-11-03T22:45:04.720"/>
    <p1510:client id="{E8E4B81A-A257-71C0-BD85-4486CFFC7CFC}" v="57" dt="2022-11-03T23:32:12.986"/>
    <p1510:client id="{F12EA934-3594-4816-8B40-697CDAC04D0B}" v="1" dt="2022-11-04T02:43:44.3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0"/>
  </p:normalViewPr>
  <p:slideViewPr>
    <p:cSldViewPr snapToGrid="0">
      <p:cViewPr>
        <p:scale>
          <a:sx n="60" d="100"/>
          <a:sy n="60" d="100"/>
        </p:scale>
        <p:origin x="28" y="-464"/>
      </p:cViewPr>
      <p:guideLst>
        <p:guide pos="7632"/>
        <p:guide orient="horz" pos="20736"/>
        <p:guide pos="8184"/>
        <p:guide pos="150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than Gates" userId="S::ethan.gates@ssaihq.com::622b1284-d06d-4765-b7fd-b2234313881a" providerId="AD" clId="Web-{E4EBACA9-C815-46EB-9852-348689BCC77F}"/>
    <pc:docChg chg="modSld">
      <pc:chgData name="Ethan Gates" userId="S::ethan.gates@ssaihq.com::622b1284-d06d-4765-b7fd-b2234313881a" providerId="AD" clId="Web-{E4EBACA9-C815-46EB-9852-348689BCC77F}" dt="2022-11-03T22:45:02.595" v="11"/>
      <pc:docMkLst>
        <pc:docMk/>
      </pc:docMkLst>
      <pc:sldChg chg="addSp delSp modSp">
        <pc:chgData name="Ethan Gates" userId="S::ethan.gates@ssaihq.com::622b1284-d06d-4765-b7fd-b2234313881a" providerId="AD" clId="Web-{E4EBACA9-C815-46EB-9852-348689BCC77F}" dt="2022-11-03T22:45:02.595" v="11"/>
        <pc:sldMkLst>
          <pc:docMk/>
          <pc:sldMk cId="3629063796" sldId="260"/>
        </pc:sldMkLst>
        <pc:spChg chg="add del mod">
          <ac:chgData name="Ethan Gates" userId="S::ethan.gates@ssaihq.com::622b1284-d06d-4765-b7fd-b2234313881a" providerId="AD" clId="Web-{E4EBACA9-C815-46EB-9852-348689BCC77F}" dt="2022-11-03T22:44:38.204" v="5"/>
          <ac:spMkLst>
            <pc:docMk/>
            <pc:sldMk cId="3629063796" sldId="260"/>
            <ac:spMk id="72" creationId="{CDD23424-6934-70DE-3BB4-398872BAA5B4}"/>
          </ac:spMkLst>
        </pc:spChg>
        <pc:graphicFrameChg chg="add del">
          <ac:chgData name="Ethan Gates" userId="S::ethan.gates@ssaihq.com::622b1284-d06d-4765-b7fd-b2234313881a" providerId="AD" clId="Web-{E4EBACA9-C815-46EB-9852-348689BCC77F}" dt="2022-11-03T22:45:02.595" v="11"/>
          <ac:graphicFrameMkLst>
            <pc:docMk/>
            <pc:sldMk cId="3629063796" sldId="260"/>
            <ac:graphicFrameMk id="3" creationId="{E7CCF2F0-B713-F918-7AC2-837320AB5A18}"/>
          </ac:graphicFrameMkLst>
        </pc:graphicFrameChg>
        <pc:graphicFrameChg chg="add del mod modGraphic">
          <ac:chgData name="Ethan Gates" userId="S::ethan.gates@ssaihq.com::622b1284-d06d-4765-b7fd-b2234313881a" providerId="AD" clId="Web-{E4EBACA9-C815-46EB-9852-348689BCC77F}" dt="2022-11-03T22:44:59.939" v="10"/>
          <ac:graphicFrameMkLst>
            <pc:docMk/>
            <pc:sldMk cId="3629063796" sldId="260"/>
            <ac:graphicFrameMk id="71" creationId="{FEC0F54E-2B0B-6599-DDAC-5EC56B69ADD7}"/>
          </ac:graphicFrameMkLst>
        </pc:graphicFrameChg>
      </pc:sldChg>
    </pc:docChg>
  </pc:docChgLst>
  <pc:docChgLst>
    <pc:chgData name="Jonathan Szeto" userId="S::jonathan.szeto@ssaihq.com::63a40312-c67c-4291-9bfd-39d9d8e40c5e" providerId="AD" clId="Web-{B39AD3A1-1398-43EB-9C6C-E78D04C625DC}"/>
    <pc:docChg chg="modSld">
      <pc:chgData name="Jonathan Szeto" userId="S::jonathan.szeto@ssaihq.com::63a40312-c67c-4291-9bfd-39d9d8e40c5e" providerId="AD" clId="Web-{B39AD3A1-1398-43EB-9C6C-E78D04C625DC}" dt="2022-11-03T20:06:48.092" v="106" actId="14100"/>
      <pc:docMkLst>
        <pc:docMk/>
      </pc:docMkLst>
      <pc:sldChg chg="modSp delCm">
        <pc:chgData name="Jonathan Szeto" userId="S::jonathan.szeto@ssaihq.com::63a40312-c67c-4291-9bfd-39d9d8e40c5e" providerId="AD" clId="Web-{B39AD3A1-1398-43EB-9C6C-E78D04C625DC}" dt="2022-11-03T20:06:48.092" v="106" actId="14100"/>
        <pc:sldMkLst>
          <pc:docMk/>
          <pc:sldMk cId="3629063796" sldId="260"/>
        </pc:sldMkLst>
        <pc:spChg chg="mod">
          <ac:chgData name="Jonathan Szeto" userId="S::jonathan.szeto@ssaihq.com::63a40312-c67c-4291-9bfd-39d9d8e40c5e" providerId="AD" clId="Web-{B39AD3A1-1398-43EB-9C6C-E78D04C625DC}" dt="2022-11-03T20:06:48.092" v="106" actId="14100"/>
          <ac:spMkLst>
            <pc:docMk/>
            <pc:sldMk cId="3629063796" sldId="260"/>
            <ac:spMk id="37" creationId="{631B4A2A-CE5C-474A-AA98-CC9A62589A0E}"/>
          </ac:spMkLst>
        </pc:spChg>
      </pc:sldChg>
    </pc:docChg>
  </pc:docChgLst>
  <pc:docChgLst>
    <pc:chgData name="Max VanArnam" userId="S::max.vanarnam@ssaihq.com::9e10e5b8-d2ed-4342-b03a-6e721bac6768" providerId="AD" clId="Web-{1F061EAA-A723-4BB8-876C-65DFBA29EE74}"/>
    <pc:docChg chg="modSld">
      <pc:chgData name="Max VanArnam" userId="S::max.vanarnam@ssaihq.com::9e10e5b8-d2ed-4342-b03a-6e721bac6768" providerId="AD" clId="Web-{1F061EAA-A723-4BB8-876C-65DFBA29EE74}" dt="2022-11-01T23:27:17.348" v="1" actId="1076"/>
      <pc:docMkLst>
        <pc:docMk/>
      </pc:docMkLst>
      <pc:sldChg chg="modSp">
        <pc:chgData name="Max VanArnam" userId="S::max.vanarnam@ssaihq.com::9e10e5b8-d2ed-4342-b03a-6e721bac6768" providerId="AD" clId="Web-{1F061EAA-A723-4BB8-876C-65DFBA29EE74}" dt="2022-11-01T23:27:17.348" v="1" actId="1076"/>
        <pc:sldMkLst>
          <pc:docMk/>
          <pc:sldMk cId="3629063796" sldId="260"/>
        </pc:sldMkLst>
        <pc:spChg chg="mod">
          <ac:chgData name="Max VanArnam" userId="S::max.vanarnam@ssaihq.com::9e10e5b8-d2ed-4342-b03a-6e721bac6768" providerId="AD" clId="Web-{1F061EAA-A723-4BB8-876C-65DFBA29EE74}" dt="2022-11-01T23:27:03.769" v="0" actId="1076"/>
          <ac:spMkLst>
            <pc:docMk/>
            <pc:sldMk cId="3629063796" sldId="260"/>
            <ac:spMk id="27" creationId="{B28218B1-CC26-1748-A80F-C67D9F623F59}"/>
          </ac:spMkLst>
        </pc:spChg>
        <pc:spChg chg="mod">
          <ac:chgData name="Max VanArnam" userId="S::max.vanarnam@ssaihq.com::9e10e5b8-d2ed-4342-b03a-6e721bac6768" providerId="AD" clId="Web-{1F061EAA-A723-4BB8-876C-65DFBA29EE74}" dt="2022-11-01T23:27:17.348" v="1" actId="1076"/>
          <ac:spMkLst>
            <pc:docMk/>
            <pc:sldMk cId="3629063796" sldId="260"/>
            <ac:spMk id="30" creationId="{DE579121-499F-A942-88A7-A0E367204A8F}"/>
          </ac:spMkLst>
        </pc:spChg>
      </pc:sldChg>
    </pc:docChg>
  </pc:docChgLst>
  <pc:docChgLst>
    <pc:chgData name="Jonathan Szeto" userId="S::jonathan.szeto@ssaihq.com::63a40312-c67c-4291-9bfd-39d9d8e40c5e" providerId="AD" clId="Web-{F12EA934-3594-4816-8B40-697CDAC04D0B}"/>
    <pc:docChg chg="">
      <pc:chgData name="Jonathan Szeto" userId="S::jonathan.szeto@ssaihq.com::63a40312-c67c-4291-9bfd-39d9d8e40c5e" providerId="AD" clId="Web-{F12EA934-3594-4816-8B40-697CDAC04D0B}" dt="2022-11-04T02:43:44.304" v="0"/>
      <pc:docMkLst>
        <pc:docMk/>
      </pc:docMkLst>
      <pc:sldChg chg="modCm">
        <pc:chgData name="Jonathan Szeto" userId="S::jonathan.szeto@ssaihq.com::63a40312-c67c-4291-9bfd-39d9d8e40c5e" providerId="AD" clId="Web-{F12EA934-3594-4816-8B40-697CDAC04D0B}" dt="2022-11-04T02:43:44.304" v="0"/>
        <pc:sldMkLst>
          <pc:docMk/>
          <pc:sldMk cId="3629063796" sldId="260"/>
        </pc:sldMkLst>
      </pc:sldChg>
    </pc:docChg>
  </pc:docChgLst>
  <pc:docChgLst>
    <pc:chgData name="Max VanArnam" userId="S::max.vanarnam@ssaihq.com::9e10e5b8-d2ed-4342-b03a-6e721bac6768" providerId="AD" clId="Web-{59558EDD-D2BB-4E28-AE80-602B8021FE2C}"/>
    <pc:docChg chg="modSld">
      <pc:chgData name="Max VanArnam" userId="S::max.vanarnam@ssaihq.com::9e10e5b8-d2ed-4342-b03a-6e721bac6768" providerId="AD" clId="Web-{59558EDD-D2BB-4E28-AE80-602B8021FE2C}" dt="2022-11-01T00:05:20.734" v="98"/>
      <pc:docMkLst>
        <pc:docMk/>
      </pc:docMkLst>
      <pc:sldChg chg="addSp delSp modSp">
        <pc:chgData name="Max VanArnam" userId="S::max.vanarnam@ssaihq.com::9e10e5b8-d2ed-4342-b03a-6e721bac6768" providerId="AD" clId="Web-{59558EDD-D2BB-4E28-AE80-602B8021FE2C}" dt="2022-11-01T00:05:20.734" v="98"/>
        <pc:sldMkLst>
          <pc:docMk/>
          <pc:sldMk cId="3629063796" sldId="260"/>
        </pc:sldMkLst>
        <pc:picChg chg="add del mod ord">
          <ac:chgData name="Max VanArnam" userId="S::max.vanarnam@ssaihq.com::9e10e5b8-d2ed-4342-b03a-6e721bac6768" providerId="AD" clId="Web-{59558EDD-D2BB-4E28-AE80-602B8021FE2C}" dt="2022-11-01T00:01:10.039" v="70"/>
          <ac:picMkLst>
            <pc:docMk/>
            <pc:sldMk cId="3629063796" sldId="260"/>
            <ac:picMk id="39" creationId="{00000000-0000-0000-0000-000000000000}"/>
          </ac:picMkLst>
        </pc:picChg>
        <pc:picChg chg="add del mod">
          <ac:chgData name="Max VanArnam" userId="S::max.vanarnam@ssaihq.com::9e10e5b8-d2ed-4342-b03a-6e721bac6768" providerId="AD" clId="Web-{59558EDD-D2BB-4E28-AE80-602B8021FE2C}" dt="2022-10-31T23:51:41.271" v="3"/>
          <ac:picMkLst>
            <pc:docMk/>
            <pc:sldMk cId="3629063796" sldId="260"/>
            <ac:picMk id="72" creationId="{59D4C79E-98FE-25AA-94AA-FD49AD5EE6D6}"/>
          </ac:picMkLst>
        </pc:picChg>
        <pc:picChg chg="add del mod ord modCrop">
          <ac:chgData name="Max VanArnam" userId="S::max.vanarnam@ssaihq.com::9e10e5b8-d2ed-4342-b03a-6e721bac6768" providerId="AD" clId="Web-{59558EDD-D2BB-4E28-AE80-602B8021FE2C}" dt="2022-10-31T23:56:30.139" v="35"/>
          <ac:picMkLst>
            <pc:docMk/>
            <pc:sldMk cId="3629063796" sldId="260"/>
            <ac:picMk id="78" creationId="{32714E2E-2868-AC28-2D6E-251BDDD030E8}"/>
          </ac:picMkLst>
        </pc:picChg>
        <pc:picChg chg="add del mod modCrop">
          <ac:chgData name="Max VanArnam" userId="S::max.vanarnam@ssaihq.com::9e10e5b8-d2ed-4342-b03a-6e721bac6768" providerId="AD" clId="Web-{59558EDD-D2BB-4E28-AE80-602B8021FE2C}" dt="2022-10-31T23:57:41.157" v="42"/>
          <ac:picMkLst>
            <pc:docMk/>
            <pc:sldMk cId="3629063796" sldId="260"/>
            <ac:picMk id="85" creationId="{8C0DD369-CF00-0688-320F-887C63CE9EEE}"/>
          </ac:picMkLst>
        </pc:picChg>
        <pc:picChg chg="add del mod ord modCrop">
          <ac:chgData name="Max VanArnam" userId="S::max.vanarnam@ssaihq.com::9e10e5b8-d2ed-4342-b03a-6e721bac6768" providerId="AD" clId="Web-{59558EDD-D2BB-4E28-AE80-602B8021FE2C}" dt="2022-11-01T00:05:20.734" v="98"/>
          <ac:picMkLst>
            <pc:docMk/>
            <pc:sldMk cId="3629063796" sldId="260"/>
            <ac:picMk id="88" creationId="{F098394A-BFA6-2B7E-3B8E-F2F55873CE3A}"/>
          </ac:picMkLst>
        </pc:picChg>
        <pc:picChg chg="add mod modCrop">
          <ac:chgData name="Max VanArnam" userId="S::max.vanarnam@ssaihq.com::9e10e5b8-d2ed-4342-b03a-6e721bac6768" providerId="AD" clId="Web-{59558EDD-D2BB-4E28-AE80-602B8021FE2C}" dt="2022-11-01T00:05:07.749" v="97" actId="14100"/>
          <ac:picMkLst>
            <pc:docMk/>
            <pc:sldMk cId="3629063796" sldId="260"/>
            <ac:picMk id="102" creationId="{0EA55673-A12C-608D-5746-47DC4403843C}"/>
          </ac:picMkLst>
        </pc:picChg>
      </pc:sldChg>
    </pc:docChg>
  </pc:docChgLst>
  <pc:docChgLst>
    <pc:chgData name="Ethan Gates" userId="S::ethan.gates@ssaihq.com::622b1284-d06d-4765-b7fd-b2234313881a" providerId="AD" clId="Web-{DFB4F299-4A84-4F7D-A006-7B23C0CB74B3}"/>
    <pc:docChg chg="modSld">
      <pc:chgData name="Ethan Gates" userId="S::ethan.gates@ssaihq.com::622b1284-d06d-4765-b7fd-b2234313881a" providerId="AD" clId="Web-{DFB4F299-4A84-4F7D-A006-7B23C0CB74B3}" dt="2022-11-02T01:11:34.738" v="15" actId="14100"/>
      <pc:docMkLst>
        <pc:docMk/>
      </pc:docMkLst>
      <pc:sldChg chg="addSp delSp modSp">
        <pc:chgData name="Ethan Gates" userId="S::ethan.gates@ssaihq.com::622b1284-d06d-4765-b7fd-b2234313881a" providerId="AD" clId="Web-{DFB4F299-4A84-4F7D-A006-7B23C0CB74B3}" dt="2022-11-02T01:11:34.738" v="15" actId="14100"/>
        <pc:sldMkLst>
          <pc:docMk/>
          <pc:sldMk cId="3629063796" sldId="260"/>
        </pc:sldMkLst>
        <pc:picChg chg="mod">
          <ac:chgData name="Ethan Gates" userId="S::ethan.gates@ssaihq.com::622b1284-d06d-4765-b7fd-b2234313881a" providerId="AD" clId="Web-{DFB4F299-4A84-4F7D-A006-7B23C0CB74B3}" dt="2022-11-02T01:11:34.738" v="15" actId="14100"/>
          <ac:picMkLst>
            <pc:docMk/>
            <pc:sldMk cId="3629063796" sldId="260"/>
            <ac:picMk id="67" creationId="{97B2A74C-37C7-06A9-367B-D2F5638D88AD}"/>
          </ac:picMkLst>
        </pc:picChg>
        <pc:picChg chg="add del mod">
          <ac:chgData name="Ethan Gates" userId="S::ethan.gates@ssaihq.com::622b1284-d06d-4765-b7fd-b2234313881a" providerId="AD" clId="Web-{DFB4F299-4A84-4F7D-A006-7B23C0CB74B3}" dt="2022-11-02T01:08:52.830" v="4"/>
          <ac:picMkLst>
            <pc:docMk/>
            <pc:sldMk cId="3629063796" sldId="260"/>
            <ac:picMk id="78" creationId="{2DB21C35-0FA1-850D-9F72-27701190D4FA}"/>
          </ac:picMkLst>
        </pc:picChg>
        <pc:picChg chg="add mod">
          <ac:chgData name="Ethan Gates" userId="S::ethan.gates@ssaihq.com::622b1284-d06d-4765-b7fd-b2234313881a" providerId="AD" clId="Web-{DFB4F299-4A84-4F7D-A006-7B23C0CB74B3}" dt="2022-11-02T01:11:20.300" v="12" actId="1076"/>
          <ac:picMkLst>
            <pc:docMk/>
            <pc:sldMk cId="3629063796" sldId="260"/>
            <ac:picMk id="85" creationId="{DA27B34C-443B-BEBF-9EA1-742099F6E7FF}"/>
          </ac:picMkLst>
        </pc:picChg>
        <pc:picChg chg="mod">
          <ac:chgData name="Ethan Gates" userId="S::ethan.gates@ssaihq.com::622b1284-d06d-4765-b7fd-b2234313881a" providerId="AD" clId="Web-{DFB4F299-4A84-4F7D-A006-7B23C0CB74B3}" dt="2022-11-02T01:11:25.332" v="13" actId="14100"/>
          <ac:picMkLst>
            <pc:docMk/>
            <pc:sldMk cId="3629063796" sldId="260"/>
            <ac:picMk id="102" creationId="{0EA55673-A12C-608D-5746-47DC4403843C}"/>
          </ac:picMkLst>
        </pc:picChg>
      </pc:sldChg>
    </pc:docChg>
  </pc:docChgLst>
  <pc:docChgLst>
    <pc:chgData name="Ethan Gates" userId="S::ethan.gates@ssaihq.com::622b1284-d06d-4765-b7fd-b2234313881a" providerId="AD" clId="Web-{91E61D08-1E5D-4BA5-9C3B-5870AF2534C1}"/>
    <pc:docChg chg="modSld">
      <pc:chgData name="Ethan Gates" userId="S::ethan.gates@ssaihq.com::622b1284-d06d-4765-b7fd-b2234313881a" providerId="AD" clId="Web-{91E61D08-1E5D-4BA5-9C3B-5870AF2534C1}" dt="2022-11-03T23:29:04.914" v="1"/>
      <pc:docMkLst>
        <pc:docMk/>
      </pc:docMkLst>
      <pc:sldChg chg="modSp">
        <pc:chgData name="Ethan Gates" userId="S::ethan.gates@ssaihq.com::622b1284-d06d-4765-b7fd-b2234313881a" providerId="AD" clId="Web-{91E61D08-1E5D-4BA5-9C3B-5870AF2534C1}" dt="2022-11-03T23:29:04.914" v="1"/>
        <pc:sldMkLst>
          <pc:docMk/>
          <pc:sldMk cId="3629063796" sldId="260"/>
        </pc:sldMkLst>
        <pc:graphicFrameChg chg="mod modGraphic">
          <ac:chgData name="Ethan Gates" userId="S::ethan.gates@ssaihq.com::622b1284-d06d-4765-b7fd-b2234313881a" providerId="AD" clId="Web-{91E61D08-1E5D-4BA5-9C3B-5870AF2534C1}" dt="2022-11-03T23:29:04.914" v="1"/>
          <ac:graphicFrameMkLst>
            <pc:docMk/>
            <pc:sldMk cId="3629063796" sldId="260"/>
            <ac:graphicFrameMk id="3" creationId="{E7CCF2F0-B713-F918-7AC2-837320AB5A18}"/>
          </ac:graphicFrameMkLst>
        </pc:graphicFrameChg>
      </pc:sldChg>
    </pc:docChg>
  </pc:docChgLst>
  <pc:docChgLst>
    <pc:chgData name="Ethan Gates" userId="S::ethan.gates@ssaihq.com::622b1284-d06d-4765-b7fd-b2234313881a" providerId="AD" clId="Web-{2E8B89C3-C5DD-4D9D-AC02-1ED4D9307FB2}"/>
    <pc:docChg chg="modSld">
      <pc:chgData name="Ethan Gates" userId="S::ethan.gates@ssaihq.com::622b1284-d06d-4765-b7fd-b2234313881a" providerId="AD" clId="Web-{2E8B89C3-C5DD-4D9D-AC02-1ED4D9307FB2}" dt="2022-11-02T01:22:50.907" v="38" actId="1076"/>
      <pc:docMkLst>
        <pc:docMk/>
      </pc:docMkLst>
      <pc:sldChg chg="addSp delSp modSp">
        <pc:chgData name="Ethan Gates" userId="S::ethan.gates@ssaihq.com::622b1284-d06d-4765-b7fd-b2234313881a" providerId="AD" clId="Web-{2E8B89C3-C5DD-4D9D-AC02-1ED4D9307FB2}" dt="2022-11-02T01:22:50.907" v="38" actId="1076"/>
        <pc:sldMkLst>
          <pc:docMk/>
          <pc:sldMk cId="3629063796" sldId="260"/>
        </pc:sldMkLst>
        <pc:spChg chg="add del mod">
          <ac:chgData name="Ethan Gates" userId="S::ethan.gates@ssaihq.com::622b1284-d06d-4765-b7fd-b2234313881a" providerId="AD" clId="Web-{2E8B89C3-C5DD-4D9D-AC02-1ED4D9307FB2}" dt="2022-11-02T01:15:07.713" v="10"/>
          <ac:spMkLst>
            <pc:docMk/>
            <pc:sldMk cId="3629063796" sldId="260"/>
            <ac:spMk id="78" creationId="{F6C52AC8-3A83-AC82-2425-F8C62BE1A7FB}"/>
          </ac:spMkLst>
        </pc:spChg>
        <pc:spChg chg="add del">
          <ac:chgData name="Ethan Gates" userId="S::ethan.gates@ssaihq.com::622b1284-d06d-4765-b7fd-b2234313881a" providerId="AD" clId="Web-{2E8B89C3-C5DD-4D9D-AC02-1ED4D9307FB2}" dt="2022-11-02T01:16:27.011" v="19"/>
          <ac:spMkLst>
            <pc:docMk/>
            <pc:sldMk cId="3629063796" sldId="260"/>
            <ac:spMk id="88" creationId="{02EDC1C0-4F83-029B-1440-96E2E0C4B3C8}"/>
          </ac:spMkLst>
        </pc:spChg>
        <pc:spChg chg="add">
          <ac:chgData name="Ethan Gates" userId="S::ethan.gates@ssaihq.com::622b1284-d06d-4765-b7fd-b2234313881a" providerId="AD" clId="Web-{2E8B89C3-C5DD-4D9D-AC02-1ED4D9307FB2}" dt="2022-11-02T01:20:51.265" v="24"/>
          <ac:spMkLst>
            <pc:docMk/>
            <pc:sldMk cId="3629063796" sldId="260"/>
            <ac:spMk id="99" creationId="{2C2E281B-1876-733A-1872-18BF4B27B786}"/>
          </ac:spMkLst>
        </pc:spChg>
        <pc:picChg chg="mod modCrop">
          <ac:chgData name="Ethan Gates" userId="S::ethan.gates@ssaihq.com::622b1284-d06d-4765-b7fd-b2234313881a" providerId="AD" clId="Web-{2E8B89C3-C5DD-4D9D-AC02-1ED4D9307FB2}" dt="2022-11-02T01:22:50.907" v="38" actId="1076"/>
          <ac:picMkLst>
            <pc:docMk/>
            <pc:sldMk cId="3629063796" sldId="260"/>
            <ac:picMk id="85" creationId="{DA27B34C-443B-BEBF-9EA1-742099F6E7FF}"/>
          </ac:picMkLst>
        </pc:picChg>
      </pc:sldChg>
    </pc:docChg>
  </pc:docChgLst>
  <pc:docChgLst>
    <pc:chgData name="Ethan Gates" userId="S::ethan.gates@ssaihq.com::622b1284-d06d-4765-b7fd-b2234313881a" providerId="AD" clId="Web-{D166ED1E-F92C-49EA-8325-DF1695BE5377}"/>
    <pc:docChg chg="modSld">
      <pc:chgData name="Ethan Gates" userId="S::ethan.gates@ssaihq.com::622b1284-d06d-4765-b7fd-b2234313881a" providerId="AD" clId="Web-{D166ED1E-F92C-49EA-8325-DF1695BE5377}" dt="2022-11-04T03:52:23.746" v="115" actId="20577"/>
      <pc:docMkLst>
        <pc:docMk/>
      </pc:docMkLst>
      <pc:sldChg chg="modSp">
        <pc:chgData name="Ethan Gates" userId="S::ethan.gates@ssaihq.com::622b1284-d06d-4765-b7fd-b2234313881a" providerId="AD" clId="Web-{D166ED1E-F92C-49EA-8325-DF1695BE5377}" dt="2022-11-04T03:52:23.746" v="115" actId="20577"/>
        <pc:sldMkLst>
          <pc:docMk/>
          <pc:sldMk cId="3629063796" sldId="260"/>
        </pc:sldMkLst>
        <pc:spChg chg="mod">
          <ac:chgData name="Ethan Gates" userId="S::ethan.gates@ssaihq.com::622b1284-d06d-4765-b7fd-b2234313881a" providerId="AD" clId="Web-{D166ED1E-F92C-49EA-8325-DF1695BE5377}" dt="2022-11-04T03:52:23.746" v="115" actId="20577"/>
          <ac:spMkLst>
            <pc:docMk/>
            <pc:sldMk cId="3629063796" sldId="260"/>
            <ac:spMk id="16" creationId="{93AF55B4-75F2-4E46-995B-E36887786413}"/>
          </ac:spMkLst>
        </pc:spChg>
        <pc:spChg chg="mod">
          <ac:chgData name="Ethan Gates" userId="S::ethan.gates@ssaihq.com::622b1284-d06d-4765-b7fd-b2234313881a" providerId="AD" clId="Web-{D166ED1E-F92C-49EA-8325-DF1695BE5377}" dt="2022-11-04T03:40:36.932" v="82" actId="14100"/>
          <ac:spMkLst>
            <pc:docMk/>
            <pc:sldMk cId="3629063796" sldId="260"/>
            <ac:spMk id="53" creationId="{23498727-C190-7148-0786-8FA161B474EF}"/>
          </ac:spMkLst>
        </pc:spChg>
        <pc:spChg chg="mod">
          <ac:chgData name="Ethan Gates" userId="S::ethan.gates@ssaihq.com::622b1284-d06d-4765-b7fd-b2234313881a" providerId="AD" clId="Web-{D166ED1E-F92C-49EA-8325-DF1695BE5377}" dt="2022-11-04T03:40:36.932" v="74" actId="14100"/>
          <ac:spMkLst>
            <pc:docMk/>
            <pc:sldMk cId="3629063796" sldId="260"/>
            <ac:spMk id="62" creationId="{7B9DBC2F-79CC-7C1E-8A98-61CC4DA2D8FE}"/>
          </ac:spMkLst>
        </pc:spChg>
        <pc:spChg chg="mod">
          <ac:chgData name="Ethan Gates" userId="S::ethan.gates@ssaihq.com::622b1284-d06d-4765-b7fd-b2234313881a" providerId="AD" clId="Web-{D166ED1E-F92C-49EA-8325-DF1695BE5377}" dt="2022-11-04T03:40:36.932" v="73" actId="14100"/>
          <ac:spMkLst>
            <pc:docMk/>
            <pc:sldMk cId="3629063796" sldId="260"/>
            <ac:spMk id="63" creationId="{BCD0DDB1-D0AD-4FF1-0600-AF7E4944F3F3}"/>
          </ac:spMkLst>
        </pc:spChg>
        <pc:spChg chg="mod">
          <ac:chgData name="Ethan Gates" userId="S::ethan.gates@ssaihq.com::622b1284-d06d-4765-b7fd-b2234313881a" providerId="AD" clId="Web-{D166ED1E-F92C-49EA-8325-DF1695BE5377}" dt="2022-11-04T03:40:36.932" v="72" actId="14100"/>
          <ac:spMkLst>
            <pc:docMk/>
            <pc:sldMk cId="3629063796" sldId="260"/>
            <ac:spMk id="65" creationId="{3C750FDD-9CCD-F2E1-4921-E2C7C6EA1DDF}"/>
          </ac:spMkLst>
        </pc:spChg>
        <pc:spChg chg="mod">
          <ac:chgData name="Ethan Gates" userId="S::ethan.gates@ssaihq.com::622b1284-d06d-4765-b7fd-b2234313881a" providerId="AD" clId="Web-{D166ED1E-F92C-49EA-8325-DF1695BE5377}" dt="2022-11-04T03:40:36.932" v="71" actId="14100"/>
          <ac:spMkLst>
            <pc:docMk/>
            <pc:sldMk cId="3629063796" sldId="260"/>
            <ac:spMk id="69" creationId="{C562914B-E9D4-FB3D-443F-D7B4E9C842EB}"/>
          </ac:spMkLst>
        </pc:spChg>
        <pc:spChg chg="mod">
          <ac:chgData name="Ethan Gates" userId="S::ethan.gates@ssaihq.com::622b1284-d06d-4765-b7fd-b2234313881a" providerId="AD" clId="Web-{D166ED1E-F92C-49EA-8325-DF1695BE5377}" dt="2022-11-04T03:40:36.932" v="81" actId="14100"/>
          <ac:spMkLst>
            <pc:docMk/>
            <pc:sldMk cId="3629063796" sldId="260"/>
            <ac:spMk id="70" creationId="{59D045D6-C54E-616F-A213-3A0EC28AD6D8}"/>
          </ac:spMkLst>
        </pc:spChg>
        <pc:spChg chg="mod">
          <ac:chgData name="Ethan Gates" userId="S::ethan.gates@ssaihq.com::622b1284-d06d-4765-b7fd-b2234313881a" providerId="AD" clId="Web-{D166ED1E-F92C-49EA-8325-DF1695BE5377}" dt="2022-11-04T03:40:36.932" v="79" actId="14100"/>
          <ac:spMkLst>
            <pc:docMk/>
            <pc:sldMk cId="3629063796" sldId="260"/>
            <ac:spMk id="108" creationId="{ABD7C478-5D5A-EBE1-F973-F609A2A47EA4}"/>
          </ac:spMkLst>
        </pc:spChg>
        <pc:spChg chg="mod">
          <ac:chgData name="Ethan Gates" userId="S::ethan.gates@ssaihq.com::622b1284-d06d-4765-b7fd-b2234313881a" providerId="AD" clId="Web-{D166ED1E-F92C-49EA-8325-DF1695BE5377}" dt="2022-11-04T03:40:36.932" v="78" actId="14100"/>
          <ac:spMkLst>
            <pc:docMk/>
            <pc:sldMk cId="3629063796" sldId="260"/>
            <ac:spMk id="111" creationId="{8F135BA4-77D8-7408-39DF-94A092CAFA8B}"/>
          </ac:spMkLst>
        </pc:spChg>
        <pc:spChg chg="mod">
          <ac:chgData name="Ethan Gates" userId="S::ethan.gates@ssaihq.com::622b1284-d06d-4765-b7fd-b2234313881a" providerId="AD" clId="Web-{D166ED1E-F92C-49EA-8325-DF1695BE5377}" dt="2022-11-04T03:40:36.932" v="77" actId="14100"/>
          <ac:spMkLst>
            <pc:docMk/>
            <pc:sldMk cId="3629063796" sldId="260"/>
            <ac:spMk id="112" creationId="{8A012B8D-2781-511F-670D-4A5EB762FF2B}"/>
          </ac:spMkLst>
        </pc:spChg>
        <pc:spChg chg="mod">
          <ac:chgData name="Ethan Gates" userId="S::ethan.gates@ssaihq.com::622b1284-d06d-4765-b7fd-b2234313881a" providerId="AD" clId="Web-{D166ED1E-F92C-49EA-8325-DF1695BE5377}" dt="2022-11-04T03:40:36.932" v="76" actId="14100"/>
          <ac:spMkLst>
            <pc:docMk/>
            <pc:sldMk cId="3629063796" sldId="260"/>
            <ac:spMk id="113" creationId="{5B5F57FB-91D0-2723-D49B-F15B30F4ED75}"/>
          </ac:spMkLst>
        </pc:spChg>
        <pc:spChg chg="mod">
          <ac:chgData name="Ethan Gates" userId="S::ethan.gates@ssaihq.com::622b1284-d06d-4765-b7fd-b2234313881a" providerId="AD" clId="Web-{D166ED1E-F92C-49EA-8325-DF1695BE5377}" dt="2022-11-04T03:40:36.932" v="75" actId="14100"/>
          <ac:spMkLst>
            <pc:docMk/>
            <pc:sldMk cId="3629063796" sldId="260"/>
            <ac:spMk id="114" creationId="{6ACA6E79-AD92-8400-C5BA-A78735007553}"/>
          </ac:spMkLst>
        </pc:spChg>
        <pc:graphicFrameChg chg="mod modGraphic">
          <ac:chgData name="Ethan Gates" userId="S::ethan.gates@ssaihq.com::622b1284-d06d-4765-b7fd-b2234313881a" providerId="AD" clId="Web-{D166ED1E-F92C-49EA-8325-DF1695BE5377}" dt="2022-11-04T03:35:40.475" v="25"/>
          <ac:graphicFrameMkLst>
            <pc:docMk/>
            <pc:sldMk cId="3629063796" sldId="260"/>
            <ac:graphicFrameMk id="100" creationId="{E0017510-DB05-F791-7139-DE2E18BAB6C0}"/>
          </ac:graphicFrameMkLst>
        </pc:graphicFrameChg>
        <pc:picChg chg="mod">
          <ac:chgData name="Ethan Gates" userId="S::ethan.gates@ssaihq.com::622b1284-d06d-4765-b7fd-b2234313881a" providerId="AD" clId="Web-{D166ED1E-F92C-49EA-8325-DF1695BE5377}" dt="2022-11-04T03:40:36.932" v="83" actId="14100"/>
          <ac:picMkLst>
            <pc:docMk/>
            <pc:sldMk cId="3629063796" sldId="260"/>
            <ac:picMk id="51" creationId="{85B51914-FC2B-B770-5E15-44695B4C5662}"/>
          </ac:picMkLst>
        </pc:picChg>
        <pc:picChg chg="mod">
          <ac:chgData name="Ethan Gates" userId="S::ethan.gates@ssaihq.com::622b1284-d06d-4765-b7fd-b2234313881a" providerId="AD" clId="Web-{D166ED1E-F92C-49EA-8325-DF1695BE5377}" dt="2022-11-04T03:40:36.932" v="80" actId="14100"/>
          <ac:picMkLst>
            <pc:docMk/>
            <pc:sldMk cId="3629063796" sldId="260"/>
            <ac:picMk id="99" creationId="{2E840B51-4552-A787-E4FF-2F31B4B0F539}"/>
          </ac:picMkLst>
        </pc:picChg>
      </pc:sldChg>
    </pc:docChg>
  </pc:docChgLst>
  <pc:docChgLst>
    <pc:chgData name="Stefanie Mendoza" userId="S::stefanie.mendoza@ssaihq.com::f8cddd31-2dd1-46fc-8d7f-373b8430cee9" providerId="AD" clId="Web-{A5E32F19-0A88-9CAA-9B32-2690F004C320}"/>
    <pc:docChg chg="modSld">
      <pc:chgData name="Stefanie Mendoza" userId="S::stefanie.mendoza@ssaihq.com::f8cddd31-2dd1-46fc-8d7f-373b8430cee9" providerId="AD" clId="Web-{A5E32F19-0A88-9CAA-9B32-2690F004C320}" dt="2022-10-27T14:03:54.328" v="168" actId="1076"/>
      <pc:docMkLst>
        <pc:docMk/>
      </pc:docMkLst>
      <pc:sldChg chg="addSp delSp modSp">
        <pc:chgData name="Stefanie Mendoza" userId="S::stefanie.mendoza@ssaihq.com::f8cddd31-2dd1-46fc-8d7f-373b8430cee9" providerId="AD" clId="Web-{A5E32F19-0A88-9CAA-9B32-2690F004C320}" dt="2022-10-27T14:03:54.328" v="168" actId="1076"/>
        <pc:sldMkLst>
          <pc:docMk/>
          <pc:sldMk cId="3629063796" sldId="260"/>
        </pc:sldMkLst>
        <pc:spChg chg="add del">
          <ac:chgData name="Stefanie Mendoza" userId="S::stefanie.mendoza@ssaihq.com::f8cddd31-2dd1-46fc-8d7f-373b8430cee9" providerId="AD" clId="Web-{A5E32F19-0A88-9CAA-9B32-2690F004C320}" dt="2022-10-27T13:45:43.574" v="6"/>
          <ac:spMkLst>
            <pc:docMk/>
            <pc:sldMk cId="3629063796" sldId="260"/>
            <ac:spMk id="3" creationId="{B4B65228-F233-5AAE-10C3-21E9C952016C}"/>
          </ac:spMkLst>
        </pc:spChg>
        <pc:spChg chg="add del">
          <ac:chgData name="Stefanie Mendoza" userId="S::stefanie.mendoza@ssaihq.com::f8cddd31-2dd1-46fc-8d7f-373b8430cee9" providerId="AD" clId="Web-{A5E32F19-0A88-9CAA-9B32-2690F004C320}" dt="2022-10-27T13:45:43.574" v="6"/>
          <ac:spMkLst>
            <pc:docMk/>
            <pc:sldMk cId="3629063796" sldId="260"/>
            <ac:spMk id="4" creationId="{CEB2354F-E30E-D701-D168-2C7B307CC985}"/>
          </ac:spMkLst>
        </pc:spChg>
        <pc:spChg chg="mod">
          <ac:chgData name="Stefanie Mendoza" userId="S::stefanie.mendoza@ssaihq.com::f8cddd31-2dd1-46fc-8d7f-373b8430cee9" providerId="AD" clId="Web-{A5E32F19-0A88-9CAA-9B32-2690F004C320}" dt="2022-10-27T13:49:32.760" v="74" actId="20577"/>
          <ac:spMkLst>
            <pc:docMk/>
            <pc:sldMk cId="3629063796" sldId="260"/>
            <ac:spMk id="8" creationId="{EB680160-7405-D447-A8CD-BDCB522B714B}"/>
          </ac:spMkLst>
        </pc:spChg>
        <pc:spChg chg="add del mod">
          <ac:chgData name="Stefanie Mendoza" userId="S::stefanie.mendoza@ssaihq.com::f8cddd31-2dd1-46fc-8d7f-373b8430cee9" providerId="AD" clId="Web-{A5E32F19-0A88-9CAA-9B32-2690F004C320}" dt="2022-10-27T13:45:43.574" v="6"/>
          <ac:spMkLst>
            <pc:docMk/>
            <pc:sldMk cId="3629063796" sldId="260"/>
            <ac:spMk id="12" creationId="{DA57EB1F-7293-B5F7-68FF-40AA1991CBC1}"/>
          </ac:spMkLst>
        </pc:spChg>
        <pc:spChg chg="del">
          <ac:chgData name="Stefanie Mendoza" userId="S::stefanie.mendoza@ssaihq.com::f8cddd31-2dd1-46fc-8d7f-373b8430cee9" providerId="AD" clId="Web-{A5E32F19-0A88-9CAA-9B32-2690F004C320}" dt="2022-10-27T13:43:22.299" v="0"/>
          <ac:spMkLst>
            <pc:docMk/>
            <pc:sldMk cId="3629063796" sldId="260"/>
            <ac:spMk id="23" creationId="{D0AD8BC2-BBD0-2E4F-B76A-D6A02E7E27A2}"/>
          </ac:spMkLst>
        </pc:spChg>
        <pc:spChg chg="add del">
          <ac:chgData name="Stefanie Mendoza" userId="S::stefanie.mendoza@ssaihq.com::f8cddd31-2dd1-46fc-8d7f-373b8430cee9" providerId="AD" clId="Web-{A5E32F19-0A88-9CAA-9B32-2690F004C320}" dt="2022-10-27T13:45:43.574" v="6"/>
          <ac:spMkLst>
            <pc:docMk/>
            <pc:sldMk cId="3629063796" sldId="260"/>
            <ac:spMk id="31" creationId="{47D7FC03-2B79-6C1E-2B14-C1322B9DDEC3}"/>
          </ac:spMkLst>
        </pc:spChg>
        <pc:spChg chg="mod">
          <ac:chgData name="Stefanie Mendoza" userId="S::stefanie.mendoza@ssaihq.com::f8cddd31-2dd1-46fc-8d7f-373b8430cee9" providerId="AD" clId="Web-{A5E32F19-0A88-9CAA-9B32-2690F004C320}" dt="2022-10-27T13:50:18.356" v="79" actId="1076"/>
          <ac:spMkLst>
            <pc:docMk/>
            <pc:sldMk cId="3629063796" sldId="260"/>
            <ac:spMk id="38" creationId="{1EC47E79-0327-A941-B47B-0BC48AE55838}"/>
          </ac:spMkLst>
        </pc:spChg>
        <pc:spChg chg="add del">
          <ac:chgData name="Stefanie Mendoza" userId="S::stefanie.mendoza@ssaihq.com::f8cddd31-2dd1-46fc-8d7f-373b8430cee9" providerId="AD" clId="Web-{A5E32F19-0A88-9CAA-9B32-2690F004C320}" dt="2022-10-27T13:45:43.574" v="6"/>
          <ac:spMkLst>
            <pc:docMk/>
            <pc:sldMk cId="3629063796" sldId="260"/>
            <ac:spMk id="51" creationId="{F24FAF57-899B-9FC2-783D-E66F3CAD4FA6}"/>
          </ac:spMkLst>
        </pc:spChg>
        <pc:spChg chg="add del">
          <ac:chgData name="Stefanie Mendoza" userId="S::stefanie.mendoza@ssaihq.com::f8cddd31-2dd1-46fc-8d7f-373b8430cee9" providerId="AD" clId="Web-{A5E32F19-0A88-9CAA-9B32-2690F004C320}" dt="2022-10-27T13:45:43.574" v="6"/>
          <ac:spMkLst>
            <pc:docMk/>
            <pc:sldMk cId="3629063796" sldId="260"/>
            <ac:spMk id="52" creationId="{73B14717-343E-1125-7A6B-4C569898C8CF}"/>
          </ac:spMkLst>
        </pc:spChg>
        <pc:spChg chg="add del">
          <ac:chgData name="Stefanie Mendoza" userId="S::stefanie.mendoza@ssaihq.com::f8cddd31-2dd1-46fc-8d7f-373b8430cee9" providerId="AD" clId="Web-{A5E32F19-0A88-9CAA-9B32-2690F004C320}" dt="2022-10-27T13:45:43.574" v="6"/>
          <ac:spMkLst>
            <pc:docMk/>
            <pc:sldMk cId="3629063796" sldId="260"/>
            <ac:spMk id="53" creationId="{05CBC215-AD17-E0BA-A355-96BFF73A626D}"/>
          </ac:spMkLst>
        </pc:spChg>
        <pc:spChg chg="add del">
          <ac:chgData name="Stefanie Mendoza" userId="S::stefanie.mendoza@ssaihq.com::f8cddd31-2dd1-46fc-8d7f-373b8430cee9" providerId="AD" clId="Web-{A5E32F19-0A88-9CAA-9B32-2690F004C320}" dt="2022-10-27T13:45:43.574" v="6"/>
          <ac:spMkLst>
            <pc:docMk/>
            <pc:sldMk cId="3629063796" sldId="260"/>
            <ac:spMk id="54" creationId="{E90BD6F4-B73A-C14B-411F-2D3D4FCC5E9B}"/>
          </ac:spMkLst>
        </pc:spChg>
        <pc:spChg chg="add del mod">
          <ac:chgData name="Stefanie Mendoza" userId="S::stefanie.mendoza@ssaihq.com::f8cddd31-2dd1-46fc-8d7f-373b8430cee9" providerId="AD" clId="Web-{A5E32F19-0A88-9CAA-9B32-2690F004C320}" dt="2022-10-27T13:45:43.574" v="6"/>
          <ac:spMkLst>
            <pc:docMk/>
            <pc:sldMk cId="3629063796" sldId="260"/>
            <ac:spMk id="55" creationId="{07BE2DAC-FEAE-1CAE-61A6-AF0FC7F337EA}"/>
          </ac:spMkLst>
        </pc:spChg>
        <pc:spChg chg="add del">
          <ac:chgData name="Stefanie Mendoza" userId="S::stefanie.mendoza@ssaihq.com::f8cddd31-2dd1-46fc-8d7f-373b8430cee9" providerId="AD" clId="Web-{A5E32F19-0A88-9CAA-9B32-2690F004C320}" dt="2022-10-27T13:45:43.574" v="6"/>
          <ac:spMkLst>
            <pc:docMk/>
            <pc:sldMk cId="3629063796" sldId="260"/>
            <ac:spMk id="56" creationId="{4C72E63E-141C-2E04-C557-239D8EB5555A}"/>
          </ac:spMkLst>
        </pc:spChg>
        <pc:spChg chg="add del">
          <ac:chgData name="Stefanie Mendoza" userId="S::stefanie.mendoza@ssaihq.com::f8cddd31-2dd1-46fc-8d7f-373b8430cee9" providerId="AD" clId="Web-{A5E32F19-0A88-9CAA-9B32-2690F004C320}" dt="2022-10-27T13:45:43.574" v="6"/>
          <ac:spMkLst>
            <pc:docMk/>
            <pc:sldMk cId="3629063796" sldId="260"/>
            <ac:spMk id="57" creationId="{94FB4AB4-B5B0-0488-0682-591680E03BD7}"/>
          </ac:spMkLst>
        </pc:spChg>
        <pc:spChg chg="mod">
          <ac:chgData name="Stefanie Mendoza" userId="S::stefanie.mendoza@ssaihq.com::f8cddd31-2dd1-46fc-8d7f-373b8430cee9" providerId="AD" clId="Web-{A5E32F19-0A88-9CAA-9B32-2690F004C320}" dt="2022-10-27T13:57:41.133" v="123" actId="14100"/>
          <ac:spMkLst>
            <pc:docMk/>
            <pc:sldMk cId="3629063796" sldId="260"/>
            <ac:spMk id="58" creationId="{4A470B8A-C25A-41D6-5A2A-671159116676}"/>
          </ac:spMkLst>
        </pc:spChg>
        <pc:spChg chg="add del mod">
          <ac:chgData name="Stefanie Mendoza" userId="S::stefanie.mendoza@ssaihq.com::f8cddd31-2dd1-46fc-8d7f-373b8430cee9" providerId="AD" clId="Web-{A5E32F19-0A88-9CAA-9B32-2690F004C320}" dt="2022-10-27T13:49:13.243" v="71"/>
          <ac:spMkLst>
            <pc:docMk/>
            <pc:sldMk cId="3629063796" sldId="260"/>
            <ac:spMk id="59" creationId="{B4B65228-F233-5AAE-10C3-21E9C952016C}"/>
          </ac:spMkLst>
        </pc:spChg>
        <pc:spChg chg="add del mod">
          <ac:chgData name="Stefanie Mendoza" userId="S::stefanie.mendoza@ssaihq.com::f8cddd31-2dd1-46fc-8d7f-373b8430cee9" providerId="AD" clId="Web-{A5E32F19-0A88-9CAA-9B32-2690F004C320}" dt="2022-10-27T13:49:13.243" v="71"/>
          <ac:spMkLst>
            <pc:docMk/>
            <pc:sldMk cId="3629063796" sldId="260"/>
            <ac:spMk id="60" creationId="{CEB2354F-E30E-D701-D168-2C7B307CC985}"/>
          </ac:spMkLst>
        </pc:spChg>
        <pc:spChg chg="add del mod">
          <ac:chgData name="Stefanie Mendoza" userId="S::stefanie.mendoza@ssaihq.com::f8cddd31-2dd1-46fc-8d7f-373b8430cee9" providerId="AD" clId="Web-{A5E32F19-0A88-9CAA-9B32-2690F004C320}" dt="2022-10-27T13:49:13.243" v="71"/>
          <ac:spMkLst>
            <pc:docMk/>
            <pc:sldMk cId="3629063796" sldId="260"/>
            <ac:spMk id="61" creationId="{DA57EB1F-7293-B5F7-68FF-40AA1991CBC1}"/>
          </ac:spMkLst>
        </pc:spChg>
        <pc:spChg chg="add del mod">
          <ac:chgData name="Stefanie Mendoza" userId="S::stefanie.mendoza@ssaihq.com::f8cddd31-2dd1-46fc-8d7f-373b8430cee9" providerId="AD" clId="Web-{A5E32F19-0A88-9CAA-9B32-2690F004C320}" dt="2022-10-27T13:49:13.243" v="71"/>
          <ac:spMkLst>
            <pc:docMk/>
            <pc:sldMk cId="3629063796" sldId="260"/>
            <ac:spMk id="62" creationId="{47D7FC03-2B79-6C1E-2B14-C1322B9DDEC3}"/>
          </ac:spMkLst>
        </pc:spChg>
        <pc:spChg chg="add del mod">
          <ac:chgData name="Stefanie Mendoza" userId="S::stefanie.mendoza@ssaihq.com::f8cddd31-2dd1-46fc-8d7f-373b8430cee9" providerId="AD" clId="Web-{A5E32F19-0A88-9CAA-9B32-2690F004C320}" dt="2022-10-27T13:49:13.243" v="71"/>
          <ac:spMkLst>
            <pc:docMk/>
            <pc:sldMk cId="3629063796" sldId="260"/>
            <ac:spMk id="63" creationId="{F24FAF57-899B-9FC2-783D-E66F3CAD4FA6}"/>
          </ac:spMkLst>
        </pc:spChg>
        <pc:spChg chg="add del mod">
          <ac:chgData name="Stefanie Mendoza" userId="S::stefanie.mendoza@ssaihq.com::f8cddd31-2dd1-46fc-8d7f-373b8430cee9" providerId="AD" clId="Web-{A5E32F19-0A88-9CAA-9B32-2690F004C320}" dt="2022-10-27T13:49:13.243" v="71"/>
          <ac:spMkLst>
            <pc:docMk/>
            <pc:sldMk cId="3629063796" sldId="260"/>
            <ac:spMk id="64" creationId="{73B14717-343E-1125-7A6B-4C569898C8CF}"/>
          </ac:spMkLst>
        </pc:spChg>
        <pc:spChg chg="add del mod">
          <ac:chgData name="Stefanie Mendoza" userId="S::stefanie.mendoza@ssaihq.com::f8cddd31-2dd1-46fc-8d7f-373b8430cee9" providerId="AD" clId="Web-{A5E32F19-0A88-9CAA-9B32-2690F004C320}" dt="2022-10-27T13:49:13.243" v="71"/>
          <ac:spMkLst>
            <pc:docMk/>
            <pc:sldMk cId="3629063796" sldId="260"/>
            <ac:spMk id="65" creationId="{05CBC215-AD17-E0BA-A355-96BFF73A626D}"/>
          </ac:spMkLst>
        </pc:spChg>
        <pc:spChg chg="add del mod">
          <ac:chgData name="Stefanie Mendoza" userId="S::stefanie.mendoza@ssaihq.com::f8cddd31-2dd1-46fc-8d7f-373b8430cee9" providerId="AD" clId="Web-{A5E32F19-0A88-9CAA-9B32-2690F004C320}" dt="2022-10-27T13:49:13.243" v="71"/>
          <ac:spMkLst>
            <pc:docMk/>
            <pc:sldMk cId="3629063796" sldId="260"/>
            <ac:spMk id="66" creationId="{E90BD6F4-B73A-C14B-411F-2D3D4FCC5E9B}"/>
          </ac:spMkLst>
        </pc:spChg>
        <pc:spChg chg="add del mod">
          <ac:chgData name="Stefanie Mendoza" userId="S::stefanie.mendoza@ssaihq.com::f8cddd31-2dd1-46fc-8d7f-373b8430cee9" providerId="AD" clId="Web-{A5E32F19-0A88-9CAA-9B32-2690F004C320}" dt="2022-10-27T13:49:13.243" v="71"/>
          <ac:spMkLst>
            <pc:docMk/>
            <pc:sldMk cId="3629063796" sldId="260"/>
            <ac:spMk id="67" creationId="{07BE2DAC-FEAE-1CAE-61A6-AF0FC7F337EA}"/>
          </ac:spMkLst>
        </pc:spChg>
        <pc:spChg chg="add del mod">
          <ac:chgData name="Stefanie Mendoza" userId="S::stefanie.mendoza@ssaihq.com::f8cddd31-2dd1-46fc-8d7f-373b8430cee9" providerId="AD" clId="Web-{A5E32F19-0A88-9CAA-9B32-2690F004C320}" dt="2022-10-27T13:49:13.243" v="71"/>
          <ac:spMkLst>
            <pc:docMk/>
            <pc:sldMk cId="3629063796" sldId="260"/>
            <ac:spMk id="68" creationId="{4C72E63E-141C-2E04-C557-239D8EB5555A}"/>
          </ac:spMkLst>
        </pc:spChg>
        <pc:spChg chg="add del mod">
          <ac:chgData name="Stefanie Mendoza" userId="S::stefanie.mendoza@ssaihq.com::f8cddd31-2dd1-46fc-8d7f-373b8430cee9" providerId="AD" clId="Web-{A5E32F19-0A88-9CAA-9B32-2690F004C320}" dt="2022-10-27T13:49:13.243" v="71"/>
          <ac:spMkLst>
            <pc:docMk/>
            <pc:sldMk cId="3629063796" sldId="260"/>
            <ac:spMk id="69" creationId="{94FB4AB4-B5B0-0488-0682-591680E03BD7}"/>
          </ac:spMkLst>
        </pc:spChg>
        <pc:spChg chg="add del">
          <ac:chgData name="Stefanie Mendoza" userId="S::stefanie.mendoza@ssaihq.com::f8cddd31-2dd1-46fc-8d7f-373b8430cee9" providerId="AD" clId="Web-{A5E32F19-0A88-9CAA-9B32-2690F004C320}" dt="2022-10-27T13:48:50.116" v="65"/>
          <ac:spMkLst>
            <pc:docMk/>
            <pc:sldMk cId="3629063796" sldId="260"/>
            <ac:spMk id="70" creationId="{B37A3ACC-C8D9-099C-8282-4C0494027733}"/>
          </ac:spMkLst>
        </pc:spChg>
        <pc:spChg chg="add del">
          <ac:chgData name="Stefanie Mendoza" userId="S::stefanie.mendoza@ssaihq.com::f8cddd31-2dd1-46fc-8d7f-373b8430cee9" providerId="AD" clId="Web-{A5E32F19-0A88-9CAA-9B32-2690F004C320}" dt="2022-10-27T13:48:50.116" v="65"/>
          <ac:spMkLst>
            <pc:docMk/>
            <pc:sldMk cId="3629063796" sldId="260"/>
            <ac:spMk id="71" creationId="{B226ED1C-111F-DB26-3ABA-ADF4E38783D0}"/>
          </ac:spMkLst>
        </pc:spChg>
        <pc:spChg chg="add del">
          <ac:chgData name="Stefanie Mendoza" userId="S::stefanie.mendoza@ssaihq.com::f8cddd31-2dd1-46fc-8d7f-373b8430cee9" providerId="AD" clId="Web-{A5E32F19-0A88-9CAA-9B32-2690F004C320}" dt="2022-10-27T13:48:50.116" v="65"/>
          <ac:spMkLst>
            <pc:docMk/>
            <pc:sldMk cId="3629063796" sldId="260"/>
            <ac:spMk id="72" creationId="{DBCEA127-801B-980D-9A59-776E4535424B}"/>
          </ac:spMkLst>
        </pc:spChg>
        <pc:spChg chg="add del">
          <ac:chgData name="Stefanie Mendoza" userId="S::stefanie.mendoza@ssaihq.com::f8cddd31-2dd1-46fc-8d7f-373b8430cee9" providerId="AD" clId="Web-{A5E32F19-0A88-9CAA-9B32-2690F004C320}" dt="2022-10-27T13:48:50.116" v="65"/>
          <ac:spMkLst>
            <pc:docMk/>
            <pc:sldMk cId="3629063796" sldId="260"/>
            <ac:spMk id="73" creationId="{81F58C2E-C956-FC7A-CAFA-214145E33A6B}"/>
          </ac:spMkLst>
        </pc:spChg>
        <pc:spChg chg="add del">
          <ac:chgData name="Stefanie Mendoza" userId="S::stefanie.mendoza@ssaihq.com::f8cddd31-2dd1-46fc-8d7f-373b8430cee9" providerId="AD" clId="Web-{A5E32F19-0A88-9CAA-9B32-2690F004C320}" dt="2022-10-27T13:48:50.116" v="65"/>
          <ac:spMkLst>
            <pc:docMk/>
            <pc:sldMk cId="3629063796" sldId="260"/>
            <ac:spMk id="74" creationId="{3583CF18-9D37-D859-E81B-569665FDA0DF}"/>
          </ac:spMkLst>
        </pc:spChg>
        <pc:spChg chg="add del">
          <ac:chgData name="Stefanie Mendoza" userId="S::stefanie.mendoza@ssaihq.com::f8cddd31-2dd1-46fc-8d7f-373b8430cee9" providerId="AD" clId="Web-{A5E32F19-0A88-9CAA-9B32-2690F004C320}" dt="2022-10-27T13:48:50.116" v="65"/>
          <ac:spMkLst>
            <pc:docMk/>
            <pc:sldMk cId="3629063796" sldId="260"/>
            <ac:spMk id="75" creationId="{852640D2-B373-1DB5-8982-6E54FA84926F}"/>
          </ac:spMkLst>
        </pc:spChg>
        <pc:spChg chg="add del">
          <ac:chgData name="Stefanie Mendoza" userId="S::stefanie.mendoza@ssaihq.com::f8cddd31-2dd1-46fc-8d7f-373b8430cee9" providerId="AD" clId="Web-{A5E32F19-0A88-9CAA-9B32-2690F004C320}" dt="2022-10-27T13:48:50.116" v="65"/>
          <ac:spMkLst>
            <pc:docMk/>
            <pc:sldMk cId="3629063796" sldId="260"/>
            <ac:spMk id="76" creationId="{721FE9C2-B44D-E3FC-02DE-2F0FF277CE85}"/>
          </ac:spMkLst>
        </pc:spChg>
        <pc:spChg chg="add del">
          <ac:chgData name="Stefanie Mendoza" userId="S::stefanie.mendoza@ssaihq.com::f8cddd31-2dd1-46fc-8d7f-373b8430cee9" providerId="AD" clId="Web-{A5E32F19-0A88-9CAA-9B32-2690F004C320}" dt="2022-10-27T13:48:50.116" v="65"/>
          <ac:spMkLst>
            <pc:docMk/>
            <pc:sldMk cId="3629063796" sldId="260"/>
            <ac:spMk id="77" creationId="{96A6F7D6-5FA4-99B7-B430-9CCE39481EB4}"/>
          </ac:spMkLst>
        </pc:spChg>
        <pc:spChg chg="add del">
          <ac:chgData name="Stefanie Mendoza" userId="S::stefanie.mendoza@ssaihq.com::f8cddd31-2dd1-46fc-8d7f-373b8430cee9" providerId="AD" clId="Web-{A5E32F19-0A88-9CAA-9B32-2690F004C320}" dt="2022-10-27T13:48:50.116" v="65"/>
          <ac:spMkLst>
            <pc:docMk/>
            <pc:sldMk cId="3629063796" sldId="260"/>
            <ac:spMk id="78" creationId="{15A1B244-28A6-7094-51E9-B1023AEB570C}"/>
          </ac:spMkLst>
        </pc:spChg>
        <pc:spChg chg="add del">
          <ac:chgData name="Stefanie Mendoza" userId="S::stefanie.mendoza@ssaihq.com::f8cddd31-2dd1-46fc-8d7f-373b8430cee9" providerId="AD" clId="Web-{A5E32F19-0A88-9CAA-9B32-2690F004C320}" dt="2022-10-27T13:48:50.116" v="65"/>
          <ac:spMkLst>
            <pc:docMk/>
            <pc:sldMk cId="3629063796" sldId="260"/>
            <ac:spMk id="79" creationId="{B0577F3A-90CA-8FCB-FED7-352BA94B85AD}"/>
          </ac:spMkLst>
        </pc:spChg>
        <pc:spChg chg="add del">
          <ac:chgData name="Stefanie Mendoza" userId="S::stefanie.mendoza@ssaihq.com::f8cddd31-2dd1-46fc-8d7f-373b8430cee9" providerId="AD" clId="Web-{A5E32F19-0A88-9CAA-9B32-2690F004C320}" dt="2022-10-27T13:48:50.116" v="65"/>
          <ac:spMkLst>
            <pc:docMk/>
            <pc:sldMk cId="3629063796" sldId="260"/>
            <ac:spMk id="80" creationId="{095486C4-D40D-61DF-5330-1A23F155685A}"/>
          </ac:spMkLst>
        </pc:spChg>
        <pc:spChg chg="add del">
          <ac:chgData name="Stefanie Mendoza" userId="S::stefanie.mendoza@ssaihq.com::f8cddd31-2dd1-46fc-8d7f-373b8430cee9" providerId="AD" clId="Web-{A5E32F19-0A88-9CAA-9B32-2690F004C320}" dt="2022-10-27T13:48:50.116" v="65"/>
          <ac:spMkLst>
            <pc:docMk/>
            <pc:sldMk cId="3629063796" sldId="260"/>
            <ac:spMk id="81" creationId="{8778C680-338F-A8F2-2C4C-C2F2E673B70B}"/>
          </ac:spMkLst>
        </pc:spChg>
        <pc:spChg chg="add del">
          <ac:chgData name="Stefanie Mendoza" userId="S::stefanie.mendoza@ssaihq.com::f8cddd31-2dd1-46fc-8d7f-373b8430cee9" providerId="AD" clId="Web-{A5E32F19-0A88-9CAA-9B32-2690F004C320}" dt="2022-10-27T13:48:50.116" v="65"/>
          <ac:spMkLst>
            <pc:docMk/>
            <pc:sldMk cId="3629063796" sldId="260"/>
            <ac:spMk id="82" creationId="{49B2A993-1B53-8E0D-AF75-45473F9F3432}"/>
          </ac:spMkLst>
        </pc:spChg>
        <pc:spChg chg="add del">
          <ac:chgData name="Stefanie Mendoza" userId="S::stefanie.mendoza@ssaihq.com::f8cddd31-2dd1-46fc-8d7f-373b8430cee9" providerId="AD" clId="Web-{A5E32F19-0A88-9CAA-9B32-2690F004C320}" dt="2022-10-27T13:48:50.116" v="65"/>
          <ac:spMkLst>
            <pc:docMk/>
            <pc:sldMk cId="3629063796" sldId="260"/>
            <ac:spMk id="83" creationId="{0A21F54D-9AD7-CEB0-F859-22705C78B7E2}"/>
          </ac:spMkLst>
        </pc:spChg>
        <pc:spChg chg="add del">
          <ac:chgData name="Stefanie Mendoza" userId="S::stefanie.mendoza@ssaihq.com::f8cddd31-2dd1-46fc-8d7f-373b8430cee9" providerId="AD" clId="Web-{A5E32F19-0A88-9CAA-9B32-2690F004C320}" dt="2022-10-27T13:48:50.116" v="65"/>
          <ac:spMkLst>
            <pc:docMk/>
            <pc:sldMk cId="3629063796" sldId="260"/>
            <ac:spMk id="84" creationId="{ED096EE8-5800-C9F3-02DD-CA9583838C13}"/>
          </ac:spMkLst>
        </pc:spChg>
        <pc:spChg chg="add del">
          <ac:chgData name="Stefanie Mendoza" userId="S::stefanie.mendoza@ssaihq.com::f8cddd31-2dd1-46fc-8d7f-373b8430cee9" providerId="AD" clId="Web-{A5E32F19-0A88-9CAA-9B32-2690F004C320}" dt="2022-10-27T13:48:50.116" v="65"/>
          <ac:spMkLst>
            <pc:docMk/>
            <pc:sldMk cId="3629063796" sldId="260"/>
            <ac:spMk id="85" creationId="{BC24A63E-7A7D-5E6E-3E96-3EC2FEBF19B4}"/>
          </ac:spMkLst>
        </pc:spChg>
        <pc:spChg chg="add del">
          <ac:chgData name="Stefanie Mendoza" userId="S::stefanie.mendoza@ssaihq.com::f8cddd31-2dd1-46fc-8d7f-373b8430cee9" providerId="AD" clId="Web-{A5E32F19-0A88-9CAA-9B32-2690F004C320}" dt="2022-10-27T13:50:02.152" v="76"/>
          <ac:spMkLst>
            <pc:docMk/>
            <pc:sldMk cId="3629063796" sldId="260"/>
            <ac:spMk id="86" creationId="{1BAAB054-9C93-D3F2-82C9-E5E9D1E971DD}"/>
          </ac:spMkLst>
        </pc:spChg>
        <pc:spChg chg="add del">
          <ac:chgData name="Stefanie Mendoza" userId="S::stefanie.mendoza@ssaihq.com::f8cddd31-2dd1-46fc-8d7f-373b8430cee9" providerId="AD" clId="Web-{A5E32F19-0A88-9CAA-9B32-2690F004C320}" dt="2022-10-27T13:50:02.152" v="76"/>
          <ac:spMkLst>
            <pc:docMk/>
            <pc:sldMk cId="3629063796" sldId="260"/>
            <ac:spMk id="87" creationId="{711A8D2F-5E5C-CEF6-0554-632503279A50}"/>
          </ac:spMkLst>
        </pc:spChg>
        <pc:spChg chg="add del">
          <ac:chgData name="Stefanie Mendoza" userId="S::stefanie.mendoza@ssaihq.com::f8cddd31-2dd1-46fc-8d7f-373b8430cee9" providerId="AD" clId="Web-{A5E32F19-0A88-9CAA-9B32-2690F004C320}" dt="2022-10-27T13:50:02.152" v="76"/>
          <ac:spMkLst>
            <pc:docMk/>
            <pc:sldMk cId="3629063796" sldId="260"/>
            <ac:spMk id="88" creationId="{61316597-8F22-E38A-AA3B-256D46F4511F}"/>
          </ac:spMkLst>
        </pc:spChg>
        <pc:spChg chg="add del">
          <ac:chgData name="Stefanie Mendoza" userId="S::stefanie.mendoza@ssaihq.com::f8cddd31-2dd1-46fc-8d7f-373b8430cee9" providerId="AD" clId="Web-{A5E32F19-0A88-9CAA-9B32-2690F004C320}" dt="2022-10-27T13:50:02.152" v="76"/>
          <ac:spMkLst>
            <pc:docMk/>
            <pc:sldMk cId="3629063796" sldId="260"/>
            <ac:spMk id="89" creationId="{3BBBEB20-B519-755B-C180-B081012CE013}"/>
          </ac:spMkLst>
        </pc:spChg>
        <pc:spChg chg="add del">
          <ac:chgData name="Stefanie Mendoza" userId="S::stefanie.mendoza@ssaihq.com::f8cddd31-2dd1-46fc-8d7f-373b8430cee9" providerId="AD" clId="Web-{A5E32F19-0A88-9CAA-9B32-2690F004C320}" dt="2022-10-27T13:50:02.152" v="76"/>
          <ac:spMkLst>
            <pc:docMk/>
            <pc:sldMk cId="3629063796" sldId="260"/>
            <ac:spMk id="90" creationId="{191FBFBE-7F8E-D915-7ED4-71D88CE092C5}"/>
          </ac:spMkLst>
        </pc:spChg>
        <pc:spChg chg="add del">
          <ac:chgData name="Stefanie Mendoza" userId="S::stefanie.mendoza@ssaihq.com::f8cddd31-2dd1-46fc-8d7f-373b8430cee9" providerId="AD" clId="Web-{A5E32F19-0A88-9CAA-9B32-2690F004C320}" dt="2022-10-27T13:50:02.152" v="76"/>
          <ac:spMkLst>
            <pc:docMk/>
            <pc:sldMk cId="3629063796" sldId="260"/>
            <ac:spMk id="91" creationId="{704CC23C-9008-9A83-BFAD-F81991CEDB27}"/>
          </ac:spMkLst>
        </pc:spChg>
        <pc:spChg chg="add del">
          <ac:chgData name="Stefanie Mendoza" userId="S::stefanie.mendoza@ssaihq.com::f8cddd31-2dd1-46fc-8d7f-373b8430cee9" providerId="AD" clId="Web-{A5E32F19-0A88-9CAA-9B32-2690F004C320}" dt="2022-10-27T13:50:02.152" v="76"/>
          <ac:spMkLst>
            <pc:docMk/>
            <pc:sldMk cId="3629063796" sldId="260"/>
            <ac:spMk id="92" creationId="{D8133EC7-4AF2-9C19-E93D-4AC7B2F61C32}"/>
          </ac:spMkLst>
        </pc:spChg>
        <pc:spChg chg="add del">
          <ac:chgData name="Stefanie Mendoza" userId="S::stefanie.mendoza@ssaihq.com::f8cddd31-2dd1-46fc-8d7f-373b8430cee9" providerId="AD" clId="Web-{A5E32F19-0A88-9CAA-9B32-2690F004C320}" dt="2022-10-27T13:50:02.152" v="76"/>
          <ac:spMkLst>
            <pc:docMk/>
            <pc:sldMk cId="3629063796" sldId="260"/>
            <ac:spMk id="93" creationId="{670D5B16-9593-1BC4-3661-7A4E9EF67F77}"/>
          </ac:spMkLst>
        </pc:spChg>
        <pc:spChg chg="add del">
          <ac:chgData name="Stefanie Mendoza" userId="S::stefanie.mendoza@ssaihq.com::f8cddd31-2dd1-46fc-8d7f-373b8430cee9" providerId="AD" clId="Web-{A5E32F19-0A88-9CAA-9B32-2690F004C320}" dt="2022-10-27T13:50:02.152" v="76"/>
          <ac:spMkLst>
            <pc:docMk/>
            <pc:sldMk cId="3629063796" sldId="260"/>
            <ac:spMk id="94" creationId="{766A34A7-D06B-5821-363D-8E3C60E5B5E6}"/>
          </ac:spMkLst>
        </pc:spChg>
        <pc:spChg chg="add del">
          <ac:chgData name="Stefanie Mendoza" userId="S::stefanie.mendoza@ssaihq.com::f8cddd31-2dd1-46fc-8d7f-373b8430cee9" providerId="AD" clId="Web-{A5E32F19-0A88-9CAA-9B32-2690F004C320}" dt="2022-10-27T13:50:02.152" v="76"/>
          <ac:spMkLst>
            <pc:docMk/>
            <pc:sldMk cId="3629063796" sldId="260"/>
            <ac:spMk id="95" creationId="{001CFB60-7C6F-A8CB-0B0D-501E8D7456DB}"/>
          </ac:spMkLst>
        </pc:spChg>
        <pc:spChg chg="add del">
          <ac:chgData name="Stefanie Mendoza" userId="S::stefanie.mendoza@ssaihq.com::f8cddd31-2dd1-46fc-8d7f-373b8430cee9" providerId="AD" clId="Web-{A5E32F19-0A88-9CAA-9B32-2690F004C320}" dt="2022-10-27T13:50:02.152" v="76"/>
          <ac:spMkLst>
            <pc:docMk/>
            <pc:sldMk cId="3629063796" sldId="260"/>
            <ac:spMk id="96" creationId="{17D6EA9B-63CB-834D-C22C-19152AEC1E2C}"/>
          </ac:spMkLst>
        </pc:spChg>
        <pc:spChg chg="add del">
          <ac:chgData name="Stefanie Mendoza" userId="S::stefanie.mendoza@ssaihq.com::f8cddd31-2dd1-46fc-8d7f-373b8430cee9" providerId="AD" clId="Web-{A5E32F19-0A88-9CAA-9B32-2690F004C320}" dt="2022-10-27T13:50:02.152" v="76"/>
          <ac:spMkLst>
            <pc:docMk/>
            <pc:sldMk cId="3629063796" sldId="260"/>
            <ac:spMk id="97" creationId="{78A460E8-D105-83CE-D1B1-9E124CED8D41}"/>
          </ac:spMkLst>
        </pc:spChg>
        <pc:spChg chg="add del">
          <ac:chgData name="Stefanie Mendoza" userId="S::stefanie.mendoza@ssaihq.com::f8cddd31-2dd1-46fc-8d7f-373b8430cee9" providerId="AD" clId="Web-{A5E32F19-0A88-9CAA-9B32-2690F004C320}" dt="2022-10-27T13:50:02.152" v="76"/>
          <ac:spMkLst>
            <pc:docMk/>
            <pc:sldMk cId="3629063796" sldId="260"/>
            <ac:spMk id="98" creationId="{9CFE20A6-FBF0-D908-81AD-EFFFF78F538C}"/>
          </ac:spMkLst>
        </pc:spChg>
        <pc:spChg chg="add del">
          <ac:chgData name="Stefanie Mendoza" userId="S::stefanie.mendoza@ssaihq.com::f8cddd31-2dd1-46fc-8d7f-373b8430cee9" providerId="AD" clId="Web-{A5E32F19-0A88-9CAA-9B32-2690F004C320}" dt="2022-10-27T13:50:02.152" v="76"/>
          <ac:spMkLst>
            <pc:docMk/>
            <pc:sldMk cId="3629063796" sldId="260"/>
            <ac:spMk id="99" creationId="{7F7CDF06-CE90-6563-48D1-645AB2FB2B6F}"/>
          </ac:spMkLst>
        </pc:spChg>
        <pc:spChg chg="add del">
          <ac:chgData name="Stefanie Mendoza" userId="S::stefanie.mendoza@ssaihq.com::f8cddd31-2dd1-46fc-8d7f-373b8430cee9" providerId="AD" clId="Web-{A5E32F19-0A88-9CAA-9B32-2690F004C320}" dt="2022-10-27T13:50:02.152" v="76"/>
          <ac:spMkLst>
            <pc:docMk/>
            <pc:sldMk cId="3629063796" sldId="260"/>
            <ac:spMk id="100" creationId="{7C4FE2EC-6A33-2DC7-9E21-C6FFDBC0242B}"/>
          </ac:spMkLst>
        </pc:spChg>
        <pc:spChg chg="add del">
          <ac:chgData name="Stefanie Mendoza" userId="S::stefanie.mendoza@ssaihq.com::f8cddd31-2dd1-46fc-8d7f-373b8430cee9" providerId="AD" clId="Web-{A5E32F19-0A88-9CAA-9B32-2690F004C320}" dt="2022-10-27T13:50:02.152" v="76"/>
          <ac:spMkLst>
            <pc:docMk/>
            <pc:sldMk cId="3629063796" sldId="260"/>
            <ac:spMk id="101" creationId="{23670621-C9EE-D63B-346C-3F9FE396D345}"/>
          </ac:spMkLst>
        </pc:spChg>
        <pc:spChg chg="add del">
          <ac:chgData name="Stefanie Mendoza" userId="S::stefanie.mendoza@ssaihq.com::f8cddd31-2dd1-46fc-8d7f-373b8430cee9" providerId="AD" clId="Web-{A5E32F19-0A88-9CAA-9B32-2690F004C320}" dt="2022-10-27T13:50:29.685" v="80"/>
          <ac:spMkLst>
            <pc:docMk/>
            <pc:sldMk cId="3629063796" sldId="260"/>
            <ac:spMk id="102" creationId="{1BAAB054-9C93-D3F2-82C9-E5E9D1E971DD}"/>
          </ac:spMkLst>
        </pc:spChg>
        <pc:spChg chg="add del">
          <ac:chgData name="Stefanie Mendoza" userId="S::stefanie.mendoza@ssaihq.com::f8cddd31-2dd1-46fc-8d7f-373b8430cee9" providerId="AD" clId="Web-{A5E32F19-0A88-9CAA-9B32-2690F004C320}" dt="2022-10-27T13:50:29.685" v="80"/>
          <ac:spMkLst>
            <pc:docMk/>
            <pc:sldMk cId="3629063796" sldId="260"/>
            <ac:spMk id="103" creationId="{711A8D2F-5E5C-CEF6-0554-632503279A50}"/>
          </ac:spMkLst>
        </pc:spChg>
        <pc:spChg chg="add del">
          <ac:chgData name="Stefanie Mendoza" userId="S::stefanie.mendoza@ssaihq.com::f8cddd31-2dd1-46fc-8d7f-373b8430cee9" providerId="AD" clId="Web-{A5E32F19-0A88-9CAA-9B32-2690F004C320}" dt="2022-10-27T13:50:29.685" v="80"/>
          <ac:spMkLst>
            <pc:docMk/>
            <pc:sldMk cId="3629063796" sldId="260"/>
            <ac:spMk id="104" creationId="{61316597-8F22-E38A-AA3B-256D46F4511F}"/>
          </ac:spMkLst>
        </pc:spChg>
        <pc:spChg chg="add del">
          <ac:chgData name="Stefanie Mendoza" userId="S::stefanie.mendoza@ssaihq.com::f8cddd31-2dd1-46fc-8d7f-373b8430cee9" providerId="AD" clId="Web-{A5E32F19-0A88-9CAA-9B32-2690F004C320}" dt="2022-10-27T13:50:29.685" v="80"/>
          <ac:spMkLst>
            <pc:docMk/>
            <pc:sldMk cId="3629063796" sldId="260"/>
            <ac:spMk id="105" creationId="{3BBBEB20-B519-755B-C180-B081012CE013}"/>
          </ac:spMkLst>
        </pc:spChg>
        <pc:spChg chg="add del">
          <ac:chgData name="Stefanie Mendoza" userId="S::stefanie.mendoza@ssaihq.com::f8cddd31-2dd1-46fc-8d7f-373b8430cee9" providerId="AD" clId="Web-{A5E32F19-0A88-9CAA-9B32-2690F004C320}" dt="2022-10-27T13:50:29.685" v="80"/>
          <ac:spMkLst>
            <pc:docMk/>
            <pc:sldMk cId="3629063796" sldId="260"/>
            <ac:spMk id="106" creationId="{191FBFBE-7F8E-D915-7ED4-71D88CE092C5}"/>
          </ac:spMkLst>
        </pc:spChg>
        <pc:spChg chg="add del">
          <ac:chgData name="Stefanie Mendoza" userId="S::stefanie.mendoza@ssaihq.com::f8cddd31-2dd1-46fc-8d7f-373b8430cee9" providerId="AD" clId="Web-{A5E32F19-0A88-9CAA-9B32-2690F004C320}" dt="2022-10-27T13:50:29.685" v="80"/>
          <ac:spMkLst>
            <pc:docMk/>
            <pc:sldMk cId="3629063796" sldId="260"/>
            <ac:spMk id="107" creationId="{704CC23C-9008-9A83-BFAD-F81991CEDB27}"/>
          </ac:spMkLst>
        </pc:spChg>
        <pc:spChg chg="add del">
          <ac:chgData name="Stefanie Mendoza" userId="S::stefanie.mendoza@ssaihq.com::f8cddd31-2dd1-46fc-8d7f-373b8430cee9" providerId="AD" clId="Web-{A5E32F19-0A88-9CAA-9B32-2690F004C320}" dt="2022-10-27T13:50:29.685" v="80"/>
          <ac:spMkLst>
            <pc:docMk/>
            <pc:sldMk cId="3629063796" sldId="260"/>
            <ac:spMk id="108" creationId="{D8133EC7-4AF2-9C19-E93D-4AC7B2F61C32}"/>
          </ac:spMkLst>
        </pc:spChg>
        <pc:spChg chg="add del">
          <ac:chgData name="Stefanie Mendoza" userId="S::stefanie.mendoza@ssaihq.com::f8cddd31-2dd1-46fc-8d7f-373b8430cee9" providerId="AD" clId="Web-{A5E32F19-0A88-9CAA-9B32-2690F004C320}" dt="2022-10-27T13:50:29.685" v="80"/>
          <ac:spMkLst>
            <pc:docMk/>
            <pc:sldMk cId="3629063796" sldId="260"/>
            <ac:spMk id="109" creationId="{670D5B16-9593-1BC4-3661-7A4E9EF67F77}"/>
          </ac:spMkLst>
        </pc:spChg>
        <pc:spChg chg="add del">
          <ac:chgData name="Stefanie Mendoza" userId="S::stefanie.mendoza@ssaihq.com::f8cddd31-2dd1-46fc-8d7f-373b8430cee9" providerId="AD" clId="Web-{A5E32F19-0A88-9CAA-9B32-2690F004C320}" dt="2022-10-27T13:50:29.685" v="80"/>
          <ac:spMkLst>
            <pc:docMk/>
            <pc:sldMk cId="3629063796" sldId="260"/>
            <ac:spMk id="110" creationId="{766A34A7-D06B-5821-363D-8E3C60E5B5E6}"/>
          </ac:spMkLst>
        </pc:spChg>
        <pc:spChg chg="add del">
          <ac:chgData name="Stefanie Mendoza" userId="S::stefanie.mendoza@ssaihq.com::f8cddd31-2dd1-46fc-8d7f-373b8430cee9" providerId="AD" clId="Web-{A5E32F19-0A88-9CAA-9B32-2690F004C320}" dt="2022-10-27T13:50:29.685" v="80"/>
          <ac:spMkLst>
            <pc:docMk/>
            <pc:sldMk cId="3629063796" sldId="260"/>
            <ac:spMk id="111" creationId="{001CFB60-7C6F-A8CB-0B0D-501E8D7456DB}"/>
          </ac:spMkLst>
        </pc:spChg>
        <pc:spChg chg="add del">
          <ac:chgData name="Stefanie Mendoza" userId="S::stefanie.mendoza@ssaihq.com::f8cddd31-2dd1-46fc-8d7f-373b8430cee9" providerId="AD" clId="Web-{A5E32F19-0A88-9CAA-9B32-2690F004C320}" dt="2022-10-27T13:50:29.685" v="80"/>
          <ac:spMkLst>
            <pc:docMk/>
            <pc:sldMk cId="3629063796" sldId="260"/>
            <ac:spMk id="112" creationId="{17D6EA9B-63CB-834D-C22C-19152AEC1E2C}"/>
          </ac:spMkLst>
        </pc:spChg>
        <pc:spChg chg="add del">
          <ac:chgData name="Stefanie Mendoza" userId="S::stefanie.mendoza@ssaihq.com::f8cddd31-2dd1-46fc-8d7f-373b8430cee9" providerId="AD" clId="Web-{A5E32F19-0A88-9CAA-9B32-2690F004C320}" dt="2022-10-27T13:50:29.685" v="80"/>
          <ac:spMkLst>
            <pc:docMk/>
            <pc:sldMk cId="3629063796" sldId="260"/>
            <ac:spMk id="113" creationId="{78A460E8-D105-83CE-D1B1-9E124CED8D41}"/>
          </ac:spMkLst>
        </pc:spChg>
        <pc:spChg chg="add del">
          <ac:chgData name="Stefanie Mendoza" userId="S::stefanie.mendoza@ssaihq.com::f8cddd31-2dd1-46fc-8d7f-373b8430cee9" providerId="AD" clId="Web-{A5E32F19-0A88-9CAA-9B32-2690F004C320}" dt="2022-10-27T13:50:29.685" v="80"/>
          <ac:spMkLst>
            <pc:docMk/>
            <pc:sldMk cId="3629063796" sldId="260"/>
            <ac:spMk id="114" creationId="{9CFE20A6-FBF0-D908-81AD-EFFFF78F538C}"/>
          </ac:spMkLst>
        </pc:spChg>
        <pc:spChg chg="add del">
          <ac:chgData name="Stefanie Mendoza" userId="S::stefanie.mendoza@ssaihq.com::f8cddd31-2dd1-46fc-8d7f-373b8430cee9" providerId="AD" clId="Web-{A5E32F19-0A88-9CAA-9B32-2690F004C320}" dt="2022-10-27T13:50:29.685" v="80"/>
          <ac:spMkLst>
            <pc:docMk/>
            <pc:sldMk cId="3629063796" sldId="260"/>
            <ac:spMk id="115" creationId="{7F7CDF06-CE90-6563-48D1-645AB2FB2B6F}"/>
          </ac:spMkLst>
        </pc:spChg>
        <pc:spChg chg="add del">
          <ac:chgData name="Stefanie Mendoza" userId="S::stefanie.mendoza@ssaihq.com::f8cddd31-2dd1-46fc-8d7f-373b8430cee9" providerId="AD" clId="Web-{A5E32F19-0A88-9CAA-9B32-2690F004C320}" dt="2022-10-27T13:50:29.685" v="80"/>
          <ac:spMkLst>
            <pc:docMk/>
            <pc:sldMk cId="3629063796" sldId="260"/>
            <ac:spMk id="116" creationId="{7C4FE2EC-6A33-2DC7-9E21-C6FFDBC0242B}"/>
          </ac:spMkLst>
        </pc:spChg>
        <pc:spChg chg="add del">
          <ac:chgData name="Stefanie Mendoza" userId="S::stefanie.mendoza@ssaihq.com::f8cddd31-2dd1-46fc-8d7f-373b8430cee9" providerId="AD" clId="Web-{A5E32F19-0A88-9CAA-9B32-2690F004C320}" dt="2022-10-27T13:50:29.685" v="80"/>
          <ac:spMkLst>
            <pc:docMk/>
            <pc:sldMk cId="3629063796" sldId="260"/>
            <ac:spMk id="117" creationId="{23670621-C9EE-D63B-346C-3F9FE396D345}"/>
          </ac:spMkLst>
        </pc:spChg>
        <pc:spChg chg="add mod">
          <ac:chgData name="Stefanie Mendoza" userId="S::stefanie.mendoza@ssaihq.com::f8cddd31-2dd1-46fc-8d7f-373b8430cee9" providerId="AD" clId="Web-{A5E32F19-0A88-9CAA-9B32-2690F004C320}" dt="2022-10-27T13:51:20.078" v="98" actId="1076"/>
          <ac:spMkLst>
            <pc:docMk/>
            <pc:sldMk cId="3629063796" sldId="260"/>
            <ac:spMk id="118" creationId="{1BAAB054-9C93-D3F2-82C9-E5E9D1E971DD}"/>
          </ac:spMkLst>
        </pc:spChg>
        <pc:spChg chg="add mod">
          <ac:chgData name="Stefanie Mendoza" userId="S::stefanie.mendoza@ssaihq.com::f8cddd31-2dd1-46fc-8d7f-373b8430cee9" providerId="AD" clId="Web-{A5E32F19-0A88-9CAA-9B32-2690F004C320}" dt="2022-10-27T13:51:20.125" v="99" actId="1076"/>
          <ac:spMkLst>
            <pc:docMk/>
            <pc:sldMk cId="3629063796" sldId="260"/>
            <ac:spMk id="119" creationId="{711A8D2F-5E5C-CEF6-0554-632503279A50}"/>
          </ac:spMkLst>
        </pc:spChg>
        <pc:spChg chg="add mod">
          <ac:chgData name="Stefanie Mendoza" userId="S::stefanie.mendoza@ssaihq.com::f8cddd31-2dd1-46fc-8d7f-373b8430cee9" providerId="AD" clId="Web-{A5E32F19-0A88-9CAA-9B32-2690F004C320}" dt="2022-10-27T13:51:20.188" v="100" actId="1076"/>
          <ac:spMkLst>
            <pc:docMk/>
            <pc:sldMk cId="3629063796" sldId="260"/>
            <ac:spMk id="120" creationId="{61316597-8F22-E38A-AA3B-256D46F4511F}"/>
          </ac:spMkLst>
        </pc:spChg>
        <pc:spChg chg="add mod">
          <ac:chgData name="Stefanie Mendoza" userId="S::stefanie.mendoza@ssaihq.com::f8cddd31-2dd1-46fc-8d7f-373b8430cee9" providerId="AD" clId="Web-{A5E32F19-0A88-9CAA-9B32-2690F004C320}" dt="2022-10-27T13:51:20.235" v="101" actId="1076"/>
          <ac:spMkLst>
            <pc:docMk/>
            <pc:sldMk cId="3629063796" sldId="260"/>
            <ac:spMk id="121" creationId="{3BBBEB20-B519-755B-C180-B081012CE013}"/>
          </ac:spMkLst>
        </pc:spChg>
        <pc:spChg chg="add mod">
          <ac:chgData name="Stefanie Mendoza" userId="S::stefanie.mendoza@ssaihq.com::f8cddd31-2dd1-46fc-8d7f-373b8430cee9" providerId="AD" clId="Web-{A5E32F19-0A88-9CAA-9B32-2690F004C320}" dt="2022-10-27T13:51:20.282" v="102" actId="1076"/>
          <ac:spMkLst>
            <pc:docMk/>
            <pc:sldMk cId="3629063796" sldId="260"/>
            <ac:spMk id="122" creationId="{191FBFBE-7F8E-D915-7ED4-71D88CE092C5}"/>
          </ac:spMkLst>
        </pc:spChg>
        <pc:spChg chg="add mod">
          <ac:chgData name="Stefanie Mendoza" userId="S::stefanie.mendoza@ssaihq.com::f8cddd31-2dd1-46fc-8d7f-373b8430cee9" providerId="AD" clId="Web-{A5E32F19-0A88-9CAA-9B32-2690F004C320}" dt="2022-10-27T13:51:30.485" v="116" actId="20577"/>
          <ac:spMkLst>
            <pc:docMk/>
            <pc:sldMk cId="3629063796" sldId="260"/>
            <ac:spMk id="123" creationId="{704CC23C-9008-9A83-BFAD-F81991CEDB27}"/>
          </ac:spMkLst>
        </pc:spChg>
        <pc:spChg chg="add mod">
          <ac:chgData name="Stefanie Mendoza" userId="S::stefanie.mendoza@ssaihq.com::f8cddd31-2dd1-46fc-8d7f-373b8430cee9" providerId="AD" clId="Web-{A5E32F19-0A88-9CAA-9B32-2690F004C320}" dt="2022-10-27T13:51:20.391" v="104" actId="1076"/>
          <ac:spMkLst>
            <pc:docMk/>
            <pc:sldMk cId="3629063796" sldId="260"/>
            <ac:spMk id="124" creationId="{D8133EC7-4AF2-9C19-E93D-4AC7B2F61C32}"/>
          </ac:spMkLst>
        </pc:spChg>
        <pc:spChg chg="add mod">
          <ac:chgData name="Stefanie Mendoza" userId="S::stefanie.mendoza@ssaihq.com::f8cddd31-2dd1-46fc-8d7f-373b8430cee9" providerId="AD" clId="Web-{A5E32F19-0A88-9CAA-9B32-2690F004C320}" dt="2022-10-27T13:51:20.438" v="105" actId="1076"/>
          <ac:spMkLst>
            <pc:docMk/>
            <pc:sldMk cId="3629063796" sldId="260"/>
            <ac:spMk id="125" creationId="{670D5B16-9593-1BC4-3661-7A4E9EF67F77}"/>
          </ac:spMkLst>
        </pc:spChg>
        <pc:spChg chg="add mod">
          <ac:chgData name="Stefanie Mendoza" userId="S::stefanie.mendoza@ssaihq.com::f8cddd31-2dd1-46fc-8d7f-373b8430cee9" providerId="AD" clId="Web-{A5E32F19-0A88-9CAA-9B32-2690F004C320}" dt="2022-10-27T13:51:20.485" v="106" actId="1076"/>
          <ac:spMkLst>
            <pc:docMk/>
            <pc:sldMk cId="3629063796" sldId="260"/>
            <ac:spMk id="126" creationId="{766A34A7-D06B-5821-363D-8E3C60E5B5E6}"/>
          </ac:spMkLst>
        </pc:spChg>
        <pc:spChg chg="add mod">
          <ac:chgData name="Stefanie Mendoza" userId="S::stefanie.mendoza@ssaihq.com::f8cddd31-2dd1-46fc-8d7f-373b8430cee9" providerId="AD" clId="Web-{A5E32F19-0A88-9CAA-9B32-2690F004C320}" dt="2022-10-27T13:51:20.547" v="107" actId="1076"/>
          <ac:spMkLst>
            <pc:docMk/>
            <pc:sldMk cId="3629063796" sldId="260"/>
            <ac:spMk id="127" creationId="{001CFB60-7C6F-A8CB-0B0D-501E8D7456DB}"/>
          </ac:spMkLst>
        </pc:spChg>
        <pc:spChg chg="add mod">
          <ac:chgData name="Stefanie Mendoza" userId="S::stefanie.mendoza@ssaihq.com::f8cddd31-2dd1-46fc-8d7f-373b8430cee9" providerId="AD" clId="Web-{A5E32F19-0A88-9CAA-9B32-2690F004C320}" dt="2022-10-27T13:51:20.594" v="108" actId="1076"/>
          <ac:spMkLst>
            <pc:docMk/>
            <pc:sldMk cId="3629063796" sldId="260"/>
            <ac:spMk id="128" creationId="{17D6EA9B-63CB-834D-C22C-19152AEC1E2C}"/>
          </ac:spMkLst>
        </pc:spChg>
        <pc:spChg chg="add mod">
          <ac:chgData name="Stefanie Mendoza" userId="S::stefanie.mendoza@ssaihq.com::f8cddd31-2dd1-46fc-8d7f-373b8430cee9" providerId="AD" clId="Web-{A5E32F19-0A88-9CAA-9B32-2690F004C320}" dt="2022-10-27T13:51:35.861" v="117" actId="20577"/>
          <ac:spMkLst>
            <pc:docMk/>
            <pc:sldMk cId="3629063796" sldId="260"/>
            <ac:spMk id="129" creationId="{78A460E8-D105-83CE-D1B1-9E124CED8D41}"/>
          </ac:spMkLst>
        </pc:spChg>
        <pc:spChg chg="add mod">
          <ac:chgData name="Stefanie Mendoza" userId="S::stefanie.mendoza@ssaihq.com::f8cddd31-2dd1-46fc-8d7f-373b8430cee9" providerId="AD" clId="Web-{A5E32F19-0A88-9CAA-9B32-2690F004C320}" dt="2022-10-27T13:51:20.688" v="110" actId="1076"/>
          <ac:spMkLst>
            <pc:docMk/>
            <pc:sldMk cId="3629063796" sldId="260"/>
            <ac:spMk id="130" creationId="{9CFE20A6-FBF0-D908-81AD-EFFFF78F538C}"/>
          </ac:spMkLst>
        </pc:spChg>
        <pc:spChg chg="add mod">
          <ac:chgData name="Stefanie Mendoza" userId="S::stefanie.mendoza@ssaihq.com::f8cddd31-2dd1-46fc-8d7f-373b8430cee9" providerId="AD" clId="Web-{A5E32F19-0A88-9CAA-9B32-2690F004C320}" dt="2022-10-27T13:51:20.750" v="111" actId="1076"/>
          <ac:spMkLst>
            <pc:docMk/>
            <pc:sldMk cId="3629063796" sldId="260"/>
            <ac:spMk id="131" creationId="{7F7CDF06-CE90-6563-48D1-645AB2FB2B6F}"/>
          </ac:spMkLst>
        </pc:spChg>
        <pc:spChg chg="add mod">
          <ac:chgData name="Stefanie Mendoza" userId="S::stefanie.mendoza@ssaihq.com::f8cddd31-2dd1-46fc-8d7f-373b8430cee9" providerId="AD" clId="Web-{A5E32F19-0A88-9CAA-9B32-2690F004C320}" dt="2022-10-27T13:51:20.797" v="112" actId="1076"/>
          <ac:spMkLst>
            <pc:docMk/>
            <pc:sldMk cId="3629063796" sldId="260"/>
            <ac:spMk id="132" creationId="{7C4FE2EC-6A33-2DC7-9E21-C6FFDBC0242B}"/>
          </ac:spMkLst>
        </pc:spChg>
        <pc:spChg chg="add mod">
          <ac:chgData name="Stefanie Mendoza" userId="S::stefanie.mendoza@ssaihq.com::f8cddd31-2dd1-46fc-8d7f-373b8430cee9" providerId="AD" clId="Web-{A5E32F19-0A88-9CAA-9B32-2690F004C320}" dt="2022-10-27T13:51:20.844" v="113" actId="1076"/>
          <ac:spMkLst>
            <pc:docMk/>
            <pc:sldMk cId="3629063796" sldId="260"/>
            <ac:spMk id="133" creationId="{23670621-C9EE-D63B-346C-3F9FE396D345}"/>
          </ac:spMkLst>
        </pc:spChg>
        <pc:picChg chg="add mod">
          <ac:chgData name="Stefanie Mendoza" userId="S::stefanie.mendoza@ssaihq.com::f8cddd31-2dd1-46fc-8d7f-373b8430cee9" providerId="AD" clId="Web-{A5E32F19-0A88-9CAA-9B32-2690F004C320}" dt="2022-10-27T14:01:22.615" v="155" actId="1076"/>
          <ac:picMkLst>
            <pc:docMk/>
            <pc:sldMk cId="3629063796" sldId="260"/>
            <ac:picMk id="134" creationId="{1D319779-54C9-F718-2AB4-1F46A805100B}"/>
          </ac:picMkLst>
        </pc:picChg>
        <pc:picChg chg="add mod">
          <ac:chgData name="Stefanie Mendoza" userId="S::stefanie.mendoza@ssaihq.com::f8cddd31-2dd1-46fc-8d7f-373b8430cee9" providerId="AD" clId="Web-{A5E32F19-0A88-9CAA-9B32-2690F004C320}" dt="2022-10-27T14:01:25.225" v="156" actId="1076"/>
          <ac:picMkLst>
            <pc:docMk/>
            <pc:sldMk cId="3629063796" sldId="260"/>
            <ac:picMk id="135" creationId="{01DEBB46-8DDD-2147-7A54-51F6C985A12C}"/>
          </ac:picMkLst>
        </pc:picChg>
        <pc:picChg chg="add mod">
          <ac:chgData name="Stefanie Mendoza" userId="S::stefanie.mendoza@ssaihq.com::f8cddd31-2dd1-46fc-8d7f-373b8430cee9" providerId="AD" clId="Web-{A5E32F19-0A88-9CAA-9B32-2690F004C320}" dt="2022-10-27T14:01:29.756" v="157" actId="1076"/>
          <ac:picMkLst>
            <pc:docMk/>
            <pc:sldMk cId="3629063796" sldId="260"/>
            <ac:picMk id="136" creationId="{9AFE64BA-F1C2-3D6B-2FCC-7CD4C39D04FA}"/>
          </ac:picMkLst>
        </pc:picChg>
        <pc:picChg chg="add mod">
          <ac:chgData name="Stefanie Mendoza" userId="S::stefanie.mendoza@ssaihq.com::f8cddd31-2dd1-46fc-8d7f-373b8430cee9" providerId="AD" clId="Web-{A5E32F19-0A88-9CAA-9B32-2690F004C320}" dt="2022-10-27T14:01:35.741" v="158" actId="1076"/>
          <ac:picMkLst>
            <pc:docMk/>
            <pc:sldMk cId="3629063796" sldId="260"/>
            <ac:picMk id="137" creationId="{0B2346E4-0303-DE45-F017-FE60B1CCD4F1}"/>
          </ac:picMkLst>
        </pc:picChg>
        <pc:picChg chg="add mod">
          <ac:chgData name="Stefanie Mendoza" userId="S::stefanie.mendoza@ssaihq.com::f8cddd31-2dd1-46fc-8d7f-373b8430cee9" providerId="AD" clId="Web-{A5E32F19-0A88-9CAA-9B32-2690F004C320}" dt="2022-10-27T14:03:54.328" v="168" actId="1076"/>
          <ac:picMkLst>
            <pc:docMk/>
            <pc:sldMk cId="3629063796" sldId="260"/>
            <ac:picMk id="138" creationId="{7B311B28-707D-7DAB-94EE-C3A2DFCD60BC}"/>
          </ac:picMkLst>
        </pc:picChg>
      </pc:sldChg>
    </pc:docChg>
  </pc:docChgLst>
  <pc:docChgLst>
    <pc:chgData name="Lisa Tanh" userId="S::lisa.tanh@ssaihq.com::a8724265-769f-4135-a2db-44f9fed6c9b6" providerId="AD" clId="Web-{E8E4B81A-A257-71C0-BD85-4486CFFC7CFC}"/>
    <pc:docChg chg="mod modSld">
      <pc:chgData name="Lisa Tanh" userId="S::lisa.tanh@ssaihq.com::a8724265-769f-4135-a2db-44f9fed6c9b6" providerId="AD" clId="Web-{E8E4B81A-A257-71C0-BD85-4486CFFC7CFC}" dt="2022-11-03T23:32:12.986" v="52"/>
      <pc:docMkLst>
        <pc:docMk/>
      </pc:docMkLst>
      <pc:sldChg chg="modSp addCm modCm">
        <pc:chgData name="Lisa Tanh" userId="S::lisa.tanh@ssaihq.com::a8724265-769f-4135-a2db-44f9fed6c9b6" providerId="AD" clId="Web-{E8E4B81A-A257-71C0-BD85-4486CFFC7CFC}" dt="2022-11-03T23:32:12.986" v="52"/>
        <pc:sldMkLst>
          <pc:docMk/>
          <pc:sldMk cId="3629063796" sldId="260"/>
        </pc:sldMkLst>
        <pc:spChg chg="mod">
          <ac:chgData name="Lisa Tanh" userId="S::lisa.tanh@ssaihq.com::a8724265-769f-4135-a2db-44f9fed6c9b6" providerId="AD" clId="Web-{E8E4B81A-A257-71C0-BD85-4486CFFC7CFC}" dt="2022-11-03T23:27:10.933" v="48" actId="20577"/>
          <ac:spMkLst>
            <pc:docMk/>
            <pc:sldMk cId="3629063796" sldId="260"/>
            <ac:spMk id="8" creationId="{E3FABAFB-8F79-B2CA-1E9F-705DEBB8FE22}"/>
          </ac:spMkLst>
        </pc:spChg>
      </pc:sldChg>
    </pc:docChg>
  </pc:docChgLst>
  <pc:docChgLst>
    <pc:chgData name="Jonathan Szeto" userId="S::jonathan.szeto@ssaihq.com::63a40312-c67c-4291-9bfd-39d9d8e40c5e" providerId="AD" clId="Web-{8E55DDBB-E95F-4F4F-8D2E-623EF7FE7550}"/>
    <pc:docChg chg="modSld">
      <pc:chgData name="Jonathan Szeto" userId="S::jonathan.szeto@ssaihq.com::63a40312-c67c-4291-9bfd-39d9d8e40c5e" providerId="AD" clId="Web-{8E55DDBB-E95F-4F4F-8D2E-623EF7FE7550}" dt="2022-11-02T15:09:04.263" v="0"/>
      <pc:docMkLst>
        <pc:docMk/>
      </pc:docMkLst>
      <pc:sldChg chg="delSp">
        <pc:chgData name="Jonathan Szeto" userId="S::jonathan.szeto@ssaihq.com::63a40312-c67c-4291-9bfd-39d9d8e40c5e" providerId="AD" clId="Web-{8E55DDBB-E95F-4F4F-8D2E-623EF7FE7550}" dt="2022-11-02T15:09:04.263" v="0"/>
        <pc:sldMkLst>
          <pc:docMk/>
          <pc:sldMk cId="3629063796" sldId="260"/>
        </pc:sldMkLst>
        <pc:spChg chg="del">
          <ac:chgData name="Jonathan Szeto" userId="S::jonathan.szeto@ssaihq.com::63a40312-c67c-4291-9bfd-39d9d8e40c5e" providerId="AD" clId="Web-{8E55DDBB-E95F-4F4F-8D2E-623EF7FE7550}" dt="2022-11-02T15:09:04.263" v="0"/>
          <ac:spMkLst>
            <pc:docMk/>
            <pc:sldMk cId="3629063796" sldId="260"/>
            <ac:spMk id="99" creationId="{2C2E281B-1876-733A-1872-18BF4B27B786}"/>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 Agriculture &amp; Food Securit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D86ECD-70A9-42FC-8B16-62C276B67DD2}"/>
              </a:ext>
            </a:extLst>
          </p:cNvPr>
          <p:cNvSpPr/>
          <p:nvPr userDrawn="1"/>
        </p:nvSpPr>
        <p:spPr>
          <a:xfrm>
            <a:off x="939743" y="34594800"/>
            <a:ext cx="25577857" cy="1066800"/>
          </a:xfrm>
          <a:prstGeom prst="rect">
            <a:avLst/>
          </a:prstGeom>
          <a:solidFill>
            <a:srgbClr val="56A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20" name="Text Placeholder 19"/>
          <p:cNvSpPr>
            <a:spLocks noGrp="1"/>
          </p:cNvSpPr>
          <p:nvPr>
            <p:ph type="body" sz="quarter" idx="11" hasCustomPrompt="1"/>
          </p:nvPr>
        </p:nvSpPr>
        <p:spPr>
          <a:xfrm>
            <a:off x="4704382" y="876300"/>
            <a:ext cx="18023236" cy="2171700"/>
          </a:xfrm>
        </p:spPr>
        <p:txBody>
          <a:bodyPr anchor="ctr">
            <a:normAutofit/>
          </a:bodyPr>
          <a:lstStyle>
            <a:lvl1pPr marL="0" indent="0" algn="ctr">
              <a:buNone/>
              <a:defRPr sz="5400" b="1" baseline="0">
                <a:solidFill>
                  <a:srgbClr val="56ADB2"/>
                </a:solidFill>
              </a:defRPr>
            </a:lvl1pPr>
            <a:lvl2pPr marL="1371600" indent="0">
              <a:buNone/>
              <a:defRPr/>
            </a:lvl2pPr>
            <a:lvl3pPr marL="2743200" indent="0">
              <a:buNone/>
              <a:defRPr/>
            </a:lvl3pPr>
            <a:lvl4pPr marL="4114800" indent="0">
              <a:buNone/>
              <a:defRPr/>
            </a:lvl4pPr>
            <a:lvl5pPr marL="5486400" indent="0">
              <a:buNone/>
              <a:defRPr/>
            </a:lvl5pPr>
          </a:lstStyle>
          <a:p>
            <a:pPr lvl="0"/>
            <a:r>
              <a:rPr lang="en-US"/>
              <a:t>Project Subtitle</a:t>
            </a:r>
          </a:p>
        </p:txBody>
      </p:sp>
      <p:sp>
        <p:nvSpPr>
          <p:cNvPr id="12" name="Text Placeholder 11"/>
          <p:cNvSpPr txBox="1">
            <a:spLocks/>
          </p:cNvSpPr>
          <p:nvPr userDrawn="1"/>
        </p:nvSpPr>
        <p:spPr>
          <a:xfrm>
            <a:off x="1032388" y="34594800"/>
            <a:ext cx="4628184" cy="1066799"/>
          </a:xfrm>
          <a:prstGeom prst="rect">
            <a:avLst/>
          </a:prstGeom>
        </p:spPr>
        <p:txBody>
          <a:bodyPr anchor="ctr">
            <a:norm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l"/>
            <a:r>
              <a:rPr lang="en-US" spc="100" baseline="0">
                <a:solidFill>
                  <a:schemeClr val="bg1"/>
                </a:solidFill>
              </a:rPr>
              <a:t>Fall</a:t>
            </a:r>
            <a:r>
              <a:rPr lang="en-US">
                <a:solidFill>
                  <a:schemeClr val="bg1"/>
                </a:solidFill>
              </a:rPr>
              <a:t> 2022|</a:t>
            </a:r>
          </a:p>
        </p:txBody>
      </p:sp>
      <p:pic>
        <p:nvPicPr>
          <p:cNvPr id="4" name="Picture 3"/>
          <p:cNvPicPr>
            <a:picLocks noChangeAspect="1"/>
          </p:cNvPicPr>
          <p:nvPr userDrawn="1"/>
        </p:nvPicPr>
        <p:blipFill>
          <a:blip r:embed="rId3" cstate="print">
            <a:biLevel thresh="50000"/>
            <a:extLst>
              <a:ext uri="{28A0092B-C50C-407E-A947-70E740481C1C}">
                <a14:useLocalDpi xmlns:a14="http://schemas.microsoft.com/office/drawing/2010/main" val="0"/>
              </a:ext>
            </a:extLst>
          </a:blip>
          <a:stretch>
            <a:fillRect/>
          </a:stretch>
        </p:blipFill>
        <p:spPr>
          <a:xfrm>
            <a:off x="23008970" y="34898289"/>
            <a:ext cx="3213614" cy="500102"/>
          </a:xfrm>
          <a:prstGeom prst="rect">
            <a:avLst/>
          </a:prstGeom>
        </p:spPr>
      </p:pic>
      <p:sp>
        <p:nvSpPr>
          <p:cNvPr id="15" name="Rectangle 14">
            <a:extLst>
              <a:ext uri="{FF2B5EF4-FFF2-40B4-BE49-F238E27FC236}">
                <a16:creationId xmlns:a16="http://schemas.microsoft.com/office/drawing/2014/main" id="{51C8F42E-C00B-4D4F-A6CA-4F1417C00DA0}"/>
              </a:ext>
            </a:extLst>
          </p:cNvPr>
          <p:cNvSpPr/>
          <p:nvPr userDrawn="1"/>
        </p:nvSpPr>
        <p:spPr>
          <a:xfrm>
            <a:off x="939743" y="3694001"/>
            <a:ext cx="25577857" cy="232517"/>
          </a:xfrm>
          <a:prstGeom prst="rect">
            <a:avLst/>
          </a:prstGeom>
          <a:solidFill>
            <a:srgbClr val="56A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icon&#10;&#10;Description automatically generated">
            <a:extLst>
              <a:ext uri="{FF2B5EF4-FFF2-40B4-BE49-F238E27FC236}">
                <a16:creationId xmlns:a16="http://schemas.microsoft.com/office/drawing/2014/main" id="{DED4C6EB-D99A-4CD5-8D8F-DCA1C27AFB3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4503" y="864365"/>
            <a:ext cx="2468880" cy="2468880"/>
          </a:xfrm>
          <a:prstGeom prst="rect">
            <a:avLst/>
          </a:prstGeom>
        </p:spPr>
      </p:pic>
    </p:spTree>
    <p:extLst>
      <p:ext uri="{BB962C8B-B14F-4D97-AF65-F5344CB8AC3E}">
        <p14:creationId xmlns:p14="http://schemas.microsoft.com/office/powerpoint/2010/main" val="802720434"/>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p15:clr>
            <a:srgbClr val="FBAE40"/>
          </p15:clr>
        </p15:guide>
        <p15:guide id="6" orient="horz" pos="22296">
          <p15:clr>
            <a:srgbClr val="FBAE40"/>
          </p15:clr>
        </p15:guide>
        <p15:guide id="7" orient="horz" pos="21792">
          <p15:clr>
            <a:srgbClr val="FBAE40"/>
          </p15:clr>
        </p15:guide>
        <p15:guide id="8" pos="15696" userDrawn="1">
          <p15:clr>
            <a:srgbClr val="FBAE40"/>
          </p15:clr>
        </p15:guide>
        <p15:guide id="9" orient="horz" pos="21480" userDrawn="1">
          <p15:clr>
            <a:srgbClr val="FBAE40"/>
          </p15:clr>
        </p15:guide>
        <p15:guide id="10" pos="15360">
          <p15:clr>
            <a:srgbClr val="FBAE40"/>
          </p15:clr>
        </p15:guide>
        <p15:guide id="11" orient="horz" pos="2928">
          <p15:clr>
            <a:srgbClr val="FBAE40"/>
          </p15:clr>
        </p15:guide>
        <p15:guide id="12" pos="8928">
          <p15:clr>
            <a:srgbClr val="FBAE40"/>
          </p15:clr>
        </p15:guide>
        <p15:guide id="13" pos="9216">
          <p15:clr>
            <a:srgbClr val="FBAE40"/>
          </p15:clr>
        </p15:guide>
        <p15:guide id="14" orient="horz" pos="1920">
          <p15:clr>
            <a:srgbClr val="FBAE40"/>
          </p15:clr>
        </p15:guide>
        <p15:guide id="15" orient="horz" pos="1536">
          <p15:clr>
            <a:srgbClr val="FBAE40"/>
          </p15:clr>
        </p15:guide>
        <p15:guide id="16" orient="horz" pos="936"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12/6/2022</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png"/><Relationship Id="rId21" Type="http://schemas.openxmlformats.org/officeDocument/2006/relationships/image" Target="../media/image23.jpe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4.jpg"/><Relationship Id="rId16" Type="http://schemas.openxmlformats.org/officeDocument/2006/relationships/image" Target="../media/image18.png"/><Relationship Id="rId20"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image" Target="../media/image12.jpeg"/><Relationship Id="rId19" Type="http://schemas.openxmlformats.org/officeDocument/2006/relationships/image" Target="../media/image21.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png"/><Relationship Id="rId22"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icture 118" descr="Map&#10;&#10;Description automatically generated">
            <a:extLst>
              <a:ext uri="{FF2B5EF4-FFF2-40B4-BE49-F238E27FC236}">
                <a16:creationId xmlns:a16="http://schemas.microsoft.com/office/drawing/2014/main" id="{7B7635D4-C7A4-525B-E22D-2885C86295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427" t="3759" r="4693" b="6634"/>
          <a:stretch/>
        </p:blipFill>
        <p:spPr>
          <a:xfrm>
            <a:off x="13135937" y="5281583"/>
            <a:ext cx="9412400" cy="7171204"/>
          </a:xfrm>
          <a:prstGeom prst="rect">
            <a:avLst/>
          </a:prstGeom>
        </p:spPr>
      </p:pic>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3788" y="31207729"/>
            <a:ext cx="2103120" cy="2103120"/>
          </a:xfrm>
          <a:prstGeom prst="ellipse">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6516" y="31207729"/>
            <a:ext cx="2103120" cy="2103120"/>
          </a:xfrm>
          <a:prstGeom prst="rect">
            <a:avLst/>
          </a:prstGeom>
        </p:spPr>
      </p:pic>
      <p:pic>
        <p:nvPicPr>
          <p:cNvPr id="67" name="Picture 66" descr="A person smiling for the camera&#10;&#10;Description automatically generated with medium confidence">
            <a:extLst>
              <a:ext uri="{FF2B5EF4-FFF2-40B4-BE49-F238E27FC236}">
                <a16:creationId xmlns:a16="http://schemas.microsoft.com/office/drawing/2014/main" id="{97B2A74C-37C7-06A9-367B-D2F5638D88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675" r="16675"/>
          <a:stretch/>
        </p:blipFill>
        <p:spPr>
          <a:xfrm>
            <a:off x="10052685" y="31432791"/>
            <a:ext cx="1645920" cy="1645920"/>
          </a:xfrm>
          <a:prstGeom prst="ellipse">
            <a:avLst/>
          </a:prstGeom>
        </p:spPr>
      </p:pic>
      <p:sp>
        <p:nvSpPr>
          <p:cNvPr id="2" name="Text Placeholder 1"/>
          <p:cNvSpPr>
            <a:spLocks noGrp="1"/>
          </p:cNvSpPr>
          <p:nvPr>
            <p:ph type="body" sz="quarter" idx="11"/>
          </p:nvPr>
        </p:nvSpPr>
        <p:spPr/>
        <p:txBody>
          <a:bodyPr>
            <a:normAutofit/>
          </a:bodyPr>
          <a:lstStyle/>
          <a:p>
            <a:r>
              <a:rPr lang="en-US" dirty="0">
                <a:solidFill>
                  <a:srgbClr val="55AEB2"/>
                </a:solidFill>
              </a:rPr>
              <a:t>Monitoring Runoff Plumes Originating from the Tijuana River Estuary To Inform Water Quality Management </a:t>
            </a:r>
          </a:p>
        </p:txBody>
      </p:sp>
      <p:sp>
        <p:nvSpPr>
          <p:cNvPr id="6" name="Text Placeholder 16">
            <a:extLst>
              <a:ext uri="{FF2B5EF4-FFF2-40B4-BE49-F238E27FC236}">
                <a16:creationId xmlns:a16="http://schemas.microsoft.com/office/drawing/2014/main" id="{022322CC-70F0-3A4A-9AF8-E9511B8085C4}"/>
              </a:ext>
            </a:extLst>
          </p:cNvPr>
          <p:cNvSpPr txBox="1">
            <a:spLocks/>
          </p:cNvSpPr>
          <p:nvPr/>
        </p:nvSpPr>
        <p:spPr>
          <a:xfrm>
            <a:off x="914681" y="21857853"/>
            <a:ext cx="11430001" cy="325902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56ADB2"/>
              </a:buClr>
              <a:buFont typeface="Arial" panose="020B0604020202020204" pitchFamily="34" charset="0"/>
              <a:buChar char="•"/>
            </a:pPr>
            <a:r>
              <a:rPr lang="en-US" b="1" dirty="0">
                <a:solidFill>
                  <a:srgbClr val="56ADB2"/>
                </a:solidFill>
                <a:latin typeface="Garamond" panose="02020404030301010803" pitchFamily="18" charset="0"/>
              </a:rPr>
              <a:t>Improve</a:t>
            </a:r>
            <a:r>
              <a:rPr lang="en-US" dirty="0">
                <a:solidFill>
                  <a:srgbClr val="56ADB2"/>
                </a:solidFill>
                <a:latin typeface="Garamond" panose="02020404030301010803" pitchFamily="18" charset="0"/>
              </a:rPr>
              <a:t> </a:t>
            </a:r>
            <a:r>
              <a:rPr lang="en-US" dirty="0">
                <a:solidFill>
                  <a:schemeClr val="tx1">
                    <a:lumMod val="75000"/>
                    <a:lumOff val="25000"/>
                  </a:schemeClr>
                </a:solidFill>
                <a:latin typeface="Garamond" panose="02020404030301010803" pitchFamily="18" charset="0"/>
              </a:rPr>
              <a:t>the monitoring of pollution plumes along the southern California coast by incorporating remote sensing capabilities</a:t>
            </a:r>
          </a:p>
          <a:p>
            <a:pPr>
              <a:lnSpc>
                <a:spcPct val="100000"/>
              </a:lnSpc>
              <a:spcBef>
                <a:spcPts val="0"/>
              </a:spcBef>
              <a:spcAft>
                <a:spcPts val="600"/>
              </a:spcAft>
              <a:buClr>
                <a:srgbClr val="56ADB2"/>
              </a:buClr>
              <a:buFont typeface="Arial" panose="020B0604020202020204" pitchFamily="34" charset="0"/>
              <a:buChar char="•"/>
            </a:pPr>
            <a:r>
              <a:rPr lang="en-US" b="1" dirty="0">
                <a:solidFill>
                  <a:srgbClr val="56ADB2"/>
                </a:solidFill>
                <a:latin typeface="Garamond" panose="02020404030301010803" pitchFamily="18" charset="0"/>
              </a:rPr>
              <a:t>Create </a:t>
            </a:r>
            <a:r>
              <a:rPr lang="en-US" dirty="0">
                <a:solidFill>
                  <a:schemeClr val="tx1">
                    <a:lumMod val="75000"/>
                    <a:lumOff val="25000"/>
                  </a:schemeClr>
                </a:solidFill>
                <a:latin typeface="Garamond" panose="02020404030301010803" pitchFamily="18" charset="0"/>
              </a:rPr>
              <a:t>a tool that can delineate pollution plumes from satellite imagery in GEE</a:t>
            </a:r>
            <a:endParaRPr lang="en-US" b="1"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56ADB2"/>
              </a:buClr>
              <a:buFont typeface="Arial" panose="020B0604020202020204" pitchFamily="34" charset="0"/>
              <a:buChar char="•"/>
            </a:pPr>
            <a:r>
              <a:rPr lang="en-US" b="1" dirty="0">
                <a:solidFill>
                  <a:srgbClr val="56ADB2"/>
                </a:solidFill>
                <a:latin typeface="Garamond" panose="02020404030301010803" pitchFamily="18" charset="0"/>
              </a:rPr>
              <a:t>Assess</a:t>
            </a:r>
            <a:r>
              <a:rPr lang="en-US" dirty="0">
                <a:solidFill>
                  <a:schemeClr val="tx1">
                    <a:lumMod val="75000"/>
                    <a:lumOff val="25000"/>
                  </a:schemeClr>
                </a:solidFill>
                <a:latin typeface="Garamond" panose="02020404030301010803" pitchFamily="18" charset="0"/>
              </a:rPr>
              <a:t> water quality parameters, such as turbidity and colored dissolved organic matter (CDOM)</a:t>
            </a:r>
          </a:p>
          <a:p>
            <a:pPr>
              <a:lnSpc>
                <a:spcPct val="100000"/>
              </a:lnSpc>
              <a:spcBef>
                <a:spcPts val="0"/>
              </a:spcBef>
              <a:spcAft>
                <a:spcPts val="600"/>
              </a:spcAft>
              <a:buClr>
                <a:srgbClr val="56ADB2"/>
              </a:buClr>
              <a:buFont typeface="Arial" panose="020B0604020202020204" pitchFamily="34" charset="0"/>
              <a:buChar char="•"/>
            </a:pPr>
            <a:r>
              <a:rPr lang="en-US" b="1" dirty="0">
                <a:solidFill>
                  <a:srgbClr val="56ADB2"/>
                </a:solidFill>
                <a:latin typeface="Garamond" panose="02020404030301010803" pitchFamily="18" charset="0"/>
              </a:rPr>
              <a:t>Evaluate</a:t>
            </a:r>
            <a:r>
              <a:rPr lang="en-US" dirty="0">
                <a:solidFill>
                  <a:srgbClr val="56ADB2"/>
                </a:solidFill>
                <a:latin typeface="Garamond" panose="02020404030301010803" pitchFamily="18" charset="0"/>
              </a:rPr>
              <a:t> </a:t>
            </a:r>
            <a:r>
              <a:rPr lang="en-US" dirty="0">
                <a:solidFill>
                  <a:schemeClr val="tx1">
                    <a:lumMod val="75000"/>
                    <a:lumOff val="25000"/>
                  </a:schemeClr>
                </a:solidFill>
                <a:latin typeface="Garamond" panose="02020404030301010803" pitchFamily="18" charset="0"/>
              </a:rPr>
              <a:t>the effectiveness of using satellite imagery to estimate water quality parameters</a:t>
            </a:r>
          </a:p>
        </p:txBody>
      </p:sp>
      <p:sp>
        <p:nvSpPr>
          <p:cNvPr id="7" name="TextBox 6">
            <a:extLst>
              <a:ext uri="{FF2B5EF4-FFF2-40B4-BE49-F238E27FC236}">
                <a16:creationId xmlns:a16="http://schemas.microsoft.com/office/drawing/2014/main" id="{F39FCAA1-BF5E-9E4A-8FAF-F52102165EDD}"/>
              </a:ext>
            </a:extLst>
          </p:cNvPr>
          <p:cNvSpPr txBox="1"/>
          <p:nvPr/>
        </p:nvSpPr>
        <p:spPr>
          <a:xfrm>
            <a:off x="817141" y="20982347"/>
            <a:ext cx="3127779" cy="769441"/>
          </a:xfrm>
          <a:prstGeom prst="rect">
            <a:avLst/>
          </a:prstGeom>
          <a:noFill/>
        </p:spPr>
        <p:txBody>
          <a:bodyPr wrap="none" rtlCol="0">
            <a:spAutoFit/>
          </a:bodyPr>
          <a:lstStyle/>
          <a:p>
            <a:r>
              <a:rPr lang="en-US" sz="4400" b="1" dirty="0">
                <a:solidFill>
                  <a:srgbClr val="55AEB2"/>
                </a:solidFill>
                <a:latin typeface="Century Gothic" panose="020B0502020202020204" pitchFamily="34" charset="0"/>
              </a:rPr>
              <a:t>Objectives</a:t>
            </a:r>
          </a:p>
        </p:txBody>
      </p:sp>
      <p:sp>
        <p:nvSpPr>
          <p:cNvPr id="9" name="TextBox 8">
            <a:extLst>
              <a:ext uri="{FF2B5EF4-FFF2-40B4-BE49-F238E27FC236}">
                <a16:creationId xmlns:a16="http://schemas.microsoft.com/office/drawing/2014/main" id="{415D5172-C4B1-584A-B138-B91FA0653E06}"/>
              </a:ext>
            </a:extLst>
          </p:cNvPr>
          <p:cNvSpPr txBox="1"/>
          <p:nvPr/>
        </p:nvSpPr>
        <p:spPr>
          <a:xfrm>
            <a:off x="841587" y="10003110"/>
            <a:ext cx="3849131" cy="769441"/>
          </a:xfrm>
          <a:prstGeom prst="rect">
            <a:avLst/>
          </a:prstGeom>
          <a:noFill/>
        </p:spPr>
        <p:txBody>
          <a:bodyPr wrap="none" rtlCol="0" anchor="ctr">
            <a:spAutoFit/>
          </a:bodyPr>
          <a:lstStyle/>
          <a:p>
            <a:r>
              <a:rPr lang="en-US" sz="4400" b="1" dirty="0">
                <a:solidFill>
                  <a:srgbClr val="55AEB2"/>
                </a:solidFill>
                <a:latin typeface="Century Gothic" panose="020B0502020202020204" pitchFamily="34" charset="0"/>
              </a:rPr>
              <a:t>Methodology</a:t>
            </a:r>
          </a:p>
        </p:txBody>
      </p:sp>
      <p:sp>
        <p:nvSpPr>
          <p:cNvPr id="13" name="TextBox 12">
            <a:extLst>
              <a:ext uri="{FF2B5EF4-FFF2-40B4-BE49-F238E27FC236}">
                <a16:creationId xmlns:a16="http://schemas.microsoft.com/office/drawing/2014/main" id="{98B028C0-78EC-7644-B072-D1D53DAED941}"/>
              </a:ext>
            </a:extLst>
          </p:cNvPr>
          <p:cNvSpPr txBox="1"/>
          <p:nvPr/>
        </p:nvSpPr>
        <p:spPr>
          <a:xfrm>
            <a:off x="822306" y="25147469"/>
            <a:ext cx="5272597" cy="769441"/>
          </a:xfrm>
          <a:prstGeom prst="rect">
            <a:avLst/>
          </a:prstGeom>
          <a:noFill/>
        </p:spPr>
        <p:txBody>
          <a:bodyPr wrap="none" rtlCol="0">
            <a:spAutoFit/>
          </a:bodyPr>
          <a:lstStyle/>
          <a:p>
            <a:r>
              <a:rPr lang="en-US" sz="4400" b="1" dirty="0">
                <a:solidFill>
                  <a:srgbClr val="55AEB2"/>
                </a:solidFill>
                <a:latin typeface="Century Gothic" panose="020B0502020202020204" pitchFamily="34" charset="0"/>
              </a:rPr>
              <a:t>Earth Observations</a:t>
            </a:r>
          </a:p>
        </p:txBody>
      </p:sp>
      <p:sp>
        <p:nvSpPr>
          <p:cNvPr id="16" name="Text Placeholder 16">
            <a:extLst>
              <a:ext uri="{FF2B5EF4-FFF2-40B4-BE49-F238E27FC236}">
                <a16:creationId xmlns:a16="http://schemas.microsoft.com/office/drawing/2014/main" id="{93AF55B4-75F2-4E46-995B-E36887786413}"/>
              </a:ext>
            </a:extLst>
          </p:cNvPr>
          <p:cNvSpPr txBox="1">
            <a:spLocks/>
          </p:cNvSpPr>
          <p:nvPr/>
        </p:nvSpPr>
        <p:spPr>
          <a:xfrm>
            <a:off x="12745120" y="24850218"/>
            <a:ext cx="13291618" cy="2351098"/>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56ADB2"/>
              </a:buClr>
              <a:buFont typeface="Arial" panose="020B0604020202020204" pitchFamily="34" charset="0"/>
              <a:buChar char="•"/>
            </a:pPr>
            <a:r>
              <a:rPr lang="en-US" dirty="0">
                <a:solidFill>
                  <a:schemeClr val="tx1">
                    <a:lumMod val="75000"/>
                    <a:lumOff val="25000"/>
                  </a:schemeClr>
                </a:solidFill>
                <a:latin typeface="Garamond"/>
              </a:rPr>
              <a:t>Turbidity thresholds to map mixed, storm, and wastewater plumes extent were established</a:t>
            </a:r>
            <a:endParaRPr lang="en-US" dirty="0">
              <a:solidFill>
                <a:schemeClr val="tx1">
                  <a:lumMod val="75000"/>
                  <a:lumOff val="25000"/>
                </a:schemeClr>
              </a:solidFill>
            </a:endParaRPr>
          </a:p>
          <a:p>
            <a:pPr>
              <a:lnSpc>
                <a:spcPct val="100000"/>
              </a:lnSpc>
              <a:spcBef>
                <a:spcPts val="0"/>
              </a:spcBef>
              <a:spcAft>
                <a:spcPts val="600"/>
              </a:spcAft>
              <a:buClr>
                <a:srgbClr val="56ADB2"/>
              </a:buClr>
              <a:buFont typeface="Arial" panose="020B0604020202020204" pitchFamily="34" charset="0"/>
              <a:buChar char="•"/>
            </a:pPr>
            <a:r>
              <a:rPr lang="en-US" dirty="0">
                <a:solidFill>
                  <a:schemeClr val="tx1">
                    <a:lumMod val="75000"/>
                    <a:lumOff val="25000"/>
                  </a:schemeClr>
                </a:solidFill>
                <a:latin typeface="Garamond"/>
              </a:rPr>
              <a:t>Stormwater plumes tend to be larger and have more severe water quality indexes</a:t>
            </a:r>
          </a:p>
          <a:p>
            <a:pPr>
              <a:lnSpc>
                <a:spcPct val="100000"/>
              </a:lnSpc>
              <a:spcBef>
                <a:spcPts val="0"/>
              </a:spcBef>
              <a:spcAft>
                <a:spcPts val="600"/>
              </a:spcAft>
              <a:buClr>
                <a:srgbClr val="56ADB2"/>
              </a:buClr>
              <a:buFont typeface="Arial" panose="020B0604020202020204" pitchFamily="34" charset="0"/>
              <a:buChar char="•"/>
            </a:pPr>
            <a:r>
              <a:rPr lang="en-US" dirty="0">
                <a:solidFill>
                  <a:schemeClr val="tx1">
                    <a:lumMod val="75000"/>
                    <a:lumOff val="25000"/>
                  </a:schemeClr>
                </a:solidFill>
                <a:latin typeface="Garamond"/>
              </a:rPr>
              <a:t>Remotely-sensed data accurately estimates turbidity and chlorophyll-a. </a:t>
            </a:r>
          </a:p>
          <a:p>
            <a:pPr>
              <a:lnSpc>
                <a:spcPct val="100000"/>
              </a:lnSpc>
              <a:spcBef>
                <a:spcPts val="0"/>
              </a:spcBef>
              <a:spcAft>
                <a:spcPts val="600"/>
              </a:spcAft>
              <a:buClr>
                <a:srgbClr val="56ADB2"/>
              </a:buClr>
              <a:buFont typeface="Arial" panose="020B0604020202020204" pitchFamily="34" charset="0"/>
              <a:buChar char="•"/>
            </a:pPr>
            <a:r>
              <a:rPr lang="en-US" dirty="0">
                <a:solidFill>
                  <a:schemeClr val="tx1">
                    <a:lumMod val="75000"/>
                    <a:lumOff val="25000"/>
                  </a:schemeClr>
                </a:solidFill>
                <a:latin typeface="Garamond"/>
              </a:rPr>
              <a:t>Remotely sensed data more accurately estimates turbidity for stormwater than wastewater.</a:t>
            </a:r>
          </a:p>
          <a:p>
            <a:pPr>
              <a:lnSpc>
                <a:spcPct val="100000"/>
              </a:lnSpc>
              <a:spcBef>
                <a:spcPts val="0"/>
              </a:spcBef>
              <a:spcAft>
                <a:spcPts val="600"/>
              </a:spcAft>
              <a:buClr>
                <a:srgbClr val="56ADB2"/>
              </a:buClr>
              <a:buFont typeface="Arial" panose="020B0604020202020204" pitchFamily="34" charset="0"/>
              <a:buChar char="•"/>
            </a:pPr>
            <a:r>
              <a:rPr lang="en-US" dirty="0">
                <a:solidFill>
                  <a:schemeClr val="tx1">
                    <a:lumMod val="75000"/>
                    <a:lumOff val="25000"/>
                  </a:schemeClr>
                </a:solidFill>
                <a:latin typeface="Garamond"/>
              </a:rPr>
              <a:t>Further analysis is need to evaluate measuring CDOM with remote sensing.</a:t>
            </a:r>
          </a:p>
        </p:txBody>
      </p:sp>
      <p:sp>
        <p:nvSpPr>
          <p:cNvPr id="17" name="TextBox 16">
            <a:extLst>
              <a:ext uri="{FF2B5EF4-FFF2-40B4-BE49-F238E27FC236}">
                <a16:creationId xmlns:a16="http://schemas.microsoft.com/office/drawing/2014/main" id="{4DCE6A74-6ADC-B642-A5A0-6916B3BCA987}"/>
              </a:ext>
            </a:extLst>
          </p:cNvPr>
          <p:cNvSpPr txBox="1"/>
          <p:nvPr/>
        </p:nvSpPr>
        <p:spPr>
          <a:xfrm>
            <a:off x="12709955" y="24104307"/>
            <a:ext cx="3486852" cy="769441"/>
          </a:xfrm>
          <a:prstGeom prst="rect">
            <a:avLst/>
          </a:prstGeom>
          <a:noFill/>
        </p:spPr>
        <p:txBody>
          <a:bodyPr wrap="none" rtlCol="0">
            <a:spAutoFit/>
          </a:bodyPr>
          <a:lstStyle/>
          <a:p>
            <a:r>
              <a:rPr lang="en-US" sz="4400" b="1">
                <a:solidFill>
                  <a:srgbClr val="55AEB2"/>
                </a:solidFill>
                <a:latin typeface="Century Gothic" panose="020B0502020202020204" pitchFamily="34" charset="0"/>
              </a:rPr>
              <a:t>Conclusions</a:t>
            </a:r>
          </a:p>
        </p:txBody>
      </p:sp>
      <p:sp>
        <p:nvSpPr>
          <p:cNvPr id="18" name="Text Placeholder 16">
            <a:extLst>
              <a:ext uri="{FF2B5EF4-FFF2-40B4-BE49-F238E27FC236}">
                <a16:creationId xmlns:a16="http://schemas.microsoft.com/office/drawing/2014/main" id="{D35F066C-AA25-734C-B717-5ACBC62F9496}"/>
              </a:ext>
            </a:extLst>
          </p:cNvPr>
          <p:cNvSpPr txBox="1">
            <a:spLocks/>
          </p:cNvSpPr>
          <p:nvPr/>
        </p:nvSpPr>
        <p:spPr>
          <a:xfrm>
            <a:off x="12797029" y="30777775"/>
            <a:ext cx="11430000" cy="2704872"/>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dirty="0">
                <a:solidFill>
                  <a:schemeClr val="tx1">
                    <a:lumMod val="75000"/>
                    <a:lumOff val="25000"/>
                  </a:schemeClr>
                </a:solidFill>
                <a:latin typeface="Garamond" panose="02020404030301010803" pitchFamily="18" charset="0"/>
              </a:rPr>
              <a:t>The San Diego Water Resources Team would like to thank Dr. Juan Torres-</a:t>
            </a:r>
            <a:r>
              <a:rPr lang="en-US" b="0" i="0" dirty="0">
                <a:solidFill>
                  <a:srgbClr val="404040"/>
                </a:solidFill>
                <a:effectLst/>
                <a:latin typeface="Garamond" panose="02020404030301010803" pitchFamily="18" charset="0"/>
              </a:rPr>
              <a:t>Pérez, Dr. Daniel Sousa, Dr. Christine Lee, Benjamin Holt, Dr. Kenton Ross, Mariam Ayad, </a:t>
            </a:r>
            <a:r>
              <a:rPr lang="en-US" b="0" i="0" dirty="0" err="1">
                <a:solidFill>
                  <a:srgbClr val="404040"/>
                </a:solidFill>
                <a:effectLst/>
                <a:latin typeface="Garamond" panose="02020404030301010803" pitchFamily="18" charset="0"/>
              </a:rPr>
              <a:t>Britnay</a:t>
            </a:r>
            <a:r>
              <a:rPr lang="en-US" b="0" i="0" dirty="0">
                <a:solidFill>
                  <a:srgbClr val="404040"/>
                </a:solidFill>
                <a:effectLst/>
                <a:latin typeface="Garamond" panose="02020404030301010803" pitchFamily="18" charset="0"/>
              </a:rPr>
              <a:t> Beaudry, and Lisa Tanh on their guidance, constructive feedback, time, and support throughout this project. We would also like to acknowledge former </a:t>
            </a:r>
            <a:r>
              <a:rPr lang="en-US" b="0" i="0" dirty="0" err="1">
                <a:solidFill>
                  <a:srgbClr val="404040"/>
                </a:solidFill>
                <a:effectLst/>
                <a:latin typeface="Garamond" panose="02020404030301010803" pitchFamily="18" charset="0"/>
              </a:rPr>
              <a:t>DEVELOPers</a:t>
            </a:r>
            <a:r>
              <a:rPr lang="en-US" b="0" i="0" dirty="0">
                <a:solidFill>
                  <a:srgbClr val="404040"/>
                </a:solidFill>
                <a:effectLst/>
                <a:latin typeface="Garamond" panose="02020404030301010803" pitchFamily="18" charset="0"/>
              </a:rPr>
              <a:t> Hayley Pippin, </a:t>
            </a:r>
            <a:r>
              <a:rPr lang="en-US" b="0" i="0" dirty="0" err="1">
                <a:solidFill>
                  <a:srgbClr val="404040"/>
                </a:solidFill>
                <a:effectLst/>
                <a:latin typeface="Garamond" panose="02020404030301010803" pitchFamily="18" charset="0"/>
              </a:rPr>
              <a:t>Arbyn</a:t>
            </a:r>
            <a:r>
              <a:rPr lang="en-US" b="0" i="0" dirty="0">
                <a:solidFill>
                  <a:srgbClr val="404040"/>
                </a:solidFill>
                <a:effectLst/>
                <a:latin typeface="Garamond" panose="02020404030301010803" pitchFamily="18" charset="0"/>
              </a:rPr>
              <a:t> </a:t>
            </a:r>
            <a:r>
              <a:rPr lang="en-US" b="0" i="0" dirty="0" err="1">
                <a:solidFill>
                  <a:srgbClr val="404040"/>
                </a:solidFill>
                <a:effectLst/>
                <a:latin typeface="Garamond" panose="02020404030301010803" pitchFamily="18" charset="0"/>
              </a:rPr>
              <a:t>Olarte</a:t>
            </a:r>
            <a:r>
              <a:rPr lang="en-US" b="0" i="0" dirty="0">
                <a:solidFill>
                  <a:srgbClr val="404040"/>
                </a:solidFill>
                <a:effectLst/>
                <a:latin typeface="Garamond" panose="02020404030301010803" pitchFamily="18" charset="0"/>
              </a:rPr>
              <a:t>, Roxana Pilot, and Vanessa </a:t>
            </a:r>
            <a:r>
              <a:rPr lang="en-US" b="0" i="0" dirty="0" err="1">
                <a:solidFill>
                  <a:srgbClr val="404040"/>
                </a:solidFill>
                <a:effectLst/>
                <a:latin typeface="Garamond" panose="02020404030301010803" pitchFamily="18" charset="0"/>
              </a:rPr>
              <a:t>Valenti</a:t>
            </a:r>
            <a:r>
              <a:rPr lang="en-US" b="0" i="0" dirty="0">
                <a:solidFill>
                  <a:srgbClr val="404040"/>
                </a:solidFill>
                <a:effectLst/>
                <a:latin typeface="Garamond" panose="02020404030301010803" pitchFamily="18" charset="0"/>
              </a:rPr>
              <a:t> for developing the ORCAA tool.</a:t>
            </a:r>
          </a:p>
          <a:p>
            <a:pPr>
              <a:lnSpc>
                <a:spcPct val="100000"/>
              </a:lnSpc>
              <a:spcBef>
                <a:spcPts val="0"/>
              </a:spcBef>
              <a:spcAft>
                <a:spcPts val="600"/>
              </a:spcAft>
            </a:pPr>
            <a:r>
              <a:rPr lang="en-US" sz="2800" dirty="0">
                <a:solidFill>
                  <a:schemeClr val="tx1">
                    <a:lumMod val="75000"/>
                    <a:lumOff val="25000"/>
                  </a:schemeClr>
                </a:solidFill>
                <a:latin typeface="Garamond" panose="02020404030301010803" pitchFamily="18" charset="0"/>
              </a:rPr>
              <a:t>This material contains modified Copernicus Sentinel data (2017-2022), processed by ESA. </a:t>
            </a:r>
            <a:endParaRPr lang="en-US" sz="2800" dirty="0">
              <a:solidFill>
                <a:schemeClr val="tx1">
                  <a:lumMod val="75000"/>
                  <a:lumOff val="25000"/>
                </a:schemeClr>
              </a:solidFill>
              <a:highlight>
                <a:srgbClr val="FFFF00"/>
              </a:highlight>
              <a:latin typeface="Garamond" panose="02020404030301010803" pitchFamily="18" charset="0"/>
            </a:endParaRPr>
          </a:p>
        </p:txBody>
      </p:sp>
      <p:sp>
        <p:nvSpPr>
          <p:cNvPr id="19" name="TextBox 18">
            <a:extLst>
              <a:ext uri="{FF2B5EF4-FFF2-40B4-BE49-F238E27FC236}">
                <a16:creationId xmlns:a16="http://schemas.microsoft.com/office/drawing/2014/main" id="{62609C20-1E2B-6A47-92A2-F3B2B7AB5A94}"/>
              </a:ext>
            </a:extLst>
          </p:cNvPr>
          <p:cNvSpPr txBox="1"/>
          <p:nvPr/>
        </p:nvSpPr>
        <p:spPr>
          <a:xfrm>
            <a:off x="12766313" y="29902918"/>
            <a:ext cx="5687776" cy="769441"/>
          </a:xfrm>
          <a:prstGeom prst="rect">
            <a:avLst/>
          </a:prstGeom>
          <a:noFill/>
        </p:spPr>
        <p:txBody>
          <a:bodyPr wrap="none" rtlCol="0">
            <a:spAutoFit/>
          </a:bodyPr>
          <a:lstStyle/>
          <a:p>
            <a:r>
              <a:rPr lang="en-US" sz="4400" b="1">
                <a:solidFill>
                  <a:srgbClr val="55AEB2"/>
                </a:solidFill>
                <a:latin typeface="Century Gothic" panose="020B0502020202020204" pitchFamily="34" charset="0"/>
              </a:rPr>
              <a:t>Acknowledgements</a:t>
            </a:r>
          </a:p>
        </p:txBody>
      </p:sp>
      <p:sp>
        <p:nvSpPr>
          <p:cNvPr id="20" name="Text Placeholder 16">
            <a:extLst>
              <a:ext uri="{FF2B5EF4-FFF2-40B4-BE49-F238E27FC236}">
                <a16:creationId xmlns:a16="http://schemas.microsoft.com/office/drawing/2014/main" id="{30B133FB-8DCD-0042-947B-D0EE1DC0C852}"/>
              </a:ext>
            </a:extLst>
          </p:cNvPr>
          <p:cNvSpPr txBox="1">
            <a:spLocks/>
          </p:cNvSpPr>
          <p:nvPr/>
        </p:nvSpPr>
        <p:spPr>
          <a:xfrm>
            <a:off x="12801599" y="27396925"/>
            <a:ext cx="11463159" cy="191230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56ADB2"/>
              </a:buClr>
            </a:pPr>
            <a:endParaRPr lang="en-US" sz="2800">
              <a:solidFill>
                <a:schemeClr val="bg2">
                  <a:lumMod val="25000"/>
                </a:schemeClr>
              </a:solidFill>
              <a:latin typeface="Garamond" panose="02020404030301010803" pitchFamily="18" charset="0"/>
            </a:endParaRPr>
          </a:p>
        </p:txBody>
      </p:sp>
      <p:sp>
        <p:nvSpPr>
          <p:cNvPr id="21" name="TextBox 20">
            <a:extLst>
              <a:ext uri="{FF2B5EF4-FFF2-40B4-BE49-F238E27FC236}">
                <a16:creationId xmlns:a16="http://schemas.microsoft.com/office/drawing/2014/main" id="{54C1EB46-C54F-8B42-84B8-7EBD78A05F23}"/>
              </a:ext>
            </a:extLst>
          </p:cNvPr>
          <p:cNvSpPr txBox="1"/>
          <p:nvPr/>
        </p:nvSpPr>
        <p:spPr>
          <a:xfrm>
            <a:off x="12662169" y="27221998"/>
            <a:ext cx="4403770" cy="769441"/>
          </a:xfrm>
          <a:prstGeom prst="rect">
            <a:avLst/>
          </a:prstGeom>
          <a:noFill/>
        </p:spPr>
        <p:txBody>
          <a:bodyPr wrap="none" rtlCol="0">
            <a:spAutoFit/>
          </a:bodyPr>
          <a:lstStyle/>
          <a:p>
            <a:r>
              <a:rPr lang="en-US" sz="4400" b="1">
                <a:solidFill>
                  <a:srgbClr val="55AEB2"/>
                </a:solidFill>
                <a:latin typeface="Century Gothic" panose="020B0502020202020204" pitchFamily="34" charset="0"/>
              </a:rPr>
              <a:t>Project Partners</a:t>
            </a:r>
          </a:p>
        </p:txBody>
      </p:sp>
      <p:sp>
        <p:nvSpPr>
          <p:cNvPr id="22" name="TextBox 21">
            <a:extLst>
              <a:ext uri="{FF2B5EF4-FFF2-40B4-BE49-F238E27FC236}">
                <a16:creationId xmlns:a16="http://schemas.microsoft.com/office/drawing/2014/main" id="{DADBC8F7-A85D-3E4A-834E-92FE4F1AB007}"/>
              </a:ext>
            </a:extLst>
          </p:cNvPr>
          <p:cNvSpPr txBox="1"/>
          <p:nvPr/>
        </p:nvSpPr>
        <p:spPr>
          <a:xfrm>
            <a:off x="868453" y="30233760"/>
            <a:ext cx="4542503" cy="769441"/>
          </a:xfrm>
          <a:prstGeom prst="rect">
            <a:avLst/>
          </a:prstGeom>
          <a:noFill/>
        </p:spPr>
        <p:txBody>
          <a:bodyPr wrap="none" rtlCol="0" anchor="ctr">
            <a:spAutoFit/>
          </a:bodyPr>
          <a:lstStyle/>
          <a:p>
            <a:r>
              <a:rPr lang="en-US" sz="4400" b="1">
                <a:solidFill>
                  <a:srgbClr val="55AEB2"/>
                </a:solidFill>
                <a:latin typeface="Century Gothic" panose="020B0502020202020204" pitchFamily="34" charset="0"/>
              </a:rPr>
              <a:t>Team Members</a:t>
            </a:r>
          </a:p>
        </p:txBody>
      </p:sp>
      <p:sp>
        <p:nvSpPr>
          <p:cNvPr id="27" name="Text Placeholder 16">
            <a:extLst>
              <a:ext uri="{FF2B5EF4-FFF2-40B4-BE49-F238E27FC236}">
                <a16:creationId xmlns:a16="http://schemas.microsoft.com/office/drawing/2014/main" id="{B28218B1-CC26-1748-A80F-C67D9F623F59}"/>
              </a:ext>
            </a:extLst>
          </p:cNvPr>
          <p:cNvSpPr txBox="1">
            <a:spLocks/>
          </p:cNvSpPr>
          <p:nvPr/>
        </p:nvSpPr>
        <p:spPr>
          <a:xfrm>
            <a:off x="663846" y="33377060"/>
            <a:ext cx="2834640" cy="923330"/>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a:solidFill>
                  <a:schemeClr val="tx1">
                    <a:lumMod val="75000"/>
                    <a:lumOff val="25000"/>
                  </a:schemeClr>
                </a:solidFill>
                <a:latin typeface="Garamond" panose="02020404030301010803" pitchFamily="18" charset="0"/>
              </a:rPr>
              <a:t>Ethan Gates</a:t>
            </a:r>
          </a:p>
          <a:p>
            <a:pPr algn="ctr">
              <a:lnSpc>
                <a:spcPct val="100000"/>
              </a:lnSpc>
              <a:spcBef>
                <a:spcPts val="0"/>
              </a:spcBef>
            </a:pPr>
            <a:r>
              <a:rPr lang="en-US">
                <a:solidFill>
                  <a:schemeClr val="tx1">
                    <a:lumMod val="75000"/>
                    <a:lumOff val="25000"/>
                  </a:schemeClr>
                </a:solidFill>
                <a:latin typeface="Garamond" panose="02020404030301010803" pitchFamily="18" charset="0"/>
              </a:rPr>
              <a:t>Project Lead</a:t>
            </a:r>
          </a:p>
        </p:txBody>
      </p:sp>
      <p:sp>
        <p:nvSpPr>
          <p:cNvPr id="30" name="Text Placeholder 16">
            <a:extLst>
              <a:ext uri="{FF2B5EF4-FFF2-40B4-BE49-F238E27FC236}">
                <a16:creationId xmlns:a16="http://schemas.microsoft.com/office/drawing/2014/main" id="{DE579121-499F-A942-88A7-A0E367204A8F}"/>
              </a:ext>
            </a:extLst>
          </p:cNvPr>
          <p:cNvSpPr txBox="1">
            <a:spLocks/>
          </p:cNvSpPr>
          <p:nvPr/>
        </p:nvSpPr>
        <p:spPr>
          <a:xfrm>
            <a:off x="6548106" y="33332016"/>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a:solidFill>
                  <a:schemeClr val="tx1">
                    <a:lumMod val="75000"/>
                    <a:lumOff val="25000"/>
                  </a:schemeClr>
                </a:solidFill>
                <a:latin typeface="Garamond" panose="02020404030301010803" pitchFamily="18" charset="0"/>
              </a:rPr>
              <a:t>Max </a:t>
            </a:r>
            <a:r>
              <a:rPr lang="en-US" b="1" err="1">
                <a:solidFill>
                  <a:schemeClr val="tx1">
                    <a:lumMod val="75000"/>
                    <a:lumOff val="25000"/>
                  </a:schemeClr>
                </a:solidFill>
                <a:latin typeface="Garamond" panose="02020404030301010803" pitchFamily="18" charset="0"/>
              </a:rPr>
              <a:t>VanArnam</a:t>
            </a:r>
            <a:endParaRPr lang="en-US" b="1">
              <a:solidFill>
                <a:schemeClr val="tx1">
                  <a:lumMod val="75000"/>
                  <a:lumOff val="25000"/>
                </a:schemeClr>
              </a:solidFill>
              <a:latin typeface="Garamond" panose="02020404030301010803" pitchFamily="18" charset="0"/>
            </a:endParaRPr>
          </a:p>
        </p:txBody>
      </p:sp>
      <p:sp>
        <p:nvSpPr>
          <p:cNvPr id="33" name="Text Placeholder 16">
            <a:extLst>
              <a:ext uri="{FF2B5EF4-FFF2-40B4-BE49-F238E27FC236}">
                <a16:creationId xmlns:a16="http://schemas.microsoft.com/office/drawing/2014/main" id="{ECBB7FA8-F9CB-4343-9E9B-F0FDC7AE37C7}"/>
              </a:ext>
            </a:extLst>
          </p:cNvPr>
          <p:cNvSpPr txBox="1">
            <a:spLocks/>
          </p:cNvSpPr>
          <p:nvPr/>
        </p:nvSpPr>
        <p:spPr>
          <a:xfrm>
            <a:off x="9602847" y="33332016"/>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a:solidFill>
                  <a:schemeClr val="tx1">
                    <a:lumMod val="75000"/>
                    <a:lumOff val="25000"/>
                  </a:schemeClr>
                </a:solidFill>
                <a:latin typeface="Garamond" panose="02020404030301010803" pitchFamily="18" charset="0"/>
              </a:rPr>
              <a:t>Jonathan Szeto</a:t>
            </a:r>
          </a:p>
        </p:txBody>
      </p:sp>
      <p:sp>
        <p:nvSpPr>
          <p:cNvPr id="36" name="Text Placeholder 16">
            <a:extLst>
              <a:ext uri="{FF2B5EF4-FFF2-40B4-BE49-F238E27FC236}">
                <a16:creationId xmlns:a16="http://schemas.microsoft.com/office/drawing/2014/main" id="{C9A2BDDB-7307-134C-862D-2E2389AD75C6}"/>
              </a:ext>
            </a:extLst>
          </p:cNvPr>
          <p:cNvSpPr txBox="1">
            <a:spLocks/>
          </p:cNvSpPr>
          <p:nvPr/>
        </p:nvSpPr>
        <p:spPr>
          <a:xfrm>
            <a:off x="3763631" y="33332016"/>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a:solidFill>
                  <a:schemeClr val="tx1">
                    <a:lumMod val="75000"/>
                    <a:lumOff val="25000"/>
                  </a:schemeClr>
                </a:solidFill>
                <a:latin typeface="Garamond" panose="02020404030301010803" pitchFamily="18" charset="0"/>
              </a:rPr>
              <a:t>Stefanie Mendoza</a:t>
            </a:r>
          </a:p>
        </p:txBody>
      </p:sp>
      <p:sp>
        <p:nvSpPr>
          <p:cNvPr id="37" name="Text Placeholder 16">
            <a:extLst>
              <a:ext uri="{FF2B5EF4-FFF2-40B4-BE49-F238E27FC236}">
                <a16:creationId xmlns:a16="http://schemas.microsoft.com/office/drawing/2014/main" id="{631B4A2A-CE5C-474A-AA98-CC9A62589A0E}"/>
              </a:ext>
            </a:extLst>
          </p:cNvPr>
          <p:cNvSpPr txBox="1">
            <a:spLocks/>
          </p:cNvSpPr>
          <p:nvPr/>
        </p:nvSpPr>
        <p:spPr>
          <a:xfrm>
            <a:off x="892616" y="5222358"/>
            <a:ext cx="11732549" cy="4649126"/>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2400" b="0" i="0" dirty="0">
                <a:solidFill>
                  <a:srgbClr val="000000"/>
                </a:solidFill>
                <a:effectLst/>
                <a:latin typeface="Garamond"/>
              </a:rPr>
              <a:t>Storm and wastewater runoff are large sources of pollutant discharge along the southern California coast and are major concerns pertaining to the health of local communities and ecosystems. However, studying the deteriorated water quality </a:t>
            </a:r>
            <a:r>
              <a:rPr lang="en-US" sz="2400" dirty="0">
                <a:solidFill>
                  <a:srgbClr val="000000"/>
                </a:solidFill>
                <a:latin typeface="Garamond"/>
              </a:rPr>
              <a:t>caused by</a:t>
            </a:r>
            <a:r>
              <a:rPr lang="en-US" sz="2400" b="0" i="0" dirty="0">
                <a:solidFill>
                  <a:srgbClr val="000000"/>
                </a:solidFill>
                <a:effectLst/>
                <a:latin typeface="Garamond"/>
              </a:rPr>
              <a:t> these events along the coasts can be difficult given the dynamic nature of winds and currents. This project utilized satellite imagery </a:t>
            </a:r>
            <a:r>
              <a:rPr lang="en-US" sz="2400" dirty="0">
                <a:solidFill>
                  <a:srgbClr val="000000"/>
                </a:solidFill>
                <a:latin typeface="Garamond"/>
              </a:rPr>
              <a:t>and the Optical Reef and Coastal Area Assessment (ORCAA) Google Earth Engine tool </a:t>
            </a:r>
            <a:r>
              <a:rPr lang="en-US" sz="2400" b="0" i="0" dirty="0">
                <a:solidFill>
                  <a:srgbClr val="000000"/>
                </a:solidFill>
                <a:effectLst/>
                <a:latin typeface="Garamond"/>
              </a:rPr>
              <a:t>to visualize and analyze the water quality of the San Diego coast after major storm and wastewater events </a:t>
            </a:r>
            <a:r>
              <a:rPr lang="en-US" sz="2400" dirty="0">
                <a:solidFill>
                  <a:srgbClr val="000000"/>
                </a:solidFill>
                <a:latin typeface="Garamond"/>
              </a:rPr>
              <a:t>as an alternative for </a:t>
            </a:r>
            <a:r>
              <a:rPr lang="en-US" sz="2400" b="0" i="0" dirty="0">
                <a:solidFill>
                  <a:srgbClr val="000000"/>
                </a:solidFill>
                <a:effectLst/>
                <a:latin typeface="Garamond"/>
              </a:rPr>
              <a:t>in-situ sampling. </a:t>
            </a:r>
            <a:r>
              <a:rPr lang="en-US" sz="2400" dirty="0">
                <a:solidFill>
                  <a:srgbClr val="000000"/>
                </a:solidFill>
                <a:latin typeface="Garamond"/>
              </a:rPr>
              <a:t>Using Landsat 8 Operational Land Imager (OLI) and Sentinel-2 Multispectral Instrument (MSI), </a:t>
            </a:r>
            <a:r>
              <a:rPr lang="en-US" sz="2400" b="0" i="0" dirty="0">
                <a:solidFill>
                  <a:srgbClr val="000000"/>
                </a:solidFill>
                <a:effectLst/>
                <a:latin typeface="Garamond"/>
              </a:rPr>
              <a:t>the team analyzed the </a:t>
            </a:r>
            <a:r>
              <a:rPr lang="en-US" sz="2400" dirty="0">
                <a:solidFill>
                  <a:srgbClr val="000000"/>
                </a:solidFill>
                <a:latin typeface="Garamond"/>
              </a:rPr>
              <a:t>extent </a:t>
            </a:r>
            <a:r>
              <a:rPr lang="en-US" sz="2400" b="0" i="0" dirty="0">
                <a:solidFill>
                  <a:srgbClr val="000000"/>
                </a:solidFill>
                <a:effectLst/>
                <a:latin typeface="Garamond"/>
              </a:rPr>
              <a:t>of </a:t>
            </a:r>
            <a:r>
              <a:rPr lang="en-US" sz="2400" dirty="0">
                <a:solidFill>
                  <a:srgbClr val="000000"/>
                </a:solidFill>
                <a:latin typeface="Garamond"/>
              </a:rPr>
              <a:t>pollution </a:t>
            </a:r>
            <a:r>
              <a:rPr lang="en-US" sz="2400" b="0" i="0" dirty="0">
                <a:solidFill>
                  <a:srgbClr val="000000"/>
                </a:solidFill>
                <a:effectLst/>
                <a:latin typeface="Garamond"/>
              </a:rPr>
              <a:t>plumes </a:t>
            </a:r>
            <a:r>
              <a:rPr lang="en-US" sz="2400" dirty="0">
                <a:solidFill>
                  <a:srgbClr val="000000"/>
                </a:solidFill>
                <a:latin typeface="Garamond"/>
              </a:rPr>
              <a:t>released from the Tijuana River Estuary from 2013 to 2022 and</a:t>
            </a:r>
            <a:r>
              <a:rPr lang="en-US" sz="2400" b="0" i="0" dirty="0">
                <a:solidFill>
                  <a:srgbClr val="000000"/>
                </a:solidFill>
                <a:effectLst/>
                <a:latin typeface="Garamond"/>
              </a:rPr>
              <a:t> estimated </a:t>
            </a:r>
            <a:r>
              <a:rPr lang="en-US" sz="2400" dirty="0">
                <a:solidFill>
                  <a:srgbClr val="000000"/>
                </a:solidFill>
                <a:latin typeface="Garamond"/>
              </a:rPr>
              <a:t>water</a:t>
            </a:r>
            <a:r>
              <a:rPr lang="en-US" sz="2400" b="0" i="0" dirty="0">
                <a:solidFill>
                  <a:srgbClr val="000000"/>
                </a:solidFill>
                <a:effectLst/>
                <a:latin typeface="Garamond"/>
              </a:rPr>
              <a:t> quality parameters, </a:t>
            </a:r>
            <a:r>
              <a:rPr lang="en-US" sz="2400" dirty="0">
                <a:solidFill>
                  <a:srgbClr val="000000"/>
                </a:solidFill>
                <a:latin typeface="Garamond"/>
              </a:rPr>
              <a:t>such as </a:t>
            </a:r>
            <a:r>
              <a:rPr lang="en-US" sz="2400" b="0" i="0" dirty="0">
                <a:solidFill>
                  <a:srgbClr val="000000"/>
                </a:solidFill>
                <a:effectLst/>
                <a:latin typeface="Garamond"/>
              </a:rPr>
              <a:t>colored dissolved organic matter (CDOM). </a:t>
            </a:r>
            <a:r>
              <a:rPr lang="en-US" sz="2400" dirty="0">
                <a:solidFill>
                  <a:srgbClr val="000000"/>
                </a:solidFill>
                <a:latin typeface="Garamond"/>
              </a:rPr>
              <a:t>Remotely-sensed</a:t>
            </a:r>
            <a:r>
              <a:rPr lang="en-US" sz="2400" b="0" i="0" dirty="0">
                <a:solidFill>
                  <a:srgbClr val="000000"/>
                </a:solidFill>
                <a:effectLst/>
                <a:latin typeface="Garamond"/>
              </a:rPr>
              <a:t> </a:t>
            </a:r>
            <a:r>
              <a:rPr lang="en-US" sz="2400" dirty="0">
                <a:solidFill>
                  <a:srgbClr val="000000"/>
                </a:solidFill>
                <a:latin typeface="Garamond"/>
              </a:rPr>
              <a:t>turbidity, chlorophyl-a, </a:t>
            </a:r>
            <a:r>
              <a:rPr lang="en-US" sz="2400" b="0" i="0" dirty="0">
                <a:solidFill>
                  <a:srgbClr val="000000"/>
                </a:solidFill>
                <a:effectLst/>
                <a:latin typeface="Garamond"/>
              </a:rPr>
              <a:t> and CDOM were also cross validated with in-situ data from NOAA </a:t>
            </a:r>
            <a:r>
              <a:rPr lang="en-US" sz="2400" dirty="0">
                <a:solidFill>
                  <a:srgbClr val="000000"/>
                </a:solidFill>
                <a:latin typeface="Garamond"/>
              </a:rPr>
              <a:t>and the San Diego Public </a:t>
            </a:r>
            <a:r>
              <a:rPr lang="en-US" sz="2400" b="0" i="0" dirty="0">
                <a:solidFill>
                  <a:srgbClr val="000000"/>
                </a:solidFill>
                <a:effectLst/>
                <a:latin typeface="Garamond"/>
              </a:rPr>
              <a:t>Utilities in the San Diego coastal area to evaluate the accuracy of </a:t>
            </a:r>
            <a:r>
              <a:rPr lang="en-US" sz="2400" dirty="0">
                <a:solidFill>
                  <a:srgbClr val="000000"/>
                </a:solidFill>
                <a:latin typeface="Garamond"/>
              </a:rPr>
              <a:t>water quality data derived from satellite imagery.</a:t>
            </a:r>
            <a:endParaRPr lang="en-US" sz="2400" dirty="0">
              <a:solidFill>
                <a:schemeClr val="tx1">
                  <a:lumMod val="75000"/>
                  <a:lumOff val="25000"/>
                </a:schemeClr>
              </a:solidFill>
              <a:latin typeface="Garamond" panose="02020404030301010803" pitchFamily="18" charset="0"/>
            </a:endParaRPr>
          </a:p>
        </p:txBody>
      </p:sp>
      <p:sp>
        <p:nvSpPr>
          <p:cNvPr id="38" name="TextBox 37">
            <a:extLst>
              <a:ext uri="{FF2B5EF4-FFF2-40B4-BE49-F238E27FC236}">
                <a16:creationId xmlns:a16="http://schemas.microsoft.com/office/drawing/2014/main" id="{1EC47E79-0327-A941-B47B-0BC48AE55838}"/>
              </a:ext>
            </a:extLst>
          </p:cNvPr>
          <p:cNvSpPr txBox="1"/>
          <p:nvPr/>
        </p:nvSpPr>
        <p:spPr>
          <a:xfrm>
            <a:off x="878674" y="4484915"/>
            <a:ext cx="2475358" cy="769441"/>
          </a:xfrm>
          <a:prstGeom prst="rect">
            <a:avLst/>
          </a:prstGeom>
          <a:noFill/>
        </p:spPr>
        <p:txBody>
          <a:bodyPr wrap="none" rtlCol="0">
            <a:spAutoFit/>
          </a:bodyPr>
          <a:lstStyle/>
          <a:p>
            <a:r>
              <a:rPr lang="en-US" sz="4400" b="1" dirty="0">
                <a:solidFill>
                  <a:srgbClr val="55AEB2"/>
                </a:solidFill>
                <a:latin typeface="Century Gothic" panose="020B0502020202020204" pitchFamily="34" charset="0"/>
              </a:rPr>
              <a:t>Abstract</a:t>
            </a:r>
          </a:p>
        </p:txBody>
      </p:sp>
      <p:sp>
        <p:nvSpPr>
          <p:cNvPr id="35" name="Text Placeholder 11"/>
          <p:cNvSpPr txBox="1">
            <a:spLocks/>
          </p:cNvSpPr>
          <p:nvPr/>
        </p:nvSpPr>
        <p:spPr>
          <a:xfrm>
            <a:off x="10675660" y="34747687"/>
            <a:ext cx="12171263" cy="799613"/>
          </a:xfrm>
          <a:prstGeom prst="rect">
            <a:avLst/>
          </a:prstGeom>
        </p:spPr>
        <p:txBody>
          <a:bodyPr>
            <a:norm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a:solidFill>
                  <a:srgbClr val="56ADB2"/>
                </a:solidFill>
              </a:rPr>
              <a:t>Node Location </a:t>
            </a:r>
          </a:p>
        </p:txBody>
      </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822" y="31207729"/>
            <a:ext cx="2103120" cy="2103120"/>
          </a:xfrm>
          <a:prstGeom prst="rect">
            <a:avLst/>
          </a:prstGeom>
        </p:spPr>
      </p:pic>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2720" y="31207729"/>
            <a:ext cx="2103120" cy="2103120"/>
          </a:xfrm>
          <a:prstGeom prst="rect">
            <a:avLst/>
          </a:prstGeom>
        </p:spPr>
      </p:pic>
      <p:sp>
        <p:nvSpPr>
          <p:cNvPr id="42" name="Title 3">
            <a:extLst>
              <a:ext uri="{FF2B5EF4-FFF2-40B4-BE49-F238E27FC236}">
                <a16:creationId xmlns:a16="http://schemas.microsoft.com/office/drawing/2014/main" id="{BF2AE676-7BC0-435A-A97D-EFAB75EA6A6D}"/>
              </a:ext>
            </a:extLst>
          </p:cNvPr>
          <p:cNvSpPr txBox="1">
            <a:spLocks/>
          </p:cNvSpPr>
          <p:nvPr/>
        </p:nvSpPr>
        <p:spPr>
          <a:xfrm>
            <a:off x="24995303" y="4648200"/>
            <a:ext cx="1522297" cy="29451299"/>
          </a:xfrm>
          <a:prstGeom prst="rect">
            <a:avLst/>
          </a:prstGeom>
        </p:spPr>
        <p:txBody>
          <a:bodyPr vert="vert270" anchor="t">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b="1">
                <a:solidFill>
                  <a:srgbClr val="55AEB2"/>
                </a:solidFill>
              </a:rPr>
              <a:t>San Diego Coast </a:t>
            </a:r>
            <a:r>
              <a:rPr lang="en-US" sz="10000">
                <a:solidFill>
                  <a:srgbClr val="55AEB2"/>
                </a:solidFill>
              </a:rPr>
              <a:t>Water Resources</a:t>
            </a:r>
          </a:p>
        </p:txBody>
      </p:sp>
      <p:sp>
        <p:nvSpPr>
          <p:cNvPr id="41" name="Text Placeholder 11">
            <a:extLst>
              <a:ext uri="{FF2B5EF4-FFF2-40B4-BE49-F238E27FC236}">
                <a16:creationId xmlns:a16="http://schemas.microsoft.com/office/drawing/2014/main" id="{349CAD32-DF9D-46A9-93A4-E145CB397D53}"/>
              </a:ext>
            </a:extLst>
          </p:cNvPr>
          <p:cNvSpPr txBox="1">
            <a:spLocks/>
          </p:cNvSpPr>
          <p:nvPr/>
        </p:nvSpPr>
        <p:spPr>
          <a:xfrm>
            <a:off x="5430554" y="34770348"/>
            <a:ext cx="6404732" cy="653305"/>
          </a:xfrm>
          <a:prstGeom prst="rect">
            <a:avLst/>
          </a:prstGeom>
        </p:spPr>
        <p:txBody>
          <a:bodyPr>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l"/>
            <a:r>
              <a:rPr lang="en-US" spc="100">
                <a:solidFill>
                  <a:schemeClr val="bg1"/>
                </a:solidFill>
              </a:rPr>
              <a:t>California – Ames</a:t>
            </a:r>
            <a:endParaRPr lang="en-US">
              <a:solidFill>
                <a:schemeClr val="bg1"/>
              </a:solidFill>
            </a:endParaRPr>
          </a:p>
        </p:txBody>
      </p:sp>
      <p:grpSp>
        <p:nvGrpSpPr>
          <p:cNvPr id="61" name="Group 60">
            <a:extLst>
              <a:ext uri="{FF2B5EF4-FFF2-40B4-BE49-F238E27FC236}">
                <a16:creationId xmlns:a16="http://schemas.microsoft.com/office/drawing/2014/main" id="{25CF66D3-48E2-F0DB-8CD5-43AF7EDEEE7B}"/>
              </a:ext>
            </a:extLst>
          </p:cNvPr>
          <p:cNvGrpSpPr/>
          <p:nvPr/>
        </p:nvGrpSpPr>
        <p:grpSpPr>
          <a:xfrm>
            <a:off x="841587" y="17186861"/>
            <a:ext cx="10784231" cy="3632377"/>
            <a:chOff x="798067" y="17339480"/>
            <a:chExt cx="10330963" cy="3386457"/>
          </a:xfrm>
        </p:grpSpPr>
        <p:pic>
          <p:nvPicPr>
            <p:cNvPr id="56" name="Picture 55" descr="Map&#10;&#10;Description automatically generated">
              <a:extLst>
                <a:ext uri="{FF2B5EF4-FFF2-40B4-BE49-F238E27FC236}">
                  <a16:creationId xmlns:a16="http://schemas.microsoft.com/office/drawing/2014/main" id="{D0F6EA36-9FCF-7B8D-DAAD-A8636C6A3CC9}"/>
                </a:ext>
              </a:extLst>
            </p:cNvPr>
            <p:cNvPicPr>
              <a:picLocks noChangeAspect="1"/>
            </p:cNvPicPr>
            <p:nvPr/>
          </p:nvPicPr>
          <p:blipFill rotWithShape="1">
            <a:blip r:embed="rId5">
              <a:extLst>
                <a:ext uri="{28A0092B-C50C-407E-A947-70E740481C1C}">
                  <a14:useLocalDpi xmlns:a14="http://schemas.microsoft.com/office/drawing/2010/main" val="0"/>
                </a:ext>
              </a:extLst>
            </a:blip>
            <a:srcRect t="1726" r="13884" b="6747"/>
            <a:stretch/>
          </p:blipFill>
          <p:spPr>
            <a:xfrm>
              <a:off x="798067" y="17339480"/>
              <a:ext cx="4788917" cy="3386457"/>
            </a:xfrm>
            <a:prstGeom prst="rect">
              <a:avLst/>
            </a:prstGeom>
          </p:spPr>
        </p:pic>
        <p:pic>
          <p:nvPicPr>
            <p:cNvPr id="59" name="Picture 58" descr="Map&#10;&#10;Description automatically generated">
              <a:extLst>
                <a:ext uri="{FF2B5EF4-FFF2-40B4-BE49-F238E27FC236}">
                  <a16:creationId xmlns:a16="http://schemas.microsoft.com/office/drawing/2014/main" id="{E261A8C7-2345-806C-8298-B785AC9238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2677" y="17345682"/>
              <a:ext cx="5036353" cy="3380255"/>
            </a:xfrm>
            <a:prstGeom prst="rect">
              <a:avLst/>
            </a:prstGeom>
          </p:spPr>
        </p:pic>
        <p:sp>
          <p:nvSpPr>
            <p:cNvPr id="60" name="Right Arrow 59">
              <a:extLst>
                <a:ext uri="{FF2B5EF4-FFF2-40B4-BE49-F238E27FC236}">
                  <a16:creationId xmlns:a16="http://schemas.microsoft.com/office/drawing/2014/main" id="{FADC0B33-CEB0-F25F-52E0-1824479EB00F}"/>
                </a:ext>
              </a:extLst>
            </p:cNvPr>
            <p:cNvSpPr/>
            <p:nvPr/>
          </p:nvSpPr>
          <p:spPr>
            <a:xfrm>
              <a:off x="4997828" y="18715390"/>
              <a:ext cx="1893889" cy="863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3" name="Table 7">
            <a:extLst>
              <a:ext uri="{FF2B5EF4-FFF2-40B4-BE49-F238E27FC236}">
                <a16:creationId xmlns:a16="http://schemas.microsoft.com/office/drawing/2014/main" id="{E7CCF2F0-B713-F918-7AC2-837320AB5A18}"/>
              </a:ext>
            </a:extLst>
          </p:cNvPr>
          <p:cNvGraphicFramePr>
            <a:graphicFrameLocks noGrp="1"/>
          </p:cNvGraphicFramePr>
          <p:nvPr>
            <p:extLst>
              <p:ext uri="{D42A27DB-BD31-4B8C-83A1-F6EECF244321}">
                <p14:modId xmlns:p14="http://schemas.microsoft.com/office/powerpoint/2010/main" val="278269369"/>
              </p:ext>
            </p:extLst>
          </p:nvPr>
        </p:nvGraphicFramePr>
        <p:xfrm>
          <a:off x="12779695" y="13288832"/>
          <a:ext cx="12139185" cy="3200919"/>
        </p:xfrm>
        <a:graphic>
          <a:graphicData uri="http://schemas.openxmlformats.org/drawingml/2006/table">
            <a:tbl>
              <a:tblPr firstRow="1" bandRow="1">
                <a:tableStyleId>{5C22544A-7EE6-4342-B048-85BDC9FD1C3A}</a:tableStyleId>
              </a:tblPr>
              <a:tblGrid>
                <a:gridCol w="2099333">
                  <a:extLst>
                    <a:ext uri="{9D8B030D-6E8A-4147-A177-3AD203B41FA5}">
                      <a16:colId xmlns:a16="http://schemas.microsoft.com/office/drawing/2014/main" val="1025071382"/>
                    </a:ext>
                  </a:extLst>
                </a:gridCol>
                <a:gridCol w="2099333">
                  <a:extLst>
                    <a:ext uri="{9D8B030D-6E8A-4147-A177-3AD203B41FA5}">
                      <a16:colId xmlns:a16="http://schemas.microsoft.com/office/drawing/2014/main" val="686550399"/>
                    </a:ext>
                  </a:extLst>
                </a:gridCol>
                <a:gridCol w="1642519">
                  <a:extLst>
                    <a:ext uri="{9D8B030D-6E8A-4147-A177-3AD203B41FA5}">
                      <a16:colId xmlns:a16="http://schemas.microsoft.com/office/drawing/2014/main" val="2688207753"/>
                    </a:ext>
                  </a:extLst>
                </a:gridCol>
                <a:gridCol w="1991220">
                  <a:extLst>
                    <a:ext uri="{9D8B030D-6E8A-4147-A177-3AD203B41FA5}">
                      <a16:colId xmlns:a16="http://schemas.microsoft.com/office/drawing/2014/main" val="1526971737"/>
                    </a:ext>
                  </a:extLst>
                </a:gridCol>
                <a:gridCol w="1828800">
                  <a:extLst>
                    <a:ext uri="{9D8B030D-6E8A-4147-A177-3AD203B41FA5}">
                      <a16:colId xmlns:a16="http://schemas.microsoft.com/office/drawing/2014/main" val="2817220642"/>
                    </a:ext>
                  </a:extLst>
                </a:gridCol>
                <a:gridCol w="2477980">
                  <a:extLst>
                    <a:ext uri="{9D8B030D-6E8A-4147-A177-3AD203B41FA5}">
                      <a16:colId xmlns:a16="http://schemas.microsoft.com/office/drawing/2014/main" val="3321186471"/>
                    </a:ext>
                  </a:extLst>
                </a:gridCol>
              </a:tblGrid>
              <a:tr h="945053">
                <a:tc>
                  <a:txBody>
                    <a:bodyPr/>
                    <a:lstStyle/>
                    <a:p>
                      <a:pPr algn="ctr"/>
                      <a:r>
                        <a:rPr lang="en-US" sz="1900" dirty="0">
                          <a:latin typeface="Garamond" panose="02020404030301010803" pitchFamily="18" charset="0"/>
                        </a:rPr>
                        <a:t>Plume Type</a:t>
                      </a:r>
                    </a:p>
                  </a:txBody>
                  <a:tcPr/>
                </a:tc>
                <a:tc>
                  <a:txBody>
                    <a:bodyPr/>
                    <a:lstStyle/>
                    <a:p>
                      <a:pPr algn="ctr"/>
                      <a:r>
                        <a:rPr lang="en-US" sz="1900">
                          <a:latin typeface="Garamond" panose="02020404030301010803" pitchFamily="18" charset="0"/>
                        </a:rPr>
                        <a:t>Turbidity Thresholds</a:t>
                      </a:r>
                    </a:p>
                  </a:txBody>
                  <a:tcPr/>
                </a:tc>
                <a:tc>
                  <a:txBody>
                    <a:bodyPr/>
                    <a:lstStyle/>
                    <a:p>
                      <a:pPr algn="ctr"/>
                      <a:r>
                        <a:rPr lang="en-US" sz="1900">
                          <a:latin typeface="Garamond"/>
                        </a:rPr>
                        <a:t>Area (mi</a:t>
                      </a:r>
                      <a:r>
                        <a:rPr lang="en-US" sz="1900" baseline="30000">
                          <a:latin typeface="Garamond"/>
                        </a:rPr>
                        <a:t>2</a:t>
                      </a:r>
                      <a:r>
                        <a:rPr lang="en-US" sz="1900" baseline="0">
                          <a:latin typeface="Garamond"/>
                        </a:rPr>
                        <a:t>)</a:t>
                      </a:r>
                      <a:endParaRPr lang="en-US" sz="1900">
                        <a:latin typeface="Garamond"/>
                      </a:endParaRPr>
                    </a:p>
                  </a:txBody>
                  <a:tcPr/>
                </a:tc>
                <a:tc>
                  <a:txBody>
                    <a:bodyPr/>
                    <a:lstStyle/>
                    <a:p>
                      <a:pPr marL="0" marR="0" lvl="0" indent="0" algn="ctr" defTabSz="2743200" rtl="0" eaLnBrk="1" fontAlgn="auto" latinLnBrk="0" hangingPunct="1">
                        <a:lnSpc>
                          <a:spcPct val="100000"/>
                        </a:lnSpc>
                        <a:spcBef>
                          <a:spcPts val="0"/>
                        </a:spcBef>
                        <a:spcAft>
                          <a:spcPts val="0"/>
                        </a:spcAft>
                        <a:buClrTx/>
                        <a:buSzTx/>
                        <a:buFontTx/>
                        <a:buNone/>
                        <a:tabLst/>
                        <a:defRPr/>
                      </a:pPr>
                      <a:r>
                        <a:rPr lang="en-US" sz="1900">
                          <a:latin typeface="Garamond" panose="02020404030301010803" pitchFamily="18" charset="0"/>
                        </a:rPr>
                        <a:t>CDOM (m</a:t>
                      </a:r>
                      <a:r>
                        <a:rPr lang="en-US" sz="1900" baseline="30000">
                          <a:latin typeface="Garamond" panose="02020404030301010803" pitchFamily="18" charset="0"/>
                        </a:rPr>
                        <a:t>-1</a:t>
                      </a:r>
                      <a:r>
                        <a:rPr lang="en-US" sz="1900" baseline="0">
                          <a:latin typeface="Garamond" panose="02020404030301010803" pitchFamily="18" charset="0"/>
                        </a:rPr>
                        <a:t>)</a:t>
                      </a:r>
                      <a:endParaRPr lang="en-US" sz="1900">
                        <a:latin typeface="Garamond" panose="02020404030301010803" pitchFamily="18" charset="0"/>
                      </a:endParaRPr>
                    </a:p>
                    <a:p>
                      <a:pPr algn="ctr"/>
                      <a:endParaRPr lang="en-US" sz="1900">
                        <a:latin typeface="Garamond" panose="02020404030301010803" pitchFamily="18" charset="0"/>
                      </a:endParaRPr>
                    </a:p>
                  </a:txBody>
                  <a:tcPr/>
                </a:tc>
                <a:tc>
                  <a:txBody>
                    <a:bodyPr/>
                    <a:lstStyle/>
                    <a:p>
                      <a:pPr algn="ctr"/>
                      <a:r>
                        <a:rPr lang="en-US" sz="1900" dirty="0">
                          <a:latin typeface="Garamond" panose="02020404030301010803" pitchFamily="18" charset="0"/>
                        </a:rPr>
                        <a:t>Turbidity (FNU/NTU)</a:t>
                      </a:r>
                    </a:p>
                  </a:txBody>
                  <a:tcPr/>
                </a:tc>
                <a:tc>
                  <a:txBody>
                    <a:bodyPr/>
                    <a:lstStyle/>
                    <a:p>
                      <a:pPr algn="ctr"/>
                      <a:r>
                        <a:rPr lang="en-US" sz="1900" dirty="0">
                          <a:latin typeface="Garamond" panose="02020404030301010803" pitchFamily="18" charset="0"/>
                        </a:rPr>
                        <a:t>Chlorophyll-a </a:t>
                      </a:r>
                    </a:p>
                    <a:p>
                      <a:pPr algn="ctr"/>
                      <a:r>
                        <a:rPr lang="en-US" sz="1900" dirty="0">
                          <a:latin typeface="Garamond" panose="02020404030301010803" pitchFamily="18" charset="0"/>
                        </a:rPr>
                        <a:t>(µg/L)</a:t>
                      </a:r>
                    </a:p>
                  </a:txBody>
                  <a:tcPr/>
                </a:tc>
                <a:extLst>
                  <a:ext uri="{0D108BD9-81ED-4DB2-BD59-A6C34878D82A}">
                    <a16:rowId xmlns:a16="http://schemas.microsoft.com/office/drawing/2014/main" val="2574563339"/>
                  </a:ext>
                </a:extLst>
              </a:tr>
              <a:tr h="945053">
                <a:tc>
                  <a:txBody>
                    <a:bodyPr/>
                    <a:lstStyle/>
                    <a:p>
                      <a:pPr algn="ctr"/>
                      <a:r>
                        <a:rPr lang="en-US" sz="1800">
                          <a:latin typeface="Garamond" panose="02020404030301010803" pitchFamily="18" charset="0"/>
                        </a:rPr>
                        <a:t>Storm</a:t>
                      </a:r>
                    </a:p>
                  </a:txBody>
                  <a:tcPr/>
                </a:tc>
                <a:tc>
                  <a:txBody>
                    <a:bodyPr/>
                    <a:lstStyle/>
                    <a:p>
                      <a:pPr algn="ctr"/>
                      <a:r>
                        <a:rPr lang="en-US" sz="1800">
                          <a:latin typeface="Garamond"/>
                        </a:rPr>
                        <a:t>3.48</a:t>
                      </a:r>
                    </a:p>
                  </a:txBody>
                  <a:tcPr/>
                </a:tc>
                <a:tc>
                  <a:txBody>
                    <a:bodyPr/>
                    <a:lstStyle/>
                    <a:p>
                      <a:pPr algn="ctr"/>
                      <a:r>
                        <a:rPr lang="en-US" sz="1800">
                          <a:latin typeface="Garamond"/>
                        </a:rPr>
                        <a:t>4.18</a:t>
                      </a:r>
                    </a:p>
                  </a:txBody>
                  <a:tcPr/>
                </a:tc>
                <a:tc>
                  <a:txBody>
                    <a:bodyPr/>
                    <a:lstStyle/>
                    <a:p>
                      <a:pPr algn="ctr"/>
                      <a:r>
                        <a:rPr lang="en-US" sz="1800">
                          <a:latin typeface="Garamond"/>
                        </a:rPr>
                        <a:t>1.04</a:t>
                      </a:r>
                    </a:p>
                  </a:txBody>
                  <a:tcPr/>
                </a:tc>
                <a:tc>
                  <a:txBody>
                    <a:bodyPr/>
                    <a:lstStyle/>
                    <a:p>
                      <a:pPr algn="ctr"/>
                      <a:r>
                        <a:rPr lang="en-US" sz="1800">
                          <a:latin typeface="Garamond"/>
                        </a:rPr>
                        <a:t>5.59</a:t>
                      </a:r>
                    </a:p>
                  </a:txBody>
                  <a:tcPr/>
                </a:tc>
                <a:tc>
                  <a:txBody>
                    <a:bodyPr/>
                    <a:lstStyle/>
                    <a:p>
                      <a:pPr algn="ctr"/>
                      <a:r>
                        <a:rPr lang="en-US" sz="1800">
                          <a:latin typeface="Garamond"/>
                        </a:rPr>
                        <a:t>5.26</a:t>
                      </a:r>
                    </a:p>
                  </a:txBody>
                  <a:tcPr/>
                </a:tc>
                <a:extLst>
                  <a:ext uri="{0D108BD9-81ED-4DB2-BD59-A6C34878D82A}">
                    <a16:rowId xmlns:a16="http://schemas.microsoft.com/office/drawing/2014/main" val="3476029598"/>
                  </a:ext>
                </a:extLst>
              </a:tr>
              <a:tr h="945053">
                <a:tc>
                  <a:txBody>
                    <a:bodyPr/>
                    <a:lstStyle/>
                    <a:p>
                      <a:pPr algn="ctr"/>
                      <a:r>
                        <a:rPr lang="en-US" sz="1800">
                          <a:latin typeface="Garamond" panose="02020404030301010803" pitchFamily="18" charset="0"/>
                        </a:rPr>
                        <a:t>Waste</a:t>
                      </a:r>
                    </a:p>
                  </a:txBody>
                  <a:tcPr/>
                </a:tc>
                <a:tc>
                  <a:txBody>
                    <a:bodyPr/>
                    <a:lstStyle/>
                    <a:p>
                      <a:pPr algn="ctr"/>
                      <a:r>
                        <a:rPr lang="en-US" sz="1800">
                          <a:latin typeface="Garamond"/>
                        </a:rPr>
                        <a:t>1.44</a:t>
                      </a:r>
                    </a:p>
                  </a:txBody>
                  <a:tcPr/>
                </a:tc>
                <a:tc>
                  <a:txBody>
                    <a:bodyPr/>
                    <a:lstStyle/>
                    <a:p>
                      <a:pPr algn="ctr"/>
                      <a:r>
                        <a:rPr lang="en-US" sz="1800">
                          <a:latin typeface="Garamond"/>
                        </a:rPr>
                        <a:t>3.17</a:t>
                      </a:r>
                    </a:p>
                  </a:txBody>
                  <a:tcPr/>
                </a:tc>
                <a:tc>
                  <a:txBody>
                    <a:bodyPr/>
                    <a:lstStyle/>
                    <a:p>
                      <a:pPr algn="ctr"/>
                      <a:r>
                        <a:rPr lang="en-US" sz="1800">
                          <a:latin typeface="Garamond"/>
                        </a:rPr>
                        <a:t>0.12</a:t>
                      </a:r>
                    </a:p>
                  </a:txBody>
                  <a:tcPr/>
                </a:tc>
                <a:tc>
                  <a:txBody>
                    <a:bodyPr/>
                    <a:lstStyle/>
                    <a:p>
                      <a:pPr algn="ctr"/>
                      <a:r>
                        <a:rPr lang="en-US" sz="1800">
                          <a:latin typeface="Garamond"/>
                        </a:rPr>
                        <a:t>5.06</a:t>
                      </a:r>
                    </a:p>
                  </a:txBody>
                  <a:tcPr/>
                </a:tc>
                <a:tc>
                  <a:txBody>
                    <a:bodyPr/>
                    <a:lstStyle/>
                    <a:p>
                      <a:pPr algn="ctr"/>
                      <a:r>
                        <a:rPr lang="en-US" sz="1800">
                          <a:latin typeface="Garamond"/>
                        </a:rPr>
                        <a:t>1.85</a:t>
                      </a:r>
                    </a:p>
                  </a:txBody>
                  <a:tcPr/>
                </a:tc>
                <a:extLst>
                  <a:ext uri="{0D108BD9-81ED-4DB2-BD59-A6C34878D82A}">
                    <a16:rowId xmlns:a16="http://schemas.microsoft.com/office/drawing/2014/main" val="1019732354"/>
                  </a:ext>
                </a:extLst>
              </a:tr>
              <a:tr h="0">
                <a:tc>
                  <a:txBody>
                    <a:bodyPr/>
                    <a:lstStyle/>
                    <a:p>
                      <a:pPr algn="ctr"/>
                      <a:r>
                        <a:rPr lang="en-US" sz="1800">
                          <a:latin typeface="Garamond" panose="02020404030301010803" pitchFamily="18" charset="0"/>
                        </a:rPr>
                        <a:t>Mixed</a:t>
                      </a:r>
                    </a:p>
                  </a:txBody>
                  <a:tcPr/>
                </a:tc>
                <a:tc>
                  <a:txBody>
                    <a:bodyPr/>
                    <a:lstStyle/>
                    <a:p>
                      <a:pPr algn="ctr"/>
                      <a:r>
                        <a:rPr lang="en-US" sz="1800">
                          <a:latin typeface="Garamond"/>
                        </a:rPr>
                        <a:t>1.86</a:t>
                      </a:r>
                    </a:p>
                  </a:txBody>
                  <a:tcPr/>
                </a:tc>
                <a:tc>
                  <a:txBody>
                    <a:bodyPr/>
                    <a:lstStyle/>
                    <a:p>
                      <a:pPr algn="ctr"/>
                      <a:r>
                        <a:rPr lang="en-US" sz="1800">
                          <a:latin typeface="Garamond"/>
                        </a:rPr>
                        <a:t>4.18</a:t>
                      </a:r>
                    </a:p>
                  </a:txBody>
                  <a:tcPr/>
                </a:tc>
                <a:tc>
                  <a:txBody>
                    <a:bodyPr/>
                    <a:lstStyle/>
                    <a:p>
                      <a:pPr algn="ctr"/>
                      <a:r>
                        <a:rPr lang="en-US" sz="1800">
                          <a:latin typeface="Garamond"/>
                        </a:rPr>
                        <a:t>0.34</a:t>
                      </a:r>
                    </a:p>
                  </a:txBody>
                  <a:tcPr/>
                </a:tc>
                <a:tc>
                  <a:txBody>
                    <a:bodyPr/>
                    <a:lstStyle/>
                    <a:p>
                      <a:pPr algn="ctr"/>
                      <a:r>
                        <a:rPr lang="en-US" sz="1800">
                          <a:latin typeface="Garamond"/>
                        </a:rPr>
                        <a:t>5.29</a:t>
                      </a:r>
                    </a:p>
                  </a:txBody>
                  <a:tcPr/>
                </a:tc>
                <a:tc>
                  <a:txBody>
                    <a:bodyPr/>
                    <a:lstStyle/>
                    <a:p>
                      <a:pPr algn="ctr"/>
                      <a:r>
                        <a:rPr lang="en-US" sz="1800" dirty="0">
                          <a:latin typeface="Garamond"/>
                        </a:rPr>
                        <a:t>2.89</a:t>
                      </a:r>
                    </a:p>
                  </a:txBody>
                  <a:tcPr/>
                </a:tc>
                <a:extLst>
                  <a:ext uri="{0D108BD9-81ED-4DB2-BD59-A6C34878D82A}">
                    <a16:rowId xmlns:a16="http://schemas.microsoft.com/office/drawing/2014/main" val="3015300432"/>
                  </a:ext>
                </a:extLst>
              </a:tr>
            </a:tbl>
          </a:graphicData>
        </a:graphic>
      </p:graphicFrame>
      <p:sp>
        <p:nvSpPr>
          <p:cNvPr id="8" name="Text Placeholder 16">
            <a:extLst>
              <a:ext uri="{FF2B5EF4-FFF2-40B4-BE49-F238E27FC236}">
                <a16:creationId xmlns:a16="http://schemas.microsoft.com/office/drawing/2014/main" id="{E3FABAFB-8F79-B2CA-1E9F-705DEBB8FE22}"/>
              </a:ext>
            </a:extLst>
          </p:cNvPr>
          <p:cNvSpPr txBox="1">
            <a:spLocks/>
          </p:cNvSpPr>
          <p:nvPr/>
        </p:nvSpPr>
        <p:spPr>
          <a:xfrm>
            <a:off x="12797029" y="27968761"/>
            <a:ext cx="11430000" cy="2074741"/>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56ADB2"/>
              </a:buClr>
              <a:buFont typeface="Arial" panose="020B0604020202020204" pitchFamily="34" charset="0"/>
              <a:buChar char="•"/>
            </a:pPr>
            <a:r>
              <a:rPr lang="en-US" dirty="0">
                <a:solidFill>
                  <a:schemeClr val="tx1">
                    <a:lumMod val="75000"/>
                    <a:lumOff val="25000"/>
                  </a:schemeClr>
                </a:solidFill>
                <a:latin typeface="Garamond" panose="02020404030301010803" pitchFamily="18" charset="0"/>
              </a:rPr>
              <a:t>San Diego Regional Water Quality Control Board</a:t>
            </a:r>
          </a:p>
          <a:p>
            <a:pPr>
              <a:lnSpc>
                <a:spcPct val="100000"/>
              </a:lnSpc>
              <a:spcBef>
                <a:spcPts val="0"/>
              </a:spcBef>
              <a:spcAft>
                <a:spcPts val="600"/>
              </a:spcAft>
              <a:buClr>
                <a:srgbClr val="56ADB2"/>
              </a:buClr>
              <a:buFont typeface="Arial" panose="020B0604020202020204" pitchFamily="34" charset="0"/>
              <a:buChar char="•"/>
            </a:pPr>
            <a:r>
              <a:rPr lang="en-US" dirty="0">
                <a:solidFill>
                  <a:schemeClr val="tx1">
                    <a:lumMod val="75000"/>
                    <a:lumOff val="25000"/>
                  </a:schemeClr>
                </a:solidFill>
                <a:latin typeface="Garamond" panose="02020404030301010803" pitchFamily="18" charset="0"/>
              </a:rPr>
              <a:t>Water Keeper Alliance</a:t>
            </a:r>
          </a:p>
          <a:p>
            <a:pPr>
              <a:lnSpc>
                <a:spcPct val="100000"/>
              </a:lnSpc>
              <a:spcBef>
                <a:spcPts val="0"/>
              </a:spcBef>
              <a:spcAft>
                <a:spcPts val="600"/>
              </a:spcAft>
              <a:buClr>
                <a:srgbClr val="56ADB2"/>
              </a:buClr>
              <a:buFont typeface="Arial" panose="020B0604020202020204" pitchFamily="34" charset="0"/>
              <a:buChar char="•"/>
            </a:pPr>
            <a:r>
              <a:rPr lang="en-US" dirty="0">
                <a:solidFill>
                  <a:schemeClr val="tx1">
                    <a:lumMod val="75000"/>
                    <a:lumOff val="25000"/>
                  </a:schemeClr>
                </a:solidFill>
                <a:latin typeface="Garamond" panose="02020404030301010803" pitchFamily="18" charset="0"/>
              </a:rPr>
              <a:t>Tijuana River National Estuarine Research Reserve</a:t>
            </a:r>
          </a:p>
          <a:p>
            <a:pPr>
              <a:lnSpc>
                <a:spcPct val="100000"/>
              </a:lnSpc>
              <a:spcBef>
                <a:spcPts val="0"/>
              </a:spcBef>
              <a:spcAft>
                <a:spcPts val="600"/>
              </a:spcAft>
              <a:buClr>
                <a:srgbClr val="56ADB2"/>
              </a:buClr>
              <a:buFont typeface="Arial" panose="020B0604020202020204" pitchFamily="34" charset="0"/>
              <a:buChar char="•"/>
            </a:pPr>
            <a:r>
              <a:rPr lang="en-US" dirty="0">
                <a:solidFill>
                  <a:schemeClr val="tx1">
                    <a:lumMod val="75000"/>
                    <a:lumOff val="25000"/>
                  </a:schemeClr>
                </a:solidFill>
                <a:latin typeface="Garamond"/>
              </a:rPr>
              <a:t>City of San Diego and City of Imperial Beach</a:t>
            </a:r>
            <a:endParaRPr lang="en-US" dirty="0">
              <a:solidFill>
                <a:schemeClr val="tx1">
                  <a:lumMod val="75000"/>
                  <a:lumOff val="25000"/>
                </a:schemeClr>
              </a:solidFill>
              <a:latin typeface="Garamond" panose="02020404030301010803" pitchFamily="18" charset="0"/>
            </a:endParaRPr>
          </a:p>
        </p:txBody>
      </p:sp>
      <p:graphicFrame>
        <p:nvGraphicFramePr>
          <p:cNvPr id="100" name="Table 100">
            <a:extLst>
              <a:ext uri="{FF2B5EF4-FFF2-40B4-BE49-F238E27FC236}">
                <a16:creationId xmlns:a16="http://schemas.microsoft.com/office/drawing/2014/main" id="{E0017510-DB05-F791-7139-DE2E18BAB6C0}"/>
              </a:ext>
            </a:extLst>
          </p:cNvPr>
          <p:cNvGraphicFramePr>
            <a:graphicFrameLocks noGrp="1"/>
          </p:cNvGraphicFramePr>
          <p:nvPr>
            <p:extLst>
              <p:ext uri="{D42A27DB-BD31-4B8C-83A1-F6EECF244321}">
                <p14:modId xmlns:p14="http://schemas.microsoft.com/office/powerpoint/2010/main" val="145982027"/>
              </p:ext>
            </p:extLst>
          </p:nvPr>
        </p:nvGraphicFramePr>
        <p:xfrm>
          <a:off x="20595886" y="17335475"/>
          <a:ext cx="4399419" cy="6595654"/>
        </p:xfrm>
        <a:graphic>
          <a:graphicData uri="http://schemas.openxmlformats.org/drawingml/2006/table">
            <a:tbl>
              <a:tblPr firstRow="1" bandRow="1">
                <a:tableStyleId>{5C22544A-7EE6-4342-B048-85BDC9FD1C3A}</a:tableStyleId>
              </a:tblPr>
              <a:tblGrid>
                <a:gridCol w="1486379">
                  <a:extLst>
                    <a:ext uri="{9D8B030D-6E8A-4147-A177-3AD203B41FA5}">
                      <a16:colId xmlns:a16="http://schemas.microsoft.com/office/drawing/2014/main" val="820513966"/>
                    </a:ext>
                  </a:extLst>
                </a:gridCol>
                <a:gridCol w="1217946">
                  <a:extLst>
                    <a:ext uri="{9D8B030D-6E8A-4147-A177-3AD203B41FA5}">
                      <a16:colId xmlns:a16="http://schemas.microsoft.com/office/drawing/2014/main" val="2063495486"/>
                    </a:ext>
                  </a:extLst>
                </a:gridCol>
                <a:gridCol w="692719">
                  <a:extLst>
                    <a:ext uri="{9D8B030D-6E8A-4147-A177-3AD203B41FA5}">
                      <a16:colId xmlns:a16="http://schemas.microsoft.com/office/drawing/2014/main" val="2556827530"/>
                    </a:ext>
                  </a:extLst>
                </a:gridCol>
                <a:gridCol w="1002375">
                  <a:extLst>
                    <a:ext uri="{9D8B030D-6E8A-4147-A177-3AD203B41FA5}">
                      <a16:colId xmlns:a16="http://schemas.microsoft.com/office/drawing/2014/main" val="650530726"/>
                    </a:ext>
                  </a:extLst>
                </a:gridCol>
              </a:tblGrid>
              <a:tr h="626049">
                <a:tc>
                  <a:txBody>
                    <a:bodyPr/>
                    <a:lstStyle/>
                    <a:p>
                      <a:r>
                        <a:rPr lang="en-US" sz="1900" dirty="0">
                          <a:latin typeface="Garamond" panose="02020404030301010803" pitchFamily="18" charset="0"/>
                        </a:rPr>
                        <a:t>Conditions</a:t>
                      </a:r>
                    </a:p>
                  </a:txBody>
                  <a:tcPr/>
                </a:tc>
                <a:tc>
                  <a:txBody>
                    <a:bodyPr/>
                    <a:lstStyle/>
                    <a:p>
                      <a:r>
                        <a:rPr lang="en-US" sz="1900">
                          <a:latin typeface="Garamond" panose="02020404030301010803" pitchFamily="18" charset="0"/>
                        </a:rPr>
                        <a:t>Equation</a:t>
                      </a:r>
                    </a:p>
                  </a:txBody>
                  <a:tcPr/>
                </a:tc>
                <a:tc>
                  <a:txBody>
                    <a:bodyPr/>
                    <a:lstStyle/>
                    <a:p>
                      <a:r>
                        <a:rPr lang="en-US" sz="1900" dirty="0">
                          <a:latin typeface="Garamond" panose="02020404030301010803" pitchFamily="18" charset="0"/>
                        </a:rPr>
                        <a:t>R</a:t>
                      </a:r>
                      <a:r>
                        <a:rPr lang="en-US" sz="1900" baseline="30000" dirty="0">
                          <a:latin typeface="Garamond" panose="02020404030301010803" pitchFamily="18" charset="0"/>
                        </a:rPr>
                        <a:t>2</a:t>
                      </a:r>
                      <a:endParaRPr lang="en-US" sz="1900" dirty="0">
                        <a:latin typeface="Garamond" panose="02020404030301010803" pitchFamily="18" charset="0"/>
                      </a:endParaRPr>
                    </a:p>
                  </a:txBody>
                  <a:tcPr/>
                </a:tc>
                <a:tc>
                  <a:txBody>
                    <a:bodyPr/>
                    <a:lstStyle/>
                    <a:p>
                      <a:r>
                        <a:rPr lang="en-US" sz="1900" dirty="0">
                          <a:latin typeface="Garamond" panose="02020404030301010803" pitchFamily="18" charset="0"/>
                        </a:rPr>
                        <a:t>Sample Size (n)</a:t>
                      </a:r>
                    </a:p>
                  </a:txBody>
                  <a:tcPr/>
                </a:tc>
                <a:extLst>
                  <a:ext uri="{0D108BD9-81ED-4DB2-BD59-A6C34878D82A}">
                    <a16:rowId xmlns:a16="http://schemas.microsoft.com/office/drawing/2014/main" val="4081595837"/>
                  </a:ext>
                </a:extLst>
              </a:tr>
              <a:tr h="983789">
                <a:tc>
                  <a:txBody>
                    <a:bodyPr/>
                    <a:lstStyle/>
                    <a:p>
                      <a:r>
                        <a:rPr lang="en-US" sz="1800" dirty="0">
                          <a:latin typeface="Garamond" panose="02020404030301010803" pitchFamily="18" charset="0"/>
                        </a:rPr>
                        <a:t>CDOM (all)</a:t>
                      </a:r>
                    </a:p>
                  </a:txBody>
                  <a:tcPr/>
                </a:tc>
                <a:tc>
                  <a:txBody>
                    <a:bodyPr/>
                    <a:lstStyle/>
                    <a:p>
                      <a:r>
                        <a:rPr lang="en-US" sz="1800" dirty="0">
                          <a:latin typeface="Garamond" panose="02020404030301010803" pitchFamily="18" charset="0"/>
                        </a:rPr>
                        <a:t>0.804x + 1.64</a:t>
                      </a:r>
                    </a:p>
                  </a:txBody>
                  <a:tcPr/>
                </a:tc>
                <a:tc>
                  <a:txBody>
                    <a:bodyPr/>
                    <a:lstStyle/>
                    <a:p>
                      <a:r>
                        <a:rPr lang="en-US" sz="1800">
                          <a:latin typeface="Garamond" panose="02020404030301010803" pitchFamily="18" charset="0"/>
                        </a:rPr>
                        <a:t>0.097</a:t>
                      </a:r>
                    </a:p>
                  </a:txBody>
                  <a:tcPr/>
                </a:tc>
                <a:tc>
                  <a:txBody>
                    <a:bodyPr/>
                    <a:lstStyle/>
                    <a:p>
                      <a:r>
                        <a:rPr lang="en-US" sz="1800">
                          <a:latin typeface="Garamond" panose="02020404030301010803" pitchFamily="18" charset="0"/>
                        </a:rPr>
                        <a:t>28</a:t>
                      </a:r>
                    </a:p>
                  </a:txBody>
                  <a:tcPr/>
                </a:tc>
                <a:extLst>
                  <a:ext uri="{0D108BD9-81ED-4DB2-BD59-A6C34878D82A}">
                    <a16:rowId xmlns:a16="http://schemas.microsoft.com/office/drawing/2014/main" val="3186576824"/>
                  </a:ext>
                </a:extLst>
              </a:tr>
              <a:tr h="983789">
                <a:tc>
                  <a:txBody>
                    <a:bodyPr/>
                    <a:lstStyle/>
                    <a:p>
                      <a:r>
                        <a:rPr lang="en-US" sz="1800" err="1">
                          <a:latin typeface="Garamond" panose="02020404030301010803" pitchFamily="18" charset="0"/>
                        </a:rPr>
                        <a:t>Chl</a:t>
                      </a:r>
                      <a:r>
                        <a:rPr lang="en-US" sz="1800">
                          <a:latin typeface="Garamond" panose="02020404030301010803" pitchFamily="18" charset="0"/>
                        </a:rPr>
                        <a:t>-a (all)</a:t>
                      </a:r>
                    </a:p>
                  </a:txBody>
                  <a:tcPr/>
                </a:tc>
                <a:tc>
                  <a:txBody>
                    <a:bodyPr/>
                    <a:lstStyle/>
                    <a:p>
                      <a:r>
                        <a:rPr lang="en-US" sz="1800">
                          <a:latin typeface="Garamond" panose="02020404030301010803" pitchFamily="18" charset="0"/>
                        </a:rPr>
                        <a:t>0.772x + 4.79</a:t>
                      </a:r>
                    </a:p>
                  </a:txBody>
                  <a:tcPr/>
                </a:tc>
                <a:tc>
                  <a:txBody>
                    <a:bodyPr/>
                    <a:lstStyle/>
                    <a:p>
                      <a:r>
                        <a:rPr lang="en-US" sz="1800">
                          <a:latin typeface="Garamond" panose="02020404030301010803" pitchFamily="18" charset="0"/>
                        </a:rPr>
                        <a:t>0.47</a:t>
                      </a:r>
                    </a:p>
                  </a:txBody>
                  <a:tcPr/>
                </a:tc>
                <a:tc>
                  <a:txBody>
                    <a:bodyPr/>
                    <a:lstStyle/>
                    <a:p>
                      <a:r>
                        <a:rPr lang="en-US" sz="1800" dirty="0">
                          <a:latin typeface="Garamond" panose="02020404030301010803" pitchFamily="18" charset="0"/>
                        </a:rPr>
                        <a:t>10</a:t>
                      </a:r>
                    </a:p>
                  </a:txBody>
                  <a:tcPr/>
                </a:tc>
                <a:extLst>
                  <a:ext uri="{0D108BD9-81ED-4DB2-BD59-A6C34878D82A}">
                    <a16:rowId xmlns:a16="http://schemas.microsoft.com/office/drawing/2014/main" val="3589532962"/>
                  </a:ext>
                </a:extLst>
              </a:tr>
              <a:tr h="983789">
                <a:tc>
                  <a:txBody>
                    <a:bodyPr/>
                    <a:lstStyle/>
                    <a:p>
                      <a:r>
                        <a:rPr lang="en-US" sz="1800" dirty="0">
                          <a:latin typeface="Garamond" panose="02020404030301010803" pitchFamily="18" charset="0"/>
                        </a:rPr>
                        <a:t>Turbidity (all)</a:t>
                      </a:r>
                    </a:p>
                  </a:txBody>
                  <a:tcPr/>
                </a:tc>
                <a:tc>
                  <a:txBody>
                    <a:bodyPr/>
                    <a:lstStyle/>
                    <a:p>
                      <a:r>
                        <a:rPr lang="en-US" sz="1800">
                          <a:latin typeface="Garamond" panose="02020404030301010803" pitchFamily="18" charset="0"/>
                        </a:rPr>
                        <a:t>13.2x - 36.1</a:t>
                      </a:r>
                    </a:p>
                  </a:txBody>
                  <a:tcPr/>
                </a:tc>
                <a:tc>
                  <a:txBody>
                    <a:bodyPr/>
                    <a:lstStyle/>
                    <a:p>
                      <a:r>
                        <a:rPr lang="en-US" sz="1800">
                          <a:latin typeface="Garamond" panose="02020404030301010803" pitchFamily="18" charset="0"/>
                        </a:rPr>
                        <a:t>0.73</a:t>
                      </a:r>
                    </a:p>
                  </a:txBody>
                  <a:tcPr/>
                </a:tc>
                <a:tc>
                  <a:txBody>
                    <a:bodyPr/>
                    <a:lstStyle/>
                    <a:p>
                      <a:r>
                        <a:rPr lang="en-US" sz="1800" dirty="0">
                          <a:latin typeface="Garamond" panose="02020404030301010803" pitchFamily="18" charset="0"/>
                        </a:rPr>
                        <a:t>75</a:t>
                      </a:r>
                    </a:p>
                  </a:txBody>
                  <a:tcPr/>
                </a:tc>
                <a:extLst>
                  <a:ext uri="{0D108BD9-81ED-4DB2-BD59-A6C34878D82A}">
                    <a16:rowId xmlns:a16="http://schemas.microsoft.com/office/drawing/2014/main" val="700579562"/>
                  </a:ext>
                </a:extLst>
              </a:tr>
              <a:tr h="983789">
                <a:tc>
                  <a:txBody>
                    <a:bodyPr/>
                    <a:lstStyle/>
                    <a:p>
                      <a:r>
                        <a:rPr lang="en-US" sz="1800" dirty="0">
                          <a:latin typeface="Garamond" panose="02020404030301010803" pitchFamily="18" charset="0"/>
                        </a:rPr>
                        <a:t>Turbidity (Stormwater) </a:t>
                      </a:r>
                    </a:p>
                  </a:txBody>
                  <a:tcPr/>
                </a:tc>
                <a:tc>
                  <a:txBody>
                    <a:bodyPr/>
                    <a:lstStyle/>
                    <a:p>
                      <a:r>
                        <a:rPr lang="en-US" sz="1800">
                          <a:latin typeface="Garamond" panose="02020404030301010803" pitchFamily="18" charset="0"/>
                        </a:rPr>
                        <a:t>16.0x - 64.4</a:t>
                      </a:r>
                    </a:p>
                  </a:txBody>
                  <a:tcPr/>
                </a:tc>
                <a:tc>
                  <a:txBody>
                    <a:bodyPr/>
                    <a:lstStyle/>
                    <a:p>
                      <a:r>
                        <a:rPr lang="en-US" sz="1800">
                          <a:latin typeface="Garamond" panose="02020404030301010803" pitchFamily="18" charset="0"/>
                        </a:rPr>
                        <a:t>0.73</a:t>
                      </a:r>
                    </a:p>
                  </a:txBody>
                  <a:tcPr/>
                </a:tc>
                <a:tc>
                  <a:txBody>
                    <a:bodyPr/>
                    <a:lstStyle/>
                    <a:p>
                      <a:r>
                        <a:rPr lang="en-US" sz="1800">
                          <a:latin typeface="Garamond" panose="02020404030301010803" pitchFamily="18" charset="0"/>
                        </a:rPr>
                        <a:t>19</a:t>
                      </a:r>
                    </a:p>
                  </a:txBody>
                  <a:tcPr/>
                </a:tc>
                <a:extLst>
                  <a:ext uri="{0D108BD9-81ED-4DB2-BD59-A6C34878D82A}">
                    <a16:rowId xmlns:a16="http://schemas.microsoft.com/office/drawing/2014/main" val="153089645"/>
                  </a:ext>
                </a:extLst>
              </a:tr>
              <a:tr h="983789">
                <a:tc>
                  <a:txBody>
                    <a:bodyPr/>
                    <a:lstStyle/>
                    <a:p>
                      <a:r>
                        <a:rPr lang="en-US" sz="1800">
                          <a:latin typeface="Garamond" panose="02020404030301010803" pitchFamily="18" charset="0"/>
                        </a:rPr>
                        <a:t>Turbidity (Wastewater) </a:t>
                      </a:r>
                    </a:p>
                  </a:txBody>
                  <a:tcPr/>
                </a:tc>
                <a:tc>
                  <a:txBody>
                    <a:bodyPr/>
                    <a:lstStyle/>
                    <a:p>
                      <a:r>
                        <a:rPr lang="en-US" sz="1800" dirty="0">
                          <a:latin typeface="Garamond" panose="02020404030301010803" pitchFamily="18" charset="0"/>
                        </a:rPr>
                        <a:t>0.0930x + 2.51</a:t>
                      </a:r>
                    </a:p>
                  </a:txBody>
                  <a:tcPr/>
                </a:tc>
                <a:tc>
                  <a:txBody>
                    <a:bodyPr/>
                    <a:lstStyle/>
                    <a:p>
                      <a:r>
                        <a:rPr lang="en-US" sz="1800">
                          <a:latin typeface="Garamond" panose="02020404030301010803" pitchFamily="18" charset="0"/>
                        </a:rPr>
                        <a:t>0.030</a:t>
                      </a:r>
                    </a:p>
                  </a:txBody>
                  <a:tcPr/>
                </a:tc>
                <a:tc>
                  <a:txBody>
                    <a:bodyPr/>
                    <a:lstStyle/>
                    <a:p>
                      <a:r>
                        <a:rPr lang="en-US" sz="1800">
                          <a:latin typeface="Garamond" panose="02020404030301010803" pitchFamily="18" charset="0"/>
                        </a:rPr>
                        <a:t>35</a:t>
                      </a:r>
                    </a:p>
                  </a:txBody>
                  <a:tcPr/>
                </a:tc>
                <a:extLst>
                  <a:ext uri="{0D108BD9-81ED-4DB2-BD59-A6C34878D82A}">
                    <a16:rowId xmlns:a16="http://schemas.microsoft.com/office/drawing/2014/main" val="2362807084"/>
                  </a:ext>
                </a:extLst>
              </a:tr>
              <a:tr h="1006149">
                <a:tc>
                  <a:txBody>
                    <a:bodyPr/>
                    <a:lstStyle/>
                    <a:p>
                      <a:r>
                        <a:rPr lang="en-US" sz="1800" dirty="0">
                          <a:latin typeface="Garamond" panose="02020404030301010803" pitchFamily="18" charset="0"/>
                        </a:rPr>
                        <a:t>Turbidity</a:t>
                      </a:r>
                    </a:p>
                    <a:p>
                      <a:r>
                        <a:rPr lang="en-US" sz="1800" dirty="0">
                          <a:latin typeface="Garamond" panose="02020404030301010803" pitchFamily="18" charset="0"/>
                        </a:rPr>
                        <a:t>(Mixed)</a:t>
                      </a:r>
                    </a:p>
                  </a:txBody>
                  <a:tcPr/>
                </a:tc>
                <a:tc>
                  <a:txBody>
                    <a:bodyPr/>
                    <a:lstStyle/>
                    <a:p>
                      <a:r>
                        <a:rPr lang="en-US" sz="1800" dirty="0">
                          <a:latin typeface="Garamond" panose="02020404030301010803" pitchFamily="18" charset="0"/>
                        </a:rPr>
                        <a:t>1.56x + 0.517</a:t>
                      </a:r>
                    </a:p>
                  </a:txBody>
                  <a:tcPr/>
                </a:tc>
                <a:tc>
                  <a:txBody>
                    <a:bodyPr/>
                    <a:lstStyle/>
                    <a:p>
                      <a:r>
                        <a:rPr lang="en-US" sz="1800" dirty="0">
                          <a:latin typeface="Garamond" panose="02020404030301010803" pitchFamily="18" charset="0"/>
                        </a:rPr>
                        <a:t>0.20</a:t>
                      </a:r>
                    </a:p>
                  </a:txBody>
                  <a:tcPr/>
                </a:tc>
                <a:tc>
                  <a:txBody>
                    <a:bodyPr/>
                    <a:lstStyle/>
                    <a:p>
                      <a:r>
                        <a:rPr lang="en-US" sz="1800" dirty="0">
                          <a:latin typeface="Garamond" panose="02020404030301010803" pitchFamily="18" charset="0"/>
                        </a:rPr>
                        <a:t>23</a:t>
                      </a:r>
                    </a:p>
                  </a:txBody>
                  <a:tcPr/>
                </a:tc>
                <a:extLst>
                  <a:ext uri="{0D108BD9-81ED-4DB2-BD59-A6C34878D82A}">
                    <a16:rowId xmlns:a16="http://schemas.microsoft.com/office/drawing/2014/main" val="1153893928"/>
                  </a:ext>
                </a:extLst>
              </a:tr>
            </a:tbl>
          </a:graphicData>
        </a:graphic>
      </p:graphicFrame>
      <p:grpSp>
        <p:nvGrpSpPr>
          <p:cNvPr id="68" name="Group 67">
            <a:extLst>
              <a:ext uri="{FF2B5EF4-FFF2-40B4-BE49-F238E27FC236}">
                <a16:creationId xmlns:a16="http://schemas.microsoft.com/office/drawing/2014/main" id="{05D8CF08-F69B-6DDB-159A-BDF121C0703C}"/>
              </a:ext>
            </a:extLst>
          </p:cNvPr>
          <p:cNvGrpSpPr/>
          <p:nvPr/>
        </p:nvGrpSpPr>
        <p:grpSpPr>
          <a:xfrm>
            <a:off x="1867367" y="26224949"/>
            <a:ext cx="8328708" cy="3834125"/>
            <a:chOff x="12180314" y="9395238"/>
            <a:chExt cx="8328708" cy="3834125"/>
          </a:xfrm>
        </p:grpSpPr>
        <p:grpSp>
          <p:nvGrpSpPr>
            <p:cNvPr id="49" name="Group 48">
              <a:extLst>
                <a:ext uri="{FF2B5EF4-FFF2-40B4-BE49-F238E27FC236}">
                  <a16:creationId xmlns:a16="http://schemas.microsoft.com/office/drawing/2014/main" id="{1B8EF955-4DA3-DCD2-C671-C9CE1465087F}"/>
                </a:ext>
              </a:extLst>
            </p:cNvPr>
            <p:cNvGrpSpPr/>
            <p:nvPr/>
          </p:nvGrpSpPr>
          <p:grpSpPr>
            <a:xfrm>
              <a:off x="12801599" y="9395238"/>
              <a:ext cx="3091802" cy="2983696"/>
              <a:chOff x="17105899" y="9300688"/>
              <a:chExt cx="3944930" cy="3616356"/>
            </a:xfrm>
          </p:grpSpPr>
          <p:grpSp>
            <p:nvGrpSpPr>
              <p:cNvPr id="34" name="Group 33">
                <a:extLst>
                  <a:ext uri="{FF2B5EF4-FFF2-40B4-BE49-F238E27FC236}">
                    <a16:creationId xmlns:a16="http://schemas.microsoft.com/office/drawing/2014/main" id="{574C567E-69D0-52B8-2603-BA5E37F2278E}"/>
                  </a:ext>
                </a:extLst>
              </p:cNvPr>
              <p:cNvGrpSpPr/>
              <p:nvPr/>
            </p:nvGrpSpPr>
            <p:grpSpPr>
              <a:xfrm>
                <a:off x="17146910" y="9300688"/>
                <a:ext cx="3817485" cy="3616356"/>
                <a:chOff x="19791223" y="9191797"/>
                <a:chExt cx="4488503" cy="4223230"/>
              </a:xfrm>
            </p:grpSpPr>
            <p:sp>
              <p:nvSpPr>
                <p:cNvPr id="5" name="Oval 4">
                  <a:extLst>
                    <a:ext uri="{FF2B5EF4-FFF2-40B4-BE49-F238E27FC236}">
                      <a16:creationId xmlns:a16="http://schemas.microsoft.com/office/drawing/2014/main" id="{62B22EA9-D3C8-9F77-901D-648A4406032A}"/>
                    </a:ext>
                  </a:extLst>
                </p:cNvPr>
                <p:cNvSpPr/>
                <p:nvPr/>
              </p:nvSpPr>
              <p:spPr>
                <a:xfrm>
                  <a:off x="19791223" y="9191797"/>
                  <a:ext cx="4488503" cy="4223230"/>
                </a:xfrm>
                <a:prstGeom prst="ellipse">
                  <a:avLst/>
                </a:prstGeom>
                <a:solidFill>
                  <a:srgbClr val="54AEB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30A5891C-C01F-C8E4-754A-80B731520A47}"/>
                    </a:ext>
                  </a:extLst>
                </p:cNvPr>
                <p:cNvPicPr>
                  <a:picLocks noChangeAspect="1"/>
                </p:cNvPicPr>
                <p:nvPr/>
              </p:nvPicPr>
              <p:blipFill>
                <a:blip r:embed="rId7"/>
                <a:stretch>
                  <a:fillRect/>
                </a:stretch>
              </p:blipFill>
              <p:spPr>
                <a:xfrm>
                  <a:off x="20773941" y="10187663"/>
                  <a:ext cx="3090528" cy="2231498"/>
                </a:xfrm>
                <a:prstGeom prst="rect">
                  <a:avLst/>
                </a:prstGeom>
              </p:spPr>
            </p:pic>
          </p:grpSp>
          <p:sp>
            <p:nvSpPr>
              <p:cNvPr id="43" name="Rectangle 42">
                <a:extLst>
                  <a:ext uri="{FF2B5EF4-FFF2-40B4-BE49-F238E27FC236}">
                    <a16:creationId xmlns:a16="http://schemas.microsoft.com/office/drawing/2014/main" id="{00C741E1-5696-5FD5-9C4F-1D95CC7AE783}"/>
                  </a:ext>
                </a:extLst>
              </p:cNvPr>
              <p:cNvSpPr/>
              <p:nvPr/>
            </p:nvSpPr>
            <p:spPr>
              <a:xfrm>
                <a:off x="17105899" y="9429651"/>
                <a:ext cx="3944930" cy="3288007"/>
              </a:xfrm>
              <a:prstGeom prst="rect">
                <a:avLst/>
              </a:prstGeom>
              <a:noFill/>
            </p:spPr>
            <p:txBody>
              <a:bodyPr wrap="none" lIns="91440" tIns="45720" rIns="91440" bIns="45720">
                <a:prstTxWarp prst="textArchDown">
                  <a:avLst>
                    <a:gd name="adj" fmla="val 20449849"/>
                  </a:avLst>
                </a:prstTxWarp>
                <a:spAutoFit/>
              </a:bodyPr>
              <a:lstStyle/>
              <a:p>
                <a:pPr algn="ctr"/>
                <a:r>
                  <a:rPr lang="en-US" sz="2000">
                    <a:ln w="0"/>
                    <a:solidFill>
                      <a:schemeClr val="tx1">
                        <a:lumMod val="75000"/>
                        <a:lumOff val="25000"/>
                      </a:schemeClr>
                    </a:solidFill>
                    <a:latin typeface="Garamond" panose="02020404030301010803" pitchFamily="18" charset="0"/>
                  </a:rPr>
                  <a:t>~5 days, 10-20m, 2018 +</a:t>
                </a:r>
                <a:endParaRPr lang="en-US" sz="2000" b="0" cap="none" spc="0">
                  <a:ln w="0"/>
                  <a:solidFill>
                    <a:schemeClr val="tx1">
                      <a:lumMod val="75000"/>
                      <a:lumOff val="25000"/>
                    </a:schemeClr>
                  </a:solidFill>
                  <a:latin typeface="Garamond" panose="02020404030301010803" pitchFamily="18" charset="0"/>
                </a:endParaRPr>
              </a:p>
            </p:txBody>
          </p:sp>
        </p:grpSp>
        <p:grpSp>
          <p:nvGrpSpPr>
            <p:cNvPr id="50" name="Group 49">
              <a:extLst>
                <a:ext uri="{FF2B5EF4-FFF2-40B4-BE49-F238E27FC236}">
                  <a16:creationId xmlns:a16="http://schemas.microsoft.com/office/drawing/2014/main" id="{3CCB6401-D6BE-C1D0-5E78-6C922E33023D}"/>
                </a:ext>
              </a:extLst>
            </p:cNvPr>
            <p:cNvGrpSpPr/>
            <p:nvPr/>
          </p:nvGrpSpPr>
          <p:grpSpPr>
            <a:xfrm>
              <a:off x="16761291" y="9444853"/>
              <a:ext cx="3091802" cy="2983695"/>
              <a:chOff x="12779117" y="9303845"/>
              <a:chExt cx="3944930" cy="3599067"/>
            </a:xfrm>
          </p:grpSpPr>
          <p:grpSp>
            <p:nvGrpSpPr>
              <p:cNvPr id="32" name="Group 31">
                <a:extLst>
                  <a:ext uri="{FF2B5EF4-FFF2-40B4-BE49-F238E27FC236}">
                    <a16:creationId xmlns:a16="http://schemas.microsoft.com/office/drawing/2014/main" id="{AD0E10B8-C18C-95B9-50C9-E4FEB29C2D34}"/>
                  </a:ext>
                </a:extLst>
              </p:cNvPr>
              <p:cNvGrpSpPr/>
              <p:nvPr/>
            </p:nvGrpSpPr>
            <p:grpSpPr>
              <a:xfrm>
                <a:off x="12832735" y="9303845"/>
                <a:ext cx="3817485" cy="3599067"/>
                <a:chOff x="13667594" y="8887578"/>
                <a:chExt cx="4488503" cy="4223230"/>
              </a:xfrm>
            </p:grpSpPr>
            <p:sp>
              <p:nvSpPr>
                <p:cNvPr id="26" name="Oval 25">
                  <a:extLst>
                    <a:ext uri="{FF2B5EF4-FFF2-40B4-BE49-F238E27FC236}">
                      <a16:creationId xmlns:a16="http://schemas.microsoft.com/office/drawing/2014/main" id="{1069F5DA-5D15-4E74-13FD-43F39574E48D}"/>
                    </a:ext>
                  </a:extLst>
                </p:cNvPr>
                <p:cNvSpPr/>
                <p:nvPr/>
              </p:nvSpPr>
              <p:spPr>
                <a:xfrm>
                  <a:off x="13667594" y="8887578"/>
                  <a:ext cx="4488503" cy="4223230"/>
                </a:xfrm>
                <a:prstGeom prst="ellipse">
                  <a:avLst/>
                </a:prstGeom>
                <a:solidFill>
                  <a:srgbClr val="54AEB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62A3D13E-03EB-9E41-F7F5-72B1246D96F8}"/>
                    </a:ext>
                  </a:extLst>
                </p:cNvPr>
                <p:cNvPicPr>
                  <a:picLocks noChangeAspect="1"/>
                </p:cNvPicPr>
                <p:nvPr/>
              </p:nvPicPr>
              <p:blipFill>
                <a:blip r:embed="rId8"/>
                <a:stretch>
                  <a:fillRect/>
                </a:stretch>
              </p:blipFill>
              <p:spPr>
                <a:xfrm>
                  <a:off x="14182758" y="9675163"/>
                  <a:ext cx="3373920" cy="2668817"/>
                </a:xfrm>
                <a:prstGeom prst="rect">
                  <a:avLst/>
                </a:prstGeom>
              </p:spPr>
            </p:pic>
          </p:grpSp>
          <p:sp>
            <p:nvSpPr>
              <p:cNvPr id="44" name="Rectangle 43">
                <a:extLst>
                  <a:ext uri="{FF2B5EF4-FFF2-40B4-BE49-F238E27FC236}">
                    <a16:creationId xmlns:a16="http://schemas.microsoft.com/office/drawing/2014/main" id="{93A6225F-E04F-3687-51C3-62D955813700}"/>
                  </a:ext>
                </a:extLst>
              </p:cNvPr>
              <p:cNvSpPr/>
              <p:nvPr/>
            </p:nvSpPr>
            <p:spPr>
              <a:xfrm>
                <a:off x="12779117" y="9429651"/>
                <a:ext cx="3944930" cy="3288007"/>
              </a:xfrm>
              <a:prstGeom prst="rect">
                <a:avLst/>
              </a:prstGeom>
              <a:noFill/>
            </p:spPr>
            <p:txBody>
              <a:bodyPr wrap="none" lIns="91440" tIns="45720" rIns="91440" bIns="45720">
                <a:prstTxWarp prst="textArchDown">
                  <a:avLst>
                    <a:gd name="adj" fmla="val 20449849"/>
                  </a:avLst>
                </a:prstTxWarp>
                <a:spAutoFit/>
              </a:bodyPr>
              <a:lstStyle/>
              <a:p>
                <a:pPr algn="ctr"/>
                <a:r>
                  <a:rPr lang="en-US" sz="2000">
                    <a:ln w="0"/>
                    <a:solidFill>
                      <a:schemeClr val="tx1">
                        <a:lumMod val="75000"/>
                        <a:lumOff val="25000"/>
                      </a:schemeClr>
                    </a:solidFill>
                    <a:latin typeface="Garamond" panose="02020404030301010803" pitchFamily="18" charset="0"/>
                  </a:rPr>
                  <a:t>~16 days, 15-100m, 2013 +</a:t>
                </a:r>
                <a:endParaRPr lang="en-US" sz="2000" b="0" cap="none" spc="0">
                  <a:ln w="0"/>
                  <a:solidFill>
                    <a:schemeClr val="tx1">
                      <a:lumMod val="75000"/>
                      <a:lumOff val="25000"/>
                    </a:schemeClr>
                  </a:solidFill>
                  <a:latin typeface="Garamond" panose="02020404030301010803" pitchFamily="18" charset="0"/>
                </a:endParaRPr>
              </a:p>
            </p:txBody>
          </p:sp>
        </p:grpSp>
        <p:sp>
          <p:nvSpPr>
            <p:cNvPr id="47" name="Google Shape;273;g6529c936c6_0_44">
              <a:extLst>
                <a:ext uri="{FF2B5EF4-FFF2-40B4-BE49-F238E27FC236}">
                  <a16:creationId xmlns:a16="http://schemas.microsoft.com/office/drawing/2014/main" id="{99B29164-CC8E-7EF0-FD67-BA6455606189}"/>
                </a:ext>
              </a:extLst>
            </p:cNvPr>
            <p:cNvSpPr txBox="1"/>
            <p:nvPr/>
          </p:nvSpPr>
          <p:spPr>
            <a:xfrm>
              <a:off x="16352809" y="12518763"/>
              <a:ext cx="4156213" cy="710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1" i="0" u="none" strike="noStrike" cap="none">
                  <a:solidFill>
                    <a:srgbClr val="3F3F3F"/>
                  </a:solidFill>
                  <a:latin typeface="Garamond" panose="02020404030301010803" pitchFamily="18" charset="0"/>
                  <a:ea typeface="Century Gothic"/>
                  <a:cs typeface="Century Gothic"/>
                  <a:sym typeface="Century Gothic"/>
                </a:rPr>
                <a:t>Landsat 8 Operational Land Imager</a:t>
              </a:r>
              <a:endParaRPr lang="en-US" b="1" i="0" u="none" strike="noStrike" cap="none">
                <a:solidFill>
                  <a:srgbClr val="3F3F3F"/>
                </a:solidFill>
                <a:latin typeface="Garamond" panose="02020404030301010803" pitchFamily="18" charset="0"/>
                <a:ea typeface="Century Gothic"/>
                <a:cs typeface="Century Gothic"/>
              </a:endParaRPr>
            </a:p>
            <a:p>
              <a:pPr marL="0" marR="0" lvl="0" indent="0" algn="ctr" rtl="0">
                <a:lnSpc>
                  <a:spcPct val="100000"/>
                </a:lnSpc>
                <a:spcBef>
                  <a:spcPts val="0"/>
                </a:spcBef>
                <a:spcAft>
                  <a:spcPts val="0"/>
                </a:spcAft>
                <a:buClr>
                  <a:srgbClr val="000000"/>
                </a:buClr>
                <a:buSzPts val="1400"/>
                <a:buFont typeface="Arial"/>
                <a:buNone/>
              </a:pPr>
              <a:r>
                <a:rPr lang="en-US" b="0" i="1" u="none" strike="noStrike" cap="none">
                  <a:solidFill>
                    <a:srgbClr val="3F3F3F"/>
                  </a:solidFill>
                  <a:latin typeface="Garamond" panose="02020404030301010803" pitchFamily="18" charset="0"/>
                  <a:ea typeface="Century Gothic"/>
                  <a:cs typeface="Century Gothic"/>
                  <a:sym typeface="Century Gothic"/>
                </a:rPr>
                <a:t>Level 2 Surface Reflectance Tier 1</a:t>
              </a:r>
              <a:endParaRPr lang="en-US" b="0" i="1" u="none" strike="noStrike" cap="none">
                <a:solidFill>
                  <a:srgbClr val="3F3F3F"/>
                </a:solidFill>
                <a:latin typeface="Garamond" panose="02020404030301010803" pitchFamily="18" charset="0"/>
                <a:ea typeface="Century Gothic"/>
                <a:cs typeface="Century Gothic"/>
              </a:endParaRPr>
            </a:p>
          </p:txBody>
        </p:sp>
        <p:sp>
          <p:nvSpPr>
            <p:cNvPr id="48" name="Google Shape;272;g6529c936c6_0_44">
              <a:extLst>
                <a:ext uri="{FF2B5EF4-FFF2-40B4-BE49-F238E27FC236}">
                  <a16:creationId xmlns:a16="http://schemas.microsoft.com/office/drawing/2014/main" id="{6917F58A-BCFC-A3B4-B317-922F6A042056}"/>
                </a:ext>
              </a:extLst>
            </p:cNvPr>
            <p:cNvSpPr txBox="1"/>
            <p:nvPr/>
          </p:nvSpPr>
          <p:spPr>
            <a:xfrm>
              <a:off x="12180314" y="12511492"/>
              <a:ext cx="4337244" cy="578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1" i="0" u="none" strike="noStrike" cap="none">
                  <a:solidFill>
                    <a:srgbClr val="3F3F3F"/>
                  </a:solidFill>
                  <a:latin typeface="Garamond" panose="02020404030301010803" pitchFamily="18" charset="0"/>
                  <a:ea typeface="Century Gothic"/>
                  <a:cs typeface="Century Gothic"/>
                  <a:sym typeface="Century Gothic"/>
                </a:rPr>
                <a:t>Sentinel-2 Multispectral Instrument</a:t>
              </a:r>
              <a:endParaRPr b="1" i="0" u="none" strike="noStrike" cap="none">
                <a:solidFill>
                  <a:srgbClr val="3F3F3F"/>
                </a:solidFill>
                <a:latin typeface="Garamond" panose="02020404030301010803" pitchFamily="18" charset="0"/>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400"/>
                <a:buFont typeface="Arial"/>
                <a:buNone/>
              </a:pPr>
              <a:r>
                <a:rPr lang="en-US" b="0" i="1" u="none" strike="noStrike" cap="none">
                  <a:solidFill>
                    <a:srgbClr val="3F3F3F"/>
                  </a:solidFill>
                  <a:latin typeface="Garamond" panose="02020404030301010803" pitchFamily="18" charset="0"/>
                  <a:ea typeface="Century Gothic"/>
                  <a:cs typeface="Century Gothic"/>
                  <a:sym typeface="Century Gothic"/>
                </a:rPr>
                <a:t>Level </a:t>
              </a:r>
              <a:r>
                <a:rPr lang="en-US" i="1">
                  <a:solidFill>
                    <a:srgbClr val="3F3F3F"/>
                  </a:solidFill>
                  <a:latin typeface="Garamond" panose="02020404030301010803" pitchFamily="18" charset="0"/>
                  <a:ea typeface="Century Gothic"/>
                  <a:cs typeface="Century Gothic"/>
                  <a:sym typeface="Century Gothic"/>
                </a:rPr>
                <a:t>2A</a:t>
              </a:r>
              <a:r>
                <a:rPr lang="en-US" b="0" i="1" u="none" strike="noStrike" cap="none">
                  <a:solidFill>
                    <a:srgbClr val="3F3F3F"/>
                  </a:solidFill>
                  <a:latin typeface="Garamond" panose="02020404030301010803" pitchFamily="18" charset="0"/>
                  <a:ea typeface="Century Gothic"/>
                  <a:cs typeface="Century Gothic"/>
                  <a:sym typeface="Century Gothic"/>
                </a:rPr>
                <a:t> Surface Reflectance</a:t>
              </a:r>
              <a:endParaRPr b="0" i="1" u="none" strike="noStrike" cap="none">
                <a:solidFill>
                  <a:srgbClr val="3F3F3F"/>
                </a:solidFill>
                <a:latin typeface="Garamond" panose="02020404030301010803" pitchFamily="18" charset="0"/>
                <a:ea typeface="Century Gothic"/>
                <a:cs typeface="Century Gothic"/>
              </a:endParaRPr>
            </a:p>
          </p:txBody>
        </p:sp>
      </p:grpSp>
      <p:pic>
        <p:nvPicPr>
          <p:cNvPr id="102" name="Picture 102">
            <a:extLst>
              <a:ext uri="{FF2B5EF4-FFF2-40B4-BE49-F238E27FC236}">
                <a16:creationId xmlns:a16="http://schemas.microsoft.com/office/drawing/2014/main" id="{0EA55673-A12C-608D-5746-47DC4403843C}"/>
              </a:ext>
            </a:extLst>
          </p:cNvPr>
          <p:cNvPicPr>
            <a:picLocks noChangeAspect="1"/>
          </p:cNvPicPr>
          <p:nvPr/>
        </p:nvPicPr>
        <p:blipFill rotWithShape="1">
          <a:blip r:embed="rId9"/>
          <a:srcRect l="9091" t="1399" r="11888" b="20280"/>
          <a:stretch/>
        </p:blipFill>
        <p:spPr>
          <a:xfrm>
            <a:off x="7163362" y="31432791"/>
            <a:ext cx="1645928" cy="1645920"/>
          </a:xfrm>
          <a:prstGeom prst="ellipse">
            <a:avLst/>
          </a:prstGeom>
        </p:spPr>
      </p:pic>
      <p:pic>
        <p:nvPicPr>
          <p:cNvPr id="85" name="Picture 87">
            <a:extLst>
              <a:ext uri="{FF2B5EF4-FFF2-40B4-BE49-F238E27FC236}">
                <a16:creationId xmlns:a16="http://schemas.microsoft.com/office/drawing/2014/main" id="{DA27B34C-443B-BEBF-9EA1-742099F6E7FF}"/>
              </a:ext>
            </a:extLst>
          </p:cNvPr>
          <p:cNvPicPr>
            <a:picLocks/>
          </p:cNvPicPr>
          <p:nvPr/>
        </p:nvPicPr>
        <p:blipFill rotWithShape="1">
          <a:blip r:embed="rId10"/>
          <a:srcRect t="816" r="-584" b="22703"/>
          <a:stretch/>
        </p:blipFill>
        <p:spPr>
          <a:xfrm>
            <a:off x="1284285" y="31436329"/>
            <a:ext cx="1645920" cy="1645920"/>
          </a:xfrm>
          <a:prstGeom prst="ellipse">
            <a:avLst/>
          </a:prstGeom>
        </p:spPr>
      </p:pic>
      <p:grpSp>
        <p:nvGrpSpPr>
          <p:cNvPr id="105" name="Group 104">
            <a:extLst>
              <a:ext uri="{FF2B5EF4-FFF2-40B4-BE49-F238E27FC236}">
                <a16:creationId xmlns:a16="http://schemas.microsoft.com/office/drawing/2014/main" id="{A93D501C-76D4-1A78-B800-A691B03D8DDD}"/>
              </a:ext>
            </a:extLst>
          </p:cNvPr>
          <p:cNvGrpSpPr/>
          <p:nvPr/>
        </p:nvGrpSpPr>
        <p:grpSpPr>
          <a:xfrm>
            <a:off x="22727618" y="5368787"/>
            <a:ext cx="4399419" cy="7029658"/>
            <a:chOff x="22861232" y="5554563"/>
            <a:chExt cx="3702315" cy="6470036"/>
          </a:xfrm>
        </p:grpSpPr>
        <p:grpSp>
          <p:nvGrpSpPr>
            <p:cNvPr id="97" name="Group 96">
              <a:extLst>
                <a:ext uri="{FF2B5EF4-FFF2-40B4-BE49-F238E27FC236}">
                  <a16:creationId xmlns:a16="http://schemas.microsoft.com/office/drawing/2014/main" id="{A4C7A5EB-76E3-15E8-734E-D72104FA97B9}"/>
                </a:ext>
              </a:extLst>
            </p:cNvPr>
            <p:cNvGrpSpPr/>
            <p:nvPr/>
          </p:nvGrpSpPr>
          <p:grpSpPr>
            <a:xfrm>
              <a:off x="22861232" y="5554563"/>
              <a:ext cx="3702315" cy="6470036"/>
              <a:chOff x="23265034" y="5169515"/>
              <a:chExt cx="4086110" cy="6470036"/>
            </a:xfrm>
          </p:grpSpPr>
          <p:sp>
            <p:nvSpPr>
              <p:cNvPr id="96" name="Rectangle 95">
                <a:extLst>
                  <a:ext uri="{FF2B5EF4-FFF2-40B4-BE49-F238E27FC236}">
                    <a16:creationId xmlns:a16="http://schemas.microsoft.com/office/drawing/2014/main" id="{E23A06FE-DBE3-8EDD-693E-8A40D38D6F45}"/>
                  </a:ext>
                </a:extLst>
              </p:cNvPr>
              <p:cNvSpPr/>
              <p:nvPr/>
            </p:nvSpPr>
            <p:spPr>
              <a:xfrm>
                <a:off x="23265034" y="5169515"/>
                <a:ext cx="4086110" cy="647003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6B1E1EA0-A3C8-BD4A-A728-B00CC3D12317}"/>
                  </a:ext>
                </a:extLst>
              </p:cNvPr>
              <p:cNvPicPr>
                <a:picLocks noChangeAspect="1"/>
              </p:cNvPicPr>
              <p:nvPr/>
            </p:nvPicPr>
            <p:blipFill rotWithShape="1">
              <a:blip r:embed="rId11">
                <a:extLst>
                  <a:ext uri="{28A0092B-C50C-407E-A947-70E740481C1C}">
                    <a14:useLocalDpi xmlns:a14="http://schemas.microsoft.com/office/drawing/2010/main" val="0"/>
                  </a:ext>
                </a:extLst>
              </a:blip>
              <a:srcRect l="32314" t="15750" r="27566" b="63784"/>
              <a:stretch/>
            </p:blipFill>
            <p:spPr>
              <a:xfrm>
                <a:off x="23595950" y="10885177"/>
                <a:ext cx="592405" cy="145383"/>
              </a:xfrm>
              <a:prstGeom prst="rect">
                <a:avLst/>
              </a:prstGeom>
            </p:spPr>
          </p:pic>
          <p:pic>
            <p:nvPicPr>
              <p:cNvPr id="55" name="Picture 54">
                <a:extLst>
                  <a:ext uri="{FF2B5EF4-FFF2-40B4-BE49-F238E27FC236}">
                    <a16:creationId xmlns:a16="http://schemas.microsoft.com/office/drawing/2014/main" id="{DEA9F8E3-F42F-A8FC-EB0F-65155BC223A1}"/>
                  </a:ext>
                </a:extLst>
              </p:cNvPr>
              <p:cNvPicPr>
                <a:picLocks noChangeAspect="1"/>
              </p:cNvPicPr>
              <p:nvPr/>
            </p:nvPicPr>
            <p:blipFill rotWithShape="1">
              <a:blip r:embed="rId12">
                <a:extLst>
                  <a:ext uri="{28A0092B-C50C-407E-A947-70E740481C1C}">
                    <a14:useLocalDpi xmlns:a14="http://schemas.microsoft.com/office/drawing/2010/main" val="0"/>
                  </a:ext>
                </a:extLst>
              </a:blip>
              <a:srcRect t="1" r="65108" b="76376"/>
              <a:stretch/>
            </p:blipFill>
            <p:spPr>
              <a:xfrm>
                <a:off x="23589824" y="11199837"/>
                <a:ext cx="604656" cy="145382"/>
              </a:xfrm>
              <a:prstGeom prst="rect">
                <a:avLst/>
              </a:prstGeom>
            </p:spPr>
          </p:pic>
          <p:grpSp>
            <p:nvGrpSpPr>
              <p:cNvPr id="95" name="Group 94">
                <a:extLst>
                  <a:ext uri="{FF2B5EF4-FFF2-40B4-BE49-F238E27FC236}">
                    <a16:creationId xmlns:a16="http://schemas.microsoft.com/office/drawing/2014/main" id="{EC73D959-41DA-1920-153A-AE0368E71CBE}"/>
                  </a:ext>
                </a:extLst>
              </p:cNvPr>
              <p:cNvGrpSpPr/>
              <p:nvPr/>
            </p:nvGrpSpPr>
            <p:grpSpPr>
              <a:xfrm>
                <a:off x="23521075" y="5419593"/>
                <a:ext cx="577504" cy="3389711"/>
                <a:chOff x="23576145" y="5417328"/>
                <a:chExt cx="577504" cy="3389711"/>
              </a:xfrm>
            </p:grpSpPr>
            <p:sp>
              <p:nvSpPr>
                <p:cNvPr id="57" name="Diamond 56">
                  <a:extLst>
                    <a:ext uri="{FF2B5EF4-FFF2-40B4-BE49-F238E27FC236}">
                      <a16:creationId xmlns:a16="http://schemas.microsoft.com/office/drawing/2014/main" id="{EF711995-A3A9-85FB-3172-B8D012A0A3AB}"/>
                    </a:ext>
                  </a:extLst>
                </p:cNvPr>
                <p:cNvSpPr/>
                <p:nvPr/>
              </p:nvSpPr>
              <p:spPr>
                <a:xfrm>
                  <a:off x="23818951" y="8112080"/>
                  <a:ext cx="156529" cy="225586"/>
                </a:xfrm>
                <a:prstGeom prst="diamon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5-Point Star 63">
                  <a:extLst>
                    <a:ext uri="{FF2B5EF4-FFF2-40B4-BE49-F238E27FC236}">
                      <a16:creationId xmlns:a16="http://schemas.microsoft.com/office/drawing/2014/main" id="{3EE62506-6484-029C-8C28-15F5E8919D43}"/>
                    </a:ext>
                  </a:extLst>
                </p:cNvPr>
                <p:cNvSpPr/>
                <p:nvPr/>
              </p:nvSpPr>
              <p:spPr>
                <a:xfrm>
                  <a:off x="23771274" y="8581453"/>
                  <a:ext cx="251882" cy="225586"/>
                </a:xfrm>
                <a:prstGeom prst="star5">
                  <a:avLst/>
                </a:prstGeom>
                <a:solidFill>
                  <a:srgbClr val="7A8DF6"/>
                </a:solidFill>
                <a:ln>
                  <a:solidFill>
                    <a:srgbClr val="7A8D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descr="Icon&#10;&#10;Description automatically generated">
                  <a:extLst>
                    <a:ext uri="{FF2B5EF4-FFF2-40B4-BE49-F238E27FC236}">
                      <a16:creationId xmlns:a16="http://schemas.microsoft.com/office/drawing/2014/main" id="{A13F4F7F-BBA3-D912-0426-469657EEF94A}"/>
                    </a:ext>
                  </a:extLst>
                </p:cNvPr>
                <p:cNvPicPr>
                  <a:picLocks noChangeAspect="1"/>
                </p:cNvPicPr>
                <p:nvPr/>
              </p:nvPicPr>
              <p:blipFill rotWithShape="1">
                <a:blip r:embed="rId13">
                  <a:extLst>
                    <a:ext uri="{28A0092B-C50C-407E-A947-70E740481C1C}">
                      <a14:useLocalDpi xmlns:a14="http://schemas.microsoft.com/office/drawing/2010/main" val="0"/>
                    </a:ext>
                  </a:extLst>
                </a:blip>
                <a:srcRect l="20176" t="12619" r="20153" b="8234"/>
                <a:stretch/>
              </p:blipFill>
              <p:spPr>
                <a:xfrm>
                  <a:off x="23640784" y="7441833"/>
                  <a:ext cx="512865" cy="511610"/>
                </a:xfrm>
                <a:prstGeom prst="ellipse">
                  <a:avLst/>
                </a:prstGeom>
              </p:spPr>
            </p:pic>
            <p:pic>
              <p:nvPicPr>
                <p:cNvPr id="75" name="Picture 74" descr="A picture containing text&#10;&#10;Description automatically generated">
                  <a:extLst>
                    <a:ext uri="{FF2B5EF4-FFF2-40B4-BE49-F238E27FC236}">
                      <a16:creationId xmlns:a16="http://schemas.microsoft.com/office/drawing/2014/main" id="{4ED155CB-7189-C380-D3C4-EC2E4A9FBE1A}"/>
                    </a:ext>
                  </a:extLst>
                </p:cNvPr>
                <p:cNvPicPr>
                  <a:picLocks noChangeAspect="1"/>
                </p:cNvPicPr>
                <p:nvPr/>
              </p:nvPicPr>
              <p:blipFill rotWithShape="1">
                <a:blip r:embed="rId14">
                  <a:extLst>
                    <a:ext uri="{28A0092B-C50C-407E-A947-70E740481C1C}">
                      <a14:useLocalDpi xmlns:a14="http://schemas.microsoft.com/office/drawing/2010/main" val="0"/>
                    </a:ext>
                  </a:extLst>
                </a:blip>
                <a:srcRect l="14845" t="9295" r="9051" b="9737"/>
                <a:stretch/>
              </p:blipFill>
              <p:spPr>
                <a:xfrm>
                  <a:off x="23576145" y="5417328"/>
                  <a:ext cx="512865" cy="451856"/>
                </a:xfrm>
                <a:prstGeom prst="ellipse">
                  <a:avLst/>
                </a:prstGeom>
              </p:spPr>
            </p:pic>
            <p:pic>
              <p:nvPicPr>
                <p:cNvPr id="77" name="Picture 76" descr="A picture containing text&#10;&#10;Description automatically generated">
                  <a:extLst>
                    <a:ext uri="{FF2B5EF4-FFF2-40B4-BE49-F238E27FC236}">
                      <a16:creationId xmlns:a16="http://schemas.microsoft.com/office/drawing/2014/main" id="{B3D1A773-E7EC-7349-CE2F-6A0474DC774B}"/>
                    </a:ext>
                  </a:extLst>
                </p:cNvPr>
                <p:cNvPicPr>
                  <a:picLocks noChangeAspect="1"/>
                </p:cNvPicPr>
                <p:nvPr/>
              </p:nvPicPr>
              <p:blipFill rotWithShape="1">
                <a:blip r:embed="rId15">
                  <a:extLst>
                    <a:ext uri="{28A0092B-C50C-407E-A947-70E740481C1C}">
                      <a14:useLocalDpi xmlns:a14="http://schemas.microsoft.com/office/drawing/2010/main" val="0"/>
                    </a:ext>
                  </a:extLst>
                </a:blip>
                <a:srcRect l="19168" t="11739" r="14057" b="11192"/>
                <a:stretch/>
              </p:blipFill>
              <p:spPr>
                <a:xfrm>
                  <a:off x="23599897" y="6092005"/>
                  <a:ext cx="523719" cy="462242"/>
                </a:xfrm>
                <a:prstGeom prst="ellipse">
                  <a:avLst/>
                </a:prstGeom>
              </p:spPr>
            </p:pic>
            <p:pic>
              <p:nvPicPr>
                <p:cNvPr id="79" name="Picture 78">
                  <a:extLst>
                    <a:ext uri="{FF2B5EF4-FFF2-40B4-BE49-F238E27FC236}">
                      <a16:creationId xmlns:a16="http://schemas.microsoft.com/office/drawing/2014/main" id="{BE1F4987-E5DA-7058-04A0-33FEEF3C3217}"/>
                    </a:ext>
                  </a:extLst>
                </p:cNvPr>
                <p:cNvPicPr>
                  <a:picLocks noChangeAspect="1"/>
                </p:cNvPicPr>
                <p:nvPr/>
              </p:nvPicPr>
              <p:blipFill rotWithShape="1">
                <a:blip r:embed="rId16">
                  <a:extLst>
                    <a:ext uri="{28A0092B-C50C-407E-A947-70E740481C1C}">
                      <a14:useLocalDpi xmlns:a14="http://schemas.microsoft.com/office/drawing/2010/main" val="0"/>
                    </a:ext>
                  </a:extLst>
                </a:blip>
                <a:srcRect l="23903" t="7419" r="10319" b="4613"/>
                <a:stretch/>
              </p:blipFill>
              <p:spPr>
                <a:xfrm>
                  <a:off x="23625000" y="6742235"/>
                  <a:ext cx="525997" cy="511610"/>
                </a:xfrm>
                <a:prstGeom prst="ellipse">
                  <a:avLst/>
                </a:prstGeom>
              </p:spPr>
            </p:pic>
          </p:grpSp>
          <p:sp>
            <p:nvSpPr>
              <p:cNvPr id="80" name="TextBox 79">
                <a:extLst>
                  <a:ext uri="{FF2B5EF4-FFF2-40B4-BE49-F238E27FC236}">
                    <a16:creationId xmlns:a16="http://schemas.microsoft.com/office/drawing/2014/main" id="{6FB9D2D3-7E4A-41D8-F0DE-74EEB2E5B0A9}"/>
                  </a:ext>
                </a:extLst>
              </p:cNvPr>
              <p:cNvSpPr txBox="1"/>
              <p:nvPr/>
            </p:nvSpPr>
            <p:spPr>
              <a:xfrm>
                <a:off x="24227029" y="5299890"/>
                <a:ext cx="3017043" cy="646331"/>
              </a:xfrm>
              <a:prstGeom prst="rect">
                <a:avLst/>
              </a:prstGeom>
              <a:noFill/>
            </p:spPr>
            <p:txBody>
              <a:bodyPr wrap="square" rtlCol="0">
                <a:spAutoFit/>
              </a:bodyPr>
              <a:lstStyle/>
              <a:p>
                <a:r>
                  <a:rPr lang="en-US">
                    <a:latin typeface="Garamond" panose="02020404030301010803" pitchFamily="18" charset="0"/>
                  </a:rPr>
                  <a:t>Brown Field Municipal Airport Precipitation Station</a:t>
                </a:r>
              </a:p>
            </p:txBody>
          </p:sp>
          <p:sp>
            <p:nvSpPr>
              <p:cNvPr id="81" name="TextBox 80">
                <a:extLst>
                  <a:ext uri="{FF2B5EF4-FFF2-40B4-BE49-F238E27FC236}">
                    <a16:creationId xmlns:a16="http://schemas.microsoft.com/office/drawing/2014/main" id="{CF53962F-5EEF-C3A5-E1E1-96514121FA68}"/>
                  </a:ext>
                </a:extLst>
              </p:cNvPr>
              <p:cNvSpPr txBox="1"/>
              <p:nvPr/>
            </p:nvSpPr>
            <p:spPr>
              <a:xfrm>
                <a:off x="24227029" y="6031481"/>
                <a:ext cx="3017043" cy="646331"/>
              </a:xfrm>
              <a:prstGeom prst="rect">
                <a:avLst/>
              </a:prstGeom>
              <a:noFill/>
            </p:spPr>
            <p:txBody>
              <a:bodyPr wrap="square" rtlCol="0">
                <a:spAutoFit/>
              </a:bodyPr>
              <a:lstStyle/>
              <a:p>
                <a:r>
                  <a:rPr lang="en-US" dirty="0">
                    <a:latin typeface="Garamond" panose="02020404030301010803" pitchFamily="18" charset="0"/>
                  </a:rPr>
                  <a:t>International Wastewater Treatment Plant</a:t>
                </a:r>
              </a:p>
            </p:txBody>
          </p:sp>
          <p:sp>
            <p:nvSpPr>
              <p:cNvPr id="82" name="TextBox 81">
                <a:extLst>
                  <a:ext uri="{FF2B5EF4-FFF2-40B4-BE49-F238E27FC236}">
                    <a16:creationId xmlns:a16="http://schemas.microsoft.com/office/drawing/2014/main" id="{79C1185A-20DB-5013-D4BA-E92F23C58148}"/>
                  </a:ext>
                </a:extLst>
              </p:cNvPr>
              <p:cNvSpPr txBox="1"/>
              <p:nvPr/>
            </p:nvSpPr>
            <p:spPr>
              <a:xfrm>
                <a:off x="24225679" y="6662402"/>
                <a:ext cx="3017043" cy="646331"/>
              </a:xfrm>
              <a:prstGeom prst="rect">
                <a:avLst/>
              </a:prstGeom>
              <a:noFill/>
            </p:spPr>
            <p:txBody>
              <a:bodyPr wrap="square" rtlCol="0">
                <a:spAutoFit/>
              </a:bodyPr>
              <a:lstStyle/>
              <a:p>
                <a:r>
                  <a:rPr lang="en-US">
                    <a:latin typeface="Garamond" panose="02020404030301010803" pitchFamily="18" charset="0"/>
                  </a:rPr>
                  <a:t>San Antonio de los Buenos Wastewater Treatment Plant</a:t>
                </a:r>
              </a:p>
            </p:txBody>
          </p:sp>
          <p:sp>
            <p:nvSpPr>
              <p:cNvPr id="83" name="TextBox 82">
                <a:extLst>
                  <a:ext uri="{FF2B5EF4-FFF2-40B4-BE49-F238E27FC236}">
                    <a16:creationId xmlns:a16="http://schemas.microsoft.com/office/drawing/2014/main" id="{969A42E2-84CF-A253-1BF2-D836D2B5866C}"/>
                  </a:ext>
                </a:extLst>
              </p:cNvPr>
              <p:cNvSpPr txBox="1"/>
              <p:nvPr/>
            </p:nvSpPr>
            <p:spPr>
              <a:xfrm>
                <a:off x="24210929" y="7508817"/>
                <a:ext cx="3017043" cy="369332"/>
              </a:xfrm>
              <a:prstGeom prst="rect">
                <a:avLst/>
              </a:prstGeom>
              <a:noFill/>
            </p:spPr>
            <p:txBody>
              <a:bodyPr wrap="square" rtlCol="0">
                <a:spAutoFit/>
              </a:bodyPr>
              <a:lstStyle/>
              <a:p>
                <a:r>
                  <a:rPr lang="en-US">
                    <a:latin typeface="Garamond" panose="02020404030301010803" pitchFamily="18" charset="0"/>
                  </a:rPr>
                  <a:t>Cities</a:t>
                </a:r>
              </a:p>
            </p:txBody>
          </p:sp>
          <p:sp>
            <p:nvSpPr>
              <p:cNvPr id="84" name="TextBox 83">
                <a:extLst>
                  <a:ext uri="{FF2B5EF4-FFF2-40B4-BE49-F238E27FC236}">
                    <a16:creationId xmlns:a16="http://schemas.microsoft.com/office/drawing/2014/main" id="{A1C76960-81FF-96BA-BC28-7B9177607353}"/>
                  </a:ext>
                </a:extLst>
              </p:cNvPr>
              <p:cNvSpPr txBox="1"/>
              <p:nvPr/>
            </p:nvSpPr>
            <p:spPr>
              <a:xfrm>
                <a:off x="24210928" y="8033033"/>
                <a:ext cx="3017043" cy="369332"/>
              </a:xfrm>
              <a:prstGeom prst="rect">
                <a:avLst/>
              </a:prstGeom>
              <a:noFill/>
            </p:spPr>
            <p:txBody>
              <a:bodyPr wrap="square" rtlCol="0">
                <a:spAutoFit/>
              </a:bodyPr>
              <a:lstStyle/>
              <a:p>
                <a:r>
                  <a:rPr lang="en-US">
                    <a:latin typeface="Garamond" panose="02020404030301010803" pitchFamily="18" charset="0"/>
                  </a:rPr>
                  <a:t>Offshore water sampling site</a:t>
                </a:r>
              </a:p>
            </p:txBody>
          </p:sp>
          <p:sp>
            <p:nvSpPr>
              <p:cNvPr id="87" name="TextBox 86">
                <a:extLst>
                  <a:ext uri="{FF2B5EF4-FFF2-40B4-BE49-F238E27FC236}">
                    <a16:creationId xmlns:a16="http://schemas.microsoft.com/office/drawing/2014/main" id="{C831B68D-6C68-B176-F829-001203FBB800}"/>
                  </a:ext>
                </a:extLst>
              </p:cNvPr>
              <p:cNvSpPr txBox="1"/>
              <p:nvPr/>
            </p:nvSpPr>
            <p:spPr>
              <a:xfrm>
                <a:off x="24225679" y="8558865"/>
                <a:ext cx="3017043" cy="369332"/>
              </a:xfrm>
              <a:prstGeom prst="rect">
                <a:avLst/>
              </a:prstGeom>
              <a:noFill/>
            </p:spPr>
            <p:txBody>
              <a:bodyPr wrap="square" rtlCol="0">
                <a:spAutoFit/>
              </a:bodyPr>
              <a:lstStyle/>
              <a:p>
                <a:r>
                  <a:rPr lang="en-US" dirty="0">
                    <a:latin typeface="Garamond" panose="02020404030301010803" pitchFamily="18" charset="0"/>
                  </a:rPr>
                  <a:t>Boca Rio Water Quality Station</a:t>
                </a:r>
              </a:p>
            </p:txBody>
          </p:sp>
          <p:pic>
            <p:nvPicPr>
              <p:cNvPr id="89" name="Picture 88">
                <a:extLst>
                  <a:ext uri="{FF2B5EF4-FFF2-40B4-BE49-F238E27FC236}">
                    <a16:creationId xmlns:a16="http://schemas.microsoft.com/office/drawing/2014/main" id="{44E6021A-BF58-4A32-0420-72849CE691D7}"/>
                  </a:ext>
                </a:extLst>
              </p:cNvPr>
              <p:cNvPicPr>
                <a:picLocks noChangeAspect="1"/>
              </p:cNvPicPr>
              <p:nvPr/>
            </p:nvPicPr>
            <p:blipFill rotWithShape="1">
              <a:blip r:embed="rId17">
                <a:extLst>
                  <a:ext uri="{28A0092B-C50C-407E-A947-70E740481C1C}">
                    <a14:useLocalDpi xmlns:a14="http://schemas.microsoft.com/office/drawing/2010/main" val="0"/>
                  </a:ext>
                </a:extLst>
              </a:blip>
              <a:srcRect l="11665" t="14373" r="10895" b="14453"/>
              <a:stretch/>
            </p:blipFill>
            <p:spPr>
              <a:xfrm>
                <a:off x="23579113" y="9454029"/>
                <a:ext cx="646566" cy="302323"/>
              </a:xfrm>
              <a:prstGeom prst="rect">
                <a:avLst/>
              </a:prstGeom>
            </p:spPr>
          </p:pic>
          <p:sp>
            <p:nvSpPr>
              <p:cNvPr id="90" name="TextBox 89">
                <a:extLst>
                  <a:ext uri="{FF2B5EF4-FFF2-40B4-BE49-F238E27FC236}">
                    <a16:creationId xmlns:a16="http://schemas.microsoft.com/office/drawing/2014/main" id="{3D639ADD-D989-50C8-6804-51E90F965B5C}"/>
                  </a:ext>
                </a:extLst>
              </p:cNvPr>
              <p:cNvSpPr txBox="1"/>
              <p:nvPr/>
            </p:nvSpPr>
            <p:spPr>
              <a:xfrm>
                <a:off x="24210926" y="9428383"/>
                <a:ext cx="3017043" cy="369332"/>
              </a:xfrm>
              <a:prstGeom prst="rect">
                <a:avLst/>
              </a:prstGeom>
              <a:noFill/>
            </p:spPr>
            <p:txBody>
              <a:bodyPr wrap="square" rtlCol="0">
                <a:spAutoFit/>
              </a:bodyPr>
              <a:lstStyle/>
              <a:p>
                <a:r>
                  <a:rPr lang="en-US" dirty="0">
                    <a:latin typeface="Garamond" panose="02020404030301010803" pitchFamily="18" charset="0"/>
                  </a:rPr>
                  <a:t>Tijuana River Valley</a:t>
                </a:r>
              </a:p>
            </p:txBody>
          </p:sp>
          <p:sp>
            <p:nvSpPr>
              <p:cNvPr id="91" name="TextBox 90">
                <a:extLst>
                  <a:ext uri="{FF2B5EF4-FFF2-40B4-BE49-F238E27FC236}">
                    <a16:creationId xmlns:a16="http://schemas.microsoft.com/office/drawing/2014/main" id="{1DF7A33F-CA55-AF3F-3A90-1C5C75858049}"/>
                  </a:ext>
                </a:extLst>
              </p:cNvPr>
              <p:cNvSpPr txBox="1"/>
              <p:nvPr/>
            </p:nvSpPr>
            <p:spPr>
              <a:xfrm>
                <a:off x="24210925" y="9885192"/>
                <a:ext cx="3017043" cy="369332"/>
              </a:xfrm>
              <a:prstGeom prst="rect">
                <a:avLst/>
              </a:prstGeom>
              <a:noFill/>
            </p:spPr>
            <p:txBody>
              <a:bodyPr wrap="square" rtlCol="0">
                <a:spAutoFit/>
              </a:bodyPr>
              <a:lstStyle/>
              <a:p>
                <a:r>
                  <a:rPr lang="en-US" dirty="0">
                    <a:latin typeface="Garamond" panose="02020404030301010803" pitchFamily="18" charset="0"/>
                  </a:rPr>
                  <a:t>Tijuana River Watershed</a:t>
                </a:r>
              </a:p>
            </p:txBody>
          </p:sp>
          <p:sp>
            <p:nvSpPr>
              <p:cNvPr id="92" name="TextBox 91">
                <a:extLst>
                  <a:ext uri="{FF2B5EF4-FFF2-40B4-BE49-F238E27FC236}">
                    <a16:creationId xmlns:a16="http://schemas.microsoft.com/office/drawing/2014/main" id="{DA7A5A77-E7D1-4770-8DAB-ED1582455315}"/>
                  </a:ext>
                </a:extLst>
              </p:cNvPr>
              <p:cNvSpPr txBox="1"/>
              <p:nvPr/>
            </p:nvSpPr>
            <p:spPr>
              <a:xfrm>
                <a:off x="24210924" y="10358798"/>
                <a:ext cx="3017043" cy="369332"/>
              </a:xfrm>
              <a:prstGeom prst="rect">
                <a:avLst/>
              </a:prstGeom>
              <a:noFill/>
            </p:spPr>
            <p:txBody>
              <a:bodyPr wrap="square" rtlCol="0">
                <a:spAutoFit/>
              </a:bodyPr>
              <a:lstStyle/>
              <a:p>
                <a:r>
                  <a:rPr lang="en-US">
                    <a:latin typeface="Garamond" panose="02020404030301010803" pitchFamily="18" charset="0"/>
                  </a:rPr>
                  <a:t>Ocean</a:t>
                </a:r>
              </a:p>
            </p:txBody>
          </p:sp>
          <p:sp>
            <p:nvSpPr>
              <p:cNvPr id="93" name="TextBox 92">
                <a:extLst>
                  <a:ext uri="{FF2B5EF4-FFF2-40B4-BE49-F238E27FC236}">
                    <a16:creationId xmlns:a16="http://schemas.microsoft.com/office/drawing/2014/main" id="{EC0460B3-2F4D-FA2D-BCE0-9322DF3BA0CB}"/>
                  </a:ext>
                </a:extLst>
              </p:cNvPr>
              <p:cNvSpPr txBox="1"/>
              <p:nvPr/>
            </p:nvSpPr>
            <p:spPr>
              <a:xfrm>
                <a:off x="24210924" y="10747388"/>
                <a:ext cx="3017043" cy="369332"/>
              </a:xfrm>
              <a:prstGeom prst="rect">
                <a:avLst/>
              </a:prstGeom>
              <a:noFill/>
            </p:spPr>
            <p:txBody>
              <a:bodyPr wrap="square" rtlCol="0">
                <a:spAutoFit/>
              </a:bodyPr>
              <a:lstStyle/>
              <a:p>
                <a:r>
                  <a:rPr lang="en-US" dirty="0">
                    <a:latin typeface="Garamond" panose="02020404030301010803" pitchFamily="18" charset="0"/>
                  </a:rPr>
                  <a:t>Tijuana River</a:t>
                </a:r>
              </a:p>
            </p:txBody>
          </p:sp>
          <p:sp>
            <p:nvSpPr>
              <p:cNvPr id="94" name="TextBox 93">
                <a:extLst>
                  <a:ext uri="{FF2B5EF4-FFF2-40B4-BE49-F238E27FC236}">
                    <a16:creationId xmlns:a16="http://schemas.microsoft.com/office/drawing/2014/main" id="{35F9EAC9-D89E-2183-F4A5-CD9C07073AE2}"/>
                  </a:ext>
                </a:extLst>
              </p:cNvPr>
              <p:cNvSpPr txBox="1"/>
              <p:nvPr/>
            </p:nvSpPr>
            <p:spPr>
              <a:xfrm>
                <a:off x="24207644" y="11063038"/>
                <a:ext cx="3017043" cy="369332"/>
              </a:xfrm>
              <a:prstGeom prst="rect">
                <a:avLst/>
              </a:prstGeom>
              <a:noFill/>
            </p:spPr>
            <p:txBody>
              <a:bodyPr wrap="square" rtlCol="0">
                <a:spAutoFit/>
              </a:bodyPr>
              <a:lstStyle/>
              <a:p>
                <a:r>
                  <a:rPr lang="en-US" dirty="0">
                    <a:latin typeface="Garamond" panose="02020404030301010803" pitchFamily="18" charset="0"/>
                  </a:rPr>
                  <a:t>U.S-Mexico Border</a:t>
                </a:r>
              </a:p>
            </p:txBody>
          </p:sp>
        </p:grpSp>
        <p:pic>
          <p:nvPicPr>
            <p:cNvPr id="104" name="Picture 103">
              <a:extLst>
                <a:ext uri="{FF2B5EF4-FFF2-40B4-BE49-F238E27FC236}">
                  <a16:creationId xmlns:a16="http://schemas.microsoft.com/office/drawing/2014/main" id="{2FD27568-E036-6EC3-5A2C-5F5357B5E41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3149989" y="10746429"/>
              <a:ext cx="564909" cy="297135"/>
            </a:xfrm>
            <a:prstGeom prst="rect">
              <a:avLst/>
            </a:prstGeom>
          </p:spPr>
        </p:pic>
      </p:grpSp>
      <p:sp>
        <p:nvSpPr>
          <p:cNvPr id="15" name="TextBox 14">
            <a:extLst>
              <a:ext uri="{FF2B5EF4-FFF2-40B4-BE49-F238E27FC236}">
                <a16:creationId xmlns:a16="http://schemas.microsoft.com/office/drawing/2014/main" id="{4B870F34-8525-6748-A569-C61FE1D56F02}"/>
              </a:ext>
            </a:extLst>
          </p:cNvPr>
          <p:cNvSpPr txBox="1"/>
          <p:nvPr/>
        </p:nvSpPr>
        <p:spPr>
          <a:xfrm>
            <a:off x="12709955" y="12480539"/>
            <a:ext cx="2012089" cy="769441"/>
          </a:xfrm>
          <a:prstGeom prst="rect">
            <a:avLst/>
          </a:prstGeom>
          <a:noFill/>
        </p:spPr>
        <p:txBody>
          <a:bodyPr wrap="none" rtlCol="0">
            <a:spAutoFit/>
          </a:bodyPr>
          <a:lstStyle/>
          <a:p>
            <a:r>
              <a:rPr lang="en-US" sz="4400" b="1">
                <a:solidFill>
                  <a:srgbClr val="55AEB2"/>
                </a:solidFill>
                <a:latin typeface="Century Gothic" panose="020B0502020202020204" pitchFamily="34" charset="0"/>
              </a:rPr>
              <a:t>Results</a:t>
            </a:r>
          </a:p>
        </p:txBody>
      </p:sp>
      <p:sp>
        <p:nvSpPr>
          <p:cNvPr id="11" name="TextBox 10">
            <a:extLst>
              <a:ext uri="{FF2B5EF4-FFF2-40B4-BE49-F238E27FC236}">
                <a16:creationId xmlns:a16="http://schemas.microsoft.com/office/drawing/2014/main" id="{AFFEBA6E-4F7E-F948-A164-3B21EC1F8751}"/>
              </a:ext>
            </a:extLst>
          </p:cNvPr>
          <p:cNvSpPr txBox="1"/>
          <p:nvPr/>
        </p:nvSpPr>
        <p:spPr>
          <a:xfrm>
            <a:off x="12710483" y="4484915"/>
            <a:ext cx="3172663" cy="769441"/>
          </a:xfrm>
          <a:prstGeom prst="rect">
            <a:avLst/>
          </a:prstGeom>
          <a:noFill/>
        </p:spPr>
        <p:txBody>
          <a:bodyPr wrap="none" rtlCol="0" anchor="ctr">
            <a:spAutoFit/>
          </a:bodyPr>
          <a:lstStyle/>
          <a:p>
            <a:r>
              <a:rPr lang="en-US" sz="4400" b="1">
                <a:solidFill>
                  <a:srgbClr val="55AEB2"/>
                </a:solidFill>
                <a:latin typeface="Century Gothic" panose="020B0502020202020204" pitchFamily="34" charset="0"/>
              </a:rPr>
              <a:t>Study Area</a:t>
            </a:r>
          </a:p>
        </p:txBody>
      </p:sp>
      <p:grpSp>
        <p:nvGrpSpPr>
          <p:cNvPr id="12" name="Group 11">
            <a:extLst>
              <a:ext uri="{FF2B5EF4-FFF2-40B4-BE49-F238E27FC236}">
                <a16:creationId xmlns:a16="http://schemas.microsoft.com/office/drawing/2014/main" id="{F311D42A-51D5-A8F1-AA05-C0C988471D84}"/>
              </a:ext>
            </a:extLst>
          </p:cNvPr>
          <p:cNvGrpSpPr/>
          <p:nvPr/>
        </p:nvGrpSpPr>
        <p:grpSpPr>
          <a:xfrm>
            <a:off x="14402166" y="10535192"/>
            <a:ext cx="2132664" cy="1323497"/>
            <a:chOff x="14402166" y="10535192"/>
            <a:chExt cx="2132664" cy="1323497"/>
          </a:xfrm>
        </p:grpSpPr>
        <p:sp>
          <p:nvSpPr>
            <p:cNvPr id="14" name="TextBox 13">
              <a:extLst>
                <a:ext uri="{FF2B5EF4-FFF2-40B4-BE49-F238E27FC236}">
                  <a16:creationId xmlns:a16="http://schemas.microsoft.com/office/drawing/2014/main" id="{FAD37E69-A121-9932-05B8-9F2031D0B940}"/>
                </a:ext>
              </a:extLst>
            </p:cNvPr>
            <p:cNvSpPr txBox="1"/>
            <p:nvPr/>
          </p:nvSpPr>
          <p:spPr>
            <a:xfrm>
              <a:off x="14402166" y="10535192"/>
              <a:ext cx="1195747" cy="338554"/>
            </a:xfrm>
            <a:prstGeom prst="rect">
              <a:avLst/>
            </a:prstGeom>
            <a:noFill/>
          </p:spPr>
          <p:txBody>
            <a:bodyPr wrap="square" rtlCol="0">
              <a:spAutoFit/>
            </a:bodyPr>
            <a:lstStyle/>
            <a:p>
              <a:r>
                <a:rPr lang="en-US" sz="1600" dirty="0">
                  <a:latin typeface="Garamond" panose="02020404030301010803" pitchFamily="18" charset="0"/>
                </a:rPr>
                <a:t>San Diego</a:t>
              </a:r>
            </a:p>
          </p:txBody>
        </p:sp>
        <p:sp>
          <p:nvSpPr>
            <p:cNvPr id="23" name="TextBox 22">
              <a:extLst>
                <a:ext uri="{FF2B5EF4-FFF2-40B4-BE49-F238E27FC236}">
                  <a16:creationId xmlns:a16="http://schemas.microsoft.com/office/drawing/2014/main" id="{6C940A9F-536A-0161-0965-9ACFE27FEC4C}"/>
                </a:ext>
              </a:extLst>
            </p:cNvPr>
            <p:cNvSpPr txBox="1"/>
            <p:nvPr/>
          </p:nvSpPr>
          <p:spPr>
            <a:xfrm>
              <a:off x="15339083" y="11520135"/>
              <a:ext cx="1195747" cy="338554"/>
            </a:xfrm>
            <a:prstGeom prst="rect">
              <a:avLst/>
            </a:prstGeom>
            <a:noFill/>
          </p:spPr>
          <p:txBody>
            <a:bodyPr wrap="square" rtlCol="0">
              <a:spAutoFit/>
            </a:bodyPr>
            <a:lstStyle/>
            <a:p>
              <a:r>
                <a:rPr lang="en-US" sz="1600" dirty="0">
                  <a:latin typeface="Garamond" panose="02020404030301010803" pitchFamily="18" charset="0"/>
                </a:rPr>
                <a:t>Tijuana</a:t>
              </a:r>
            </a:p>
          </p:txBody>
        </p:sp>
      </p:grpSp>
      <p:pic>
        <p:nvPicPr>
          <p:cNvPr id="99" name="Picture 98" descr="Chart, scatter chart&#10;&#10;Description automatically generated">
            <a:extLst>
              <a:ext uri="{FF2B5EF4-FFF2-40B4-BE49-F238E27FC236}">
                <a16:creationId xmlns:a16="http://schemas.microsoft.com/office/drawing/2014/main" id="{2E840B51-4552-A787-E4FF-2F31B4B0F539}"/>
              </a:ext>
            </a:extLst>
          </p:cNvPr>
          <p:cNvPicPr>
            <a:picLocks noChangeAspect="1"/>
          </p:cNvPicPr>
          <p:nvPr/>
        </p:nvPicPr>
        <p:blipFill rotWithShape="1">
          <a:blip r:embed="rId19">
            <a:extLst>
              <a:ext uri="{28A0092B-C50C-407E-A947-70E740481C1C}">
                <a14:useLocalDpi xmlns:a14="http://schemas.microsoft.com/office/drawing/2010/main" val="0"/>
              </a:ext>
            </a:extLst>
          </a:blip>
          <a:srcRect l="12350" t="3185" b="9949"/>
          <a:stretch/>
        </p:blipFill>
        <p:spPr>
          <a:xfrm>
            <a:off x="13236388" y="20626071"/>
            <a:ext cx="6251018" cy="3111099"/>
          </a:xfrm>
          <a:prstGeom prst="rect">
            <a:avLst/>
          </a:prstGeom>
        </p:spPr>
      </p:pic>
      <p:sp>
        <p:nvSpPr>
          <p:cNvPr id="111" name="TextBox 110">
            <a:extLst>
              <a:ext uri="{FF2B5EF4-FFF2-40B4-BE49-F238E27FC236}">
                <a16:creationId xmlns:a16="http://schemas.microsoft.com/office/drawing/2014/main" id="{8F135BA4-77D8-7408-39DF-94A092CAFA8B}"/>
              </a:ext>
            </a:extLst>
          </p:cNvPr>
          <p:cNvSpPr txBox="1"/>
          <p:nvPr/>
        </p:nvSpPr>
        <p:spPr>
          <a:xfrm>
            <a:off x="14523909" y="23931279"/>
            <a:ext cx="4021842" cy="369332"/>
          </a:xfrm>
          <a:prstGeom prst="rect">
            <a:avLst/>
          </a:prstGeom>
          <a:noFill/>
        </p:spPr>
        <p:txBody>
          <a:bodyPr wrap="square" rtlCol="0">
            <a:spAutoFit/>
          </a:bodyPr>
          <a:lstStyle/>
          <a:p>
            <a:r>
              <a:rPr lang="en-US" dirty="0">
                <a:latin typeface="Garamond" panose="02020404030301010803" pitchFamily="18" charset="0"/>
              </a:rPr>
              <a:t>Remotely-sensed Turbidity (FNU) </a:t>
            </a:r>
          </a:p>
        </p:txBody>
      </p:sp>
      <p:sp>
        <p:nvSpPr>
          <p:cNvPr id="112" name="TextBox 111">
            <a:extLst>
              <a:ext uri="{FF2B5EF4-FFF2-40B4-BE49-F238E27FC236}">
                <a16:creationId xmlns:a16="http://schemas.microsoft.com/office/drawing/2014/main" id="{8A012B8D-2781-511F-670D-4A5EB762FF2B}"/>
              </a:ext>
            </a:extLst>
          </p:cNvPr>
          <p:cNvSpPr txBox="1"/>
          <p:nvPr/>
        </p:nvSpPr>
        <p:spPr>
          <a:xfrm rot="16200000">
            <a:off x="11272108" y="21559199"/>
            <a:ext cx="3111100" cy="369332"/>
          </a:xfrm>
          <a:prstGeom prst="rect">
            <a:avLst/>
          </a:prstGeom>
          <a:noFill/>
        </p:spPr>
        <p:txBody>
          <a:bodyPr wrap="square" rtlCol="0">
            <a:spAutoFit/>
          </a:bodyPr>
          <a:lstStyle/>
          <a:p>
            <a:r>
              <a:rPr lang="en-US" dirty="0">
                <a:latin typeface="Garamond" panose="02020404030301010803" pitchFamily="18" charset="0"/>
              </a:rPr>
              <a:t>In-situ Turbidity (FNU)  </a:t>
            </a:r>
          </a:p>
        </p:txBody>
      </p:sp>
      <p:sp>
        <p:nvSpPr>
          <p:cNvPr id="114" name="TextBox 113">
            <a:extLst>
              <a:ext uri="{FF2B5EF4-FFF2-40B4-BE49-F238E27FC236}">
                <a16:creationId xmlns:a16="http://schemas.microsoft.com/office/drawing/2014/main" id="{6ACA6E79-AD92-8400-C5BA-A78735007553}"/>
              </a:ext>
            </a:extLst>
          </p:cNvPr>
          <p:cNvSpPr txBox="1"/>
          <p:nvPr/>
        </p:nvSpPr>
        <p:spPr>
          <a:xfrm>
            <a:off x="17602584" y="22815067"/>
            <a:ext cx="1861187" cy="646331"/>
          </a:xfrm>
          <a:prstGeom prst="rect">
            <a:avLst/>
          </a:prstGeom>
          <a:noFill/>
        </p:spPr>
        <p:txBody>
          <a:bodyPr wrap="square" rtlCol="0">
            <a:spAutoFit/>
          </a:bodyPr>
          <a:lstStyle/>
          <a:p>
            <a:r>
              <a:rPr lang="en-US" dirty="0">
                <a:latin typeface="Garamond" panose="02020404030301010803" pitchFamily="18" charset="0"/>
              </a:rPr>
              <a:t>y = 13.2x – 36.1</a:t>
            </a:r>
          </a:p>
          <a:p>
            <a:r>
              <a:rPr lang="en-US" dirty="0">
                <a:latin typeface="Garamond" panose="02020404030301010803" pitchFamily="18" charset="0"/>
              </a:rPr>
              <a:t>R</a:t>
            </a:r>
            <a:r>
              <a:rPr lang="en-US" baseline="30000" dirty="0">
                <a:latin typeface="Garamond" panose="02020404030301010803" pitchFamily="18" charset="0"/>
              </a:rPr>
              <a:t>2</a:t>
            </a:r>
            <a:r>
              <a:rPr lang="en-US" dirty="0">
                <a:latin typeface="Garamond" panose="02020404030301010803" pitchFamily="18" charset="0"/>
              </a:rPr>
              <a:t> = 0.73, n = 75</a:t>
            </a:r>
          </a:p>
        </p:txBody>
      </p:sp>
      <p:grpSp>
        <p:nvGrpSpPr>
          <p:cNvPr id="134" name="Group 133">
            <a:extLst>
              <a:ext uri="{FF2B5EF4-FFF2-40B4-BE49-F238E27FC236}">
                <a16:creationId xmlns:a16="http://schemas.microsoft.com/office/drawing/2014/main" id="{6CB039E9-F5B1-AF69-B245-1C61192EA624}"/>
              </a:ext>
            </a:extLst>
          </p:cNvPr>
          <p:cNvGrpSpPr/>
          <p:nvPr/>
        </p:nvGrpSpPr>
        <p:grpSpPr>
          <a:xfrm>
            <a:off x="888938" y="10796680"/>
            <a:ext cx="10751183" cy="5563800"/>
            <a:chOff x="967985" y="1222468"/>
            <a:chExt cx="10249079" cy="5220204"/>
          </a:xfrm>
        </p:grpSpPr>
        <p:sp>
          <p:nvSpPr>
            <p:cNvPr id="135" name="Rectangle: Rounded Corners 19">
              <a:extLst>
                <a:ext uri="{FF2B5EF4-FFF2-40B4-BE49-F238E27FC236}">
                  <a16:creationId xmlns:a16="http://schemas.microsoft.com/office/drawing/2014/main" id="{1189776F-BE9E-F751-9B50-A70361B693E5}"/>
                </a:ext>
              </a:extLst>
            </p:cNvPr>
            <p:cNvSpPr/>
            <p:nvPr/>
          </p:nvSpPr>
          <p:spPr>
            <a:xfrm>
              <a:off x="967985" y="1808075"/>
              <a:ext cx="2163778" cy="221902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latin typeface="Century Gothic"/>
                  <a:ea typeface="Segoe UI"/>
                  <a:cs typeface="Segoe UI"/>
                </a:rPr>
                <a:t>Earth Observations</a:t>
              </a:r>
            </a:p>
            <a:p>
              <a:pPr algn="ctr"/>
              <a:endParaRPr lang="en-US" b="1" dirty="0">
                <a:latin typeface="Century Gothic"/>
                <a:ea typeface="Segoe UI"/>
                <a:cs typeface="Segoe UI"/>
              </a:endParaRPr>
            </a:p>
            <a:p>
              <a:pPr algn="ctr"/>
              <a:r>
                <a:rPr lang="en-US" dirty="0">
                  <a:latin typeface="Century Gothic"/>
                  <a:ea typeface="Segoe UI"/>
                  <a:cs typeface="Segoe UI"/>
                </a:rPr>
                <a:t>Landsat 8 OLI,  Sentinel-2 MSI</a:t>
              </a:r>
            </a:p>
          </p:txBody>
        </p:sp>
        <p:sp>
          <p:nvSpPr>
            <p:cNvPr id="136" name="Rectangle: Rounded Corners 25">
              <a:extLst>
                <a:ext uri="{FF2B5EF4-FFF2-40B4-BE49-F238E27FC236}">
                  <a16:creationId xmlns:a16="http://schemas.microsoft.com/office/drawing/2014/main" id="{9ED927DE-A735-9908-A732-A200FB779AF0}"/>
                </a:ext>
              </a:extLst>
            </p:cNvPr>
            <p:cNvSpPr/>
            <p:nvPr/>
          </p:nvSpPr>
          <p:spPr>
            <a:xfrm>
              <a:off x="6317485" y="1811322"/>
              <a:ext cx="2230854" cy="125868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latin typeface="Century Gothic"/>
                  <a:cs typeface="Calibri"/>
                </a:rPr>
                <a:t>Maps of plumes</a:t>
              </a:r>
              <a:endParaRPr lang="en-US" dirty="0"/>
            </a:p>
          </p:txBody>
        </p:sp>
        <p:sp>
          <p:nvSpPr>
            <p:cNvPr id="137" name="Rectangle: Rounded Corners 28">
              <a:extLst>
                <a:ext uri="{FF2B5EF4-FFF2-40B4-BE49-F238E27FC236}">
                  <a16:creationId xmlns:a16="http://schemas.microsoft.com/office/drawing/2014/main" id="{BCC3C2F5-70E8-62D1-ADCE-CDD705B9B41E}"/>
                </a:ext>
              </a:extLst>
            </p:cNvPr>
            <p:cNvSpPr/>
            <p:nvPr/>
          </p:nvSpPr>
          <p:spPr>
            <a:xfrm>
              <a:off x="3614231" y="3938272"/>
              <a:ext cx="2219405" cy="150419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Century Gothic"/>
                  <a:cs typeface="Calibri"/>
                </a:rPr>
                <a:t>Delineate plume extent in GEE using turbidity thresholds</a:t>
              </a:r>
            </a:p>
          </p:txBody>
        </p:sp>
        <p:sp>
          <p:nvSpPr>
            <p:cNvPr id="138" name="Rectangle: Rounded Corners 31">
              <a:extLst>
                <a:ext uri="{FF2B5EF4-FFF2-40B4-BE49-F238E27FC236}">
                  <a16:creationId xmlns:a16="http://schemas.microsoft.com/office/drawing/2014/main" id="{3D9DB93D-1257-BA7C-2978-10789A7A232A}"/>
                </a:ext>
              </a:extLst>
            </p:cNvPr>
            <p:cNvSpPr/>
            <p:nvPr/>
          </p:nvSpPr>
          <p:spPr>
            <a:xfrm>
              <a:off x="9042769" y="4756847"/>
              <a:ext cx="2171929" cy="1685094"/>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Century Gothic"/>
                </a:rPr>
                <a:t>Regression models </a:t>
              </a:r>
              <a:endParaRPr lang="en-US">
                <a:latin typeface="Century Gothic"/>
                <a:cs typeface="Calibri"/>
              </a:endParaRPr>
            </a:p>
          </p:txBody>
        </p:sp>
        <p:sp>
          <p:nvSpPr>
            <p:cNvPr id="139" name="Rectangle: Rounded Corners 34">
              <a:extLst>
                <a:ext uri="{FF2B5EF4-FFF2-40B4-BE49-F238E27FC236}">
                  <a16:creationId xmlns:a16="http://schemas.microsoft.com/office/drawing/2014/main" id="{7FF1E423-37E6-C462-61E8-D0C41113F1D7}"/>
                </a:ext>
              </a:extLst>
            </p:cNvPr>
            <p:cNvSpPr/>
            <p:nvPr/>
          </p:nvSpPr>
          <p:spPr>
            <a:xfrm>
              <a:off x="9042769" y="1807898"/>
              <a:ext cx="2174295" cy="119535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latin typeface="Century Gothic"/>
                  <a:cs typeface="Calibri"/>
                </a:rPr>
                <a:t> GEE Tutorial</a:t>
              </a:r>
              <a:endParaRPr lang="en-US" strike="sngStrike" dirty="0">
                <a:latin typeface="Century Gothic"/>
                <a:cs typeface="Calibri"/>
              </a:endParaRPr>
            </a:p>
          </p:txBody>
        </p:sp>
        <p:sp>
          <p:nvSpPr>
            <p:cNvPr id="140" name="Rectangle: Rounded Corners 10">
              <a:extLst>
                <a:ext uri="{FF2B5EF4-FFF2-40B4-BE49-F238E27FC236}">
                  <a16:creationId xmlns:a16="http://schemas.microsoft.com/office/drawing/2014/main" id="{2CD05383-913B-3666-B58F-16940ED6043E}"/>
                </a:ext>
              </a:extLst>
            </p:cNvPr>
            <p:cNvSpPr/>
            <p:nvPr/>
          </p:nvSpPr>
          <p:spPr>
            <a:xfrm>
              <a:off x="3614231" y="1807706"/>
              <a:ext cx="2219405" cy="126447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latin typeface="Century Gothic"/>
                  <a:cs typeface="Calibri"/>
                </a:rPr>
                <a:t>Match remotely sensed data with in-situ data</a:t>
              </a:r>
              <a:endParaRPr lang="en-US" dirty="0"/>
            </a:p>
          </p:txBody>
        </p:sp>
        <p:sp>
          <p:nvSpPr>
            <p:cNvPr id="141" name="Rectangle: Rounded Corners 4">
              <a:extLst>
                <a:ext uri="{FF2B5EF4-FFF2-40B4-BE49-F238E27FC236}">
                  <a16:creationId xmlns:a16="http://schemas.microsoft.com/office/drawing/2014/main" id="{EE89A448-32C6-290D-F836-781AD5DFA123}"/>
                </a:ext>
              </a:extLst>
            </p:cNvPr>
            <p:cNvSpPr/>
            <p:nvPr/>
          </p:nvSpPr>
          <p:spPr>
            <a:xfrm>
              <a:off x="6317484" y="3224310"/>
              <a:ext cx="2230854" cy="152768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Century Gothic"/>
                  <a:cs typeface="Calibri"/>
                </a:rPr>
                <a:t>Tables of water quality parameters vs plume types</a:t>
              </a:r>
            </a:p>
          </p:txBody>
        </p:sp>
        <p:sp>
          <p:nvSpPr>
            <p:cNvPr id="142" name="Rectangle: Rounded Corners 11">
              <a:extLst>
                <a:ext uri="{FF2B5EF4-FFF2-40B4-BE49-F238E27FC236}">
                  <a16:creationId xmlns:a16="http://schemas.microsoft.com/office/drawing/2014/main" id="{C171ABC1-5B00-47E6-1F0B-2CE2D8861A7A}"/>
                </a:ext>
              </a:extLst>
            </p:cNvPr>
            <p:cNvSpPr/>
            <p:nvPr/>
          </p:nvSpPr>
          <p:spPr>
            <a:xfrm>
              <a:off x="3611315" y="5554247"/>
              <a:ext cx="2222484" cy="88722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Century Gothic"/>
                  <a:cs typeface="Calibri"/>
                </a:rPr>
                <a:t>Cross-validate with in-situ data</a:t>
              </a:r>
            </a:p>
          </p:txBody>
        </p:sp>
        <p:sp>
          <p:nvSpPr>
            <p:cNvPr id="143" name="Rectangle: Rounded Corners 13">
              <a:extLst>
                <a:ext uri="{FF2B5EF4-FFF2-40B4-BE49-F238E27FC236}">
                  <a16:creationId xmlns:a16="http://schemas.microsoft.com/office/drawing/2014/main" id="{DEA78EC0-B15E-47CB-989E-BC099B45572A}"/>
                </a:ext>
              </a:extLst>
            </p:cNvPr>
            <p:cNvSpPr/>
            <p:nvPr/>
          </p:nvSpPr>
          <p:spPr>
            <a:xfrm>
              <a:off x="6319626" y="4889589"/>
              <a:ext cx="2230854" cy="155308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Century Gothic"/>
                  <a:cs typeface="Calibri"/>
                </a:rPr>
                <a:t>Plots showing cross validation results</a:t>
              </a:r>
            </a:p>
          </p:txBody>
        </p:sp>
        <p:sp>
          <p:nvSpPr>
            <p:cNvPr id="144" name="Rectangle: Rounded Corners 14">
              <a:extLst>
                <a:ext uri="{FF2B5EF4-FFF2-40B4-BE49-F238E27FC236}">
                  <a16:creationId xmlns:a16="http://schemas.microsoft.com/office/drawing/2014/main" id="{AE75E1E4-0D9E-0B6E-185C-1506689B902B}"/>
                </a:ext>
              </a:extLst>
            </p:cNvPr>
            <p:cNvSpPr/>
            <p:nvPr/>
          </p:nvSpPr>
          <p:spPr>
            <a:xfrm>
              <a:off x="1013888" y="4130797"/>
              <a:ext cx="2163778" cy="2310827"/>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bg1"/>
                  </a:solidFill>
                  <a:latin typeface="Century Gothic"/>
                  <a:cs typeface="Segoe UI"/>
                </a:rPr>
                <a:t>Ancillary Data</a:t>
              </a:r>
              <a:endParaRPr lang="en-US" b="1" dirty="0">
                <a:solidFill>
                  <a:schemeClr val="bg1"/>
                </a:solidFill>
                <a:latin typeface="Century Gothic"/>
                <a:ea typeface="+mn-lt"/>
                <a:cs typeface="Segoe UI"/>
              </a:endParaRPr>
            </a:p>
            <a:p>
              <a:pPr algn="ctr"/>
              <a:endParaRPr lang="en-US" dirty="0">
                <a:solidFill>
                  <a:schemeClr val="bg1"/>
                </a:solidFill>
                <a:latin typeface="Century Gothic"/>
                <a:cs typeface="Segoe UI"/>
              </a:endParaRPr>
            </a:p>
            <a:p>
              <a:pPr algn="ctr"/>
              <a:r>
                <a:rPr lang="en-US" dirty="0">
                  <a:solidFill>
                    <a:schemeClr val="bg1"/>
                  </a:solidFill>
                  <a:latin typeface="Century Gothic"/>
                  <a:cs typeface="Segoe UI"/>
                </a:rPr>
                <a:t>NERRS Sensors, IBWC River Gage, SD Public Utilities </a:t>
              </a:r>
              <a:endParaRPr lang="en-US" dirty="0">
                <a:solidFill>
                  <a:schemeClr val="bg1"/>
                </a:solidFill>
                <a:ea typeface="+mn-lt"/>
                <a:cs typeface="+mn-lt"/>
              </a:endParaRPr>
            </a:p>
          </p:txBody>
        </p:sp>
        <p:sp>
          <p:nvSpPr>
            <p:cNvPr id="145" name="Rectangle: Rounded Corners 15">
              <a:extLst>
                <a:ext uri="{FF2B5EF4-FFF2-40B4-BE49-F238E27FC236}">
                  <a16:creationId xmlns:a16="http://schemas.microsoft.com/office/drawing/2014/main" id="{8EECA154-4CB4-1D43-44CD-73B71258476F}"/>
                </a:ext>
              </a:extLst>
            </p:cNvPr>
            <p:cNvSpPr/>
            <p:nvPr/>
          </p:nvSpPr>
          <p:spPr>
            <a:xfrm>
              <a:off x="9042769" y="3137164"/>
              <a:ext cx="2162750" cy="1442428"/>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Century Gothic"/>
                  <a:cs typeface="Calibri"/>
                </a:rPr>
                <a:t>Delineation of plume extent</a:t>
              </a:r>
              <a:endParaRPr lang="en-US"/>
            </a:p>
          </p:txBody>
        </p:sp>
        <p:grpSp>
          <p:nvGrpSpPr>
            <p:cNvPr id="146" name="Group 145">
              <a:extLst>
                <a:ext uri="{FF2B5EF4-FFF2-40B4-BE49-F238E27FC236}">
                  <a16:creationId xmlns:a16="http://schemas.microsoft.com/office/drawing/2014/main" id="{7186A463-25A8-B90D-6AA8-EEC849F2CEB5}"/>
                </a:ext>
              </a:extLst>
            </p:cNvPr>
            <p:cNvGrpSpPr/>
            <p:nvPr/>
          </p:nvGrpSpPr>
          <p:grpSpPr>
            <a:xfrm>
              <a:off x="969241" y="1222468"/>
              <a:ext cx="10247037" cy="404785"/>
              <a:chOff x="969241" y="1222468"/>
              <a:chExt cx="10247037" cy="404785"/>
            </a:xfrm>
          </p:grpSpPr>
          <p:sp>
            <p:nvSpPr>
              <p:cNvPr id="148" name="TextBox 147">
                <a:extLst>
                  <a:ext uri="{FF2B5EF4-FFF2-40B4-BE49-F238E27FC236}">
                    <a16:creationId xmlns:a16="http://schemas.microsoft.com/office/drawing/2014/main" id="{8B6AD75F-65AE-11B1-8AA9-12622F258756}"/>
                  </a:ext>
                </a:extLst>
              </p:cNvPr>
              <p:cNvSpPr txBox="1"/>
              <p:nvPr/>
            </p:nvSpPr>
            <p:spPr>
              <a:xfrm>
                <a:off x="969241" y="1223657"/>
                <a:ext cx="2174468" cy="400110"/>
              </a:xfrm>
              <a:prstGeom prst="rect">
                <a:avLst/>
              </a:prstGeom>
              <a:ln w="28575">
                <a:solidFill>
                  <a:srgbClr val="4DAEB3"/>
                </a:solidFill>
                <a:extLst>
                  <a:ext uri="{C807C97D-BFC1-408E-A445-0C87EB9F89A2}">
                    <ask:lineSketchStyleProps xmlns:ask="http://schemas.microsoft.com/office/drawing/2018/sketchyshapes">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latin typeface="Century Gothic"/>
                    <a:cs typeface="Calibri"/>
                  </a:rPr>
                  <a:t>Acquiring Data</a:t>
                </a:r>
                <a:endParaRPr lang="en-US" dirty="0"/>
              </a:p>
            </p:txBody>
          </p:sp>
          <p:sp>
            <p:nvSpPr>
              <p:cNvPr id="149" name="TextBox 148">
                <a:extLst>
                  <a:ext uri="{FF2B5EF4-FFF2-40B4-BE49-F238E27FC236}">
                    <a16:creationId xmlns:a16="http://schemas.microsoft.com/office/drawing/2014/main" id="{B8386D98-B409-B3EE-A67F-D64ACB6B748E}"/>
                  </a:ext>
                </a:extLst>
              </p:cNvPr>
              <p:cNvSpPr txBox="1"/>
              <p:nvPr/>
            </p:nvSpPr>
            <p:spPr>
              <a:xfrm>
                <a:off x="6318855" y="1222468"/>
                <a:ext cx="2225149" cy="400110"/>
              </a:xfrm>
              <a:prstGeom prst="rect">
                <a:avLst/>
              </a:prstGeom>
              <a:ln w="28575">
                <a:solidFill>
                  <a:srgbClr val="4DAEB3"/>
                </a:solidFill>
                <a:extLst>
                  <a:ext uri="{C807C97D-BFC1-408E-A445-0C87EB9F89A2}">
                    <ask:lineSketchStyleProps xmlns:ask="http://schemas.microsoft.com/office/drawing/2018/sketchyshapes">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latin typeface="Century Gothic"/>
                    <a:cs typeface="Calibri"/>
                  </a:rPr>
                  <a:t> Visualization</a:t>
                </a:r>
              </a:p>
            </p:txBody>
          </p:sp>
          <p:sp>
            <p:nvSpPr>
              <p:cNvPr id="150" name="TextBox 149">
                <a:extLst>
                  <a:ext uri="{FF2B5EF4-FFF2-40B4-BE49-F238E27FC236}">
                    <a16:creationId xmlns:a16="http://schemas.microsoft.com/office/drawing/2014/main" id="{5EF95992-F0DA-F181-9016-CF22149A7058}"/>
                  </a:ext>
                </a:extLst>
              </p:cNvPr>
              <p:cNvSpPr txBox="1"/>
              <p:nvPr/>
            </p:nvSpPr>
            <p:spPr>
              <a:xfrm>
                <a:off x="3611957" y="1227143"/>
                <a:ext cx="2225150" cy="400110"/>
              </a:xfrm>
              <a:prstGeom prst="rect">
                <a:avLst/>
              </a:prstGeom>
              <a:ln w="28575">
                <a:solidFill>
                  <a:srgbClr val="4DAEB3"/>
                </a:solidFill>
                <a:extLst>
                  <a:ext uri="{C807C97D-BFC1-408E-A445-0C87EB9F89A2}">
                    <ask:lineSketchStyleProps xmlns:ask="http://schemas.microsoft.com/office/drawing/2018/sketchyshapes">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latin typeface="Century Gothic"/>
                    <a:cs typeface="Calibri"/>
                  </a:rPr>
                  <a:t>Processing</a:t>
                </a:r>
              </a:p>
            </p:txBody>
          </p:sp>
          <p:sp>
            <p:nvSpPr>
              <p:cNvPr id="151" name="TextBox 150">
                <a:extLst>
                  <a:ext uri="{FF2B5EF4-FFF2-40B4-BE49-F238E27FC236}">
                    <a16:creationId xmlns:a16="http://schemas.microsoft.com/office/drawing/2014/main" id="{C62B8491-4F98-FE43-27ED-82840D9C4188}"/>
                  </a:ext>
                </a:extLst>
              </p:cNvPr>
              <p:cNvSpPr txBox="1"/>
              <p:nvPr/>
            </p:nvSpPr>
            <p:spPr>
              <a:xfrm>
                <a:off x="9039043" y="1222598"/>
                <a:ext cx="2177235" cy="400110"/>
              </a:xfrm>
              <a:prstGeom prst="rect">
                <a:avLst/>
              </a:prstGeom>
              <a:ln w="28575">
                <a:solidFill>
                  <a:srgbClr val="4DAEB3"/>
                </a:solidFill>
                <a:extLst>
                  <a:ext uri="{C807C97D-BFC1-408E-A445-0C87EB9F89A2}">
                    <ask:lineSketchStyleProps xmlns:ask="http://schemas.microsoft.com/office/drawing/2018/sketchyshapes">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latin typeface="Century Gothic"/>
                    <a:cs typeface="Calibri"/>
                  </a:rPr>
                  <a:t>Outputs</a:t>
                </a:r>
              </a:p>
            </p:txBody>
          </p:sp>
          <p:sp>
            <p:nvSpPr>
              <p:cNvPr id="152" name="Arrow: Right 18">
                <a:extLst>
                  <a:ext uri="{FF2B5EF4-FFF2-40B4-BE49-F238E27FC236}">
                    <a16:creationId xmlns:a16="http://schemas.microsoft.com/office/drawing/2014/main" id="{8755003E-7100-47CB-76F0-A1429173C741}"/>
                  </a:ext>
                </a:extLst>
              </p:cNvPr>
              <p:cNvSpPr/>
              <p:nvPr/>
            </p:nvSpPr>
            <p:spPr>
              <a:xfrm>
                <a:off x="3216951" y="1339214"/>
                <a:ext cx="325610" cy="17025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Arrow: Right 1">
                <a:extLst>
                  <a:ext uri="{FF2B5EF4-FFF2-40B4-BE49-F238E27FC236}">
                    <a16:creationId xmlns:a16="http://schemas.microsoft.com/office/drawing/2014/main" id="{FE1D3E57-D22F-EB50-4C07-CBD151342F6D}"/>
                  </a:ext>
                </a:extLst>
              </p:cNvPr>
              <p:cNvSpPr/>
              <p:nvPr/>
            </p:nvSpPr>
            <p:spPr>
              <a:xfrm>
                <a:off x="5900884" y="1339214"/>
                <a:ext cx="325610" cy="17025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Arrow: Right 2">
                <a:extLst>
                  <a:ext uri="{FF2B5EF4-FFF2-40B4-BE49-F238E27FC236}">
                    <a16:creationId xmlns:a16="http://schemas.microsoft.com/office/drawing/2014/main" id="{15623A2E-DA0C-CC59-727B-4497A8BB2B66}"/>
                  </a:ext>
                </a:extLst>
              </p:cNvPr>
              <p:cNvSpPr/>
              <p:nvPr/>
            </p:nvSpPr>
            <p:spPr>
              <a:xfrm>
                <a:off x="8618683" y="1339213"/>
                <a:ext cx="325610" cy="17025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7" name="Rectangle: Rounded Corners 20">
              <a:extLst>
                <a:ext uri="{FF2B5EF4-FFF2-40B4-BE49-F238E27FC236}">
                  <a16:creationId xmlns:a16="http://schemas.microsoft.com/office/drawing/2014/main" id="{58773C91-9C40-9B41-5CFF-5B4F7ADE568B}"/>
                </a:ext>
              </a:extLst>
            </p:cNvPr>
            <p:cNvSpPr/>
            <p:nvPr/>
          </p:nvSpPr>
          <p:spPr>
            <a:xfrm>
              <a:off x="3625061" y="3224055"/>
              <a:ext cx="2221770" cy="61813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latin typeface="Century Gothic"/>
                  <a:cs typeface="Calibri"/>
                </a:rPr>
                <a:t>Find plume dates</a:t>
              </a:r>
            </a:p>
          </p:txBody>
        </p:sp>
      </p:grpSp>
      <p:sp>
        <p:nvSpPr>
          <p:cNvPr id="155" name="TextBox 154">
            <a:extLst>
              <a:ext uri="{FF2B5EF4-FFF2-40B4-BE49-F238E27FC236}">
                <a16:creationId xmlns:a16="http://schemas.microsoft.com/office/drawing/2014/main" id="{E0E0B760-4ADF-BBB3-CF7B-A2A7B2D41687}"/>
              </a:ext>
            </a:extLst>
          </p:cNvPr>
          <p:cNvSpPr txBox="1"/>
          <p:nvPr/>
        </p:nvSpPr>
        <p:spPr>
          <a:xfrm>
            <a:off x="4492807" y="16549469"/>
            <a:ext cx="3204192" cy="400110"/>
          </a:xfrm>
          <a:prstGeom prst="rect">
            <a:avLst/>
          </a:prstGeom>
          <a:ln w="28575">
            <a:solidFill>
              <a:srgbClr val="4DAEB3"/>
            </a:solidFill>
            <a:extLst>
              <a:ext uri="{C807C97D-BFC1-408E-A445-0C87EB9F89A2}">
                <ask:lineSketchStyleProps xmlns:ask="http://schemas.microsoft.com/office/drawing/2018/sketchyshapes">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latin typeface="Century Gothic"/>
                <a:cs typeface="Calibri"/>
              </a:rPr>
              <a:t>Plume Delineation</a:t>
            </a:r>
          </a:p>
        </p:txBody>
      </p:sp>
      <p:pic>
        <p:nvPicPr>
          <p:cNvPr id="52" name="Picture 51" descr="A person with long hair&#10;&#10;Description automatically generated with low confidence">
            <a:extLst>
              <a:ext uri="{FF2B5EF4-FFF2-40B4-BE49-F238E27FC236}">
                <a16:creationId xmlns:a16="http://schemas.microsoft.com/office/drawing/2014/main" id="{A7973D3B-51EE-4D71-C2EE-8BF1E86F2CF7}"/>
              </a:ext>
            </a:extLst>
          </p:cNvPr>
          <p:cNvPicPr>
            <a:picLocks/>
          </p:cNvPicPr>
          <p:nvPr/>
        </p:nvPicPr>
        <p:blipFill rotWithShape="1">
          <a:blip r:embed="rId20" cstate="print">
            <a:extLst>
              <a:ext uri="{28A0092B-C50C-407E-A947-70E740481C1C}">
                <a14:useLocalDpi xmlns:a14="http://schemas.microsoft.com/office/drawing/2010/main" val="0"/>
              </a:ext>
            </a:extLst>
          </a:blip>
          <a:srcRect b="18129"/>
          <a:stretch/>
        </p:blipFill>
        <p:spPr>
          <a:xfrm>
            <a:off x="4232118" y="31432791"/>
            <a:ext cx="1645920" cy="1645920"/>
          </a:xfrm>
          <a:prstGeom prst="ellipse">
            <a:avLst/>
          </a:prstGeom>
        </p:spPr>
      </p:pic>
      <p:sp>
        <p:nvSpPr>
          <p:cNvPr id="62" name="TextBox 61">
            <a:extLst>
              <a:ext uri="{FF2B5EF4-FFF2-40B4-BE49-F238E27FC236}">
                <a16:creationId xmlns:a16="http://schemas.microsoft.com/office/drawing/2014/main" id="{7B9DBC2F-79CC-7C1E-8A98-61CC4DA2D8FE}"/>
              </a:ext>
            </a:extLst>
          </p:cNvPr>
          <p:cNvSpPr txBox="1"/>
          <p:nvPr/>
        </p:nvSpPr>
        <p:spPr>
          <a:xfrm>
            <a:off x="13341387" y="23647512"/>
            <a:ext cx="6122384" cy="369332"/>
          </a:xfrm>
          <a:prstGeom prst="rect">
            <a:avLst/>
          </a:prstGeom>
          <a:noFill/>
        </p:spPr>
        <p:txBody>
          <a:bodyPr wrap="square" rtlCol="0">
            <a:spAutoFit/>
          </a:bodyPr>
          <a:lstStyle/>
          <a:p>
            <a:r>
              <a:rPr lang="en-US">
                <a:latin typeface="Garamond" panose="02020404030301010803" pitchFamily="18" charset="0"/>
              </a:rPr>
              <a:t>   0		      5 	  	10		    15		       20		  25</a:t>
            </a:r>
          </a:p>
        </p:txBody>
      </p:sp>
      <p:grpSp>
        <p:nvGrpSpPr>
          <p:cNvPr id="31" name="Group 30">
            <a:extLst>
              <a:ext uri="{FF2B5EF4-FFF2-40B4-BE49-F238E27FC236}">
                <a16:creationId xmlns:a16="http://schemas.microsoft.com/office/drawing/2014/main" id="{829396D9-1722-D458-CC99-9FB4D781C1DA}"/>
              </a:ext>
            </a:extLst>
          </p:cNvPr>
          <p:cNvGrpSpPr/>
          <p:nvPr/>
        </p:nvGrpSpPr>
        <p:grpSpPr>
          <a:xfrm>
            <a:off x="12969816" y="16703907"/>
            <a:ext cx="6563851" cy="3899594"/>
            <a:chOff x="12998700" y="17107896"/>
            <a:chExt cx="6563851" cy="3899594"/>
          </a:xfrm>
        </p:grpSpPr>
        <p:pic>
          <p:nvPicPr>
            <p:cNvPr id="51" name="Picture 50" descr="Chart, scatter chart&#10;&#10;Description automatically generated">
              <a:extLst>
                <a:ext uri="{FF2B5EF4-FFF2-40B4-BE49-F238E27FC236}">
                  <a16:creationId xmlns:a16="http://schemas.microsoft.com/office/drawing/2014/main" id="{85B51914-FC2B-B770-5E15-44695B4C5662}"/>
                </a:ext>
              </a:extLst>
            </p:cNvPr>
            <p:cNvPicPr>
              <a:picLocks noChangeAspect="1"/>
            </p:cNvPicPr>
            <p:nvPr/>
          </p:nvPicPr>
          <p:blipFill rotWithShape="1">
            <a:blip r:embed="rId21">
              <a:extLst>
                <a:ext uri="{28A0092B-C50C-407E-A947-70E740481C1C}">
                  <a14:useLocalDpi xmlns:a14="http://schemas.microsoft.com/office/drawing/2010/main" val="0"/>
                </a:ext>
              </a:extLst>
            </a:blip>
            <a:srcRect l="5520" b="10572"/>
            <a:stretch/>
          </p:blipFill>
          <p:spPr>
            <a:xfrm>
              <a:off x="13331356" y="17419533"/>
              <a:ext cx="6076113" cy="3071948"/>
            </a:xfrm>
            <a:prstGeom prst="rect">
              <a:avLst/>
            </a:prstGeom>
          </p:spPr>
        </p:pic>
        <p:sp>
          <p:nvSpPr>
            <p:cNvPr id="70" name="TextBox 69">
              <a:extLst>
                <a:ext uri="{FF2B5EF4-FFF2-40B4-BE49-F238E27FC236}">
                  <a16:creationId xmlns:a16="http://schemas.microsoft.com/office/drawing/2014/main" id="{59D045D6-C54E-616F-A213-3A0EC28AD6D8}"/>
                </a:ext>
              </a:extLst>
            </p:cNvPr>
            <p:cNvSpPr txBox="1"/>
            <p:nvPr/>
          </p:nvSpPr>
          <p:spPr>
            <a:xfrm>
              <a:off x="13386900" y="17107896"/>
              <a:ext cx="6175651" cy="369332"/>
            </a:xfrm>
            <a:prstGeom prst="rect">
              <a:avLst/>
            </a:prstGeom>
            <a:noFill/>
          </p:spPr>
          <p:txBody>
            <a:bodyPr wrap="square" rtlCol="0">
              <a:spAutoFit/>
            </a:bodyPr>
            <a:lstStyle/>
            <a:p>
              <a:r>
                <a:rPr lang="en-US" dirty="0">
                  <a:latin typeface="Garamond" panose="02020404030301010803" pitchFamily="18" charset="0"/>
                </a:rPr>
                <a:t>Measurement Comparisons: Remotely-sensed data vs. in-situ data</a:t>
              </a:r>
            </a:p>
          </p:txBody>
        </p:sp>
        <p:sp>
          <p:nvSpPr>
            <p:cNvPr id="65" name="TextBox 64">
              <a:extLst>
                <a:ext uri="{FF2B5EF4-FFF2-40B4-BE49-F238E27FC236}">
                  <a16:creationId xmlns:a16="http://schemas.microsoft.com/office/drawing/2014/main" id="{3C750FDD-9CCD-F2E1-4921-E2C7C6EA1DDF}"/>
                </a:ext>
              </a:extLst>
            </p:cNvPr>
            <p:cNvSpPr txBox="1"/>
            <p:nvPr/>
          </p:nvSpPr>
          <p:spPr>
            <a:xfrm>
              <a:off x="13159659" y="20361159"/>
              <a:ext cx="6387422" cy="646331"/>
            </a:xfrm>
            <a:prstGeom prst="rect">
              <a:avLst/>
            </a:prstGeom>
            <a:noFill/>
          </p:spPr>
          <p:txBody>
            <a:bodyPr wrap="square" rtlCol="0">
              <a:spAutoFit/>
            </a:bodyPr>
            <a:lstStyle/>
            <a:p>
              <a:r>
                <a:rPr lang="en-US" dirty="0">
                  <a:latin typeface="Garamond" panose="02020404030301010803" pitchFamily="18" charset="0"/>
                </a:rPr>
                <a:t>   0		      	  	  0.5		   		   1.0				    1.5		</a:t>
              </a:r>
            </a:p>
          </p:txBody>
        </p:sp>
        <p:sp>
          <p:nvSpPr>
            <p:cNvPr id="69" name="TextBox 68">
              <a:extLst>
                <a:ext uri="{FF2B5EF4-FFF2-40B4-BE49-F238E27FC236}">
                  <a16:creationId xmlns:a16="http://schemas.microsoft.com/office/drawing/2014/main" id="{C562914B-E9D4-FB3D-443F-D7B4E9C842EB}"/>
                </a:ext>
              </a:extLst>
            </p:cNvPr>
            <p:cNvSpPr txBox="1"/>
            <p:nvPr/>
          </p:nvSpPr>
          <p:spPr>
            <a:xfrm rot="16200000">
              <a:off x="11553854" y="18876185"/>
              <a:ext cx="3259024" cy="369332"/>
            </a:xfrm>
            <a:prstGeom prst="rect">
              <a:avLst/>
            </a:prstGeom>
            <a:noFill/>
          </p:spPr>
          <p:txBody>
            <a:bodyPr wrap="square" rtlCol="0">
              <a:spAutoFit/>
            </a:bodyPr>
            <a:lstStyle/>
            <a:p>
              <a:r>
                <a:rPr lang="en-US">
                  <a:latin typeface="Garamond" panose="02020404030301010803" pitchFamily="18" charset="0"/>
                </a:rPr>
                <a:t>   0	    1	       2	  3	      4</a:t>
              </a:r>
            </a:p>
          </p:txBody>
        </p:sp>
      </p:grpSp>
      <p:sp>
        <p:nvSpPr>
          <p:cNvPr id="63" name="TextBox 62">
            <a:extLst>
              <a:ext uri="{FF2B5EF4-FFF2-40B4-BE49-F238E27FC236}">
                <a16:creationId xmlns:a16="http://schemas.microsoft.com/office/drawing/2014/main" id="{BCD0DDB1-D0AD-4FF1-0600-AF7E4944F3F3}"/>
              </a:ext>
            </a:extLst>
          </p:cNvPr>
          <p:cNvSpPr txBox="1"/>
          <p:nvPr/>
        </p:nvSpPr>
        <p:spPr>
          <a:xfrm rot="16200000">
            <a:off x="11537070" y="22023790"/>
            <a:ext cx="3259024" cy="369332"/>
          </a:xfrm>
          <a:prstGeom prst="rect">
            <a:avLst/>
          </a:prstGeom>
          <a:noFill/>
        </p:spPr>
        <p:txBody>
          <a:bodyPr wrap="square" rtlCol="0">
            <a:spAutoFit/>
          </a:bodyPr>
          <a:lstStyle/>
          <a:p>
            <a:r>
              <a:rPr lang="en-US" dirty="0">
                <a:latin typeface="Garamond" panose="02020404030301010803" pitchFamily="18" charset="0"/>
              </a:rPr>
              <a:t>   0	     100	 200	     300	400</a:t>
            </a:r>
          </a:p>
        </p:txBody>
      </p:sp>
      <p:grpSp>
        <p:nvGrpSpPr>
          <p:cNvPr id="98" name="Group 97">
            <a:extLst>
              <a:ext uri="{FF2B5EF4-FFF2-40B4-BE49-F238E27FC236}">
                <a16:creationId xmlns:a16="http://schemas.microsoft.com/office/drawing/2014/main" id="{31B84F90-E7F3-07A7-D820-98E08C07CAA4}"/>
              </a:ext>
            </a:extLst>
          </p:cNvPr>
          <p:cNvGrpSpPr/>
          <p:nvPr/>
        </p:nvGrpSpPr>
        <p:grpSpPr>
          <a:xfrm>
            <a:off x="10112792" y="20106404"/>
            <a:ext cx="2714866" cy="312392"/>
            <a:chOff x="10033096" y="19932031"/>
            <a:chExt cx="2714866" cy="312392"/>
          </a:xfrm>
        </p:grpSpPr>
        <p:pic>
          <p:nvPicPr>
            <p:cNvPr id="72" name="Picture 71" descr="Diagram&#10;&#10;Description automatically generated">
              <a:extLst>
                <a:ext uri="{FF2B5EF4-FFF2-40B4-BE49-F238E27FC236}">
                  <a16:creationId xmlns:a16="http://schemas.microsoft.com/office/drawing/2014/main" id="{46570457-5AD8-A4FE-79C9-E13FA657A14D}"/>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18176" t="67660" r="67139" b="31126"/>
            <a:stretch/>
          </p:blipFill>
          <p:spPr>
            <a:xfrm>
              <a:off x="10127932" y="20156438"/>
              <a:ext cx="1376903" cy="87985"/>
            </a:xfrm>
            <a:prstGeom prst="rect">
              <a:avLst/>
            </a:prstGeom>
          </p:spPr>
        </p:pic>
        <p:sp>
          <p:nvSpPr>
            <p:cNvPr id="78" name="TextBox 77">
              <a:extLst>
                <a:ext uri="{FF2B5EF4-FFF2-40B4-BE49-F238E27FC236}">
                  <a16:creationId xmlns:a16="http://schemas.microsoft.com/office/drawing/2014/main" id="{D7AFFF14-419C-80F0-7098-4FF3426D3993}"/>
                </a:ext>
              </a:extLst>
            </p:cNvPr>
            <p:cNvSpPr txBox="1"/>
            <p:nvPr/>
          </p:nvSpPr>
          <p:spPr>
            <a:xfrm>
              <a:off x="10033096" y="19932031"/>
              <a:ext cx="2714866" cy="276999"/>
            </a:xfrm>
            <a:prstGeom prst="rect">
              <a:avLst/>
            </a:prstGeom>
            <a:noFill/>
          </p:spPr>
          <p:txBody>
            <a:bodyPr wrap="square" rtlCol="0">
              <a:spAutoFit/>
            </a:bodyPr>
            <a:lstStyle/>
            <a:p>
              <a:r>
                <a:rPr lang="en-US" sz="1200" dirty="0">
                  <a:latin typeface="Garamond" panose="02020404030301010803" pitchFamily="18" charset="0"/>
                </a:rPr>
                <a:t>0  0.5        1               2 </a:t>
              </a:r>
            </a:p>
          </p:txBody>
        </p:sp>
      </p:grpSp>
      <p:grpSp>
        <p:nvGrpSpPr>
          <p:cNvPr id="103" name="Group 102">
            <a:extLst>
              <a:ext uri="{FF2B5EF4-FFF2-40B4-BE49-F238E27FC236}">
                <a16:creationId xmlns:a16="http://schemas.microsoft.com/office/drawing/2014/main" id="{5813C0D0-3828-BD22-F855-25D631856922}"/>
              </a:ext>
            </a:extLst>
          </p:cNvPr>
          <p:cNvGrpSpPr/>
          <p:nvPr/>
        </p:nvGrpSpPr>
        <p:grpSpPr>
          <a:xfrm>
            <a:off x="4317836" y="20104902"/>
            <a:ext cx="2714866" cy="312392"/>
            <a:chOff x="10033096" y="19932031"/>
            <a:chExt cx="2714866" cy="312392"/>
          </a:xfrm>
        </p:grpSpPr>
        <p:pic>
          <p:nvPicPr>
            <p:cNvPr id="115" name="Picture 114" descr="Diagram&#10;&#10;Description automatically generated">
              <a:extLst>
                <a:ext uri="{FF2B5EF4-FFF2-40B4-BE49-F238E27FC236}">
                  <a16:creationId xmlns:a16="http://schemas.microsoft.com/office/drawing/2014/main" id="{48E0CC4B-375E-CB00-4249-08828257B832}"/>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18176" t="67660" r="67139" b="31126"/>
            <a:stretch/>
          </p:blipFill>
          <p:spPr>
            <a:xfrm>
              <a:off x="10127932" y="20156438"/>
              <a:ext cx="1376903" cy="87985"/>
            </a:xfrm>
            <a:prstGeom prst="rect">
              <a:avLst/>
            </a:prstGeom>
          </p:spPr>
        </p:pic>
        <p:sp>
          <p:nvSpPr>
            <p:cNvPr id="116" name="TextBox 115">
              <a:extLst>
                <a:ext uri="{FF2B5EF4-FFF2-40B4-BE49-F238E27FC236}">
                  <a16:creationId xmlns:a16="http://schemas.microsoft.com/office/drawing/2014/main" id="{7E7C2053-5576-EA08-974F-91ACD7F572AB}"/>
                </a:ext>
              </a:extLst>
            </p:cNvPr>
            <p:cNvSpPr txBox="1"/>
            <p:nvPr/>
          </p:nvSpPr>
          <p:spPr>
            <a:xfrm>
              <a:off x="10033096" y="19932031"/>
              <a:ext cx="2714866" cy="276999"/>
            </a:xfrm>
            <a:prstGeom prst="rect">
              <a:avLst/>
            </a:prstGeom>
            <a:noFill/>
          </p:spPr>
          <p:txBody>
            <a:bodyPr wrap="square" rtlCol="0">
              <a:spAutoFit/>
            </a:bodyPr>
            <a:lstStyle/>
            <a:p>
              <a:r>
                <a:rPr lang="en-US" sz="1200" dirty="0">
                  <a:latin typeface="Garamond" panose="02020404030301010803" pitchFamily="18" charset="0"/>
                </a:rPr>
                <a:t>0  0.5        1               2 </a:t>
              </a:r>
            </a:p>
          </p:txBody>
        </p:sp>
      </p:grpSp>
      <p:sp>
        <p:nvSpPr>
          <p:cNvPr id="113" name="TextBox 112">
            <a:extLst>
              <a:ext uri="{FF2B5EF4-FFF2-40B4-BE49-F238E27FC236}">
                <a16:creationId xmlns:a16="http://schemas.microsoft.com/office/drawing/2014/main" id="{5B5F57FB-91D0-2723-D49B-F15B30F4ED75}"/>
              </a:ext>
            </a:extLst>
          </p:cNvPr>
          <p:cNvSpPr txBox="1"/>
          <p:nvPr/>
        </p:nvSpPr>
        <p:spPr>
          <a:xfrm>
            <a:off x="17512124" y="19370871"/>
            <a:ext cx="1967861" cy="646331"/>
          </a:xfrm>
          <a:prstGeom prst="rect">
            <a:avLst/>
          </a:prstGeom>
          <a:noFill/>
        </p:spPr>
        <p:txBody>
          <a:bodyPr wrap="square" rtlCol="0">
            <a:spAutoFit/>
          </a:bodyPr>
          <a:lstStyle/>
          <a:p>
            <a:r>
              <a:rPr lang="en-US" dirty="0">
                <a:latin typeface="Garamond" panose="02020404030301010803" pitchFamily="18" charset="0"/>
              </a:rPr>
              <a:t>y = 0.804x + 1.64</a:t>
            </a:r>
          </a:p>
          <a:p>
            <a:r>
              <a:rPr lang="en-US" dirty="0">
                <a:latin typeface="Garamond" panose="02020404030301010803" pitchFamily="18" charset="0"/>
              </a:rPr>
              <a:t>R</a:t>
            </a:r>
            <a:r>
              <a:rPr lang="en-US" baseline="30000" dirty="0">
                <a:latin typeface="Garamond" panose="02020404030301010803" pitchFamily="18" charset="0"/>
              </a:rPr>
              <a:t>2</a:t>
            </a:r>
            <a:r>
              <a:rPr lang="en-US" dirty="0">
                <a:latin typeface="Garamond" panose="02020404030301010803" pitchFamily="18" charset="0"/>
              </a:rPr>
              <a:t> = 0.097, n = 28</a:t>
            </a:r>
          </a:p>
        </p:txBody>
      </p:sp>
      <p:sp>
        <p:nvSpPr>
          <p:cNvPr id="71" name="TextBox 70">
            <a:extLst>
              <a:ext uri="{FF2B5EF4-FFF2-40B4-BE49-F238E27FC236}">
                <a16:creationId xmlns:a16="http://schemas.microsoft.com/office/drawing/2014/main" id="{F78B65CC-8BBB-3B14-3EB0-2D6FCE0BBC8F}"/>
              </a:ext>
            </a:extLst>
          </p:cNvPr>
          <p:cNvSpPr txBox="1"/>
          <p:nvPr/>
        </p:nvSpPr>
        <p:spPr>
          <a:xfrm>
            <a:off x="14967331" y="20215929"/>
            <a:ext cx="2941552" cy="369332"/>
          </a:xfrm>
          <a:prstGeom prst="rect">
            <a:avLst/>
          </a:prstGeom>
          <a:noFill/>
        </p:spPr>
        <p:txBody>
          <a:bodyPr wrap="square" rtlCol="0">
            <a:spAutoFit/>
          </a:bodyPr>
          <a:lstStyle/>
          <a:p>
            <a:r>
              <a:rPr lang="en-US" dirty="0">
                <a:latin typeface="Garamond" panose="02020404030301010803" pitchFamily="18" charset="0"/>
              </a:rPr>
              <a:t>Remotely-sensed CDOM (m</a:t>
            </a:r>
            <a:r>
              <a:rPr lang="en-US" baseline="30000" dirty="0">
                <a:latin typeface="Garamond" panose="02020404030301010803" pitchFamily="18" charset="0"/>
              </a:rPr>
              <a:t>-1</a:t>
            </a:r>
            <a:r>
              <a:rPr lang="en-US" dirty="0">
                <a:latin typeface="Garamond" panose="02020404030301010803" pitchFamily="18" charset="0"/>
              </a:rPr>
              <a:t>) </a:t>
            </a:r>
          </a:p>
        </p:txBody>
      </p:sp>
      <p:sp>
        <p:nvSpPr>
          <p:cNvPr id="117" name="TextBox 116">
            <a:extLst>
              <a:ext uri="{FF2B5EF4-FFF2-40B4-BE49-F238E27FC236}">
                <a16:creationId xmlns:a16="http://schemas.microsoft.com/office/drawing/2014/main" id="{961F51BF-C263-DDB2-4A88-2A58EE3474B0}"/>
              </a:ext>
            </a:extLst>
          </p:cNvPr>
          <p:cNvSpPr txBox="1"/>
          <p:nvPr/>
        </p:nvSpPr>
        <p:spPr>
          <a:xfrm rot="16200000">
            <a:off x="11822208" y="18173673"/>
            <a:ext cx="2050169" cy="369332"/>
          </a:xfrm>
          <a:prstGeom prst="rect">
            <a:avLst/>
          </a:prstGeom>
          <a:noFill/>
        </p:spPr>
        <p:txBody>
          <a:bodyPr wrap="square" rtlCol="0">
            <a:spAutoFit/>
          </a:bodyPr>
          <a:lstStyle/>
          <a:p>
            <a:r>
              <a:rPr lang="en-US" dirty="0">
                <a:latin typeface="Garamond" panose="02020404030301010803" pitchFamily="18" charset="0"/>
              </a:rPr>
              <a:t>In-situ CDOM (m</a:t>
            </a:r>
            <a:r>
              <a:rPr lang="en-US" baseline="30000" dirty="0">
                <a:latin typeface="Garamond" panose="02020404030301010803" pitchFamily="18" charset="0"/>
              </a:rPr>
              <a:t>-1</a:t>
            </a:r>
            <a:r>
              <a:rPr lang="en-US" dirty="0">
                <a:latin typeface="Garamond" panose="02020404030301010803" pitchFamily="18" charset="0"/>
              </a:rPr>
              <a:t>) </a:t>
            </a:r>
          </a:p>
        </p:txBody>
      </p:sp>
      <p:pic>
        <p:nvPicPr>
          <p:cNvPr id="121" name="Picture 120">
            <a:extLst>
              <a:ext uri="{FF2B5EF4-FFF2-40B4-BE49-F238E27FC236}">
                <a16:creationId xmlns:a16="http://schemas.microsoft.com/office/drawing/2014/main" id="{4EA02A66-1678-F712-8AC7-B6F3484EB111}"/>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3065780" y="10526044"/>
            <a:ext cx="686128" cy="322836"/>
          </a:xfrm>
          <a:prstGeom prst="rect">
            <a:avLst/>
          </a:prstGeom>
        </p:spPr>
      </p:pic>
      <p:pic>
        <p:nvPicPr>
          <p:cNvPr id="125" name="Picture 124">
            <a:extLst>
              <a:ext uri="{FF2B5EF4-FFF2-40B4-BE49-F238E27FC236}">
                <a16:creationId xmlns:a16="http://schemas.microsoft.com/office/drawing/2014/main" id="{FB05ACCC-A573-4272-B238-69F92154051F}"/>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4777140" y="10404901"/>
            <a:ext cx="774700" cy="114300"/>
          </a:xfrm>
          <a:prstGeom prst="rect">
            <a:avLst/>
          </a:prstGeom>
        </p:spPr>
      </p:pic>
      <p:pic>
        <p:nvPicPr>
          <p:cNvPr id="127" name="Picture 126">
            <a:extLst>
              <a:ext uri="{FF2B5EF4-FFF2-40B4-BE49-F238E27FC236}">
                <a16:creationId xmlns:a16="http://schemas.microsoft.com/office/drawing/2014/main" id="{0DD1CF47-24D9-A885-5A69-9FDCAD904A5E}"/>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8669405" y="6271928"/>
            <a:ext cx="2184400" cy="101600"/>
          </a:xfrm>
          <a:prstGeom prst="rect">
            <a:avLst/>
          </a:prstGeom>
        </p:spPr>
      </p:pic>
      <p:pic>
        <p:nvPicPr>
          <p:cNvPr id="129" name="Picture 128" descr="A picture containing text, table, worktable&#10;&#10;Description automatically generated">
            <a:extLst>
              <a:ext uri="{FF2B5EF4-FFF2-40B4-BE49-F238E27FC236}">
                <a16:creationId xmlns:a16="http://schemas.microsoft.com/office/drawing/2014/main" id="{827EF0B8-025D-9CE5-7C52-DB516A1E7E9B}"/>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1963682" y="5885964"/>
            <a:ext cx="520700" cy="952500"/>
          </a:xfrm>
          <a:prstGeom prst="rect">
            <a:avLst/>
          </a:prstGeom>
        </p:spPr>
      </p:pic>
      <p:sp>
        <p:nvSpPr>
          <p:cNvPr id="130" name="TextBox 129">
            <a:extLst>
              <a:ext uri="{FF2B5EF4-FFF2-40B4-BE49-F238E27FC236}">
                <a16:creationId xmlns:a16="http://schemas.microsoft.com/office/drawing/2014/main" id="{7C39F11D-58D7-2F5C-AA48-90469C56EA21}"/>
              </a:ext>
            </a:extLst>
          </p:cNvPr>
          <p:cNvSpPr txBox="1"/>
          <p:nvPr/>
        </p:nvSpPr>
        <p:spPr>
          <a:xfrm>
            <a:off x="18562660" y="6074170"/>
            <a:ext cx="2450785" cy="261610"/>
          </a:xfrm>
          <a:prstGeom prst="rect">
            <a:avLst/>
          </a:prstGeom>
          <a:noFill/>
        </p:spPr>
        <p:txBody>
          <a:bodyPr wrap="square" rtlCol="0">
            <a:spAutoFit/>
          </a:bodyPr>
          <a:lstStyle/>
          <a:p>
            <a:r>
              <a:rPr lang="en-US" sz="1100" dirty="0">
                <a:latin typeface="Garamond" panose="02020404030301010803" pitchFamily="18" charset="0"/>
              </a:rPr>
              <a:t>0        1         2                  3                   5</a:t>
            </a:r>
          </a:p>
        </p:txBody>
      </p:sp>
      <p:sp>
        <p:nvSpPr>
          <p:cNvPr id="131" name="TextBox 130">
            <a:extLst>
              <a:ext uri="{FF2B5EF4-FFF2-40B4-BE49-F238E27FC236}">
                <a16:creationId xmlns:a16="http://schemas.microsoft.com/office/drawing/2014/main" id="{58DEC82E-4ED7-DA1A-045B-F622DC106F88}"/>
              </a:ext>
            </a:extLst>
          </p:cNvPr>
          <p:cNvSpPr txBox="1"/>
          <p:nvPr/>
        </p:nvSpPr>
        <p:spPr>
          <a:xfrm>
            <a:off x="14699853" y="10230365"/>
            <a:ext cx="1080675" cy="261610"/>
          </a:xfrm>
          <a:prstGeom prst="rect">
            <a:avLst/>
          </a:prstGeom>
          <a:noFill/>
        </p:spPr>
        <p:txBody>
          <a:bodyPr wrap="square" rtlCol="0">
            <a:spAutoFit/>
          </a:bodyPr>
          <a:lstStyle/>
          <a:p>
            <a:r>
              <a:rPr lang="en-US" sz="1100" dirty="0">
                <a:latin typeface="Garamond" panose="02020404030301010803" pitchFamily="18" charset="0"/>
              </a:rPr>
              <a:t>0        15       30</a:t>
            </a:r>
          </a:p>
        </p:txBody>
      </p:sp>
      <p:sp>
        <p:nvSpPr>
          <p:cNvPr id="132" name="TextBox 131">
            <a:extLst>
              <a:ext uri="{FF2B5EF4-FFF2-40B4-BE49-F238E27FC236}">
                <a16:creationId xmlns:a16="http://schemas.microsoft.com/office/drawing/2014/main" id="{83030192-BF73-9E5A-F02E-12190A4A4CAC}"/>
              </a:ext>
            </a:extLst>
          </p:cNvPr>
          <p:cNvSpPr txBox="1"/>
          <p:nvPr/>
        </p:nvSpPr>
        <p:spPr>
          <a:xfrm>
            <a:off x="15551840" y="10335781"/>
            <a:ext cx="879945" cy="261610"/>
          </a:xfrm>
          <a:prstGeom prst="rect">
            <a:avLst/>
          </a:prstGeom>
          <a:noFill/>
        </p:spPr>
        <p:txBody>
          <a:bodyPr wrap="square" rtlCol="0">
            <a:spAutoFit/>
          </a:bodyPr>
          <a:lstStyle/>
          <a:p>
            <a:r>
              <a:rPr lang="en-US" sz="1100" dirty="0">
                <a:latin typeface="Garamond" panose="02020404030301010803" pitchFamily="18" charset="0"/>
              </a:rPr>
              <a:t>Kilometers</a:t>
            </a:r>
          </a:p>
        </p:txBody>
      </p:sp>
      <p:sp>
        <p:nvSpPr>
          <p:cNvPr id="133" name="TextBox 132">
            <a:extLst>
              <a:ext uri="{FF2B5EF4-FFF2-40B4-BE49-F238E27FC236}">
                <a16:creationId xmlns:a16="http://schemas.microsoft.com/office/drawing/2014/main" id="{057439B6-0D4D-ABC5-62AF-485B2B92ED02}"/>
              </a:ext>
            </a:extLst>
          </p:cNvPr>
          <p:cNvSpPr txBox="1"/>
          <p:nvPr/>
        </p:nvSpPr>
        <p:spPr>
          <a:xfrm>
            <a:off x="20844782" y="6191923"/>
            <a:ext cx="879945" cy="261610"/>
          </a:xfrm>
          <a:prstGeom prst="rect">
            <a:avLst/>
          </a:prstGeom>
          <a:noFill/>
        </p:spPr>
        <p:txBody>
          <a:bodyPr wrap="square" rtlCol="0">
            <a:spAutoFit/>
          </a:bodyPr>
          <a:lstStyle/>
          <a:p>
            <a:r>
              <a:rPr lang="en-US" sz="1100" dirty="0">
                <a:latin typeface="Garamond" panose="02020404030301010803" pitchFamily="18" charset="0"/>
              </a:rPr>
              <a:t>Kilometers</a:t>
            </a:r>
          </a:p>
        </p:txBody>
      </p:sp>
    </p:spTree>
    <p:extLst>
      <p:ext uri="{BB962C8B-B14F-4D97-AF65-F5344CB8AC3E}">
        <p14:creationId xmlns:p14="http://schemas.microsoft.com/office/powerpoint/2010/main" val="36290637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15" ma:contentTypeDescription="Create a new document." ma:contentTypeScope="" ma:versionID="1a69bd96c8be4159b063bacaac1aa053">
  <xsd:schema xmlns:xsd="http://www.w3.org/2001/XMLSchema" xmlns:xs="http://www.w3.org/2001/XMLSchema" xmlns:p="http://schemas.microsoft.com/office/2006/metadata/properties" xmlns:ns2="21e6a8e8-1dff-48a6-ab9b-8d556c6946c0" xmlns:ns3="7df78d0b-135a-4de7-9166-7c181cd87fb4" targetNamespace="http://schemas.microsoft.com/office/2006/metadata/properties" ma:root="true" ma:fieldsID="0fc635af53680702e007d3b598dd7baf" ns2:_="" ns3:_="">
    <xsd:import namespace="21e6a8e8-1dff-48a6-ab9b-8d556c6946c0"/>
    <xsd:import namespace="7df78d0b-135a-4de7-9166-7c181cd8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12c5d1-1fdc-4b92-8d04-0f37a99e289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df78d0b-135a-4de7-9166-7c181cd87f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9ae0d73-79f8-420d-b8e8-564e224fd1a4}" ma:internalName="TaxCatchAll" ma:showField="CatchAllData" ma:web="7df78d0b-135a-4de7-9166-7c181cd87f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1e6a8e8-1dff-48a6-ab9b-8d556c6946c0">
      <Terms xmlns="http://schemas.microsoft.com/office/infopath/2007/PartnerControls"/>
    </lcf76f155ced4ddcb4097134ff3c332f>
    <TaxCatchAll xmlns="7df78d0b-135a-4de7-9166-7c181cd87fb4" xsi:nil="true"/>
    <SharedWithUsers xmlns="7df78d0b-135a-4de7-9166-7c181cd87fb4">
      <UserInfo>
        <DisplayName>Everyone</DisplayName>
        <AccountId>11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EAC451-0230-4241-B4F9-4EFABF50F5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6a8e8-1dff-48a6-ab9b-8d556c6946c0"/>
    <ds:schemaRef ds:uri="7df78d0b-135a-4de7-9166-7c181cd87f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19850C-B132-4F9E-91AE-B86D28DA0AF3}">
  <ds:schemaRefs>
    <ds:schemaRef ds:uri="21e6a8e8-1dff-48a6-ab9b-8d556c6946c0"/>
    <ds:schemaRef ds:uri="7df78d0b-135a-4de7-9166-7c181cd87fb4"/>
    <ds:schemaRef ds:uri="b3ef8d8f-a040-4c36-b492-ec63b0c77423"/>
    <ds:schemaRef ds:uri="b71c297e-ee29-42a2-8657-90fe2f75fc4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90CFEE1-6CF9-48A4-847C-73FF7C6846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124</TotalTime>
  <Words>878</Words>
  <Application>Microsoft Office PowerPoint</Application>
  <PresentationFormat>Custom</PresentationFormat>
  <Paragraphs>148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Gothic</vt:lpstr>
      <vt:lpstr>Garamond</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Laramie</cp:lastModifiedBy>
  <cp:revision>12</cp:revision>
  <dcterms:created xsi:type="dcterms:W3CDTF">2019-02-05T16:32:03Z</dcterms:created>
  <dcterms:modified xsi:type="dcterms:W3CDTF">2022-12-06T20:56:37Z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y fmtid="{D5CDD505-2E9C-101B-9397-08002B2CF9AE}" pid="3" name="MediaServiceImageTags">
    <vt:lpwstr/>
  </property>
  <property fmtid="{D5CDD505-2E9C-101B-9397-08002B2CF9AE}" pid="4" name="Order">
    <vt:r8>46100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ies>
</file>