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B13D"/>
    <a:srgbClr val="66A478"/>
    <a:srgbClr val="CD7142"/>
    <a:srgbClr val="CD7124"/>
    <a:srgbClr val="D0652A"/>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6E4FEB-7EE3-708E-441D-BF2285144303}" v="2" dt="2021-01-25T20:33:39.997"/>
    <p1510:client id="{A8F7072A-E597-D22F-9519-95203977DA62}" v="2" dt="2021-01-25T20:31:57.028"/>
    <p1510:client id="{CC4DE340-19E6-A337-F923-6ECAEB01CEC3}" v="64" dt="2021-01-22T23:41:07.384"/>
    <p1510:client id="{FF25DB6C-9F65-1482-1722-51C78A2FA468}" v="24" dt="2021-01-13T01:17:10.5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8" autoAdjust="0"/>
    <p:restoredTop sz="90889" autoAdjust="0"/>
  </p:normalViewPr>
  <p:slideViewPr>
    <p:cSldViewPr snapToGrid="0" showGuides="1">
      <p:cViewPr varScale="1">
        <p:scale>
          <a:sx n="47" d="100"/>
          <a:sy n="47" d="100"/>
        </p:scale>
        <p:origin x="53" y="8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dy Nisbet-Wilcox" userId="S::brandy.nisbet@ssaihq.com::85debb24-05d8-4a4f-9068-cfd1b5fab5da" providerId="AD" clId="Web-{FF25DB6C-9F65-1482-1722-51C78A2FA468}"/>
    <pc:docChg chg="addSld delSld modSld">
      <pc:chgData name="Brandy Nisbet-Wilcox" userId="S::brandy.nisbet@ssaihq.com::85debb24-05d8-4a4f-9068-cfd1b5fab5da" providerId="AD" clId="Web-{FF25DB6C-9F65-1482-1722-51C78A2FA468}" dt="2021-01-13T01:17:10.511" v="22"/>
      <pc:docMkLst>
        <pc:docMk/>
      </pc:docMkLst>
      <pc:sldChg chg="addSp modSp new">
        <pc:chgData name="Brandy Nisbet-Wilcox" userId="S::brandy.nisbet@ssaihq.com::85debb24-05d8-4a4f-9068-cfd1b5fab5da" providerId="AD" clId="Web-{FF25DB6C-9F65-1482-1722-51C78A2FA468}" dt="2021-01-13T01:17:10.511" v="22"/>
        <pc:sldMkLst>
          <pc:docMk/>
          <pc:sldMk cId="1037049923" sldId="322"/>
        </pc:sldMkLst>
        <pc:spChg chg="add mod">
          <ac:chgData name="Brandy Nisbet-Wilcox" userId="S::brandy.nisbet@ssaihq.com::85debb24-05d8-4a4f-9068-cfd1b5fab5da" providerId="AD" clId="Web-{FF25DB6C-9F65-1482-1722-51C78A2FA468}" dt="2021-01-13T01:16:58.214" v="21" actId="20577"/>
          <ac:spMkLst>
            <pc:docMk/>
            <pc:sldMk cId="1037049923" sldId="322"/>
            <ac:spMk id="3" creationId="{7C3711C5-03A0-4CB8-A0C0-7FABBD522057}"/>
          </ac:spMkLst>
        </pc:spChg>
        <pc:spChg chg="add">
          <ac:chgData name="Brandy Nisbet-Wilcox" userId="S::brandy.nisbet@ssaihq.com::85debb24-05d8-4a4f-9068-cfd1b5fab5da" providerId="AD" clId="Web-{FF25DB6C-9F65-1482-1722-51C78A2FA468}" dt="2021-01-13T01:17:10.511" v="22"/>
          <ac:spMkLst>
            <pc:docMk/>
            <pc:sldMk cId="1037049923" sldId="322"/>
            <ac:spMk id="4" creationId="{A6AEFE32-75DB-418D-8A74-292F7B0AED9A}"/>
          </ac:spMkLst>
        </pc:spChg>
      </pc:sldChg>
      <pc:sldChg chg="add del">
        <pc:chgData name="Brandy Nisbet-Wilcox" userId="S::brandy.nisbet@ssaihq.com::85debb24-05d8-4a4f-9068-cfd1b5fab5da" providerId="AD" clId="Web-{FF25DB6C-9F65-1482-1722-51C78A2FA468}" dt="2021-01-13T01:16:20.479" v="2"/>
        <pc:sldMkLst>
          <pc:docMk/>
          <pc:sldMk cId="3508822166" sldId="323"/>
        </pc:sldMkLst>
      </pc:sldChg>
      <pc:sldMasterChg chg="addSldLayout">
        <pc:chgData name="Brandy Nisbet-Wilcox" userId="S::brandy.nisbet@ssaihq.com::85debb24-05d8-4a4f-9068-cfd1b5fab5da" providerId="AD" clId="Web-{FF25DB6C-9F65-1482-1722-51C78A2FA468}" dt="2021-01-13T01:16:17.057" v="1"/>
        <pc:sldMasterMkLst>
          <pc:docMk/>
          <pc:sldMasterMk cId="1253241661" sldId="2147483666"/>
        </pc:sldMasterMkLst>
        <pc:sldLayoutChg chg="add">
          <pc:chgData name="Brandy Nisbet-Wilcox" userId="S::brandy.nisbet@ssaihq.com::85debb24-05d8-4a4f-9068-cfd1b5fab5da" providerId="AD" clId="Web-{FF25DB6C-9F65-1482-1722-51C78A2FA468}" dt="2021-01-13T01:16:17.057" v="1"/>
          <pc:sldLayoutMkLst>
            <pc:docMk/>
            <pc:sldMasterMk cId="1253241661" sldId="2147483666"/>
            <pc:sldLayoutMk cId="1199173812" sldId="2147483729"/>
          </pc:sldLayoutMkLst>
        </pc:sldLayoutChg>
        <pc:sldLayoutChg chg="add">
          <pc:chgData name="Brandy Nisbet-Wilcox" userId="S::brandy.nisbet@ssaihq.com::85debb24-05d8-4a4f-9068-cfd1b5fab5da" providerId="AD" clId="Web-{FF25DB6C-9F65-1482-1722-51C78A2FA468}" dt="2021-01-13T01:16:17.057" v="1"/>
          <pc:sldLayoutMkLst>
            <pc:docMk/>
            <pc:sldMasterMk cId="1253241661" sldId="2147483666"/>
            <pc:sldLayoutMk cId="3142485783" sldId="2147483730"/>
          </pc:sldLayoutMkLst>
        </pc:sldLayoutChg>
        <pc:sldLayoutChg chg="add">
          <pc:chgData name="Brandy Nisbet-Wilcox" userId="S::brandy.nisbet@ssaihq.com::85debb24-05d8-4a4f-9068-cfd1b5fab5da" providerId="AD" clId="Web-{FF25DB6C-9F65-1482-1722-51C78A2FA468}" dt="2021-01-13T01:16:17.057" v="1"/>
          <pc:sldLayoutMkLst>
            <pc:docMk/>
            <pc:sldMasterMk cId="1253241661" sldId="2147483666"/>
            <pc:sldLayoutMk cId="2098092589" sldId="2147483731"/>
          </pc:sldLayoutMkLst>
        </pc:sldLayoutChg>
        <pc:sldLayoutChg chg="add">
          <pc:chgData name="Brandy Nisbet-Wilcox" userId="S::brandy.nisbet@ssaihq.com::85debb24-05d8-4a4f-9068-cfd1b5fab5da" providerId="AD" clId="Web-{FF25DB6C-9F65-1482-1722-51C78A2FA468}" dt="2021-01-13T01:16:17.057" v="1"/>
          <pc:sldLayoutMkLst>
            <pc:docMk/>
            <pc:sldMasterMk cId="1253241661" sldId="2147483666"/>
            <pc:sldLayoutMk cId="2069824305" sldId="2147483732"/>
          </pc:sldLayoutMkLst>
        </pc:sldLayoutChg>
        <pc:sldLayoutChg chg="add">
          <pc:chgData name="Brandy Nisbet-Wilcox" userId="S::brandy.nisbet@ssaihq.com::85debb24-05d8-4a4f-9068-cfd1b5fab5da" providerId="AD" clId="Web-{FF25DB6C-9F65-1482-1722-51C78A2FA468}" dt="2021-01-13T01:16:17.057" v="1"/>
          <pc:sldLayoutMkLst>
            <pc:docMk/>
            <pc:sldMasterMk cId="1253241661" sldId="2147483666"/>
            <pc:sldLayoutMk cId="2850467830" sldId="2147483733"/>
          </pc:sldLayoutMkLst>
        </pc:sldLayoutChg>
        <pc:sldLayoutChg chg="add">
          <pc:chgData name="Brandy Nisbet-Wilcox" userId="S::brandy.nisbet@ssaihq.com::85debb24-05d8-4a4f-9068-cfd1b5fab5da" providerId="AD" clId="Web-{FF25DB6C-9F65-1482-1722-51C78A2FA468}" dt="2021-01-13T01:16:17.057" v="1"/>
          <pc:sldLayoutMkLst>
            <pc:docMk/>
            <pc:sldMasterMk cId="1253241661" sldId="2147483666"/>
            <pc:sldLayoutMk cId="1500508682" sldId="2147483734"/>
          </pc:sldLayoutMkLst>
        </pc:sldLayoutChg>
        <pc:sldLayoutChg chg="add">
          <pc:chgData name="Brandy Nisbet-Wilcox" userId="S::brandy.nisbet@ssaihq.com::85debb24-05d8-4a4f-9068-cfd1b5fab5da" providerId="AD" clId="Web-{FF25DB6C-9F65-1482-1722-51C78A2FA468}" dt="2021-01-13T01:16:17.057" v="1"/>
          <pc:sldLayoutMkLst>
            <pc:docMk/>
            <pc:sldMasterMk cId="1253241661" sldId="2147483666"/>
            <pc:sldLayoutMk cId="1028984406" sldId="2147483735"/>
          </pc:sldLayoutMkLst>
        </pc:sldLayoutChg>
      </pc:sldMasterChg>
    </pc:docChg>
  </pc:docChgLst>
  <pc:docChgLst>
    <pc:chgData name="Robert Byles" userId="S::robert.byles@ssaihq.com::c798ae76-1ca0-48cd-999b-80a00bd13fc4" providerId="AD" clId="Web-{A8F7072A-E597-D22F-9519-95203977DA62}"/>
    <pc:docChg chg="modSld">
      <pc:chgData name="Robert Byles" userId="S::robert.byles@ssaihq.com::c798ae76-1ca0-48cd-999b-80a00bd13fc4" providerId="AD" clId="Web-{A8F7072A-E597-D22F-9519-95203977DA62}" dt="2021-01-25T20:31:57.028" v="1"/>
      <pc:docMkLst>
        <pc:docMk/>
      </pc:docMkLst>
      <pc:sldChg chg="addSp delSp">
        <pc:chgData name="Robert Byles" userId="S::robert.byles@ssaihq.com::c798ae76-1ca0-48cd-999b-80a00bd13fc4" providerId="AD" clId="Web-{A8F7072A-E597-D22F-9519-95203977DA62}" dt="2021-01-25T20:31:57.028" v="1"/>
        <pc:sldMkLst>
          <pc:docMk/>
          <pc:sldMk cId="1923026911" sldId="316"/>
        </pc:sldMkLst>
        <pc:spChg chg="add">
          <ac:chgData name="Robert Byles" userId="S::robert.byles@ssaihq.com::c798ae76-1ca0-48cd-999b-80a00bd13fc4" providerId="AD" clId="Web-{A8F7072A-E597-D22F-9519-95203977DA62}" dt="2021-01-25T20:31:57.028" v="1"/>
          <ac:spMkLst>
            <pc:docMk/>
            <pc:sldMk cId="1923026911" sldId="316"/>
            <ac:spMk id="28" creationId="{9CE1D828-F734-4D94-A732-AFA6CE19D897}"/>
          </ac:spMkLst>
        </pc:spChg>
        <pc:spChg chg="add">
          <ac:chgData name="Robert Byles" userId="S::robert.byles@ssaihq.com::c798ae76-1ca0-48cd-999b-80a00bd13fc4" providerId="AD" clId="Web-{A8F7072A-E597-D22F-9519-95203977DA62}" dt="2021-01-25T20:31:57.028" v="1"/>
          <ac:spMkLst>
            <pc:docMk/>
            <pc:sldMk cId="1923026911" sldId="316"/>
            <ac:spMk id="29" creationId="{C1E5F85E-5902-49DA-9E67-E205C4989E18}"/>
          </ac:spMkLst>
        </pc:spChg>
        <pc:spChg chg="add">
          <ac:chgData name="Robert Byles" userId="S::robert.byles@ssaihq.com::c798ae76-1ca0-48cd-999b-80a00bd13fc4" providerId="AD" clId="Web-{A8F7072A-E597-D22F-9519-95203977DA62}" dt="2021-01-25T20:31:57.028" v="1"/>
          <ac:spMkLst>
            <pc:docMk/>
            <pc:sldMk cId="1923026911" sldId="316"/>
            <ac:spMk id="30" creationId="{759A6434-4C12-4ABE-9DB0-F36EB772A922}"/>
          </ac:spMkLst>
        </pc:spChg>
        <pc:spChg chg="add">
          <ac:chgData name="Robert Byles" userId="S::robert.byles@ssaihq.com::c798ae76-1ca0-48cd-999b-80a00bd13fc4" providerId="AD" clId="Web-{A8F7072A-E597-D22F-9519-95203977DA62}" dt="2021-01-25T20:31:57.028" v="1"/>
          <ac:spMkLst>
            <pc:docMk/>
            <pc:sldMk cId="1923026911" sldId="316"/>
            <ac:spMk id="31" creationId="{90DF810D-C830-4AE6-AB97-A189401D778D}"/>
          </ac:spMkLst>
        </pc:spChg>
        <pc:spChg chg="add">
          <ac:chgData name="Robert Byles" userId="S::robert.byles@ssaihq.com::c798ae76-1ca0-48cd-999b-80a00bd13fc4" providerId="AD" clId="Web-{A8F7072A-E597-D22F-9519-95203977DA62}" dt="2021-01-25T20:31:57.028" v="1"/>
          <ac:spMkLst>
            <pc:docMk/>
            <pc:sldMk cId="1923026911" sldId="316"/>
            <ac:spMk id="32" creationId="{A7716C64-BDDE-4D46-842A-D8F8C168F487}"/>
          </ac:spMkLst>
        </pc:spChg>
        <pc:spChg chg="add">
          <ac:chgData name="Robert Byles" userId="S::robert.byles@ssaihq.com::c798ae76-1ca0-48cd-999b-80a00bd13fc4" providerId="AD" clId="Web-{A8F7072A-E597-D22F-9519-95203977DA62}" dt="2021-01-25T20:31:57.028" v="1"/>
          <ac:spMkLst>
            <pc:docMk/>
            <pc:sldMk cId="1923026911" sldId="316"/>
            <ac:spMk id="33" creationId="{0B40B0AE-385A-4B07-8C63-841C8ECC4B5A}"/>
          </ac:spMkLst>
        </pc:spChg>
        <pc:spChg chg="add">
          <ac:chgData name="Robert Byles" userId="S::robert.byles@ssaihq.com::c798ae76-1ca0-48cd-999b-80a00bd13fc4" providerId="AD" clId="Web-{A8F7072A-E597-D22F-9519-95203977DA62}" dt="2021-01-25T20:31:57.028" v="1"/>
          <ac:spMkLst>
            <pc:docMk/>
            <pc:sldMk cId="1923026911" sldId="316"/>
            <ac:spMk id="34" creationId="{8633A7B5-3CCC-4751-A1DE-7E1380A3B616}"/>
          </ac:spMkLst>
        </pc:spChg>
        <pc:spChg chg="add">
          <ac:chgData name="Robert Byles" userId="S::robert.byles@ssaihq.com::c798ae76-1ca0-48cd-999b-80a00bd13fc4" providerId="AD" clId="Web-{A8F7072A-E597-D22F-9519-95203977DA62}" dt="2021-01-25T20:31:57.028" v="1"/>
          <ac:spMkLst>
            <pc:docMk/>
            <pc:sldMk cId="1923026911" sldId="316"/>
            <ac:spMk id="35" creationId="{E7FBD1C1-36D7-4B4C-B839-8BF005202FA6}"/>
          </ac:spMkLst>
        </pc:spChg>
        <pc:spChg chg="add">
          <ac:chgData name="Robert Byles" userId="S::robert.byles@ssaihq.com::c798ae76-1ca0-48cd-999b-80a00bd13fc4" providerId="AD" clId="Web-{A8F7072A-E597-D22F-9519-95203977DA62}" dt="2021-01-25T20:31:57.028" v="1"/>
          <ac:spMkLst>
            <pc:docMk/>
            <pc:sldMk cId="1923026911" sldId="316"/>
            <ac:spMk id="36" creationId="{0E241C13-B544-4ADF-8416-DE57E08A5378}"/>
          </ac:spMkLst>
        </pc:spChg>
        <pc:spChg chg="add">
          <ac:chgData name="Robert Byles" userId="S::robert.byles@ssaihq.com::c798ae76-1ca0-48cd-999b-80a00bd13fc4" providerId="AD" clId="Web-{A8F7072A-E597-D22F-9519-95203977DA62}" dt="2021-01-25T20:31:57.028" v="1"/>
          <ac:spMkLst>
            <pc:docMk/>
            <pc:sldMk cId="1923026911" sldId="316"/>
            <ac:spMk id="37" creationId="{AB3A6862-AB9E-4F2D-A04E-4C21CCE5875D}"/>
          </ac:spMkLst>
        </pc:spChg>
        <pc:spChg chg="add">
          <ac:chgData name="Robert Byles" userId="S::robert.byles@ssaihq.com::c798ae76-1ca0-48cd-999b-80a00bd13fc4" providerId="AD" clId="Web-{A8F7072A-E597-D22F-9519-95203977DA62}" dt="2021-01-25T20:31:57.028" v="1"/>
          <ac:spMkLst>
            <pc:docMk/>
            <pc:sldMk cId="1923026911" sldId="316"/>
            <ac:spMk id="38" creationId="{E88C1FAE-D896-4A07-941A-929CE500785E}"/>
          </ac:spMkLst>
        </pc:spChg>
        <pc:spChg chg="add">
          <ac:chgData name="Robert Byles" userId="S::robert.byles@ssaihq.com::c798ae76-1ca0-48cd-999b-80a00bd13fc4" providerId="AD" clId="Web-{A8F7072A-E597-D22F-9519-95203977DA62}" dt="2021-01-25T20:31:57.028" v="1"/>
          <ac:spMkLst>
            <pc:docMk/>
            <pc:sldMk cId="1923026911" sldId="316"/>
            <ac:spMk id="39" creationId="{33331A28-EF25-49A2-9F09-6F35E3B01157}"/>
          </ac:spMkLst>
        </pc:spChg>
        <pc:spChg chg="add">
          <ac:chgData name="Robert Byles" userId="S::robert.byles@ssaihq.com::c798ae76-1ca0-48cd-999b-80a00bd13fc4" providerId="AD" clId="Web-{A8F7072A-E597-D22F-9519-95203977DA62}" dt="2021-01-25T20:31:57.028" v="1"/>
          <ac:spMkLst>
            <pc:docMk/>
            <pc:sldMk cId="1923026911" sldId="316"/>
            <ac:spMk id="40" creationId="{3A07916D-748C-4A85-AD37-7308D2312B8B}"/>
          </ac:spMkLst>
        </pc:spChg>
        <pc:spChg chg="add">
          <ac:chgData name="Robert Byles" userId="S::robert.byles@ssaihq.com::c798ae76-1ca0-48cd-999b-80a00bd13fc4" providerId="AD" clId="Web-{A8F7072A-E597-D22F-9519-95203977DA62}" dt="2021-01-25T20:31:57.028" v="1"/>
          <ac:spMkLst>
            <pc:docMk/>
            <pc:sldMk cId="1923026911" sldId="316"/>
            <ac:spMk id="41" creationId="{1D2C54E3-8BC2-4ADA-BE01-B32FE52D1D94}"/>
          </ac:spMkLst>
        </pc:spChg>
        <pc:spChg chg="add">
          <ac:chgData name="Robert Byles" userId="S::robert.byles@ssaihq.com::c798ae76-1ca0-48cd-999b-80a00bd13fc4" providerId="AD" clId="Web-{A8F7072A-E597-D22F-9519-95203977DA62}" dt="2021-01-25T20:31:57.028" v="1"/>
          <ac:spMkLst>
            <pc:docMk/>
            <pc:sldMk cId="1923026911" sldId="316"/>
            <ac:spMk id="42" creationId="{37EA362C-10E1-4AB9-8636-AF1CE3A521BD}"/>
          </ac:spMkLst>
        </pc:spChg>
        <pc:spChg chg="add">
          <ac:chgData name="Robert Byles" userId="S::robert.byles@ssaihq.com::c798ae76-1ca0-48cd-999b-80a00bd13fc4" providerId="AD" clId="Web-{A8F7072A-E597-D22F-9519-95203977DA62}" dt="2021-01-25T20:31:57.028" v="1"/>
          <ac:spMkLst>
            <pc:docMk/>
            <pc:sldMk cId="1923026911" sldId="316"/>
            <ac:spMk id="43" creationId="{F95CD035-6C6A-4F6C-A58E-B353F4EE2E38}"/>
          </ac:spMkLst>
        </pc:spChg>
        <pc:spChg chg="add">
          <ac:chgData name="Robert Byles" userId="S::robert.byles@ssaihq.com::c798ae76-1ca0-48cd-999b-80a00bd13fc4" providerId="AD" clId="Web-{A8F7072A-E597-D22F-9519-95203977DA62}" dt="2021-01-25T20:31:57.028" v="1"/>
          <ac:spMkLst>
            <pc:docMk/>
            <pc:sldMk cId="1923026911" sldId="316"/>
            <ac:spMk id="44" creationId="{5689B642-5622-4820-A67D-E845FC071ECB}"/>
          </ac:spMkLst>
        </pc:spChg>
        <pc:spChg chg="add">
          <ac:chgData name="Robert Byles" userId="S::robert.byles@ssaihq.com::c798ae76-1ca0-48cd-999b-80a00bd13fc4" providerId="AD" clId="Web-{A8F7072A-E597-D22F-9519-95203977DA62}" dt="2021-01-25T20:31:57.028" v="1"/>
          <ac:spMkLst>
            <pc:docMk/>
            <pc:sldMk cId="1923026911" sldId="316"/>
            <ac:spMk id="45" creationId="{43E3C72D-E356-4768-87B7-D5241D0FA8FE}"/>
          </ac:spMkLst>
        </pc:spChg>
        <pc:spChg chg="add">
          <ac:chgData name="Robert Byles" userId="S::robert.byles@ssaihq.com::c798ae76-1ca0-48cd-999b-80a00bd13fc4" providerId="AD" clId="Web-{A8F7072A-E597-D22F-9519-95203977DA62}" dt="2021-01-25T20:31:57.028" v="1"/>
          <ac:spMkLst>
            <pc:docMk/>
            <pc:sldMk cId="1923026911" sldId="316"/>
            <ac:spMk id="47" creationId="{5FDE87E6-46F8-48DE-941E-69BDD53E4627}"/>
          </ac:spMkLst>
        </pc:spChg>
        <pc:grpChg chg="del">
          <ac:chgData name="Robert Byles" userId="S::robert.byles@ssaihq.com::c798ae76-1ca0-48cd-999b-80a00bd13fc4" providerId="AD" clId="Web-{A8F7072A-E597-D22F-9519-95203977DA62}" dt="2021-01-25T20:31:51.871" v="0"/>
          <ac:grpSpMkLst>
            <pc:docMk/>
            <pc:sldMk cId="1923026911" sldId="316"/>
            <ac:grpSpMk id="4" creationId="{00000000-0000-0000-0000-000000000000}"/>
          </ac:grpSpMkLst>
        </pc:grpChg>
        <pc:grpChg chg="add">
          <ac:chgData name="Robert Byles" userId="S::robert.byles@ssaihq.com::c798ae76-1ca0-48cd-999b-80a00bd13fc4" providerId="AD" clId="Web-{A8F7072A-E597-D22F-9519-95203977DA62}" dt="2021-01-25T20:31:57.028" v="1"/>
          <ac:grpSpMkLst>
            <pc:docMk/>
            <pc:sldMk cId="1923026911" sldId="316"/>
            <ac:grpSpMk id="26" creationId="{76300EA5-2F6D-4443-A5C9-862B1D93A843}"/>
          </ac:grpSpMkLst>
        </pc:grpChg>
        <pc:grpChg chg="add">
          <ac:chgData name="Robert Byles" userId="S::robert.byles@ssaihq.com::c798ae76-1ca0-48cd-999b-80a00bd13fc4" providerId="AD" clId="Web-{A8F7072A-E597-D22F-9519-95203977DA62}" dt="2021-01-25T20:31:57.028" v="1"/>
          <ac:grpSpMkLst>
            <pc:docMk/>
            <pc:sldMk cId="1923026911" sldId="316"/>
            <ac:grpSpMk id="27" creationId="{BD40E80A-6BA0-4F53-8D96-0A76E3FFEA52}"/>
          </ac:grpSpMkLst>
        </pc:grpChg>
        <pc:picChg chg="add">
          <ac:chgData name="Robert Byles" userId="S::robert.byles@ssaihq.com::c798ae76-1ca0-48cd-999b-80a00bd13fc4" providerId="AD" clId="Web-{A8F7072A-E597-D22F-9519-95203977DA62}" dt="2021-01-25T20:31:57.028" v="1"/>
          <ac:picMkLst>
            <pc:docMk/>
            <pc:sldMk cId="1923026911" sldId="316"/>
            <ac:picMk id="46" creationId="{0C9E4AF6-BFBF-4B48-BF5B-00ABE2D7A3CA}"/>
          </ac:picMkLst>
        </pc:picChg>
      </pc:sldChg>
    </pc:docChg>
  </pc:docChgLst>
  <pc:docChgLst>
    <pc:chgData name="Robert Byles" userId="S::robert.byles@ssaihq.com::c798ae76-1ca0-48cd-999b-80a00bd13fc4" providerId="AD" clId="Web-{A06E4FEB-7EE3-708E-441D-BF2285144303}"/>
    <pc:docChg chg="modSld">
      <pc:chgData name="Robert Byles" userId="S::robert.byles@ssaihq.com::c798ae76-1ca0-48cd-999b-80a00bd13fc4" providerId="AD" clId="Web-{A06E4FEB-7EE3-708E-441D-BF2285144303}" dt="2021-01-25T20:33:39.997" v="1" actId="1076"/>
      <pc:docMkLst>
        <pc:docMk/>
      </pc:docMkLst>
      <pc:sldChg chg="modSp">
        <pc:chgData name="Robert Byles" userId="S::robert.byles@ssaihq.com::c798ae76-1ca0-48cd-999b-80a00bd13fc4" providerId="AD" clId="Web-{A06E4FEB-7EE3-708E-441D-BF2285144303}" dt="2021-01-25T20:33:39.997" v="1" actId="1076"/>
        <pc:sldMkLst>
          <pc:docMk/>
          <pc:sldMk cId="1923026911" sldId="316"/>
        </pc:sldMkLst>
        <pc:spChg chg="mod">
          <ac:chgData name="Robert Byles" userId="S::robert.byles@ssaihq.com::c798ae76-1ca0-48cd-999b-80a00bd13fc4" providerId="AD" clId="Web-{A06E4FEB-7EE3-708E-441D-BF2285144303}" dt="2021-01-25T20:33:39.997" v="1" actId="1076"/>
          <ac:spMkLst>
            <pc:docMk/>
            <pc:sldMk cId="1923026911" sldId="316"/>
            <ac:spMk id="28" creationId="{9CE1D828-F734-4D94-A732-AFA6CE19D897}"/>
          </ac:spMkLst>
        </pc:spChg>
        <pc:grpChg chg="mod">
          <ac:chgData name="Robert Byles" userId="S::robert.byles@ssaihq.com::c798ae76-1ca0-48cd-999b-80a00bd13fc4" providerId="AD" clId="Web-{A06E4FEB-7EE3-708E-441D-BF2285144303}" dt="2021-01-25T20:33:35.934" v="0" actId="1076"/>
          <ac:grpSpMkLst>
            <pc:docMk/>
            <pc:sldMk cId="1923026911" sldId="316"/>
            <ac:grpSpMk id="26" creationId="{76300EA5-2F6D-4443-A5C9-862B1D93A843}"/>
          </ac:grpSpMkLst>
        </pc:grpChg>
      </pc:sldChg>
    </pc:docChg>
  </pc:docChgLst>
  <pc:docChgLst>
    <pc:chgData name="Brandy Nisbet-Wilcox" userId="S::brandy.nisbet@ssaihq.com::85debb24-05d8-4a4f-9068-cfd1b5fab5da" providerId="AD" clId="Web-{CC4DE340-19E6-A337-F923-6ECAEB01CEC3}"/>
    <pc:docChg chg="delSld modSld">
      <pc:chgData name="Brandy Nisbet-Wilcox" userId="S::brandy.nisbet@ssaihq.com::85debb24-05d8-4a4f-9068-cfd1b5fab5da" providerId="AD" clId="Web-{CC4DE340-19E6-A337-F923-6ECAEB01CEC3}" dt="2021-01-22T23:41:07.384" v="39"/>
      <pc:docMkLst>
        <pc:docMk/>
      </pc:docMkLst>
      <pc:sldChg chg="modNotes">
        <pc:chgData name="Brandy Nisbet-Wilcox" userId="S::brandy.nisbet@ssaihq.com::85debb24-05d8-4a4f-9068-cfd1b5fab5da" providerId="AD" clId="Web-{CC4DE340-19E6-A337-F923-6ECAEB01CEC3}" dt="2021-01-22T23:39:59.660" v="1"/>
        <pc:sldMkLst>
          <pc:docMk/>
          <pc:sldMk cId="3646699976" sldId="282"/>
        </pc:sldMkLst>
      </pc:sldChg>
      <pc:sldChg chg="addSp delSp modSp">
        <pc:chgData name="Brandy Nisbet-Wilcox" userId="S::brandy.nisbet@ssaihq.com::85debb24-05d8-4a4f-9068-cfd1b5fab5da" providerId="AD" clId="Web-{CC4DE340-19E6-A337-F923-6ECAEB01CEC3}" dt="2021-01-22T23:40:55.586" v="38" actId="1076"/>
        <pc:sldMkLst>
          <pc:docMk/>
          <pc:sldMk cId="1657698331" sldId="311"/>
        </pc:sldMkLst>
        <pc:spChg chg="mod">
          <ac:chgData name="Brandy Nisbet-Wilcox" userId="S::brandy.nisbet@ssaihq.com::85debb24-05d8-4a4f-9068-cfd1b5fab5da" providerId="AD" clId="Web-{CC4DE340-19E6-A337-F923-6ECAEB01CEC3}" dt="2021-01-22T23:40:40.741" v="35" actId="20577"/>
          <ac:spMkLst>
            <pc:docMk/>
            <pc:sldMk cId="1657698331" sldId="311"/>
            <ac:spMk id="10" creationId="{00000000-0000-0000-0000-000000000000}"/>
          </ac:spMkLst>
        </pc:spChg>
        <pc:spChg chg="del">
          <ac:chgData name="Brandy Nisbet-Wilcox" userId="S::brandy.nisbet@ssaihq.com::85debb24-05d8-4a4f-9068-cfd1b5fab5da" providerId="AD" clId="Web-{CC4DE340-19E6-A337-F923-6ECAEB01CEC3}" dt="2021-01-22T23:40:22.193" v="8"/>
          <ac:spMkLst>
            <pc:docMk/>
            <pc:sldMk cId="1657698331" sldId="311"/>
            <ac:spMk id="13" creationId="{00000000-0000-0000-0000-000000000000}"/>
          </ac:spMkLst>
        </pc:spChg>
        <pc:spChg chg="del">
          <ac:chgData name="Brandy Nisbet-Wilcox" userId="S::brandy.nisbet@ssaihq.com::85debb24-05d8-4a4f-9068-cfd1b5fab5da" providerId="AD" clId="Web-{CC4DE340-19E6-A337-F923-6ECAEB01CEC3}" dt="2021-01-22T23:40:20.318" v="7"/>
          <ac:spMkLst>
            <pc:docMk/>
            <pc:sldMk cId="1657698331" sldId="311"/>
            <ac:spMk id="14" creationId="{00000000-0000-0000-0000-000000000000}"/>
          </ac:spMkLst>
        </pc:spChg>
        <pc:spChg chg="del">
          <ac:chgData name="Brandy Nisbet-Wilcox" userId="S::brandy.nisbet@ssaihq.com::85debb24-05d8-4a4f-9068-cfd1b5fab5da" providerId="AD" clId="Web-{CC4DE340-19E6-A337-F923-6ECAEB01CEC3}" dt="2021-01-22T23:40:18.552" v="6"/>
          <ac:spMkLst>
            <pc:docMk/>
            <pc:sldMk cId="1657698331" sldId="311"/>
            <ac:spMk id="15" creationId="{00000000-0000-0000-0000-000000000000}"/>
          </ac:spMkLst>
        </pc:spChg>
        <pc:picChg chg="add mod">
          <ac:chgData name="Brandy Nisbet-Wilcox" userId="S::brandy.nisbet@ssaihq.com::85debb24-05d8-4a4f-9068-cfd1b5fab5da" providerId="AD" clId="Web-{CC4DE340-19E6-A337-F923-6ECAEB01CEC3}" dt="2021-01-22T23:40:55.586" v="38" actId="1076"/>
          <ac:picMkLst>
            <pc:docMk/>
            <pc:sldMk cId="1657698331" sldId="311"/>
            <ac:picMk id="2" creationId="{3591154E-F864-4B9F-98A1-81032676C52C}"/>
          </ac:picMkLst>
        </pc:picChg>
        <pc:picChg chg="del">
          <ac:chgData name="Brandy Nisbet-Wilcox" userId="S::brandy.nisbet@ssaihq.com::85debb24-05d8-4a4f-9068-cfd1b5fab5da" providerId="AD" clId="Web-{CC4DE340-19E6-A337-F923-6ECAEB01CEC3}" dt="2021-01-22T23:40:42.038" v="36"/>
          <ac:picMkLst>
            <pc:docMk/>
            <pc:sldMk cId="1657698331" sldId="311"/>
            <ac:picMk id="12" creationId="{00000000-0000-0000-0000-000000000000}"/>
          </ac:picMkLst>
        </pc:picChg>
      </pc:sldChg>
      <pc:sldChg chg="modNotes">
        <pc:chgData name="Brandy Nisbet-Wilcox" userId="S::brandy.nisbet@ssaihq.com::85debb24-05d8-4a4f-9068-cfd1b5fab5da" providerId="AD" clId="Web-{CC4DE340-19E6-A337-F923-6ECAEB01CEC3}" dt="2021-01-22T23:40:08.911" v="3"/>
        <pc:sldMkLst>
          <pc:docMk/>
          <pc:sldMk cId="4290289962" sldId="313"/>
        </pc:sldMkLst>
      </pc:sldChg>
      <pc:sldChg chg="modNotes">
        <pc:chgData name="Brandy Nisbet-Wilcox" userId="S::brandy.nisbet@ssaihq.com::85debb24-05d8-4a4f-9068-cfd1b5fab5da" providerId="AD" clId="Web-{CC4DE340-19E6-A337-F923-6ECAEB01CEC3}" dt="2021-01-22T23:40:14.786" v="5"/>
        <pc:sldMkLst>
          <pc:docMk/>
          <pc:sldMk cId="430371861" sldId="315"/>
        </pc:sldMkLst>
      </pc:sldChg>
      <pc:sldChg chg="del">
        <pc:chgData name="Brandy Nisbet-Wilcox" userId="S::brandy.nisbet@ssaihq.com::85debb24-05d8-4a4f-9068-cfd1b5fab5da" providerId="AD" clId="Web-{CC4DE340-19E6-A337-F923-6ECAEB01CEC3}" dt="2021-01-22T23:41:07.384" v="39"/>
        <pc:sldMkLst>
          <pc:docMk/>
          <pc:sldMk cId="1037049923" sldId="32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9/7/2021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74647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723818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3220387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66A478"/>
                </a:solidFill>
                <a:latin typeface="Century Gothic" panose="020B0502020202020204" pitchFamily="34" charset="0"/>
              </a:rPr>
              <a:t>| </a:t>
            </a:r>
            <a:r>
              <a:rPr lang="en-US" sz="1600" spc="100" baseline="0" dirty="0">
                <a:solidFill>
                  <a:srgbClr val="66A478"/>
                </a:solidFill>
                <a:latin typeface="Century Gothic" panose="020B0502020202020204" pitchFamily="34" charset="0"/>
              </a:rPr>
              <a:t>Spring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66A47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9EB13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42182"/>
            <a:ext cx="634484" cy="634484"/>
          </a:xfrm>
          <a:prstGeom prst="ellipse">
            <a:avLst/>
          </a:prstGeom>
          <a:solidFill>
            <a:srgbClr val="9EB13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9EB13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9EB13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9EB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EB13D"/>
                </a:solidFill>
                <a:latin typeface="Century Gothic" panose="020B0502020202020204" pitchFamily="34" charset="0"/>
              </a:rPr>
              <a:t>ACKNOWLEDGEMENTS</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87855"/>
            <a:ext cx="4206240" cy="4206240"/>
          </a:xfrm>
          <a:prstGeom prst="rect">
            <a:avLst/>
          </a:prstGeom>
        </p:spPr>
      </p:pic>
      <p:sp>
        <p:nvSpPr>
          <p:cNvPr id="11" name="Rectangle 10"/>
          <p:cNvSpPr/>
          <p:nvPr userDrawn="1"/>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3400"/>
            <a:ext cx="1468966" cy="2286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9EB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9EB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9EB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9EB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9EB13D"/>
                </a:solidFill>
                <a:latin typeface="Century Gothic" panose="020B0502020202020204" pitchFamily="34" charset="0"/>
              </a:rPr>
              <a:t>| </a:t>
            </a:r>
            <a:r>
              <a:rPr lang="en-US" sz="1600" spc="100" baseline="0" dirty="0">
                <a:solidFill>
                  <a:srgbClr val="9EB13D"/>
                </a:solidFill>
                <a:latin typeface="Century Gothic" panose="020B0502020202020204" pitchFamily="34" charset="0"/>
              </a:rPr>
              <a:t>Fall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9EB13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9EB13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42182"/>
            <a:ext cx="634484" cy="634484"/>
          </a:xfrm>
          <a:prstGeom prst="ellipse">
            <a:avLst/>
          </a:prstGeom>
          <a:solidFill>
            <a:srgbClr val="66A47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66A478"/>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B0502020202020204" pitchFamily="34" charset="0"/>
              </a:rPr>
              <a:t>ACKNOWLEDGEMENTS</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38325"/>
            <a:ext cx="4206240" cy="4206240"/>
          </a:xfrm>
          <a:prstGeom prst="rect">
            <a:avLst/>
          </a:prstGeom>
        </p:spPr>
      </p:pic>
      <p:sp>
        <p:nvSpPr>
          <p:cNvPr id="11" name="Rectangle 10"/>
          <p:cNvSpPr/>
          <p:nvPr userDrawn="1"/>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2009" y="534958"/>
            <a:ext cx="1468966" cy="2286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29" r:id="rId1"/>
    <p:sldLayoutId id="2147483716" r:id="rId2"/>
    <p:sldLayoutId id="2147483718" r:id="rId3"/>
    <p:sldLayoutId id="2147483730" r:id="rId4"/>
    <p:sldLayoutId id="2147483731" r:id="rId5"/>
    <p:sldLayoutId id="2147483732" r:id="rId6"/>
    <p:sldLayoutId id="2147483733" r:id="rId7"/>
    <p:sldLayoutId id="2147483734" r:id="rId8"/>
    <p:sldLayoutId id="2147483735" r:id="rId9"/>
    <p:sldLayoutId id="2147483722" r:id="rId10"/>
    <p:sldLayoutId id="2147483723" r:id="rId11"/>
    <p:sldLayoutId id="2147483717" r:id="rId12"/>
    <p:sldLayoutId id="2147483719" r:id="rId13"/>
    <p:sldLayoutId id="2147483721" r:id="rId14"/>
    <p:sldLayoutId id="214748372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13569" y="5751134"/>
            <a:ext cx="4166525" cy="338554"/>
          </a:xfrm>
          <a:prstGeom prst="rect">
            <a:avLst/>
          </a:prstGeom>
        </p:spPr>
        <p:txBody>
          <a:bodyPr wrap="none">
            <a:spAutoFit/>
          </a:bodyPr>
          <a:lstStyle/>
          <a:p>
            <a:r>
              <a:rPr lang="en-US" sz="1600" dirty="0">
                <a:solidFill>
                  <a:srgbClr val="9EB13D"/>
                </a:solidFill>
                <a:latin typeface="Century Gothic" panose="020B0502020202020204" pitchFamily="34" charset="0"/>
              </a:rPr>
              <a:t>Node Name (i.e. North Carolina – NCEI) </a:t>
            </a:r>
            <a:endParaRPr lang="en-US" dirty="0">
              <a:solidFill>
                <a:srgbClr val="9EB13D"/>
              </a:solidFill>
            </a:endParaRPr>
          </a:p>
        </p:txBody>
      </p:sp>
      <p:sp>
        <p:nvSpPr>
          <p:cNvPr id="3" name="Title 1"/>
          <p:cNvSpPr txBox="1">
            <a:spLocks/>
          </p:cNvSpPr>
          <p:nvPr/>
        </p:nvSpPr>
        <p:spPr>
          <a:xfrm>
            <a:off x="6102086" y="1837942"/>
            <a:ext cx="4890496"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9EB13D"/>
                </a:solidFill>
              </a:rPr>
              <a:t>STUDY AREA</a:t>
            </a:r>
          </a:p>
          <a:p>
            <a:pPr algn="l"/>
            <a:r>
              <a:rPr lang="en-US" sz="2800" b="0" spc="0" dirty="0">
                <a:solidFill>
                  <a:srgbClr val="9EB13D"/>
                </a:solidFill>
              </a:rPr>
              <a:t>Energy</a:t>
            </a:r>
            <a:endParaRPr lang="en-US" sz="2800" b="0" spc="0" baseline="0" dirty="0">
              <a:solidFill>
                <a:srgbClr val="9EB13D"/>
              </a:solidFill>
            </a:endParaRPr>
          </a:p>
        </p:txBody>
      </p:sp>
      <p:sp>
        <p:nvSpPr>
          <p:cNvPr id="4" name="Subtitle 2"/>
          <p:cNvSpPr txBox="1">
            <a:spLocks/>
          </p:cNvSpPr>
          <p:nvPr/>
        </p:nvSpPr>
        <p:spPr>
          <a:xfrm>
            <a:off x="6102086" y="3092179"/>
            <a:ext cx="4890496"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sp>
        <p:nvSpPr>
          <p:cNvPr id="5" name="TextBox 4"/>
          <p:cNvSpPr txBox="1"/>
          <p:nvPr/>
        </p:nvSpPr>
        <p:spPr>
          <a:xfrm>
            <a:off x="6102086" y="4960968"/>
            <a:ext cx="4738095" cy="307777"/>
          </a:xfrm>
          <a:prstGeom prst="rect">
            <a:avLst/>
          </a:prstGeom>
          <a:noFill/>
        </p:spPr>
        <p:txBody>
          <a:bodyPr wrap="square" rtlCol="0">
            <a:spAutoFit/>
          </a:bodyPr>
          <a:lstStyle/>
          <a:p>
            <a:pPr algn="l"/>
            <a:r>
              <a:rPr lang="en-US" sz="1400" dirty="0">
                <a:latin typeface="Century Gothic" panose="020B0502020202020204" pitchFamily="34" charset="0"/>
              </a:rPr>
              <a:t>Team Member 1, Team Member 2, Team Member 3</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9649" y="1152143"/>
            <a:ext cx="4153174" cy="4801907"/>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9EB13D"/>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9EB13D"/>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9EB13D"/>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9EB13D"/>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9EB13D"/>
              </a:buClr>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EB13D"/>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EB13D"/>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9EB13D"/>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9EB13D"/>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9EB13D"/>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9EB13D"/>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495299" y="1603014"/>
            <a:ext cx="11217729" cy="32804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9EB13D"/>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9EB13D"/>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2418373" y="5434406"/>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899"/>
            <a:ext cx="4096797" cy="106386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EB13D"/>
                </a:solidFill>
                <a:latin typeface="Century Gothic" panose="020B0502020202020204" pitchFamily="34" charset="0"/>
              </a:rPr>
              <a:t>SLIDE TEMPLATE: </a:t>
            </a:r>
          </a:p>
          <a:p>
            <a:r>
              <a:rPr lang="en-US" sz="4000" b="1" dirty="0">
                <a:solidFill>
                  <a:srgbClr val="9EB13D"/>
                </a:solidFill>
                <a:latin typeface="Century Gothic" panose="020B0502020202020204" pitchFamily="34" charset="0"/>
              </a:rPr>
              <a:t>COMPONENTS </a:t>
            </a:r>
          </a:p>
        </p:txBody>
      </p:sp>
      <p:sp>
        <p:nvSpPr>
          <p:cNvPr id="9" name="TextBox 8"/>
          <p:cNvSpPr txBox="1"/>
          <p:nvPr/>
        </p:nvSpPr>
        <p:spPr>
          <a:xfrm>
            <a:off x="4387649" y="2635214"/>
            <a:ext cx="3009351" cy="1323439"/>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654161"/>
            <a:ext cx="3743997" cy="42844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EB13D"/>
              </a:buClr>
            </a:pPr>
            <a:r>
              <a:rPr lang="en-US" sz="1800" dirty="0">
                <a:solidFill>
                  <a:schemeClr val="tx1">
                    <a:lumMod val="75000"/>
                    <a:lumOff val="25000"/>
                  </a:schemeClr>
                </a:solidFill>
                <a:latin typeface="Century Gothic" panose="020B0502020202020204" pitchFamily="34" charset="0"/>
              </a:rPr>
              <a:t>Study Area</a:t>
            </a:r>
          </a:p>
          <a:p>
            <a:pPr>
              <a:lnSpc>
                <a:spcPct val="100000"/>
              </a:lnSpc>
              <a:spcBef>
                <a:spcPts val="0"/>
              </a:spcBef>
              <a:spcAft>
                <a:spcPts val="600"/>
              </a:spcAft>
              <a:buClr>
                <a:srgbClr val="9EB13D"/>
              </a:buClr>
            </a:pPr>
            <a:r>
              <a:rPr lang="en-US" sz="1800" dirty="0">
                <a:solidFill>
                  <a:schemeClr val="tx1">
                    <a:lumMod val="75000"/>
                    <a:lumOff val="25000"/>
                  </a:schemeClr>
                </a:solidFill>
                <a:latin typeface="Century Gothic" panose="020B0502020202020204" pitchFamily="34" charset="0"/>
              </a:rPr>
              <a:t>Study Period</a:t>
            </a:r>
          </a:p>
          <a:p>
            <a:pPr>
              <a:lnSpc>
                <a:spcPct val="100000"/>
              </a:lnSpc>
              <a:spcBef>
                <a:spcPts val="0"/>
              </a:spcBef>
              <a:spcAft>
                <a:spcPts val="600"/>
              </a:spcAft>
              <a:buClr>
                <a:srgbClr val="9EB13D"/>
              </a:buClr>
            </a:pPr>
            <a:r>
              <a:rPr lang="en-US" sz="1800" dirty="0">
                <a:solidFill>
                  <a:schemeClr val="tx1">
                    <a:lumMod val="75000"/>
                    <a:lumOff val="25000"/>
                  </a:schemeClr>
                </a:solidFill>
                <a:latin typeface="Century Gothic" panose="020B0502020202020204" pitchFamily="34" charset="0"/>
              </a:rPr>
              <a:t>Objectives</a:t>
            </a:r>
          </a:p>
          <a:p>
            <a:pPr>
              <a:lnSpc>
                <a:spcPct val="100000"/>
              </a:lnSpc>
              <a:spcBef>
                <a:spcPts val="0"/>
              </a:spcBef>
              <a:spcAft>
                <a:spcPts val="600"/>
              </a:spcAft>
              <a:buClr>
                <a:srgbClr val="9EB13D"/>
              </a:buClr>
            </a:pPr>
            <a:r>
              <a:rPr lang="en-US" sz="1800" dirty="0">
                <a:solidFill>
                  <a:schemeClr val="tx1">
                    <a:lumMod val="75000"/>
                    <a:lumOff val="25000"/>
                  </a:schemeClr>
                </a:solidFill>
                <a:latin typeface="Century Gothic" panose="020B0502020202020204" pitchFamily="34" charset="0"/>
              </a:rPr>
              <a:t>Partners</a:t>
            </a:r>
          </a:p>
          <a:p>
            <a:pPr>
              <a:lnSpc>
                <a:spcPct val="100000"/>
              </a:lnSpc>
              <a:spcBef>
                <a:spcPts val="0"/>
              </a:spcBef>
              <a:spcAft>
                <a:spcPts val="600"/>
              </a:spcAft>
              <a:buClr>
                <a:srgbClr val="9EB13D"/>
              </a:buClr>
            </a:pPr>
            <a:r>
              <a:rPr lang="en-US" sz="1800" dirty="0">
                <a:solidFill>
                  <a:schemeClr val="tx1">
                    <a:lumMod val="75000"/>
                    <a:lumOff val="25000"/>
                  </a:schemeClr>
                </a:solidFill>
                <a:latin typeface="Century Gothic" panose="020B0502020202020204" pitchFamily="34" charset="0"/>
              </a:rPr>
              <a:t>Community Concerns</a:t>
            </a:r>
          </a:p>
          <a:p>
            <a:pPr>
              <a:lnSpc>
                <a:spcPct val="100000"/>
              </a:lnSpc>
              <a:spcBef>
                <a:spcPts val="0"/>
              </a:spcBef>
              <a:spcAft>
                <a:spcPts val="600"/>
              </a:spcAft>
              <a:buClr>
                <a:srgbClr val="9EB13D"/>
              </a:buClr>
            </a:pPr>
            <a:r>
              <a:rPr lang="en-US" sz="1800" dirty="0">
                <a:solidFill>
                  <a:schemeClr val="tx1">
                    <a:lumMod val="75000"/>
                    <a:lumOff val="25000"/>
                  </a:schemeClr>
                </a:solidFill>
                <a:latin typeface="Century Gothic" panose="020B0502020202020204" pitchFamily="34" charset="0"/>
              </a:rPr>
              <a:t>NASA Satellites/Sensors Used</a:t>
            </a:r>
          </a:p>
          <a:p>
            <a:pPr>
              <a:lnSpc>
                <a:spcPct val="100000"/>
              </a:lnSpc>
              <a:spcBef>
                <a:spcPts val="0"/>
              </a:spcBef>
              <a:spcAft>
                <a:spcPts val="600"/>
              </a:spcAft>
              <a:buClr>
                <a:srgbClr val="9EB13D"/>
              </a:buClr>
            </a:pPr>
            <a:r>
              <a:rPr lang="en-US" sz="1800" dirty="0">
                <a:solidFill>
                  <a:schemeClr val="tx1">
                    <a:lumMod val="75000"/>
                    <a:lumOff val="25000"/>
                  </a:schemeClr>
                </a:solidFill>
                <a:latin typeface="Century Gothic" panose="020B0502020202020204" pitchFamily="34" charset="0"/>
              </a:rPr>
              <a:t>Methodology</a:t>
            </a:r>
          </a:p>
          <a:p>
            <a:pPr>
              <a:lnSpc>
                <a:spcPct val="100000"/>
              </a:lnSpc>
              <a:spcBef>
                <a:spcPts val="0"/>
              </a:spcBef>
              <a:spcAft>
                <a:spcPts val="600"/>
              </a:spcAft>
              <a:buClr>
                <a:srgbClr val="9EB13D"/>
              </a:buClr>
            </a:pPr>
            <a:r>
              <a:rPr lang="en-US" sz="1800" dirty="0">
                <a:solidFill>
                  <a:schemeClr val="tx1">
                    <a:lumMod val="75000"/>
                    <a:lumOff val="25000"/>
                  </a:schemeClr>
                </a:solidFill>
                <a:latin typeface="Century Gothic" panose="020B0502020202020204" pitchFamily="34" charset="0"/>
              </a:rPr>
              <a:t>Results</a:t>
            </a:r>
          </a:p>
          <a:p>
            <a:pPr>
              <a:lnSpc>
                <a:spcPct val="100000"/>
              </a:lnSpc>
              <a:spcBef>
                <a:spcPts val="0"/>
              </a:spcBef>
              <a:spcAft>
                <a:spcPts val="600"/>
              </a:spcAft>
              <a:buClr>
                <a:srgbClr val="9EB13D"/>
              </a:buClr>
            </a:pPr>
            <a:r>
              <a:rPr lang="en-US" sz="1800" dirty="0">
                <a:solidFill>
                  <a:schemeClr val="tx1">
                    <a:lumMod val="75000"/>
                    <a:lumOff val="25000"/>
                  </a:schemeClr>
                </a:solidFill>
                <a:latin typeface="Century Gothic" panose="020B0502020202020204" pitchFamily="34" charset="0"/>
              </a:rPr>
              <a:t>Conclusions</a:t>
            </a:r>
          </a:p>
          <a:p>
            <a:pPr>
              <a:lnSpc>
                <a:spcPct val="100000"/>
              </a:lnSpc>
              <a:spcBef>
                <a:spcPts val="0"/>
              </a:spcBef>
              <a:spcAft>
                <a:spcPts val="600"/>
              </a:spcAft>
              <a:buClr>
                <a:srgbClr val="9EB13D"/>
              </a:buClr>
            </a:pPr>
            <a:r>
              <a:rPr lang="en-US" sz="1800" dirty="0">
                <a:solidFill>
                  <a:schemeClr val="tx1">
                    <a:lumMod val="75000"/>
                    <a:lumOff val="25000"/>
                  </a:schemeClr>
                </a:solidFill>
                <a:latin typeface="Century Gothic" panose="020B0502020202020204" pitchFamily="34" charset="0"/>
              </a:rPr>
              <a:t>Errors &amp; Uncertainties</a:t>
            </a:r>
          </a:p>
          <a:p>
            <a:pPr>
              <a:lnSpc>
                <a:spcPct val="100000"/>
              </a:lnSpc>
              <a:spcBef>
                <a:spcPts val="0"/>
              </a:spcBef>
              <a:spcAft>
                <a:spcPts val="600"/>
              </a:spcAft>
              <a:buClr>
                <a:srgbClr val="9EB13D"/>
              </a:buClr>
            </a:pPr>
            <a:r>
              <a:rPr lang="en-US" sz="1800" dirty="0">
                <a:solidFill>
                  <a:schemeClr val="tx1">
                    <a:lumMod val="75000"/>
                    <a:lumOff val="25000"/>
                  </a:schemeClr>
                </a:solidFill>
                <a:latin typeface="Century Gothic" panose="020B0502020202020204" pitchFamily="34" charset="0"/>
              </a:rPr>
              <a:t>Future Work</a:t>
            </a:r>
          </a:p>
          <a:p>
            <a:pPr>
              <a:lnSpc>
                <a:spcPct val="100000"/>
              </a:lnSpc>
              <a:spcBef>
                <a:spcPts val="0"/>
              </a:spcBef>
              <a:spcAft>
                <a:spcPts val="600"/>
              </a:spcAft>
              <a:buClr>
                <a:srgbClr val="9EB13D"/>
              </a:buClr>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7950916" y="1268638"/>
            <a:ext cx="3917378" cy="3286897"/>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8892949" y="4649874"/>
            <a:ext cx="2033311" cy="233792"/>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EB13D"/>
                </a:solidFill>
                <a:latin typeface="Century Gothic" panose="020F0302020204030204"/>
              </a:rPr>
              <a:t>PRESENTATION GUIDELINES: FONTS</a:t>
            </a:r>
          </a:p>
        </p:txBody>
      </p:sp>
      <p:pic>
        <p:nvPicPr>
          <p:cNvPr id="11" name="Picture 10"/>
          <p:cNvPicPr>
            <a:picLocks noChangeAspect="1"/>
          </p:cNvPicPr>
          <p:nvPr/>
        </p:nvPicPr>
        <p:blipFill rotWithShape="1">
          <a:blip r:embed="rId2"/>
          <a:srcRect l="72635" t="10957" r="22096" b="71407"/>
          <a:stretch/>
        </p:blipFill>
        <p:spPr>
          <a:xfrm>
            <a:off x="8674484" y="95250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2" name="Picture 2" descr="Graphical user interface&#10;&#10;Description automatically generated">
            <a:extLst>
              <a:ext uri="{FF2B5EF4-FFF2-40B4-BE49-F238E27FC236}">
                <a16:creationId xmlns:a16="http://schemas.microsoft.com/office/drawing/2014/main" id="{3591154E-F864-4B9F-98A1-81032676C52C}"/>
              </a:ext>
            </a:extLst>
          </p:cNvPr>
          <p:cNvPicPr>
            <a:picLocks noChangeAspect="1"/>
          </p:cNvPicPr>
          <p:nvPr/>
        </p:nvPicPr>
        <p:blipFill>
          <a:blip r:embed="rId3"/>
          <a:stretch>
            <a:fillRect/>
          </a:stretch>
        </p:blipFill>
        <p:spPr>
          <a:xfrm>
            <a:off x="8580498" y="3433403"/>
            <a:ext cx="2162175" cy="2924175"/>
          </a:xfrm>
          <a:prstGeom prst="rect">
            <a:avLst/>
          </a:prstGeom>
        </p:spPr>
      </p:pic>
      <p:sp>
        <p:nvSpPr>
          <p:cNvPr id="7" name="Text Placeholder 3">
            <a:extLst>
              <a:ext uri="{FF2B5EF4-FFF2-40B4-BE49-F238E27FC236}">
                <a16:creationId xmlns:a16="http://schemas.microsoft.com/office/drawing/2014/main" id="{9A27EF7C-1846-4620-9807-90DCECFD585F}"/>
              </a:ext>
            </a:extLst>
          </p:cNvPr>
          <p:cNvSpPr txBox="1">
            <a:spLocks/>
          </p:cNvSpPr>
          <p:nvPr/>
        </p:nvSpPr>
        <p:spPr>
          <a:xfrm>
            <a:off x="513028" y="1147769"/>
            <a:ext cx="6629400" cy="4929182"/>
          </a:xfrm>
          <a:prstGeom prst="rect">
            <a:avLst/>
          </a:prstGeom>
        </p:spPr>
        <p:txBody>
          <a:bodyPr lIns="91440" tIns="45720" rIns="91440" bIns="4572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8A599A"/>
              </a:buCl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a:lnSpc>
                <a:spcPct val="100000"/>
              </a:lnSpc>
              <a:spcAft>
                <a:spcPts val="600"/>
              </a:spcAft>
              <a:buClr>
                <a:srgbClr val="8A599A"/>
              </a:buCl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a:lnSpc>
                <a:spcPct val="100000"/>
              </a:lnSpc>
              <a:spcAft>
                <a:spcPts val="600"/>
              </a:spcAft>
              <a:buClr>
                <a:srgbClr val="8A599A"/>
              </a:buClr>
            </a:pPr>
            <a:r>
              <a:rPr lang="en-US" dirty="0">
                <a:solidFill>
                  <a:schemeClr val="tx1">
                    <a:lumMod val="75000"/>
                    <a:lumOff val="25000"/>
                  </a:schemeClr>
                </a:solidFill>
                <a:latin typeface="Century Gothic" panose="020F0302020204030204"/>
              </a:rPr>
              <a:t>Font sizing:</a:t>
            </a:r>
          </a:p>
          <a:p>
            <a:pPr lvl="1">
              <a:lnSpc>
                <a:spcPct val="100000"/>
              </a:lnSpc>
              <a:spcAft>
                <a:spcPts val="600"/>
              </a:spcAft>
              <a:buClr>
                <a:srgbClr val="8A599A"/>
              </a:buCl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lvl="1">
              <a:lnSpc>
                <a:spcPct val="100000"/>
              </a:lnSpc>
              <a:spcAft>
                <a:spcPts val="600"/>
              </a:spcAft>
              <a:buClr>
                <a:srgbClr val="8A599A"/>
              </a:buCl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lvl="1">
              <a:lnSpc>
                <a:spcPct val="100000"/>
              </a:lnSpc>
              <a:spcAft>
                <a:spcPts val="600"/>
              </a:spcAft>
              <a:buClr>
                <a:srgbClr val="8A599A"/>
              </a:buClr>
            </a:pPr>
            <a:r>
              <a:rPr lang="en-US" sz="2000" b="1" dirty="0">
                <a:solidFill>
                  <a:schemeClr val="tx1">
                    <a:lumMod val="75000"/>
                    <a:lumOff val="25000"/>
                  </a:schemeClr>
                </a:solidFill>
                <a:latin typeface="Century Gothic" panose="020F0302020204030204"/>
              </a:rPr>
              <a:t>Image credits </a:t>
            </a:r>
            <a:r>
              <a:rPr lang="en-US" sz="2000" dirty="0">
                <a:solidFill>
                  <a:schemeClr val="tx1">
                    <a:lumMod val="75000"/>
                    <a:lumOff val="25000"/>
                  </a:schemeClr>
                </a:solidFill>
                <a:latin typeface="Century Gothic" panose="020F0302020204030204"/>
              </a:rPr>
              <a:t>should be between </a:t>
            </a:r>
            <a:r>
              <a:rPr lang="en-US" sz="2000" b="1" dirty="0">
                <a:solidFill>
                  <a:schemeClr val="tx1">
                    <a:lumMod val="75000"/>
                    <a:lumOff val="25000"/>
                  </a:schemeClr>
                </a:solidFill>
                <a:latin typeface="Century Gothic" panose="020F0302020204030204"/>
              </a:rPr>
              <a:t>11 and 13.</a:t>
            </a:r>
            <a:endParaRPr lang="en-US" sz="2000" dirty="0">
              <a:solidFill>
                <a:schemeClr val="tx1">
                  <a:lumMod val="75000"/>
                  <a:lumOff val="25000"/>
                </a:schemeClr>
              </a:solidFill>
              <a:latin typeface="Century Gothic" panose="020F0302020204030204"/>
            </a:endParaRPr>
          </a:p>
          <a:p>
            <a:pPr lvl="1">
              <a:lnSpc>
                <a:spcPct val="100000"/>
              </a:lnSpc>
              <a:spcAft>
                <a:spcPts val="600"/>
              </a:spcAft>
              <a:buClr>
                <a:srgbClr val="8A599A"/>
              </a:buClr>
            </a:pPr>
            <a:r>
              <a:rPr lang="en-US" sz="2000" b="1" dirty="0">
                <a:solidFill>
                  <a:schemeClr val="tx1">
                    <a:lumMod val="75000"/>
                    <a:lumOff val="25000"/>
                  </a:schemeClr>
                </a:solidFill>
                <a:latin typeface="Century Gothic" panose="020F0302020204030204"/>
              </a:rPr>
              <a:t>All other text </a:t>
            </a:r>
            <a:r>
              <a:rPr lang="en-US" sz="2000" dirty="0">
                <a:solidFill>
                  <a:schemeClr val="tx1">
                    <a:lumMod val="75000"/>
                    <a:lumOff val="25000"/>
                  </a:schemeClr>
                </a:solidFill>
                <a:latin typeface="Century Gothic" panose="020F0302020204030204"/>
              </a:rPr>
              <a:t>(captions, legend items)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 point type</a:t>
            </a:r>
            <a:r>
              <a:rPr lang="en-US" sz="2000" dirty="0">
                <a:solidFill>
                  <a:schemeClr val="tx1">
                    <a:lumMod val="75000"/>
                    <a:lumOff val="25000"/>
                  </a:schemeClr>
                </a:solidFill>
                <a:latin typeface="Century Gothic" panose="020F0302020204030204"/>
              </a:rPr>
              <a:t>.</a:t>
            </a:r>
          </a:p>
          <a:p>
            <a:pPr>
              <a:lnSpc>
                <a:spcPct val="100000"/>
              </a:lnSpc>
              <a:spcAft>
                <a:spcPts val="600"/>
              </a:spcAft>
              <a:buClr>
                <a:srgbClr val="8A599A"/>
              </a:buCl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a:lnSpc>
                <a:spcPct val="100000"/>
              </a:lnSpc>
              <a:spcAft>
                <a:spcPts val="600"/>
              </a:spcAft>
              <a:buClr>
                <a:srgbClr val="8A599A"/>
              </a:buClr>
            </a:pPr>
            <a:r>
              <a:rPr lang="en-US" dirty="0">
                <a:solidFill>
                  <a:schemeClr val="tx1">
                    <a:lumMod val="75000"/>
                    <a:lumOff val="25000"/>
                  </a:schemeClr>
                </a:solidFill>
                <a:latin typeface="Century Gothic" panose="020F0302020204030204"/>
              </a:rPr>
              <a:t>Use the standard solid round bullet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EB13D"/>
                </a:solidFill>
                <a:latin typeface="Century Gothic" panose="020F0302020204030204"/>
              </a:rPr>
              <a:t>PRESENTATION GUIDELINES: TIPS</a:t>
            </a:r>
          </a:p>
        </p:txBody>
      </p:sp>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EB13D"/>
              </a:buClr>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a:lnSpc>
                <a:spcPct val="100000"/>
              </a:lnSpc>
              <a:spcBef>
                <a:spcPts val="0"/>
              </a:spcBef>
              <a:spcAft>
                <a:spcPts val="600"/>
              </a:spcAft>
              <a:buClr>
                <a:srgbClr val="9EB13D"/>
              </a:buClr>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lvl="1">
              <a:lnSpc>
                <a:spcPct val="100000"/>
              </a:lnSpc>
              <a:spcBef>
                <a:spcPts val="0"/>
              </a:spcBef>
              <a:spcAft>
                <a:spcPts val="600"/>
              </a:spcAft>
              <a:buClr>
                <a:srgbClr val="9EB13D"/>
              </a:buClr>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lvl="1">
              <a:lnSpc>
                <a:spcPct val="100000"/>
              </a:lnSpc>
              <a:spcBef>
                <a:spcPts val="0"/>
              </a:spcBef>
              <a:spcAft>
                <a:spcPts val="600"/>
              </a:spcAft>
              <a:buClr>
                <a:srgbClr val="9EB13D"/>
              </a:buClr>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a:lnSpc>
                <a:spcPct val="100000"/>
              </a:lnSpc>
              <a:spcBef>
                <a:spcPts val="0"/>
              </a:spcBef>
              <a:spcAft>
                <a:spcPts val="600"/>
              </a:spcAft>
              <a:buClr>
                <a:srgbClr val="9EB13D"/>
              </a:buClr>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9EB13D"/>
              </a:buClr>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lvl="1">
              <a:lnSpc>
                <a:spcPct val="100000"/>
              </a:lnSpc>
              <a:spcBef>
                <a:spcPts val="0"/>
              </a:spcBef>
              <a:spcAft>
                <a:spcPts val="600"/>
              </a:spcAft>
              <a:buClr>
                <a:srgbClr val="9EB13D"/>
              </a:buClr>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7756"/>
            <a:ext cx="9714175" cy="419100"/>
          </a:xfrm>
          <a:prstGeom prst="rect">
            <a:avLst/>
          </a:prstGeom>
        </p:spPr>
        <p:txBody>
          <a:bodyPr wrap="square" anchor="ctr">
            <a:noAutofit/>
          </a:bodyPr>
          <a:lstStyle/>
          <a:p>
            <a:pPr lvl="0"/>
            <a:r>
              <a:rPr lang="en-US" sz="4000" b="1" dirty="0">
                <a:solidFill>
                  <a:srgbClr val="9EB13D"/>
                </a:solidFill>
                <a:latin typeface="Century Gothic" panose="020F0302020204030204"/>
              </a:rPr>
              <a:t>PRESENTATION GUIDELINES: TOOLS</a:t>
            </a:r>
          </a:p>
        </p:txBody>
      </p:sp>
      <p:sp>
        <p:nvSpPr>
          <p:cNvPr id="3" name="Text Placeholder 3"/>
          <p:cNvSpPr txBox="1">
            <a:spLocks/>
          </p:cNvSpPr>
          <p:nvPr/>
        </p:nvSpPr>
        <p:spPr>
          <a:xfrm>
            <a:off x="495300" y="1509414"/>
            <a:ext cx="3872253" cy="42627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9EB13D"/>
              </a:buClr>
              <a:buNone/>
            </a:pPr>
            <a:r>
              <a:rPr lang="en-US" sz="2200" b="1" dirty="0">
                <a:solidFill>
                  <a:schemeClr val="tx1">
                    <a:lumMod val="75000"/>
                    <a:lumOff val="25000"/>
                  </a:schemeClr>
                </a:solidFill>
                <a:latin typeface="Century Gothic" panose="020F0302020204030204"/>
              </a:rPr>
              <a:t>The Align Tool</a:t>
            </a:r>
          </a:p>
          <a:p>
            <a:pPr>
              <a:lnSpc>
                <a:spcPct val="100000"/>
              </a:lnSpc>
              <a:spcBef>
                <a:spcPts val="0"/>
              </a:spcBef>
              <a:spcAft>
                <a:spcPts val="600"/>
              </a:spcAft>
              <a:buClr>
                <a:srgbClr val="9EB13D"/>
              </a:buClr>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9EB13D"/>
              </a:buClr>
              <a:buNone/>
            </a:pPr>
            <a:r>
              <a:rPr lang="en-US" sz="2200" b="1" dirty="0">
                <a:solidFill>
                  <a:schemeClr val="tx1">
                    <a:lumMod val="75000"/>
                    <a:lumOff val="25000"/>
                  </a:schemeClr>
                </a:solidFill>
                <a:latin typeface="Century Gothic" panose="020F0302020204030204"/>
              </a:rPr>
              <a:t>Text Box Formatting (1)</a:t>
            </a:r>
          </a:p>
          <a:p>
            <a:pPr>
              <a:lnSpc>
                <a:spcPct val="100000"/>
              </a:lnSpc>
              <a:spcBef>
                <a:spcPts val="0"/>
              </a:spcBef>
              <a:spcAft>
                <a:spcPts val="600"/>
              </a:spcAft>
              <a:buClr>
                <a:srgbClr val="9EB13D"/>
              </a:buClr>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9EB13D"/>
              </a:buClr>
              <a:buNone/>
            </a:pPr>
            <a:r>
              <a:rPr lang="en-US" sz="2200" b="1" dirty="0">
                <a:solidFill>
                  <a:schemeClr val="tx1">
                    <a:lumMod val="75000"/>
                    <a:lumOff val="25000"/>
                  </a:schemeClr>
                </a:solidFill>
                <a:latin typeface="Century Gothic" panose="020F0302020204030204"/>
              </a:rPr>
              <a:t>Line Spacing Formatting (2)</a:t>
            </a:r>
          </a:p>
          <a:p>
            <a:pPr>
              <a:lnSpc>
                <a:spcPct val="100000"/>
              </a:lnSpc>
              <a:spcBef>
                <a:spcPts val="0"/>
              </a:spcBef>
              <a:spcAft>
                <a:spcPts val="600"/>
              </a:spcAft>
              <a:buClr>
                <a:srgbClr val="9EB13D"/>
              </a:buClr>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066390" cy="419100"/>
          </a:xfrm>
          <a:prstGeom prst="rect">
            <a:avLst/>
          </a:prstGeom>
        </p:spPr>
        <p:txBody>
          <a:bodyPr wrap="square" anchor="ctr">
            <a:noAutofit/>
          </a:bodyPr>
          <a:lstStyle/>
          <a:p>
            <a:pPr lvl="0"/>
            <a:r>
              <a:rPr lang="en-US" sz="4000" b="1" dirty="0">
                <a:solidFill>
                  <a:srgbClr val="9EB13D"/>
                </a:solidFill>
                <a:latin typeface="Century Gothic" panose="020F0302020204030204"/>
              </a:rPr>
              <a:t>IMAGES, PHOTOS, &amp; LOGOS</a:t>
            </a:r>
          </a:p>
        </p:txBody>
      </p:sp>
      <p:sp>
        <p:nvSpPr>
          <p:cNvPr id="3" name="Text Placeholder 2"/>
          <p:cNvSpPr txBox="1">
            <a:spLocks/>
          </p:cNvSpPr>
          <p:nvPr/>
        </p:nvSpPr>
        <p:spPr>
          <a:xfrm>
            <a:off x="505777" y="1206536"/>
            <a:ext cx="3483419" cy="523220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EB13D"/>
              </a:buClr>
            </a:pPr>
            <a:r>
              <a:rPr lang="en-US" sz="1600" dirty="0">
                <a:solidFill>
                  <a:schemeClr val="tx1">
                    <a:lumMod val="75000"/>
                    <a:lumOff val="25000"/>
                  </a:schemeClr>
                </a:solidFill>
                <a:latin typeface="Century Gothic" panose="020F0302020204030204"/>
              </a:rPr>
              <a:t>Please </a:t>
            </a:r>
            <a:r>
              <a:rPr lang="en-US" sz="1600" b="1" dirty="0">
                <a:solidFill>
                  <a:schemeClr val="tx1">
                    <a:lumMod val="75000"/>
                    <a:lumOff val="25000"/>
                  </a:schemeClr>
                </a:solidFill>
                <a:latin typeface="Century Gothic" panose="020F0302020204030204"/>
              </a:rPr>
              <a:t>do not </a:t>
            </a:r>
            <a:r>
              <a:rPr lang="en-US" sz="1600" dirty="0">
                <a:solidFill>
                  <a:schemeClr val="tx1">
                    <a:lumMod val="75000"/>
                    <a:lumOff val="25000"/>
                  </a:schemeClr>
                </a:solidFill>
                <a:latin typeface="Century Gothic" panose="020F0302020204030204"/>
              </a:rPr>
              <a:t>include the image URL in the source text box but rather place it in the </a:t>
            </a:r>
            <a:r>
              <a:rPr lang="en-US" sz="1600" b="1" dirty="0">
                <a:solidFill>
                  <a:schemeClr val="tx1">
                    <a:lumMod val="75000"/>
                    <a:lumOff val="25000"/>
                  </a:schemeClr>
                </a:solidFill>
                <a:latin typeface="Century Gothic" panose="020F0302020204030204"/>
              </a:rPr>
              <a:t>notes section</a:t>
            </a:r>
            <a:r>
              <a:rPr lang="en-US" sz="16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9EB13D"/>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EB13D"/>
              </a:buClr>
            </a:pPr>
            <a:r>
              <a:rPr lang="en-US" sz="1600" dirty="0">
                <a:solidFill>
                  <a:schemeClr val="tx1">
                    <a:lumMod val="75000"/>
                    <a:lumOff val="25000"/>
                  </a:schemeClr>
                </a:solidFill>
                <a:latin typeface="Century Gothic" panose="020F0302020204030204"/>
              </a:rPr>
              <a:t>If you use a border for your images include it on all photographs to keep your presentation </a:t>
            </a:r>
            <a:r>
              <a:rPr lang="en-US" sz="1600" b="1" dirty="0">
                <a:solidFill>
                  <a:schemeClr val="tx1">
                    <a:lumMod val="75000"/>
                    <a:lumOff val="25000"/>
                  </a:schemeClr>
                </a:solidFill>
                <a:latin typeface="Century Gothic" panose="020F0302020204030204"/>
              </a:rPr>
              <a:t>consistent</a:t>
            </a:r>
            <a:r>
              <a:rPr lang="en-US" sz="16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9EB13D"/>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EB13D"/>
              </a:buClr>
            </a:pPr>
            <a:r>
              <a:rPr lang="en-US" sz="1600" dirty="0">
                <a:solidFill>
                  <a:schemeClr val="tx1">
                    <a:lumMod val="75000"/>
                    <a:lumOff val="25000"/>
                  </a:schemeClr>
                </a:solidFill>
                <a:latin typeface="Century Gothic" panose="020F0302020204030204"/>
              </a:rPr>
              <a:t>Background images are </a:t>
            </a:r>
            <a:r>
              <a:rPr lang="en-US" sz="1600" b="1" dirty="0">
                <a:solidFill>
                  <a:schemeClr val="tx1">
                    <a:lumMod val="75000"/>
                    <a:lumOff val="25000"/>
                  </a:schemeClr>
                </a:solidFill>
                <a:latin typeface="Century Gothic" panose="020F0302020204030204"/>
              </a:rPr>
              <a:t>not recommended</a:t>
            </a:r>
            <a:r>
              <a:rPr lang="en-US" sz="1600" dirty="0">
                <a:solidFill>
                  <a:schemeClr val="tx1">
                    <a:lumMod val="75000"/>
                    <a:lumOff val="25000"/>
                  </a:schemeClr>
                </a:solidFill>
                <a:latin typeface="Century Gothic" panose="020F0302020204030204"/>
              </a:rPr>
              <a:t>. If you use one, make sure that your text remains </a:t>
            </a:r>
            <a:r>
              <a:rPr lang="en-US" sz="1600" b="1" dirty="0">
                <a:solidFill>
                  <a:schemeClr val="tx1">
                    <a:lumMod val="75000"/>
                    <a:lumOff val="25000"/>
                  </a:schemeClr>
                </a:solidFill>
                <a:latin typeface="Century Gothic" panose="020F0302020204030204"/>
              </a:rPr>
              <a:t>clear</a:t>
            </a:r>
            <a:r>
              <a:rPr lang="en-US" sz="1600" dirty="0">
                <a:solidFill>
                  <a:schemeClr val="tx1">
                    <a:lumMod val="75000"/>
                    <a:lumOff val="25000"/>
                  </a:schemeClr>
                </a:solidFill>
                <a:latin typeface="Century Gothic" panose="020F0302020204030204"/>
              </a:rPr>
              <a:t> and </a:t>
            </a:r>
            <a:r>
              <a:rPr lang="en-US" sz="1600" b="1" dirty="0">
                <a:solidFill>
                  <a:schemeClr val="tx1">
                    <a:lumMod val="75000"/>
                    <a:lumOff val="25000"/>
                  </a:schemeClr>
                </a:solidFill>
                <a:latin typeface="Century Gothic" panose="020F0302020204030204"/>
              </a:rPr>
              <a:t>legible</a:t>
            </a:r>
            <a:r>
              <a:rPr lang="en-US" sz="16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9EB13D"/>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EB13D"/>
              </a:buClr>
            </a:pPr>
            <a:r>
              <a:rPr lang="en-US" sz="1600" dirty="0">
                <a:solidFill>
                  <a:schemeClr val="tx1">
                    <a:lumMod val="75000"/>
                    <a:lumOff val="25000"/>
                  </a:schemeClr>
                </a:solidFill>
                <a:latin typeface="Century Gothic" panose="020F0302020204030204"/>
              </a:rPr>
              <a:t>For images, use the </a:t>
            </a:r>
            <a:r>
              <a:rPr lang="en-US" sz="1600" b="1" dirty="0">
                <a:solidFill>
                  <a:schemeClr val="tx1">
                    <a:lumMod val="75000"/>
                    <a:lumOff val="25000"/>
                  </a:schemeClr>
                </a:solidFill>
                <a:latin typeface="Century Gothic" panose="020F0302020204030204"/>
              </a:rPr>
              <a:t>Shadow (Outer) </a:t>
            </a:r>
            <a:r>
              <a:rPr lang="en-US" sz="1600" dirty="0">
                <a:solidFill>
                  <a:schemeClr val="tx1">
                    <a:lumMod val="75000"/>
                    <a:lumOff val="25000"/>
                  </a:schemeClr>
                </a:solidFill>
                <a:latin typeface="Century Gothic" panose="020F0302020204030204"/>
              </a:rPr>
              <a:t>Shape Effect located in the </a:t>
            </a:r>
            <a:r>
              <a:rPr lang="en-US" sz="1600" b="1" dirty="0">
                <a:solidFill>
                  <a:schemeClr val="tx1">
                    <a:lumMod val="75000"/>
                    <a:lumOff val="25000"/>
                  </a:schemeClr>
                </a:solidFill>
                <a:latin typeface="Century Gothic" panose="020F0302020204030204"/>
              </a:rPr>
              <a:t>Format</a:t>
            </a:r>
            <a:r>
              <a:rPr lang="en-US" sz="1600" dirty="0">
                <a:solidFill>
                  <a:schemeClr val="tx1">
                    <a:lumMod val="75000"/>
                    <a:lumOff val="25000"/>
                  </a:schemeClr>
                </a:solidFill>
                <a:latin typeface="Century Gothic" panose="020F0302020204030204"/>
              </a:rPr>
              <a:t> </a:t>
            </a:r>
            <a:r>
              <a:rPr lang="en-US" sz="1600" b="1" dirty="0">
                <a:solidFill>
                  <a:schemeClr val="tx1">
                    <a:lumMod val="75000"/>
                    <a:lumOff val="25000"/>
                  </a:schemeClr>
                </a:solidFill>
                <a:latin typeface="Century Gothic" panose="020F0302020204030204"/>
              </a:rPr>
              <a:t>Tab</a:t>
            </a:r>
            <a:r>
              <a:rPr lang="en-US" sz="1600" dirty="0">
                <a:solidFill>
                  <a:schemeClr val="tx1">
                    <a:lumMod val="75000"/>
                    <a:lumOff val="25000"/>
                  </a:schemeClr>
                </a:solidFill>
                <a:latin typeface="Century Gothic" panose="020F0302020204030204"/>
              </a:rPr>
              <a:t> in the </a:t>
            </a:r>
            <a:r>
              <a:rPr lang="en-US" sz="1600" b="1" dirty="0">
                <a:solidFill>
                  <a:schemeClr val="tx1">
                    <a:lumMod val="75000"/>
                    <a:lumOff val="25000"/>
                  </a:schemeClr>
                </a:solidFill>
                <a:latin typeface="Century Gothic" panose="020F0302020204030204"/>
              </a:rPr>
              <a:t>Drawing Section</a:t>
            </a:r>
            <a:r>
              <a:rPr lang="en-US" sz="16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3989196" y="1206536"/>
            <a:ext cx="2954215" cy="466281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EB13D"/>
              </a:buClr>
            </a:pPr>
            <a:r>
              <a:rPr lang="en-US" sz="1600" dirty="0">
                <a:solidFill>
                  <a:schemeClr val="tx1">
                    <a:lumMod val="75000"/>
                    <a:lumOff val="25000"/>
                  </a:schemeClr>
                </a:solidFill>
                <a:latin typeface="Century Gothic" panose="020F0302020204030204"/>
              </a:rPr>
              <a:t>Obtain a </a:t>
            </a:r>
            <a:r>
              <a:rPr lang="en-US" sz="1600" b="1" dirty="0">
                <a:solidFill>
                  <a:schemeClr val="tx1">
                    <a:lumMod val="75000"/>
                    <a:lumOff val="25000"/>
                  </a:schemeClr>
                </a:solidFill>
                <a:latin typeface="Century Gothic" panose="020F0302020204030204"/>
              </a:rPr>
              <a:t>media release form</a:t>
            </a:r>
            <a:r>
              <a:rPr lang="en-US" sz="16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9EB13D"/>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EB13D"/>
              </a:buClr>
            </a:pPr>
            <a:r>
              <a:rPr lang="en-US" sz="1600" dirty="0">
                <a:solidFill>
                  <a:schemeClr val="tx1">
                    <a:lumMod val="75000"/>
                    <a:lumOff val="25000"/>
                  </a:schemeClr>
                </a:solidFill>
                <a:latin typeface="Century Gothic" panose="020F0302020204030204"/>
              </a:rPr>
              <a:t>All image sources should be </a:t>
            </a:r>
            <a:r>
              <a:rPr lang="en-US" sz="1600" b="1" dirty="0">
                <a:solidFill>
                  <a:schemeClr val="tx1">
                    <a:lumMod val="75000"/>
                    <a:lumOff val="25000"/>
                  </a:schemeClr>
                </a:solidFill>
                <a:latin typeface="Century Gothic" panose="020F0302020204030204"/>
              </a:rPr>
              <a:t>cited using a consistent format </a:t>
            </a:r>
            <a:r>
              <a:rPr lang="en-US" sz="1600" dirty="0">
                <a:solidFill>
                  <a:schemeClr val="tx1">
                    <a:lumMod val="75000"/>
                    <a:lumOff val="25000"/>
                  </a:schemeClr>
                </a:solidFill>
                <a:latin typeface="Century Gothic" panose="020F0302020204030204"/>
              </a:rPr>
              <a:t>and should be </a:t>
            </a:r>
            <a:r>
              <a:rPr lang="en-US" sz="1600" b="1" dirty="0">
                <a:solidFill>
                  <a:schemeClr val="tx1">
                    <a:lumMod val="75000"/>
                    <a:lumOff val="25000"/>
                  </a:schemeClr>
                </a:solidFill>
                <a:latin typeface="Century Gothic" panose="020F0302020204030204"/>
              </a:rPr>
              <a:t>visible</a:t>
            </a:r>
            <a:r>
              <a:rPr lang="en-US" sz="16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9EB13D"/>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EB13D"/>
              </a:buClr>
            </a:pPr>
            <a:r>
              <a:rPr lang="en-US" sz="1600" dirty="0">
                <a:solidFill>
                  <a:schemeClr val="tx1">
                    <a:lumMod val="75000"/>
                    <a:lumOff val="25000"/>
                  </a:schemeClr>
                </a:solidFill>
                <a:latin typeface="Century Gothic" panose="020F0302020204030204"/>
              </a:rPr>
              <a:t>On your partner slide, </a:t>
            </a:r>
            <a:r>
              <a:rPr lang="en-US" sz="1600" b="1" dirty="0">
                <a:solidFill>
                  <a:schemeClr val="tx1">
                    <a:lumMod val="75000"/>
                    <a:lumOff val="25000"/>
                  </a:schemeClr>
                </a:solidFill>
                <a:latin typeface="Century Gothic" panose="020F0302020204030204"/>
              </a:rPr>
              <a:t>use US Federal logos only</a:t>
            </a:r>
            <a:r>
              <a:rPr lang="en-US" sz="1600" dirty="0">
                <a:solidFill>
                  <a:schemeClr val="tx1">
                    <a:lumMod val="75000"/>
                    <a:lumOff val="25000"/>
                  </a:schemeClr>
                </a:solidFill>
                <a:latin typeface="Century Gothic" panose="020F0302020204030204"/>
              </a:rPr>
              <a:t>. </a:t>
            </a:r>
            <a:r>
              <a:rPr lang="en-US" sz="1600" b="1" dirty="0">
                <a:solidFill>
                  <a:schemeClr val="tx1">
                    <a:lumMod val="75000"/>
                    <a:lumOff val="25000"/>
                  </a:schemeClr>
                </a:solidFill>
                <a:latin typeface="Century Gothic" panose="020F0302020204030204"/>
              </a:rPr>
              <a:t>No</a:t>
            </a:r>
            <a:r>
              <a:rPr lang="en-US" sz="16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6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8194012" y="1575867"/>
            <a:ext cx="3426488" cy="3924151"/>
          </a:xfrm>
          <a:prstGeom prst="rect">
            <a:avLst/>
          </a:prstGeom>
          <a:solidFill>
            <a:schemeClr val="bg1"/>
          </a:solidFill>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a:p>
            <a:pPr marL="0" indent="0">
              <a:lnSpc>
                <a:spcPct val="100000"/>
              </a:lnSpc>
              <a:spcBef>
                <a:spcPts val="0"/>
              </a:spcBef>
              <a:spcAft>
                <a:spcPts val="600"/>
              </a:spcAft>
              <a:buFont typeface="Arial" panose="020B0604020202020204" pitchFamily="34" charset="0"/>
              <a:buNone/>
            </a:pPr>
            <a:endParaRPr lang="en-US" sz="1800" i="1" dirty="0">
              <a:solidFill>
                <a:schemeClr val="tx1">
                  <a:lumMod val="75000"/>
                  <a:lumOff val="25000"/>
                </a:schemeClr>
              </a:solidFill>
              <a:latin typeface="Century Gothic" panose="020F0302020204030204"/>
            </a:endParaRPr>
          </a:p>
          <a:p>
            <a:pPr marL="0" indent="0">
              <a:lnSpc>
                <a:spcPct val="100000"/>
              </a:lnSpc>
              <a:spcBef>
                <a:spcPts val="0"/>
              </a:spcBef>
              <a:spcAft>
                <a:spcPts val="600"/>
              </a:spcAft>
              <a:buFont typeface="Arial" panose="020B0604020202020204" pitchFamily="34" charset="0"/>
              <a:buNone/>
            </a:pPr>
            <a:endParaRPr lang="en-US" sz="1800" i="1" dirty="0">
              <a:solidFill>
                <a:schemeClr val="tx1">
                  <a:lumMod val="75000"/>
                  <a:lumOff val="25000"/>
                </a:schemeClr>
              </a:solidFill>
              <a:latin typeface="Century Gothic" panose="020F0302020204030204"/>
            </a:endParaRPr>
          </a:p>
          <a:p>
            <a:pPr marL="0" indent="0">
              <a:lnSpc>
                <a:spcPct val="100000"/>
              </a:lnSpc>
              <a:spcBef>
                <a:spcPts val="0"/>
              </a:spcBef>
              <a:spcAft>
                <a:spcPts val="600"/>
              </a:spcAft>
              <a:buNone/>
            </a:pPr>
            <a:r>
              <a:rPr lang="en-US" sz="1800" i="1" dirty="0">
                <a:solidFill>
                  <a:schemeClr val="tx1">
                    <a:lumMod val="75000"/>
                    <a:lumOff val="25000"/>
                  </a:schemeClr>
                </a:solidFill>
                <a:latin typeface="Century Gothic" panose="020F0302020204030204"/>
              </a:rPr>
              <a:t>Just because you freely found the image on the Internet does</a:t>
            </a:r>
            <a:r>
              <a:rPr lang="en-US" sz="1800" b="1" i="1" dirty="0">
                <a:solidFill>
                  <a:schemeClr val="tx1">
                    <a:lumMod val="75000"/>
                    <a:lumOff val="25000"/>
                  </a:schemeClr>
                </a:solidFill>
                <a:latin typeface="Century Gothic" panose="020F0302020204030204"/>
              </a:rPr>
              <a:t> not</a:t>
            </a:r>
            <a:r>
              <a:rPr lang="en-US" sz="1800" i="1" dirty="0">
                <a:solidFill>
                  <a:schemeClr val="tx1">
                    <a:lumMod val="75000"/>
                    <a:lumOff val="25000"/>
                  </a:schemeClr>
                </a:solidFill>
                <a:latin typeface="Century Gothic" panose="020F0302020204030204"/>
              </a:rPr>
              <a:t> mean you’re free to use it in deliverables!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r>
              <a:rPr lang="en-US" sz="4000" b="1" dirty="0">
                <a:solidFill>
                  <a:srgbClr val="9EB13D"/>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EB13D"/>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9EB13D"/>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EB13D"/>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9EB13D"/>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EB13D"/>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26" name="Group 25">
            <a:extLst>
              <a:ext uri="{FF2B5EF4-FFF2-40B4-BE49-F238E27FC236}">
                <a16:creationId xmlns:a16="http://schemas.microsoft.com/office/drawing/2014/main" id="{76300EA5-2F6D-4443-A5C9-862B1D93A843}"/>
              </a:ext>
            </a:extLst>
          </p:cNvPr>
          <p:cNvGrpSpPr/>
          <p:nvPr/>
        </p:nvGrpSpPr>
        <p:grpSpPr>
          <a:xfrm>
            <a:off x="4366370" y="1494725"/>
            <a:ext cx="6560840" cy="3658253"/>
            <a:chOff x="4276133" y="1507460"/>
            <a:chExt cx="10814384" cy="6154837"/>
          </a:xfrm>
        </p:grpSpPr>
        <p:grpSp>
          <p:nvGrpSpPr>
            <p:cNvPr id="27" name="Shape 208">
              <a:extLst>
                <a:ext uri="{FF2B5EF4-FFF2-40B4-BE49-F238E27FC236}">
                  <a16:creationId xmlns:a16="http://schemas.microsoft.com/office/drawing/2014/main" id="{BD40E80A-6BA0-4F53-8D96-0A76E3FFEA52}"/>
                </a:ext>
              </a:extLst>
            </p:cNvPr>
            <p:cNvGrpSpPr/>
            <p:nvPr/>
          </p:nvGrpSpPr>
          <p:grpSpPr>
            <a:xfrm>
              <a:off x="5909328" y="2292843"/>
              <a:ext cx="9148137" cy="5218147"/>
              <a:chOff x="5909328" y="2292843"/>
              <a:chExt cx="5394425" cy="3102607"/>
            </a:xfrm>
          </p:grpSpPr>
          <p:pic>
            <p:nvPicPr>
              <p:cNvPr id="46" name="Shape 209">
                <a:extLst>
                  <a:ext uri="{FF2B5EF4-FFF2-40B4-BE49-F238E27FC236}">
                    <a16:creationId xmlns:a16="http://schemas.microsoft.com/office/drawing/2014/main" id="{0C9E4AF6-BFBF-4B48-BF5B-00ABE2D7A3CA}"/>
                  </a:ext>
                </a:extLst>
              </p:cNvPr>
              <p:cNvPicPr preferRelativeResize="0"/>
              <p:nvPr/>
            </p:nvPicPr>
            <p:blipFill rotWithShape="1">
              <a:blip r:embed="rId2">
                <a:alphaModFix/>
              </a:blip>
              <a:srcRect l="9401" t="7544" r="711" b="428"/>
              <a:stretch/>
            </p:blipFill>
            <p:spPr>
              <a:xfrm>
                <a:off x="5909328" y="2292843"/>
                <a:ext cx="5394425" cy="3102607"/>
              </a:xfrm>
              <a:prstGeom prst="rect">
                <a:avLst/>
              </a:prstGeom>
              <a:noFill/>
              <a:ln>
                <a:noFill/>
              </a:ln>
              <a:effectLst>
                <a:softEdge rad="0"/>
              </a:effectLst>
            </p:spPr>
          </p:pic>
          <p:sp>
            <p:nvSpPr>
              <p:cNvPr id="47" name="Shape 210">
                <a:extLst>
                  <a:ext uri="{FF2B5EF4-FFF2-40B4-BE49-F238E27FC236}">
                    <a16:creationId xmlns:a16="http://schemas.microsoft.com/office/drawing/2014/main" id="{5FDE87E6-46F8-48DE-941E-69BDD53E4627}"/>
                  </a:ext>
                </a:extLst>
              </p:cNvPr>
              <p:cNvSpPr txBox="1"/>
              <p:nvPr/>
            </p:nvSpPr>
            <p:spPr>
              <a:xfrm>
                <a:off x="6592022" y="4805554"/>
                <a:ext cx="835763" cy="255600"/>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28" name="Shape 214">
              <a:extLst>
                <a:ext uri="{FF2B5EF4-FFF2-40B4-BE49-F238E27FC236}">
                  <a16:creationId xmlns:a16="http://schemas.microsoft.com/office/drawing/2014/main" id="{9CE1D828-F734-4D94-A732-AFA6CE19D897}"/>
                </a:ext>
              </a:extLst>
            </p:cNvPr>
            <p:cNvSpPr txBox="1"/>
            <p:nvPr/>
          </p:nvSpPr>
          <p:spPr>
            <a:xfrm>
              <a:off x="5492640" y="1507460"/>
              <a:ext cx="9039229" cy="473368"/>
            </a:xfrm>
            <a:prstGeom prst="rect">
              <a:avLst/>
            </a:prstGeom>
            <a:solidFill>
              <a:srgbClr val="FFFFFF"/>
            </a:solid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29" name="TextBox 4">
              <a:extLst>
                <a:ext uri="{FF2B5EF4-FFF2-40B4-BE49-F238E27FC236}">
                  <a16:creationId xmlns:a16="http://schemas.microsoft.com/office/drawing/2014/main" id="{C1E5F85E-5902-49DA-9E67-E205C4989E18}"/>
                </a:ext>
              </a:extLst>
            </p:cNvPr>
            <p:cNvSpPr txBox="1"/>
            <p:nvPr/>
          </p:nvSpPr>
          <p:spPr>
            <a:xfrm rot="16200000">
              <a:off x="3211790" y="4424826"/>
              <a:ext cx="2518032" cy="389345"/>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sp>
          <p:nvSpPr>
            <p:cNvPr id="30" name="Shape 210">
              <a:extLst>
                <a:ext uri="{FF2B5EF4-FFF2-40B4-BE49-F238E27FC236}">
                  <a16:creationId xmlns:a16="http://schemas.microsoft.com/office/drawing/2014/main" id="{759A6434-4C12-4ABE-9DB0-F36EB772A922}"/>
                </a:ext>
              </a:extLst>
            </p:cNvPr>
            <p:cNvSpPr txBox="1"/>
            <p:nvPr/>
          </p:nvSpPr>
          <p:spPr>
            <a:xfrm>
              <a:off x="11795681" y="6754374"/>
              <a:ext cx="1678987" cy="406702"/>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31" name="Shape 210">
              <a:extLst>
                <a:ext uri="{FF2B5EF4-FFF2-40B4-BE49-F238E27FC236}">
                  <a16:creationId xmlns:a16="http://schemas.microsoft.com/office/drawing/2014/main" id="{90DF810D-C830-4AE6-AB97-A189401D778D}"/>
                </a:ext>
              </a:extLst>
            </p:cNvPr>
            <p:cNvSpPr txBox="1"/>
            <p:nvPr/>
          </p:nvSpPr>
          <p:spPr>
            <a:xfrm>
              <a:off x="10442210" y="6657536"/>
              <a:ext cx="1345177" cy="474177"/>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32" name="TextBox 7">
              <a:extLst>
                <a:ext uri="{FF2B5EF4-FFF2-40B4-BE49-F238E27FC236}">
                  <a16:creationId xmlns:a16="http://schemas.microsoft.com/office/drawing/2014/main" id="{A7716C64-BDDE-4D46-842A-D8F8C168F487}"/>
                </a:ext>
              </a:extLst>
            </p:cNvPr>
            <p:cNvSpPr txBox="1"/>
            <p:nvPr/>
          </p:nvSpPr>
          <p:spPr>
            <a:xfrm>
              <a:off x="5940089" y="7248042"/>
              <a:ext cx="9150428" cy="414255"/>
            </a:xfrm>
            <a:prstGeom prst="rect">
              <a:avLst/>
            </a:prstGeom>
            <a:solidFill>
              <a:sysClr val="window" lastClr="FFFFFF"/>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kumimoji="0" lang="en-US" sz="1000" b="0" i="0" u="none" strike="noStrike" kern="0" cap="none" spc="0" normalizeH="0" baseline="0" noProof="0" dirty="0">
                  <a:ln>
                    <a:noFill/>
                  </a:ln>
                  <a:effectLst/>
                  <a:uLnTx/>
                  <a:uFillTx/>
                  <a:latin typeface="Century Gothic" panose="020F0302020204030204"/>
                </a:rPr>
                <a:t>2002</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2003</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2004</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2005</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2006</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2007</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2008</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2009</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2010</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2011</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2012</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2013</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a:t>
              </a:r>
              <a:r>
                <a:rPr lang="en-US" sz="1000" kern="0" dirty="0">
                  <a:latin typeface="Century Gothic" panose="020F0302020204030204"/>
                </a:rPr>
                <a:t>2014   2015</a:t>
              </a:r>
              <a:endParaRPr lang="en-US" sz="1000" b="0" i="0" u="none" strike="noStrike" kern="0" cap="none" spc="0" normalizeH="0" baseline="0" noProof="0" dirty="0">
                <a:ln>
                  <a:noFill/>
                </a:ln>
                <a:effectLst/>
                <a:uLnTx/>
                <a:uFillTx/>
                <a:latin typeface="Century Gothic" panose="020F0302020204030204"/>
              </a:endParaRPr>
            </a:p>
          </p:txBody>
        </p:sp>
        <p:sp>
          <p:nvSpPr>
            <p:cNvPr id="33" name="TextBox 8">
              <a:extLst>
                <a:ext uri="{FF2B5EF4-FFF2-40B4-BE49-F238E27FC236}">
                  <a16:creationId xmlns:a16="http://schemas.microsoft.com/office/drawing/2014/main" id="{0B40B0AE-385A-4B07-8C63-841C8ECC4B5A}"/>
                </a:ext>
              </a:extLst>
            </p:cNvPr>
            <p:cNvSpPr txBox="1"/>
            <p:nvPr/>
          </p:nvSpPr>
          <p:spPr>
            <a:xfrm>
              <a:off x="4649110" y="4345176"/>
              <a:ext cx="1362405"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34" name="TextBox 9">
              <a:extLst>
                <a:ext uri="{FF2B5EF4-FFF2-40B4-BE49-F238E27FC236}">
                  <a16:creationId xmlns:a16="http://schemas.microsoft.com/office/drawing/2014/main" id="{8633A7B5-3CCC-4751-A1DE-7E1380A3B616}"/>
                </a:ext>
              </a:extLst>
            </p:cNvPr>
            <p:cNvSpPr txBox="1"/>
            <p:nvPr/>
          </p:nvSpPr>
          <p:spPr>
            <a:xfrm>
              <a:off x="4715216" y="4876296"/>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35" name="TextBox 10">
              <a:extLst>
                <a:ext uri="{FF2B5EF4-FFF2-40B4-BE49-F238E27FC236}">
                  <a16:creationId xmlns:a16="http://schemas.microsoft.com/office/drawing/2014/main" id="{E7FBD1C1-36D7-4B4C-B839-8BF005202FA6}"/>
                </a:ext>
              </a:extLst>
            </p:cNvPr>
            <p:cNvSpPr txBox="1"/>
            <p:nvPr/>
          </p:nvSpPr>
          <p:spPr>
            <a:xfrm>
              <a:off x="4698690" y="5407416"/>
              <a:ext cx="1312825"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36" name="TextBox 11">
              <a:extLst>
                <a:ext uri="{FF2B5EF4-FFF2-40B4-BE49-F238E27FC236}">
                  <a16:creationId xmlns:a16="http://schemas.microsoft.com/office/drawing/2014/main" id="{0E241C13-B544-4ADF-8416-DE57E08A5378}"/>
                </a:ext>
              </a:extLst>
            </p:cNvPr>
            <p:cNvSpPr txBox="1"/>
            <p:nvPr/>
          </p:nvSpPr>
          <p:spPr>
            <a:xfrm>
              <a:off x="4715216" y="5938536"/>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37" name="TextBox 12">
              <a:extLst>
                <a:ext uri="{FF2B5EF4-FFF2-40B4-BE49-F238E27FC236}">
                  <a16:creationId xmlns:a16="http://schemas.microsoft.com/office/drawing/2014/main" id="{AB3A6862-AB9E-4F2D-A04E-4C21CCE5875D}"/>
                </a:ext>
              </a:extLst>
            </p:cNvPr>
            <p:cNvSpPr txBox="1"/>
            <p:nvPr/>
          </p:nvSpPr>
          <p:spPr>
            <a:xfrm>
              <a:off x="4871904" y="6469657"/>
              <a:ext cx="1121526"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38" name="TextBox 13">
              <a:extLst>
                <a:ext uri="{FF2B5EF4-FFF2-40B4-BE49-F238E27FC236}">
                  <a16:creationId xmlns:a16="http://schemas.microsoft.com/office/drawing/2014/main" id="{E88C1FAE-D896-4A07-941A-929CE500785E}"/>
                </a:ext>
              </a:extLst>
            </p:cNvPr>
            <p:cNvSpPr txBox="1"/>
            <p:nvPr/>
          </p:nvSpPr>
          <p:spPr>
            <a:xfrm>
              <a:off x="4715216" y="3814054"/>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39" name="TextBox 14">
              <a:extLst>
                <a:ext uri="{FF2B5EF4-FFF2-40B4-BE49-F238E27FC236}">
                  <a16:creationId xmlns:a16="http://schemas.microsoft.com/office/drawing/2014/main" id="{33331A28-EF25-49A2-9F09-6F35E3B01157}"/>
                </a:ext>
              </a:extLst>
            </p:cNvPr>
            <p:cNvSpPr txBox="1"/>
            <p:nvPr/>
          </p:nvSpPr>
          <p:spPr>
            <a:xfrm>
              <a:off x="4566476" y="3282936"/>
              <a:ext cx="144503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40" name="TextBox 15">
              <a:extLst>
                <a:ext uri="{FF2B5EF4-FFF2-40B4-BE49-F238E27FC236}">
                  <a16:creationId xmlns:a16="http://schemas.microsoft.com/office/drawing/2014/main" id="{3A07916D-748C-4A85-AD37-7308D2312B8B}"/>
                </a:ext>
              </a:extLst>
            </p:cNvPr>
            <p:cNvSpPr txBox="1"/>
            <p:nvPr/>
          </p:nvSpPr>
          <p:spPr>
            <a:xfrm>
              <a:off x="4632584" y="2751816"/>
              <a:ext cx="1378931"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41" name="TextBox 16">
              <a:extLst>
                <a:ext uri="{FF2B5EF4-FFF2-40B4-BE49-F238E27FC236}">
                  <a16:creationId xmlns:a16="http://schemas.microsoft.com/office/drawing/2014/main" id="{1D2C54E3-8BC2-4ADA-BE01-B32FE52D1D94}"/>
                </a:ext>
              </a:extLst>
            </p:cNvPr>
            <p:cNvSpPr txBox="1"/>
            <p:nvPr/>
          </p:nvSpPr>
          <p:spPr>
            <a:xfrm>
              <a:off x="4632584" y="2220692"/>
              <a:ext cx="1378931"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42" name="TextBox 17">
              <a:extLst>
                <a:ext uri="{FF2B5EF4-FFF2-40B4-BE49-F238E27FC236}">
                  <a16:creationId xmlns:a16="http://schemas.microsoft.com/office/drawing/2014/main" id="{37EA362C-10E1-4AB9-8636-AF1CE3A521BD}"/>
                </a:ext>
              </a:extLst>
            </p:cNvPr>
            <p:cNvSpPr txBox="1"/>
            <p:nvPr/>
          </p:nvSpPr>
          <p:spPr>
            <a:xfrm>
              <a:off x="4987589" y="7115958"/>
              <a:ext cx="1005840" cy="403214"/>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43" name="Shape 211">
              <a:extLst>
                <a:ext uri="{FF2B5EF4-FFF2-40B4-BE49-F238E27FC236}">
                  <a16:creationId xmlns:a16="http://schemas.microsoft.com/office/drawing/2014/main" id="{F95CD035-6C6A-4F6C-A58E-B353F4EE2E38}"/>
                </a:ext>
              </a:extLst>
            </p:cNvPr>
            <p:cNvSpPr/>
            <p:nvPr/>
          </p:nvSpPr>
          <p:spPr>
            <a:xfrm>
              <a:off x="8307261" y="715433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44" name="Shape 212">
              <a:extLst>
                <a:ext uri="{FF2B5EF4-FFF2-40B4-BE49-F238E27FC236}">
                  <a16:creationId xmlns:a16="http://schemas.microsoft.com/office/drawing/2014/main" id="{5689B642-5622-4820-A67D-E845FC071ECB}"/>
                </a:ext>
              </a:extLst>
            </p:cNvPr>
            <p:cNvSpPr/>
            <p:nvPr/>
          </p:nvSpPr>
          <p:spPr>
            <a:xfrm>
              <a:off x="11353163" y="715433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45" name="Shape 213">
              <a:extLst>
                <a:ext uri="{FF2B5EF4-FFF2-40B4-BE49-F238E27FC236}">
                  <a16:creationId xmlns:a16="http://schemas.microsoft.com/office/drawing/2014/main" id="{43E3C72D-E356-4768-87B7-D5241D0FA8FE}"/>
                </a:ext>
              </a:extLst>
            </p:cNvPr>
            <p:cNvSpPr/>
            <p:nvPr/>
          </p:nvSpPr>
          <p:spPr>
            <a:xfrm>
              <a:off x="12109759" y="715433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EB13D"/>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9EB13D"/>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9EB13D"/>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9EB13D"/>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9EB13D"/>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9EB13D"/>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9EB13D"/>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EB13D"/>
                </a:solidFill>
                <a:latin typeface="Century Gothic" panose="020F0302020204030204"/>
              </a:rPr>
              <a:t>SEPARATE &amp; EDITABLE: THE BAD </a:t>
            </a:r>
          </a:p>
        </p:txBody>
      </p:sp>
      <p:sp>
        <p:nvSpPr>
          <p:cNvPr id="3" name="Text Placeholder 2"/>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9EB13D"/>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9EB13D"/>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9EB13D"/>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9EB13D"/>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9EB13D"/>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ABDFB0-0ABD-4670-BDA3-13071E502FF5}">
  <ds:schemaRefs>
    <ds:schemaRef ds:uri="http://schemas.microsoft.com/sharepoint/v3/contenttype/forms"/>
  </ds:schemaRefs>
</ds:datastoreItem>
</file>

<file path=customXml/itemProps2.xml><?xml version="1.0" encoding="utf-8"?>
<ds:datastoreItem xmlns:ds="http://schemas.openxmlformats.org/officeDocument/2006/customXml" ds:itemID="{DEB027A2-DA37-4008-BF81-231E0B291835}">
  <ds:schemaRefs>
    <ds:schemaRef ds:uri="http://purl.org/dc/terms/"/>
    <ds:schemaRef ds:uri="http://schemas.openxmlformats.org/package/2006/metadata/core-properties"/>
    <ds:schemaRef ds:uri="7df78d0b-135a-4de7-9166-7c181cd87fb4"/>
    <ds:schemaRef ds:uri="http://purl.org/dc/dcmitype/"/>
    <ds:schemaRef ds:uri="http://schemas.microsoft.com/office/infopath/2007/PartnerControls"/>
    <ds:schemaRef ds:uri="http://purl.org/dc/elements/1.1/"/>
    <ds:schemaRef ds:uri="http://schemas.microsoft.com/office/2006/documentManagement/types"/>
    <ds:schemaRef ds:uri="21e6a8e8-1dff-48a6-ab9b-8d556c6946c0"/>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3942510D-032B-468B-94BE-77632F6A62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27594</TotalTime>
  <Words>1450</Words>
  <Application>Microsoft Office PowerPoint</Application>
  <PresentationFormat>Widescreen</PresentationFormat>
  <Paragraphs>160</Paragraphs>
  <Slides>12</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Cecil Byles</cp:lastModifiedBy>
  <cp:revision>199</cp:revision>
  <dcterms:created xsi:type="dcterms:W3CDTF">2019-11-12T17:46:59Z</dcterms:created>
  <dcterms:modified xsi:type="dcterms:W3CDTF">2021-09-07T23:49:59Z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