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8654"/>
    <a:srgbClr val="A7CDB6"/>
    <a:srgbClr val="5BA077"/>
    <a:srgbClr val="B9C0D0"/>
    <a:srgbClr val="566890"/>
    <a:srgbClr val="7B88A8"/>
    <a:srgbClr val="E9A24A"/>
    <a:srgbClr val="F6D8B2"/>
    <a:srgbClr val="EEB570"/>
    <a:srgbClr val="7FB6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36" d="100"/>
          <a:sy n="36" d="100"/>
        </p:scale>
        <p:origin x="8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432000" cy="36575999"/>
          </a:xfrm>
          <a:prstGeom prst="rect">
            <a:avLst/>
          </a:prstGeom>
        </p:spPr>
      </p:pic>
      <p:sp>
        <p:nvSpPr>
          <p:cNvPr id="10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170484" y="21966321"/>
            <a:ext cx="21421558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2E865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sp>
        <p:nvSpPr>
          <p:cNvPr id="9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2E8654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</p:spTree>
    <p:extLst>
      <p:ext uri="{BB962C8B-B14F-4D97-AF65-F5344CB8AC3E}">
        <p14:creationId xmlns:p14="http://schemas.microsoft.com/office/powerpoint/2010/main" val="360380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5264" userDrawn="1">
          <p15:clr>
            <a:srgbClr val="FBAE40"/>
          </p15:clr>
        </p15:guide>
        <p15:guide id="2" pos="576" userDrawn="1">
          <p15:clr>
            <a:srgbClr val="FBAE40"/>
          </p15:clr>
        </p15:guide>
        <p15:guide id="4" orient="horz" pos="2880" userDrawn="1">
          <p15:clr>
            <a:srgbClr val="FBAE40"/>
          </p15:clr>
        </p15:guide>
        <p15:guide id="6" pos="8640" userDrawn="1">
          <p15:clr>
            <a:srgbClr val="FBAE40"/>
          </p15:clr>
        </p15:guide>
        <p15:guide id="7" orient="horz" pos="22752" userDrawn="1">
          <p15:clr>
            <a:srgbClr val="FBAE40"/>
          </p15:clr>
        </p15:guide>
        <p15:guide id="8" orient="horz" pos="25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5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support.office.com/en-us/article/Crop-a-picture-to-fit-in-a-shape-1CE8CF89-6A19-4EE4-82CA-4F8E81469590" TargetMode="Externa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support.office.com/en-us/article/Crop-a-picture-to-fit-in-a-shape-1CE8CF89-6A19-4EE4-82CA-4F8E81469590" TargetMode="Externa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support.office.com/en-us/article/Crop-a-picture-to-fit-in-a-shape-1CE8CF89-6A19-4EE4-82CA-4F8E81469590" TargetMode="Externa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2859181" y="12062448"/>
            <a:ext cx="10502101" cy="4111762"/>
          </a:xfrm>
          <a:prstGeom prst="rect">
            <a:avLst/>
          </a:prstGeom>
          <a:solidFill>
            <a:srgbClr val="5BA077"/>
          </a:solidFill>
          <a:ln>
            <a:solidFill>
              <a:srgbClr val="2E86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A7CDB6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A7CDB6"/>
                </a:solidFill>
              </a:rPr>
              <a:t>DO NOT PLACE IMAGES IN A BOX.</a:t>
            </a:r>
            <a:endParaRPr lang="en-US" sz="3800" b="1" dirty="0">
              <a:solidFill>
                <a:srgbClr val="A7CDB6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14399" y="19648481"/>
            <a:ext cx="22913446" cy="7547546"/>
          </a:xfrm>
          <a:prstGeom prst="rect">
            <a:avLst/>
          </a:prstGeom>
          <a:solidFill>
            <a:srgbClr val="5BA077"/>
          </a:solidFill>
          <a:ln>
            <a:solidFill>
              <a:srgbClr val="2E86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0" b="1" dirty="0" smtClean="0">
              <a:solidFill>
                <a:srgbClr val="A7CDB6"/>
              </a:solidFill>
            </a:endParaRPr>
          </a:p>
          <a:p>
            <a:pPr algn="ctr"/>
            <a:r>
              <a:rPr lang="en-US" sz="9000" b="1" dirty="0" smtClean="0">
                <a:solidFill>
                  <a:srgbClr val="A7CDB6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A7CDB6"/>
                </a:solidFill>
              </a:rPr>
              <a:t>DO NOT PLACE IMAGES IN A BOX.</a:t>
            </a:r>
            <a:endParaRPr lang="en-US" sz="9000" b="1" dirty="0">
              <a:solidFill>
                <a:srgbClr val="A7CDB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3099" y="18832935"/>
            <a:ext cx="229847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699" y="17562916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7514" y="1115251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817485" y="1116081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666127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4399" y="1534032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1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2E8654"/>
                </a:solidFill>
              </a:rPr>
              <a:t>Study Area </a:t>
            </a:r>
            <a:r>
              <a:rPr lang="en-US" sz="14000" dirty="0" smtClean="0">
                <a:solidFill>
                  <a:srgbClr val="2E8654"/>
                </a:solidFill>
              </a:rPr>
              <a:t>App Area</a:t>
            </a:r>
            <a:endParaRPr lang="en-US" sz="14000" dirty="0">
              <a:solidFill>
                <a:srgbClr val="2E8654"/>
              </a:solidFill>
            </a:endParaRP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2E8654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2E8654"/>
                </a:solidFill>
              </a:rPr>
              <a:t>[Use Title Case]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2E865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2E865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43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2E8654"/>
                </a:solidFill>
              </a:rPr>
              <a:t>Node Location </a:t>
            </a:r>
            <a:r>
              <a:rPr lang="en-US" sz="4800" b="0" smtClean="0">
                <a:solidFill>
                  <a:srgbClr val="2E8654"/>
                </a:solidFill>
              </a:rPr>
              <a:t>– Term Year</a:t>
            </a:r>
            <a:endParaRPr lang="en-US" sz="4800" b="0" dirty="0" smtClean="0">
              <a:solidFill>
                <a:srgbClr val="2E8654"/>
              </a:solidFill>
            </a:endParaRP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Start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Ensure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Do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Best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The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12839699" y="12068000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/>
                </a:solidFill>
              </a:rPr>
              <a:t>the study period is optional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For ALL images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/>
                </a:solidFill>
              </a:rPr>
              <a:t>). </a:t>
            </a: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914399" y="19714871"/>
            <a:ext cx="22917151" cy="708847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/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bullets.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887514" y="11971922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935195" y="16155865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871424" y="28386302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86" name="Text Placeholder 16"/>
          <p:cNvSpPr txBox="1">
            <a:spLocks/>
          </p:cNvSpPr>
          <p:nvPr/>
        </p:nvSpPr>
        <p:spPr>
          <a:xfrm>
            <a:off x="788606" y="33455085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87" name="Text Placeholder 16"/>
          <p:cNvSpPr txBox="1">
            <a:spLocks/>
          </p:cNvSpPr>
          <p:nvPr/>
        </p:nvSpPr>
        <p:spPr>
          <a:xfrm>
            <a:off x="3253434" y="33455084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88" name="Text Placeholder 16"/>
          <p:cNvSpPr txBox="1">
            <a:spLocks/>
          </p:cNvSpPr>
          <p:nvPr/>
        </p:nvSpPr>
        <p:spPr>
          <a:xfrm>
            <a:off x="5688647" y="33455085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857" y="31190631"/>
            <a:ext cx="2057404" cy="2057404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474" y="31190631"/>
            <a:ext cx="2057404" cy="2057404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097" y="31190631"/>
            <a:ext cx="2057404" cy="2057404"/>
          </a:xfrm>
          <a:prstGeom prst="rect">
            <a:avLst/>
          </a:prstGeom>
        </p:spPr>
      </p:pic>
      <p:sp>
        <p:nvSpPr>
          <p:cNvPr id="92" name="Text Placeholder 16"/>
          <p:cNvSpPr txBox="1">
            <a:spLocks/>
          </p:cNvSpPr>
          <p:nvPr/>
        </p:nvSpPr>
        <p:spPr>
          <a:xfrm>
            <a:off x="8177942" y="33470829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769" y="31190631"/>
            <a:ext cx="2057404" cy="205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881905" y="16345591"/>
            <a:ext cx="10502101" cy="4111762"/>
          </a:xfrm>
          <a:prstGeom prst="rect">
            <a:avLst/>
          </a:prstGeom>
          <a:solidFill>
            <a:srgbClr val="5BA077"/>
          </a:solidFill>
          <a:ln>
            <a:solidFill>
              <a:srgbClr val="2E86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A7CDB6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A7CDB6"/>
                </a:solidFill>
              </a:rPr>
              <a:t>DO NOT PLACE IMAGES IN A BOX.</a:t>
            </a:r>
            <a:endParaRPr lang="en-US" sz="3800" b="1" dirty="0">
              <a:solidFill>
                <a:srgbClr val="A7CDB6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839699" y="13044073"/>
            <a:ext cx="10543108" cy="14151954"/>
          </a:xfrm>
          <a:prstGeom prst="rect">
            <a:avLst/>
          </a:prstGeom>
          <a:solidFill>
            <a:srgbClr val="5BA077"/>
          </a:solidFill>
          <a:ln>
            <a:solidFill>
              <a:srgbClr val="2E86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9000" b="1" dirty="0" smtClean="0">
                <a:solidFill>
                  <a:srgbClr val="A7CDB6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A7CDB6"/>
                </a:solidFill>
              </a:rPr>
              <a:t>DO NOT PLACE IMAGES IN A BOX.</a:t>
            </a:r>
            <a:endParaRPr lang="en-US" sz="9000" b="1" dirty="0">
              <a:solidFill>
                <a:srgbClr val="A7CDB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17485" y="12025794"/>
            <a:ext cx="1101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822145" y="21639944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2146" y="906135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60185" y="4488830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9931" y="15438402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2146" y="2073830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887070" y="86766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8111" y="23270481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2E8654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2E8654"/>
                </a:solidFill>
              </a:rPr>
              <a:t>[Use Title Case]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2E865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2E865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5447353"/>
            <a:ext cx="11380829" cy="334266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822145" y="997261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Start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 marL="347663" indent="-347663"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Ensure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 marL="347663" indent="-347663"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Do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 marL="347663" indent="-347663"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Best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 marL="347663" indent="-347663"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The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12907866" y="13105364"/>
            <a:ext cx="10474942" cy="1409795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/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bullets.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883218" y="16410308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/>
                </a:solidFill>
              </a:rPr>
              <a:t>the study period is optional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For ALL images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/>
                </a:solidFill>
              </a:rPr>
              <a:t>). </a:t>
            </a: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4" name="Text Placeholder 16"/>
          <p:cNvSpPr txBox="1">
            <a:spLocks/>
          </p:cNvSpPr>
          <p:nvPr/>
        </p:nvSpPr>
        <p:spPr>
          <a:xfrm>
            <a:off x="12887070" y="5282565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12881394" y="9638242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6" name="Text Placeholder 16"/>
          <p:cNvSpPr txBox="1">
            <a:spLocks/>
          </p:cNvSpPr>
          <p:nvPr/>
        </p:nvSpPr>
        <p:spPr>
          <a:xfrm>
            <a:off x="871424" y="24160638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2E8654"/>
                </a:solidFill>
              </a:rPr>
              <a:t>Study Area </a:t>
            </a:r>
            <a:r>
              <a:rPr lang="en-US" sz="14000" dirty="0" smtClean="0">
                <a:solidFill>
                  <a:srgbClr val="2E8654"/>
                </a:solidFill>
              </a:rPr>
              <a:t>App Area</a:t>
            </a:r>
            <a:endParaRPr lang="en-US" sz="14000" dirty="0">
              <a:solidFill>
                <a:srgbClr val="2E8654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73" name="Text Placeholder 16"/>
          <p:cNvSpPr txBox="1">
            <a:spLocks/>
          </p:cNvSpPr>
          <p:nvPr/>
        </p:nvSpPr>
        <p:spPr>
          <a:xfrm>
            <a:off x="825182" y="29454602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74" name="Text Placeholder 16"/>
          <p:cNvSpPr txBox="1">
            <a:spLocks/>
          </p:cNvSpPr>
          <p:nvPr/>
        </p:nvSpPr>
        <p:spPr>
          <a:xfrm>
            <a:off x="3290010" y="29454601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75" name="Text Placeholder 16"/>
          <p:cNvSpPr txBox="1">
            <a:spLocks/>
          </p:cNvSpPr>
          <p:nvPr/>
        </p:nvSpPr>
        <p:spPr>
          <a:xfrm>
            <a:off x="5725223" y="29454602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433" y="27198020"/>
            <a:ext cx="2057404" cy="2057404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050" y="27182276"/>
            <a:ext cx="2057404" cy="2057404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673" y="27198020"/>
            <a:ext cx="2057404" cy="2057404"/>
          </a:xfrm>
          <a:prstGeom prst="rect">
            <a:avLst/>
          </a:prstGeom>
        </p:spPr>
      </p:pic>
      <p:sp>
        <p:nvSpPr>
          <p:cNvPr id="79" name="Text Placeholder 16"/>
          <p:cNvSpPr txBox="1">
            <a:spLocks/>
          </p:cNvSpPr>
          <p:nvPr/>
        </p:nvSpPr>
        <p:spPr>
          <a:xfrm>
            <a:off x="8214518" y="29470346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345" y="27198020"/>
            <a:ext cx="2057404" cy="2057404"/>
          </a:xfrm>
          <a:prstGeom prst="rect">
            <a:avLst/>
          </a:prstGeom>
        </p:spPr>
      </p:pic>
      <p:sp>
        <p:nvSpPr>
          <p:cNvPr id="42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2E8654"/>
                </a:solidFill>
              </a:rPr>
              <a:t>Node Location </a:t>
            </a:r>
            <a:r>
              <a:rPr lang="en-US" sz="4800" b="0" smtClean="0">
                <a:solidFill>
                  <a:srgbClr val="2E8654"/>
                </a:solidFill>
              </a:rPr>
              <a:t>– Term Year</a:t>
            </a:r>
            <a:endParaRPr lang="en-US" sz="4800" b="0" dirty="0" smtClean="0">
              <a:solidFill>
                <a:srgbClr val="2E86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2E865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2E8654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2E8654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0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2E8654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2E8654"/>
                </a:solidFill>
              </a:rPr>
              <a:t>[Use Title Case]</a:t>
            </a:r>
          </a:p>
        </p:txBody>
      </p:sp>
      <p:sp>
        <p:nvSpPr>
          <p:cNvPr id="32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3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Start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 marL="347663" indent="-347663"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Ensure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 marL="347663" indent="-347663"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Do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 marL="347663" indent="-347663"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Best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 marL="347663" indent="-347663">
              <a:buClr>
                <a:srgbClr val="2E8654"/>
              </a:buClr>
            </a:pPr>
            <a:r>
              <a:rPr lang="en-US" b="1" dirty="0">
                <a:solidFill>
                  <a:srgbClr val="2E8654"/>
                </a:solidFill>
              </a:rPr>
              <a:t>The</a:t>
            </a:r>
            <a:r>
              <a:rPr lang="en-US" dirty="0">
                <a:solidFill>
                  <a:srgbClr val="2E8654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12839699" y="13153659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study period is optional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887514" y="13287080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22631326"/>
            <a:ext cx="10474942" cy="442362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bullets.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12881394" y="30994909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914400" y="28162640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2E8654"/>
                </a:solidFill>
              </a:rPr>
              <a:t>Study Area </a:t>
            </a:r>
            <a:r>
              <a:rPr lang="en-US" sz="14000" dirty="0" smtClean="0">
                <a:solidFill>
                  <a:srgbClr val="2E8654"/>
                </a:solidFill>
              </a:rPr>
              <a:t>App Area</a:t>
            </a:r>
            <a:endParaRPr lang="en-US" sz="14000" dirty="0">
              <a:solidFill>
                <a:srgbClr val="2E8654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75" name="Text Placeholder 16"/>
          <p:cNvSpPr txBox="1">
            <a:spLocks/>
          </p:cNvSpPr>
          <p:nvPr/>
        </p:nvSpPr>
        <p:spPr>
          <a:xfrm>
            <a:off x="825182" y="33455085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76" name="Text Placeholder 16"/>
          <p:cNvSpPr txBox="1">
            <a:spLocks/>
          </p:cNvSpPr>
          <p:nvPr/>
        </p:nvSpPr>
        <p:spPr>
          <a:xfrm>
            <a:off x="3290010" y="33455084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77" name="Text Placeholder 16"/>
          <p:cNvSpPr txBox="1">
            <a:spLocks/>
          </p:cNvSpPr>
          <p:nvPr/>
        </p:nvSpPr>
        <p:spPr>
          <a:xfrm>
            <a:off x="5725223" y="33455085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81" name="Text Placeholder 16"/>
          <p:cNvSpPr txBox="1">
            <a:spLocks/>
          </p:cNvSpPr>
          <p:nvPr/>
        </p:nvSpPr>
        <p:spPr>
          <a:xfrm>
            <a:off x="8214518" y="33470829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433" y="31247505"/>
            <a:ext cx="2057404" cy="2057404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050" y="31231761"/>
            <a:ext cx="2057404" cy="2057404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673" y="31247505"/>
            <a:ext cx="2057404" cy="205740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345" y="31247505"/>
            <a:ext cx="2057404" cy="2057404"/>
          </a:xfrm>
          <a:prstGeom prst="rect">
            <a:avLst/>
          </a:prstGeom>
        </p:spPr>
      </p:pic>
      <p:sp>
        <p:nvSpPr>
          <p:cNvPr id="43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2E8654"/>
                </a:solidFill>
              </a:rPr>
              <a:t>Node Location </a:t>
            </a:r>
            <a:r>
              <a:rPr lang="en-US" sz="4800" b="0" smtClean="0">
                <a:solidFill>
                  <a:srgbClr val="2E8654"/>
                </a:solidFill>
              </a:rPr>
              <a:t>– Term Year</a:t>
            </a:r>
            <a:endParaRPr lang="en-US" sz="4800" b="0" dirty="0" smtClean="0">
              <a:solidFill>
                <a:srgbClr val="2E86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76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</TotalTime>
  <Words>1872</Words>
  <Application>Microsoft Macintosh PowerPoint</Application>
  <PresentationFormat>Custom</PresentationFormat>
  <Paragraphs>174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Century Gothic</vt:lpstr>
      <vt:lpstr>Garamond</vt:lpstr>
      <vt:lpstr>Webdings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Yankoski, Robert A. (LARC-E3)[SSAI DEVELOP]</dc:creator>
  <cp:lastModifiedBy>Amanda Clayton</cp:lastModifiedBy>
  <cp:revision>48</cp:revision>
  <dcterms:created xsi:type="dcterms:W3CDTF">2017-06-02T16:06:25Z</dcterms:created>
  <dcterms:modified xsi:type="dcterms:W3CDTF">2017-09-05T19:41:35Z</dcterms:modified>
</cp:coreProperties>
</file>