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65" r:id="rId5"/>
    <p:sldId id="257" r:id="rId6"/>
    <p:sldId id="266" r:id="rId7"/>
    <p:sldId id="259" r:id="rId8"/>
    <p:sldId id="258" r:id="rId9"/>
    <p:sldId id="267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496" y="6391656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89CF8-4C39-49E0-AC7D-C209D6C0BFB9}" type="datetimeFigureOut">
              <a:rPr lang="en-US" smtClean="0">
                <a:solidFill>
                  <a:prstClr val="white"/>
                </a:solidFill>
              </a:rPr>
              <a:pPr/>
              <a:t>4/15/2015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56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tx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56"/>
            <a:ext cx="8833104" cy="3108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400800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152400" y="64008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64008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5BE4-B950-4ECD-B103-EFA6EDCAF8CC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6396037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289CF8-4C39-49E0-AC7D-C209D6C0BFB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ysClr val="windowText" lastClr="00000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43200"/>
            <a:ext cx="7924800" cy="3276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Great Lakes climate ii</a:t>
            </a:r>
          </a:p>
          <a:p>
            <a:r>
              <a:rPr lang="en-US" sz="2000" dirty="0" smtClean="0"/>
              <a:t>NASA Langley research center</a:t>
            </a:r>
          </a:p>
          <a:p>
            <a:endParaRPr lang="en-US" sz="1800" dirty="0" smtClean="0"/>
          </a:p>
          <a:p>
            <a:r>
              <a:rPr lang="en-US" sz="2400" dirty="0" smtClean="0"/>
              <a:t>Spring 2015 </a:t>
            </a:r>
          </a:p>
          <a:p>
            <a:r>
              <a:rPr lang="en-US" sz="2800" dirty="0" smtClean="0"/>
              <a:t>Final Imagery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National Program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6400800"/>
            <a:ext cx="8686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Checklist for Each Image: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Image is derived from NASA sensor data 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Not from an outside source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Not a photograph of the team/issue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Preferably, At least one image provided is derived from recent data (2014-2015) 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This is mandatory for inclusion in any highlight to NASA HQ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Some kind of processing has taken place 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Not a raw image or a photograph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team actually created the image 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Not from some other source/world wide web/etc.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High-resolution (over 300 dpi)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Saved as a JPEG or TIFF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Also:</a:t>
            </a:r>
          </a:p>
          <a:p>
            <a:r>
              <a:rPr lang="en-US" dirty="0" smtClean="0"/>
              <a:t>While there are three slides, you can have more imagery. Minimum of one, max of ten.</a:t>
            </a:r>
          </a:p>
          <a:p>
            <a:r>
              <a:rPr lang="en-US" dirty="0" smtClean="0"/>
              <a:t>The “best” image should have a SVG version, saved as a separate file, that will be used on the DEVELOP website and brochures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429000" cy="202564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This </a:t>
            </a:r>
            <a:r>
              <a:rPr lang="en-US" dirty="0"/>
              <a:t>land cover classified map of Georgian Bay, Ontario, Canada was created using Landsat 5 Thematic Mapper sensor data.  </a:t>
            </a:r>
            <a:r>
              <a:rPr lang="en-US" dirty="0" smtClean="0"/>
              <a:t>The </a:t>
            </a:r>
            <a:r>
              <a:rPr lang="en-US" dirty="0"/>
              <a:t>image was obtained in July 1987.  The land cover map can be used to determine the historic extent of various land cover types and identify trends.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Great Lakes Climate II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08" y="138426"/>
            <a:ext cx="4953000" cy="649097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0"/>
            <a:ext cx="3746204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33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NASA Langley Research Center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7692" r="10020" b="7193"/>
          <a:stretch/>
        </p:blipFill>
        <p:spPr>
          <a:xfrm>
            <a:off x="4191000" y="273050"/>
            <a:ext cx="4648200" cy="634658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657600" cy="2101850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pPr lvl="0"/>
            <a:r>
              <a:rPr lang="en-US" dirty="0"/>
              <a:t>This land cover classified map of Georgian Bay, Ontario, Canada was created using Landsat </a:t>
            </a:r>
            <a:r>
              <a:rPr lang="en-US" dirty="0" smtClean="0"/>
              <a:t>Operational Land Imager sensor </a:t>
            </a:r>
            <a:r>
              <a:rPr lang="en-US" dirty="0"/>
              <a:t>data.  The image was obtained in </a:t>
            </a:r>
            <a:r>
              <a:rPr lang="en-US" dirty="0" smtClean="0"/>
              <a:t>June 2013.  </a:t>
            </a:r>
            <a:r>
              <a:rPr lang="en-US" dirty="0"/>
              <a:t>The land cover map can be used to determine the historic extent of various land cover types and identify trends.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Great Lakes Climate II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0"/>
            <a:ext cx="3886200" cy="19761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3008313" cy="2209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This wetlands versus non-wetlands map of Georgian Bay, Ontario, Canada was created by reclassifying the July 1987 land cover classification map and highlights wetlands classes. Landsat 5 Thematic Mapper sensor provided the data for classification. </a:t>
            </a:r>
            <a:r>
              <a:rPr lang="en-US" dirty="0"/>
              <a:t>H</a:t>
            </a:r>
            <a:r>
              <a:rPr lang="en-US" dirty="0" smtClean="0"/>
              <a:t>istoric land </a:t>
            </a:r>
            <a:r>
              <a:rPr lang="en-US" dirty="0"/>
              <a:t>cover </a:t>
            </a:r>
            <a:r>
              <a:rPr lang="en-US" dirty="0" smtClean="0"/>
              <a:t>maps can </a:t>
            </a:r>
            <a:r>
              <a:rPr lang="en-US" dirty="0"/>
              <a:t>be </a:t>
            </a:r>
            <a:r>
              <a:rPr lang="en-US" dirty="0" smtClean="0"/>
              <a:t>combined with recent wetland maps to determine changes in wetland extent over time.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Great Lakes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Climate II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"/>
            <a:ext cx="5029200" cy="650837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t="83333" r="55425" b="3333"/>
          <a:stretch/>
        </p:blipFill>
        <p:spPr>
          <a:xfrm>
            <a:off x="302124" y="5105400"/>
            <a:ext cx="3318464" cy="1474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53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NASA Langley Research Center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5701"/>
            <a:ext cx="5120842" cy="662697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2590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 </a:t>
            </a:r>
            <a:r>
              <a:rPr lang="en-US" dirty="0"/>
              <a:t>This wetlands versus non-wetlands map of Georgian Bay, Ontario, Canada was created by reclassifying the </a:t>
            </a:r>
            <a:r>
              <a:rPr lang="en-US" dirty="0" smtClean="0"/>
              <a:t>June 2013 </a:t>
            </a:r>
            <a:r>
              <a:rPr lang="en-US" dirty="0"/>
              <a:t>land cover classification map and highlights wetlands classes. Landsat </a:t>
            </a:r>
            <a:r>
              <a:rPr lang="en-US" dirty="0" smtClean="0"/>
              <a:t>8 </a:t>
            </a:r>
            <a:r>
              <a:rPr lang="en-US" dirty="0"/>
              <a:t>Thematic Mapper sensor provided the data for classification. Historic land cover maps can be combined with recent wetland maps to determine changes in wetland extent over time.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Great Lakes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Climate II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t="83333" r="55425" b="3333"/>
          <a:stretch/>
        </p:blipFill>
        <p:spPr>
          <a:xfrm>
            <a:off x="302124" y="5105400"/>
            <a:ext cx="3318464" cy="1474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124200" cy="2285999"/>
          </a:xfrm>
        </p:spPr>
        <p:txBody>
          <a:bodyPr>
            <a:normAutofit/>
          </a:bodyPr>
          <a:lstStyle/>
          <a:p>
            <a:r>
              <a:rPr lang="en-US" dirty="0" smtClean="0"/>
              <a:t>This wetland land cover change </a:t>
            </a:r>
            <a:r>
              <a:rPr lang="en-US" dirty="0"/>
              <a:t>map </a:t>
            </a:r>
            <a:r>
              <a:rPr lang="en-US" dirty="0" smtClean="0"/>
              <a:t>of </a:t>
            </a:r>
            <a:r>
              <a:rPr lang="en-US" dirty="0"/>
              <a:t>Georgian Bay, Ontario, Canada was </a:t>
            </a:r>
            <a:r>
              <a:rPr lang="en-US" dirty="0" smtClean="0"/>
              <a:t>created by combining the July 1987 imagery from the Landsat 5 Thematic Mapper sensor and June 2013 Landsat 8 Operational Land Imager.  This map can be used to depict trends in the growth or loss of environmentally sensitive areas.</a:t>
            </a:r>
          </a:p>
          <a:p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Great Lakes Climate 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81111" r="59738" b="3333"/>
          <a:stretch/>
        </p:blipFill>
        <p:spPr>
          <a:xfrm>
            <a:off x="627856" y="5149852"/>
            <a:ext cx="2667000" cy="1493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6598"/>
            <a:ext cx="5126831" cy="6634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44503"/>
            <a:ext cx="3008313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534400" cy="98844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This land cover classified map of </a:t>
            </a:r>
            <a:r>
              <a:rPr lang="en-US" dirty="0" smtClean="0"/>
              <a:t>the southern shore of Lake Ontario in New York State was </a:t>
            </a:r>
            <a:r>
              <a:rPr lang="en-US" dirty="0"/>
              <a:t>created using </a:t>
            </a:r>
            <a:r>
              <a:rPr lang="en-US" dirty="0" smtClean="0"/>
              <a:t>August 2007 Landsat </a:t>
            </a:r>
            <a:r>
              <a:rPr lang="en-US" dirty="0"/>
              <a:t>5 Thematic Mapper sensor data. </a:t>
            </a:r>
            <a:r>
              <a:rPr lang="en-US" dirty="0" smtClean="0"/>
              <a:t>This </a:t>
            </a:r>
            <a:r>
              <a:rPr lang="en-US" dirty="0"/>
              <a:t>land cover map can be used to determine the historic extent of various land cover types and identify trends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71799" y="806701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Great Lakes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Climate II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21083"/>
          <a:stretch/>
        </p:blipFill>
        <p:spPr>
          <a:xfrm>
            <a:off x="2286000" y="2664841"/>
            <a:ext cx="6705600" cy="409423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6345" r="8462" b="4467"/>
          <a:stretch/>
        </p:blipFill>
        <p:spPr>
          <a:xfrm>
            <a:off x="152400" y="3276599"/>
            <a:ext cx="2057400" cy="2895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48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F3F3F"/>
      </a:accent1>
      <a:accent2>
        <a:srgbClr val="595959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00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526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Wingdings</vt:lpstr>
      <vt:lpstr>Wingdings 2</vt:lpstr>
      <vt:lpstr>Office Theme</vt:lpstr>
      <vt:lpstr>Civic</vt:lpstr>
      <vt:lpstr>DEVELOP National Program</vt:lpstr>
      <vt:lpstr>Checklist for Each Image:</vt:lpstr>
      <vt:lpstr>NASA Langley Research Center</vt:lpstr>
      <vt:lpstr>NASA Langley Research Center</vt:lpstr>
      <vt:lpstr>NASA Langley Research Center</vt:lpstr>
      <vt:lpstr>NASA Langley Research Center</vt:lpstr>
      <vt:lpstr>NASA Langley Research Center</vt:lpstr>
      <vt:lpstr>NASA Langley Research Center</vt:lpstr>
    </vt:vector>
  </TitlesOfParts>
  <Company>ODIN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Location Here</dc:title>
  <dc:creator>lmchilds</dc:creator>
  <cp:lastModifiedBy>peter hawman</cp:lastModifiedBy>
  <cp:revision>61</cp:revision>
  <cp:lastPrinted>2015-03-30T19:35:17Z</cp:lastPrinted>
  <dcterms:created xsi:type="dcterms:W3CDTF">2012-09-06T20:21:36Z</dcterms:created>
  <dcterms:modified xsi:type="dcterms:W3CDTF">2015-04-15T20:49:38Z</dcterms:modified>
</cp:coreProperties>
</file>