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61" r:id="rId5"/>
    <p:sldId id="262" r:id="rId6"/>
    <p:sldId id="267" r:id="rId7"/>
    <p:sldId id="265" r:id="rId8"/>
    <p:sldId id="259" r:id="rId9"/>
    <p:sldId id="266" r:id="rId10"/>
    <p:sldId id="264" r:id="rId11"/>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Byles, Robert C. (LARC-E3)[SSAI DEVELOP]" initials="BRC(ED" lastIdx="3" clrIdx="1">
    <p:extLst>
      <p:ext uri="{19B8F6BF-5375-455C-9EA6-DF929625EA0E}">
        <p15:presenceInfo xmlns:p15="http://schemas.microsoft.com/office/powerpoint/2012/main" userId="S::rcbyles@ndc.nasa.gov::f2fd4499-2563-4908-9210-b44e2282d021" providerId="AD"/>
      </p:ext>
    </p:extLst>
  </p:cmAuthor>
  <p:cmAuthor id="3" name="Sophia Skoglund" initials="SS" lastIdx="2" clrIdx="2">
    <p:extLst>
      <p:ext uri="{19B8F6BF-5375-455C-9EA6-DF929625EA0E}">
        <p15:presenceInfo xmlns:p15="http://schemas.microsoft.com/office/powerpoint/2012/main" userId="Sophia Skoglu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480"/>
    <a:srgbClr val="6CA47A"/>
    <a:srgbClr val="FFC000"/>
    <a:srgbClr val="7030A0"/>
    <a:srgbClr val="00B050"/>
    <a:srgbClr val="7E0000"/>
    <a:srgbClr val="D2672B"/>
    <a:srgbClr val="FFFFFF"/>
    <a:srgbClr val="535456"/>
    <a:srgbClr val="D0D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26" autoAdjust="0"/>
  </p:normalViewPr>
  <p:slideViewPr>
    <p:cSldViewPr snapToGrid="0">
      <p:cViewPr varScale="1">
        <p:scale>
          <a:sx n="22" d="100"/>
          <a:sy n="22" d="100"/>
        </p:scale>
        <p:origin x="29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BE465-A488-4B0E-B016-D82E7D2C06A2}" type="datetimeFigureOut">
              <a:t>1/18/2024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BD4EC-51B0-4ADA-8F9B-0D3108BFDA31}" type="slidenum">
              <a:t>‹#›</a:t>
            </a:fld>
            <a:endParaRPr lang="en-US"/>
          </a:p>
        </p:txBody>
      </p:sp>
    </p:spTree>
    <p:extLst>
      <p:ext uri="{BB962C8B-B14F-4D97-AF65-F5344CB8AC3E}">
        <p14:creationId xmlns:p14="http://schemas.microsoft.com/office/powerpoint/2010/main" val="2002842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502109"/>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userDrawn="1">
          <p15:clr>
            <a:srgbClr val="FBAE40"/>
          </p15:clr>
        </p15:guide>
        <p15:guide id="11" orient="horz" pos="2928">
          <p15:clr>
            <a:srgbClr val="FBAE40"/>
          </p15:clr>
        </p15:guide>
        <p15:guide id="14" orient="horz" pos="19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D2672B"/>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594800"/>
            <a:ext cx="4002600"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Spring</a:t>
            </a:r>
            <a:r>
              <a:rPr lang="en-US">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A47FB356-7717-45C2-83D1-743DB73E04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5984" y="852854"/>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6CA47A"/>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7" y="34594800"/>
            <a:ext cx="4845899"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Spring</a:t>
            </a:r>
            <a:r>
              <a:rPr lang="en-US" dirty="0">
                <a:solidFill>
                  <a:schemeClr val="bg1"/>
                </a:solidFill>
              </a:rPr>
              <a:t> 2021|</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67A478"/>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22114041" y="34709587"/>
            <a:ext cx="452387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 |</a:t>
            </a:r>
            <a:r>
              <a:rPr lang="en-US" spc="100" baseline="0">
                <a:solidFill>
                  <a:srgbClr val="67A478"/>
                </a:solidFill>
              </a:rPr>
              <a:t>Spring</a:t>
            </a:r>
            <a:r>
              <a:rPr lang="en-US">
                <a:solidFill>
                  <a:srgbClr val="67A478"/>
                </a:solidFill>
              </a:rPr>
              <a:t> 2021</a:t>
            </a:r>
          </a:p>
        </p:txBody>
      </p:sp>
      <p:cxnSp>
        <p:nvCxnSpPr>
          <p:cNvPr id="14" name="Straight Connector 13"/>
          <p:cNvCxnSpPr/>
          <p:nvPr userDrawn="1"/>
        </p:nvCxnSpPr>
        <p:spPr>
          <a:xfrm>
            <a:off x="1032387" y="35751321"/>
            <a:ext cx="25367226" cy="0"/>
          </a:xfrm>
          <a:prstGeom prst="line">
            <a:avLst/>
          </a:prstGeom>
          <a:ln w="190500" cap="rnd">
            <a:solidFill>
              <a:srgbClr val="67A47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032387" y="3924300"/>
            <a:ext cx="25367226" cy="0"/>
          </a:xfrm>
          <a:prstGeom prst="line">
            <a:avLst/>
          </a:prstGeom>
          <a:ln w="190500" cap="rnd">
            <a:solidFill>
              <a:srgbClr val="67A478"/>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978" y="902465"/>
            <a:ext cx="2468880" cy="246888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2430" y="34699956"/>
            <a:ext cx="4465657" cy="694944"/>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24">
          <p15:clr>
            <a:srgbClr val="FBAE40"/>
          </p15:clr>
        </p15:guide>
        <p15:guide id="9" orient="horz" pos="21336">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2ED3B0-F268-4FCD-BB72-FEC12CB3BC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12" name="Rectangle 11">
            <a:extLst>
              <a:ext uri="{FF2B5EF4-FFF2-40B4-BE49-F238E27FC236}">
                <a16:creationId xmlns:a16="http://schemas.microsoft.com/office/drawing/2014/main" id="{3C5CBE72-6597-4E15-BFF9-3907F949A482}"/>
              </a:ext>
            </a:extLst>
          </p:cNvPr>
          <p:cNvSpPr/>
          <p:nvPr userDrawn="1"/>
        </p:nvSpPr>
        <p:spPr>
          <a:xfrm>
            <a:off x="951596" y="3921870"/>
            <a:ext cx="25577857" cy="80641"/>
          </a:xfrm>
          <a:prstGeom prst="rect">
            <a:avLst/>
          </a:prstGeom>
          <a:solidFill>
            <a:srgbClr val="8A8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 sign, device, meter&#10;&#10;Description automatically generated">
            <a:extLst>
              <a:ext uri="{FF2B5EF4-FFF2-40B4-BE49-F238E27FC236}">
                <a16:creationId xmlns:a16="http://schemas.microsoft.com/office/drawing/2014/main" id="{3866FCAD-3B64-4A22-81E6-B63B6C97AD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14" name="Text Placeholder 19">
            <a:extLst>
              <a:ext uri="{FF2B5EF4-FFF2-40B4-BE49-F238E27FC236}">
                <a16:creationId xmlns:a16="http://schemas.microsoft.com/office/drawing/2014/main" id="{1CE6E228-F891-4C95-8C13-67278554D4A5}"/>
              </a:ext>
            </a:extLst>
          </p:cNvPr>
          <p:cNvSpPr>
            <a:spLocks noGrp="1"/>
          </p:cNvSpPr>
          <p:nvPr>
            <p:ph type="body" sz="quarter" idx="11" hasCustomPrompt="1"/>
          </p:nvPr>
        </p:nvSpPr>
        <p:spPr>
          <a:xfrm>
            <a:off x="4704382" y="876300"/>
            <a:ext cx="18023236" cy="2171700"/>
          </a:xfrm>
        </p:spPr>
        <p:txBody>
          <a:bodyPr anchor="ctr">
            <a:normAutofit/>
          </a:bodyPr>
          <a:lstStyle>
            <a:lvl1pPr marL="0" indent="0" algn="ctr">
              <a:buNone/>
              <a:defRPr sz="80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sp>
        <p:nvSpPr>
          <p:cNvPr id="2" name="Hexagon 1">
            <a:extLst>
              <a:ext uri="{FF2B5EF4-FFF2-40B4-BE49-F238E27FC236}">
                <a16:creationId xmlns:a16="http://schemas.microsoft.com/office/drawing/2014/main" id="{A3548DF8-FF85-C5F5-8A0B-D383BE1F915F}"/>
              </a:ext>
            </a:extLst>
          </p:cNvPr>
          <p:cNvSpPr/>
          <p:nvPr userDrawn="1"/>
        </p:nvSpPr>
        <p:spPr>
          <a:xfrm>
            <a:off x="884686" y="34613303"/>
            <a:ext cx="25644767" cy="945113"/>
          </a:xfrm>
          <a:prstGeom prst="hexag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B81C27F-F7B4-BAA9-07F5-DFC6DC70F6A1}"/>
              </a:ext>
            </a:extLst>
          </p:cNvPr>
          <p:cNvSpPr txBox="1"/>
          <p:nvPr userDrawn="1"/>
        </p:nvSpPr>
        <p:spPr>
          <a:xfrm>
            <a:off x="11706476" y="34701138"/>
            <a:ext cx="4019049" cy="769441"/>
          </a:xfrm>
          <a:prstGeom prst="rect">
            <a:avLst/>
          </a:prstGeom>
          <a:noFill/>
        </p:spPr>
        <p:txBody>
          <a:bodyPr wrap="none" rtlCol="0">
            <a:spAutoFit/>
          </a:bodyPr>
          <a:lstStyle/>
          <a:p>
            <a:r>
              <a:rPr lang="en-US" sz="4400" b="1" dirty="0">
                <a:solidFill>
                  <a:schemeClr val="bg1"/>
                </a:solidFill>
              </a:rPr>
              <a:t>DEVELOP</a:t>
            </a:r>
            <a:r>
              <a:rPr lang="en-US" sz="4400" b="1" dirty="0"/>
              <a:t> </a:t>
            </a:r>
            <a:r>
              <a:rPr lang="en-US" sz="4400" b="1" dirty="0">
                <a:solidFill>
                  <a:schemeClr val="bg1"/>
                </a:solidFill>
              </a:rPr>
              <a:t>2024</a:t>
            </a:r>
          </a:p>
        </p:txBody>
      </p:sp>
    </p:spTree>
    <p:extLst>
      <p:ext uri="{BB962C8B-B14F-4D97-AF65-F5344CB8AC3E}">
        <p14:creationId xmlns:p14="http://schemas.microsoft.com/office/powerpoint/2010/main" val="2113515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1/18/2024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0" r:id="rId1"/>
    <p:sldLayoutId id="2147483667" r:id="rId2"/>
    <p:sldLayoutId id="2147483669" r:id="rId3"/>
    <p:sldLayoutId id="2147483668" r:id="rId4"/>
    <p:sldLayoutId id="2147483671" r:id="rId5"/>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34.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13.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26.jpeg"/><Relationship Id="rId9" Type="http://schemas.openxmlformats.org/officeDocument/2006/relationships/image" Target="../media/image28.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png"/><Relationship Id="rId21" Type="http://schemas.openxmlformats.org/officeDocument/2006/relationships/image" Target="../media/image54.pn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jpe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1.png"/><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38.png"/><Relationship Id="rId26" Type="http://schemas.openxmlformats.org/officeDocument/2006/relationships/image" Target="../media/image62.png"/><Relationship Id="rId21" Type="http://schemas.openxmlformats.org/officeDocument/2006/relationships/image" Target="../media/image76.svg"/><Relationship Id="rId34" Type="http://schemas.openxmlformats.org/officeDocument/2006/relationships/image" Target="../media/image52.png"/><Relationship Id="rId7" Type="http://schemas.openxmlformats.org/officeDocument/2006/relationships/image" Target="../media/image72.png"/><Relationship Id="rId12" Type="http://schemas.openxmlformats.org/officeDocument/2006/relationships/image" Target="../media/image71.svg"/><Relationship Id="rId17" Type="http://schemas.openxmlformats.org/officeDocument/2006/relationships/image" Target="../media/image37.pn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diagramData" Target="../diagrams/data1.xml"/><Relationship Id="rId16" Type="http://schemas.openxmlformats.org/officeDocument/2006/relationships/image" Target="../media/image36.png"/><Relationship Id="rId20" Type="http://schemas.openxmlformats.org/officeDocument/2006/relationships/image" Target="../media/image75.png"/><Relationship Id="rId29" Type="http://schemas.openxmlformats.org/officeDocument/2006/relationships/image" Target="../media/image65.png"/><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54.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55.svg"/><Relationship Id="rId5" Type="http://schemas.openxmlformats.org/officeDocument/2006/relationships/diagramColors" Target="../diagrams/colors1.xml"/><Relationship Id="rId15" Type="http://schemas.openxmlformats.org/officeDocument/2006/relationships/image" Target="../media/image35.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53.png"/><Relationship Id="rId10" Type="http://schemas.openxmlformats.org/officeDocument/2006/relationships/image" Target="../media/image51.svg"/><Relationship Id="rId19" Type="http://schemas.openxmlformats.org/officeDocument/2006/relationships/image" Target="../media/image39.png"/><Relationship Id="rId31" Type="http://schemas.openxmlformats.org/officeDocument/2006/relationships/image" Target="../media/image67.png"/><Relationship Id="rId4" Type="http://schemas.openxmlformats.org/officeDocument/2006/relationships/diagramQuickStyle" Target="../diagrams/quickStyle1.xml"/><Relationship Id="rId9" Type="http://schemas.openxmlformats.org/officeDocument/2006/relationships/image" Target="../media/image50.png"/><Relationship Id="rId14" Type="http://schemas.openxmlformats.org/officeDocument/2006/relationships/image" Target="../media/image74.sv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45.png"/><Relationship Id="rId8" Type="http://schemas.openxmlformats.org/officeDocument/2006/relationships/image" Target="../media/image2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515309"/>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192690"/>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5341053"/>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3885096"/>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9775467"/>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and the PC Team approved that choice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that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8676038"/>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8117878"/>
            <a:ext cx="25575997" cy="5137406"/>
          </a:xfrm>
          <a:prstGeom prst="rect">
            <a:avLst/>
          </a:prstGeom>
        </p:spPr>
        <p:txBody>
          <a:bodyPr lIns="91440" tIns="45720" rIns="91440" bIns="45720" numCol="2"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400" dirty="0">
                <a:solidFill>
                  <a:schemeClr val="tx1">
                    <a:lumMod val="75000"/>
                    <a:lumOff val="25000"/>
                  </a:schemeClr>
                </a:solidFill>
                <a:latin typeface="Garamond"/>
              </a:rPr>
              <a:t>Use only Century Gothic (headlines/titles) and Garamond (body text) typefaces.</a:t>
            </a:r>
          </a:p>
          <a:p>
            <a:pPr marL="457200" indent="-457200">
              <a:spcAft>
                <a:spcPts val="1800"/>
              </a:spcAft>
              <a:buChar char="•"/>
            </a:pPr>
            <a:r>
              <a:rPr lang="en-US" sz="4400" dirty="0">
                <a:solidFill>
                  <a:schemeClr val="tx1">
                    <a:lumMod val="75000"/>
                    <a:lumOff val="25000"/>
                  </a:schemeClr>
                </a:solidFill>
                <a:latin typeface="Garamond"/>
              </a:rPr>
              <a:t>Font size minimum is 24 point for body text and 16 point for captions, etc.</a:t>
            </a:r>
          </a:p>
          <a:p>
            <a:pPr marL="685800" indent="-685800">
              <a:buFont typeface="Arial" panose="020B0604020202020204" pitchFamily="34" charset="0"/>
              <a:buChar char="•"/>
            </a:pPr>
            <a:r>
              <a:rPr lang="en-US" sz="4400" dirty="0">
                <a:solidFill>
                  <a:schemeClr val="tx1">
                    <a:lumMod val="75000"/>
                    <a:lumOff val="25000"/>
                  </a:schemeClr>
                </a:solidFill>
                <a:latin typeface="Garamond"/>
              </a:rPr>
              <a:t>Stay inside boundaries and retain the template header and footer</a:t>
            </a:r>
          </a:p>
          <a:p>
            <a:pPr marL="457200" indent="-457200">
              <a:buChar char="•"/>
            </a:pPr>
            <a:r>
              <a:rPr lang="en-US" sz="4400" dirty="0">
                <a:solidFill>
                  <a:schemeClr val="tx1">
                    <a:lumMod val="75000"/>
                    <a:lumOff val="25000"/>
                  </a:schemeClr>
                </a:solidFill>
                <a:latin typeface="Garamond"/>
              </a:rPr>
              <a:t>Use the align tool and automatic gridlines </a:t>
            </a:r>
          </a:p>
          <a:p>
            <a:pPr marL="457200" indent="-457200">
              <a:buChar char="•"/>
            </a:pPr>
            <a:r>
              <a:rPr lang="en-US" sz="44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400" dirty="0">
              <a:solidFill>
                <a:schemeClr val="tx1">
                  <a:lumMod val="75000"/>
                  <a:lumOff val="25000"/>
                </a:schemeClr>
              </a:solidFill>
            </a:endParaRPr>
          </a:p>
          <a:p>
            <a:pPr marL="457200" indent="-457200">
              <a:buChar char="•"/>
            </a:pPr>
            <a:endParaRPr lang="en-US" sz="44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6867691"/>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4981288"/>
            <a:ext cx="12193639" cy="11477779"/>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5341054"/>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 or in text)</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3885095"/>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4974660"/>
            <a:ext cx="12193639" cy="11477779"/>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normAutofit fontScale="92500" lnSpcReduction="20000"/>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087671"/>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509697"/>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3375155"/>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4637431"/>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extLst>
                <p:ext uri="{D42A27DB-BD31-4B8C-83A1-F6EECF244321}">
                  <p14:modId xmlns:p14="http://schemas.microsoft.com/office/powerpoint/2010/main" val="381467811"/>
                </p:ext>
              </p:extLst>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extLst>
              <p:ext uri="{D42A27DB-BD31-4B8C-83A1-F6EECF244321}">
                <p14:modId xmlns:p14="http://schemas.microsoft.com/office/powerpoint/2010/main" val="1606763154"/>
              </p:ext>
            </p:extLst>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extLst>
              <p:ext uri="{D42A27DB-BD31-4B8C-83A1-F6EECF244321}">
                <p14:modId xmlns:p14="http://schemas.microsoft.com/office/powerpoint/2010/main" val="1728481694"/>
              </p:ext>
            </p:extLst>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Ryan Hammock</DisplayName>
        <AccountId>155</AccountId>
        <AccountType/>
      </UserInfo>
      <UserInfo>
        <DisplayName>Celeste Gambino</DisplayName>
        <AccountId>80</AccountId>
        <AccountType/>
      </UserInfo>
      <UserInfo>
        <DisplayName>Tyler Pantle</DisplayName>
        <AccountId>187</AccountId>
        <AccountType/>
      </UserInfo>
      <UserInfo>
        <DisplayName>Paxton LaJoie</DisplayName>
        <AccountId>261</AccountId>
        <AccountType/>
      </UserInfo>
      <UserInfo>
        <DisplayName>Amanda Clayton</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EA19850C-B132-4F9E-91AE-B86D28DA0AF3}">
  <ds:schemaRefs>
    <ds:schemaRef ds:uri="21e6a8e8-1dff-48a6-ab9b-8d556c6946c0"/>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www.w3.org/XML/1998/namespace"/>
    <ds:schemaRef ds:uri="http://schemas.openxmlformats.org/package/2006/metadata/core-properties"/>
    <ds:schemaRef ds:uri="7df78d0b-135a-4de7-9166-7c181cd87fb4"/>
    <ds:schemaRef ds:uri="http://schemas.microsoft.com/office/2006/metadata/properties"/>
  </ds:schemaRefs>
</ds:datastoreItem>
</file>

<file path=customXml/itemProps3.xml><?xml version="1.0" encoding="utf-8"?>
<ds:datastoreItem xmlns:ds="http://schemas.openxmlformats.org/officeDocument/2006/customXml" ds:itemID="{E15B36F3-E41E-4136-8871-63BE6FE7FB31}">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2762</TotalTime>
  <Words>3032</Words>
  <Application>Microsoft Office PowerPoint</Application>
  <PresentationFormat>Custom</PresentationFormat>
  <Paragraphs>412</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Shanise Hunter</cp:lastModifiedBy>
  <cp:revision>80</cp:revision>
  <dcterms:created xsi:type="dcterms:W3CDTF">2019-02-05T16:32:03Z</dcterms:created>
  <dcterms:modified xsi:type="dcterms:W3CDTF">2024-01-18T22:02:42Z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