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A438F-8339-A25C-AE9F-0B2546734E76}" v="9" dt="2023-05-17T15:16:32.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28AA438F-8339-A25C-AE9F-0B2546734E76}"/>
    <pc:docChg chg="modSld">
      <pc:chgData name="Cecil Byles" userId="S::robert.byles@ssaihq.com::c798ae76-1ca0-48cd-999b-80a00bd13fc4" providerId="AD" clId="Web-{28AA438F-8339-A25C-AE9F-0B2546734E76}" dt="2023-05-17T15:16:32.986" v="8" actId="20577"/>
      <pc:docMkLst>
        <pc:docMk/>
      </pc:docMkLst>
      <pc:sldChg chg="modSp">
        <pc:chgData name="Cecil Byles" userId="S::robert.byles@ssaihq.com::c798ae76-1ca0-48cd-999b-80a00bd13fc4" providerId="AD" clId="Web-{28AA438F-8339-A25C-AE9F-0B2546734E76}" dt="2023-05-17T15:16:32.986" v="8" actId="20577"/>
        <pc:sldMkLst>
          <pc:docMk/>
          <pc:sldMk cId="2181180001" sldId="287"/>
        </pc:sldMkLst>
        <pc:spChg chg="mod">
          <ac:chgData name="Cecil Byles" userId="S::robert.byles@ssaihq.com::c798ae76-1ca0-48cd-999b-80a00bd13fc4" providerId="AD" clId="Web-{28AA438F-8339-A25C-AE9F-0B2546734E76}" dt="2023-05-17T15:13:36.810" v="1" actId="20577"/>
          <ac:spMkLst>
            <pc:docMk/>
            <pc:sldMk cId="2181180001" sldId="287"/>
            <ac:spMk id="11" creationId="{D555E82B-F179-4F8B-B2D9-1DB4D37AA11C}"/>
          </ac:spMkLst>
        </pc:spChg>
        <pc:spChg chg="mod">
          <ac:chgData name="Cecil Byles" userId="S::robert.byles@ssaihq.com::c798ae76-1ca0-48cd-999b-80a00bd13fc4" providerId="AD" clId="Web-{28AA438F-8339-A25C-AE9F-0B2546734E76}" dt="2023-05-17T15:13:43.435" v="4" actId="20577"/>
          <ac:spMkLst>
            <pc:docMk/>
            <pc:sldMk cId="2181180001" sldId="287"/>
            <ac:spMk id="15" creationId="{1ACF33C4-9966-42E8-BE79-279931E46A56}"/>
          </ac:spMkLst>
        </pc:spChg>
        <pc:spChg chg="mod">
          <ac:chgData name="Cecil Byles" userId="S::robert.byles@ssaihq.com::c798ae76-1ca0-48cd-999b-80a00bd13fc4" providerId="AD" clId="Web-{28AA438F-8339-A25C-AE9F-0B2546734E76}" dt="2023-05-17T15:13:40.544" v="3" actId="20577"/>
          <ac:spMkLst>
            <pc:docMk/>
            <pc:sldMk cId="2181180001" sldId="287"/>
            <ac:spMk id="17" creationId="{ADB221E4-9AAF-4C0D-8EB4-ADAA3034A1AE}"/>
          </ac:spMkLst>
        </pc:spChg>
        <pc:spChg chg="mod">
          <ac:chgData name="Cecil Byles" userId="S::robert.byles@ssaihq.com::c798ae76-1ca0-48cd-999b-80a00bd13fc4" providerId="AD" clId="Web-{28AA438F-8339-A25C-AE9F-0B2546734E76}" dt="2023-05-17T15:16:32.986" v="8" actId="20577"/>
          <ac:spMkLst>
            <pc:docMk/>
            <pc:sldMk cId="2181180001" sldId="287"/>
            <ac:spMk id="23" creationId="{A68AA469-B99C-497C-BC17-7B5F437FC624}"/>
          </ac:spMkLst>
        </pc:spChg>
        <pc:spChg chg="mod">
          <ac:chgData name="Cecil Byles" userId="S::robert.byles@ssaihq.com::c798ae76-1ca0-48cd-999b-80a00bd13fc4" providerId="AD" clId="Web-{28AA438F-8339-A25C-AE9F-0B2546734E76}" dt="2023-05-17T15:16:28.283" v="7" actId="20577"/>
          <ac:spMkLst>
            <pc:docMk/>
            <pc:sldMk cId="2181180001" sldId="287"/>
            <ac:spMk id="24" creationId="{824282AE-1F18-446C-9FD3-4C2A21C33FE3}"/>
          </ac:spMkLst>
        </pc:spChg>
        <pc:spChg chg="mod">
          <ac:chgData name="Cecil Byles" userId="S::robert.byles@ssaihq.com::c798ae76-1ca0-48cd-999b-80a00bd13fc4" providerId="AD" clId="Web-{28AA438F-8339-A25C-AE9F-0B2546734E76}" dt="2023-05-17T15:16:22.783" v="6" actId="20577"/>
          <ac:spMkLst>
            <pc:docMk/>
            <pc:sldMk cId="2181180001" sldId="287"/>
            <ac:spMk id="25" creationId="{AED740FD-B23F-487A-82EF-CCB44DE2386E}"/>
          </ac:spMkLst>
        </pc:spChg>
        <pc:spChg chg="mod">
          <ac:chgData name="Cecil Byles" userId="S::robert.byles@ssaihq.com::c798ae76-1ca0-48cd-999b-80a00bd13fc4" providerId="AD" clId="Web-{28AA438F-8339-A25C-AE9F-0B2546734E76}" dt="2023-05-17T15:16:19.283" v="5" actId="20577"/>
          <ac:spMkLst>
            <pc:docMk/>
            <pc:sldMk cId="2181180001" sldId="287"/>
            <ac:spMk id="26" creationId="{BE2524D8-B3F3-427F-A3C7-14EE8D8729F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0"/>
            </a:xfrm>
            <a:prstGeom prst="rect">
              <a:avLst/>
            </a:prstGeom>
          </p:spPr>
        </p:pic>
      </p:grpSp>
      <p:sp>
        <p:nvSpPr>
          <p:cNvPr id="155" name="Rectangle 154"/>
          <p:cNvSpPr/>
          <p:nvPr userDrawn="1"/>
        </p:nvSpPr>
        <p:spPr>
          <a:xfrm>
            <a:off x="893617" y="360122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endParaRPr lang="en-US">
              <a:solidFill>
                <a:schemeClr val="tx1">
                  <a:lumMod val="75000"/>
                  <a:lumOff val="25000"/>
                </a:schemeClr>
              </a:solidFill>
              <a:latin typeface="Garamond"/>
            </a:endParaRP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5372B3"/>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506739"/>
            <a:ext cx="2103120" cy="2083075"/>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506739"/>
            <a:ext cx="2103120" cy="2083075"/>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506739"/>
            <a:ext cx="2103120" cy="2083075"/>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506739"/>
            <a:ext cx="2103120" cy="2083075"/>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86964" y="4489317"/>
            <a:ext cx="455926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54941"/>
            <a:ext cx="2103120" cy="2083075"/>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54941"/>
            <a:ext cx="2103120" cy="2083075"/>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54941"/>
            <a:ext cx="2103120" cy="2083075"/>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54941"/>
            <a:ext cx="2103120" cy="2083075"/>
          </a:xfrm>
          <a:prstGeom prst="rect">
            <a:avLst/>
          </a:prstGeom>
        </p:spPr>
      </p:pic>
      <p:sp>
        <p:nvSpPr>
          <p:cNvPr id="61" name="Text Placeholder 1">
            <a:extLst>
              <a:ext uri="{FF2B5EF4-FFF2-40B4-BE49-F238E27FC236}">
                <a16:creationId xmlns:a16="http://schemas.microsoft.com/office/drawing/2014/main" id="{2EC89058-C013-4AAC-85A7-284EB97CF964}"/>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66" name="Text Placeholder 1">
            <a:extLst>
              <a:ext uri="{FF2B5EF4-FFF2-40B4-BE49-F238E27FC236}">
                <a16:creationId xmlns:a16="http://schemas.microsoft.com/office/drawing/2014/main" id="{7D24594C-869D-41B5-831E-08B0A4B8037E}"/>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53882"/>
            <a:ext cx="2103120" cy="2083075"/>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53882"/>
            <a:ext cx="2103120" cy="2083075"/>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53882"/>
            <a:ext cx="2103120" cy="2083075"/>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53882"/>
            <a:ext cx="2103120" cy="2083075"/>
          </a:xfrm>
          <a:prstGeom prst="rect">
            <a:avLst/>
          </a:prstGeom>
        </p:spPr>
      </p:pic>
      <p:sp>
        <p:nvSpPr>
          <p:cNvPr id="34" name="Text Placeholder 1">
            <a:extLst>
              <a:ext uri="{FF2B5EF4-FFF2-40B4-BE49-F238E27FC236}">
                <a16:creationId xmlns:a16="http://schemas.microsoft.com/office/drawing/2014/main" id="{20EC1A10-E64A-47D8-8BA6-6A26D752FB2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35" name="Text Placeholder 1">
            <a:extLst>
              <a:ext uri="{FF2B5EF4-FFF2-40B4-BE49-F238E27FC236}">
                <a16:creationId xmlns:a16="http://schemas.microsoft.com/office/drawing/2014/main" id="{CD73948C-6194-4CE3-9B6C-7A5D3013AB31}"/>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FC0ECE-0DD6-48CD-8273-BDE262F0E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12362</TotalTime>
  <Words>1524</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60</cp:revision>
  <dcterms:created xsi:type="dcterms:W3CDTF">2019-02-05T16:32:03Z</dcterms:created>
  <dcterms:modified xsi:type="dcterms:W3CDTF">2023-05-31T22:13:11Z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