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5999"/>
    <a:srgbClr val="266E98"/>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30" d="100"/>
          <a:sy n="30" d="100"/>
        </p:scale>
        <p:origin x="1205" y="-3173"/>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959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895999"/>
                </a:solidFill>
              </a:rPr>
              <a:t> |</a:t>
            </a:r>
            <a:r>
              <a:rPr lang="en-US" spc="100" baseline="0" dirty="0" smtClean="0">
                <a:solidFill>
                  <a:srgbClr val="895999"/>
                </a:solidFill>
              </a:rPr>
              <a:t>Spring</a:t>
            </a:r>
            <a:r>
              <a:rPr lang="en-US" dirty="0" smtClean="0">
                <a:solidFill>
                  <a:srgbClr val="895999"/>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0787" y="34722312"/>
            <a:ext cx="4465657" cy="694944"/>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3568" y="88392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11/17/2020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800" y="30818858"/>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8959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895999"/>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895999"/>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93903" y="310341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895999"/>
                </a:solidFill>
              </a:rPr>
              <a:t>Study Area</a:t>
            </a:r>
            <a:r>
              <a:rPr lang="en-US" sz="10000" dirty="0">
                <a:solidFill>
                  <a:srgbClr val="895999"/>
                </a:solidFill>
              </a:rPr>
              <a:t> </a:t>
            </a:r>
            <a:r>
              <a:rPr lang="en-US" sz="10000" dirty="0" smtClean="0">
                <a:solidFill>
                  <a:srgbClr val="895999"/>
                </a:solidFill>
              </a:rPr>
              <a:t>Health &amp; Air Quality</a:t>
            </a:r>
            <a:endParaRPr lang="en-US" sz="10000" dirty="0">
              <a:solidFill>
                <a:srgbClr val="895999"/>
              </a:solidFill>
            </a:endParaRPr>
          </a:p>
        </p:txBody>
      </p:sp>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9654" y="30818858"/>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9508" y="30818858"/>
            <a:ext cx="2103120" cy="2103120"/>
          </a:xfrm>
          <a:prstGeom prst="rect">
            <a:avLst/>
          </a:prstGeom>
        </p:spPr>
      </p:pic>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9362" y="30818858"/>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895999"/>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895999"/>
                </a:solidFill>
              </a:rPr>
              <a:t>Node Location </a:t>
            </a:r>
          </a:p>
        </p:txBody>
      </p:sp>
      <p:sp>
        <p:nvSpPr>
          <p:cNvPr id="4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895999"/>
                </a:solidFill>
              </a:rPr>
              <a:t>Study Area</a:t>
            </a:r>
            <a:r>
              <a:rPr lang="en-US" sz="10000" dirty="0">
                <a:solidFill>
                  <a:srgbClr val="895999"/>
                </a:solidFill>
              </a:rPr>
              <a:t> </a:t>
            </a:r>
            <a:r>
              <a:rPr lang="en-US" sz="10000" dirty="0" smtClean="0">
                <a:solidFill>
                  <a:srgbClr val="895999"/>
                </a:solidFill>
              </a:rPr>
              <a:t>Health &amp; Air Quality</a:t>
            </a:r>
            <a:endParaRPr lang="en-US" sz="10000" dirty="0">
              <a:solidFill>
                <a:srgbClr val="895999"/>
              </a:solidFill>
            </a:endParaRP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30844258"/>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4254" y="30844258"/>
            <a:ext cx="2103120" cy="2103120"/>
          </a:xfrm>
          <a:prstGeom prst="rect">
            <a:avLst/>
          </a:prstGeom>
        </p:spPr>
      </p:pic>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4108" y="30844258"/>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3962" y="30844258"/>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895999"/>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895999"/>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895999"/>
                </a:solidFill>
              </a:rPr>
              <a:t>Study Area</a:t>
            </a:r>
            <a:r>
              <a:rPr lang="en-US" sz="10000" dirty="0">
                <a:solidFill>
                  <a:srgbClr val="895999"/>
                </a:solidFill>
              </a:rPr>
              <a:t> </a:t>
            </a:r>
            <a:r>
              <a:rPr lang="en-US" sz="10000" dirty="0" smtClean="0">
                <a:solidFill>
                  <a:srgbClr val="895999"/>
                </a:solidFill>
              </a:rPr>
              <a:t>Health &amp; Air Quality</a:t>
            </a:r>
            <a:endParaRPr lang="en-US" sz="10000" dirty="0">
              <a:solidFill>
                <a:srgbClr val="895999"/>
              </a:solidFill>
            </a:endParaRP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0200" y="30818858"/>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0054" y="30818858"/>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908" y="30818858"/>
            <a:ext cx="2103120" cy="2103120"/>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19762" y="30818858"/>
            <a:ext cx="2103120" cy="2103120"/>
          </a:xfrm>
          <a:prstGeom prst="rect">
            <a:avLst/>
          </a:prstGeom>
        </p:spPr>
      </p:pic>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25127</TotalTime>
  <Words>1401</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174</cp:revision>
  <dcterms:created xsi:type="dcterms:W3CDTF">2019-02-05T16:32:03Z</dcterms:created>
  <dcterms:modified xsi:type="dcterms:W3CDTF">2020-11-18T12:10:40Z</dcterms:modified>
</cp:coreProperties>
</file>