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6" r:id="rId2"/>
    <p:sldId id="259" r:id="rId3"/>
    <p:sldId id="260" r:id="rId4"/>
    <p:sldId id="261" r:id="rId5"/>
    <p:sldId id="262" r:id="rId6"/>
    <p:sldId id="263" r:id="rId7"/>
    <p:sldId id="264" r:id="rId8"/>
    <p:sldId id="265" r:id="rId9"/>
    <p:sldId id="257" r:id="rId10"/>
    <p:sldId id="266" r:id="rId11"/>
    <p:sldId id="267" r:id="rId12"/>
    <p:sldId id="25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AEB3"/>
    <a:srgbClr val="316E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036" autoAdjust="0"/>
  </p:normalViewPr>
  <p:slideViewPr>
    <p:cSldViewPr snapToGrid="0" showGuides="1">
      <p:cViewPr varScale="1">
        <p:scale>
          <a:sx n="98" d="100"/>
          <a:sy n="98" d="100"/>
        </p:scale>
        <p:origin x="1074" y="7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62657F-0845-4E5B-BB5C-57E3C167EF73}" type="datetimeFigureOut">
              <a:rPr lang="en-US" smtClean="0"/>
              <a:t>5/28/2024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057FE6-6322-4D11-880D-2FA52E1BE591}" type="slidenum">
              <a:rPr lang="en-US" smtClean="0"/>
              <a:t>‹#›</a:t>
            </a:fld>
            <a:endParaRPr lang="en-US"/>
          </a:p>
        </p:txBody>
      </p:sp>
    </p:spTree>
    <p:extLst>
      <p:ext uri="{BB962C8B-B14F-4D97-AF65-F5344CB8AC3E}">
        <p14:creationId xmlns:p14="http://schemas.microsoft.com/office/powerpoint/2010/main" val="3726477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p:txBody>
      </p:sp>
      <p:sp>
        <p:nvSpPr>
          <p:cNvPr id="4" name="Slide Number Placeholder 3"/>
          <p:cNvSpPr>
            <a:spLocks noGrp="1"/>
          </p:cNvSpPr>
          <p:nvPr>
            <p:ph type="sldNum" sz="quarter" idx="5"/>
          </p:nvPr>
        </p:nvSpPr>
        <p:spPr/>
        <p:txBody>
          <a:bodyPr/>
          <a:lstStyle/>
          <a:p>
            <a:fld id="{FA057FE6-6322-4D11-880D-2FA52E1BE591}" type="slidenum">
              <a:rPr lang="en-US" smtClean="0"/>
              <a:t>1</a:t>
            </a:fld>
            <a:endParaRPr lang="en-US"/>
          </a:p>
        </p:txBody>
      </p:sp>
    </p:spTree>
    <p:extLst>
      <p:ext uri="{BB962C8B-B14F-4D97-AF65-F5344CB8AC3E}">
        <p14:creationId xmlns:p14="http://schemas.microsoft.com/office/powerpoint/2010/main" val="1943347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FA057FE6-6322-4D11-880D-2FA52E1BE591}" type="slidenum">
              <a:rPr lang="en-US" smtClean="0"/>
              <a:t>10</a:t>
            </a:fld>
            <a:endParaRPr lang="en-US"/>
          </a:p>
        </p:txBody>
      </p:sp>
    </p:spTree>
    <p:extLst>
      <p:ext uri="{BB962C8B-B14F-4D97-AF65-F5344CB8AC3E}">
        <p14:creationId xmlns:p14="http://schemas.microsoft.com/office/powerpoint/2010/main" val="104904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FA057FE6-6322-4D11-880D-2FA52E1BE591}" type="slidenum">
              <a:rPr lang="en-US" smtClean="0"/>
              <a:t>11</a:t>
            </a:fld>
            <a:endParaRPr lang="en-US"/>
          </a:p>
        </p:txBody>
      </p:sp>
    </p:spTree>
    <p:extLst>
      <p:ext uri="{BB962C8B-B14F-4D97-AF65-F5344CB8AC3E}">
        <p14:creationId xmlns:p14="http://schemas.microsoft.com/office/powerpoint/2010/main" val="2516894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FA057FE6-6322-4D11-880D-2FA52E1BE591}" type="slidenum">
              <a:rPr lang="en-US" smtClean="0"/>
              <a:t>12</a:t>
            </a:fld>
            <a:endParaRPr lang="en-US"/>
          </a:p>
        </p:txBody>
      </p:sp>
    </p:spTree>
    <p:extLst>
      <p:ext uri="{BB962C8B-B14F-4D97-AF65-F5344CB8AC3E}">
        <p14:creationId xmlns:p14="http://schemas.microsoft.com/office/powerpoint/2010/main" val="876980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FA057FE6-6322-4D11-880D-2FA52E1BE591}" type="slidenum">
              <a:rPr lang="en-US" smtClean="0"/>
              <a:t>2</a:t>
            </a:fld>
            <a:endParaRPr lang="en-US"/>
          </a:p>
        </p:txBody>
      </p:sp>
    </p:spTree>
    <p:extLst>
      <p:ext uri="{BB962C8B-B14F-4D97-AF65-F5344CB8AC3E}">
        <p14:creationId xmlns:p14="http://schemas.microsoft.com/office/powerpoint/2010/main" val="2887026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FA057FE6-6322-4D11-880D-2FA52E1BE591}" type="slidenum">
              <a:rPr lang="en-US" smtClean="0"/>
              <a:t>3</a:t>
            </a:fld>
            <a:endParaRPr lang="en-US"/>
          </a:p>
        </p:txBody>
      </p:sp>
    </p:spTree>
    <p:extLst>
      <p:ext uri="{BB962C8B-B14F-4D97-AF65-F5344CB8AC3E}">
        <p14:creationId xmlns:p14="http://schemas.microsoft.com/office/powerpoint/2010/main" val="2173736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FA057FE6-6322-4D11-880D-2FA52E1BE591}" type="slidenum">
              <a:rPr lang="en-US" smtClean="0"/>
              <a:t>4</a:t>
            </a:fld>
            <a:endParaRPr lang="en-US"/>
          </a:p>
        </p:txBody>
      </p:sp>
    </p:spTree>
    <p:extLst>
      <p:ext uri="{BB962C8B-B14F-4D97-AF65-F5344CB8AC3E}">
        <p14:creationId xmlns:p14="http://schemas.microsoft.com/office/powerpoint/2010/main" val="3039551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FA057FE6-6322-4D11-880D-2FA52E1BE591}" type="slidenum">
              <a:rPr lang="en-US" smtClean="0"/>
              <a:t>5</a:t>
            </a:fld>
            <a:endParaRPr lang="en-US"/>
          </a:p>
        </p:txBody>
      </p:sp>
    </p:spTree>
    <p:extLst>
      <p:ext uri="{BB962C8B-B14F-4D97-AF65-F5344CB8AC3E}">
        <p14:creationId xmlns:p14="http://schemas.microsoft.com/office/powerpoint/2010/main" val="2472599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FA057FE6-6322-4D11-880D-2FA52E1BE591}" type="slidenum">
              <a:rPr lang="en-US" smtClean="0"/>
              <a:t>6</a:t>
            </a:fld>
            <a:endParaRPr lang="en-US"/>
          </a:p>
        </p:txBody>
      </p:sp>
    </p:spTree>
    <p:extLst>
      <p:ext uri="{BB962C8B-B14F-4D97-AF65-F5344CB8AC3E}">
        <p14:creationId xmlns:p14="http://schemas.microsoft.com/office/powerpoint/2010/main" val="2972015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FA057FE6-6322-4D11-880D-2FA52E1BE591}" type="slidenum">
              <a:rPr lang="en-US" smtClean="0"/>
              <a:t>7</a:t>
            </a:fld>
            <a:endParaRPr lang="en-US"/>
          </a:p>
        </p:txBody>
      </p:sp>
    </p:spTree>
    <p:extLst>
      <p:ext uri="{BB962C8B-B14F-4D97-AF65-F5344CB8AC3E}">
        <p14:creationId xmlns:p14="http://schemas.microsoft.com/office/powerpoint/2010/main" val="1936849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FA057FE6-6322-4D11-880D-2FA52E1BE591}" type="slidenum">
              <a:rPr lang="en-US" smtClean="0"/>
              <a:t>8</a:t>
            </a:fld>
            <a:endParaRPr lang="en-US"/>
          </a:p>
        </p:txBody>
      </p:sp>
    </p:spTree>
    <p:extLst>
      <p:ext uri="{BB962C8B-B14F-4D97-AF65-F5344CB8AC3E}">
        <p14:creationId xmlns:p14="http://schemas.microsoft.com/office/powerpoint/2010/main" val="3082748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FA057FE6-6322-4D11-880D-2FA52E1BE591}" type="slidenum">
              <a:rPr lang="en-US" smtClean="0"/>
              <a:t>9</a:t>
            </a:fld>
            <a:endParaRPr lang="en-US"/>
          </a:p>
        </p:txBody>
      </p:sp>
    </p:spTree>
    <p:extLst>
      <p:ext uri="{BB962C8B-B14F-4D97-AF65-F5344CB8AC3E}">
        <p14:creationId xmlns:p14="http://schemas.microsoft.com/office/powerpoint/2010/main" val="14023128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3" name="Parallelogram 32" hidden="1">
            <a:extLst>
              <a:ext uri="{FF2B5EF4-FFF2-40B4-BE49-F238E27FC236}">
                <a16:creationId xmlns:a16="http://schemas.microsoft.com/office/drawing/2014/main" id="{30F2A8E2-7B7A-52E8-1469-DF65D54F9371}"/>
              </a:ext>
            </a:extLst>
          </p:cNvPr>
          <p:cNvSpPr/>
          <p:nvPr userDrawn="1"/>
        </p:nvSpPr>
        <p:spPr>
          <a:xfrm>
            <a:off x="1903344" y="-20320"/>
            <a:ext cx="4439916" cy="6878320"/>
          </a:xfrm>
          <a:prstGeom prst="parallelogram">
            <a:avLst>
              <a:gd name="adj" fmla="val 47883"/>
            </a:avLst>
          </a:prstGeom>
          <a:gradFill flip="none" rotWithShape="1">
            <a:gsLst>
              <a:gs pos="0">
                <a:srgbClr val="4DAEB3">
                  <a:shade val="30000"/>
                  <a:satMod val="115000"/>
                </a:srgbClr>
              </a:gs>
              <a:gs pos="50000">
                <a:srgbClr val="4DAEB3">
                  <a:shade val="67500"/>
                  <a:satMod val="115000"/>
                </a:srgbClr>
              </a:gs>
              <a:gs pos="100000">
                <a:srgbClr val="4DAEB3">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C24044-F600-0F26-1399-F9615538037E}"/>
              </a:ext>
            </a:extLst>
          </p:cNvPr>
          <p:cNvSpPr>
            <a:spLocks noGrp="1"/>
          </p:cNvSpPr>
          <p:nvPr>
            <p:ph type="title" hasCustomPrompt="1"/>
          </p:nvPr>
        </p:nvSpPr>
        <p:spPr>
          <a:xfrm>
            <a:off x="6379770" y="1282064"/>
            <a:ext cx="5551788" cy="1991533"/>
          </a:xfrm>
        </p:spPr>
        <p:txBody>
          <a:bodyPr>
            <a:normAutofit/>
          </a:bodyPr>
          <a:lstStyle>
            <a:lvl1pPr>
              <a:defRPr sz="4000">
                <a:solidFill>
                  <a:srgbClr val="4DAEB3"/>
                </a:solidFill>
              </a:defRPr>
            </a:lvl1pPr>
          </a:lstStyle>
          <a:p>
            <a:r>
              <a:rPr lang="en-US" dirty="0"/>
              <a:t>STUDY AREA</a:t>
            </a:r>
            <a:br>
              <a:rPr lang="en-US" dirty="0"/>
            </a:br>
            <a:r>
              <a:rPr lang="en-US" dirty="0"/>
              <a:t>WATER RESOURCES</a:t>
            </a:r>
            <a:br>
              <a:rPr lang="en-US" dirty="0"/>
            </a:br>
            <a:r>
              <a:rPr lang="en-US" dirty="0"/>
              <a:t>(ALL CAPS)</a:t>
            </a:r>
          </a:p>
        </p:txBody>
      </p:sp>
      <p:sp>
        <p:nvSpPr>
          <p:cNvPr id="3" name="Content Placeholder 2">
            <a:extLst>
              <a:ext uri="{FF2B5EF4-FFF2-40B4-BE49-F238E27FC236}">
                <a16:creationId xmlns:a16="http://schemas.microsoft.com/office/drawing/2014/main" id="{2081B911-6836-70D9-3D3F-5E7D8864E9A7}"/>
              </a:ext>
            </a:extLst>
          </p:cNvPr>
          <p:cNvSpPr>
            <a:spLocks noGrp="1"/>
          </p:cNvSpPr>
          <p:nvPr>
            <p:ph idx="1" hasCustomPrompt="1"/>
          </p:nvPr>
        </p:nvSpPr>
        <p:spPr>
          <a:xfrm>
            <a:off x="6379770" y="3358733"/>
            <a:ext cx="5545530" cy="512040"/>
          </a:xfrm>
          <a:prstGeom prst="rect">
            <a:avLst/>
          </a:prstGeom>
        </p:spPr>
        <p:txBody>
          <a:bodyPr/>
          <a:lstStyle>
            <a:lvl1pPr>
              <a:defRPr>
                <a:solidFill>
                  <a:srgbClr val="4DAEB3"/>
                </a:solidFill>
              </a:defRPr>
            </a:lvl1pPr>
          </a:lstStyle>
          <a:p>
            <a:pPr lvl="0"/>
            <a:r>
              <a:rPr lang="en-US" dirty="0"/>
              <a:t>Project Long Title (Title Case)</a:t>
            </a:r>
          </a:p>
        </p:txBody>
      </p:sp>
      <p:grpSp>
        <p:nvGrpSpPr>
          <p:cNvPr id="10" name="Group 9">
            <a:extLst>
              <a:ext uri="{FF2B5EF4-FFF2-40B4-BE49-F238E27FC236}">
                <a16:creationId xmlns:a16="http://schemas.microsoft.com/office/drawing/2014/main" id="{C686A37E-4511-7883-7B85-68DAE1ECC968}"/>
              </a:ext>
            </a:extLst>
          </p:cNvPr>
          <p:cNvGrpSpPr/>
          <p:nvPr userDrawn="1"/>
        </p:nvGrpSpPr>
        <p:grpSpPr>
          <a:xfrm>
            <a:off x="9322544" y="381671"/>
            <a:ext cx="2609014" cy="741586"/>
            <a:chOff x="9147470" y="238125"/>
            <a:chExt cx="2609014" cy="741586"/>
          </a:xfrm>
        </p:grpSpPr>
        <p:pic>
          <p:nvPicPr>
            <p:cNvPr id="11" name="Picture 10">
              <a:extLst>
                <a:ext uri="{FF2B5EF4-FFF2-40B4-BE49-F238E27FC236}">
                  <a16:creationId xmlns:a16="http://schemas.microsoft.com/office/drawing/2014/main" id="{A25EADDE-DA27-DAF8-8CB3-2F023FA946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12" name="TextBox 11">
              <a:extLst>
                <a:ext uri="{FF2B5EF4-FFF2-40B4-BE49-F238E27FC236}">
                  <a16:creationId xmlns:a16="http://schemas.microsoft.com/office/drawing/2014/main" id="{EC985A66-2CD4-2569-320D-CB51B8C3DDD1}"/>
                </a:ext>
              </a:extLst>
            </p:cNvPr>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BC9CE837-41AB-5993-883A-4CF4EAAE591B}"/>
                </a:ext>
              </a:extLst>
            </p:cNvPr>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01E2F97F-EA63-1247-DA93-DEE3ADEFA101}"/>
              </a:ext>
            </a:extLst>
          </p:cNvPr>
          <p:cNvCxnSpPr>
            <a:cxnSpLocks/>
          </p:cNvCxnSpPr>
          <p:nvPr userDrawn="1"/>
        </p:nvCxnSpPr>
        <p:spPr>
          <a:xfrm>
            <a:off x="6350873" y="4053075"/>
            <a:ext cx="5574427" cy="0"/>
          </a:xfrm>
          <a:prstGeom prst="line">
            <a:avLst/>
          </a:prstGeom>
          <a:ln>
            <a:solidFill>
              <a:srgbClr val="316E71"/>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C465560D-224E-6477-5001-6F202A108419}"/>
              </a:ext>
            </a:extLst>
          </p:cNvPr>
          <p:cNvSpPr>
            <a:spLocks noGrp="1"/>
          </p:cNvSpPr>
          <p:nvPr>
            <p:ph type="body" sz="quarter" idx="17" hasCustomPrompt="1"/>
          </p:nvPr>
        </p:nvSpPr>
        <p:spPr>
          <a:xfrm>
            <a:off x="6350873" y="4240201"/>
            <a:ext cx="2595384" cy="512064"/>
          </a:xfrm>
          <a:prstGeom prst="rect">
            <a:avLst/>
          </a:prstGeom>
        </p:spPr>
        <p:txBody>
          <a:bodyPr>
            <a:normAutofit/>
          </a:bodyPr>
          <a:lstStyle>
            <a:lvl1pPr>
              <a:defRPr sz="2200"/>
            </a:lvl1pPr>
          </a:lstStyle>
          <a:p>
            <a:pPr lvl="0"/>
            <a:r>
              <a:rPr lang="en-US" dirty="0"/>
              <a:t>Team Member</a:t>
            </a:r>
          </a:p>
        </p:txBody>
      </p:sp>
      <p:sp>
        <p:nvSpPr>
          <p:cNvPr id="26" name="Text Placeholder 24">
            <a:extLst>
              <a:ext uri="{FF2B5EF4-FFF2-40B4-BE49-F238E27FC236}">
                <a16:creationId xmlns:a16="http://schemas.microsoft.com/office/drawing/2014/main" id="{E0C96220-BC1F-B0F4-CF26-971C3715066B}"/>
              </a:ext>
            </a:extLst>
          </p:cNvPr>
          <p:cNvSpPr>
            <a:spLocks noGrp="1"/>
          </p:cNvSpPr>
          <p:nvPr>
            <p:ph type="body" sz="quarter" idx="18" hasCustomPrompt="1"/>
          </p:nvPr>
        </p:nvSpPr>
        <p:spPr>
          <a:xfrm>
            <a:off x="6350873" y="4752265"/>
            <a:ext cx="2595384" cy="512064"/>
          </a:xfrm>
          <a:prstGeom prst="rect">
            <a:avLst/>
          </a:prstGeom>
        </p:spPr>
        <p:txBody>
          <a:bodyPr>
            <a:normAutofit/>
          </a:bodyPr>
          <a:lstStyle>
            <a:lvl1pPr>
              <a:defRPr sz="2200"/>
            </a:lvl1pPr>
          </a:lstStyle>
          <a:p>
            <a:pPr lvl="0"/>
            <a:r>
              <a:rPr lang="en-US" dirty="0"/>
              <a:t>Team Member</a:t>
            </a:r>
          </a:p>
        </p:txBody>
      </p:sp>
      <p:sp>
        <p:nvSpPr>
          <p:cNvPr id="27" name="Text Placeholder 24">
            <a:extLst>
              <a:ext uri="{FF2B5EF4-FFF2-40B4-BE49-F238E27FC236}">
                <a16:creationId xmlns:a16="http://schemas.microsoft.com/office/drawing/2014/main" id="{43E057FB-DE24-C87C-5A9A-8F60A7CF79E9}"/>
              </a:ext>
            </a:extLst>
          </p:cNvPr>
          <p:cNvSpPr>
            <a:spLocks noGrp="1"/>
          </p:cNvSpPr>
          <p:nvPr>
            <p:ph type="body" sz="quarter" idx="19" hasCustomPrompt="1"/>
          </p:nvPr>
        </p:nvSpPr>
        <p:spPr>
          <a:xfrm>
            <a:off x="6350873" y="5258712"/>
            <a:ext cx="2595384" cy="512064"/>
          </a:xfrm>
          <a:prstGeom prst="rect">
            <a:avLst/>
          </a:prstGeom>
        </p:spPr>
        <p:txBody>
          <a:bodyPr>
            <a:normAutofit/>
          </a:bodyPr>
          <a:lstStyle>
            <a:lvl1pPr>
              <a:defRPr sz="2200"/>
            </a:lvl1pPr>
          </a:lstStyle>
          <a:p>
            <a:pPr lvl="0"/>
            <a:r>
              <a:rPr lang="en-US" dirty="0"/>
              <a:t>Team Member</a:t>
            </a:r>
          </a:p>
        </p:txBody>
      </p:sp>
      <p:sp>
        <p:nvSpPr>
          <p:cNvPr id="28" name="Text Placeholder 24">
            <a:extLst>
              <a:ext uri="{FF2B5EF4-FFF2-40B4-BE49-F238E27FC236}">
                <a16:creationId xmlns:a16="http://schemas.microsoft.com/office/drawing/2014/main" id="{E11CC762-C0B0-A50C-B94F-4CC962378B40}"/>
              </a:ext>
            </a:extLst>
          </p:cNvPr>
          <p:cNvSpPr>
            <a:spLocks noGrp="1"/>
          </p:cNvSpPr>
          <p:nvPr>
            <p:ph type="body" sz="quarter" idx="20" hasCustomPrompt="1"/>
          </p:nvPr>
        </p:nvSpPr>
        <p:spPr>
          <a:xfrm>
            <a:off x="9322544" y="4240201"/>
            <a:ext cx="2595385" cy="512064"/>
          </a:xfrm>
          <a:prstGeom prst="rect">
            <a:avLst/>
          </a:prstGeom>
        </p:spPr>
        <p:txBody>
          <a:bodyPr>
            <a:normAutofit/>
          </a:bodyPr>
          <a:lstStyle>
            <a:lvl1pPr>
              <a:defRPr sz="2200"/>
            </a:lvl1pPr>
          </a:lstStyle>
          <a:p>
            <a:pPr lvl="0"/>
            <a:r>
              <a:rPr lang="en-US" dirty="0"/>
              <a:t>Team Member</a:t>
            </a:r>
          </a:p>
        </p:txBody>
      </p:sp>
      <p:sp>
        <p:nvSpPr>
          <p:cNvPr id="29" name="Text Placeholder 24">
            <a:extLst>
              <a:ext uri="{FF2B5EF4-FFF2-40B4-BE49-F238E27FC236}">
                <a16:creationId xmlns:a16="http://schemas.microsoft.com/office/drawing/2014/main" id="{757D0F30-2AE7-01E5-2D87-31F421834949}"/>
              </a:ext>
            </a:extLst>
          </p:cNvPr>
          <p:cNvSpPr>
            <a:spLocks noGrp="1"/>
          </p:cNvSpPr>
          <p:nvPr>
            <p:ph type="body" sz="quarter" idx="21" hasCustomPrompt="1"/>
          </p:nvPr>
        </p:nvSpPr>
        <p:spPr>
          <a:xfrm>
            <a:off x="9322544" y="4752265"/>
            <a:ext cx="2595385" cy="512064"/>
          </a:xfrm>
          <a:prstGeom prst="rect">
            <a:avLst/>
          </a:prstGeom>
        </p:spPr>
        <p:txBody>
          <a:bodyPr>
            <a:normAutofit/>
          </a:bodyPr>
          <a:lstStyle>
            <a:lvl1pPr>
              <a:defRPr sz="2200"/>
            </a:lvl1pPr>
          </a:lstStyle>
          <a:p>
            <a:pPr lvl="0"/>
            <a:r>
              <a:rPr lang="en-US" dirty="0"/>
              <a:t>Team Member</a:t>
            </a:r>
          </a:p>
        </p:txBody>
      </p:sp>
      <p:sp>
        <p:nvSpPr>
          <p:cNvPr id="30" name="Text Placeholder 24">
            <a:extLst>
              <a:ext uri="{FF2B5EF4-FFF2-40B4-BE49-F238E27FC236}">
                <a16:creationId xmlns:a16="http://schemas.microsoft.com/office/drawing/2014/main" id="{63585C19-6978-573D-6282-A058FE8120D1}"/>
              </a:ext>
            </a:extLst>
          </p:cNvPr>
          <p:cNvSpPr>
            <a:spLocks noGrp="1"/>
          </p:cNvSpPr>
          <p:nvPr>
            <p:ph type="body" sz="quarter" idx="22" hasCustomPrompt="1"/>
          </p:nvPr>
        </p:nvSpPr>
        <p:spPr>
          <a:xfrm>
            <a:off x="9322544" y="5258712"/>
            <a:ext cx="2595385" cy="512064"/>
          </a:xfrm>
          <a:prstGeom prst="rect">
            <a:avLst/>
          </a:prstGeom>
        </p:spPr>
        <p:txBody>
          <a:bodyPr>
            <a:normAutofit/>
          </a:bodyPr>
          <a:lstStyle>
            <a:lvl1pPr>
              <a:defRPr sz="2200"/>
            </a:lvl1pPr>
          </a:lstStyle>
          <a:p>
            <a:pPr lvl="0"/>
            <a:r>
              <a:rPr lang="en-US" dirty="0"/>
              <a:t>Team Member</a:t>
            </a:r>
          </a:p>
        </p:txBody>
      </p:sp>
      <p:grpSp>
        <p:nvGrpSpPr>
          <p:cNvPr id="34" name="Group 33" hidden="1">
            <a:extLst>
              <a:ext uri="{FF2B5EF4-FFF2-40B4-BE49-F238E27FC236}">
                <a16:creationId xmlns:a16="http://schemas.microsoft.com/office/drawing/2014/main" id="{D2697244-63D3-7E7B-5820-0B6E37B8452F}"/>
              </a:ext>
            </a:extLst>
          </p:cNvPr>
          <p:cNvGrpSpPr/>
          <p:nvPr userDrawn="1"/>
        </p:nvGrpSpPr>
        <p:grpSpPr>
          <a:xfrm>
            <a:off x="-1449781" y="-1473777"/>
            <a:ext cx="7545781" cy="10299576"/>
            <a:chOff x="-1449781" y="-1473777"/>
            <a:chExt cx="7545781" cy="10299576"/>
          </a:xfrm>
          <a:blipFill dpi="0" rotWithShape="1">
            <a:blip r:embed="rId3"/>
            <a:srcRect/>
            <a:stretch>
              <a:fillRect/>
            </a:stretch>
          </a:blipFill>
        </p:grpSpPr>
        <p:sp>
          <p:nvSpPr>
            <p:cNvPr id="5" name="Picture Placeholder 2">
              <a:extLst>
                <a:ext uri="{FF2B5EF4-FFF2-40B4-BE49-F238E27FC236}">
                  <a16:creationId xmlns:a16="http://schemas.microsoft.com/office/drawing/2014/main" id="{2E03D62D-9263-B984-489C-EDBE3ECA5893}"/>
                </a:ext>
              </a:extLst>
            </p:cNvPr>
            <p:cNvSpPr txBox="1">
              <a:spLocks/>
            </p:cNvSpPr>
            <p:nvPr userDrawn="1"/>
          </p:nvSpPr>
          <p:spPr>
            <a:xfrm>
              <a:off x="-1449781" y="2403061"/>
              <a:ext cx="2867054" cy="2505452"/>
            </a:xfrm>
            <a:prstGeom prst="hexagon">
              <a:avLst/>
            </a:prstGeom>
            <a:grpFill/>
            <a:ln>
              <a:noFill/>
            </a:ln>
            <a:effectLst>
              <a:outerShdw blurRad="50800" dist="38100" dir="2700000" algn="tl" rotWithShape="0">
                <a:prstClr val="black">
                  <a:alpha val="40000"/>
                </a:prstClr>
              </a:outerShdw>
            </a:effectLst>
          </p:spPr>
        </p:sp>
        <p:sp>
          <p:nvSpPr>
            <p:cNvPr id="6" name="Picture Placeholder 2">
              <a:extLst>
                <a:ext uri="{FF2B5EF4-FFF2-40B4-BE49-F238E27FC236}">
                  <a16:creationId xmlns:a16="http://schemas.microsoft.com/office/drawing/2014/main" id="{6FBFC9D8-99B7-4258-AA3A-DBE0625DBD7B}"/>
                </a:ext>
              </a:extLst>
            </p:cNvPr>
            <p:cNvSpPr txBox="1">
              <a:spLocks/>
            </p:cNvSpPr>
            <p:nvPr userDrawn="1"/>
          </p:nvSpPr>
          <p:spPr>
            <a:xfrm>
              <a:off x="-1449781" y="5013525"/>
              <a:ext cx="2867054" cy="2505452"/>
            </a:xfrm>
            <a:prstGeom prst="hexagon">
              <a:avLst/>
            </a:prstGeom>
            <a:grpFill/>
            <a:ln>
              <a:noFill/>
            </a:ln>
            <a:effectLst>
              <a:outerShdw blurRad="50800" dist="38100" dir="2700000" algn="tl" rotWithShape="0">
                <a:prstClr val="black">
                  <a:alpha val="40000"/>
                </a:prstClr>
              </a:outerShdw>
            </a:effectLst>
          </p:spPr>
        </p:sp>
        <p:sp>
          <p:nvSpPr>
            <p:cNvPr id="7" name="Picture Placeholder 2">
              <a:extLst>
                <a:ext uri="{FF2B5EF4-FFF2-40B4-BE49-F238E27FC236}">
                  <a16:creationId xmlns:a16="http://schemas.microsoft.com/office/drawing/2014/main" id="{21D35522-8119-0FF8-21CE-9904B0921E38}"/>
                </a:ext>
              </a:extLst>
            </p:cNvPr>
            <p:cNvSpPr txBox="1">
              <a:spLocks/>
            </p:cNvSpPr>
            <p:nvPr userDrawn="1"/>
          </p:nvSpPr>
          <p:spPr>
            <a:xfrm>
              <a:off x="886707" y="1124064"/>
              <a:ext cx="2867054" cy="2505452"/>
            </a:xfrm>
            <a:prstGeom prst="hexagon">
              <a:avLst/>
            </a:prstGeom>
            <a:grpFill/>
            <a:ln>
              <a:noFill/>
            </a:ln>
            <a:effectLst>
              <a:outerShdw blurRad="50800" dist="38100" dir="2700000" algn="tl" rotWithShape="0">
                <a:prstClr val="black">
                  <a:alpha val="40000"/>
                </a:prstClr>
              </a:outerShdw>
            </a:effectLst>
          </p:spPr>
        </p:sp>
        <p:sp>
          <p:nvSpPr>
            <p:cNvPr id="14" name="Picture Placeholder 2">
              <a:extLst>
                <a:ext uri="{FF2B5EF4-FFF2-40B4-BE49-F238E27FC236}">
                  <a16:creationId xmlns:a16="http://schemas.microsoft.com/office/drawing/2014/main" id="{1503D125-72F7-57F7-0008-0C76D01DE6B4}"/>
                </a:ext>
              </a:extLst>
            </p:cNvPr>
            <p:cNvSpPr txBox="1">
              <a:spLocks/>
            </p:cNvSpPr>
            <p:nvPr userDrawn="1"/>
          </p:nvSpPr>
          <p:spPr>
            <a:xfrm>
              <a:off x="886707" y="3721905"/>
              <a:ext cx="2867054" cy="2505452"/>
            </a:xfrm>
            <a:prstGeom prst="hexagon">
              <a:avLst/>
            </a:prstGeom>
            <a:grpFill/>
            <a:ln>
              <a:noFill/>
            </a:ln>
            <a:effectLst>
              <a:outerShdw blurRad="50800" dist="38100" dir="2700000" algn="tl" rotWithShape="0">
                <a:prstClr val="black">
                  <a:alpha val="40000"/>
                </a:prstClr>
              </a:outerShdw>
            </a:effectLst>
          </p:spPr>
        </p:sp>
        <p:sp>
          <p:nvSpPr>
            <p:cNvPr id="15" name="Picture Placeholder 2">
              <a:extLst>
                <a:ext uri="{FF2B5EF4-FFF2-40B4-BE49-F238E27FC236}">
                  <a16:creationId xmlns:a16="http://schemas.microsoft.com/office/drawing/2014/main" id="{DE5F4962-473D-4B8A-BF61-968FBE514B6A}"/>
                </a:ext>
              </a:extLst>
            </p:cNvPr>
            <p:cNvSpPr txBox="1">
              <a:spLocks/>
            </p:cNvSpPr>
            <p:nvPr userDrawn="1"/>
          </p:nvSpPr>
          <p:spPr>
            <a:xfrm>
              <a:off x="886707" y="6320347"/>
              <a:ext cx="2867054" cy="2505452"/>
            </a:xfrm>
            <a:prstGeom prst="hexagon">
              <a:avLst/>
            </a:prstGeom>
            <a:grpFill/>
            <a:ln>
              <a:noFill/>
            </a:ln>
            <a:effectLst>
              <a:outerShdw blurRad="50800" dist="38100" dir="2700000" algn="tl" rotWithShape="0">
                <a:prstClr val="black">
                  <a:alpha val="40000"/>
                </a:prstClr>
              </a:outerShdw>
            </a:effectLst>
          </p:spPr>
        </p:sp>
        <p:sp>
          <p:nvSpPr>
            <p:cNvPr id="16" name="Picture Placeholder 2">
              <a:extLst>
                <a:ext uri="{FF2B5EF4-FFF2-40B4-BE49-F238E27FC236}">
                  <a16:creationId xmlns:a16="http://schemas.microsoft.com/office/drawing/2014/main" id="{BE27875C-0BBE-F963-D4E0-AD59DD4B3E6C}"/>
                </a:ext>
              </a:extLst>
            </p:cNvPr>
            <p:cNvSpPr txBox="1">
              <a:spLocks/>
            </p:cNvSpPr>
            <p:nvPr userDrawn="1"/>
          </p:nvSpPr>
          <p:spPr>
            <a:xfrm>
              <a:off x="886707" y="-1473777"/>
              <a:ext cx="2867054" cy="2505452"/>
            </a:xfrm>
            <a:prstGeom prst="hexagon">
              <a:avLst/>
            </a:prstGeom>
            <a:grpFill/>
            <a:ln>
              <a:noFill/>
            </a:ln>
            <a:effectLst>
              <a:outerShdw blurRad="50800" dist="38100" dir="2700000" algn="tl" rotWithShape="0">
                <a:prstClr val="black">
                  <a:alpha val="40000"/>
                </a:prstClr>
              </a:outerShdw>
            </a:effectLst>
          </p:spPr>
        </p:sp>
        <p:sp>
          <p:nvSpPr>
            <p:cNvPr id="17" name="Picture Placeholder 2">
              <a:extLst>
                <a:ext uri="{FF2B5EF4-FFF2-40B4-BE49-F238E27FC236}">
                  <a16:creationId xmlns:a16="http://schemas.microsoft.com/office/drawing/2014/main" id="{19FD3A28-426C-6DD7-97BF-C0D5641AFF4E}"/>
                </a:ext>
              </a:extLst>
            </p:cNvPr>
            <p:cNvSpPr txBox="1">
              <a:spLocks/>
            </p:cNvSpPr>
            <p:nvPr userDrawn="1"/>
          </p:nvSpPr>
          <p:spPr>
            <a:xfrm>
              <a:off x="3223195" y="-166955"/>
              <a:ext cx="2867054" cy="2505452"/>
            </a:xfrm>
            <a:prstGeom prst="hexagon">
              <a:avLst/>
            </a:prstGeom>
            <a:grpFill/>
            <a:ln>
              <a:noFill/>
            </a:ln>
            <a:effectLst>
              <a:outerShdw blurRad="50800" dist="38100" dir="2700000" algn="tl" rotWithShape="0">
                <a:prstClr val="black">
                  <a:alpha val="40000"/>
                </a:prstClr>
              </a:outerShdw>
            </a:effectLst>
          </p:spPr>
        </p:sp>
        <p:sp>
          <p:nvSpPr>
            <p:cNvPr id="18" name="Picture Placeholder 2">
              <a:extLst>
                <a:ext uri="{FF2B5EF4-FFF2-40B4-BE49-F238E27FC236}">
                  <a16:creationId xmlns:a16="http://schemas.microsoft.com/office/drawing/2014/main" id="{455EDC6E-3AF2-35B6-8EB3-8D6CAD071577}"/>
                </a:ext>
              </a:extLst>
            </p:cNvPr>
            <p:cNvSpPr txBox="1">
              <a:spLocks/>
            </p:cNvSpPr>
            <p:nvPr userDrawn="1"/>
          </p:nvSpPr>
          <p:spPr>
            <a:xfrm>
              <a:off x="3223195" y="2430886"/>
              <a:ext cx="2867054" cy="2505452"/>
            </a:xfrm>
            <a:prstGeom prst="hexagon">
              <a:avLst/>
            </a:prstGeom>
            <a:grpFill/>
            <a:ln>
              <a:noFill/>
            </a:ln>
            <a:effectLst>
              <a:outerShdw blurRad="50800" dist="38100" dir="2700000" algn="tl" rotWithShape="0">
                <a:prstClr val="black">
                  <a:alpha val="40000"/>
                </a:prstClr>
              </a:outerShdw>
            </a:effectLst>
          </p:spPr>
        </p:sp>
        <p:sp>
          <p:nvSpPr>
            <p:cNvPr id="19" name="Picture Placeholder 2">
              <a:extLst>
                <a:ext uri="{FF2B5EF4-FFF2-40B4-BE49-F238E27FC236}">
                  <a16:creationId xmlns:a16="http://schemas.microsoft.com/office/drawing/2014/main" id="{AA763E78-E63A-F968-A0BB-B0A3ADE5193C}"/>
                </a:ext>
              </a:extLst>
            </p:cNvPr>
            <p:cNvSpPr txBox="1">
              <a:spLocks/>
            </p:cNvSpPr>
            <p:nvPr userDrawn="1"/>
          </p:nvSpPr>
          <p:spPr>
            <a:xfrm>
              <a:off x="3228946" y="5028727"/>
              <a:ext cx="2867054" cy="2505452"/>
            </a:xfrm>
            <a:prstGeom prst="hexagon">
              <a:avLst/>
            </a:prstGeom>
            <a:grpFill/>
            <a:ln>
              <a:noFill/>
            </a:ln>
            <a:effectLst>
              <a:outerShdw blurRad="50800" dist="38100" dir="2700000" algn="tl" rotWithShape="0">
                <a:prstClr val="black">
                  <a:alpha val="40000"/>
                </a:prstClr>
              </a:outerShdw>
            </a:effectLst>
          </p:spPr>
        </p:sp>
        <p:sp>
          <p:nvSpPr>
            <p:cNvPr id="22" name="Picture Placeholder 2">
              <a:extLst>
                <a:ext uri="{FF2B5EF4-FFF2-40B4-BE49-F238E27FC236}">
                  <a16:creationId xmlns:a16="http://schemas.microsoft.com/office/drawing/2014/main" id="{4556ADE3-6C94-2DA4-18BC-AD315B83CA3F}"/>
                </a:ext>
              </a:extLst>
            </p:cNvPr>
            <p:cNvSpPr txBox="1">
              <a:spLocks/>
            </p:cNvSpPr>
            <p:nvPr userDrawn="1"/>
          </p:nvSpPr>
          <p:spPr>
            <a:xfrm>
              <a:off x="-1449781" y="-194780"/>
              <a:ext cx="2867054" cy="2505452"/>
            </a:xfrm>
            <a:prstGeom prst="hexagon">
              <a:avLst/>
            </a:prstGeom>
            <a:grpFill/>
            <a:ln>
              <a:noFill/>
            </a:ln>
            <a:effectLst>
              <a:outerShdw blurRad="50800" dist="38100" dir="2700000" algn="tl" rotWithShape="0">
                <a:prstClr val="black">
                  <a:alpha val="40000"/>
                </a:prstClr>
              </a:outerShdw>
            </a:effectLst>
          </p:spPr>
          <p:txBody>
            <a:bodyPr vert="horz" lIns="91440" tIns="45720" rIns="91440" bIns="45720" rtlCol="0">
              <a:normAutofit/>
            </a:bodyPr>
            <a:lstStyle/>
            <a:p>
              <a:endParaRPr lang="en-US" dirty="0"/>
            </a:p>
          </p:txBody>
        </p:sp>
      </p:grpSp>
      <p:pic>
        <p:nvPicPr>
          <p:cNvPr id="37" name="Picture 36" descr="A picture containing map&#10;&#10;Description automatically generated" hidden="1">
            <a:extLst>
              <a:ext uri="{FF2B5EF4-FFF2-40B4-BE49-F238E27FC236}">
                <a16:creationId xmlns:a16="http://schemas.microsoft.com/office/drawing/2014/main" id="{D0D98052-EAC5-C17F-CADF-684D628A13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83273" y="-745540"/>
            <a:ext cx="11666816" cy="8750112"/>
          </a:xfrm>
          <a:prstGeom prst="rect">
            <a:avLst/>
          </a:prstGeom>
        </p:spPr>
      </p:pic>
      <p:sp>
        <p:nvSpPr>
          <p:cNvPr id="58" name="Rectangle 57">
            <a:extLst>
              <a:ext uri="{FF2B5EF4-FFF2-40B4-BE49-F238E27FC236}">
                <a16:creationId xmlns:a16="http://schemas.microsoft.com/office/drawing/2014/main" id="{C79C2B25-C351-16B7-AB2B-FDD3598FCFC6}"/>
              </a:ext>
            </a:extLst>
          </p:cNvPr>
          <p:cNvSpPr/>
          <p:nvPr userDrawn="1"/>
        </p:nvSpPr>
        <p:spPr>
          <a:xfrm>
            <a:off x="-1" y="-15870"/>
            <a:ext cx="5972176" cy="6887718"/>
          </a:xfrm>
          <a:prstGeom prst="rect">
            <a:avLst/>
          </a:prstGeom>
          <a:blipFill dpi="0" rotWithShape="1">
            <a:blip r:embed="rId5">
              <a:extLst>
                <a:ext uri="{28A0092B-C50C-407E-A947-70E740481C1C}">
                  <a14:useLocalDpi xmlns:a14="http://schemas.microsoft.com/office/drawing/2010/main" val="0"/>
                </a:ext>
              </a:extLst>
            </a:blip>
            <a:srcRect/>
            <a:stretch>
              <a:fillRect l="1" r="-22009"/>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Oval 67">
            <a:extLst>
              <a:ext uri="{FF2B5EF4-FFF2-40B4-BE49-F238E27FC236}">
                <a16:creationId xmlns:a16="http://schemas.microsoft.com/office/drawing/2014/main" id="{73954BEF-EFD6-258D-6C72-D87AD910E1F4}"/>
              </a:ext>
            </a:extLst>
          </p:cNvPr>
          <p:cNvSpPr/>
          <p:nvPr userDrawn="1"/>
        </p:nvSpPr>
        <p:spPr>
          <a:xfrm>
            <a:off x="216921" y="5792418"/>
            <a:ext cx="984624" cy="984624"/>
          </a:xfrm>
          <a:prstGeom prst="ellipse">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665DF3D7-767B-B8BF-E72E-AC149607E780}"/>
              </a:ext>
            </a:extLst>
          </p:cNvPr>
          <p:cNvGrpSpPr/>
          <p:nvPr userDrawn="1"/>
        </p:nvGrpSpPr>
        <p:grpSpPr>
          <a:xfrm>
            <a:off x="-59779" y="5848350"/>
            <a:ext cx="12438744" cy="870324"/>
            <a:chOff x="-59779" y="5848350"/>
            <a:chExt cx="12438744" cy="870324"/>
          </a:xfrm>
        </p:grpSpPr>
        <p:sp>
          <p:nvSpPr>
            <p:cNvPr id="61" name="Rectangle 60">
              <a:extLst>
                <a:ext uri="{FF2B5EF4-FFF2-40B4-BE49-F238E27FC236}">
                  <a16:creationId xmlns:a16="http://schemas.microsoft.com/office/drawing/2014/main" id="{43BEEE8B-6BC5-54B7-F825-6720672287F9}"/>
                </a:ext>
              </a:extLst>
            </p:cNvPr>
            <p:cNvSpPr/>
            <p:nvPr userDrawn="1"/>
          </p:nvSpPr>
          <p:spPr>
            <a:xfrm>
              <a:off x="-59779" y="6094782"/>
              <a:ext cx="12438744" cy="510818"/>
            </a:xfrm>
            <a:prstGeom prst="rect">
              <a:avLst/>
            </a:prstGeom>
            <a:solidFill>
              <a:srgbClr val="4DAEB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75F4561D-61DF-AB2A-B8B3-8181F1227BC4}"/>
                </a:ext>
              </a:extLst>
            </p:cNvPr>
            <p:cNvGrpSpPr/>
            <p:nvPr userDrawn="1"/>
          </p:nvGrpSpPr>
          <p:grpSpPr>
            <a:xfrm>
              <a:off x="274071" y="5848350"/>
              <a:ext cx="870324" cy="870324"/>
              <a:chOff x="274071" y="5848350"/>
              <a:chExt cx="870324" cy="870324"/>
            </a:xfrm>
          </p:grpSpPr>
          <p:sp>
            <p:nvSpPr>
              <p:cNvPr id="62" name="Oval 61">
                <a:extLst>
                  <a:ext uri="{FF2B5EF4-FFF2-40B4-BE49-F238E27FC236}">
                    <a16:creationId xmlns:a16="http://schemas.microsoft.com/office/drawing/2014/main" id="{1479EDB3-B190-B55E-6CE4-6918D3CAD30A}"/>
                  </a:ext>
                </a:extLst>
              </p:cNvPr>
              <p:cNvSpPr/>
              <p:nvPr userDrawn="1"/>
            </p:nvSpPr>
            <p:spPr>
              <a:xfrm>
                <a:off x="274071" y="5848350"/>
                <a:ext cx="870324" cy="870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text, sign, device, meter&#10;&#10;Description automatically generated">
                <a:extLst>
                  <a:ext uri="{FF2B5EF4-FFF2-40B4-BE49-F238E27FC236}">
                    <a16:creationId xmlns:a16="http://schemas.microsoft.com/office/drawing/2014/main" id="{580299C6-538E-C527-E331-3A00354C03E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9211" y="5908429"/>
                <a:ext cx="751158" cy="759845"/>
              </a:xfrm>
              <a:prstGeom prst="rect">
                <a:avLst/>
              </a:prstGeom>
            </p:spPr>
          </p:pic>
        </p:grpSp>
        <p:grpSp>
          <p:nvGrpSpPr>
            <p:cNvPr id="66" name="Group 65">
              <a:extLst>
                <a:ext uri="{FF2B5EF4-FFF2-40B4-BE49-F238E27FC236}">
                  <a16:creationId xmlns:a16="http://schemas.microsoft.com/office/drawing/2014/main" id="{5AED782F-6D26-6A89-5C24-F8D8156AAF8D}"/>
                </a:ext>
              </a:extLst>
            </p:cNvPr>
            <p:cNvGrpSpPr/>
            <p:nvPr userDrawn="1"/>
          </p:nvGrpSpPr>
          <p:grpSpPr>
            <a:xfrm>
              <a:off x="11084866" y="5868349"/>
              <a:ext cx="833063" cy="833063"/>
              <a:chOff x="11084866" y="5868349"/>
              <a:chExt cx="833063" cy="833063"/>
            </a:xfrm>
          </p:grpSpPr>
          <p:sp>
            <p:nvSpPr>
              <p:cNvPr id="63" name="Oval 62">
                <a:extLst>
                  <a:ext uri="{FF2B5EF4-FFF2-40B4-BE49-F238E27FC236}">
                    <a16:creationId xmlns:a16="http://schemas.microsoft.com/office/drawing/2014/main" id="{778F140C-FDD9-2CE2-AC2E-B56EA3FF4E18}"/>
                  </a:ext>
                </a:extLst>
              </p:cNvPr>
              <p:cNvSpPr/>
              <p:nvPr userDrawn="1"/>
            </p:nvSpPr>
            <p:spPr>
              <a:xfrm>
                <a:off x="11084866" y="5868349"/>
                <a:ext cx="833063" cy="833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86F95DF2-A59A-8AB5-10FF-28A787D7689E}"/>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144709" y="5920009"/>
                <a:ext cx="721056" cy="721056"/>
              </a:xfrm>
              <a:prstGeom prst="rect">
                <a:avLst/>
              </a:prstGeom>
            </p:spPr>
          </p:pic>
        </p:grpSp>
      </p:grpSp>
      <p:sp>
        <p:nvSpPr>
          <p:cNvPr id="57" name="Text Placeholder 56">
            <a:extLst>
              <a:ext uri="{FF2B5EF4-FFF2-40B4-BE49-F238E27FC236}">
                <a16:creationId xmlns:a16="http://schemas.microsoft.com/office/drawing/2014/main" id="{9E4751E8-0010-5B28-6309-50D9712EC4E1}"/>
              </a:ext>
            </a:extLst>
          </p:cNvPr>
          <p:cNvSpPr>
            <a:spLocks noGrp="1"/>
          </p:cNvSpPr>
          <p:nvPr>
            <p:ph type="body" sz="quarter" idx="23" hasCustomPrompt="1"/>
          </p:nvPr>
        </p:nvSpPr>
        <p:spPr>
          <a:xfrm>
            <a:off x="1257185" y="6094782"/>
            <a:ext cx="4308249" cy="510818"/>
          </a:xfrm>
          <a:prstGeom prst="rect">
            <a:avLst/>
          </a:prstGeom>
        </p:spPr>
        <p:txBody>
          <a:bodyPr anchor="ctr">
            <a:noAutofit/>
          </a:bodyPr>
          <a:lstStyle>
            <a:lvl1pPr>
              <a:defRPr sz="2200" b="1">
                <a:solidFill>
                  <a:schemeClr val="bg1"/>
                </a:solidFill>
              </a:defRPr>
            </a:lvl1pPr>
          </a:lstStyle>
          <a:p>
            <a:pPr lvl="0"/>
            <a:r>
              <a:rPr lang="en-US" dirty="0"/>
              <a:t>Node Location | Term &amp; Year</a:t>
            </a:r>
          </a:p>
        </p:txBody>
      </p:sp>
      <p:sp>
        <p:nvSpPr>
          <p:cNvPr id="24" name="TextBox 23">
            <a:extLst>
              <a:ext uri="{FF2B5EF4-FFF2-40B4-BE49-F238E27FC236}">
                <a16:creationId xmlns:a16="http://schemas.microsoft.com/office/drawing/2014/main" id="{D7AD1CD5-D60F-8CCA-531C-E351C552D1E8}"/>
              </a:ext>
            </a:extLst>
          </p:cNvPr>
          <p:cNvSpPr txBox="1"/>
          <p:nvPr userDrawn="1"/>
        </p:nvSpPr>
        <p:spPr>
          <a:xfrm>
            <a:off x="212766" y="219285"/>
            <a:ext cx="5197434" cy="138499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pPr marL="171450" indent="-171450">
              <a:buFont typeface="Arial" panose="020B0604020202020204" pitchFamily="34" charset="0"/>
              <a:buChar char="•"/>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Arial" panose="020B0604020202020204" pitchFamily="34" charset="0"/>
              <a:buChar char="•"/>
            </a:pPr>
            <a:r>
              <a:rPr lang="en-US" sz="1200" dirty="0">
                <a:solidFill>
                  <a:srgbClr val="FF0000"/>
                </a:solidFill>
                <a:latin typeface="Century Gothic" panose="020B0502020202020204" pitchFamily="34" charset="0"/>
              </a:rPr>
              <a:t>The only font that should be in this presentation </a:t>
            </a:r>
            <a:r>
              <a:rPr lang="en-US" sz="1200" b="1" dirty="0">
                <a:solidFill>
                  <a:srgbClr val="FF0000"/>
                </a:solidFill>
                <a:latin typeface="Century Gothic" panose="020B0502020202020204" pitchFamily="34" charset="0"/>
              </a:rPr>
              <a:t>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421513840"/>
      </p:ext>
    </p:extLst>
  </p:cSld>
  <p:clrMapOvr>
    <a:masterClrMapping/>
  </p:clrMapOvr>
  <p:extLst>
    <p:ext uri="{DCECCB84-F9BA-43D5-87BE-67443E8EF086}">
      <p15:sldGuideLst xmlns:p15="http://schemas.microsoft.com/office/powerpoint/2012/main">
        <p15:guide id="1" orient="horz" pos="3696" userDrawn="1">
          <p15:clr>
            <a:srgbClr val="FBAE40"/>
          </p15:clr>
        </p15:guide>
        <p15:guide id="2" orient="horz" pos="4224" userDrawn="1">
          <p15:clr>
            <a:srgbClr val="FBAE40"/>
          </p15:clr>
        </p15:guide>
        <p15:guide id="3" pos="751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mplate 1">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4DAEB3"/>
                </a:solidFill>
              </a:defRPr>
            </a:lvl1pPr>
          </a:lstStyle>
          <a:p>
            <a:r>
              <a:rPr lang="en-US" dirty="0"/>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8681837"/>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4DAEB3"/>
                </a:solidFill>
              </a:defRPr>
            </a:lvl1pPr>
          </a:lstStyle>
          <a:p>
            <a:r>
              <a:rPr lang="en-US" dirty="0"/>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A8369D19-BFA9-4BB8-6F47-46606B11B03E}"/>
              </a:ext>
            </a:extLst>
          </p:cNvPr>
          <p:cNvCxnSpPr>
            <a:cxnSpLocks/>
          </p:cNvCxnSpPr>
          <p:nvPr userDrawn="1"/>
        </p:nvCxnSpPr>
        <p:spPr>
          <a:xfrm>
            <a:off x="506895" y="1020147"/>
            <a:ext cx="11178209" cy="0"/>
          </a:xfrm>
          <a:prstGeom prst="line">
            <a:avLst/>
          </a:prstGeom>
          <a:ln w="12700">
            <a:solidFill>
              <a:srgbClr val="4DAE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949256"/>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mplate 3">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04FADD02-D13D-9026-9FFF-55F748AEE95D}"/>
              </a:ext>
            </a:extLst>
          </p:cNvPr>
          <p:cNvSpPr/>
          <p:nvPr userDrawn="1"/>
        </p:nvSpPr>
        <p:spPr>
          <a:xfrm>
            <a:off x="0" y="-17532"/>
            <a:ext cx="12192000" cy="855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244F5C8-F0C5-D490-1ADB-34D1B4D19D10}"/>
              </a:ext>
            </a:extLst>
          </p:cNvPr>
          <p:cNvSpPr>
            <a:spLocks noGrp="1"/>
          </p:cNvSpPr>
          <p:nvPr>
            <p:ph type="title" hasCustomPrompt="1"/>
          </p:nvPr>
        </p:nvSpPr>
        <p:spPr>
          <a:xfrm>
            <a:off x="1" y="256268"/>
            <a:ext cx="12239626" cy="825844"/>
          </a:xfrm>
          <a:solidFill>
            <a:srgbClr val="4DAEB3"/>
          </a:solidFill>
          <a:effectLst>
            <a:outerShdw blurRad="50800" dist="38100" dir="5400000" algn="t" rotWithShape="0">
              <a:prstClr val="black">
                <a:alpha val="40000"/>
              </a:prstClr>
            </a:outerShdw>
          </a:effectLst>
        </p:spPr>
        <p:txBody>
          <a:bodyPr anchor="ctr">
            <a:normAutofit/>
          </a:bodyPr>
          <a:lstStyle>
            <a:lvl1pPr marL="502920">
              <a:defRPr sz="4400">
                <a:solidFill>
                  <a:schemeClr val="bg1"/>
                </a:solidFill>
              </a:defRPr>
            </a:lvl1pPr>
          </a:lstStyle>
          <a:p>
            <a:r>
              <a:rPr lang="en-US" dirty="0"/>
              <a:t>Slide Header</a:t>
            </a:r>
          </a:p>
        </p:txBody>
      </p:sp>
      <p:grpSp>
        <p:nvGrpSpPr>
          <p:cNvPr id="24" name="Group 23" hidden="1">
            <a:extLst>
              <a:ext uri="{FF2B5EF4-FFF2-40B4-BE49-F238E27FC236}">
                <a16:creationId xmlns:a16="http://schemas.microsoft.com/office/drawing/2014/main" id="{3ABC1DB5-53A8-A8EF-3AA0-ABCEA23F4CD5}"/>
              </a:ext>
            </a:extLst>
          </p:cNvPr>
          <p:cNvGrpSpPr/>
          <p:nvPr userDrawn="1"/>
        </p:nvGrpSpPr>
        <p:grpSpPr>
          <a:xfrm>
            <a:off x="11558104" y="6223000"/>
            <a:ext cx="892004" cy="908790"/>
            <a:chOff x="-136377" y="-748660"/>
            <a:chExt cx="1398014" cy="1424321"/>
          </a:xfrm>
        </p:grpSpPr>
        <p:sp>
          <p:nvSpPr>
            <p:cNvPr id="25" name="Hexagon 24">
              <a:extLst>
                <a:ext uri="{FF2B5EF4-FFF2-40B4-BE49-F238E27FC236}">
                  <a16:creationId xmlns:a16="http://schemas.microsoft.com/office/drawing/2014/main" id="{DF813A7B-A4EC-392C-607F-86969C77A75D}"/>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4790DFB-8B0D-0E89-6D5B-81C8E6AB0C6E}"/>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36BFF2BB-2709-061A-A344-74FCE8C9CBFC}"/>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descr="A black and white logo&#10;&#10;Description automatically generated with low confidence" hidden="1">
            <a:extLst>
              <a:ext uri="{FF2B5EF4-FFF2-40B4-BE49-F238E27FC236}">
                <a16:creationId xmlns:a16="http://schemas.microsoft.com/office/drawing/2014/main" id="{E2647D46-68D1-5179-674C-EF14C91EAC9D}"/>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643361" y="6285395"/>
            <a:ext cx="305840" cy="305840"/>
          </a:xfrm>
          <a:prstGeom prst="rect">
            <a:avLst/>
          </a:prstGeom>
        </p:spPr>
      </p:pic>
      <p:sp>
        <p:nvSpPr>
          <p:cNvPr id="7" name="Content Placeholder 21">
            <a:extLst>
              <a:ext uri="{FF2B5EF4-FFF2-40B4-BE49-F238E27FC236}">
                <a16:creationId xmlns:a16="http://schemas.microsoft.com/office/drawing/2014/main" id="{F817FFB6-3762-D691-C241-AF601D94FEEF}"/>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6069512"/>
      </p:ext>
    </p:extLst>
  </p:cSld>
  <p:clrMapOvr>
    <a:masterClrMapping/>
  </p:clrMapOvr>
  <p:extLst>
    <p:ext uri="{DCECCB84-F9BA-43D5-87BE-67443E8EF086}">
      <p15:sldGuideLst xmlns:p15="http://schemas.microsoft.com/office/powerpoint/2012/main">
        <p15:guide id="1" orient="horz" pos="5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mplate 4">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2D33F3-DDD8-5A8F-7556-07012382B9F8}"/>
              </a:ext>
            </a:extLst>
          </p:cNvPr>
          <p:cNvSpPr/>
          <p:nvPr userDrawn="1"/>
        </p:nvSpPr>
        <p:spPr>
          <a:xfrm>
            <a:off x="11049419" y="0"/>
            <a:ext cx="1142580" cy="68580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2" name="Group 101">
            <a:extLst>
              <a:ext uri="{FF2B5EF4-FFF2-40B4-BE49-F238E27FC236}">
                <a16:creationId xmlns:a16="http://schemas.microsoft.com/office/drawing/2014/main" id="{4008541E-0C5D-667E-ABCE-E7AEECAD3EC0}"/>
              </a:ext>
            </a:extLst>
          </p:cNvPr>
          <p:cNvGrpSpPr/>
          <p:nvPr userDrawn="1"/>
        </p:nvGrpSpPr>
        <p:grpSpPr>
          <a:xfrm>
            <a:off x="10062388" y="5499148"/>
            <a:ext cx="2825197" cy="1590505"/>
            <a:chOff x="-84721" y="6584685"/>
            <a:chExt cx="2496809" cy="1405630"/>
          </a:xfrm>
          <a:noFill/>
        </p:grpSpPr>
        <p:sp>
          <p:nvSpPr>
            <p:cNvPr id="103" name="Hexagon 102">
              <a:extLst>
                <a:ext uri="{FF2B5EF4-FFF2-40B4-BE49-F238E27FC236}">
                  <a16:creationId xmlns:a16="http://schemas.microsoft.com/office/drawing/2014/main" id="{E1999ED7-11CE-94EC-0F80-6B68C7E52B37}"/>
                </a:ext>
              </a:extLst>
            </p:cNvPr>
            <p:cNvSpPr/>
            <p:nvPr userDrawn="1"/>
          </p:nvSpPr>
          <p:spPr>
            <a:xfrm rot="5400000">
              <a:off x="1314884"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Hexagon 104">
              <a:extLst>
                <a:ext uri="{FF2B5EF4-FFF2-40B4-BE49-F238E27FC236}">
                  <a16:creationId xmlns:a16="http://schemas.microsoft.com/office/drawing/2014/main" id="{70520965-F8BB-BE04-BAA0-BD2A291E289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Hexagon 105">
              <a:extLst>
                <a:ext uri="{FF2B5EF4-FFF2-40B4-BE49-F238E27FC236}">
                  <a16:creationId xmlns:a16="http://schemas.microsoft.com/office/drawing/2014/main" id="{FE86AE59-0020-FDBB-2439-9243E268DA06}"/>
                </a:ext>
              </a:extLst>
            </p:cNvPr>
            <p:cNvSpPr/>
            <p:nvPr userDrawn="1"/>
          </p:nvSpPr>
          <p:spPr>
            <a:xfrm rot="5400000">
              <a:off x="590059"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Hexagon 106">
              <a:extLst>
                <a:ext uri="{FF2B5EF4-FFF2-40B4-BE49-F238E27FC236}">
                  <a16:creationId xmlns:a16="http://schemas.microsoft.com/office/drawing/2014/main" id="{34452725-3E50-E661-249A-527D95CC50B8}"/>
                </a:ext>
              </a:extLst>
            </p:cNvPr>
            <p:cNvSpPr/>
            <p:nvPr userDrawn="1"/>
          </p:nvSpPr>
          <p:spPr>
            <a:xfrm rot="5400000">
              <a:off x="1697259"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Hexagon 108">
              <a:extLst>
                <a:ext uri="{FF2B5EF4-FFF2-40B4-BE49-F238E27FC236}">
                  <a16:creationId xmlns:a16="http://schemas.microsoft.com/office/drawing/2014/main" id="{F826EBA8-D902-2DDC-ECE6-AE1425ACE647}"/>
                </a:ext>
              </a:extLst>
            </p:cNvPr>
            <p:cNvSpPr/>
            <p:nvPr userDrawn="1"/>
          </p:nvSpPr>
          <p:spPr>
            <a:xfrm rot="5400000">
              <a:off x="23248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Hexagon 109">
              <a:extLst>
                <a:ext uri="{FF2B5EF4-FFF2-40B4-BE49-F238E27FC236}">
                  <a16:creationId xmlns:a16="http://schemas.microsoft.com/office/drawing/2014/main" id="{FA916CF3-8F97-6F7C-C972-1CA8508A7193}"/>
                </a:ext>
              </a:extLst>
            </p:cNvPr>
            <p:cNvSpPr/>
            <p:nvPr userDrawn="1"/>
          </p:nvSpPr>
          <p:spPr>
            <a:xfrm rot="5400000">
              <a:off x="947178"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D6BEE349-D434-C3A7-1E58-904EA5528EC1}"/>
              </a:ext>
            </a:extLst>
          </p:cNvPr>
          <p:cNvGrpSpPr/>
          <p:nvPr userDrawn="1"/>
        </p:nvGrpSpPr>
        <p:grpSpPr>
          <a:xfrm>
            <a:off x="10037765" y="-307852"/>
            <a:ext cx="2834722" cy="1590505"/>
            <a:chOff x="-84721" y="6584685"/>
            <a:chExt cx="2505227" cy="1405630"/>
          </a:xfrm>
          <a:noFill/>
        </p:grpSpPr>
        <p:sp>
          <p:nvSpPr>
            <p:cNvPr id="31" name="Hexagon 30">
              <a:extLst>
                <a:ext uri="{FF2B5EF4-FFF2-40B4-BE49-F238E27FC236}">
                  <a16:creationId xmlns:a16="http://schemas.microsoft.com/office/drawing/2014/main" id="{855CFDB3-2BF7-EF93-F8FF-97183BD7E31F}"/>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Hexagon 32">
              <a:extLst>
                <a:ext uri="{FF2B5EF4-FFF2-40B4-BE49-F238E27FC236}">
                  <a16:creationId xmlns:a16="http://schemas.microsoft.com/office/drawing/2014/main" id="{A1C094DB-1CA1-7C59-9287-C812846F2382}"/>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Hexagon 33">
              <a:extLst>
                <a:ext uri="{FF2B5EF4-FFF2-40B4-BE49-F238E27FC236}">
                  <a16:creationId xmlns:a16="http://schemas.microsoft.com/office/drawing/2014/main" id="{43F901D1-BB0B-50DE-EC98-9EC3DAB1C534}"/>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Hexagon 34">
              <a:extLst>
                <a:ext uri="{FF2B5EF4-FFF2-40B4-BE49-F238E27FC236}">
                  <a16:creationId xmlns:a16="http://schemas.microsoft.com/office/drawing/2014/main" id="{ECD95275-B356-437F-9C0B-7CEEA96D0C7B}"/>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Hexagon 36">
              <a:extLst>
                <a:ext uri="{FF2B5EF4-FFF2-40B4-BE49-F238E27FC236}">
                  <a16:creationId xmlns:a16="http://schemas.microsoft.com/office/drawing/2014/main" id="{934BB05E-6294-C1ED-CF5B-26FC55F035B6}"/>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Hexagon 37">
              <a:extLst>
                <a:ext uri="{FF2B5EF4-FFF2-40B4-BE49-F238E27FC236}">
                  <a16:creationId xmlns:a16="http://schemas.microsoft.com/office/drawing/2014/main" id="{F58B4FB4-83D9-1840-0710-E973D035D229}"/>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5" name="Group 74">
            <a:extLst>
              <a:ext uri="{FF2B5EF4-FFF2-40B4-BE49-F238E27FC236}">
                <a16:creationId xmlns:a16="http://schemas.microsoft.com/office/drawing/2014/main" id="{9F93176B-37C7-35E6-19B0-BA3166E0A466}"/>
              </a:ext>
            </a:extLst>
          </p:cNvPr>
          <p:cNvGrpSpPr/>
          <p:nvPr userDrawn="1"/>
        </p:nvGrpSpPr>
        <p:grpSpPr>
          <a:xfrm>
            <a:off x="10037765" y="1149304"/>
            <a:ext cx="2834722" cy="1590505"/>
            <a:chOff x="-84721" y="6584685"/>
            <a:chExt cx="2505227" cy="1405630"/>
          </a:xfrm>
          <a:noFill/>
        </p:grpSpPr>
        <p:sp>
          <p:nvSpPr>
            <p:cNvPr id="76" name="Hexagon 75">
              <a:extLst>
                <a:ext uri="{FF2B5EF4-FFF2-40B4-BE49-F238E27FC236}">
                  <a16:creationId xmlns:a16="http://schemas.microsoft.com/office/drawing/2014/main" id="{09311B5F-EA17-89A5-DBD5-46D6ED983777}"/>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Hexagon 77">
              <a:extLst>
                <a:ext uri="{FF2B5EF4-FFF2-40B4-BE49-F238E27FC236}">
                  <a16:creationId xmlns:a16="http://schemas.microsoft.com/office/drawing/2014/main" id="{B49A8879-79E4-28B0-DBB5-0739B4DA46B3}"/>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Hexagon 78">
              <a:extLst>
                <a:ext uri="{FF2B5EF4-FFF2-40B4-BE49-F238E27FC236}">
                  <a16:creationId xmlns:a16="http://schemas.microsoft.com/office/drawing/2014/main" id="{5C53638C-F843-7276-E0A8-AB1A3D09A47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Hexagon 79">
              <a:extLst>
                <a:ext uri="{FF2B5EF4-FFF2-40B4-BE49-F238E27FC236}">
                  <a16:creationId xmlns:a16="http://schemas.microsoft.com/office/drawing/2014/main" id="{E4162E6A-0FBD-ACAF-5BC1-6D7DE7D94B99}"/>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Hexagon 81">
              <a:extLst>
                <a:ext uri="{FF2B5EF4-FFF2-40B4-BE49-F238E27FC236}">
                  <a16:creationId xmlns:a16="http://schemas.microsoft.com/office/drawing/2014/main" id="{C1BB6E33-5BE8-11C5-21CB-FD1077EC0FC8}"/>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Hexagon 82">
              <a:extLst>
                <a:ext uri="{FF2B5EF4-FFF2-40B4-BE49-F238E27FC236}">
                  <a16:creationId xmlns:a16="http://schemas.microsoft.com/office/drawing/2014/main" id="{6521AE67-0B01-3F16-95BF-2DF46A50D966}"/>
                </a:ext>
              </a:extLst>
            </p:cNvPr>
            <p:cNvSpPr/>
            <p:nvPr userDrawn="1"/>
          </p:nvSpPr>
          <p:spPr>
            <a:xfrm rot="5400000">
              <a:off x="972432"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4" name="Group 83">
            <a:extLst>
              <a:ext uri="{FF2B5EF4-FFF2-40B4-BE49-F238E27FC236}">
                <a16:creationId xmlns:a16="http://schemas.microsoft.com/office/drawing/2014/main" id="{055C3CB5-8E6E-A3FF-4AD1-A03181C03F38}"/>
              </a:ext>
            </a:extLst>
          </p:cNvPr>
          <p:cNvGrpSpPr/>
          <p:nvPr userDrawn="1"/>
        </p:nvGrpSpPr>
        <p:grpSpPr>
          <a:xfrm>
            <a:off x="10037765" y="2595648"/>
            <a:ext cx="2834722" cy="1590505"/>
            <a:chOff x="-84721" y="6584685"/>
            <a:chExt cx="2505227" cy="1405630"/>
          </a:xfrm>
          <a:noFill/>
        </p:grpSpPr>
        <p:sp>
          <p:nvSpPr>
            <p:cNvPr id="85" name="Hexagon 84">
              <a:extLst>
                <a:ext uri="{FF2B5EF4-FFF2-40B4-BE49-F238E27FC236}">
                  <a16:creationId xmlns:a16="http://schemas.microsoft.com/office/drawing/2014/main" id="{122A98AB-E2F5-7991-C264-300153632FF3}"/>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Hexagon 86">
              <a:extLst>
                <a:ext uri="{FF2B5EF4-FFF2-40B4-BE49-F238E27FC236}">
                  <a16:creationId xmlns:a16="http://schemas.microsoft.com/office/drawing/2014/main" id="{FA62EEE8-9C2D-43A0-7B56-9F0C8D73BE5D}"/>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Hexagon 87">
              <a:extLst>
                <a:ext uri="{FF2B5EF4-FFF2-40B4-BE49-F238E27FC236}">
                  <a16:creationId xmlns:a16="http://schemas.microsoft.com/office/drawing/2014/main" id="{3DE868D4-490E-4CB9-4009-809C3B5841A3}"/>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Hexagon 88">
              <a:extLst>
                <a:ext uri="{FF2B5EF4-FFF2-40B4-BE49-F238E27FC236}">
                  <a16:creationId xmlns:a16="http://schemas.microsoft.com/office/drawing/2014/main" id="{920BC924-60E0-9A73-0028-C8B8BAA30185}"/>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Hexagon 90">
              <a:extLst>
                <a:ext uri="{FF2B5EF4-FFF2-40B4-BE49-F238E27FC236}">
                  <a16:creationId xmlns:a16="http://schemas.microsoft.com/office/drawing/2014/main" id="{2DC19D0E-75D2-9DDA-A707-A98DA976E9EE}"/>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Hexagon 91">
              <a:extLst>
                <a:ext uri="{FF2B5EF4-FFF2-40B4-BE49-F238E27FC236}">
                  <a16:creationId xmlns:a16="http://schemas.microsoft.com/office/drawing/2014/main" id="{0DE1D996-3C5A-1AAA-46F6-B5C0087C81E2}"/>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id="{EF6AC336-9B61-DEF1-89F6-0BD962476923}"/>
              </a:ext>
            </a:extLst>
          </p:cNvPr>
          <p:cNvGrpSpPr/>
          <p:nvPr userDrawn="1"/>
        </p:nvGrpSpPr>
        <p:grpSpPr>
          <a:xfrm>
            <a:off x="10037765" y="4052804"/>
            <a:ext cx="2834722" cy="1590505"/>
            <a:chOff x="-84721" y="6584685"/>
            <a:chExt cx="2505227" cy="1405630"/>
          </a:xfrm>
          <a:noFill/>
        </p:grpSpPr>
        <p:sp>
          <p:nvSpPr>
            <p:cNvPr id="94" name="Hexagon 93">
              <a:extLst>
                <a:ext uri="{FF2B5EF4-FFF2-40B4-BE49-F238E27FC236}">
                  <a16:creationId xmlns:a16="http://schemas.microsoft.com/office/drawing/2014/main" id="{C43796AC-265D-9BF2-F514-923CF56CFB94}"/>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Hexagon 95">
              <a:extLst>
                <a:ext uri="{FF2B5EF4-FFF2-40B4-BE49-F238E27FC236}">
                  <a16:creationId xmlns:a16="http://schemas.microsoft.com/office/drawing/2014/main" id="{A669E070-5B2E-234A-C0CF-4CF1D27EF43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a:extLst>
                <a:ext uri="{FF2B5EF4-FFF2-40B4-BE49-F238E27FC236}">
                  <a16:creationId xmlns:a16="http://schemas.microsoft.com/office/drawing/2014/main" id="{6D094AEB-9518-F082-347E-2C46B49552F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a:extLst>
                <a:ext uri="{FF2B5EF4-FFF2-40B4-BE49-F238E27FC236}">
                  <a16:creationId xmlns:a16="http://schemas.microsoft.com/office/drawing/2014/main" id="{E8263F7C-86E0-304D-0F31-C11818B6662F}"/>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Hexagon 99">
              <a:extLst>
                <a:ext uri="{FF2B5EF4-FFF2-40B4-BE49-F238E27FC236}">
                  <a16:creationId xmlns:a16="http://schemas.microsoft.com/office/drawing/2014/main" id="{C1845CF7-6365-9AA3-6BB6-D5FD017F5481}"/>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Hexagon 100">
              <a:extLst>
                <a:ext uri="{FF2B5EF4-FFF2-40B4-BE49-F238E27FC236}">
                  <a16:creationId xmlns:a16="http://schemas.microsoft.com/office/drawing/2014/main" id="{7AF47CC6-16C4-5D0C-02E7-16F89A4AACFD}"/>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1" name="Rectangle 110">
            <a:extLst>
              <a:ext uri="{FF2B5EF4-FFF2-40B4-BE49-F238E27FC236}">
                <a16:creationId xmlns:a16="http://schemas.microsoft.com/office/drawing/2014/main" id="{535772C4-96E0-643F-5B61-F933FF3B155C}"/>
              </a:ext>
            </a:extLst>
          </p:cNvPr>
          <p:cNvSpPr/>
          <p:nvPr userDrawn="1"/>
        </p:nvSpPr>
        <p:spPr>
          <a:xfrm>
            <a:off x="0" y="0"/>
            <a:ext cx="11045527" cy="6858000"/>
          </a:xfrm>
          <a:prstGeom prst="rect">
            <a:avLst/>
          </a:prstGeom>
          <a:solidFill>
            <a:schemeClr val="bg1"/>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0218940" cy="690466"/>
          </a:xfrm>
        </p:spPr>
        <p:txBody>
          <a:bodyPr anchor="t">
            <a:normAutofit/>
          </a:bodyPr>
          <a:lstStyle>
            <a:lvl1pPr>
              <a:defRPr sz="4400">
                <a:solidFill>
                  <a:srgbClr val="4DAEB3"/>
                </a:solidFill>
              </a:defRPr>
            </a:lvl1pPr>
          </a:lstStyle>
          <a:p>
            <a:r>
              <a:rPr lang="en-US" dirty="0"/>
              <a:t>Slide Header</a:t>
            </a:r>
          </a:p>
        </p:txBody>
      </p:sp>
      <p:sp>
        <p:nvSpPr>
          <p:cNvPr id="3" name="Content Placeholder 21">
            <a:extLst>
              <a:ext uri="{FF2B5EF4-FFF2-40B4-BE49-F238E27FC236}">
                <a16:creationId xmlns:a16="http://schemas.microsoft.com/office/drawing/2014/main" id="{DEEF9AAA-56D5-E6F6-3827-B32C0BF23EEC}"/>
              </a:ext>
            </a:extLst>
          </p:cNvPr>
          <p:cNvSpPr>
            <a:spLocks noGrp="1"/>
          </p:cNvSpPr>
          <p:nvPr>
            <p:ph sz="quarter" idx="10"/>
          </p:nvPr>
        </p:nvSpPr>
        <p:spPr>
          <a:xfrm>
            <a:off x="506897" y="1295400"/>
            <a:ext cx="10209414"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9089036"/>
      </p:ext>
    </p:extLst>
  </p:cSld>
  <p:clrMapOvr>
    <a:masterClrMapping/>
  </p:clrMapOvr>
  <p:extLst>
    <p:ext uri="{DCECCB84-F9BA-43D5-87BE-67443E8EF086}">
      <p15:sldGuideLst xmlns:p15="http://schemas.microsoft.com/office/powerpoint/2012/main">
        <p15:guide id="1" pos="763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mplate 5">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1179175" cy="690466"/>
          </a:xfrm>
        </p:spPr>
        <p:txBody>
          <a:bodyPr anchor="t">
            <a:normAutofit/>
          </a:bodyPr>
          <a:lstStyle>
            <a:lvl1pPr>
              <a:defRPr sz="4400">
                <a:solidFill>
                  <a:srgbClr val="4DAEB3"/>
                </a:solidFill>
              </a:defRPr>
            </a:lvl1pPr>
          </a:lstStyle>
          <a:p>
            <a:r>
              <a:rPr lang="en-US" dirty="0"/>
              <a:t>Slide Header</a:t>
            </a:r>
          </a:p>
        </p:txBody>
      </p:sp>
      <p:pic>
        <p:nvPicPr>
          <p:cNvPr id="19" name="Picture 18" descr="A black and white logo&#10;&#10;Description automatically generated with low confidence">
            <a:extLst>
              <a:ext uri="{FF2B5EF4-FFF2-40B4-BE49-F238E27FC236}">
                <a16:creationId xmlns:a16="http://schemas.microsoft.com/office/drawing/2014/main" id="{68B3E7C2-9A12-6357-E537-36FA627B56CB}"/>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166706" y="6075533"/>
            <a:ext cx="567983" cy="567983"/>
          </a:xfrm>
          <a:prstGeom prst="rect">
            <a:avLst/>
          </a:prstGeom>
        </p:spPr>
      </p:pic>
      <p:sp>
        <p:nvSpPr>
          <p:cNvPr id="3" name="Content Placeholder 21">
            <a:extLst>
              <a:ext uri="{FF2B5EF4-FFF2-40B4-BE49-F238E27FC236}">
                <a16:creationId xmlns:a16="http://schemas.microsoft.com/office/drawing/2014/main" id="{2A761A5E-8729-ADC9-50FF-1A446907793D}"/>
              </a:ext>
            </a:extLst>
          </p:cNvPr>
          <p:cNvSpPr>
            <a:spLocks noGrp="1"/>
          </p:cNvSpPr>
          <p:nvPr userDrawn="1">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1" name="Freeform: Shape 50">
            <a:extLst>
              <a:ext uri="{FF2B5EF4-FFF2-40B4-BE49-F238E27FC236}">
                <a16:creationId xmlns:a16="http://schemas.microsoft.com/office/drawing/2014/main" id="{F52E3164-2D35-C28F-DA1A-025903CD875C}"/>
              </a:ext>
            </a:extLst>
          </p:cNvPr>
          <p:cNvSpPr/>
          <p:nvPr userDrawn="1"/>
        </p:nvSpPr>
        <p:spPr>
          <a:xfrm>
            <a:off x="-25399" y="66676"/>
            <a:ext cx="529521" cy="1228725"/>
          </a:xfrm>
          <a:custGeom>
            <a:avLst/>
            <a:gdLst>
              <a:gd name="connsiteX0" fmla="*/ 25047 w 529521"/>
              <a:gd name="connsiteY0" fmla="*/ 0 h 1228725"/>
              <a:gd name="connsiteX1" fmla="*/ 529521 w 529521"/>
              <a:gd name="connsiteY1" fmla="*/ 252237 h 1228725"/>
              <a:gd name="connsiteX2" fmla="*/ 529521 w 529521"/>
              <a:gd name="connsiteY2" fmla="*/ 976489 h 1228725"/>
              <a:gd name="connsiteX3" fmla="*/ 25047 w 529521"/>
              <a:gd name="connsiteY3" fmla="*/ 1228725 h 1228725"/>
              <a:gd name="connsiteX4" fmla="*/ 0 w 529521"/>
              <a:gd name="connsiteY4" fmla="*/ 1216202 h 1228725"/>
              <a:gd name="connsiteX5" fmla="*/ 0 w 529521"/>
              <a:gd name="connsiteY5" fmla="*/ 12524 h 1228725"/>
              <a:gd name="connsiteX6" fmla="*/ 25047 w 529521"/>
              <a:gd name="connsiteY6" fmla="*/ 0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521" h="1228725">
                <a:moveTo>
                  <a:pt x="25047" y="0"/>
                </a:moveTo>
                <a:lnTo>
                  <a:pt x="529521" y="252237"/>
                </a:lnTo>
                <a:lnTo>
                  <a:pt x="529521" y="976489"/>
                </a:lnTo>
                <a:lnTo>
                  <a:pt x="25047" y="1228725"/>
                </a:lnTo>
                <a:lnTo>
                  <a:pt x="0" y="1216202"/>
                </a:lnTo>
                <a:lnTo>
                  <a:pt x="0" y="12524"/>
                </a:lnTo>
                <a:lnTo>
                  <a:pt x="25047" y="0"/>
                </a:lnTo>
                <a:close/>
              </a:path>
            </a:pathLst>
          </a:cu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90223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ments">
    <p:spTree>
      <p:nvGrpSpPr>
        <p:cNvPr id="1" name=""/>
        <p:cNvGrpSpPr/>
        <p:nvPr/>
      </p:nvGrpSpPr>
      <p:grpSpPr>
        <a:xfrm>
          <a:off x="0" y="0"/>
          <a:ext cx="0" cy="0"/>
          <a:chOff x="0" y="0"/>
          <a:chExt cx="0" cy="0"/>
        </a:xfrm>
      </p:grpSpPr>
      <p:sp>
        <p:nvSpPr>
          <p:cNvPr id="11" name="Arrow: Pentagon 10">
            <a:extLst>
              <a:ext uri="{FF2B5EF4-FFF2-40B4-BE49-F238E27FC236}">
                <a16:creationId xmlns:a16="http://schemas.microsoft.com/office/drawing/2014/main" id="{B09BF83D-67AF-A36F-0D52-1CD9978F2BB2}"/>
              </a:ext>
            </a:extLst>
          </p:cNvPr>
          <p:cNvSpPr/>
          <p:nvPr userDrawn="1"/>
        </p:nvSpPr>
        <p:spPr>
          <a:xfrm rot="5400000">
            <a:off x="8604114" y="2281136"/>
            <a:ext cx="5632315" cy="1070042"/>
          </a:xfrm>
          <a:prstGeom prst="homePlate">
            <a:avLst/>
          </a:prstGeom>
          <a:solidFill>
            <a:srgbClr val="4DAEB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 device, meter&#10;&#10;Description automatically generated">
            <a:extLst>
              <a:ext uri="{FF2B5EF4-FFF2-40B4-BE49-F238E27FC236}">
                <a16:creationId xmlns:a16="http://schemas.microsoft.com/office/drawing/2014/main" id="{8E2C8C4E-F03E-79B2-F29A-B1BB3E6FCA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9844" y="5842431"/>
            <a:ext cx="751158" cy="759845"/>
          </a:xfrm>
          <a:prstGeom prst="rect">
            <a:avLst/>
          </a:prstGeom>
        </p:spPr>
      </p:pic>
      <p:pic>
        <p:nvPicPr>
          <p:cNvPr id="10" name="Picture 9" descr="A black and white logo&#10;&#10;Description automatically generated with low confidence">
            <a:extLst>
              <a:ext uri="{FF2B5EF4-FFF2-40B4-BE49-F238E27FC236}">
                <a16:creationId xmlns:a16="http://schemas.microsoft.com/office/drawing/2014/main" id="{C8C90640-7C33-80F4-69B5-960CA01E93E1}"/>
              </a:ext>
            </a:extLst>
          </p:cNvPr>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11025642" y="255724"/>
            <a:ext cx="764423" cy="764423"/>
          </a:xfrm>
          <a:prstGeom prst="rect">
            <a:avLst/>
          </a:prstGeom>
        </p:spPr>
      </p:pic>
      <p:sp>
        <p:nvSpPr>
          <p:cNvPr id="4" name="Title 1">
            <a:extLst>
              <a:ext uri="{FF2B5EF4-FFF2-40B4-BE49-F238E27FC236}">
                <a16:creationId xmlns:a16="http://schemas.microsoft.com/office/drawing/2014/main" id="{778AA538-93EB-5999-ACD7-17F87DFC8152}"/>
              </a:ext>
            </a:extLst>
          </p:cNvPr>
          <p:cNvSpPr txBox="1">
            <a:spLocks/>
          </p:cNvSpPr>
          <p:nvPr userDrawn="1"/>
        </p:nvSpPr>
        <p:spPr>
          <a:xfrm>
            <a:off x="506895" y="329681"/>
            <a:ext cx="10320761" cy="69046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4DAEB3"/>
                </a:solidFill>
                <a:latin typeface="+mj-lt"/>
                <a:ea typeface="+mj-ea"/>
                <a:cs typeface="+mj-cs"/>
              </a:defRPr>
            </a:lvl1pPr>
          </a:lstStyle>
          <a:p>
            <a:r>
              <a:rPr lang="en-US" dirty="0"/>
              <a:t>Acknowledgments</a:t>
            </a:r>
          </a:p>
        </p:txBody>
      </p:sp>
      <p:sp>
        <p:nvSpPr>
          <p:cNvPr id="6" name="Text Placeholder 5">
            <a:extLst>
              <a:ext uri="{FF2B5EF4-FFF2-40B4-BE49-F238E27FC236}">
                <a16:creationId xmlns:a16="http://schemas.microsoft.com/office/drawing/2014/main" id="{B8BB4FF0-9FE6-EE5E-D204-F45A707BCF9E}"/>
              </a:ext>
            </a:extLst>
          </p:cNvPr>
          <p:cNvSpPr>
            <a:spLocks noGrp="1"/>
          </p:cNvSpPr>
          <p:nvPr>
            <p:ph type="body" sz="quarter" idx="10"/>
          </p:nvPr>
        </p:nvSpPr>
        <p:spPr>
          <a:xfrm>
            <a:off x="506895" y="1295400"/>
            <a:ext cx="10213975" cy="47577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a:extLst>
              <a:ext uri="{FF2B5EF4-FFF2-40B4-BE49-F238E27FC236}">
                <a16:creationId xmlns:a16="http://schemas.microsoft.com/office/drawing/2014/main" id="{E7B24CB0-9771-331D-A714-FFC36ED7EC73}"/>
              </a:ext>
            </a:extLst>
          </p:cNvPr>
          <p:cNvSpPr/>
          <p:nvPr userDrawn="1"/>
        </p:nvSpPr>
        <p:spPr>
          <a:xfrm>
            <a:off x="380998" y="6151819"/>
            <a:ext cx="10391777" cy="45397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prstClr val="black"/>
              </a:buClr>
              <a:buSzPct val="25000"/>
              <a:defRPr/>
            </a:pPr>
            <a:r>
              <a:rPr lang="en-US" sz="750" i="1" dirty="0">
                <a:solidFill>
                  <a:schemeClr val="tx1">
                    <a:lumMod val="75000"/>
                    <a:lumOff val="25000"/>
                  </a:schemeClr>
                </a:solidFill>
                <a:latin typeface="+mj-lt"/>
              </a:rPr>
              <a:t>This material is based upon work supported by NASA through contract 80LARC23FA024.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579466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3E20B6-997D-7207-E530-00F862A31900}"/>
              </a:ext>
            </a:extLst>
          </p:cNvPr>
          <p:cNvSpPr>
            <a:spLocks noGrp="1"/>
          </p:cNvSpPr>
          <p:nvPr>
            <p:ph type="title"/>
          </p:nvPr>
        </p:nvSpPr>
        <p:spPr>
          <a:xfrm>
            <a:off x="5162549" y="1289050"/>
            <a:ext cx="5753100" cy="1325563"/>
          </a:xfrm>
          <a:prstGeom prst="rect">
            <a:avLst/>
          </a:prstGeom>
        </p:spPr>
        <p:txBody>
          <a:bodyPr vert="horz" lIns="91440" tIns="45720" rIns="91440" bIns="45720" rtlCol="0" anchor="ctr">
            <a:normAutofit/>
          </a:bodyPr>
          <a:lstStyle/>
          <a:p>
            <a:r>
              <a:rPr lang="en-US" dirty="0"/>
              <a:t>PROJECT SHORT TITLE (ALL CAPS)</a:t>
            </a:r>
          </a:p>
        </p:txBody>
      </p:sp>
      <p:sp>
        <p:nvSpPr>
          <p:cNvPr id="6" name="Text Placeholder 5">
            <a:extLst>
              <a:ext uri="{FF2B5EF4-FFF2-40B4-BE49-F238E27FC236}">
                <a16:creationId xmlns:a16="http://schemas.microsoft.com/office/drawing/2014/main" id="{8D346387-C5EA-58A9-32AA-202FDE7B05AC}"/>
              </a:ext>
            </a:extLst>
          </p:cNvPr>
          <p:cNvSpPr>
            <a:spLocks noGrp="1"/>
          </p:cNvSpPr>
          <p:nvPr>
            <p:ph type="body" idx="1"/>
          </p:nvPr>
        </p:nvSpPr>
        <p:spPr>
          <a:xfrm>
            <a:off x="5162549" y="2867025"/>
            <a:ext cx="5753100" cy="33099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4673419"/>
      </p:ext>
    </p:extLst>
  </p:cSld>
  <p:clrMap bg1="lt1" tx1="dk1" bg2="lt2" tx2="dk2" accent1="accent1" accent2="accent2" accent3="accent3" accent4="accent4" accent5="accent5" accent6="accent6" hlink="hlink" folHlink="folHlink"/>
  <p:sldLayoutIdLst>
    <p:sldLayoutId id="2147483673" r:id="rId1"/>
    <p:sldLayoutId id="2147483668" r:id="rId2"/>
    <p:sldLayoutId id="2147483679" r:id="rId3"/>
    <p:sldLayoutId id="2147483666" r:id="rId4"/>
    <p:sldLayoutId id="2147483674" r:id="rId5"/>
    <p:sldLayoutId id="2147483678" r:id="rId6"/>
    <p:sldLayoutId id="2147483663" r:id="rId7"/>
  </p:sldLayoutIdLst>
  <p:txStyles>
    <p:titleStyle>
      <a:lvl1pPr marL="0" indent="0" algn="l" defTabSz="914400" rtl="0" eaLnBrk="1" latinLnBrk="0" hangingPunct="1">
        <a:lnSpc>
          <a:spcPct val="90000"/>
        </a:lnSpc>
        <a:spcBef>
          <a:spcPct val="0"/>
        </a:spcBef>
        <a:buClr>
          <a:srgbClr val="4DAEB3"/>
        </a:buClr>
        <a:buFont typeface="Arial" panose="020B0604020202020204" pitchFamily="34" charset="0"/>
        <a:buNone/>
        <a:defRPr sz="4400" b="1" kern="120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4DAEB3"/>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4DAEB3"/>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4DAEB3"/>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4DAEB3"/>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2EFCFCEF-41EA-16EE-4BCC-BF587D092343}"/>
              </a:ext>
            </a:extLst>
          </p:cNvPr>
          <p:cNvSpPr>
            <a:spLocks noGrp="1"/>
          </p:cNvSpPr>
          <p:nvPr>
            <p:ph type="title"/>
          </p:nvPr>
        </p:nvSpPr>
        <p:spPr/>
        <p:txBody>
          <a:bodyPr/>
          <a:lstStyle/>
          <a:p>
            <a:endParaRPr lang="en-US" dirty="0"/>
          </a:p>
        </p:txBody>
      </p:sp>
      <p:sp>
        <p:nvSpPr>
          <p:cNvPr id="35" name="Content Placeholder 34">
            <a:extLst>
              <a:ext uri="{FF2B5EF4-FFF2-40B4-BE49-F238E27FC236}">
                <a16:creationId xmlns:a16="http://schemas.microsoft.com/office/drawing/2014/main" id="{03C51CF1-EF5E-F40F-9DD0-4AAD46204D3A}"/>
              </a:ext>
            </a:extLst>
          </p:cNvPr>
          <p:cNvSpPr>
            <a:spLocks noGrp="1"/>
          </p:cNvSpPr>
          <p:nvPr>
            <p:ph idx="1"/>
          </p:nvPr>
        </p:nvSpPr>
        <p:spPr/>
        <p:txBody>
          <a:bodyPr/>
          <a:lstStyle/>
          <a:p>
            <a:endParaRPr lang="en-US" dirty="0"/>
          </a:p>
        </p:txBody>
      </p:sp>
      <p:sp>
        <p:nvSpPr>
          <p:cNvPr id="36" name="Text Placeholder 35">
            <a:extLst>
              <a:ext uri="{FF2B5EF4-FFF2-40B4-BE49-F238E27FC236}">
                <a16:creationId xmlns:a16="http://schemas.microsoft.com/office/drawing/2014/main" id="{E64E20C6-46C5-4F6B-6EDC-775A43D9F554}"/>
              </a:ext>
            </a:extLst>
          </p:cNvPr>
          <p:cNvSpPr>
            <a:spLocks noGrp="1"/>
          </p:cNvSpPr>
          <p:nvPr>
            <p:ph type="body" sz="quarter" idx="17"/>
          </p:nvPr>
        </p:nvSpPr>
        <p:spPr/>
        <p:txBody>
          <a:bodyPr/>
          <a:lstStyle/>
          <a:p>
            <a:endParaRPr lang="en-US" dirty="0"/>
          </a:p>
        </p:txBody>
      </p:sp>
      <p:sp>
        <p:nvSpPr>
          <p:cNvPr id="37" name="Text Placeholder 36">
            <a:extLst>
              <a:ext uri="{FF2B5EF4-FFF2-40B4-BE49-F238E27FC236}">
                <a16:creationId xmlns:a16="http://schemas.microsoft.com/office/drawing/2014/main" id="{680B75BD-16B7-62EC-8D92-29CCBA755FCD}"/>
              </a:ext>
            </a:extLst>
          </p:cNvPr>
          <p:cNvSpPr>
            <a:spLocks noGrp="1"/>
          </p:cNvSpPr>
          <p:nvPr>
            <p:ph type="body" sz="quarter" idx="18"/>
          </p:nvPr>
        </p:nvSpPr>
        <p:spPr/>
        <p:txBody>
          <a:bodyPr/>
          <a:lstStyle/>
          <a:p>
            <a:endParaRPr lang="en-US" dirty="0"/>
          </a:p>
        </p:txBody>
      </p:sp>
      <p:sp>
        <p:nvSpPr>
          <p:cNvPr id="38" name="Text Placeholder 37">
            <a:extLst>
              <a:ext uri="{FF2B5EF4-FFF2-40B4-BE49-F238E27FC236}">
                <a16:creationId xmlns:a16="http://schemas.microsoft.com/office/drawing/2014/main" id="{8BECC623-752F-73C4-FA02-F76925E630AE}"/>
              </a:ext>
            </a:extLst>
          </p:cNvPr>
          <p:cNvSpPr>
            <a:spLocks noGrp="1"/>
          </p:cNvSpPr>
          <p:nvPr>
            <p:ph type="body" sz="quarter" idx="19"/>
          </p:nvPr>
        </p:nvSpPr>
        <p:spPr/>
        <p:txBody>
          <a:bodyPr/>
          <a:lstStyle/>
          <a:p>
            <a:endParaRPr lang="en-US" dirty="0"/>
          </a:p>
        </p:txBody>
      </p:sp>
      <p:sp>
        <p:nvSpPr>
          <p:cNvPr id="39" name="Text Placeholder 38">
            <a:extLst>
              <a:ext uri="{FF2B5EF4-FFF2-40B4-BE49-F238E27FC236}">
                <a16:creationId xmlns:a16="http://schemas.microsoft.com/office/drawing/2014/main" id="{60E33F46-8021-1230-FC65-3C865E265A32}"/>
              </a:ext>
            </a:extLst>
          </p:cNvPr>
          <p:cNvSpPr>
            <a:spLocks noGrp="1"/>
          </p:cNvSpPr>
          <p:nvPr>
            <p:ph type="body" sz="quarter" idx="20"/>
          </p:nvPr>
        </p:nvSpPr>
        <p:spPr/>
        <p:txBody>
          <a:bodyPr/>
          <a:lstStyle/>
          <a:p>
            <a:endParaRPr lang="en-US" dirty="0"/>
          </a:p>
        </p:txBody>
      </p:sp>
      <p:sp>
        <p:nvSpPr>
          <p:cNvPr id="40" name="Text Placeholder 39">
            <a:extLst>
              <a:ext uri="{FF2B5EF4-FFF2-40B4-BE49-F238E27FC236}">
                <a16:creationId xmlns:a16="http://schemas.microsoft.com/office/drawing/2014/main" id="{2B459FAF-F53D-184D-3232-9B07CB63F2E7}"/>
              </a:ext>
            </a:extLst>
          </p:cNvPr>
          <p:cNvSpPr>
            <a:spLocks noGrp="1"/>
          </p:cNvSpPr>
          <p:nvPr>
            <p:ph type="body" sz="quarter" idx="21"/>
          </p:nvPr>
        </p:nvSpPr>
        <p:spPr/>
        <p:txBody>
          <a:bodyPr/>
          <a:lstStyle/>
          <a:p>
            <a:endParaRPr lang="en-US" dirty="0"/>
          </a:p>
        </p:txBody>
      </p:sp>
      <p:sp>
        <p:nvSpPr>
          <p:cNvPr id="41" name="Text Placeholder 40">
            <a:extLst>
              <a:ext uri="{FF2B5EF4-FFF2-40B4-BE49-F238E27FC236}">
                <a16:creationId xmlns:a16="http://schemas.microsoft.com/office/drawing/2014/main" id="{3ABE8154-3475-DF7A-5C48-55626BFA92AC}"/>
              </a:ext>
            </a:extLst>
          </p:cNvPr>
          <p:cNvSpPr>
            <a:spLocks noGrp="1"/>
          </p:cNvSpPr>
          <p:nvPr>
            <p:ph type="body" sz="quarter" idx="22"/>
          </p:nvPr>
        </p:nvSpPr>
        <p:spPr/>
        <p:txBody>
          <a:bodyPr/>
          <a:lstStyle/>
          <a:p>
            <a:endParaRPr lang="en-US" dirty="0"/>
          </a:p>
        </p:txBody>
      </p:sp>
      <p:sp>
        <p:nvSpPr>
          <p:cNvPr id="42" name="Text Placeholder 41">
            <a:extLst>
              <a:ext uri="{FF2B5EF4-FFF2-40B4-BE49-F238E27FC236}">
                <a16:creationId xmlns:a16="http://schemas.microsoft.com/office/drawing/2014/main" id="{7B3FE8F8-A0C4-7E52-6FD1-EB79A54A977F}"/>
              </a:ext>
            </a:extLst>
          </p:cNvPr>
          <p:cNvSpPr>
            <a:spLocks noGrp="1"/>
          </p:cNvSpPr>
          <p:nvPr>
            <p:ph type="body" sz="quarter" idx="23"/>
          </p:nvPr>
        </p:nvSpPr>
        <p:spPr/>
        <p:txBody>
          <a:bodyPr/>
          <a:lstStyle/>
          <a:p>
            <a:endParaRPr lang="en-US"/>
          </a:p>
        </p:txBody>
      </p:sp>
    </p:spTree>
    <p:extLst>
      <p:ext uri="{BB962C8B-B14F-4D97-AF65-F5344CB8AC3E}">
        <p14:creationId xmlns:p14="http://schemas.microsoft.com/office/powerpoint/2010/main" val="2640687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4CF74D-ADDB-0B3A-7E2D-7AE66C197DCF}"/>
              </a:ext>
            </a:extLst>
          </p:cNvPr>
          <p:cNvPicPr>
            <a:picLocks noChangeAspect="1"/>
          </p:cNvPicPr>
          <p:nvPr/>
        </p:nvPicPr>
        <p:blipFill>
          <a:blip r:embed="rId3"/>
          <a:stretch>
            <a:fillRect/>
          </a:stretch>
        </p:blipFill>
        <p:spPr>
          <a:xfrm>
            <a:off x="896758" y="873511"/>
            <a:ext cx="4892409" cy="5656612"/>
          </a:xfrm>
          <a:prstGeom prst="rect">
            <a:avLst/>
          </a:prstGeom>
        </p:spPr>
      </p:pic>
      <p:sp>
        <p:nvSpPr>
          <p:cNvPr id="7" name="Text Placeholder 2">
            <a:extLst>
              <a:ext uri="{FF2B5EF4-FFF2-40B4-BE49-F238E27FC236}">
                <a16:creationId xmlns:a16="http://schemas.microsoft.com/office/drawing/2014/main" id="{B56FB998-921D-21AE-7D91-46638058F8FE}"/>
              </a:ext>
            </a:extLst>
          </p:cNvPr>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9" name="Title 8">
            <a:extLst>
              <a:ext uri="{FF2B5EF4-FFF2-40B4-BE49-F238E27FC236}">
                <a16:creationId xmlns:a16="http://schemas.microsoft.com/office/drawing/2014/main" id="{5900096F-C584-42A6-5958-CF7C89BC65A4}"/>
              </a:ext>
            </a:extLst>
          </p:cNvPr>
          <p:cNvSpPr>
            <a:spLocks noGrp="1"/>
          </p:cNvSpPr>
          <p:nvPr>
            <p:ph type="title"/>
          </p:nvPr>
        </p:nvSpPr>
        <p:spPr/>
        <p:txBody>
          <a:bodyPr>
            <a:normAutofit fontScale="90000"/>
          </a:bodyPr>
          <a:lstStyle/>
          <a:p>
            <a:r>
              <a:rPr lang="en-US" dirty="0"/>
              <a:t>SEPARATE &amp; EDITABLE: THE BAD </a:t>
            </a:r>
          </a:p>
        </p:txBody>
      </p:sp>
    </p:spTree>
    <p:extLst>
      <p:ext uri="{BB962C8B-B14F-4D97-AF65-F5344CB8AC3E}">
        <p14:creationId xmlns:p14="http://schemas.microsoft.com/office/powerpoint/2010/main" val="3276757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532F1-7F00-7AFD-68FE-17E356A73C31}"/>
              </a:ext>
            </a:extLst>
          </p:cNvPr>
          <p:cNvSpPr>
            <a:spLocks noGrp="1"/>
          </p:cNvSpPr>
          <p:nvPr>
            <p:ph type="title"/>
          </p:nvPr>
        </p:nvSpPr>
        <p:spPr/>
        <p:txBody>
          <a:bodyPr>
            <a:normAutofit fontScale="90000"/>
          </a:bodyPr>
          <a:lstStyle/>
          <a:p>
            <a:r>
              <a:rPr lang="en-US" dirty="0"/>
              <a:t>SEPARATE &amp; EDITABLE: THE GOOD </a:t>
            </a:r>
          </a:p>
        </p:txBody>
      </p:sp>
      <p:sp>
        <p:nvSpPr>
          <p:cNvPr id="3" name="Text Placeholder 2">
            <a:extLst>
              <a:ext uri="{FF2B5EF4-FFF2-40B4-BE49-F238E27FC236}">
                <a16:creationId xmlns:a16="http://schemas.microsoft.com/office/drawing/2014/main" id="{AFAAA16C-83E8-44FF-EE4D-657FD9964DAC}"/>
              </a:ext>
            </a:extLst>
          </p:cNvPr>
          <p:cNvSpPr txBox="1">
            <a:spLocks/>
          </p:cNvSpPr>
          <p:nvPr/>
        </p:nvSpPr>
        <p:spPr>
          <a:xfrm>
            <a:off x="7806852" y="1199288"/>
            <a:ext cx="3792113" cy="39500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 (down to the numbers on the scale bar)</a:t>
            </a:r>
          </a:p>
          <a:p>
            <a:pPr>
              <a:lnSpc>
                <a:spcPct val="100000"/>
              </a:lnSpc>
              <a:spcBef>
                <a:spcPts val="0"/>
              </a:spcBef>
              <a:spcAft>
                <a:spcPts val="600"/>
              </a:spcAft>
              <a:buClr>
                <a:srgbClr val="4DAEB3"/>
              </a:buClr>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4DAEB3"/>
              </a:buClr>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4DAEB3"/>
              </a:buClr>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a:p>
            <a:pPr>
              <a:lnSpc>
                <a:spcPct val="100000"/>
              </a:lnSpc>
              <a:spcBef>
                <a:spcPts val="0"/>
              </a:spcBef>
              <a:spcAft>
                <a:spcPts val="600"/>
              </a:spcAft>
              <a:buClr>
                <a:srgbClr val="4DAEB3"/>
              </a:buClr>
            </a:pPr>
            <a:r>
              <a:rPr lang="en-US" sz="2000" dirty="0" err="1">
                <a:solidFill>
                  <a:schemeClr val="tx1">
                    <a:lumMod val="75000"/>
                    <a:lumOff val="25000"/>
                  </a:schemeClr>
                </a:solidFill>
                <a:latin typeface="Century Gothic" panose="020F0302020204030204"/>
              </a:rPr>
              <a:t>Basemap</a:t>
            </a:r>
            <a:r>
              <a:rPr lang="en-US" sz="2000" dirty="0">
                <a:solidFill>
                  <a:schemeClr val="tx1">
                    <a:lumMod val="75000"/>
                    <a:lumOff val="25000"/>
                  </a:schemeClr>
                </a:solidFill>
                <a:latin typeface="Century Gothic" panose="020F0302020204030204"/>
              </a:rPr>
              <a:t> credits are included and all text is removed from the </a:t>
            </a:r>
            <a:r>
              <a:rPr lang="en-US" sz="2000" dirty="0" err="1">
                <a:solidFill>
                  <a:schemeClr val="tx1">
                    <a:lumMod val="75000"/>
                    <a:lumOff val="25000"/>
                  </a:schemeClr>
                </a:solidFill>
                <a:latin typeface="Century Gothic" panose="020F0302020204030204"/>
              </a:rPr>
              <a:t>basemap</a:t>
            </a:r>
            <a:endParaRPr lang="en-US" sz="2000" dirty="0">
              <a:solidFill>
                <a:schemeClr val="tx1">
                  <a:lumMod val="75000"/>
                  <a:lumOff val="25000"/>
                </a:schemeClr>
              </a:solidFill>
              <a:latin typeface="Century Gothic" panose="020F0302020204030204"/>
            </a:endParaRPr>
          </a:p>
        </p:txBody>
      </p:sp>
      <p:grpSp>
        <p:nvGrpSpPr>
          <p:cNvPr id="4" name="Group 3">
            <a:extLst>
              <a:ext uri="{FF2B5EF4-FFF2-40B4-BE49-F238E27FC236}">
                <a16:creationId xmlns:a16="http://schemas.microsoft.com/office/drawing/2014/main" id="{C82E48D9-00FF-5460-E8AF-B905E035E714}"/>
              </a:ext>
            </a:extLst>
          </p:cNvPr>
          <p:cNvGrpSpPr/>
          <p:nvPr/>
        </p:nvGrpSpPr>
        <p:grpSpPr>
          <a:xfrm>
            <a:off x="1133299" y="1110846"/>
            <a:ext cx="6082509" cy="5417473"/>
            <a:chOff x="7116133" y="1539918"/>
            <a:chExt cx="4853370" cy="4671095"/>
          </a:xfrm>
        </p:grpSpPr>
        <p:pic>
          <p:nvPicPr>
            <p:cNvPr id="5" name="Picture 4">
              <a:extLst>
                <a:ext uri="{FF2B5EF4-FFF2-40B4-BE49-F238E27FC236}">
                  <a16:creationId xmlns:a16="http://schemas.microsoft.com/office/drawing/2014/main" id="{34664832-2C05-095F-8801-E373D8577210}"/>
                </a:ext>
              </a:extLst>
            </p:cNvPr>
            <p:cNvPicPr>
              <a:picLocks noChangeAspect="1"/>
            </p:cNvPicPr>
            <p:nvPr/>
          </p:nvPicPr>
          <p:blipFill rotWithShape="1">
            <a:blip r:embed="rId3">
              <a:extLst>
                <a:ext uri="{28A0092B-C50C-407E-A947-70E740481C1C}">
                  <a14:useLocalDpi xmlns:a14="http://schemas.microsoft.com/office/drawing/2010/main" val="0"/>
                </a:ext>
              </a:extLst>
            </a:blip>
            <a:srcRect l="3365" t="2639" r="5050" b="29249"/>
            <a:stretch/>
          </p:blipFill>
          <p:spPr>
            <a:xfrm>
              <a:off x="7116133" y="1539918"/>
              <a:ext cx="4853370" cy="4671095"/>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48DC1268-2D52-4920-919D-B039BA4D360C}"/>
                </a:ext>
              </a:extLst>
            </p:cNvPr>
            <p:cNvSpPr/>
            <p:nvPr/>
          </p:nvSpPr>
          <p:spPr>
            <a:xfrm>
              <a:off x="7369228" y="4325921"/>
              <a:ext cx="1262154" cy="869534"/>
            </a:xfrm>
            <a:prstGeom prst="rect">
              <a:avLst/>
            </a:prstGeom>
            <a:solidFill>
              <a:srgbClr val="CADC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90D317B2-4623-DFF8-9943-201F165E0A99}"/>
              </a:ext>
            </a:extLst>
          </p:cNvPr>
          <p:cNvSpPr txBox="1"/>
          <p:nvPr/>
        </p:nvSpPr>
        <p:spPr>
          <a:xfrm>
            <a:off x="1689211" y="1754286"/>
            <a:ext cx="1100979" cy="230832"/>
          </a:xfrm>
          <a:prstGeom prst="rect">
            <a:avLst/>
          </a:prstGeom>
          <a:noFill/>
        </p:spPr>
        <p:txBody>
          <a:bodyPr wrap="square" rtlCol="0">
            <a:spAutoFit/>
          </a:bodyPr>
          <a:lstStyle/>
          <a:p>
            <a:r>
              <a:rPr lang="en-US" sz="900" b="1" dirty="0">
                <a:ln w="3175">
                  <a:noFill/>
                </a:ln>
                <a:effectLst>
                  <a:outerShdw blurRad="50800" dist="38100" dir="5400000" algn="t" rotWithShape="0">
                    <a:prstClr val="black">
                      <a:alpha val="40000"/>
                    </a:prstClr>
                  </a:outerShdw>
                </a:effectLst>
                <a:latin typeface="+mj-lt"/>
              </a:rPr>
              <a:t>Longboat Key</a:t>
            </a:r>
          </a:p>
        </p:txBody>
      </p:sp>
      <p:sp>
        <p:nvSpPr>
          <p:cNvPr id="8" name="TextBox 7">
            <a:extLst>
              <a:ext uri="{FF2B5EF4-FFF2-40B4-BE49-F238E27FC236}">
                <a16:creationId xmlns:a16="http://schemas.microsoft.com/office/drawing/2014/main" id="{A8A21676-2025-8416-52CE-07189729920F}"/>
              </a:ext>
            </a:extLst>
          </p:cNvPr>
          <p:cNvSpPr txBox="1"/>
          <p:nvPr/>
        </p:nvSpPr>
        <p:spPr>
          <a:xfrm>
            <a:off x="2404467" y="1961389"/>
            <a:ext cx="771445" cy="230832"/>
          </a:xfrm>
          <a:prstGeom prst="rect">
            <a:avLst/>
          </a:prstGeom>
          <a:noFill/>
        </p:spPr>
        <p:txBody>
          <a:bodyPr wrap="square" rtlCol="0">
            <a:spAutoFit/>
          </a:bodyPr>
          <a:lstStyle/>
          <a:p>
            <a:r>
              <a:rPr lang="en-US" sz="900" b="1" dirty="0">
                <a:ln w="3175">
                  <a:noFill/>
                </a:ln>
                <a:effectLst>
                  <a:outerShdw blurRad="50800" dist="38100" dir="5400000" algn="t" rotWithShape="0">
                    <a:prstClr val="black">
                      <a:alpha val="40000"/>
                    </a:prstClr>
                  </a:outerShdw>
                </a:effectLst>
                <a:latin typeface="+mj-lt"/>
              </a:rPr>
              <a:t>Sarasota</a:t>
            </a:r>
          </a:p>
        </p:txBody>
      </p:sp>
      <p:sp>
        <p:nvSpPr>
          <p:cNvPr id="9" name="TextBox 8">
            <a:extLst>
              <a:ext uri="{FF2B5EF4-FFF2-40B4-BE49-F238E27FC236}">
                <a16:creationId xmlns:a16="http://schemas.microsoft.com/office/drawing/2014/main" id="{BD0E2019-7255-31CA-B846-FF504466CBFB}"/>
              </a:ext>
            </a:extLst>
          </p:cNvPr>
          <p:cNvSpPr txBox="1"/>
          <p:nvPr/>
        </p:nvSpPr>
        <p:spPr>
          <a:xfrm>
            <a:off x="3401745" y="4189070"/>
            <a:ext cx="672622" cy="230832"/>
          </a:xfrm>
          <a:prstGeom prst="rect">
            <a:avLst/>
          </a:prstGeom>
          <a:noFill/>
        </p:spPr>
        <p:txBody>
          <a:bodyPr wrap="square" rtlCol="0">
            <a:spAutoFit/>
          </a:bodyPr>
          <a:lstStyle/>
          <a:p>
            <a:r>
              <a:rPr lang="en-US" sz="900" b="1" dirty="0">
                <a:ln w="3175">
                  <a:noFill/>
                </a:ln>
                <a:effectLst>
                  <a:outerShdw blurRad="50800" dist="38100" dir="5400000" algn="t" rotWithShape="0">
                    <a:prstClr val="black">
                      <a:alpha val="40000"/>
                    </a:prstClr>
                  </a:outerShdw>
                </a:effectLst>
                <a:latin typeface="+mj-lt"/>
              </a:rPr>
              <a:t>Venice</a:t>
            </a:r>
          </a:p>
        </p:txBody>
      </p:sp>
      <p:sp>
        <p:nvSpPr>
          <p:cNvPr id="10" name="TextBox 9">
            <a:extLst>
              <a:ext uri="{FF2B5EF4-FFF2-40B4-BE49-F238E27FC236}">
                <a16:creationId xmlns:a16="http://schemas.microsoft.com/office/drawing/2014/main" id="{87FD989E-42E8-1A41-47AE-984205F32260}"/>
              </a:ext>
            </a:extLst>
          </p:cNvPr>
          <p:cNvSpPr txBox="1"/>
          <p:nvPr/>
        </p:nvSpPr>
        <p:spPr>
          <a:xfrm>
            <a:off x="5133250" y="4730836"/>
            <a:ext cx="1100979" cy="230832"/>
          </a:xfrm>
          <a:prstGeom prst="rect">
            <a:avLst/>
          </a:prstGeom>
          <a:noFill/>
        </p:spPr>
        <p:txBody>
          <a:bodyPr wrap="square" rtlCol="0">
            <a:spAutoFit/>
          </a:bodyPr>
          <a:lstStyle/>
          <a:p>
            <a:r>
              <a:rPr lang="en-US" sz="900" b="1" dirty="0">
                <a:ln w="3175">
                  <a:noFill/>
                </a:ln>
                <a:effectLst>
                  <a:outerShdw blurRad="50800" dist="38100" dir="5400000" algn="t" rotWithShape="0">
                    <a:prstClr val="black">
                      <a:alpha val="40000"/>
                    </a:prstClr>
                  </a:outerShdw>
                </a:effectLst>
                <a:latin typeface="+mj-lt"/>
              </a:rPr>
              <a:t>North Port</a:t>
            </a:r>
          </a:p>
        </p:txBody>
      </p:sp>
      <p:sp>
        <p:nvSpPr>
          <p:cNvPr id="22" name="TextBox 21">
            <a:extLst>
              <a:ext uri="{FF2B5EF4-FFF2-40B4-BE49-F238E27FC236}">
                <a16:creationId xmlns:a16="http://schemas.microsoft.com/office/drawing/2014/main" id="{189F7ECF-6678-C90F-CD51-5F1024C36FB7}"/>
              </a:ext>
            </a:extLst>
          </p:cNvPr>
          <p:cNvSpPr txBox="1"/>
          <p:nvPr/>
        </p:nvSpPr>
        <p:spPr>
          <a:xfrm>
            <a:off x="4031764" y="5507688"/>
            <a:ext cx="1100979" cy="230832"/>
          </a:xfrm>
          <a:prstGeom prst="rect">
            <a:avLst/>
          </a:prstGeom>
          <a:noFill/>
        </p:spPr>
        <p:txBody>
          <a:bodyPr wrap="square" rtlCol="0">
            <a:spAutoFit/>
          </a:bodyPr>
          <a:lstStyle/>
          <a:p>
            <a:r>
              <a:rPr lang="en-US" sz="900" b="1" dirty="0">
                <a:ln w="3175">
                  <a:noFill/>
                </a:ln>
                <a:effectLst>
                  <a:outerShdw blurRad="50800" dist="38100" dir="5400000" algn="t" rotWithShape="0">
                    <a:prstClr val="black">
                      <a:alpha val="40000"/>
                    </a:prstClr>
                  </a:outerShdw>
                </a:effectLst>
                <a:latin typeface="+mj-lt"/>
              </a:rPr>
              <a:t>Englewood</a:t>
            </a:r>
          </a:p>
        </p:txBody>
      </p:sp>
      <p:sp>
        <p:nvSpPr>
          <p:cNvPr id="23" name="TextBox 22">
            <a:extLst>
              <a:ext uri="{FF2B5EF4-FFF2-40B4-BE49-F238E27FC236}">
                <a16:creationId xmlns:a16="http://schemas.microsoft.com/office/drawing/2014/main" id="{8080A14B-C610-14CD-60B0-D96BC2CC3152}"/>
              </a:ext>
            </a:extLst>
          </p:cNvPr>
          <p:cNvSpPr txBox="1"/>
          <p:nvPr/>
        </p:nvSpPr>
        <p:spPr>
          <a:xfrm>
            <a:off x="6266717" y="2085146"/>
            <a:ext cx="699586" cy="230832"/>
          </a:xfrm>
          <a:prstGeom prst="rect">
            <a:avLst/>
          </a:prstGeom>
          <a:noFill/>
        </p:spPr>
        <p:txBody>
          <a:bodyPr wrap="square" rtlCol="0">
            <a:spAutoFit/>
          </a:bodyPr>
          <a:lstStyle/>
          <a:p>
            <a:r>
              <a:rPr lang="en-US" sz="900" b="1" dirty="0">
                <a:solidFill>
                  <a:schemeClr val="tx1">
                    <a:lumMod val="75000"/>
                    <a:lumOff val="25000"/>
                  </a:schemeClr>
                </a:solidFill>
                <a:latin typeface="+mj-lt"/>
              </a:rPr>
              <a:t>Florida</a:t>
            </a:r>
          </a:p>
        </p:txBody>
      </p:sp>
      <p:sp>
        <p:nvSpPr>
          <p:cNvPr id="24" name="TextBox 23">
            <a:extLst>
              <a:ext uri="{FF2B5EF4-FFF2-40B4-BE49-F238E27FC236}">
                <a16:creationId xmlns:a16="http://schemas.microsoft.com/office/drawing/2014/main" id="{8E8D6D41-F68C-D960-407E-AF4444B9D724}"/>
              </a:ext>
            </a:extLst>
          </p:cNvPr>
          <p:cNvSpPr txBox="1"/>
          <p:nvPr/>
        </p:nvSpPr>
        <p:spPr>
          <a:xfrm>
            <a:off x="5303829" y="2317338"/>
            <a:ext cx="948599" cy="461665"/>
          </a:xfrm>
          <a:prstGeom prst="rect">
            <a:avLst/>
          </a:prstGeom>
          <a:noFill/>
        </p:spPr>
        <p:txBody>
          <a:bodyPr wrap="square" rtlCol="0">
            <a:spAutoFit/>
          </a:bodyPr>
          <a:lstStyle/>
          <a:p>
            <a:pPr algn="ctr"/>
            <a:r>
              <a:rPr lang="en-US" sz="1200" i="1" dirty="0">
                <a:solidFill>
                  <a:schemeClr val="accent1">
                    <a:lumMod val="75000"/>
                  </a:schemeClr>
                </a:solidFill>
                <a:latin typeface="Centaur" panose="02030504050205020304" pitchFamily="18" charset="0"/>
                <a:ea typeface="Tahoma" panose="020B0604030504040204" pitchFamily="34" charset="0"/>
                <a:cs typeface="Tahoma" panose="020B0604030504040204" pitchFamily="34" charset="0"/>
              </a:rPr>
              <a:t>Gulf of Mexico</a:t>
            </a:r>
          </a:p>
        </p:txBody>
      </p:sp>
      <p:sp>
        <p:nvSpPr>
          <p:cNvPr id="25" name="Rectangle 24">
            <a:extLst>
              <a:ext uri="{FF2B5EF4-FFF2-40B4-BE49-F238E27FC236}">
                <a16:creationId xmlns:a16="http://schemas.microsoft.com/office/drawing/2014/main" id="{E94CF830-610A-3748-F549-588AA2E1D32D}"/>
              </a:ext>
            </a:extLst>
          </p:cNvPr>
          <p:cNvSpPr/>
          <p:nvPr/>
        </p:nvSpPr>
        <p:spPr>
          <a:xfrm>
            <a:off x="1271311" y="4886125"/>
            <a:ext cx="2234215" cy="64773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F8D9ADB-8520-D398-AD60-C1E47BB9CECF}"/>
              </a:ext>
            </a:extLst>
          </p:cNvPr>
          <p:cNvSpPr/>
          <p:nvPr/>
        </p:nvSpPr>
        <p:spPr>
          <a:xfrm>
            <a:off x="1344347" y="5021684"/>
            <a:ext cx="292525" cy="167653"/>
          </a:xfrm>
          <a:prstGeom prst="rect">
            <a:avLst/>
          </a:prstGeom>
          <a:solidFill>
            <a:srgbClr val="FCC0DA"/>
          </a:solidFill>
          <a:ln>
            <a:solidFill>
              <a:srgbClr val="A51E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8839B03-925B-5AFA-56E1-EB1D7F78AA9B}"/>
              </a:ext>
            </a:extLst>
          </p:cNvPr>
          <p:cNvSpPr txBox="1"/>
          <p:nvPr/>
        </p:nvSpPr>
        <p:spPr>
          <a:xfrm>
            <a:off x="1645124" y="4990464"/>
            <a:ext cx="2046289" cy="230832"/>
          </a:xfrm>
          <a:prstGeom prst="rect">
            <a:avLst/>
          </a:prstGeom>
          <a:noFill/>
        </p:spPr>
        <p:txBody>
          <a:bodyPr wrap="square" rtlCol="0">
            <a:spAutoFit/>
          </a:bodyPr>
          <a:lstStyle/>
          <a:p>
            <a:r>
              <a:rPr lang="en-US" sz="900" b="1" dirty="0">
                <a:latin typeface="+mj-lt"/>
              </a:rPr>
              <a:t>Sarasota County Boundary</a:t>
            </a:r>
          </a:p>
        </p:txBody>
      </p:sp>
      <p:sp>
        <p:nvSpPr>
          <p:cNvPr id="28" name="TextBox 27">
            <a:extLst>
              <a:ext uri="{FF2B5EF4-FFF2-40B4-BE49-F238E27FC236}">
                <a16:creationId xmlns:a16="http://schemas.microsoft.com/office/drawing/2014/main" id="{52B77C85-6504-BDAD-63D5-2CBD97FBDEC6}"/>
              </a:ext>
            </a:extLst>
          </p:cNvPr>
          <p:cNvSpPr txBox="1"/>
          <p:nvPr/>
        </p:nvSpPr>
        <p:spPr>
          <a:xfrm>
            <a:off x="1645726" y="5235073"/>
            <a:ext cx="1738459" cy="230832"/>
          </a:xfrm>
          <a:prstGeom prst="rect">
            <a:avLst/>
          </a:prstGeom>
          <a:noFill/>
        </p:spPr>
        <p:txBody>
          <a:bodyPr wrap="square" rtlCol="0">
            <a:spAutoFit/>
          </a:bodyPr>
          <a:lstStyle/>
          <a:p>
            <a:r>
              <a:rPr lang="en-US" sz="900" b="1" dirty="0">
                <a:latin typeface="+mj-lt"/>
              </a:rPr>
              <a:t>Major Cities</a:t>
            </a:r>
          </a:p>
        </p:txBody>
      </p:sp>
      <p:grpSp>
        <p:nvGrpSpPr>
          <p:cNvPr id="29" name="Group 28">
            <a:extLst>
              <a:ext uri="{FF2B5EF4-FFF2-40B4-BE49-F238E27FC236}">
                <a16:creationId xmlns:a16="http://schemas.microsoft.com/office/drawing/2014/main" id="{2B042B2A-B3CA-83A9-6F26-131653CB3C1C}"/>
              </a:ext>
            </a:extLst>
          </p:cNvPr>
          <p:cNvGrpSpPr/>
          <p:nvPr/>
        </p:nvGrpSpPr>
        <p:grpSpPr>
          <a:xfrm>
            <a:off x="1419899" y="5298294"/>
            <a:ext cx="143194" cy="127313"/>
            <a:chOff x="7976513" y="6490952"/>
            <a:chExt cx="114258" cy="109773"/>
          </a:xfrm>
        </p:grpSpPr>
        <p:sp>
          <p:nvSpPr>
            <p:cNvPr id="30" name="Oval 29">
              <a:extLst>
                <a:ext uri="{FF2B5EF4-FFF2-40B4-BE49-F238E27FC236}">
                  <a16:creationId xmlns:a16="http://schemas.microsoft.com/office/drawing/2014/main" id="{0A14EAAA-4ADE-E03E-6ECD-15F77B0F5F54}"/>
                </a:ext>
              </a:extLst>
            </p:cNvPr>
            <p:cNvSpPr/>
            <p:nvPr/>
          </p:nvSpPr>
          <p:spPr>
            <a:xfrm>
              <a:off x="7976513" y="6490952"/>
              <a:ext cx="114258" cy="10977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CA971A88-98F6-B4E8-C1A9-3E9FDC80A9AE}"/>
                </a:ext>
              </a:extLst>
            </p:cNvPr>
            <p:cNvSpPr/>
            <p:nvPr/>
          </p:nvSpPr>
          <p:spPr>
            <a:xfrm>
              <a:off x="8008432" y="6521617"/>
              <a:ext cx="50420" cy="48441"/>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a:extLst>
              <a:ext uri="{FF2B5EF4-FFF2-40B4-BE49-F238E27FC236}">
                <a16:creationId xmlns:a16="http://schemas.microsoft.com/office/drawing/2014/main" id="{BF3B89C8-E4B3-C80B-8371-848D7617C246}"/>
              </a:ext>
            </a:extLst>
          </p:cNvPr>
          <p:cNvSpPr txBox="1"/>
          <p:nvPr/>
        </p:nvSpPr>
        <p:spPr>
          <a:xfrm>
            <a:off x="3384185" y="3521933"/>
            <a:ext cx="3346344"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mj-lt"/>
              </a:rPr>
              <a:t>Sarasota County</a:t>
            </a:r>
          </a:p>
        </p:txBody>
      </p:sp>
      <p:grpSp>
        <p:nvGrpSpPr>
          <p:cNvPr id="33" name="Group 32">
            <a:extLst>
              <a:ext uri="{FF2B5EF4-FFF2-40B4-BE49-F238E27FC236}">
                <a16:creationId xmlns:a16="http://schemas.microsoft.com/office/drawing/2014/main" id="{76CD861A-DEAB-D8A7-2145-EE747C66E871}"/>
              </a:ext>
            </a:extLst>
          </p:cNvPr>
          <p:cNvGrpSpPr/>
          <p:nvPr/>
        </p:nvGrpSpPr>
        <p:grpSpPr>
          <a:xfrm>
            <a:off x="1750144" y="3089004"/>
            <a:ext cx="336952" cy="819201"/>
            <a:chOff x="1051110" y="2993872"/>
            <a:chExt cx="268861" cy="706338"/>
          </a:xfrm>
        </p:grpSpPr>
        <p:sp>
          <p:nvSpPr>
            <p:cNvPr id="34" name="Freeform 24">
              <a:extLst>
                <a:ext uri="{FF2B5EF4-FFF2-40B4-BE49-F238E27FC236}">
                  <a16:creationId xmlns:a16="http://schemas.microsoft.com/office/drawing/2014/main" id="{6CD3EB18-6F6B-7BA6-5783-F1201A368586}"/>
                </a:ext>
              </a:extLst>
            </p:cNvPr>
            <p:cNvSpPr/>
            <p:nvPr/>
          </p:nvSpPr>
          <p:spPr>
            <a:xfrm>
              <a:off x="1073652" y="3365412"/>
              <a:ext cx="223777" cy="334798"/>
            </a:xfrm>
            <a:custGeom>
              <a:avLst/>
              <a:gdLst>
                <a:gd name="connsiteX0" fmla="*/ 0 w 504092"/>
                <a:gd name="connsiteY0" fmla="*/ 750277 h 754184"/>
                <a:gd name="connsiteX1" fmla="*/ 246185 w 504092"/>
                <a:gd name="connsiteY1" fmla="*/ 0 h 754184"/>
                <a:gd name="connsiteX2" fmla="*/ 504092 w 504092"/>
                <a:gd name="connsiteY2" fmla="*/ 754184 h 754184"/>
                <a:gd name="connsiteX3" fmla="*/ 257908 w 504092"/>
                <a:gd name="connsiteY3" fmla="*/ 590061 h 754184"/>
                <a:gd name="connsiteX4" fmla="*/ 0 w 504092"/>
                <a:gd name="connsiteY4" fmla="*/ 750277 h 75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092" h="754184">
                  <a:moveTo>
                    <a:pt x="0" y="750277"/>
                  </a:moveTo>
                  <a:lnTo>
                    <a:pt x="246185" y="0"/>
                  </a:lnTo>
                  <a:lnTo>
                    <a:pt x="504092" y="754184"/>
                  </a:lnTo>
                  <a:lnTo>
                    <a:pt x="257908" y="590061"/>
                  </a:lnTo>
                  <a:lnTo>
                    <a:pt x="0" y="750277"/>
                  </a:lnTo>
                  <a:close/>
                </a:path>
              </a:pathLst>
            </a:cu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48FF57B-E4CC-677C-2116-F1DE95E85FB0}"/>
                </a:ext>
              </a:extLst>
            </p:cNvPr>
            <p:cNvSpPr txBox="1"/>
            <p:nvPr/>
          </p:nvSpPr>
          <p:spPr>
            <a:xfrm>
              <a:off x="1051110" y="2993872"/>
              <a:ext cx="268861" cy="291911"/>
            </a:xfrm>
            <a:prstGeom prst="rect">
              <a:avLst/>
            </a:prstGeom>
            <a:noFill/>
          </p:spPr>
          <p:txBody>
            <a:bodyPr wrap="none" rtlCol="0">
              <a:spAutoFit/>
            </a:bodyPr>
            <a:lstStyle/>
            <a:p>
              <a:pPr algn="ctr"/>
              <a:r>
                <a:rPr lang="en-US" sz="1600" dirty="0">
                  <a:latin typeface="+mj-lt"/>
                </a:rPr>
                <a:t>N</a:t>
              </a:r>
            </a:p>
          </p:txBody>
        </p:sp>
      </p:grpSp>
      <p:grpSp>
        <p:nvGrpSpPr>
          <p:cNvPr id="36" name="Group 35">
            <a:extLst>
              <a:ext uri="{FF2B5EF4-FFF2-40B4-BE49-F238E27FC236}">
                <a16:creationId xmlns:a16="http://schemas.microsoft.com/office/drawing/2014/main" id="{62BAD2A7-1692-E445-BF60-4312BA7C4834}"/>
              </a:ext>
            </a:extLst>
          </p:cNvPr>
          <p:cNvGrpSpPr/>
          <p:nvPr/>
        </p:nvGrpSpPr>
        <p:grpSpPr>
          <a:xfrm>
            <a:off x="1226263" y="4098886"/>
            <a:ext cx="2006285" cy="336798"/>
            <a:chOff x="7236696" y="4951760"/>
            <a:chExt cx="1600860" cy="290395"/>
          </a:xfrm>
        </p:grpSpPr>
        <p:grpSp>
          <p:nvGrpSpPr>
            <p:cNvPr id="37" name="Group 36">
              <a:extLst>
                <a:ext uri="{FF2B5EF4-FFF2-40B4-BE49-F238E27FC236}">
                  <a16:creationId xmlns:a16="http://schemas.microsoft.com/office/drawing/2014/main" id="{590048AF-9E5D-4E91-8524-229A9D6E4E4A}"/>
                </a:ext>
              </a:extLst>
            </p:cNvPr>
            <p:cNvGrpSpPr>
              <a:grpSpLocks noChangeAspect="1"/>
            </p:cNvGrpSpPr>
            <p:nvPr/>
          </p:nvGrpSpPr>
          <p:grpSpPr>
            <a:xfrm>
              <a:off x="7320852" y="5130046"/>
              <a:ext cx="1067055" cy="54912"/>
              <a:chOff x="7185908" y="6911390"/>
              <a:chExt cx="1067055" cy="54912"/>
            </a:xfrm>
          </p:grpSpPr>
          <p:sp>
            <p:nvSpPr>
              <p:cNvPr id="45" name="Rectangle 44">
                <a:extLst>
                  <a:ext uri="{FF2B5EF4-FFF2-40B4-BE49-F238E27FC236}">
                    <a16:creationId xmlns:a16="http://schemas.microsoft.com/office/drawing/2014/main" id="{530E9C4C-146C-C847-657A-9143A2A2B503}"/>
                  </a:ext>
                </a:extLst>
              </p:cNvPr>
              <p:cNvSpPr/>
              <p:nvPr/>
            </p:nvSpPr>
            <p:spPr>
              <a:xfrm>
                <a:off x="7185908" y="6911438"/>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F77A2E2F-ED4D-0251-DC57-8AB03B519F35}"/>
                  </a:ext>
                </a:extLst>
              </p:cNvPr>
              <p:cNvSpPr/>
              <p:nvPr/>
            </p:nvSpPr>
            <p:spPr>
              <a:xfrm>
                <a:off x="7250171" y="6911438"/>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0E438A1A-EA9D-29B7-9093-C6A530AF0198}"/>
                  </a:ext>
                </a:extLst>
              </p:cNvPr>
              <p:cNvSpPr/>
              <p:nvPr/>
            </p:nvSpPr>
            <p:spPr>
              <a:xfrm>
                <a:off x="7383693" y="6911438"/>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89EC542A-2B7E-829E-7E30-955FE4CD6E2D}"/>
                  </a:ext>
                </a:extLst>
              </p:cNvPr>
              <p:cNvSpPr/>
              <p:nvPr/>
            </p:nvSpPr>
            <p:spPr>
              <a:xfrm>
                <a:off x="7442536" y="6911438"/>
                <a:ext cx="273900"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47D0CC10-DC6C-E30E-327E-8FB435AAB9F2}"/>
                  </a:ext>
                </a:extLst>
              </p:cNvPr>
              <p:cNvSpPr/>
              <p:nvPr/>
            </p:nvSpPr>
            <p:spPr>
              <a:xfrm>
                <a:off x="7716436" y="6911438"/>
                <a:ext cx="265514"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BD6D253A-7274-52BF-77F8-07DB3773FC3C}"/>
                  </a:ext>
                </a:extLst>
              </p:cNvPr>
              <p:cNvSpPr/>
              <p:nvPr/>
            </p:nvSpPr>
            <p:spPr>
              <a:xfrm>
                <a:off x="7981950" y="6911438"/>
                <a:ext cx="271013"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E83C4116-1410-15D2-23EE-80AE9556D25B}"/>
                  </a:ext>
                </a:extLst>
              </p:cNvPr>
              <p:cNvSpPr/>
              <p:nvPr/>
            </p:nvSpPr>
            <p:spPr>
              <a:xfrm>
                <a:off x="7319857" y="6911390"/>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B39647B5-E35F-78DD-0BD4-B98E9F261576}"/>
                </a:ext>
              </a:extLst>
            </p:cNvPr>
            <p:cNvSpPr txBox="1"/>
            <p:nvPr/>
          </p:nvSpPr>
          <p:spPr>
            <a:xfrm>
              <a:off x="7236696" y="4955538"/>
              <a:ext cx="143105" cy="230832"/>
            </a:xfrm>
            <a:prstGeom prst="rect">
              <a:avLst/>
            </a:prstGeom>
            <a:noFill/>
          </p:spPr>
          <p:txBody>
            <a:bodyPr wrap="square" rtlCol="0">
              <a:spAutoFit/>
            </a:bodyPr>
            <a:lstStyle/>
            <a:p>
              <a:pPr algn="ctr"/>
              <a:r>
                <a:rPr lang="en-US" sz="900" dirty="0">
                  <a:latin typeface="+mj-lt"/>
                </a:rPr>
                <a:t>0</a:t>
              </a:r>
            </a:p>
          </p:txBody>
        </p:sp>
        <p:sp>
          <p:nvSpPr>
            <p:cNvPr id="39" name="TextBox 38">
              <a:extLst>
                <a:ext uri="{FF2B5EF4-FFF2-40B4-BE49-F238E27FC236}">
                  <a16:creationId xmlns:a16="http://schemas.microsoft.com/office/drawing/2014/main" id="{077D6DB9-5675-AD40-48A6-6F8C6CD91AA5}"/>
                </a:ext>
              </a:extLst>
            </p:cNvPr>
            <p:cNvSpPr txBox="1"/>
            <p:nvPr/>
          </p:nvSpPr>
          <p:spPr>
            <a:xfrm>
              <a:off x="7369640" y="4954571"/>
              <a:ext cx="143105" cy="230832"/>
            </a:xfrm>
            <a:prstGeom prst="rect">
              <a:avLst/>
            </a:prstGeom>
            <a:noFill/>
          </p:spPr>
          <p:txBody>
            <a:bodyPr wrap="square" rtlCol="0">
              <a:spAutoFit/>
            </a:bodyPr>
            <a:lstStyle/>
            <a:p>
              <a:pPr algn="ctr"/>
              <a:r>
                <a:rPr lang="en-US" sz="900">
                  <a:latin typeface="+mj-lt"/>
                </a:rPr>
                <a:t>1</a:t>
              </a:r>
            </a:p>
          </p:txBody>
        </p:sp>
        <p:sp>
          <p:nvSpPr>
            <p:cNvPr id="40" name="TextBox 39">
              <a:extLst>
                <a:ext uri="{FF2B5EF4-FFF2-40B4-BE49-F238E27FC236}">
                  <a16:creationId xmlns:a16="http://schemas.microsoft.com/office/drawing/2014/main" id="{27BC137D-A431-9BB4-42F6-0BCD0037D386}"/>
                </a:ext>
              </a:extLst>
            </p:cNvPr>
            <p:cNvSpPr txBox="1"/>
            <p:nvPr/>
          </p:nvSpPr>
          <p:spPr>
            <a:xfrm>
              <a:off x="7506167" y="4951760"/>
              <a:ext cx="143105" cy="230832"/>
            </a:xfrm>
            <a:prstGeom prst="rect">
              <a:avLst/>
            </a:prstGeom>
            <a:noFill/>
          </p:spPr>
          <p:txBody>
            <a:bodyPr wrap="square" rtlCol="0">
              <a:spAutoFit/>
            </a:bodyPr>
            <a:lstStyle/>
            <a:p>
              <a:pPr algn="ctr"/>
              <a:r>
                <a:rPr lang="en-US" sz="900">
                  <a:latin typeface="+mj-lt"/>
                </a:rPr>
                <a:t>2</a:t>
              </a:r>
            </a:p>
          </p:txBody>
        </p:sp>
        <p:sp>
          <p:nvSpPr>
            <p:cNvPr id="41" name="TextBox 40">
              <a:extLst>
                <a:ext uri="{FF2B5EF4-FFF2-40B4-BE49-F238E27FC236}">
                  <a16:creationId xmlns:a16="http://schemas.microsoft.com/office/drawing/2014/main" id="{01EE2685-BA70-20CB-08D7-3217E109BBDC}"/>
                </a:ext>
              </a:extLst>
            </p:cNvPr>
            <p:cNvSpPr txBox="1"/>
            <p:nvPr/>
          </p:nvSpPr>
          <p:spPr>
            <a:xfrm>
              <a:off x="7789142" y="4954893"/>
              <a:ext cx="143105" cy="230832"/>
            </a:xfrm>
            <a:prstGeom prst="rect">
              <a:avLst/>
            </a:prstGeom>
            <a:noFill/>
          </p:spPr>
          <p:txBody>
            <a:bodyPr wrap="square" rtlCol="0">
              <a:spAutoFit/>
            </a:bodyPr>
            <a:lstStyle/>
            <a:p>
              <a:pPr algn="ctr"/>
              <a:r>
                <a:rPr lang="en-US" sz="900">
                  <a:latin typeface="+mj-lt"/>
                </a:rPr>
                <a:t>4</a:t>
              </a:r>
            </a:p>
          </p:txBody>
        </p:sp>
        <p:sp>
          <p:nvSpPr>
            <p:cNvPr id="42" name="TextBox 41">
              <a:extLst>
                <a:ext uri="{FF2B5EF4-FFF2-40B4-BE49-F238E27FC236}">
                  <a16:creationId xmlns:a16="http://schemas.microsoft.com/office/drawing/2014/main" id="{8FDC7014-411F-C552-67DD-2B6922F35524}"/>
                </a:ext>
              </a:extLst>
            </p:cNvPr>
            <p:cNvSpPr txBox="1"/>
            <p:nvPr/>
          </p:nvSpPr>
          <p:spPr>
            <a:xfrm>
              <a:off x="8045341" y="4952120"/>
              <a:ext cx="143105" cy="230832"/>
            </a:xfrm>
            <a:prstGeom prst="rect">
              <a:avLst/>
            </a:prstGeom>
            <a:noFill/>
          </p:spPr>
          <p:txBody>
            <a:bodyPr wrap="square" rtlCol="0">
              <a:spAutoFit/>
            </a:bodyPr>
            <a:lstStyle/>
            <a:p>
              <a:pPr algn="ctr"/>
              <a:r>
                <a:rPr lang="en-US" sz="900">
                  <a:latin typeface="+mj-lt"/>
                </a:rPr>
                <a:t>6</a:t>
              </a:r>
            </a:p>
          </p:txBody>
        </p:sp>
        <p:sp>
          <p:nvSpPr>
            <p:cNvPr id="43" name="TextBox 42">
              <a:extLst>
                <a:ext uri="{FF2B5EF4-FFF2-40B4-BE49-F238E27FC236}">
                  <a16:creationId xmlns:a16="http://schemas.microsoft.com/office/drawing/2014/main" id="{F02B53FC-ADFF-4E08-32F0-94F1FF37AA82}"/>
                </a:ext>
              </a:extLst>
            </p:cNvPr>
            <p:cNvSpPr txBox="1"/>
            <p:nvPr/>
          </p:nvSpPr>
          <p:spPr>
            <a:xfrm>
              <a:off x="8310855" y="4951760"/>
              <a:ext cx="143105" cy="230832"/>
            </a:xfrm>
            <a:prstGeom prst="rect">
              <a:avLst/>
            </a:prstGeom>
            <a:noFill/>
          </p:spPr>
          <p:txBody>
            <a:bodyPr wrap="square" rtlCol="0">
              <a:spAutoFit/>
            </a:bodyPr>
            <a:lstStyle/>
            <a:p>
              <a:pPr algn="ctr"/>
              <a:r>
                <a:rPr lang="en-US" sz="900">
                  <a:latin typeface="+mj-lt"/>
                </a:rPr>
                <a:t>8</a:t>
              </a:r>
            </a:p>
          </p:txBody>
        </p:sp>
        <p:sp>
          <p:nvSpPr>
            <p:cNvPr id="44" name="TextBox 43">
              <a:extLst>
                <a:ext uri="{FF2B5EF4-FFF2-40B4-BE49-F238E27FC236}">
                  <a16:creationId xmlns:a16="http://schemas.microsoft.com/office/drawing/2014/main" id="{F727515D-14F5-C1F9-98C5-EBCD32B0A236}"/>
                </a:ext>
              </a:extLst>
            </p:cNvPr>
            <p:cNvSpPr txBox="1"/>
            <p:nvPr/>
          </p:nvSpPr>
          <p:spPr>
            <a:xfrm>
              <a:off x="8270312" y="5029858"/>
              <a:ext cx="567244" cy="212297"/>
            </a:xfrm>
            <a:prstGeom prst="rect">
              <a:avLst/>
            </a:prstGeom>
            <a:noFill/>
          </p:spPr>
          <p:txBody>
            <a:bodyPr wrap="square" rtlCol="0">
              <a:spAutoFit/>
            </a:bodyPr>
            <a:lstStyle/>
            <a:p>
              <a:pPr algn="ctr"/>
              <a:r>
                <a:rPr lang="en-US" sz="1000" dirty="0">
                  <a:latin typeface="+mj-lt"/>
                </a:rPr>
                <a:t>Miles</a:t>
              </a:r>
            </a:p>
          </p:txBody>
        </p:sp>
      </p:grpSp>
      <p:sp>
        <p:nvSpPr>
          <p:cNvPr id="52" name="TextBox 51">
            <a:extLst>
              <a:ext uri="{FF2B5EF4-FFF2-40B4-BE49-F238E27FC236}">
                <a16:creationId xmlns:a16="http://schemas.microsoft.com/office/drawing/2014/main" id="{8C05B474-9C5C-B258-6B61-3FCE422E7009}"/>
              </a:ext>
            </a:extLst>
          </p:cNvPr>
          <p:cNvSpPr txBox="1"/>
          <p:nvPr/>
        </p:nvSpPr>
        <p:spPr>
          <a:xfrm>
            <a:off x="1172328" y="6174008"/>
            <a:ext cx="4923672" cy="215444"/>
          </a:xfrm>
          <a:prstGeom prst="rect">
            <a:avLst/>
          </a:prstGeom>
          <a:noFill/>
        </p:spPr>
        <p:txBody>
          <a:bodyPr wrap="square" rtlCol="0">
            <a:spAutoFit/>
          </a:bodyPr>
          <a:lstStyle/>
          <a:p>
            <a:r>
              <a:rPr lang="en-US" sz="800" dirty="0" err="1">
                <a:latin typeface="+mj-lt"/>
              </a:rPr>
              <a:t>Basemap</a:t>
            </a:r>
            <a:r>
              <a:rPr lang="en-US" sz="800" dirty="0">
                <a:latin typeface="+mj-lt"/>
              </a:rPr>
              <a:t> credits: Esri, GEBCO, NOAA, National Geographic, Garmin, Geonames.org </a:t>
            </a:r>
          </a:p>
        </p:txBody>
      </p:sp>
    </p:spTree>
    <p:extLst>
      <p:ext uri="{BB962C8B-B14F-4D97-AF65-F5344CB8AC3E}">
        <p14:creationId xmlns:p14="http://schemas.microsoft.com/office/powerpoint/2010/main" val="3417365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76BB8B-EAE8-9155-74C2-A0DCC30B63AB}"/>
              </a:ext>
            </a:extLst>
          </p:cNvPr>
          <p:cNvSpPr txBox="1"/>
          <p:nvPr/>
        </p:nvSpPr>
        <p:spPr>
          <a:xfrm>
            <a:off x="2396384" y="5700298"/>
            <a:ext cx="7399232" cy="338554"/>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
        <p:nvSpPr>
          <p:cNvPr id="2" name="Text Placeholder 2">
            <a:extLst>
              <a:ext uri="{FF2B5EF4-FFF2-40B4-BE49-F238E27FC236}">
                <a16:creationId xmlns:a16="http://schemas.microsoft.com/office/drawing/2014/main" id="{B60B2800-658D-347C-4AD7-056F1832B2AB}"/>
              </a:ext>
            </a:extLst>
          </p:cNvPr>
          <p:cNvSpPr txBox="1">
            <a:spLocks/>
          </p:cNvSpPr>
          <p:nvPr/>
        </p:nvSpPr>
        <p:spPr>
          <a:xfrm>
            <a:off x="506896" y="1161143"/>
            <a:ext cx="10189679" cy="487770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4DAEB3"/>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4DAEB3"/>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4DAEB3"/>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4DAEB3"/>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dirty="0"/>
              <a:t>List advisors, partners, and others who have contributed in any way to the project.</a:t>
            </a:r>
          </a:p>
          <a:p>
            <a:pPr marL="457200" indent="-457200">
              <a:buFont typeface="Arial" panose="020B0604020202020204" pitchFamily="34" charset="0"/>
              <a:buChar char="•"/>
            </a:pPr>
            <a:r>
              <a:rPr lang="en-US" dirty="0"/>
              <a:t>If your project is a multi-term one, acknowledge past contributors.</a:t>
            </a:r>
          </a:p>
          <a:p>
            <a:pPr marL="457200" indent="-457200">
              <a:buFont typeface="Arial" panose="020B0604020202020204" pitchFamily="34" charset="0"/>
              <a:buChar char="•"/>
            </a:pPr>
            <a:r>
              <a:rPr lang="en-US" dirty="0"/>
              <a:t>If you used ESA data, you need to include the following disclaimer: </a:t>
            </a:r>
            <a:r>
              <a:rPr lang="en-US" sz="2000" dirty="0"/>
              <a:t>“</a:t>
            </a:r>
            <a:r>
              <a:rPr lang="en-US" sz="2000" i="1" dirty="0"/>
              <a:t>This material contains modified Copernicus Sentinel data (insert year), processed by ESA.” </a:t>
            </a:r>
          </a:p>
          <a:p>
            <a:pPr marL="457200" indent="-457200">
              <a:buFont typeface="Arial" panose="020B0604020202020204" pitchFamily="34" charset="0"/>
              <a:buChar char="•"/>
            </a:pPr>
            <a:r>
              <a:rPr lang="en-US" dirty="0"/>
              <a:t>If you used Planet/Maxar data, you need to include the following disclaimer: </a:t>
            </a:r>
            <a:r>
              <a:rPr lang="en-US" sz="2000" dirty="0"/>
              <a:t>“</a:t>
            </a:r>
            <a:r>
              <a:rPr lang="en-US" sz="2000" i="1" dirty="0">
                <a:solidFill>
                  <a:srgbClr val="3F3F3F"/>
                </a:solidFill>
                <a:latin typeface="Century Gothic"/>
              </a:rPr>
              <a:t>This work utilized data made available through the NASA Commercial </a:t>
            </a:r>
            <a:r>
              <a:rPr lang="en-US" sz="2000" i="1" dirty="0" err="1">
                <a:solidFill>
                  <a:srgbClr val="3F3F3F"/>
                </a:solidFill>
                <a:latin typeface="Century Gothic"/>
              </a:rPr>
              <a:t>Smallsat</a:t>
            </a:r>
            <a:r>
              <a:rPr lang="en-US" sz="2000" i="1" dirty="0">
                <a:solidFill>
                  <a:srgbClr val="3F3F3F"/>
                </a:solidFill>
                <a:latin typeface="Century Gothic"/>
              </a:rPr>
              <a:t> Data Acquisition (</a:t>
            </a:r>
            <a:r>
              <a:rPr lang="en-US" sz="2000" i="1" dirty="0" err="1">
                <a:solidFill>
                  <a:srgbClr val="3F3F3F"/>
                </a:solidFill>
                <a:latin typeface="Century Gothic"/>
              </a:rPr>
              <a:t>CSDA</a:t>
            </a:r>
            <a:r>
              <a:rPr lang="en-US" sz="2000" i="1" dirty="0">
                <a:solidFill>
                  <a:srgbClr val="3F3F3F"/>
                </a:solidFill>
                <a:latin typeface="Century Gothic"/>
              </a:rPr>
              <a:t>) Program.” </a:t>
            </a:r>
            <a:endParaRPr lang="en-US" sz="2000" i="1" dirty="0">
              <a:solidFill>
                <a:srgbClr val="3F3F3F"/>
              </a:solidFill>
            </a:endParaRPr>
          </a:p>
          <a:p>
            <a:pPr marL="457200" indent="-457200">
              <a:buClr>
                <a:srgbClr val="D2672B"/>
              </a:buClr>
              <a:buFont typeface="Arial" panose="020B0604020202020204" pitchFamily="34" charset="0"/>
              <a:buChar char="•"/>
            </a:pPr>
            <a:endParaRPr lang="en-US" dirty="0">
              <a:highlight>
                <a:srgbClr val="00FFFF"/>
              </a:highlight>
            </a:endParaRPr>
          </a:p>
          <a:p>
            <a:pPr marL="457200" indent="-457200">
              <a:buClr>
                <a:srgbClr val="D2672B"/>
              </a:buClr>
              <a:buFont typeface="Arial" panose="020B0604020202020204" pitchFamily="34" charset="0"/>
              <a:buChar char="•"/>
            </a:pPr>
            <a:endParaRPr lang="en-US" dirty="0">
              <a:highlight>
                <a:srgbClr val="00FFFF"/>
              </a:highlight>
            </a:endParaRPr>
          </a:p>
          <a:p>
            <a:endParaRPr lang="en-US" dirty="0"/>
          </a:p>
        </p:txBody>
      </p:sp>
    </p:spTree>
    <p:extLst>
      <p:ext uri="{BB962C8B-B14F-4D97-AF65-F5344CB8AC3E}">
        <p14:creationId xmlns:p14="http://schemas.microsoft.com/office/powerpoint/2010/main" val="3159649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lstStyle/>
          <a:p>
            <a:r>
              <a:rPr lang="en-US" dirty="0"/>
              <a:t>SLIDE TEMPLATE COMPONENTS</a:t>
            </a:r>
          </a:p>
        </p:txBody>
      </p:sp>
      <p:pic>
        <p:nvPicPr>
          <p:cNvPr id="9" name="Picture Placeholder 7">
            <a:extLst>
              <a:ext uri="{FF2B5EF4-FFF2-40B4-BE49-F238E27FC236}">
                <a16:creationId xmlns:a16="http://schemas.microsoft.com/office/drawing/2014/main" id="{8D3D2CE5-5663-F2E7-23A1-6AD4C3E57607}"/>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84" t="456" r="1414"/>
          <a:stretch/>
        </p:blipFill>
        <p:spPr>
          <a:xfrm>
            <a:off x="5415263" y="1295400"/>
            <a:ext cx="6270808" cy="4268462"/>
          </a:xfrm>
        </p:spPr>
      </p:pic>
      <p:sp>
        <p:nvSpPr>
          <p:cNvPr id="10" name="Text Placeholder 4">
            <a:extLst>
              <a:ext uri="{FF2B5EF4-FFF2-40B4-BE49-F238E27FC236}">
                <a16:creationId xmlns:a16="http://schemas.microsoft.com/office/drawing/2014/main" id="{B75BC2C3-A013-004A-7A5F-A0DFF407CCB1}"/>
              </a:ext>
            </a:extLst>
          </p:cNvPr>
          <p:cNvSpPr txBox="1">
            <a:spLocks/>
          </p:cNvSpPr>
          <p:nvPr/>
        </p:nvSpPr>
        <p:spPr>
          <a:xfrm>
            <a:off x="9796822" y="5563862"/>
            <a:ext cx="1979253" cy="229496"/>
          </a:xfrm>
          <a:prstGeom prst="rect">
            <a:avLst/>
          </a:prstGeom>
          <a:solidFill>
            <a:schemeClr val="bg1"/>
          </a:solidFill>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Image Credit: Monet</a:t>
            </a:r>
          </a:p>
        </p:txBody>
      </p:sp>
      <p:sp>
        <p:nvSpPr>
          <p:cNvPr id="3" name="TextBox 2">
            <a:extLst>
              <a:ext uri="{FF2B5EF4-FFF2-40B4-BE49-F238E27FC236}">
                <a16:creationId xmlns:a16="http://schemas.microsoft.com/office/drawing/2014/main" id="{5C3F5346-0B87-0DF7-2BB6-BD2E03349162}"/>
              </a:ext>
            </a:extLst>
          </p:cNvPr>
          <p:cNvSpPr txBox="1"/>
          <p:nvPr/>
        </p:nvSpPr>
        <p:spPr>
          <a:xfrm>
            <a:off x="5415263" y="5908552"/>
            <a:ext cx="6360812" cy="584775"/>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latin typeface="Calibri" panose="020F0502020204030204"/>
              </a:rPr>
              <a:t>Feel free to expand upon these topics, alter the headings, and change the order of the slides to fit your needs. An outline slide is NOT required.</a:t>
            </a:r>
          </a:p>
        </p:txBody>
      </p:sp>
      <p:sp>
        <p:nvSpPr>
          <p:cNvPr id="2" name="Text Placeholder 7">
            <a:extLst>
              <a:ext uri="{FF2B5EF4-FFF2-40B4-BE49-F238E27FC236}">
                <a16:creationId xmlns:a16="http://schemas.microsoft.com/office/drawing/2014/main" id="{C17F8820-66D5-9A12-6465-978EEF499620}"/>
              </a:ext>
            </a:extLst>
          </p:cNvPr>
          <p:cNvSpPr txBox="1">
            <a:spLocks/>
          </p:cNvSpPr>
          <p:nvPr/>
        </p:nvSpPr>
        <p:spPr>
          <a:xfrm>
            <a:off x="216684" y="1392637"/>
            <a:ext cx="5108575" cy="51979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4DAEB3"/>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4DAEB3"/>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4DAEB3"/>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4DAEB3"/>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sz="2000" dirty="0"/>
              <a:t>Study Area</a:t>
            </a:r>
          </a:p>
          <a:p>
            <a:pPr marL="457200" indent="-457200">
              <a:buFont typeface="Arial" panose="020B0604020202020204" pitchFamily="34" charset="0"/>
              <a:buChar char="•"/>
            </a:pPr>
            <a:r>
              <a:rPr lang="en-US" sz="2000" dirty="0"/>
              <a:t>Study Period</a:t>
            </a:r>
          </a:p>
          <a:p>
            <a:pPr marL="457200" indent="-457200">
              <a:buFont typeface="Arial" panose="020B0604020202020204" pitchFamily="34" charset="0"/>
              <a:buChar char="•"/>
            </a:pPr>
            <a:r>
              <a:rPr lang="en-US" sz="2000" dirty="0"/>
              <a:t>Objectives</a:t>
            </a:r>
          </a:p>
          <a:p>
            <a:pPr marL="457200" indent="-457200">
              <a:buFont typeface="Arial" panose="020B0604020202020204" pitchFamily="34" charset="0"/>
              <a:buChar char="•"/>
            </a:pPr>
            <a:r>
              <a:rPr lang="en-US" sz="2000" dirty="0"/>
              <a:t>Partners</a:t>
            </a:r>
          </a:p>
          <a:p>
            <a:pPr marL="457200" indent="-457200">
              <a:buFont typeface="Arial" panose="020B0604020202020204" pitchFamily="34" charset="0"/>
              <a:buChar char="•"/>
            </a:pPr>
            <a:r>
              <a:rPr lang="en-US" sz="2000" dirty="0"/>
              <a:t>Community Concerns</a:t>
            </a:r>
          </a:p>
          <a:p>
            <a:pPr marL="457200" indent="-457200">
              <a:buFont typeface="Arial" panose="020B0604020202020204" pitchFamily="34" charset="0"/>
              <a:buChar char="•"/>
            </a:pPr>
            <a:r>
              <a:rPr lang="en-US" sz="2000" dirty="0"/>
              <a:t>Earth Observations</a:t>
            </a:r>
          </a:p>
          <a:p>
            <a:pPr marL="457200" indent="-457200">
              <a:buFont typeface="Arial" panose="020B0604020202020204" pitchFamily="34" charset="0"/>
              <a:buChar char="•"/>
            </a:pPr>
            <a:r>
              <a:rPr lang="en-US" sz="2000" dirty="0"/>
              <a:t>Methodology</a:t>
            </a:r>
          </a:p>
          <a:p>
            <a:pPr marL="457200" indent="-457200">
              <a:buFont typeface="Arial" panose="020B0604020202020204" pitchFamily="34" charset="0"/>
              <a:buChar char="•"/>
            </a:pPr>
            <a:r>
              <a:rPr lang="en-US" sz="2000" dirty="0"/>
              <a:t>Results</a:t>
            </a:r>
          </a:p>
          <a:p>
            <a:pPr marL="457200" indent="-457200">
              <a:buFont typeface="Arial" panose="020B0604020202020204" pitchFamily="34" charset="0"/>
              <a:buChar char="•"/>
            </a:pPr>
            <a:r>
              <a:rPr lang="en-US" sz="2000" dirty="0"/>
              <a:t>Errors &amp; Uncertainties</a:t>
            </a:r>
          </a:p>
          <a:p>
            <a:pPr marL="457200" indent="-457200">
              <a:buFont typeface="Arial" panose="020B0604020202020204" pitchFamily="34" charset="0"/>
              <a:buChar char="•"/>
            </a:pPr>
            <a:r>
              <a:rPr lang="en-US" sz="2000" dirty="0"/>
              <a:t>Feasibility &amp; Partner Implementation</a:t>
            </a:r>
            <a:endParaRPr lang="en-US" sz="2000" dirty="0">
              <a:highlight>
                <a:srgbClr val="00FFFF"/>
              </a:highlight>
            </a:endParaRPr>
          </a:p>
          <a:p>
            <a:pPr marL="457200" indent="-457200">
              <a:buFont typeface="Arial" panose="020B0604020202020204" pitchFamily="34" charset="0"/>
              <a:buChar char="•"/>
            </a:pPr>
            <a:r>
              <a:rPr lang="en-US" sz="2000" dirty="0"/>
              <a:t>Conclusions</a:t>
            </a:r>
            <a:endParaRPr lang="en-US" sz="2000" dirty="0">
              <a:highlight>
                <a:srgbClr val="00FFFF"/>
              </a:highlight>
            </a:endParaRPr>
          </a:p>
          <a:p>
            <a:pPr marL="457200" indent="-457200">
              <a:buFont typeface="Arial" panose="020B0604020202020204" pitchFamily="34" charset="0"/>
              <a:buChar char="•"/>
            </a:pPr>
            <a:r>
              <a:rPr lang="en-US" sz="2000" dirty="0"/>
              <a:t>Acknowledgements</a:t>
            </a:r>
          </a:p>
        </p:txBody>
      </p:sp>
    </p:spTree>
    <p:extLst>
      <p:ext uri="{BB962C8B-B14F-4D97-AF65-F5344CB8AC3E}">
        <p14:creationId xmlns:p14="http://schemas.microsoft.com/office/powerpoint/2010/main" val="2435648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4AEA87-C2DD-2088-1E90-AF7F9F7A472A}"/>
              </a:ext>
            </a:extLst>
          </p:cNvPr>
          <p:cNvSpPr>
            <a:spLocks noGrp="1"/>
          </p:cNvSpPr>
          <p:nvPr>
            <p:ph type="title"/>
          </p:nvPr>
        </p:nvSpPr>
        <p:spPr/>
        <p:txBody>
          <a:bodyPr>
            <a:normAutofit/>
          </a:bodyPr>
          <a:lstStyle/>
          <a:p>
            <a:r>
              <a:rPr lang="en-US" dirty="0"/>
              <a:t>PRESENTATION GUIDELINES: FONTS</a:t>
            </a:r>
          </a:p>
        </p:txBody>
      </p:sp>
      <p:sp>
        <p:nvSpPr>
          <p:cNvPr id="8" name="Text Placeholder 7">
            <a:extLst>
              <a:ext uri="{FF2B5EF4-FFF2-40B4-BE49-F238E27FC236}">
                <a16:creationId xmlns:a16="http://schemas.microsoft.com/office/drawing/2014/main" id="{F6F96002-37EA-3B05-3838-22840A79FF91}"/>
              </a:ext>
            </a:extLst>
          </p:cNvPr>
          <p:cNvSpPr>
            <a:spLocks noGrp="1"/>
          </p:cNvSpPr>
          <p:nvPr>
            <p:ph type="body" sz="quarter" idx="4294967295"/>
          </p:nvPr>
        </p:nvSpPr>
        <p:spPr>
          <a:xfrm>
            <a:off x="317566" y="1394978"/>
            <a:ext cx="6667317" cy="5267079"/>
          </a:xfrm>
        </p:spPr>
        <p:txBody>
          <a:bodyPr>
            <a:noAutofit/>
          </a:bodyPr>
          <a:lstStyle/>
          <a:p>
            <a:pPr marL="342900" indent="-342900">
              <a:spcAft>
                <a:spcPts val="500"/>
              </a:spcAft>
              <a:buFont typeface="Arial" panose="020B0604020202020204" pitchFamily="34" charset="0"/>
              <a:buChar char="•"/>
            </a:pPr>
            <a:r>
              <a:rPr lang="en-US" sz="2000" b="1" dirty="0"/>
              <a:t>Font is always Century Gothic, </a:t>
            </a:r>
            <a:r>
              <a:rPr lang="en-US" sz="2000" dirty="0"/>
              <a:t>including on figures and image captions</a:t>
            </a:r>
          </a:p>
          <a:p>
            <a:pPr marL="342900" indent="-342900">
              <a:spcAft>
                <a:spcPts val="500"/>
              </a:spcAft>
              <a:buFont typeface="Arial" panose="020B0604020202020204" pitchFamily="34" charset="0"/>
              <a:buChar char="•"/>
            </a:pPr>
            <a:r>
              <a:rPr lang="en-US" sz="2000" dirty="0"/>
              <a:t>Font color is </a:t>
            </a:r>
            <a:r>
              <a:rPr lang="en-US" sz="2000" b="1" dirty="0"/>
              <a:t>Black, Text 1, Lighter 25%, </a:t>
            </a:r>
            <a:r>
              <a:rPr lang="en-US" sz="2000" dirty="0"/>
              <a:t>NOT Black</a:t>
            </a:r>
          </a:p>
          <a:p>
            <a:pPr marL="342900" indent="-342900">
              <a:spcAft>
                <a:spcPts val="500"/>
              </a:spcAft>
              <a:buFont typeface="Arial" panose="020B0604020202020204" pitchFamily="34" charset="0"/>
              <a:buChar char="•"/>
            </a:pPr>
            <a:r>
              <a:rPr lang="en-US" sz="2000" dirty="0"/>
              <a:t>Font sizing:</a:t>
            </a:r>
          </a:p>
          <a:p>
            <a:pPr lvl="1">
              <a:lnSpc>
                <a:spcPct val="100000"/>
              </a:lnSpc>
              <a:spcBef>
                <a:spcPts val="1200"/>
              </a:spcBef>
              <a:spcAft>
                <a:spcPts val="500"/>
              </a:spcAft>
            </a:pPr>
            <a:r>
              <a:rPr lang="en-US" sz="1800" b="1" dirty="0"/>
              <a:t>Header text </a:t>
            </a:r>
            <a:r>
              <a:rPr lang="en-US" sz="1800" dirty="0"/>
              <a:t>point size should be between </a:t>
            </a:r>
            <a:r>
              <a:rPr lang="en-US" sz="1800" b="1" dirty="0"/>
              <a:t>32 and 44 </a:t>
            </a:r>
            <a:r>
              <a:rPr lang="en-US" sz="1800" dirty="0"/>
              <a:t>on most slides.</a:t>
            </a:r>
          </a:p>
          <a:p>
            <a:pPr lvl="1">
              <a:lnSpc>
                <a:spcPct val="100000"/>
              </a:lnSpc>
              <a:spcBef>
                <a:spcPts val="1200"/>
              </a:spcBef>
              <a:spcAft>
                <a:spcPts val="500"/>
              </a:spcAft>
            </a:pPr>
            <a:r>
              <a:rPr lang="en-US" sz="1800" b="1" dirty="0"/>
              <a:t>Body text </a:t>
            </a:r>
            <a:r>
              <a:rPr lang="en-US" sz="1800" dirty="0"/>
              <a:t>point size should be at least </a:t>
            </a:r>
            <a:r>
              <a:rPr lang="en-US" sz="1800" b="1" dirty="0"/>
              <a:t>20</a:t>
            </a:r>
            <a:r>
              <a:rPr lang="en-US" sz="1800" dirty="0"/>
              <a:t>.</a:t>
            </a:r>
          </a:p>
          <a:p>
            <a:pPr lvl="1">
              <a:lnSpc>
                <a:spcPct val="100000"/>
              </a:lnSpc>
              <a:spcBef>
                <a:spcPts val="1200"/>
              </a:spcBef>
              <a:spcAft>
                <a:spcPts val="500"/>
              </a:spcAft>
            </a:pPr>
            <a:r>
              <a:rPr lang="en-US" sz="1800" b="1" dirty="0"/>
              <a:t>All other text </a:t>
            </a:r>
            <a:r>
              <a:rPr lang="en-US" sz="1800" dirty="0"/>
              <a:t>(captions, legend items, image credits) should be no smaller than </a:t>
            </a:r>
            <a:r>
              <a:rPr lang="en-US" sz="1800" b="1" dirty="0"/>
              <a:t>14 point type</a:t>
            </a:r>
            <a:r>
              <a:rPr lang="en-US" sz="1800" dirty="0"/>
              <a:t>.</a:t>
            </a:r>
          </a:p>
          <a:p>
            <a:pPr marL="285750" indent="-285750">
              <a:spcAft>
                <a:spcPts val="500"/>
              </a:spcAft>
              <a:buFont typeface="Arial" panose="020B0604020202020204" pitchFamily="34" charset="0"/>
              <a:buChar char="•"/>
            </a:pPr>
            <a:r>
              <a:rPr lang="en-US" sz="1800" dirty="0"/>
              <a:t>Try to use a consistent font size between slides.</a:t>
            </a:r>
          </a:p>
          <a:p>
            <a:pPr marL="285750" indent="-285750">
              <a:spcAft>
                <a:spcPts val="500"/>
              </a:spcAft>
              <a:buFont typeface="Arial" panose="020B0604020202020204" pitchFamily="34" charset="0"/>
              <a:buChar char="•"/>
            </a:pPr>
            <a:r>
              <a:rPr lang="en-US" sz="1800" dirty="0"/>
              <a:t>The standard DEVELOP bullet style is </a:t>
            </a:r>
            <a:r>
              <a:rPr lang="en-US" sz="1800" b="1" dirty="0"/>
              <a:t>symbol #52 </a:t>
            </a:r>
            <a:r>
              <a:rPr lang="en-US" sz="1800" dirty="0"/>
              <a:t>in the </a:t>
            </a:r>
            <a:r>
              <a:rPr lang="en-US" sz="1800" b="1" dirty="0"/>
              <a:t>Webdings</a:t>
            </a:r>
            <a:r>
              <a:rPr lang="en-US" sz="1800" dirty="0"/>
              <a:t> font. For the browser version of PowerPoint, use the Filled Round Bullets style.</a:t>
            </a:r>
          </a:p>
        </p:txBody>
      </p:sp>
      <p:sp>
        <p:nvSpPr>
          <p:cNvPr id="11" name="TextBox 10">
            <a:extLst>
              <a:ext uri="{FF2B5EF4-FFF2-40B4-BE49-F238E27FC236}">
                <a16:creationId xmlns:a16="http://schemas.microsoft.com/office/drawing/2014/main" id="{AEC91979-350A-FC01-7100-EA0629AAA68E}"/>
              </a:ext>
            </a:extLst>
          </p:cNvPr>
          <p:cNvSpPr txBox="1"/>
          <p:nvPr/>
        </p:nvSpPr>
        <p:spPr>
          <a:xfrm>
            <a:off x="4365792" y="6035899"/>
            <a:ext cx="1257075" cy="338554"/>
          </a:xfrm>
          <a:prstGeom prst="rect">
            <a:avLst/>
          </a:prstGeom>
          <a:noFill/>
        </p:spPr>
        <p:txBody>
          <a:bodyPr wrap="none" rtlCol="0">
            <a:spAutoFit/>
          </a:bodyPr>
          <a:lstStyle/>
          <a:p>
            <a:pPr marL="285750" indent="-285750">
              <a:buClr>
                <a:srgbClr val="4DAEB3"/>
              </a:buClr>
              <a:buFont typeface="Arial" panose="020B0604020202020204" pitchFamily="34" charset="0"/>
              <a:buChar char="•"/>
            </a:pPr>
            <a:r>
              <a:rPr lang="en-US" sz="1600" dirty="0">
                <a:solidFill>
                  <a:schemeClr val="tx1">
                    <a:lumMod val="75000"/>
                    <a:lumOff val="25000"/>
                  </a:schemeClr>
                </a:solidFill>
                <a:latin typeface="Century Gothic" panose="020F0302020204030204"/>
              </a:rPr>
              <a:t>This one</a:t>
            </a:r>
          </a:p>
        </p:txBody>
      </p:sp>
      <p:pic>
        <p:nvPicPr>
          <p:cNvPr id="12" name="Picture 11">
            <a:extLst>
              <a:ext uri="{FF2B5EF4-FFF2-40B4-BE49-F238E27FC236}">
                <a16:creationId xmlns:a16="http://schemas.microsoft.com/office/drawing/2014/main" id="{34AD1301-F478-5862-9343-F53575852FD1}"/>
              </a:ext>
            </a:extLst>
          </p:cNvPr>
          <p:cNvPicPr>
            <a:picLocks noChangeAspect="1"/>
          </p:cNvPicPr>
          <p:nvPr/>
        </p:nvPicPr>
        <p:blipFill rotWithShape="1">
          <a:blip r:embed="rId3"/>
          <a:srcRect l="72635" t="10957" r="22096" b="74918"/>
          <a:stretch/>
        </p:blipFill>
        <p:spPr>
          <a:xfrm>
            <a:off x="10077204" y="1454724"/>
            <a:ext cx="1737883" cy="1572213"/>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4" name="Picture 13" descr="Text&#10;&#10;Description automatically generated">
            <a:extLst>
              <a:ext uri="{FF2B5EF4-FFF2-40B4-BE49-F238E27FC236}">
                <a16:creationId xmlns:a16="http://schemas.microsoft.com/office/drawing/2014/main" id="{1B3964E7-FCC3-1566-326E-B5C2F7D4F3ED}"/>
              </a:ext>
            </a:extLst>
          </p:cNvPr>
          <p:cNvPicPr>
            <a:picLocks noChangeAspect="1"/>
          </p:cNvPicPr>
          <p:nvPr/>
        </p:nvPicPr>
        <p:blipFill rotWithShape="1">
          <a:blip r:embed="rId4">
            <a:extLst>
              <a:ext uri="{28A0092B-C50C-407E-A947-70E740481C1C}">
                <a14:useLocalDpi xmlns:a14="http://schemas.microsoft.com/office/drawing/2010/main" val="0"/>
              </a:ext>
            </a:extLst>
          </a:blip>
          <a:srcRect r="33775"/>
          <a:stretch/>
        </p:blipFill>
        <p:spPr>
          <a:xfrm>
            <a:off x="7747018" y="1799391"/>
            <a:ext cx="1856736" cy="1227546"/>
          </a:xfrm>
          <a:prstGeom prst="rect">
            <a:avLst/>
          </a:prstGeom>
          <a:ln w="38100">
            <a:solidFill>
              <a:schemeClr val="tx1"/>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9DAAE3B0-0397-3EE9-B54F-A8710112A9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7018" y="3200266"/>
            <a:ext cx="4068069" cy="3174187"/>
          </a:xfrm>
          <a:prstGeom prst="rect">
            <a:avLst/>
          </a:prstGeom>
          <a:ln w="28575">
            <a:solidFill>
              <a:sysClr val="windowText" lastClr="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3082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899FF-A9A7-E956-8F59-180D3E66C731}"/>
              </a:ext>
            </a:extLst>
          </p:cNvPr>
          <p:cNvSpPr>
            <a:spLocks noGrp="1"/>
          </p:cNvSpPr>
          <p:nvPr>
            <p:ph type="title"/>
          </p:nvPr>
        </p:nvSpPr>
        <p:spPr/>
        <p:txBody>
          <a:bodyPr/>
          <a:lstStyle/>
          <a:p>
            <a:r>
              <a:rPr lang="en-US" dirty="0"/>
              <a:t>PRESENTATION GUIDELINES: TIPS</a:t>
            </a:r>
          </a:p>
        </p:txBody>
      </p:sp>
      <p:sp>
        <p:nvSpPr>
          <p:cNvPr id="4" name="Text Placeholder 3">
            <a:extLst>
              <a:ext uri="{FF2B5EF4-FFF2-40B4-BE49-F238E27FC236}">
                <a16:creationId xmlns:a16="http://schemas.microsoft.com/office/drawing/2014/main" id="{53970073-184C-444A-ABA0-E9F651E155C9}"/>
              </a:ext>
            </a:extLst>
          </p:cNvPr>
          <p:cNvSpPr>
            <a:spLocks noGrp="1"/>
          </p:cNvSpPr>
          <p:nvPr>
            <p:ph type="body" sz="quarter" idx="4294967295"/>
          </p:nvPr>
        </p:nvSpPr>
        <p:spPr>
          <a:xfrm>
            <a:off x="313399" y="1383160"/>
            <a:ext cx="6818252" cy="4906303"/>
          </a:xfrm>
        </p:spPr>
        <p:txBody>
          <a:bodyPr>
            <a:noAutofit/>
          </a:bodyPr>
          <a:lstStyle/>
          <a:p>
            <a:pPr marL="342900" indent="-342900">
              <a:lnSpc>
                <a:spcPct val="100000"/>
              </a:lnSpc>
              <a:buFont typeface="Arial" panose="020B0604020202020204" pitchFamily="34" charset="0"/>
              <a:buChar char="•"/>
            </a:pPr>
            <a:r>
              <a:rPr lang="en-US" sz="2400" dirty="0"/>
              <a:t>Overall, keep text to a </a:t>
            </a:r>
            <a:r>
              <a:rPr lang="en-US" sz="2400" b="1" dirty="0"/>
              <a:t>minimum</a:t>
            </a:r>
            <a:r>
              <a:rPr lang="en-US" sz="2400" dirty="0"/>
              <a:t>. </a:t>
            </a:r>
          </a:p>
          <a:p>
            <a:pPr marL="342900" indent="-342900">
              <a:lnSpc>
                <a:spcPct val="100000"/>
              </a:lnSpc>
              <a:buFont typeface="Arial" panose="020B0604020202020204" pitchFamily="34" charset="0"/>
              <a:buChar char="•"/>
            </a:pPr>
            <a:r>
              <a:rPr lang="en-US" sz="2400" b="1" dirty="0"/>
              <a:t>Include a visual</a:t>
            </a:r>
            <a:r>
              <a:rPr lang="en-US" sz="2400" dirty="0"/>
              <a:t> on each slide, if possible.</a:t>
            </a:r>
          </a:p>
          <a:p>
            <a:pPr lvl="1">
              <a:lnSpc>
                <a:spcPct val="100000"/>
              </a:lnSpc>
            </a:pPr>
            <a:r>
              <a:rPr lang="en-US" sz="2000" b="1" dirty="0"/>
              <a:t>Maximize</a:t>
            </a:r>
            <a:r>
              <a:rPr lang="en-US" sz="2000" dirty="0"/>
              <a:t> the size of any images, figures, and graphs to fill up the slide</a:t>
            </a:r>
          </a:p>
          <a:p>
            <a:pPr lvl="1">
              <a:lnSpc>
                <a:spcPct val="100000"/>
              </a:lnSpc>
            </a:pPr>
            <a:r>
              <a:rPr lang="en-US" sz="2000" dirty="0"/>
              <a:t>If you have image borders, which are usually a good idea, make sure they are consistent</a:t>
            </a:r>
          </a:p>
          <a:p>
            <a:pPr marL="342900" indent="-342900">
              <a:lnSpc>
                <a:spcPct val="100000"/>
              </a:lnSpc>
              <a:buFont typeface="Arial" panose="020B0604020202020204" pitchFamily="34" charset="0"/>
              <a:buChar char="•"/>
            </a:pPr>
            <a:r>
              <a:rPr lang="en-US" sz="2400" dirty="0"/>
              <a:t>Arrange content to </a:t>
            </a:r>
            <a:r>
              <a:rPr lang="en-US" sz="2400" b="1" dirty="0"/>
              <a:t>minimize white space.</a:t>
            </a:r>
          </a:p>
          <a:p>
            <a:pPr marL="342900" indent="-342900">
              <a:lnSpc>
                <a:spcPct val="100000"/>
              </a:lnSpc>
              <a:buFont typeface="Arial" panose="020B0604020202020204" pitchFamily="34" charset="0"/>
              <a:buChar char="•"/>
            </a:pPr>
            <a:r>
              <a:rPr lang="en-US" sz="2400" dirty="0"/>
              <a:t>Include </a:t>
            </a:r>
            <a:r>
              <a:rPr lang="en-US" sz="2400" b="1" dirty="0"/>
              <a:t>full speaker notes </a:t>
            </a:r>
            <a:r>
              <a:rPr lang="en-US" sz="2400" dirty="0"/>
              <a:t>for each slide (see below).</a:t>
            </a:r>
          </a:p>
          <a:p>
            <a:pPr lvl="1">
              <a:lnSpc>
                <a:spcPct val="100000"/>
              </a:lnSpc>
            </a:pPr>
            <a:r>
              <a:rPr lang="en-US" sz="2000" dirty="0"/>
              <a:t>You need to include image information in your speakers notes as well. </a:t>
            </a:r>
          </a:p>
          <a:p>
            <a:pPr marL="457200" indent="-45720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B3842D1D-9034-86B4-D5B2-6D5026011B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1309" y="1530875"/>
            <a:ext cx="3779768"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6C3BA981-3CEF-B735-55C2-3DA6131EE0B2}"/>
              </a:ext>
            </a:extLst>
          </p:cNvPr>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291308" y="4164713"/>
            <a:ext cx="3783092"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8901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1FDC2-A62D-3027-7D15-CE4F48462AFB}"/>
              </a:ext>
            </a:extLst>
          </p:cNvPr>
          <p:cNvSpPr>
            <a:spLocks noGrp="1"/>
          </p:cNvSpPr>
          <p:nvPr>
            <p:ph type="title"/>
          </p:nvPr>
        </p:nvSpPr>
        <p:spPr/>
        <p:txBody>
          <a:bodyPr/>
          <a:lstStyle/>
          <a:p>
            <a:r>
              <a:rPr lang="en-US" dirty="0"/>
              <a:t>PRESENTATION GUIDELINES: TOOLS</a:t>
            </a:r>
          </a:p>
        </p:txBody>
      </p:sp>
      <p:sp>
        <p:nvSpPr>
          <p:cNvPr id="4" name="Text Placeholder 3">
            <a:extLst>
              <a:ext uri="{FF2B5EF4-FFF2-40B4-BE49-F238E27FC236}">
                <a16:creationId xmlns:a16="http://schemas.microsoft.com/office/drawing/2014/main" id="{E6059890-D968-52C3-360F-F8F0A1BB3212}"/>
              </a:ext>
            </a:extLst>
          </p:cNvPr>
          <p:cNvSpPr>
            <a:spLocks noGrp="1"/>
          </p:cNvSpPr>
          <p:nvPr>
            <p:ph type="body" sz="quarter" idx="4294967295"/>
          </p:nvPr>
        </p:nvSpPr>
        <p:spPr>
          <a:xfrm>
            <a:off x="415925" y="1568914"/>
            <a:ext cx="3853696" cy="4471367"/>
          </a:xfrm>
        </p:spPr>
        <p:txBody>
          <a:bodyPr>
            <a:normAutofit/>
          </a:bodyPr>
          <a:lstStyle/>
          <a:p>
            <a:pPr marL="0" indent="0">
              <a:buNone/>
            </a:pPr>
            <a:r>
              <a:rPr lang="en-US" sz="2000" b="1" dirty="0"/>
              <a:t>The Align Tool</a:t>
            </a:r>
          </a:p>
          <a:p>
            <a:pPr marL="342900" indent="-342900">
              <a:buFont typeface="Arial" panose="020B0604020202020204" pitchFamily="34" charset="0"/>
              <a:buChar char="•"/>
            </a:pPr>
            <a:r>
              <a:rPr lang="en-US" sz="2000" dirty="0"/>
              <a:t>Don’t forget about the distribute spacing tool as well</a:t>
            </a:r>
          </a:p>
          <a:p>
            <a:pPr marL="0" indent="0">
              <a:buNone/>
            </a:pPr>
            <a:r>
              <a:rPr lang="en-US" sz="2000" b="1" dirty="0"/>
              <a:t>Text Box Formatting (1)</a:t>
            </a:r>
          </a:p>
          <a:p>
            <a:pPr marL="342900" indent="-342900">
              <a:buFont typeface="Arial" panose="020B0604020202020204" pitchFamily="34" charset="0"/>
              <a:buChar char="•"/>
            </a:pPr>
            <a:r>
              <a:rPr lang="en-US" sz="2000" dirty="0"/>
              <a:t>Shrinking text boxes to fit your text can make it easy to align elements</a:t>
            </a:r>
          </a:p>
          <a:p>
            <a:pPr marL="0" indent="0">
              <a:buNone/>
            </a:pPr>
            <a:r>
              <a:rPr lang="en-US" sz="2000" b="1" dirty="0"/>
              <a:t>Line Spacing Formatting (2)</a:t>
            </a:r>
          </a:p>
          <a:p>
            <a:pPr marL="342900" indent="-342900">
              <a:buFont typeface="Arial" panose="020B0604020202020204" pitchFamily="34" charset="0"/>
              <a:buChar char="•"/>
            </a:pPr>
            <a:r>
              <a:rPr lang="en-US" sz="2000" dirty="0"/>
              <a:t>Consistent line spacing can make your presentation look more professional</a:t>
            </a:r>
          </a:p>
          <a:p>
            <a:endParaRPr lang="en-US" dirty="0"/>
          </a:p>
        </p:txBody>
      </p:sp>
      <p:grpSp>
        <p:nvGrpSpPr>
          <p:cNvPr id="5" name="Group 4">
            <a:extLst>
              <a:ext uri="{FF2B5EF4-FFF2-40B4-BE49-F238E27FC236}">
                <a16:creationId xmlns:a16="http://schemas.microsoft.com/office/drawing/2014/main" id="{B1F1F444-3AE0-4EC8-C38B-16C480CEE675}"/>
              </a:ext>
            </a:extLst>
          </p:cNvPr>
          <p:cNvGrpSpPr/>
          <p:nvPr/>
        </p:nvGrpSpPr>
        <p:grpSpPr>
          <a:xfrm>
            <a:off x="4668411" y="1568914"/>
            <a:ext cx="3445876" cy="4012179"/>
            <a:chOff x="4625786" y="1172532"/>
            <a:chExt cx="3615347" cy="4209501"/>
          </a:xfrm>
          <a:effectLst>
            <a:outerShdw blurRad="50800" dist="38100" dir="2700000" algn="tl" rotWithShape="0">
              <a:prstClr val="black">
                <a:alpha val="40000"/>
              </a:prstClr>
            </a:outerShdw>
          </a:effectLst>
        </p:grpSpPr>
        <p:pic>
          <p:nvPicPr>
            <p:cNvPr id="6" name="Picture 5">
              <a:extLst>
                <a:ext uri="{FF2B5EF4-FFF2-40B4-BE49-F238E27FC236}">
                  <a16:creationId xmlns:a16="http://schemas.microsoft.com/office/drawing/2014/main" id="{13FFDE24-3708-A688-F0B4-F26F61557702}"/>
                </a:ext>
              </a:extLst>
            </p:cNvPr>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7" name="TextBox 6">
              <a:extLst>
                <a:ext uri="{FF2B5EF4-FFF2-40B4-BE49-F238E27FC236}">
                  <a16:creationId xmlns:a16="http://schemas.microsoft.com/office/drawing/2014/main" id="{7DA49006-7313-06B1-4E7C-9D6E516FAB0B}"/>
                </a:ext>
              </a:extLst>
            </p:cNvPr>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a:extLst>
                <a:ext uri="{FF2B5EF4-FFF2-40B4-BE49-F238E27FC236}">
                  <a16:creationId xmlns:a16="http://schemas.microsoft.com/office/drawing/2014/main" id="{9CD11C61-F9C8-57EB-A812-DE7578A4A0B6}"/>
                </a:ext>
              </a:extLst>
            </p:cNvPr>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Box 8">
              <a:extLst>
                <a:ext uri="{FF2B5EF4-FFF2-40B4-BE49-F238E27FC236}">
                  <a16:creationId xmlns:a16="http://schemas.microsoft.com/office/drawing/2014/main" id="{23BE3681-15BD-61F0-2A97-D06497E619F6}"/>
                </a:ext>
              </a:extLst>
            </p:cNvPr>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0" name="Text Placeholder 3">
              <a:extLst>
                <a:ext uri="{FF2B5EF4-FFF2-40B4-BE49-F238E27FC236}">
                  <a16:creationId xmlns:a16="http://schemas.microsoft.com/office/drawing/2014/main" id="{B96A485A-7D64-7054-9E64-06005C5BEBF2}"/>
                </a:ext>
              </a:extLst>
            </p:cNvPr>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1" name="Group 10">
            <a:extLst>
              <a:ext uri="{FF2B5EF4-FFF2-40B4-BE49-F238E27FC236}">
                <a16:creationId xmlns:a16="http://schemas.microsoft.com/office/drawing/2014/main" id="{D956C1BD-D6E7-80E4-5274-CD0DE5AA25A4}"/>
              </a:ext>
            </a:extLst>
          </p:cNvPr>
          <p:cNvGrpSpPr/>
          <p:nvPr/>
        </p:nvGrpSpPr>
        <p:grpSpPr>
          <a:xfrm>
            <a:off x="8332648" y="1568914"/>
            <a:ext cx="3443427" cy="4009071"/>
            <a:chOff x="8438358" y="2466360"/>
            <a:chExt cx="3612777" cy="4206240"/>
          </a:xfrm>
          <a:effectLst>
            <a:outerShdw blurRad="50800" dist="38100" dir="2700000" algn="tl" rotWithShape="0">
              <a:prstClr val="black">
                <a:alpha val="40000"/>
              </a:prstClr>
            </a:outerShdw>
          </a:effectLst>
        </p:grpSpPr>
        <p:pic>
          <p:nvPicPr>
            <p:cNvPr id="12" name="Picture 11">
              <a:extLst>
                <a:ext uri="{FF2B5EF4-FFF2-40B4-BE49-F238E27FC236}">
                  <a16:creationId xmlns:a16="http://schemas.microsoft.com/office/drawing/2014/main" id="{5F2C2AEF-A57D-8E22-48B4-50CBAFF21E66}"/>
                </a:ext>
              </a:extLst>
            </p:cNvPr>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3" name="TextBox 12">
              <a:extLst>
                <a:ext uri="{FF2B5EF4-FFF2-40B4-BE49-F238E27FC236}">
                  <a16:creationId xmlns:a16="http://schemas.microsoft.com/office/drawing/2014/main" id="{FD481EA7-49B2-ABAE-0D36-9BE45904587A}"/>
                </a:ext>
              </a:extLst>
            </p:cNvPr>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4" name="Text Placeholder 3">
              <a:extLst>
                <a:ext uri="{FF2B5EF4-FFF2-40B4-BE49-F238E27FC236}">
                  <a16:creationId xmlns:a16="http://schemas.microsoft.com/office/drawing/2014/main" id="{F1E1E7C8-FFAE-BEF9-2C0D-24129226B226}"/>
                </a:ext>
              </a:extLst>
            </p:cNvPr>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1864519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5A9C9-B8DB-D578-EAF5-937B9D590302}"/>
              </a:ext>
            </a:extLst>
          </p:cNvPr>
          <p:cNvSpPr>
            <a:spLocks noGrp="1"/>
          </p:cNvSpPr>
          <p:nvPr>
            <p:ph type="title"/>
          </p:nvPr>
        </p:nvSpPr>
        <p:spPr/>
        <p:txBody>
          <a:bodyPr anchor="ctr">
            <a:normAutofit fontScale="90000"/>
          </a:bodyPr>
          <a:lstStyle/>
          <a:p>
            <a:r>
              <a:rPr lang="en-US" dirty="0"/>
              <a:t>IMAGES, PHOTOS, &amp; LOGOS</a:t>
            </a:r>
          </a:p>
        </p:txBody>
      </p:sp>
      <p:sp>
        <p:nvSpPr>
          <p:cNvPr id="6" name="Text Placeholder 2">
            <a:extLst>
              <a:ext uri="{FF2B5EF4-FFF2-40B4-BE49-F238E27FC236}">
                <a16:creationId xmlns:a16="http://schemas.microsoft.com/office/drawing/2014/main" id="{B07E754B-4AB2-0B99-802B-E89A1686A58B}"/>
              </a:ext>
            </a:extLst>
          </p:cNvPr>
          <p:cNvSpPr txBox="1">
            <a:spLocks/>
          </p:cNvSpPr>
          <p:nvPr/>
        </p:nvSpPr>
        <p:spPr>
          <a:xfrm>
            <a:off x="505777" y="5723714"/>
            <a:ext cx="11179327" cy="646331"/>
          </a:xfrm>
          <a:prstGeom prst="rect">
            <a:avLst/>
          </a:prstGeom>
          <a:ln w="12700">
            <a:solidFill>
              <a:srgbClr val="FF0000"/>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
        <p:nvSpPr>
          <p:cNvPr id="12" name="Text Placeholder 3">
            <a:extLst>
              <a:ext uri="{FF2B5EF4-FFF2-40B4-BE49-F238E27FC236}">
                <a16:creationId xmlns:a16="http://schemas.microsoft.com/office/drawing/2014/main" id="{3FC84828-76C6-D128-4FD0-207D0E3293F8}"/>
              </a:ext>
            </a:extLst>
          </p:cNvPr>
          <p:cNvSpPr txBox="1">
            <a:spLocks/>
          </p:cNvSpPr>
          <p:nvPr/>
        </p:nvSpPr>
        <p:spPr>
          <a:xfrm>
            <a:off x="506896" y="1321049"/>
            <a:ext cx="5477215" cy="44026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4DAEB3"/>
              </a:buClr>
              <a:buFont typeface="Webdings" panose="05030102010509060703" pitchFamily="18" charset="2"/>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4DAEB3"/>
              </a:buClr>
              <a:buFont typeface="Webdings" panose="05030102010509060703" pitchFamily="18" charset="2"/>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t>Please </a:t>
            </a:r>
            <a:r>
              <a:rPr lang="en-US" sz="2000" b="1" dirty="0"/>
              <a:t>do not </a:t>
            </a:r>
            <a:r>
              <a:rPr lang="en-US" sz="2000" dirty="0"/>
              <a:t>include the image URL in the source text box but rather place it in the </a:t>
            </a:r>
            <a:r>
              <a:rPr lang="en-US" sz="2000" b="1" dirty="0"/>
              <a:t>notes section </a:t>
            </a:r>
            <a:r>
              <a:rPr lang="en-US" sz="2000" dirty="0"/>
              <a:t>below.</a:t>
            </a:r>
          </a:p>
          <a:p>
            <a:pPr marL="342900" indent="-342900">
              <a:buFont typeface="Arial" panose="020B0604020202020204" pitchFamily="34" charset="0"/>
              <a:buChar char="•"/>
            </a:pPr>
            <a:r>
              <a:rPr lang="en-US" sz="2000" dirty="0"/>
              <a:t>If you use a border for your images include it on all photographs to keep your presentation </a:t>
            </a:r>
            <a:r>
              <a:rPr lang="en-US" sz="2000" b="1" dirty="0"/>
              <a:t>consistent</a:t>
            </a:r>
            <a:r>
              <a:rPr lang="en-US" sz="2000" dirty="0"/>
              <a:t>.</a:t>
            </a:r>
          </a:p>
          <a:p>
            <a:pPr marL="342900" indent="-342900">
              <a:buFont typeface="Arial" panose="020B0604020202020204" pitchFamily="34" charset="0"/>
              <a:buChar char="•"/>
            </a:pPr>
            <a:r>
              <a:rPr lang="en-US" sz="2000" dirty="0"/>
              <a:t>Background images are </a:t>
            </a:r>
            <a:r>
              <a:rPr lang="en-US" sz="2000" b="1" dirty="0"/>
              <a:t>not recommended</a:t>
            </a:r>
            <a:r>
              <a:rPr lang="en-US" sz="2000" dirty="0"/>
              <a:t>. If you use one, make sure that your text remains </a:t>
            </a:r>
            <a:r>
              <a:rPr lang="en-US" sz="2000" b="1" dirty="0"/>
              <a:t>clear</a:t>
            </a:r>
            <a:r>
              <a:rPr lang="en-US" sz="2000" dirty="0"/>
              <a:t> and </a:t>
            </a:r>
            <a:r>
              <a:rPr lang="en-US" sz="2000" b="1" dirty="0"/>
              <a:t>legible</a:t>
            </a:r>
            <a:r>
              <a:rPr lang="en-US" sz="2000" dirty="0"/>
              <a:t>.</a:t>
            </a:r>
          </a:p>
          <a:p>
            <a:pPr marL="342900" indent="-342900">
              <a:buFont typeface="Arial" panose="020B0604020202020204" pitchFamily="34" charset="0"/>
              <a:buChar char="•"/>
            </a:pPr>
            <a:r>
              <a:rPr lang="en-US" sz="2000" dirty="0"/>
              <a:t>For images, use the </a:t>
            </a:r>
            <a:r>
              <a:rPr lang="en-US" sz="2000" b="1" dirty="0"/>
              <a:t>Shadow (Outer) Shape Effect </a:t>
            </a:r>
            <a:r>
              <a:rPr lang="en-US" sz="2000" dirty="0"/>
              <a:t>located in the </a:t>
            </a:r>
            <a:r>
              <a:rPr lang="en-US" sz="2000" b="1" dirty="0"/>
              <a:t>Format Tab</a:t>
            </a:r>
            <a:r>
              <a:rPr lang="en-US" sz="2000" dirty="0"/>
              <a:t> in the </a:t>
            </a:r>
            <a:r>
              <a:rPr lang="en-US" sz="2000" b="1" dirty="0"/>
              <a:t>Drawing Section</a:t>
            </a:r>
            <a:r>
              <a:rPr lang="en-US" sz="2000" dirty="0"/>
              <a:t>. </a:t>
            </a:r>
          </a:p>
          <a:p>
            <a:pPr marL="457200" indent="-457200">
              <a:buFont typeface="Arial" panose="020B0604020202020204" pitchFamily="34" charset="0"/>
              <a:buChar char="•"/>
            </a:pPr>
            <a:endParaRPr lang="en-US" dirty="0"/>
          </a:p>
        </p:txBody>
      </p:sp>
      <p:sp>
        <p:nvSpPr>
          <p:cNvPr id="13" name="Text Placeholder 3">
            <a:extLst>
              <a:ext uri="{FF2B5EF4-FFF2-40B4-BE49-F238E27FC236}">
                <a16:creationId xmlns:a16="http://schemas.microsoft.com/office/drawing/2014/main" id="{6D92E1F7-1305-BB76-674A-D1E951E1115F}"/>
              </a:ext>
            </a:extLst>
          </p:cNvPr>
          <p:cNvSpPr txBox="1">
            <a:spLocks/>
          </p:cNvSpPr>
          <p:nvPr/>
        </p:nvSpPr>
        <p:spPr>
          <a:xfrm>
            <a:off x="6305812" y="1321049"/>
            <a:ext cx="5477215" cy="44026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000" kern="120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Clr>
                <a:srgbClr val="4DAEB3"/>
              </a:buClr>
              <a:buFont typeface="Webdings" panose="05030102010509060703" pitchFamily="18" charset="2"/>
              <a:buNone/>
              <a:defRPr sz="1400" kern="1200">
                <a:solidFill>
                  <a:schemeClr val="tx1">
                    <a:lumMod val="75000"/>
                    <a:lumOff val="25000"/>
                  </a:schemeClr>
                </a:solidFill>
                <a:latin typeface="+mj-lt"/>
                <a:ea typeface="+mn-ea"/>
                <a:cs typeface="+mn-cs"/>
              </a:defRPr>
            </a:lvl2pPr>
            <a:lvl3pPr marL="914400" indent="0" algn="l" defTabSz="914400" rtl="0" eaLnBrk="1" latinLnBrk="0" hangingPunct="1">
              <a:lnSpc>
                <a:spcPct val="90000"/>
              </a:lnSpc>
              <a:spcBef>
                <a:spcPts val="500"/>
              </a:spcBef>
              <a:buClr>
                <a:srgbClr val="4DAEB3"/>
              </a:buClr>
              <a:buFont typeface="Webdings" panose="05030102010509060703" pitchFamily="18" charset="2"/>
              <a:buNone/>
              <a:defRPr sz="1200" kern="1200">
                <a:solidFill>
                  <a:schemeClr val="tx1">
                    <a:lumMod val="75000"/>
                    <a:lumOff val="25000"/>
                  </a:schemeClr>
                </a:solidFill>
                <a:latin typeface="+mj-lt"/>
                <a:ea typeface="+mn-ea"/>
                <a:cs typeface="+mn-cs"/>
              </a:defRPr>
            </a:lvl3pPr>
            <a:lvl4pPr marL="13716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4pPr>
            <a:lvl5pPr marL="18288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Obtain a </a:t>
            </a:r>
            <a:r>
              <a:rPr lang="en-US" b="1" dirty="0"/>
              <a:t>media release form </a:t>
            </a:r>
            <a:r>
              <a:rPr lang="en-US" dirty="0"/>
              <a:t>from all people in photos that your team has taken!</a:t>
            </a:r>
          </a:p>
          <a:p>
            <a:pPr marL="342900" indent="-342900">
              <a:buFont typeface="Arial" panose="020B0604020202020204" pitchFamily="34" charset="0"/>
              <a:buChar char="•"/>
            </a:pPr>
            <a:r>
              <a:rPr lang="en-US" dirty="0"/>
              <a:t>All image sources should be </a:t>
            </a:r>
            <a:r>
              <a:rPr lang="en-US" b="1" dirty="0"/>
              <a:t>cited using a consistent format </a:t>
            </a:r>
            <a:r>
              <a:rPr lang="en-US" dirty="0"/>
              <a:t>and should be visible on the slide.</a:t>
            </a:r>
          </a:p>
          <a:p>
            <a:pPr marL="342900" indent="-342900">
              <a:buFont typeface="Arial" panose="020B0604020202020204" pitchFamily="34" charset="0"/>
              <a:buChar char="•"/>
            </a:pPr>
            <a:r>
              <a:rPr lang="en-US" dirty="0"/>
              <a:t>On your partner slide, </a:t>
            </a:r>
            <a:r>
              <a:rPr lang="en-US" b="1" dirty="0"/>
              <a:t>use US Federal logos only. No</a:t>
            </a:r>
            <a:r>
              <a:rPr lang="en-US" dirty="0"/>
              <a:t> state, NGO, local and or international government logos, or software logos. </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1688585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9A3D2-EB15-B8CD-7106-522B9C455B8F}"/>
              </a:ext>
            </a:extLst>
          </p:cNvPr>
          <p:cNvSpPr>
            <a:spLocks noGrp="1"/>
          </p:cNvSpPr>
          <p:nvPr>
            <p:ph type="title"/>
          </p:nvPr>
        </p:nvSpPr>
        <p:spPr/>
        <p:txBody>
          <a:bodyPr>
            <a:normAutofit fontScale="90000"/>
          </a:bodyPr>
          <a:lstStyle/>
          <a:p>
            <a:r>
              <a:rPr lang="en-US" dirty="0"/>
              <a:t>FIGURES &amp; GRAPHS</a:t>
            </a:r>
            <a:br>
              <a:rPr lang="en-US" dirty="0"/>
            </a:br>
            <a:endParaRPr lang="en-US" dirty="0"/>
          </a:p>
        </p:txBody>
      </p:sp>
      <p:grpSp>
        <p:nvGrpSpPr>
          <p:cNvPr id="5" name="Group 4">
            <a:extLst>
              <a:ext uri="{FF2B5EF4-FFF2-40B4-BE49-F238E27FC236}">
                <a16:creationId xmlns:a16="http://schemas.microsoft.com/office/drawing/2014/main" id="{10DC8FAF-C35A-450C-98B2-5FED8F8E5456}"/>
              </a:ext>
            </a:extLst>
          </p:cNvPr>
          <p:cNvGrpSpPr/>
          <p:nvPr/>
        </p:nvGrpSpPr>
        <p:grpSpPr>
          <a:xfrm>
            <a:off x="4464288" y="1490641"/>
            <a:ext cx="7513017" cy="3876717"/>
            <a:chOff x="411243" y="824803"/>
            <a:chExt cx="10500378" cy="5975109"/>
          </a:xfrm>
        </p:grpSpPr>
        <p:sp>
          <p:nvSpPr>
            <p:cNvPr id="6" name="TextBox 5">
              <a:extLst>
                <a:ext uri="{FF2B5EF4-FFF2-40B4-BE49-F238E27FC236}">
                  <a16:creationId xmlns:a16="http://schemas.microsoft.com/office/drawing/2014/main" id="{1B537EA8-95C4-5D58-9939-32DCBECD1F56}"/>
                </a:ext>
              </a:extLst>
            </p:cNvPr>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7" name="Shape 208">
              <a:extLst>
                <a:ext uri="{FF2B5EF4-FFF2-40B4-BE49-F238E27FC236}">
                  <a16:creationId xmlns:a16="http://schemas.microsoft.com/office/drawing/2014/main" id="{531D12D2-22A4-0E52-7998-5D76819C80B7}"/>
                </a:ext>
              </a:extLst>
            </p:cNvPr>
            <p:cNvGrpSpPr/>
            <p:nvPr/>
          </p:nvGrpSpPr>
          <p:grpSpPr>
            <a:xfrm>
              <a:off x="1763484" y="1390893"/>
              <a:ext cx="9148137" cy="5218147"/>
              <a:chOff x="662848" y="1583058"/>
              <a:chExt cx="5394425" cy="3102607"/>
            </a:xfrm>
          </p:grpSpPr>
          <p:pic>
            <p:nvPicPr>
              <p:cNvPr id="25" name="Shape 209">
                <a:extLst>
                  <a:ext uri="{FF2B5EF4-FFF2-40B4-BE49-F238E27FC236}">
                    <a16:creationId xmlns:a16="http://schemas.microsoft.com/office/drawing/2014/main" id="{6F250FB6-2342-ADEF-9FA5-05F12C7E7BD1}"/>
                  </a:ext>
                </a:extLst>
              </p:cNvPr>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26" name="Shape 210">
                <a:extLst>
                  <a:ext uri="{FF2B5EF4-FFF2-40B4-BE49-F238E27FC236}">
                    <a16:creationId xmlns:a16="http://schemas.microsoft.com/office/drawing/2014/main" id="{9921EA28-3976-61C7-11D7-D59342C42F48}"/>
                  </a:ext>
                </a:extLst>
              </p:cNvPr>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8" name="Shape 214">
              <a:extLst>
                <a:ext uri="{FF2B5EF4-FFF2-40B4-BE49-F238E27FC236}">
                  <a16:creationId xmlns:a16="http://schemas.microsoft.com/office/drawing/2014/main" id="{E0EA6A89-55E1-AC99-4B41-723D00D8A6A8}"/>
                </a:ext>
              </a:extLst>
            </p:cNvPr>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9" name="Shape 210">
              <a:extLst>
                <a:ext uri="{FF2B5EF4-FFF2-40B4-BE49-F238E27FC236}">
                  <a16:creationId xmlns:a16="http://schemas.microsoft.com/office/drawing/2014/main" id="{319F2ABA-AAB9-E93F-6349-3220C03A847C}"/>
                </a:ext>
              </a:extLst>
            </p:cNvPr>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10" name="Shape 210">
              <a:extLst>
                <a:ext uri="{FF2B5EF4-FFF2-40B4-BE49-F238E27FC236}">
                  <a16:creationId xmlns:a16="http://schemas.microsoft.com/office/drawing/2014/main" id="{D3B5353A-9AFB-F071-A8F0-4E9FE226F506}"/>
                </a:ext>
              </a:extLst>
            </p:cNvPr>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1" name="TextBox 10">
              <a:extLst>
                <a:ext uri="{FF2B5EF4-FFF2-40B4-BE49-F238E27FC236}">
                  <a16:creationId xmlns:a16="http://schemas.microsoft.com/office/drawing/2014/main" id="{62C1E9D4-5DA2-BE2C-A8D0-6292AA4DD6CF}"/>
                </a:ext>
              </a:extLst>
            </p:cNvPr>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2" name="TextBox 11">
              <a:extLst>
                <a:ext uri="{FF2B5EF4-FFF2-40B4-BE49-F238E27FC236}">
                  <a16:creationId xmlns:a16="http://schemas.microsoft.com/office/drawing/2014/main" id="{32CFFF5B-8F82-8DFB-BC94-8BE48DDA344D}"/>
                </a:ext>
              </a:extLst>
            </p:cNvPr>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3" name="TextBox 12">
              <a:extLst>
                <a:ext uri="{FF2B5EF4-FFF2-40B4-BE49-F238E27FC236}">
                  <a16:creationId xmlns:a16="http://schemas.microsoft.com/office/drawing/2014/main" id="{80F540FD-7808-F162-136F-CF010C4BB2C1}"/>
                </a:ext>
              </a:extLst>
            </p:cNvPr>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4" name="TextBox 13">
              <a:extLst>
                <a:ext uri="{FF2B5EF4-FFF2-40B4-BE49-F238E27FC236}">
                  <a16:creationId xmlns:a16="http://schemas.microsoft.com/office/drawing/2014/main" id="{5827D913-FD2C-0AF4-C794-9241DC4DAC92}"/>
                </a:ext>
              </a:extLst>
            </p:cNvPr>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5" name="TextBox 14">
              <a:extLst>
                <a:ext uri="{FF2B5EF4-FFF2-40B4-BE49-F238E27FC236}">
                  <a16:creationId xmlns:a16="http://schemas.microsoft.com/office/drawing/2014/main" id="{303BE9C3-6BF2-45D6-09C8-BCFD8678BC3E}"/>
                </a:ext>
              </a:extLst>
            </p:cNvPr>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6" name="TextBox 15">
              <a:extLst>
                <a:ext uri="{FF2B5EF4-FFF2-40B4-BE49-F238E27FC236}">
                  <a16:creationId xmlns:a16="http://schemas.microsoft.com/office/drawing/2014/main" id="{3F1CD05B-BF59-B59B-4EBE-5C5200AB3D49}"/>
                </a:ext>
              </a:extLst>
            </p:cNvPr>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7" name="TextBox 16">
              <a:extLst>
                <a:ext uri="{FF2B5EF4-FFF2-40B4-BE49-F238E27FC236}">
                  <a16:creationId xmlns:a16="http://schemas.microsoft.com/office/drawing/2014/main" id="{03213079-136A-3E79-E920-ECEB20B08BC9}"/>
                </a:ext>
              </a:extLst>
            </p:cNvPr>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8" name="TextBox 17">
              <a:extLst>
                <a:ext uri="{FF2B5EF4-FFF2-40B4-BE49-F238E27FC236}">
                  <a16:creationId xmlns:a16="http://schemas.microsoft.com/office/drawing/2014/main" id="{DCAC6FC6-5A1E-5210-B54F-646CFEB72DDE}"/>
                </a:ext>
              </a:extLst>
            </p:cNvPr>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9" name="TextBox 18">
              <a:extLst>
                <a:ext uri="{FF2B5EF4-FFF2-40B4-BE49-F238E27FC236}">
                  <a16:creationId xmlns:a16="http://schemas.microsoft.com/office/drawing/2014/main" id="{3C52E291-4913-745A-EC49-4B2A03A74950}"/>
                </a:ext>
              </a:extLst>
            </p:cNvPr>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20" name="TextBox 19">
              <a:extLst>
                <a:ext uri="{FF2B5EF4-FFF2-40B4-BE49-F238E27FC236}">
                  <a16:creationId xmlns:a16="http://schemas.microsoft.com/office/drawing/2014/main" id="{7B39E2E9-89C0-6160-3677-F02C88627E4B}"/>
                </a:ext>
              </a:extLst>
            </p:cNvPr>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1" name="TextBox 20">
              <a:extLst>
                <a:ext uri="{FF2B5EF4-FFF2-40B4-BE49-F238E27FC236}">
                  <a16:creationId xmlns:a16="http://schemas.microsoft.com/office/drawing/2014/main" id="{F54942C5-116E-9263-F6EA-8A1CAC1F7653}"/>
                </a:ext>
              </a:extLst>
            </p:cNvPr>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2" name="Shape 211">
              <a:extLst>
                <a:ext uri="{FF2B5EF4-FFF2-40B4-BE49-F238E27FC236}">
                  <a16:creationId xmlns:a16="http://schemas.microsoft.com/office/drawing/2014/main" id="{1E8E3DC0-C73F-BDEC-2B66-2ED714CF1FF8}"/>
                </a:ext>
              </a:extLst>
            </p:cNvPr>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2">
              <a:extLst>
                <a:ext uri="{FF2B5EF4-FFF2-40B4-BE49-F238E27FC236}">
                  <a16:creationId xmlns:a16="http://schemas.microsoft.com/office/drawing/2014/main" id="{E319D9F4-2894-8026-1E6A-ACF9726BFBF6}"/>
                </a:ext>
              </a:extLst>
            </p:cNvPr>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4" name="Shape 213">
              <a:extLst>
                <a:ext uri="{FF2B5EF4-FFF2-40B4-BE49-F238E27FC236}">
                  <a16:creationId xmlns:a16="http://schemas.microsoft.com/office/drawing/2014/main" id="{B06F8546-7465-0F16-B35B-1825BFFE8AF0}"/>
                </a:ext>
              </a:extLst>
            </p:cNvPr>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
        <p:nvSpPr>
          <p:cNvPr id="32" name="Text Placeholder 5">
            <a:extLst>
              <a:ext uri="{FF2B5EF4-FFF2-40B4-BE49-F238E27FC236}">
                <a16:creationId xmlns:a16="http://schemas.microsoft.com/office/drawing/2014/main" id="{FE9BA928-7C1D-9A98-7C3B-892CA01BF6FD}"/>
              </a:ext>
            </a:extLst>
          </p:cNvPr>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spTree>
    <p:extLst>
      <p:ext uri="{BB962C8B-B14F-4D97-AF65-F5344CB8AC3E}">
        <p14:creationId xmlns:p14="http://schemas.microsoft.com/office/powerpoint/2010/main" val="2294958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ABBACE-70A3-A03B-8937-44752B3155E5}"/>
              </a:ext>
            </a:extLst>
          </p:cNvPr>
          <p:cNvSpPr>
            <a:spLocks noGrp="1"/>
          </p:cNvSpPr>
          <p:nvPr>
            <p:ph type="title"/>
          </p:nvPr>
        </p:nvSpPr>
        <p:spPr/>
        <p:txBody>
          <a:bodyPr anchor="ctr">
            <a:normAutofit fontScale="90000"/>
          </a:bodyPr>
          <a:lstStyle/>
          <a:p>
            <a:r>
              <a:rPr lang="en-US" dirty="0"/>
              <a:t>MAPS</a:t>
            </a:r>
          </a:p>
        </p:txBody>
      </p:sp>
      <p:pic>
        <p:nvPicPr>
          <p:cNvPr id="19" name="Picture 18">
            <a:extLst>
              <a:ext uri="{FF2B5EF4-FFF2-40B4-BE49-F238E27FC236}">
                <a16:creationId xmlns:a16="http://schemas.microsoft.com/office/drawing/2014/main" id="{FA23E30B-3CEB-A313-20F6-A17D9FEF57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6186992" y="0"/>
            <a:ext cx="6004034" cy="6825333"/>
          </a:xfrm>
          <a:prstGeom prst="rect">
            <a:avLst/>
          </a:prstGeom>
          <a:ln w="28575">
            <a:solidFill>
              <a:sysClr val="windowText" lastClr="000000">
                <a:lumMod val="75000"/>
                <a:lumOff val="25000"/>
              </a:sysClr>
            </a:solidFill>
          </a:ln>
        </p:spPr>
      </p:pic>
      <p:sp>
        <p:nvSpPr>
          <p:cNvPr id="20" name="TextBox 19">
            <a:extLst>
              <a:ext uri="{FF2B5EF4-FFF2-40B4-BE49-F238E27FC236}">
                <a16:creationId xmlns:a16="http://schemas.microsoft.com/office/drawing/2014/main" id="{D94AC95C-363B-B215-F5DA-919F3CDF4EF0}"/>
              </a:ext>
            </a:extLst>
          </p:cNvPr>
          <p:cNvSpPr txBox="1"/>
          <p:nvPr/>
        </p:nvSpPr>
        <p:spPr>
          <a:xfrm>
            <a:off x="6242736" y="96121"/>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21" name="TextBox 20">
            <a:extLst>
              <a:ext uri="{FF2B5EF4-FFF2-40B4-BE49-F238E27FC236}">
                <a16:creationId xmlns:a16="http://schemas.microsoft.com/office/drawing/2014/main" id="{24D9DF10-ACA3-F3C3-F57E-EC0095135931}"/>
              </a:ext>
            </a:extLst>
          </p:cNvPr>
          <p:cNvSpPr txBox="1"/>
          <p:nvPr/>
        </p:nvSpPr>
        <p:spPr>
          <a:xfrm>
            <a:off x="8252740" y="131312"/>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22" name="Rectangle 21">
            <a:extLst>
              <a:ext uri="{FF2B5EF4-FFF2-40B4-BE49-F238E27FC236}">
                <a16:creationId xmlns:a16="http://schemas.microsoft.com/office/drawing/2014/main" id="{A2865077-04CA-037D-81AD-EF770919CA4F}"/>
              </a:ext>
            </a:extLst>
          </p:cNvPr>
          <p:cNvSpPr/>
          <p:nvPr/>
        </p:nvSpPr>
        <p:spPr>
          <a:xfrm>
            <a:off x="398710" y="1239222"/>
            <a:ext cx="4890227" cy="4478149"/>
          </a:xfrm>
          <a:prstGeom prst="rect">
            <a:avLst/>
          </a:prstGeom>
        </p:spPr>
        <p:txBody>
          <a:bodyPr wrap="square">
            <a:spAutoFit/>
          </a:bodyPr>
          <a:lstStyle/>
          <a:p>
            <a:pPr marL="342900" indent="-342900">
              <a:spcAft>
                <a:spcPts val="600"/>
              </a:spcAft>
              <a:buClr>
                <a:srgbClr val="4DAEB3"/>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4DAEB3"/>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4DAEB3"/>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4DAEB3"/>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4DAEB3"/>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4DAEB3"/>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23" name="Group 22">
            <a:extLst>
              <a:ext uri="{FF2B5EF4-FFF2-40B4-BE49-F238E27FC236}">
                <a16:creationId xmlns:a16="http://schemas.microsoft.com/office/drawing/2014/main" id="{8037EF0F-8C16-1B7F-0952-F77C41956618}"/>
              </a:ext>
            </a:extLst>
          </p:cNvPr>
          <p:cNvGrpSpPr/>
          <p:nvPr/>
        </p:nvGrpSpPr>
        <p:grpSpPr>
          <a:xfrm>
            <a:off x="9988218" y="80130"/>
            <a:ext cx="2203782" cy="3037523"/>
            <a:chOff x="9906076" y="232767"/>
            <a:chExt cx="2203782" cy="3037523"/>
          </a:xfrm>
        </p:grpSpPr>
        <p:sp>
          <p:nvSpPr>
            <p:cNvPr id="24" name="Rectangle 23">
              <a:extLst>
                <a:ext uri="{FF2B5EF4-FFF2-40B4-BE49-F238E27FC236}">
                  <a16:creationId xmlns:a16="http://schemas.microsoft.com/office/drawing/2014/main" id="{BC4A16C6-559A-0CCB-0D59-7F0946D5EB18}"/>
                </a:ext>
              </a:extLst>
            </p:cNvPr>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5" name="Picture 24" descr="north arrow orienteering by morits">
              <a:extLst>
                <a:ext uri="{FF2B5EF4-FFF2-40B4-BE49-F238E27FC236}">
                  <a16:creationId xmlns:a16="http://schemas.microsoft.com/office/drawing/2014/main" id="{217EDE78-2FB6-AC92-29AE-BDF6D5E8C1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2">
              <a:extLst>
                <a:ext uri="{FF2B5EF4-FFF2-40B4-BE49-F238E27FC236}">
                  <a16:creationId xmlns:a16="http://schemas.microsoft.com/office/drawing/2014/main" id="{63BAA684-FA0E-E207-18E3-B28EC3558DA6}"/>
                </a:ext>
              </a:extLst>
            </p:cNvPr>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27" name="Text Box 2">
              <a:extLst>
                <a:ext uri="{FF2B5EF4-FFF2-40B4-BE49-F238E27FC236}">
                  <a16:creationId xmlns:a16="http://schemas.microsoft.com/office/drawing/2014/main" id="{6ADB34ED-FDB1-9060-43FB-AE48CC48A678}"/>
                </a:ext>
              </a:extLst>
            </p:cNvPr>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28" name="Picture 27">
              <a:extLst>
                <a:ext uri="{FF2B5EF4-FFF2-40B4-BE49-F238E27FC236}">
                  <a16:creationId xmlns:a16="http://schemas.microsoft.com/office/drawing/2014/main" id="{E52415DE-4445-0F4B-C08F-57009B38C0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29" name="Picture 28">
              <a:extLst>
                <a:ext uri="{FF2B5EF4-FFF2-40B4-BE49-F238E27FC236}">
                  <a16:creationId xmlns:a16="http://schemas.microsoft.com/office/drawing/2014/main" id="{3CB73517-E8FA-818E-4C71-EB11656EB9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30" name="Text Box 2">
              <a:extLst>
                <a:ext uri="{FF2B5EF4-FFF2-40B4-BE49-F238E27FC236}">
                  <a16:creationId xmlns:a16="http://schemas.microsoft.com/office/drawing/2014/main" id="{8AAD248D-A978-F596-491A-5F95EEA17380}"/>
                </a:ext>
              </a:extLst>
            </p:cNvPr>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31" name="TextBox 30">
              <a:extLst>
                <a:ext uri="{FF2B5EF4-FFF2-40B4-BE49-F238E27FC236}">
                  <a16:creationId xmlns:a16="http://schemas.microsoft.com/office/drawing/2014/main" id="{3E0CED92-E7DC-F604-D00C-4BA83ED5AA02}"/>
                </a:ext>
              </a:extLst>
            </p:cNvPr>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Tree>
    <p:extLst>
      <p:ext uri="{BB962C8B-B14F-4D97-AF65-F5344CB8AC3E}">
        <p14:creationId xmlns:p14="http://schemas.microsoft.com/office/powerpoint/2010/main" val="3734540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F47F91E-FFC1-1A41-3064-1292A6B9B5E9}"/>
              </a:ext>
            </a:extLst>
          </p:cNvPr>
          <p:cNvSpPr>
            <a:spLocks noGrp="1"/>
          </p:cNvSpPr>
          <p:nvPr>
            <p:ph type="title"/>
          </p:nvPr>
        </p:nvSpPr>
        <p:spPr/>
        <p:txBody>
          <a:bodyPr>
            <a:normAutofit fontScale="90000"/>
          </a:bodyPr>
          <a:lstStyle/>
          <a:p>
            <a:r>
              <a:rPr lang="en-US" dirty="0"/>
              <a:t>SEPARATE &amp; EDITABLE: THE BAD </a:t>
            </a:r>
            <a:br>
              <a:rPr lang="en-US" dirty="0"/>
            </a:br>
            <a:endParaRPr lang="en-US" dirty="0"/>
          </a:p>
        </p:txBody>
      </p:sp>
      <p:sp>
        <p:nvSpPr>
          <p:cNvPr id="16" name="Text Placeholder 2">
            <a:extLst>
              <a:ext uri="{FF2B5EF4-FFF2-40B4-BE49-F238E27FC236}">
                <a16:creationId xmlns:a16="http://schemas.microsoft.com/office/drawing/2014/main" id="{344C5CD5-935F-F04B-0EB9-17D99651773C}"/>
              </a:ext>
            </a:extLst>
          </p:cNvPr>
          <p:cNvSpPr txBox="1">
            <a:spLocks/>
          </p:cNvSpPr>
          <p:nvPr/>
        </p:nvSpPr>
        <p:spPr>
          <a:xfrm>
            <a:off x="7937881" y="1377379"/>
            <a:ext cx="3687258" cy="486287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The inset map is missing </a:t>
            </a:r>
            <a:r>
              <a:rPr lang="en-US" sz="2000" dirty="0" err="1">
                <a:solidFill>
                  <a:schemeClr val="tx1">
                    <a:lumMod val="75000"/>
                    <a:lumOff val="25000"/>
                  </a:schemeClr>
                </a:solidFill>
                <a:latin typeface="Century Gothic" panose="020F0302020204030204"/>
              </a:rPr>
              <a:t>basemap</a:t>
            </a:r>
            <a:r>
              <a:rPr lang="en-US" sz="2000">
                <a:solidFill>
                  <a:schemeClr val="tx1">
                    <a:lumMod val="75000"/>
                    <a:lumOff val="25000"/>
                  </a:schemeClr>
                </a:solidFill>
                <a:latin typeface="Century Gothic" panose="020F0302020204030204"/>
              </a:rPr>
              <a:t> credits.</a:t>
            </a:r>
          </a:p>
        </p:txBody>
      </p:sp>
      <p:grpSp>
        <p:nvGrpSpPr>
          <p:cNvPr id="17" name="Group 16">
            <a:extLst>
              <a:ext uri="{FF2B5EF4-FFF2-40B4-BE49-F238E27FC236}">
                <a16:creationId xmlns:a16="http://schemas.microsoft.com/office/drawing/2014/main" id="{E5C48288-3767-5BD4-4123-29C729FFC3C5}"/>
              </a:ext>
            </a:extLst>
          </p:cNvPr>
          <p:cNvGrpSpPr/>
          <p:nvPr/>
        </p:nvGrpSpPr>
        <p:grpSpPr>
          <a:xfrm>
            <a:off x="452570" y="1228958"/>
            <a:ext cx="7373017" cy="4735630"/>
            <a:chOff x="156116" y="1326995"/>
            <a:chExt cx="7373017" cy="4735630"/>
          </a:xfrm>
        </p:grpSpPr>
        <p:pic>
          <p:nvPicPr>
            <p:cNvPr id="18" name="Picture 17">
              <a:extLst>
                <a:ext uri="{FF2B5EF4-FFF2-40B4-BE49-F238E27FC236}">
                  <a16:creationId xmlns:a16="http://schemas.microsoft.com/office/drawing/2014/main" id="{28F614F2-FC6D-6117-7423-B157CD9A97D8}"/>
                </a:ext>
              </a:extLst>
            </p:cNvPr>
            <p:cNvPicPr>
              <a:picLocks noChangeAspect="1"/>
            </p:cNvPicPr>
            <p:nvPr/>
          </p:nvPicPr>
          <p:blipFill rotWithShape="1">
            <a:blip r:embed="rId3"/>
            <a:srcRect l="4202"/>
            <a:stretch/>
          </p:blipFill>
          <p:spPr>
            <a:xfrm>
              <a:off x="156116" y="1326995"/>
              <a:ext cx="7373017" cy="4324768"/>
            </a:xfrm>
            <a:prstGeom prst="rect">
              <a:avLst/>
            </a:prstGeom>
          </p:spPr>
        </p:pic>
        <p:pic>
          <p:nvPicPr>
            <p:cNvPr id="19" name="Picture 18">
              <a:extLst>
                <a:ext uri="{FF2B5EF4-FFF2-40B4-BE49-F238E27FC236}">
                  <a16:creationId xmlns:a16="http://schemas.microsoft.com/office/drawing/2014/main" id="{A5075304-BDF3-2849-9E66-297F5D9CDABF}"/>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20" name="Picture 19">
              <a:extLst>
                <a:ext uri="{FF2B5EF4-FFF2-40B4-BE49-F238E27FC236}">
                  <a16:creationId xmlns:a16="http://schemas.microsoft.com/office/drawing/2014/main" id="{7771C6F9-8CC9-B3D8-DEAC-C9CDF58923F6}"/>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01840353"/>
      </p:ext>
    </p:extLst>
  </p:cSld>
  <p:clrMapOvr>
    <a:masterClrMapping/>
  </p:clrMapOvr>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35D3DFE-AAA9-4497-9054-C4846D90ADAB}" vid="{9191D8A4-AE79-4FA9-BA16-DAD56F4863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19285</TotalTime>
  <Words>1630</Words>
  <Application>Microsoft Office PowerPoint</Application>
  <PresentationFormat>Widescreen</PresentationFormat>
  <Paragraphs>256</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Centaur</vt:lpstr>
      <vt:lpstr>Century Gothic</vt:lpstr>
      <vt:lpstr>Garamond</vt:lpstr>
      <vt:lpstr>Title</vt:lpstr>
      <vt:lpstr>PowerPoint Presentation</vt:lpstr>
      <vt:lpstr>SLIDE TEMPLATE COMPONENTS</vt:lpstr>
      <vt:lpstr>PRESENTATION GUIDELINES: FONTS</vt:lpstr>
      <vt:lpstr>PRESENTATION GUIDELINES: TIPS</vt:lpstr>
      <vt:lpstr>PRESENTATION GUIDELINES: TOOLS</vt:lpstr>
      <vt:lpstr>IMAGES, PHOTOS, &amp; LOGOS</vt:lpstr>
      <vt:lpstr>FIGURES &amp; GRAPHS </vt:lpstr>
      <vt:lpstr>MAPS</vt:lpstr>
      <vt:lpstr>SEPARATE &amp; EDITABLE: THE BAD  </vt:lpstr>
      <vt:lpstr>SEPARATE &amp; EDITABLE: THE BAD </vt:lpstr>
      <vt:lpstr>SEPARATE &amp; EDITABLE: THE GOOD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lastModifiedBy>Olivia Landry</cp:lastModifiedBy>
  <cp:revision>61</cp:revision>
  <dcterms:created xsi:type="dcterms:W3CDTF">2023-10-31T16:04:03Z</dcterms:created>
  <dcterms:modified xsi:type="dcterms:W3CDTF">2024-05-28T14:55:02Z</dcterms:modified>
</cp:coreProperties>
</file>