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4A"/>
    <a:srgbClr val="586991"/>
    <a:srgbClr val="7DB862"/>
    <a:srgbClr val="FFFFFF"/>
    <a:srgbClr val="E9A149"/>
    <a:srgbClr val="333333"/>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1024" autoAdjust="0"/>
  </p:normalViewPr>
  <p:slideViewPr>
    <p:cSldViewPr snapToGrid="0">
      <p:cViewPr varScale="1">
        <p:scale>
          <a:sx n="106" d="100"/>
          <a:sy n="106" d="100"/>
        </p:scale>
        <p:origin x="558" y="8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a:t>
            </a:r>
            <a:r>
              <a:rPr lang="en-US" dirty="0" smtClean="0">
                <a:solidFill>
                  <a:srgbClr val="FF0000"/>
                </a:solidFill>
              </a:rPr>
              <a:t>Website </a:t>
            </a:r>
            <a:r>
              <a:rPr lang="en-US" dirty="0" smtClean="0">
                <a:solidFill>
                  <a:srgbClr val="FF0000"/>
                </a:solidFill>
              </a:rPr>
              <a:t>Image should be placed behind the top aperture shape. An example shape has been placed in this position for your reference. Delete the example </a:t>
            </a:r>
            <a:r>
              <a:rPr lang="en-US" smtClean="0">
                <a:solidFill>
                  <a:srgbClr val="FF0000"/>
                </a:solidFill>
              </a:rPr>
              <a:t>Website Image, </a:t>
            </a:r>
            <a:r>
              <a:rPr lang="en-US" dirty="0" smtClean="0">
                <a:solidFill>
                  <a:srgbClr val="FF0000"/>
                </a:solidFill>
              </a:rPr>
              <a:t>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94023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58808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16722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4455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a:t>
            </a:r>
            <a:r>
              <a:rPr lang="en-US" baseline="0" smtClean="0"/>
              <a:t>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831828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
        <p:nvSpPr>
          <p:cNvPr id="1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7"/>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A24A"/>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97814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384983"/>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784272"/>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18660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58361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4" name="TextBox 13"/>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5"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6" name="Text Placeholder 17"/>
          <p:cNvSpPr txBox="1">
            <a:spLocks/>
          </p:cNvSpPr>
          <p:nvPr/>
        </p:nvSpPr>
        <p:spPr>
          <a:xfrm>
            <a:off x="8416031" y="2159005"/>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38183" y="168051"/>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a:t>
            </a:r>
            <a:r>
              <a:rPr lang="en-US" sz="1200" dirty="0" smtClean="0">
                <a:solidFill>
                  <a:srgbClr val="FF0000"/>
                </a:solidFill>
              </a:rPr>
              <a:t>Website</a:t>
            </a:r>
            <a:r>
              <a:rPr lang="en-US" sz="1200" dirty="0" smtClean="0">
                <a:solidFill>
                  <a:srgbClr val="FF0000"/>
                </a:solidFill>
              </a:rPr>
              <a:t> </a:t>
            </a:r>
            <a:r>
              <a:rPr lang="en-US" sz="1200" dirty="0" smtClean="0">
                <a:solidFill>
                  <a:srgbClr val="FF0000"/>
                </a:solidFill>
              </a:rPr>
              <a:t>Image should be placed behind the top aperture shape. An example shape has been placed in this position for your reference. Delete the example </a:t>
            </a:r>
            <a:r>
              <a:rPr lang="en-US" sz="1200" dirty="0" smtClean="0">
                <a:solidFill>
                  <a:srgbClr val="FF0000"/>
                </a:solidFill>
              </a:rPr>
              <a:t>Website </a:t>
            </a:r>
            <a:r>
              <a:rPr lang="en-US" sz="1200" dirty="0" smtClean="0">
                <a:solidFill>
                  <a:srgbClr val="FF0000"/>
                </a:solidFill>
              </a:rPr>
              <a:t>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3" name="TextBox 12"/>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901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64243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899887"/>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65099"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255222" y="5034514"/>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a:t>
            </a:r>
            <a:r>
              <a:rPr lang="en-US" sz="2000" smtClean="0">
                <a:solidFill>
                  <a:schemeClr val="bg2">
                    <a:lumMod val="50000"/>
                  </a:schemeClr>
                </a:solidFill>
              </a:rPr>
              <a:t>slides 2-5).</a:t>
            </a:r>
            <a:endParaRPr lang="en-US" sz="2000"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1"/>
            <a:ext cx="3773099" cy="2637041"/>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2803</TotalTime>
  <Words>1065</Words>
  <Application>Microsoft Office PowerPoint</Application>
  <PresentationFormat>Widescreen</PresentationFormat>
  <Paragraphs>111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(LARC)[SSAI DEVELOP]</cp:lastModifiedBy>
  <cp:revision>147</cp:revision>
  <dcterms:created xsi:type="dcterms:W3CDTF">2015-05-18T13:26:09Z</dcterms:created>
  <dcterms:modified xsi:type="dcterms:W3CDTF">2017-02-22T18:51:50Z</dcterms:modified>
</cp:coreProperties>
</file>