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guide id="3" orient="horz" pos="13980">
          <p15:clr>
            <a:srgbClr val="A4A3A4"/>
          </p15:clr>
        </p15:guide>
        <p15:guide id="4" pos="11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r" initials="clr" lastIdx="9" clrIdx="0"/>
  <p:cmAuthor id="1" name="Amberle Keith" initials="AK" lastIdx="6" clrIdx="1"/>
  <p:cmAuthor id="2" name="Orne, Tiffani N. (LARC-E3)[SSAI DEVELOP]" initials="OTN(D"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441" autoAdjust="0"/>
    <p:restoredTop sz="99883" autoAdjust="0"/>
  </p:normalViewPr>
  <p:slideViewPr>
    <p:cSldViewPr snapToGrid="0">
      <p:cViewPr>
        <p:scale>
          <a:sx n="60" d="100"/>
          <a:sy n="60" d="100"/>
        </p:scale>
        <p:origin x="366" y="42"/>
      </p:cViewPr>
      <p:guideLst>
        <p:guide orient="horz" pos="11520"/>
        <p:guide pos="8640"/>
        <p:guide orient="horz" pos="13980"/>
        <p:guide pos="11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29F3-0C6A-49BD-BC75-818565D2C334}"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DA1A7969-9087-4BB4-9E02-B7F0572EBD32}">
      <dgm:prSet phldrT="[Text]" custT="1"/>
      <dgm:spPr/>
      <dgm:t>
        <a:bodyPr/>
        <a:lstStyle/>
        <a:p>
          <a:r>
            <a:rPr lang="en-US" sz="2400" dirty="0" smtClean="0"/>
            <a:t>Digital Elevation Model</a:t>
          </a:r>
        </a:p>
        <a:p>
          <a:r>
            <a:rPr lang="en-US" sz="2400" dirty="0" smtClean="0"/>
            <a:t>- </a:t>
          </a:r>
          <a:r>
            <a:rPr lang="en-US" sz="1600" dirty="0" smtClean="0"/>
            <a:t>ASTER</a:t>
          </a:r>
          <a:endParaRPr lang="en-US" sz="2400" dirty="0"/>
        </a:p>
      </dgm:t>
    </dgm:pt>
    <dgm:pt modelId="{C588B5FD-D126-4319-85A5-96A07A23B8A2}" type="parTrans" cxnId="{9E870966-8935-452B-BECF-F29CEC45FBF7}">
      <dgm:prSet/>
      <dgm:spPr/>
      <dgm:t>
        <a:bodyPr/>
        <a:lstStyle/>
        <a:p>
          <a:endParaRPr lang="en-US"/>
        </a:p>
      </dgm:t>
    </dgm:pt>
    <dgm:pt modelId="{1012C003-0A12-455A-8DD2-91C2A1A01B26}" type="sibTrans" cxnId="{9E870966-8935-452B-BECF-F29CEC45FBF7}">
      <dgm:prSet/>
      <dgm:spPr/>
      <dgm:t>
        <a:bodyPr/>
        <a:lstStyle/>
        <a:p>
          <a:endParaRPr lang="en-US"/>
        </a:p>
      </dgm:t>
    </dgm:pt>
    <dgm:pt modelId="{D47933D9-C7F9-4C06-9A52-248D07527EF9}">
      <dgm:prSet phldrT="[Text]" custT="1"/>
      <dgm:spPr/>
      <dgm:t>
        <a:bodyPr/>
        <a:lstStyle/>
        <a:p>
          <a:r>
            <a:rPr lang="en-US" sz="2400" dirty="0" smtClean="0"/>
            <a:t>Land Use</a:t>
          </a:r>
        </a:p>
        <a:p>
          <a:r>
            <a:rPr lang="en-US" sz="2400" dirty="0" smtClean="0"/>
            <a:t>- </a:t>
          </a:r>
          <a:r>
            <a:rPr lang="en-US" sz="1600" dirty="0" smtClean="0"/>
            <a:t>OLI, MODIS</a:t>
          </a:r>
          <a:endParaRPr lang="en-US" sz="2400" dirty="0"/>
        </a:p>
      </dgm:t>
    </dgm:pt>
    <dgm:pt modelId="{4B828ABA-C3B2-4302-ACE8-BDB581987AB2}" type="parTrans" cxnId="{D3674368-25A5-469C-AACC-0FC4992E2244}">
      <dgm:prSet/>
      <dgm:spPr/>
      <dgm:t>
        <a:bodyPr/>
        <a:lstStyle/>
        <a:p>
          <a:endParaRPr lang="en-US"/>
        </a:p>
      </dgm:t>
    </dgm:pt>
    <dgm:pt modelId="{22039834-E156-4D7C-9363-3E7E679D4D7E}" type="sibTrans" cxnId="{D3674368-25A5-469C-AACC-0FC4992E2244}">
      <dgm:prSet/>
      <dgm:spPr/>
      <dgm:t>
        <a:bodyPr/>
        <a:lstStyle/>
        <a:p>
          <a:endParaRPr lang="en-US"/>
        </a:p>
      </dgm:t>
    </dgm:pt>
    <dgm:pt modelId="{A55398D8-C903-4713-8185-AF311E209C1A}">
      <dgm:prSet custT="1"/>
      <dgm:spPr/>
      <dgm:t>
        <a:bodyPr/>
        <a:lstStyle/>
        <a:p>
          <a:pPr algn="l"/>
          <a:r>
            <a:rPr lang="en-US" sz="2400" dirty="0" smtClean="0"/>
            <a:t>Soil Map</a:t>
          </a:r>
        </a:p>
        <a:p>
          <a:pPr algn="l"/>
          <a:r>
            <a:rPr lang="en-US" sz="1600" dirty="0" smtClean="0"/>
            <a:t>- Food and Agriculture Organization (FAO)</a:t>
          </a:r>
          <a:endParaRPr lang="en-US" sz="1600" dirty="0"/>
        </a:p>
      </dgm:t>
    </dgm:pt>
    <dgm:pt modelId="{A6BDE79F-C96E-41E6-B1B4-2E5CDE16E175}" type="parTrans" cxnId="{BE331420-13E2-4AFE-9E06-DD5E5D554936}">
      <dgm:prSet/>
      <dgm:spPr/>
      <dgm:t>
        <a:bodyPr/>
        <a:lstStyle/>
        <a:p>
          <a:endParaRPr lang="en-US"/>
        </a:p>
      </dgm:t>
    </dgm:pt>
    <dgm:pt modelId="{0E400EA7-63A0-4223-BBA8-D3840D9580B7}" type="sibTrans" cxnId="{BE331420-13E2-4AFE-9E06-DD5E5D554936}">
      <dgm:prSet/>
      <dgm:spPr/>
      <dgm:t>
        <a:bodyPr/>
        <a:lstStyle/>
        <a:p>
          <a:endParaRPr lang="en-US"/>
        </a:p>
      </dgm:t>
    </dgm:pt>
    <dgm:pt modelId="{D5A9B9CD-CB4F-4B4B-B54A-5B0B69079368}">
      <dgm:prSet custT="1"/>
      <dgm:spPr/>
      <dgm:t>
        <a:bodyPr/>
        <a:lstStyle/>
        <a:p>
          <a:r>
            <a:rPr lang="en-US" sz="2400" dirty="0" smtClean="0"/>
            <a:t>Slope Classification </a:t>
          </a:r>
        </a:p>
        <a:p>
          <a:r>
            <a:rPr lang="en-US" sz="1600" dirty="0" smtClean="0"/>
            <a:t>- SWAT Tool HRU Analysis</a:t>
          </a:r>
          <a:endParaRPr lang="en-US" sz="1600" dirty="0"/>
        </a:p>
      </dgm:t>
    </dgm:pt>
    <dgm:pt modelId="{1F4744A7-3F79-4D1B-9C46-506129CFB5EF}" type="parTrans" cxnId="{F5B6CD2F-13EC-4CE5-A6CF-8D4FF8ECD866}">
      <dgm:prSet/>
      <dgm:spPr/>
      <dgm:t>
        <a:bodyPr/>
        <a:lstStyle/>
        <a:p>
          <a:endParaRPr lang="en-US"/>
        </a:p>
      </dgm:t>
    </dgm:pt>
    <dgm:pt modelId="{41508135-A34F-4C1E-BB53-321DF87B6F93}" type="sibTrans" cxnId="{F5B6CD2F-13EC-4CE5-A6CF-8D4FF8ECD866}">
      <dgm:prSet/>
      <dgm:spPr/>
      <dgm:t>
        <a:bodyPr/>
        <a:lstStyle/>
        <a:p>
          <a:endParaRPr lang="en-US"/>
        </a:p>
      </dgm:t>
    </dgm:pt>
    <dgm:pt modelId="{0622652C-2CF7-48C7-95C6-DAF6ECA418D8}">
      <dgm:prSet custT="1"/>
      <dgm:spPr/>
      <dgm:t>
        <a:bodyPr/>
        <a:lstStyle/>
        <a:p>
          <a:r>
            <a:rPr lang="en-US" sz="2400" dirty="0" smtClean="0"/>
            <a:t>River Map</a:t>
          </a:r>
        </a:p>
        <a:p>
          <a:r>
            <a:rPr lang="en-US" sz="1600" dirty="0" smtClean="0"/>
            <a:t>- Water For People</a:t>
          </a:r>
          <a:endParaRPr lang="en-US" sz="1600" dirty="0"/>
        </a:p>
      </dgm:t>
    </dgm:pt>
    <dgm:pt modelId="{DBE82822-1028-4E6B-B144-805AE34A5A85}" type="parTrans" cxnId="{53F73053-9927-4138-BDAD-1FA1F1D7444B}">
      <dgm:prSet/>
      <dgm:spPr/>
      <dgm:t>
        <a:bodyPr/>
        <a:lstStyle/>
        <a:p>
          <a:endParaRPr lang="en-US"/>
        </a:p>
      </dgm:t>
    </dgm:pt>
    <dgm:pt modelId="{D59A7DCC-FED0-409D-A74B-A0CE912E86FB}" type="sibTrans" cxnId="{53F73053-9927-4138-BDAD-1FA1F1D7444B}">
      <dgm:prSet/>
      <dgm:spPr/>
      <dgm:t>
        <a:bodyPr/>
        <a:lstStyle/>
        <a:p>
          <a:endParaRPr lang="en-US"/>
        </a:p>
      </dgm:t>
    </dgm:pt>
    <dgm:pt modelId="{46DD61C1-8025-4548-91DE-59BBDA553896}">
      <dgm:prSet custT="1"/>
      <dgm:spPr/>
      <dgm:t>
        <a:bodyPr/>
        <a:lstStyle/>
        <a:p>
          <a:pPr algn="l"/>
          <a:r>
            <a:rPr lang="en-US" sz="2400" dirty="0" smtClean="0"/>
            <a:t>Weather Data</a:t>
          </a:r>
        </a:p>
        <a:p>
          <a:pPr algn="l"/>
          <a:r>
            <a:rPr lang="en-US" sz="1600" dirty="0" smtClean="0"/>
            <a:t>- Globalweather.tamu.edu</a:t>
          </a:r>
        </a:p>
      </dgm:t>
    </dgm:pt>
    <dgm:pt modelId="{A26108FF-B77C-43B8-8C5C-AC1C83B3D6DC}" type="parTrans" cxnId="{D005FAA8-4284-4B57-AF58-160ECAF0216F}">
      <dgm:prSet/>
      <dgm:spPr/>
      <dgm:t>
        <a:bodyPr/>
        <a:lstStyle/>
        <a:p>
          <a:endParaRPr lang="en-US"/>
        </a:p>
      </dgm:t>
    </dgm:pt>
    <dgm:pt modelId="{E312F49F-5510-4813-B0AE-53BC57DF6B7D}" type="sibTrans" cxnId="{D005FAA8-4284-4B57-AF58-160ECAF0216F}">
      <dgm:prSet/>
      <dgm:spPr/>
      <dgm:t>
        <a:bodyPr/>
        <a:lstStyle/>
        <a:p>
          <a:endParaRPr lang="en-US"/>
        </a:p>
      </dgm:t>
    </dgm:pt>
    <dgm:pt modelId="{2F4D3ED8-2211-4768-A115-E37AA0F30614}">
      <dgm:prSet custT="1"/>
      <dgm:spPr/>
      <dgm:t>
        <a:bodyPr/>
        <a:lstStyle/>
        <a:p>
          <a:r>
            <a:rPr lang="en-US" sz="2400" dirty="0" smtClean="0"/>
            <a:t>Study Area’s Shape File</a:t>
          </a:r>
        </a:p>
        <a:p>
          <a:r>
            <a:rPr lang="en-US" sz="1600" dirty="0" smtClean="0"/>
            <a:t>- Water For People</a:t>
          </a:r>
          <a:endParaRPr lang="en-US" sz="1600" dirty="0"/>
        </a:p>
      </dgm:t>
    </dgm:pt>
    <dgm:pt modelId="{F3FFF717-AFE8-4ACD-9DB9-759AFB5803B5}" type="parTrans" cxnId="{037A2832-18C2-4748-AF4C-B14D7D4EE69F}">
      <dgm:prSet/>
      <dgm:spPr/>
      <dgm:t>
        <a:bodyPr/>
        <a:lstStyle/>
        <a:p>
          <a:endParaRPr lang="en-US"/>
        </a:p>
      </dgm:t>
    </dgm:pt>
    <dgm:pt modelId="{EBE6E207-396D-404A-BD69-4F6D7B18E42A}" type="sibTrans" cxnId="{037A2832-18C2-4748-AF4C-B14D7D4EE69F}">
      <dgm:prSet/>
      <dgm:spPr/>
      <dgm:t>
        <a:bodyPr/>
        <a:lstStyle/>
        <a:p>
          <a:endParaRPr lang="en-US"/>
        </a:p>
      </dgm:t>
    </dgm:pt>
    <dgm:pt modelId="{526DC072-CA15-4BC4-BD3D-953012CC9123}" type="pres">
      <dgm:prSet presAssocID="{8B6F29F3-0C6A-49BD-BC75-818565D2C334}" presName="linear" presStyleCnt="0">
        <dgm:presLayoutVars>
          <dgm:dir/>
          <dgm:resizeHandles val="exact"/>
        </dgm:presLayoutVars>
      </dgm:prSet>
      <dgm:spPr/>
      <dgm:t>
        <a:bodyPr/>
        <a:lstStyle/>
        <a:p>
          <a:endParaRPr lang="en-US"/>
        </a:p>
      </dgm:t>
    </dgm:pt>
    <dgm:pt modelId="{3D31EB1A-40DF-43D9-8948-964FBAEB3A83}" type="pres">
      <dgm:prSet presAssocID="{2F4D3ED8-2211-4768-A115-E37AA0F30614}" presName="comp" presStyleCnt="0"/>
      <dgm:spPr/>
    </dgm:pt>
    <dgm:pt modelId="{5420C42C-1B90-4120-AC21-5C1D3C7CBF8B}" type="pres">
      <dgm:prSet presAssocID="{2F4D3ED8-2211-4768-A115-E37AA0F30614}" presName="box" presStyleLbl="node1" presStyleIdx="0" presStyleCnt="7"/>
      <dgm:spPr/>
      <dgm:t>
        <a:bodyPr/>
        <a:lstStyle/>
        <a:p>
          <a:endParaRPr lang="en-US"/>
        </a:p>
      </dgm:t>
    </dgm:pt>
    <dgm:pt modelId="{57E7E522-0960-4CC0-B8AD-A53423135223}" type="pres">
      <dgm:prSet presAssocID="{2F4D3ED8-2211-4768-A115-E37AA0F30614}" presName="img"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1000" b="-31000"/>
          </a:stretch>
        </a:blipFill>
      </dgm:spPr>
      <dgm:t>
        <a:bodyPr/>
        <a:lstStyle/>
        <a:p>
          <a:endParaRPr lang="en-US"/>
        </a:p>
      </dgm:t>
    </dgm:pt>
    <dgm:pt modelId="{995641D0-48ED-4004-92BF-BC3FBDBD9F06}" type="pres">
      <dgm:prSet presAssocID="{2F4D3ED8-2211-4768-A115-E37AA0F30614}" presName="text" presStyleLbl="node1" presStyleIdx="0" presStyleCnt="7">
        <dgm:presLayoutVars>
          <dgm:bulletEnabled val="1"/>
        </dgm:presLayoutVars>
      </dgm:prSet>
      <dgm:spPr/>
      <dgm:t>
        <a:bodyPr/>
        <a:lstStyle/>
        <a:p>
          <a:endParaRPr lang="en-US"/>
        </a:p>
      </dgm:t>
    </dgm:pt>
    <dgm:pt modelId="{00634794-2CFA-4250-A121-BD72C4DC56CF}" type="pres">
      <dgm:prSet presAssocID="{EBE6E207-396D-404A-BD69-4F6D7B18E42A}" presName="spacer" presStyleCnt="0"/>
      <dgm:spPr/>
    </dgm:pt>
    <dgm:pt modelId="{29AA807B-35AC-4F97-A0E0-12E8CA0B619E}" type="pres">
      <dgm:prSet presAssocID="{0622652C-2CF7-48C7-95C6-DAF6ECA418D8}" presName="comp" presStyleCnt="0"/>
      <dgm:spPr/>
    </dgm:pt>
    <dgm:pt modelId="{0FD161BA-F42D-4A58-8C2F-1C64DA7A6E14}" type="pres">
      <dgm:prSet presAssocID="{0622652C-2CF7-48C7-95C6-DAF6ECA418D8}" presName="box" presStyleLbl="node1" presStyleIdx="1" presStyleCnt="7"/>
      <dgm:spPr/>
      <dgm:t>
        <a:bodyPr/>
        <a:lstStyle/>
        <a:p>
          <a:endParaRPr lang="en-US"/>
        </a:p>
      </dgm:t>
    </dgm:pt>
    <dgm:pt modelId="{26C209F4-9690-4740-BBB4-5989EB6D5040}" type="pres">
      <dgm:prSet presAssocID="{0622652C-2CF7-48C7-95C6-DAF6ECA418D8}" presName="img"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1000" b="-31000"/>
          </a:stretch>
        </a:blipFill>
      </dgm:spPr>
      <dgm:t>
        <a:bodyPr/>
        <a:lstStyle/>
        <a:p>
          <a:endParaRPr lang="en-US"/>
        </a:p>
      </dgm:t>
    </dgm:pt>
    <dgm:pt modelId="{119109BF-90BD-46E4-9BB6-A5587029E93F}" type="pres">
      <dgm:prSet presAssocID="{0622652C-2CF7-48C7-95C6-DAF6ECA418D8}" presName="text" presStyleLbl="node1" presStyleIdx="1" presStyleCnt="7">
        <dgm:presLayoutVars>
          <dgm:bulletEnabled val="1"/>
        </dgm:presLayoutVars>
      </dgm:prSet>
      <dgm:spPr/>
      <dgm:t>
        <a:bodyPr/>
        <a:lstStyle/>
        <a:p>
          <a:endParaRPr lang="en-US"/>
        </a:p>
      </dgm:t>
    </dgm:pt>
    <dgm:pt modelId="{C4394E6F-F58F-4F3C-87A1-5C3FA87CFC7B}" type="pres">
      <dgm:prSet presAssocID="{D59A7DCC-FED0-409D-A74B-A0CE912E86FB}" presName="spacer" presStyleCnt="0"/>
      <dgm:spPr/>
    </dgm:pt>
    <dgm:pt modelId="{11BA372E-3399-4AAA-883D-E60F540F3F7E}" type="pres">
      <dgm:prSet presAssocID="{DA1A7969-9087-4BB4-9E02-B7F0572EBD32}" presName="comp" presStyleCnt="0"/>
      <dgm:spPr/>
    </dgm:pt>
    <dgm:pt modelId="{17B0E76B-ACCB-46BA-9AF2-700F90A20CE8}" type="pres">
      <dgm:prSet presAssocID="{DA1A7969-9087-4BB4-9E02-B7F0572EBD32}" presName="box" presStyleLbl="node1" presStyleIdx="2" presStyleCnt="7"/>
      <dgm:spPr/>
      <dgm:t>
        <a:bodyPr/>
        <a:lstStyle/>
        <a:p>
          <a:endParaRPr lang="en-US"/>
        </a:p>
      </dgm:t>
    </dgm:pt>
    <dgm:pt modelId="{D02BFC24-D0DC-4599-BEB0-61BB3EAF9E0A}" type="pres">
      <dgm:prSet presAssocID="{DA1A7969-9087-4BB4-9E02-B7F0572EBD32}" presName="img" presStyleLbl="fgImgPlace1"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1000" b="-31000"/>
          </a:stretch>
        </a:blipFill>
      </dgm:spPr>
      <dgm:t>
        <a:bodyPr/>
        <a:lstStyle/>
        <a:p>
          <a:endParaRPr lang="en-US"/>
        </a:p>
      </dgm:t>
    </dgm:pt>
    <dgm:pt modelId="{1F463DCA-274E-4481-BEA8-4A6FF42CA58A}" type="pres">
      <dgm:prSet presAssocID="{DA1A7969-9087-4BB4-9E02-B7F0572EBD32}" presName="text" presStyleLbl="node1" presStyleIdx="2" presStyleCnt="7">
        <dgm:presLayoutVars>
          <dgm:bulletEnabled val="1"/>
        </dgm:presLayoutVars>
      </dgm:prSet>
      <dgm:spPr/>
      <dgm:t>
        <a:bodyPr/>
        <a:lstStyle/>
        <a:p>
          <a:endParaRPr lang="en-US"/>
        </a:p>
      </dgm:t>
    </dgm:pt>
    <dgm:pt modelId="{E6D6AA73-198C-445A-93F6-02389F60B5E5}" type="pres">
      <dgm:prSet presAssocID="{1012C003-0A12-455A-8DD2-91C2A1A01B26}" presName="spacer" presStyleCnt="0"/>
      <dgm:spPr/>
    </dgm:pt>
    <dgm:pt modelId="{E2227744-E4E0-44A2-B338-7A9F29CE541C}" type="pres">
      <dgm:prSet presAssocID="{D47933D9-C7F9-4C06-9A52-248D07527EF9}" presName="comp" presStyleCnt="0"/>
      <dgm:spPr/>
    </dgm:pt>
    <dgm:pt modelId="{04EE909E-4A7C-4BF2-AB47-830C94FDA8E3}" type="pres">
      <dgm:prSet presAssocID="{D47933D9-C7F9-4C06-9A52-248D07527EF9}" presName="box" presStyleLbl="node1" presStyleIdx="3" presStyleCnt="7"/>
      <dgm:spPr/>
      <dgm:t>
        <a:bodyPr/>
        <a:lstStyle/>
        <a:p>
          <a:endParaRPr lang="en-US"/>
        </a:p>
      </dgm:t>
    </dgm:pt>
    <dgm:pt modelId="{A5780C6E-5013-4065-AF48-84C63CA00883}" type="pres">
      <dgm:prSet presAssocID="{D47933D9-C7F9-4C06-9A52-248D07527EF9}" presName="img" presStyleLbl="fgImgPlace1"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31000" b="-31000"/>
          </a:stretch>
        </a:blipFill>
      </dgm:spPr>
      <dgm:t>
        <a:bodyPr/>
        <a:lstStyle/>
        <a:p>
          <a:endParaRPr lang="en-US"/>
        </a:p>
      </dgm:t>
    </dgm:pt>
    <dgm:pt modelId="{1AD4D614-2B7C-4569-B4A8-966A60E473D5}" type="pres">
      <dgm:prSet presAssocID="{D47933D9-C7F9-4C06-9A52-248D07527EF9}" presName="text" presStyleLbl="node1" presStyleIdx="3" presStyleCnt="7">
        <dgm:presLayoutVars>
          <dgm:bulletEnabled val="1"/>
        </dgm:presLayoutVars>
      </dgm:prSet>
      <dgm:spPr/>
      <dgm:t>
        <a:bodyPr/>
        <a:lstStyle/>
        <a:p>
          <a:endParaRPr lang="en-US"/>
        </a:p>
      </dgm:t>
    </dgm:pt>
    <dgm:pt modelId="{4FA6A5DD-5B15-457E-8894-899E71105B80}" type="pres">
      <dgm:prSet presAssocID="{22039834-E156-4D7C-9363-3E7E679D4D7E}" presName="spacer" presStyleCnt="0"/>
      <dgm:spPr/>
    </dgm:pt>
    <dgm:pt modelId="{0C42AED2-25E8-48A2-A4F5-57DBBE9FEF46}" type="pres">
      <dgm:prSet presAssocID="{A55398D8-C903-4713-8185-AF311E209C1A}" presName="comp" presStyleCnt="0"/>
      <dgm:spPr/>
    </dgm:pt>
    <dgm:pt modelId="{E75ECF24-3C45-4F58-95AE-3BEDE79BD52E}" type="pres">
      <dgm:prSet presAssocID="{A55398D8-C903-4713-8185-AF311E209C1A}" presName="box" presStyleLbl="node1" presStyleIdx="4" presStyleCnt="7"/>
      <dgm:spPr/>
      <dgm:t>
        <a:bodyPr/>
        <a:lstStyle/>
        <a:p>
          <a:endParaRPr lang="en-US"/>
        </a:p>
      </dgm:t>
    </dgm:pt>
    <dgm:pt modelId="{904AB70A-65E6-47DC-A3C9-6A9E7FD4E41B}" type="pres">
      <dgm:prSet presAssocID="{A55398D8-C903-4713-8185-AF311E209C1A}" presName="img" presStyleLbl="fgImgPlac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31000" b="-31000"/>
          </a:stretch>
        </a:blipFill>
      </dgm:spPr>
      <dgm:t>
        <a:bodyPr/>
        <a:lstStyle/>
        <a:p>
          <a:endParaRPr lang="en-US"/>
        </a:p>
      </dgm:t>
    </dgm:pt>
    <dgm:pt modelId="{AEBB3490-B56C-4EC1-9404-BA480C1B60D8}" type="pres">
      <dgm:prSet presAssocID="{A55398D8-C903-4713-8185-AF311E209C1A}" presName="text" presStyleLbl="node1" presStyleIdx="4" presStyleCnt="7">
        <dgm:presLayoutVars>
          <dgm:bulletEnabled val="1"/>
        </dgm:presLayoutVars>
      </dgm:prSet>
      <dgm:spPr/>
      <dgm:t>
        <a:bodyPr/>
        <a:lstStyle/>
        <a:p>
          <a:endParaRPr lang="en-US"/>
        </a:p>
      </dgm:t>
    </dgm:pt>
    <dgm:pt modelId="{C713565A-7BF5-4169-87F3-9797321C4708}" type="pres">
      <dgm:prSet presAssocID="{0E400EA7-63A0-4223-BBA8-D3840D9580B7}" presName="spacer" presStyleCnt="0"/>
      <dgm:spPr/>
    </dgm:pt>
    <dgm:pt modelId="{6794A700-7878-40FA-B882-E50FC8349CBE}" type="pres">
      <dgm:prSet presAssocID="{46DD61C1-8025-4548-91DE-59BBDA553896}" presName="comp" presStyleCnt="0"/>
      <dgm:spPr/>
    </dgm:pt>
    <dgm:pt modelId="{226BDBDD-6817-4BD1-8531-906B465C373B}" type="pres">
      <dgm:prSet presAssocID="{46DD61C1-8025-4548-91DE-59BBDA553896}" presName="box" presStyleLbl="node1" presStyleIdx="5" presStyleCnt="7" custLinFactY="100000" custLinFactNeighborX="3509" custLinFactNeighborY="102209"/>
      <dgm:spPr/>
      <dgm:t>
        <a:bodyPr/>
        <a:lstStyle/>
        <a:p>
          <a:endParaRPr lang="en-US"/>
        </a:p>
      </dgm:t>
    </dgm:pt>
    <dgm:pt modelId="{9E83F1D9-7DE6-40E0-86D2-D7AE1418E35F}" type="pres">
      <dgm:prSet presAssocID="{46DD61C1-8025-4548-91DE-59BBDA553896}" presName="img" presStyleLbl="fgImgPlace1" presStyleIdx="5" presStyleCnt="7" custLinFactY="40262" custLinFactNeighborX="-4141" custLinFactNeighborY="100000"/>
      <dgm:spPr>
        <a:blipFill rotWithShape="1">
          <a:blip xmlns:r="http://schemas.openxmlformats.org/officeDocument/2006/relationships" r:embed="rId6"/>
          <a:stretch>
            <a:fillRect/>
          </a:stretch>
        </a:blipFill>
      </dgm:spPr>
      <dgm:t>
        <a:bodyPr/>
        <a:lstStyle/>
        <a:p>
          <a:endParaRPr lang="en-US"/>
        </a:p>
      </dgm:t>
    </dgm:pt>
    <dgm:pt modelId="{7EEF2C4E-45C8-4995-85D0-3990C0936C12}" type="pres">
      <dgm:prSet presAssocID="{46DD61C1-8025-4548-91DE-59BBDA553896}" presName="text" presStyleLbl="node1" presStyleIdx="5" presStyleCnt="7">
        <dgm:presLayoutVars>
          <dgm:bulletEnabled val="1"/>
        </dgm:presLayoutVars>
      </dgm:prSet>
      <dgm:spPr/>
      <dgm:t>
        <a:bodyPr/>
        <a:lstStyle/>
        <a:p>
          <a:endParaRPr lang="en-US"/>
        </a:p>
      </dgm:t>
    </dgm:pt>
    <dgm:pt modelId="{9BAE7EDC-A044-4382-8A64-DD7B319B964C}" type="pres">
      <dgm:prSet presAssocID="{E312F49F-5510-4813-B0AE-53BC57DF6B7D}" presName="spacer" presStyleCnt="0"/>
      <dgm:spPr/>
    </dgm:pt>
    <dgm:pt modelId="{940E3F7A-6BCE-4160-8CD7-0E01E943ACEF}" type="pres">
      <dgm:prSet presAssocID="{D5A9B9CD-CB4F-4B4B-B54A-5B0B69079368}" presName="comp" presStyleCnt="0"/>
      <dgm:spPr/>
    </dgm:pt>
    <dgm:pt modelId="{21AC2E33-707E-47F8-8EA0-B1B6D2A8AC06}" type="pres">
      <dgm:prSet presAssocID="{D5A9B9CD-CB4F-4B4B-B54A-5B0B69079368}" presName="box" presStyleLbl="node1" presStyleIdx="6" presStyleCnt="7" custLinFactY="-15143" custLinFactNeighborX="-390" custLinFactNeighborY="-100000"/>
      <dgm:spPr/>
      <dgm:t>
        <a:bodyPr/>
        <a:lstStyle/>
        <a:p>
          <a:endParaRPr lang="en-US"/>
        </a:p>
      </dgm:t>
    </dgm:pt>
    <dgm:pt modelId="{30EB187E-C901-4E0C-A8C0-EB8CA2387BFD}" type="pres">
      <dgm:prSet presAssocID="{D5A9B9CD-CB4F-4B4B-B54A-5B0B69079368}" presName="img" presStyleLbl="fgImgPlace1" presStyleIdx="6" presStyleCnt="7" custLinFactY="-41489" custLinFactNeighborX="-1950" custLinFactNeighborY="-10000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31000" b="-31000"/>
          </a:stretch>
        </a:blipFill>
      </dgm:spPr>
      <dgm:t>
        <a:bodyPr/>
        <a:lstStyle/>
        <a:p>
          <a:endParaRPr lang="en-US"/>
        </a:p>
      </dgm:t>
    </dgm:pt>
    <dgm:pt modelId="{D32A2492-77BF-4495-93C3-EF34B22BBBA8}" type="pres">
      <dgm:prSet presAssocID="{D5A9B9CD-CB4F-4B4B-B54A-5B0B69079368}" presName="text" presStyleLbl="node1" presStyleIdx="6" presStyleCnt="7">
        <dgm:presLayoutVars>
          <dgm:bulletEnabled val="1"/>
        </dgm:presLayoutVars>
      </dgm:prSet>
      <dgm:spPr/>
      <dgm:t>
        <a:bodyPr/>
        <a:lstStyle/>
        <a:p>
          <a:endParaRPr lang="en-US"/>
        </a:p>
      </dgm:t>
    </dgm:pt>
  </dgm:ptLst>
  <dgm:cxnLst>
    <dgm:cxn modelId="{CBFD56AA-0304-481A-96A6-0CD9CDB820B1}" type="presOf" srcId="{46DD61C1-8025-4548-91DE-59BBDA553896}" destId="{7EEF2C4E-45C8-4995-85D0-3990C0936C12}" srcOrd="1" destOrd="0" presId="urn:microsoft.com/office/officeart/2005/8/layout/vList4"/>
    <dgm:cxn modelId="{6150B345-1A74-4A65-AC1D-409A95870492}" type="presOf" srcId="{8B6F29F3-0C6A-49BD-BC75-818565D2C334}" destId="{526DC072-CA15-4BC4-BD3D-953012CC9123}" srcOrd="0" destOrd="0" presId="urn:microsoft.com/office/officeart/2005/8/layout/vList4"/>
    <dgm:cxn modelId="{9F7B2843-98CE-4573-9230-0B11547726ED}" type="presOf" srcId="{DA1A7969-9087-4BB4-9E02-B7F0572EBD32}" destId="{17B0E76B-ACCB-46BA-9AF2-700F90A20CE8}" srcOrd="0" destOrd="0" presId="urn:microsoft.com/office/officeart/2005/8/layout/vList4"/>
    <dgm:cxn modelId="{ADA8AA3F-03EB-4B2E-B66B-B9A159703A1E}" type="presOf" srcId="{D5A9B9CD-CB4F-4B4B-B54A-5B0B69079368}" destId="{D32A2492-77BF-4495-93C3-EF34B22BBBA8}" srcOrd="1" destOrd="0" presId="urn:microsoft.com/office/officeart/2005/8/layout/vList4"/>
    <dgm:cxn modelId="{9D755D83-62F3-456C-B7FB-298D9C05D3BF}" type="presOf" srcId="{A55398D8-C903-4713-8185-AF311E209C1A}" destId="{AEBB3490-B56C-4EC1-9404-BA480C1B60D8}" srcOrd="1" destOrd="0" presId="urn:microsoft.com/office/officeart/2005/8/layout/vList4"/>
    <dgm:cxn modelId="{0D9D755B-6383-4DC4-A709-7D156EEB9217}" type="presOf" srcId="{DA1A7969-9087-4BB4-9E02-B7F0572EBD32}" destId="{1F463DCA-274E-4481-BEA8-4A6FF42CA58A}" srcOrd="1" destOrd="0" presId="urn:microsoft.com/office/officeart/2005/8/layout/vList4"/>
    <dgm:cxn modelId="{BD3FCDE6-EA41-47D8-B3D3-3BC58F8AF3A0}" type="presOf" srcId="{0622652C-2CF7-48C7-95C6-DAF6ECA418D8}" destId="{0FD161BA-F42D-4A58-8C2F-1C64DA7A6E14}" srcOrd="0" destOrd="0" presId="urn:microsoft.com/office/officeart/2005/8/layout/vList4"/>
    <dgm:cxn modelId="{7D709064-1B03-455C-9495-F3E19B67C248}" type="presOf" srcId="{A55398D8-C903-4713-8185-AF311E209C1A}" destId="{E75ECF24-3C45-4F58-95AE-3BEDE79BD52E}" srcOrd="0" destOrd="0" presId="urn:microsoft.com/office/officeart/2005/8/layout/vList4"/>
    <dgm:cxn modelId="{53F73053-9927-4138-BDAD-1FA1F1D7444B}" srcId="{8B6F29F3-0C6A-49BD-BC75-818565D2C334}" destId="{0622652C-2CF7-48C7-95C6-DAF6ECA418D8}" srcOrd="1" destOrd="0" parTransId="{DBE82822-1028-4E6B-B144-805AE34A5A85}" sibTransId="{D59A7DCC-FED0-409D-A74B-A0CE912E86FB}"/>
    <dgm:cxn modelId="{037A2832-18C2-4748-AF4C-B14D7D4EE69F}" srcId="{8B6F29F3-0C6A-49BD-BC75-818565D2C334}" destId="{2F4D3ED8-2211-4768-A115-E37AA0F30614}" srcOrd="0" destOrd="0" parTransId="{F3FFF717-AFE8-4ACD-9DB9-759AFB5803B5}" sibTransId="{EBE6E207-396D-404A-BD69-4F6D7B18E42A}"/>
    <dgm:cxn modelId="{3876699E-A59F-43E2-A20E-640A6CB0996C}" type="presOf" srcId="{2F4D3ED8-2211-4768-A115-E37AA0F30614}" destId="{5420C42C-1B90-4120-AC21-5C1D3C7CBF8B}" srcOrd="0" destOrd="0" presId="urn:microsoft.com/office/officeart/2005/8/layout/vList4"/>
    <dgm:cxn modelId="{52A8C1B9-264D-4E24-8EC3-6DDD2AD03AC9}" type="presOf" srcId="{0622652C-2CF7-48C7-95C6-DAF6ECA418D8}" destId="{119109BF-90BD-46E4-9BB6-A5587029E93F}" srcOrd="1" destOrd="0" presId="urn:microsoft.com/office/officeart/2005/8/layout/vList4"/>
    <dgm:cxn modelId="{F5B6CD2F-13EC-4CE5-A6CF-8D4FF8ECD866}" srcId="{8B6F29F3-0C6A-49BD-BC75-818565D2C334}" destId="{D5A9B9CD-CB4F-4B4B-B54A-5B0B69079368}" srcOrd="6" destOrd="0" parTransId="{1F4744A7-3F79-4D1B-9C46-506129CFB5EF}" sibTransId="{41508135-A34F-4C1E-BB53-321DF87B6F93}"/>
    <dgm:cxn modelId="{9E870966-8935-452B-BECF-F29CEC45FBF7}" srcId="{8B6F29F3-0C6A-49BD-BC75-818565D2C334}" destId="{DA1A7969-9087-4BB4-9E02-B7F0572EBD32}" srcOrd="2" destOrd="0" parTransId="{C588B5FD-D126-4319-85A5-96A07A23B8A2}" sibTransId="{1012C003-0A12-455A-8DD2-91C2A1A01B26}"/>
    <dgm:cxn modelId="{D3674368-25A5-469C-AACC-0FC4992E2244}" srcId="{8B6F29F3-0C6A-49BD-BC75-818565D2C334}" destId="{D47933D9-C7F9-4C06-9A52-248D07527EF9}" srcOrd="3" destOrd="0" parTransId="{4B828ABA-C3B2-4302-ACE8-BDB581987AB2}" sibTransId="{22039834-E156-4D7C-9363-3E7E679D4D7E}"/>
    <dgm:cxn modelId="{9896A518-C245-4653-8252-090A314E1B62}" type="presOf" srcId="{D47933D9-C7F9-4C06-9A52-248D07527EF9}" destId="{1AD4D614-2B7C-4569-B4A8-966A60E473D5}" srcOrd="1" destOrd="0" presId="urn:microsoft.com/office/officeart/2005/8/layout/vList4"/>
    <dgm:cxn modelId="{851006CC-0FCA-4E2E-8211-28541245C095}" type="presOf" srcId="{D5A9B9CD-CB4F-4B4B-B54A-5B0B69079368}" destId="{21AC2E33-707E-47F8-8EA0-B1B6D2A8AC06}" srcOrd="0" destOrd="0" presId="urn:microsoft.com/office/officeart/2005/8/layout/vList4"/>
    <dgm:cxn modelId="{0907C1EA-16C0-4A1C-B156-79D2D13B5EEE}" type="presOf" srcId="{46DD61C1-8025-4548-91DE-59BBDA553896}" destId="{226BDBDD-6817-4BD1-8531-906B465C373B}" srcOrd="0" destOrd="0" presId="urn:microsoft.com/office/officeart/2005/8/layout/vList4"/>
    <dgm:cxn modelId="{D005FAA8-4284-4B57-AF58-160ECAF0216F}" srcId="{8B6F29F3-0C6A-49BD-BC75-818565D2C334}" destId="{46DD61C1-8025-4548-91DE-59BBDA553896}" srcOrd="5" destOrd="0" parTransId="{A26108FF-B77C-43B8-8C5C-AC1C83B3D6DC}" sibTransId="{E312F49F-5510-4813-B0AE-53BC57DF6B7D}"/>
    <dgm:cxn modelId="{0D1574E0-BCC9-4209-9E4A-2E7CE47B5889}" type="presOf" srcId="{D47933D9-C7F9-4C06-9A52-248D07527EF9}" destId="{04EE909E-4A7C-4BF2-AB47-830C94FDA8E3}" srcOrd="0" destOrd="0" presId="urn:microsoft.com/office/officeart/2005/8/layout/vList4"/>
    <dgm:cxn modelId="{BE331420-13E2-4AFE-9E06-DD5E5D554936}" srcId="{8B6F29F3-0C6A-49BD-BC75-818565D2C334}" destId="{A55398D8-C903-4713-8185-AF311E209C1A}" srcOrd="4" destOrd="0" parTransId="{A6BDE79F-C96E-41E6-B1B4-2E5CDE16E175}" sibTransId="{0E400EA7-63A0-4223-BBA8-D3840D9580B7}"/>
    <dgm:cxn modelId="{B3A027ED-DFA9-4ADB-A35F-869E16B13BAE}" type="presOf" srcId="{2F4D3ED8-2211-4768-A115-E37AA0F30614}" destId="{995641D0-48ED-4004-92BF-BC3FBDBD9F06}" srcOrd="1" destOrd="0" presId="urn:microsoft.com/office/officeart/2005/8/layout/vList4"/>
    <dgm:cxn modelId="{D7F4A9DF-23AD-4F2F-98F5-3FA9F16BFC9D}" type="presParOf" srcId="{526DC072-CA15-4BC4-BD3D-953012CC9123}" destId="{3D31EB1A-40DF-43D9-8948-964FBAEB3A83}" srcOrd="0" destOrd="0" presId="urn:microsoft.com/office/officeart/2005/8/layout/vList4"/>
    <dgm:cxn modelId="{D0502C8D-04D2-43CF-ABF7-03D2ACAC90B8}" type="presParOf" srcId="{3D31EB1A-40DF-43D9-8948-964FBAEB3A83}" destId="{5420C42C-1B90-4120-AC21-5C1D3C7CBF8B}" srcOrd="0" destOrd="0" presId="urn:microsoft.com/office/officeart/2005/8/layout/vList4"/>
    <dgm:cxn modelId="{82B887A2-4115-4A5D-B28F-6E499B50E8F9}" type="presParOf" srcId="{3D31EB1A-40DF-43D9-8948-964FBAEB3A83}" destId="{57E7E522-0960-4CC0-B8AD-A53423135223}" srcOrd="1" destOrd="0" presId="urn:microsoft.com/office/officeart/2005/8/layout/vList4"/>
    <dgm:cxn modelId="{5B4D07BB-FC62-4C61-BC3B-31D9F6BBFE1A}" type="presParOf" srcId="{3D31EB1A-40DF-43D9-8948-964FBAEB3A83}" destId="{995641D0-48ED-4004-92BF-BC3FBDBD9F06}" srcOrd="2" destOrd="0" presId="urn:microsoft.com/office/officeart/2005/8/layout/vList4"/>
    <dgm:cxn modelId="{ECF918FF-D98D-4331-9771-FAB14CCA486F}" type="presParOf" srcId="{526DC072-CA15-4BC4-BD3D-953012CC9123}" destId="{00634794-2CFA-4250-A121-BD72C4DC56CF}" srcOrd="1" destOrd="0" presId="urn:microsoft.com/office/officeart/2005/8/layout/vList4"/>
    <dgm:cxn modelId="{B02DF33E-234F-45EB-A8BA-B24D1754CFC0}" type="presParOf" srcId="{526DC072-CA15-4BC4-BD3D-953012CC9123}" destId="{29AA807B-35AC-4F97-A0E0-12E8CA0B619E}" srcOrd="2" destOrd="0" presId="urn:microsoft.com/office/officeart/2005/8/layout/vList4"/>
    <dgm:cxn modelId="{944C8B83-C1ED-4838-849C-84581E693525}" type="presParOf" srcId="{29AA807B-35AC-4F97-A0E0-12E8CA0B619E}" destId="{0FD161BA-F42D-4A58-8C2F-1C64DA7A6E14}" srcOrd="0" destOrd="0" presId="urn:microsoft.com/office/officeart/2005/8/layout/vList4"/>
    <dgm:cxn modelId="{0089FA62-10BF-4F3A-B60C-9C700447A99D}" type="presParOf" srcId="{29AA807B-35AC-4F97-A0E0-12E8CA0B619E}" destId="{26C209F4-9690-4740-BBB4-5989EB6D5040}" srcOrd="1" destOrd="0" presId="urn:microsoft.com/office/officeart/2005/8/layout/vList4"/>
    <dgm:cxn modelId="{188BE71D-DB22-4D04-8C4E-349FF7A5658C}" type="presParOf" srcId="{29AA807B-35AC-4F97-A0E0-12E8CA0B619E}" destId="{119109BF-90BD-46E4-9BB6-A5587029E93F}" srcOrd="2" destOrd="0" presId="urn:microsoft.com/office/officeart/2005/8/layout/vList4"/>
    <dgm:cxn modelId="{538F5EA3-9946-4DF4-A549-C62B80E4C494}" type="presParOf" srcId="{526DC072-CA15-4BC4-BD3D-953012CC9123}" destId="{C4394E6F-F58F-4F3C-87A1-5C3FA87CFC7B}" srcOrd="3" destOrd="0" presId="urn:microsoft.com/office/officeart/2005/8/layout/vList4"/>
    <dgm:cxn modelId="{E72E9C78-E1E4-4E00-B295-1A49A5B46CC7}" type="presParOf" srcId="{526DC072-CA15-4BC4-BD3D-953012CC9123}" destId="{11BA372E-3399-4AAA-883D-E60F540F3F7E}" srcOrd="4" destOrd="0" presId="urn:microsoft.com/office/officeart/2005/8/layout/vList4"/>
    <dgm:cxn modelId="{BFC76826-CB5C-4F66-B167-F9B4D7A5D1BF}" type="presParOf" srcId="{11BA372E-3399-4AAA-883D-E60F540F3F7E}" destId="{17B0E76B-ACCB-46BA-9AF2-700F90A20CE8}" srcOrd="0" destOrd="0" presId="urn:microsoft.com/office/officeart/2005/8/layout/vList4"/>
    <dgm:cxn modelId="{B0E740D4-5C16-4C06-832A-E5AFB974B5FF}" type="presParOf" srcId="{11BA372E-3399-4AAA-883D-E60F540F3F7E}" destId="{D02BFC24-D0DC-4599-BEB0-61BB3EAF9E0A}" srcOrd="1" destOrd="0" presId="urn:microsoft.com/office/officeart/2005/8/layout/vList4"/>
    <dgm:cxn modelId="{4AF83875-6CEB-4381-AAEC-DE056888F5A3}" type="presParOf" srcId="{11BA372E-3399-4AAA-883D-E60F540F3F7E}" destId="{1F463DCA-274E-4481-BEA8-4A6FF42CA58A}" srcOrd="2" destOrd="0" presId="urn:microsoft.com/office/officeart/2005/8/layout/vList4"/>
    <dgm:cxn modelId="{3CA189AE-55BB-4D50-9581-B1F0BDAEFD17}" type="presParOf" srcId="{526DC072-CA15-4BC4-BD3D-953012CC9123}" destId="{E6D6AA73-198C-445A-93F6-02389F60B5E5}" srcOrd="5" destOrd="0" presId="urn:microsoft.com/office/officeart/2005/8/layout/vList4"/>
    <dgm:cxn modelId="{FDBA272F-8B70-4AE4-9FBF-D9F53CC4705F}" type="presParOf" srcId="{526DC072-CA15-4BC4-BD3D-953012CC9123}" destId="{E2227744-E4E0-44A2-B338-7A9F29CE541C}" srcOrd="6" destOrd="0" presId="urn:microsoft.com/office/officeart/2005/8/layout/vList4"/>
    <dgm:cxn modelId="{7C135ED3-C7DA-4858-B95E-96F21FCE157F}" type="presParOf" srcId="{E2227744-E4E0-44A2-B338-7A9F29CE541C}" destId="{04EE909E-4A7C-4BF2-AB47-830C94FDA8E3}" srcOrd="0" destOrd="0" presId="urn:microsoft.com/office/officeart/2005/8/layout/vList4"/>
    <dgm:cxn modelId="{3A016176-22A9-4D40-8269-7ED151D985A6}" type="presParOf" srcId="{E2227744-E4E0-44A2-B338-7A9F29CE541C}" destId="{A5780C6E-5013-4065-AF48-84C63CA00883}" srcOrd="1" destOrd="0" presId="urn:microsoft.com/office/officeart/2005/8/layout/vList4"/>
    <dgm:cxn modelId="{988FB634-398A-4389-91A6-923E023AFF02}" type="presParOf" srcId="{E2227744-E4E0-44A2-B338-7A9F29CE541C}" destId="{1AD4D614-2B7C-4569-B4A8-966A60E473D5}" srcOrd="2" destOrd="0" presId="urn:microsoft.com/office/officeart/2005/8/layout/vList4"/>
    <dgm:cxn modelId="{FF00626A-6570-42D7-BC13-3BA300B4BA97}" type="presParOf" srcId="{526DC072-CA15-4BC4-BD3D-953012CC9123}" destId="{4FA6A5DD-5B15-457E-8894-899E71105B80}" srcOrd="7" destOrd="0" presId="urn:microsoft.com/office/officeart/2005/8/layout/vList4"/>
    <dgm:cxn modelId="{B9AFBE20-8BD6-435E-A728-2C4239E55841}" type="presParOf" srcId="{526DC072-CA15-4BC4-BD3D-953012CC9123}" destId="{0C42AED2-25E8-48A2-A4F5-57DBBE9FEF46}" srcOrd="8" destOrd="0" presId="urn:microsoft.com/office/officeart/2005/8/layout/vList4"/>
    <dgm:cxn modelId="{B6AC2635-AC06-48E7-8204-4793F10F0AAA}" type="presParOf" srcId="{0C42AED2-25E8-48A2-A4F5-57DBBE9FEF46}" destId="{E75ECF24-3C45-4F58-95AE-3BEDE79BD52E}" srcOrd="0" destOrd="0" presId="urn:microsoft.com/office/officeart/2005/8/layout/vList4"/>
    <dgm:cxn modelId="{3F415091-BF59-4E96-B2E6-B9CFE2E1D37A}" type="presParOf" srcId="{0C42AED2-25E8-48A2-A4F5-57DBBE9FEF46}" destId="{904AB70A-65E6-47DC-A3C9-6A9E7FD4E41B}" srcOrd="1" destOrd="0" presId="urn:microsoft.com/office/officeart/2005/8/layout/vList4"/>
    <dgm:cxn modelId="{776A15AF-60AC-44BA-9B5B-5336044803AE}" type="presParOf" srcId="{0C42AED2-25E8-48A2-A4F5-57DBBE9FEF46}" destId="{AEBB3490-B56C-4EC1-9404-BA480C1B60D8}" srcOrd="2" destOrd="0" presId="urn:microsoft.com/office/officeart/2005/8/layout/vList4"/>
    <dgm:cxn modelId="{7BD109AF-5826-4C4E-A285-D63EF69D4133}" type="presParOf" srcId="{526DC072-CA15-4BC4-BD3D-953012CC9123}" destId="{C713565A-7BF5-4169-87F3-9797321C4708}" srcOrd="9" destOrd="0" presId="urn:microsoft.com/office/officeart/2005/8/layout/vList4"/>
    <dgm:cxn modelId="{BFA84D5D-4B0D-47E4-BA57-8EE0E5A04952}" type="presParOf" srcId="{526DC072-CA15-4BC4-BD3D-953012CC9123}" destId="{6794A700-7878-40FA-B882-E50FC8349CBE}" srcOrd="10" destOrd="0" presId="urn:microsoft.com/office/officeart/2005/8/layout/vList4"/>
    <dgm:cxn modelId="{05DC9262-1B29-4A37-9CFB-47F1C884769B}" type="presParOf" srcId="{6794A700-7878-40FA-B882-E50FC8349CBE}" destId="{226BDBDD-6817-4BD1-8531-906B465C373B}" srcOrd="0" destOrd="0" presId="urn:microsoft.com/office/officeart/2005/8/layout/vList4"/>
    <dgm:cxn modelId="{4F8909F6-85CF-4330-B714-D7D467AE2A55}" type="presParOf" srcId="{6794A700-7878-40FA-B882-E50FC8349CBE}" destId="{9E83F1D9-7DE6-40E0-86D2-D7AE1418E35F}" srcOrd="1" destOrd="0" presId="urn:microsoft.com/office/officeart/2005/8/layout/vList4"/>
    <dgm:cxn modelId="{188B84B6-181C-4F8E-873C-778390C4B422}" type="presParOf" srcId="{6794A700-7878-40FA-B882-E50FC8349CBE}" destId="{7EEF2C4E-45C8-4995-85D0-3990C0936C12}" srcOrd="2" destOrd="0" presId="urn:microsoft.com/office/officeart/2005/8/layout/vList4"/>
    <dgm:cxn modelId="{4D2C104E-0550-4280-91DD-88051A1CB300}" type="presParOf" srcId="{526DC072-CA15-4BC4-BD3D-953012CC9123}" destId="{9BAE7EDC-A044-4382-8A64-DD7B319B964C}" srcOrd="11" destOrd="0" presId="urn:microsoft.com/office/officeart/2005/8/layout/vList4"/>
    <dgm:cxn modelId="{C5EF7584-AC20-4234-85D8-686932364B57}" type="presParOf" srcId="{526DC072-CA15-4BC4-BD3D-953012CC9123}" destId="{940E3F7A-6BCE-4160-8CD7-0E01E943ACEF}" srcOrd="12" destOrd="0" presId="urn:microsoft.com/office/officeart/2005/8/layout/vList4"/>
    <dgm:cxn modelId="{68CEA4C0-4D90-485B-9342-C405E128B9DC}" type="presParOf" srcId="{940E3F7A-6BCE-4160-8CD7-0E01E943ACEF}" destId="{21AC2E33-707E-47F8-8EA0-B1B6D2A8AC06}" srcOrd="0" destOrd="0" presId="urn:microsoft.com/office/officeart/2005/8/layout/vList4"/>
    <dgm:cxn modelId="{AE0D9CE2-04D2-43DD-91D3-B484464E03BE}" type="presParOf" srcId="{940E3F7A-6BCE-4160-8CD7-0E01E943ACEF}" destId="{30EB187E-C901-4E0C-A8C0-EB8CA2387BFD}" srcOrd="1" destOrd="0" presId="urn:microsoft.com/office/officeart/2005/8/layout/vList4"/>
    <dgm:cxn modelId="{0CD4FF04-CA7E-42A4-A9B6-DEB2239607AD}" type="presParOf" srcId="{940E3F7A-6BCE-4160-8CD7-0E01E943ACEF}" destId="{D32A2492-77BF-4495-93C3-EF34B22BBBA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F944DF-6012-4D4F-B260-DE8B260F1DD5}"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24CCFC1C-0D45-4AE7-85E3-D0D2B674B0D0}">
      <dgm:prSet phldrT="[Text]" custT="1"/>
      <dgm:spPr/>
      <dgm:t>
        <a:bodyPr/>
        <a:lstStyle/>
        <a:p>
          <a:pPr algn="ctr"/>
          <a:endParaRPr lang="en-US" sz="1800" dirty="0" smtClean="0"/>
        </a:p>
      </dgm:t>
    </dgm:pt>
    <dgm:pt modelId="{1519290D-531F-47BC-BCBE-70F4B24834F4}" type="parTrans" cxnId="{9CF041A9-CDD5-46DE-89CB-CE854D538FA5}">
      <dgm:prSet/>
      <dgm:spPr/>
      <dgm:t>
        <a:bodyPr/>
        <a:lstStyle/>
        <a:p>
          <a:endParaRPr lang="en-US"/>
        </a:p>
      </dgm:t>
    </dgm:pt>
    <dgm:pt modelId="{81DF1824-01DA-4CB6-93F0-5D86EBA38F79}" type="sibTrans" cxnId="{9CF041A9-CDD5-46DE-89CB-CE854D538FA5}">
      <dgm:prSet/>
      <dgm:spPr/>
      <dgm:t>
        <a:bodyPr/>
        <a:lstStyle/>
        <a:p>
          <a:endParaRPr lang="en-US"/>
        </a:p>
      </dgm:t>
    </dgm:pt>
    <dgm:pt modelId="{620DB088-BC95-49DA-AC14-BA3BF0756D7B}" type="pres">
      <dgm:prSet presAssocID="{EDF944DF-6012-4D4F-B260-DE8B260F1DD5}" presName="linear" presStyleCnt="0">
        <dgm:presLayoutVars>
          <dgm:dir/>
          <dgm:resizeHandles val="exact"/>
        </dgm:presLayoutVars>
      </dgm:prSet>
      <dgm:spPr/>
      <dgm:t>
        <a:bodyPr/>
        <a:lstStyle/>
        <a:p>
          <a:endParaRPr lang="en-US"/>
        </a:p>
      </dgm:t>
    </dgm:pt>
    <dgm:pt modelId="{2DE69BE3-A531-4011-ABA0-1FB743E5120C}" type="pres">
      <dgm:prSet presAssocID="{24CCFC1C-0D45-4AE7-85E3-D0D2B674B0D0}" presName="comp" presStyleCnt="0"/>
      <dgm:spPr/>
    </dgm:pt>
    <dgm:pt modelId="{F4F9C472-7223-4BE3-9D55-9921CE33B0E5}" type="pres">
      <dgm:prSet presAssocID="{24CCFC1C-0D45-4AE7-85E3-D0D2B674B0D0}" presName="box" presStyleLbl="node1" presStyleIdx="0" presStyleCnt="1" custScaleX="100000" custScaleY="100000" custLinFactNeighborX="-2044" custLinFactNeighborY="-418"/>
      <dgm:spPr/>
      <dgm:t>
        <a:bodyPr/>
        <a:lstStyle/>
        <a:p>
          <a:endParaRPr lang="en-US"/>
        </a:p>
      </dgm:t>
    </dgm:pt>
    <dgm:pt modelId="{E460264E-C1DE-43F0-B984-E29089055B90}" type="pres">
      <dgm:prSet presAssocID="{24CCFC1C-0D45-4AE7-85E3-D0D2B674B0D0}" presName="img" presStyleLbl="fgImgPlace1" presStyleIdx="0" presStyleCnt="1" custScaleX="266336" custScaleY="88447" custLinFactNeighborX="21396" custLinFactNeighborY="7524"/>
      <dgm:spPr/>
      <dgm:t>
        <a:bodyPr/>
        <a:lstStyle/>
        <a:p>
          <a:endParaRPr lang="en-US"/>
        </a:p>
      </dgm:t>
    </dgm:pt>
    <dgm:pt modelId="{CE8D1377-72CA-48A0-A7B3-7D13D59A5D65}" type="pres">
      <dgm:prSet presAssocID="{24CCFC1C-0D45-4AE7-85E3-D0D2B674B0D0}" presName="text" presStyleLbl="node1" presStyleIdx="0" presStyleCnt="1">
        <dgm:presLayoutVars>
          <dgm:bulletEnabled val="1"/>
        </dgm:presLayoutVars>
      </dgm:prSet>
      <dgm:spPr/>
      <dgm:t>
        <a:bodyPr/>
        <a:lstStyle/>
        <a:p>
          <a:endParaRPr lang="en-US"/>
        </a:p>
      </dgm:t>
    </dgm:pt>
  </dgm:ptLst>
  <dgm:cxnLst>
    <dgm:cxn modelId="{D9FC4321-FEBF-4EE9-944E-C73921942481}" type="presOf" srcId="{24CCFC1C-0D45-4AE7-85E3-D0D2B674B0D0}" destId="{CE8D1377-72CA-48A0-A7B3-7D13D59A5D65}" srcOrd="1" destOrd="0" presId="urn:microsoft.com/office/officeart/2005/8/layout/vList4"/>
    <dgm:cxn modelId="{9CF041A9-CDD5-46DE-89CB-CE854D538FA5}" srcId="{EDF944DF-6012-4D4F-B260-DE8B260F1DD5}" destId="{24CCFC1C-0D45-4AE7-85E3-D0D2B674B0D0}" srcOrd="0" destOrd="0" parTransId="{1519290D-531F-47BC-BCBE-70F4B24834F4}" sibTransId="{81DF1824-01DA-4CB6-93F0-5D86EBA38F79}"/>
    <dgm:cxn modelId="{F3DF8715-61FB-4CD4-A1AB-8FB4832D55AC}" type="presOf" srcId="{24CCFC1C-0D45-4AE7-85E3-D0D2B674B0D0}" destId="{F4F9C472-7223-4BE3-9D55-9921CE33B0E5}" srcOrd="0" destOrd="0" presId="urn:microsoft.com/office/officeart/2005/8/layout/vList4"/>
    <dgm:cxn modelId="{7EE50CF8-5E29-449B-85CF-B8DEAA21222D}" type="presOf" srcId="{EDF944DF-6012-4D4F-B260-DE8B260F1DD5}" destId="{620DB088-BC95-49DA-AC14-BA3BF0756D7B}" srcOrd="0" destOrd="0" presId="urn:microsoft.com/office/officeart/2005/8/layout/vList4"/>
    <dgm:cxn modelId="{3829D986-CA10-4B5A-AFDC-91144366F0ED}" type="presParOf" srcId="{620DB088-BC95-49DA-AC14-BA3BF0756D7B}" destId="{2DE69BE3-A531-4011-ABA0-1FB743E5120C}" srcOrd="0" destOrd="0" presId="urn:microsoft.com/office/officeart/2005/8/layout/vList4"/>
    <dgm:cxn modelId="{0DCD1351-8CD5-459D-BE78-F96EA129EE29}" type="presParOf" srcId="{2DE69BE3-A531-4011-ABA0-1FB743E5120C}" destId="{F4F9C472-7223-4BE3-9D55-9921CE33B0E5}" srcOrd="0" destOrd="0" presId="urn:microsoft.com/office/officeart/2005/8/layout/vList4"/>
    <dgm:cxn modelId="{B11399D0-6EBF-42CA-96AC-D8076770FC5E}" type="presParOf" srcId="{2DE69BE3-A531-4011-ABA0-1FB743E5120C}" destId="{E460264E-C1DE-43F0-B984-E29089055B90}" srcOrd="1" destOrd="0" presId="urn:microsoft.com/office/officeart/2005/8/layout/vList4"/>
    <dgm:cxn modelId="{A5200E87-63C5-4474-AD1E-4B867B01CCC5}" type="presParOf" srcId="{2DE69BE3-A531-4011-ABA0-1FB743E5120C}" destId="{CE8D1377-72CA-48A0-A7B3-7D13D59A5D65}"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935528-4596-4358-BD67-33FE82E3DE6B}"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2C2184C6-F962-4FE1-B84A-4C108B459F4A}">
      <dgm:prSet phldrT="[Text]"/>
      <dgm:spPr/>
      <dgm:t>
        <a:bodyPr anchor="t"/>
        <a:lstStyle/>
        <a:p>
          <a:pPr marL="0" indent="0" algn="l"/>
          <a:endParaRPr lang="en-US" dirty="0"/>
        </a:p>
      </dgm:t>
    </dgm:pt>
    <dgm:pt modelId="{CC06675A-BA6D-40AF-873D-990E08055354}" type="sibTrans" cxnId="{2581B561-76E8-4A15-82D1-4CED5A77D5A0}">
      <dgm:prSet/>
      <dgm:spPr/>
      <dgm:t>
        <a:bodyPr/>
        <a:lstStyle/>
        <a:p>
          <a:endParaRPr lang="en-US"/>
        </a:p>
      </dgm:t>
    </dgm:pt>
    <dgm:pt modelId="{6039124A-8734-42E1-9453-42F0329418AF}" type="parTrans" cxnId="{2581B561-76E8-4A15-82D1-4CED5A77D5A0}">
      <dgm:prSet/>
      <dgm:spPr/>
      <dgm:t>
        <a:bodyPr/>
        <a:lstStyle/>
        <a:p>
          <a:endParaRPr lang="en-US"/>
        </a:p>
      </dgm:t>
    </dgm:pt>
    <dgm:pt modelId="{84D51E57-9222-4790-9F6D-C0FCC35C0392}" type="pres">
      <dgm:prSet presAssocID="{01935528-4596-4358-BD67-33FE82E3DE6B}" presName="linear" presStyleCnt="0">
        <dgm:presLayoutVars>
          <dgm:dir/>
          <dgm:resizeHandles val="exact"/>
        </dgm:presLayoutVars>
      </dgm:prSet>
      <dgm:spPr/>
      <dgm:t>
        <a:bodyPr/>
        <a:lstStyle/>
        <a:p>
          <a:endParaRPr lang="en-US"/>
        </a:p>
      </dgm:t>
    </dgm:pt>
    <dgm:pt modelId="{C3B2E6D3-75DD-47B5-8A08-ACEEB876774D}" type="pres">
      <dgm:prSet presAssocID="{2C2184C6-F962-4FE1-B84A-4C108B459F4A}" presName="comp" presStyleCnt="0"/>
      <dgm:spPr/>
    </dgm:pt>
    <dgm:pt modelId="{689692FC-215D-4D20-B2D0-7CF63FD3AA03}" type="pres">
      <dgm:prSet presAssocID="{2C2184C6-F962-4FE1-B84A-4C108B459F4A}" presName="box" presStyleLbl="node1" presStyleIdx="0" presStyleCnt="1" custScaleX="74825" custScaleY="96027" custLinFactNeighborX="3748" custLinFactNeighborY="2163"/>
      <dgm:spPr/>
      <dgm:t>
        <a:bodyPr/>
        <a:lstStyle/>
        <a:p>
          <a:endParaRPr lang="en-US"/>
        </a:p>
      </dgm:t>
    </dgm:pt>
    <dgm:pt modelId="{2BB042D7-30F8-44CD-8EAD-E5D9BDC888D4}" type="pres">
      <dgm:prSet presAssocID="{2C2184C6-F962-4FE1-B84A-4C108B459F4A}" presName="img" presStyleLbl="fgImgPlace1" presStyleIdx="0" presStyleCnt="1" custFlipHor="1" custScaleX="3568" custScaleY="3964" custLinFactX="14447" custLinFactNeighborX="100000" custLinFactNeighborY="41708"/>
      <dgm:spPr/>
      <dgm:t>
        <a:bodyPr/>
        <a:lstStyle/>
        <a:p>
          <a:endParaRPr lang="en-US"/>
        </a:p>
      </dgm:t>
    </dgm:pt>
    <dgm:pt modelId="{1A0C9A59-0665-48DE-A24A-F4774C33C03C}" type="pres">
      <dgm:prSet presAssocID="{2C2184C6-F962-4FE1-B84A-4C108B459F4A}" presName="text" presStyleLbl="node1" presStyleIdx="0" presStyleCnt="1">
        <dgm:presLayoutVars>
          <dgm:bulletEnabled val="1"/>
        </dgm:presLayoutVars>
      </dgm:prSet>
      <dgm:spPr/>
      <dgm:t>
        <a:bodyPr/>
        <a:lstStyle/>
        <a:p>
          <a:endParaRPr lang="en-US"/>
        </a:p>
      </dgm:t>
    </dgm:pt>
  </dgm:ptLst>
  <dgm:cxnLst>
    <dgm:cxn modelId="{8176BF05-D72D-4DD1-B080-F78F4B23E41F}" type="presOf" srcId="{2C2184C6-F962-4FE1-B84A-4C108B459F4A}" destId="{1A0C9A59-0665-48DE-A24A-F4774C33C03C}" srcOrd="1" destOrd="0" presId="urn:microsoft.com/office/officeart/2005/8/layout/vList4"/>
    <dgm:cxn modelId="{2581B561-76E8-4A15-82D1-4CED5A77D5A0}" srcId="{01935528-4596-4358-BD67-33FE82E3DE6B}" destId="{2C2184C6-F962-4FE1-B84A-4C108B459F4A}" srcOrd="0" destOrd="0" parTransId="{6039124A-8734-42E1-9453-42F0329418AF}" sibTransId="{CC06675A-BA6D-40AF-873D-990E08055354}"/>
    <dgm:cxn modelId="{A6A04A68-7F11-4EB2-A676-1F6C43339D24}" type="presOf" srcId="{01935528-4596-4358-BD67-33FE82E3DE6B}" destId="{84D51E57-9222-4790-9F6D-C0FCC35C0392}" srcOrd="0" destOrd="0" presId="urn:microsoft.com/office/officeart/2005/8/layout/vList4"/>
    <dgm:cxn modelId="{CE5265E2-CE6D-4AE2-A990-1799774430DC}" type="presOf" srcId="{2C2184C6-F962-4FE1-B84A-4C108B459F4A}" destId="{689692FC-215D-4D20-B2D0-7CF63FD3AA03}" srcOrd="0" destOrd="0" presId="urn:microsoft.com/office/officeart/2005/8/layout/vList4"/>
    <dgm:cxn modelId="{9A20234A-3839-4536-9619-515AEF2A39CB}" type="presParOf" srcId="{84D51E57-9222-4790-9F6D-C0FCC35C0392}" destId="{C3B2E6D3-75DD-47B5-8A08-ACEEB876774D}" srcOrd="0" destOrd="0" presId="urn:microsoft.com/office/officeart/2005/8/layout/vList4"/>
    <dgm:cxn modelId="{1C027E04-FC39-4314-9E2F-655A03AC0407}" type="presParOf" srcId="{C3B2E6D3-75DD-47B5-8A08-ACEEB876774D}" destId="{689692FC-215D-4D20-B2D0-7CF63FD3AA03}" srcOrd="0" destOrd="0" presId="urn:microsoft.com/office/officeart/2005/8/layout/vList4"/>
    <dgm:cxn modelId="{AD70F3A3-C3FE-440F-BDB3-A40333FA1FCB}" type="presParOf" srcId="{C3B2E6D3-75DD-47B5-8A08-ACEEB876774D}" destId="{2BB042D7-30F8-44CD-8EAD-E5D9BDC888D4}" srcOrd="1" destOrd="0" presId="urn:microsoft.com/office/officeart/2005/8/layout/vList4"/>
    <dgm:cxn modelId="{00ABB3F2-FAA1-4108-96CD-BDA2BA85F3A5}" type="presParOf" srcId="{C3B2E6D3-75DD-47B5-8A08-ACEEB876774D}" destId="{1A0C9A59-0665-48DE-A24A-F4774C33C03C}" srcOrd="2" destOrd="0" presId="urn:microsoft.com/office/officeart/2005/8/layout/vList4"/>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0C42C-1B90-4120-AC21-5C1D3C7CBF8B}">
      <dsp:nvSpPr>
        <dsp:cNvPr id="0" name=""/>
        <dsp:cNvSpPr/>
      </dsp:nvSpPr>
      <dsp:spPr>
        <a:xfrm>
          <a:off x="0" y="0"/>
          <a:ext cx="4885371" cy="9761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Study Area’s Shape File</a:t>
          </a:r>
        </a:p>
        <a:p>
          <a:pPr lvl="0" algn="l" defTabSz="1066800">
            <a:lnSpc>
              <a:spcPct val="90000"/>
            </a:lnSpc>
            <a:spcBef>
              <a:spcPct val="0"/>
            </a:spcBef>
            <a:spcAft>
              <a:spcPct val="35000"/>
            </a:spcAft>
          </a:pPr>
          <a:r>
            <a:rPr lang="en-US" sz="1600" kern="1200" dirty="0" smtClean="0"/>
            <a:t>- Water For People</a:t>
          </a:r>
          <a:endParaRPr lang="en-US" sz="1600" kern="1200" dirty="0"/>
        </a:p>
      </dsp:txBody>
      <dsp:txXfrm>
        <a:off x="1074687" y="0"/>
        <a:ext cx="3810683" cy="976134"/>
      </dsp:txXfrm>
    </dsp:sp>
    <dsp:sp modelId="{57E7E522-0960-4CC0-B8AD-A53423135223}">
      <dsp:nvSpPr>
        <dsp:cNvPr id="0" name=""/>
        <dsp:cNvSpPr/>
      </dsp:nvSpPr>
      <dsp:spPr>
        <a:xfrm>
          <a:off x="97613" y="97613"/>
          <a:ext cx="977074" cy="78090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D161BA-F42D-4A58-8C2F-1C64DA7A6E14}">
      <dsp:nvSpPr>
        <dsp:cNvPr id="0" name=""/>
        <dsp:cNvSpPr/>
      </dsp:nvSpPr>
      <dsp:spPr>
        <a:xfrm>
          <a:off x="0" y="1073747"/>
          <a:ext cx="4885371" cy="9761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River Map</a:t>
          </a:r>
        </a:p>
        <a:p>
          <a:pPr lvl="0" algn="l" defTabSz="1066800">
            <a:lnSpc>
              <a:spcPct val="90000"/>
            </a:lnSpc>
            <a:spcBef>
              <a:spcPct val="0"/>
            </a:spcBef>
            <a:spcAft>
              <a:spcPct val="35000"/>
            </a:spcAft>
          </a:pPr>
          <a:r>
            <a:rPr lang="en-US" sz="1600" kern="1200" dirty="0" smtClean="0"/>
            <a:t>- Water For People</a:t>
          </a:r>
          <a:endParaRPr lang="en-US" sz="1600" kern="1200" dirty="0"/>
        </a:p>
      </dsp:txBody>
      <dsp:txXfrm>
        <a:off x="1074687" y="1073747"/>
        <a:ext cx="3810683" cy="976134"/>
      </dsp:txXfrm>
    </dsp:sp>
    <dsp:sp modelId="{26C209F4-9690-4740-BBB4-5989EB6D5040}">
      <dsp:nvSpPr>
        <dsp:cNvPr id="0" name=""/>
        <dsp:cNvSpPr/>
      </dsp:nvSpPr>
      <dsp:spPr>
        <a:xfrm>
          <a:off x="97613" y="1171360"/>
          <a:ext cx="977074" cy="78090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0E76B-ACCB-46BA-9AF2-700F90A20CE8}">
      <dsp:nvSpPr>
        <dsp:cNvPr id="0" name=""/>
        <dsp:cNvSpPr/>
      </dsp:nvSpPr>
      <dsp:spPr>
        <a:xfrm>
          <a:off x="0" y="2147495"/>
          <a:ext cx="4885371" cy="9761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Digital Elevation Model</a:t>
          </a:r>
        </a:p>
        <a:p>
          <a:pPr lvl="0" algn="l" defTabSz="1066800">
            <a:lnSpc>
              <a:spcPct val="90000"/>
            </a:lnSpc>
            <a:spcBef>
              <a:spcPct val="0"/>
            </a:spcBef>
            <a:spcAft>
              <a:spcPct val="35000"/>
            </a:spcAft>
          </a:pPr>
          <a:r>
            <a:rPr lang="en-US" sz="2400" kern="1200" dirty="0" smtClean="0"/>
            <a:t>- </a:t>
          </a:r>
          <a:r>
            <a:rPr lang="en-US" sz="1600" kern="1200" dirty="0" smtClean="0"/>
            <a:t>ASTER</a:t>
          </a:r>
          <a:endParaRPr lang="en-US" sz="2400" kern="1200" dirty="0"/>
        </a:p>
      </dsp:txBody>
      <dsp:txXfrm>
        <a:off x="1074687" y="2147495"/>
        <a:ext cx="3810683" cy="976134"/>
      </dsp:txXfrm>
    </dsp:sp>
    <dsp:sp modelId="{D02BFC24-D0DC-4599-BEB0-61BB3EAF9E0A}">
      <dsp:nvSpPr>
        <dsp:cNvPr id="0" name=""/>
        <dsp:cNvSpPr/>
      </dsp:nvSpPr>
      <dsp:spPr>
        <a:xfrm>
          <a:off x="97613" y="2245108"/>
          <a:ext cx="977074" cy="78090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EE909E-4A7C-4BF2-AB47-830C94FDA8E3}">
      <dsp:nvSpPr>
        <dsp:cNvPr id="0" name=""/>
        <dsp:cNvSpPr/>
      </dsp:nvSpPr>
      <dsp:spPr>
        <a:xfrm>
          <a:off x="0" y="3221242"/>
          <a:ext cx="4885371" cy="9761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Land Use</a:t>
          </a:r>
        </a:p>
        <a:p>
          <a:pPr lvl="0" algn="l" defTabSz="1066800">
            <a:lnSpc>
              <a:spcPct val="90000"/>
            </a:lnSpc>
            <a:spcBef>
              <a:spcPct val="0"/>
            </a:spcBef>
            <a:spcAft>
              <a:spcPct val="35000"/>
            </a:spcAft>
          </a:pPr>
          <a:r>
            <a:rPr lang="en-US" sz="2400" kern="1200" dirty="0" smtClean="0"/>
            <a:t>- </a:t>
          </a:r>
          <a:r>
            <a:rPr lang="en-US" sz="1600" kern="1200" dirty="0" smtClean="0"/>
            <a:t>OLI, MODIS</a:t>
          </a:r>
          <a:endParaRPr lang="en-US" sz="2400" kern="1200" dirty="0"/>
        </a:p>
      </dsp:txBody>
      <dsp:txXfrm>
        <a:off x="1074687" y="3221242"/>
        <a:ext cx="3810683" cy="976134"/>
      </dsp:txXfrm>
    </dsp:sp>
    <dsp:sp modelId="{A5780C6E-5013-4065-AF48-84C63CA00883}">
      <dsp:nvSpPr>
        <dsp:cNvPr id="0" name=""/>
        <dsp:cNvSpPr/>
      </dsp:nvSpPr>
      <dsp:spPr>
        <a:xfrm>
          <a:off x="97613" y="3318856"/>
          <a:ext cx="977074" cy="78090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5ECF24-3C45-4F58-95AE-3BEDE79BD52E}">
      <dsp:nvSpPr>
        <dsp:cNvPr id="0" name=""/>
        <dsp:cNvSpPr/>
      </dsp:nvSpPr>
      <dsp:spPr>
        <a:xfrm>
          <a:off x="0" y="4294990"/>
          <a:ext cx="4885371" cy="9761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Soil Map</a:t>
          </a:r>
        </a:p>
        <a:p>
          <a:pPr lvl="0" algn="l" defTabSz="1066800">
            <a:lnSpc>
              <a:spcPct val="90000"/>
            </a:lnSpc>
            <a:spcBef>
              <a:spcPct val="0"/>
            </a:spcBef>
            <a:spcAft>
              <a:spcPct val="35000"/>
            </a:spcAft>
          </a:pPr>
          <a:r>
            <a:rPr lang="en-US" sz="1600" kern="1200" dirty="0" smtClean="0"/>
            <a:t>- Food and Agriculture Organization (FAO)</a:t>
          </a:r>
          <a:endParaRPr lang="en-US" sz="1600" kern="1200" dirty="0"/>
        </a:p>
      </dsp:txBody>
      <dsp:txXfrm>
        <a:off x="1074687" y="4294990"/>
        <a:ext cx="3810683" cy="976134"/>
      </dsp:txXfrm>
    </dsp:sp>
    <dsp:sp modelId="{904AB70A-65E6-47DC-A3C9-6A9E7FD4E41B}">
      <dsp:nvSpPr>
        <dsp:cNvPr id="0" name=""/>
        <dsp:cNvSpPr/>
      </dsp:nvSpPr>
      <dsp:spPr>
        <a:xfrm>
          <a:off x="97613" y="4392603"/>
          <a:ext cx="977074" cy="780907"/>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6BDBDD-6817-4BD1-8531-906B465C373B}">
      <dsp:nvSpPr>
        <dsp:cNvPr id="0" name=""/>
        <dsp:cNvSpPr/>
      </dsp:nvSpPr>
      <dsp:spPr>
        <a:xfrm>
          <a:off x="0" y="6455548"/>
          <a:ext cx="4885371" cy="9761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Weather Data</a:t>
          </a:r>
        </a:p>
        <a:p>
          <a:pPr lvl="0" algn="l" defTabSz="1066800">
            <a:lnSpc>
              <a:spcPct val="90000"/>
            </a:lnSpc>
            <a:spcBef>
              <a:spcPct val="0"/>
            </a:spcBef>
            <a:spcAft>
              <a:spcPct val="35000"/>
            </a:spcAft>
          </a:pPr>
          <a:r>
            <a:rPr lang="en-US" sz="1600" kern="1200" dirty="0" smtClean="0"/>
            <a:t>- Globalweather.tamu.edu</a:t>
          </a:r>
        </a:p>
      </dsp:txBody>
      <dsp:txXfrm>
        <a:off x="1074687" y="6455548"/>
        <a:ext cx="3810683" cy="976134"/>
      </dsp:txXfrm>
    </dsp:sp>
    <dsp:sp modelId="{9E83F1D9-7DE6-40E0-86D2-D7AE1418E35F}">
      <dsp:nvSpPr>
        <dsp:cNvPr id="0" name=""/>
        <dsp:cNvSpPr/>
      </dsp:nvSpPr>
      <dsp:spPr>
        <a:xfrm>
          <a:off x="57152" y="6561667"/>
          <a:ext cx="977074" cy="780907"/>
        </a:xfrm>
        <a:prstGeom prst="roundRect">
          <a:avLst>
            <a:gd name="adj" fmla="val 10000"/>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AC2E33-707E-47F8-8EA0-B1B6D2A8AC06}">
      <dsp:nvSpPr>
        <dsp:cNvPr id="0" name=""/>
        <dsp:cNvSpPr/>
      </dsp:nvSpPr>
      <dsp:spPr>
        <a:xfrm>
          <a:off x="0" y="5318535"/>
          <a:ext cx="4885371" cy="9761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Slope Classification </a:t>
          </a:r>
        </a:p>
        <a:p>
          <a:pPr lvl="0" algn="l" defTabSz="1066800">
            <a:lnSpc>
              <a:spcPct val="90000"/>
            </a:lnSpc>
            <a:spcBef>
              <a:spcPct val="0"/>
            </a:spcBef>
            <a:spcAft>
              <a:spcPct val="35000"/>
            </a:spcAft>
          </a:pPr>
          <a:r>
            <a:rPr lang="en-US" sz="1600" kern="1200" dirty="0" smtClean="0"/>
            <a:t>- SWAT Tool HRU Analysis</a:t>
          </a:r>
          <a:endParaRPr lang="en-US" sz="1600" kern="1200" dirty="0"/>
        </a:p>
      </dsp:txBody>
      <dsp:txXfrm>
        <a:off x="1074687" y="5318535"/>
        <a:ext cx="3810683" cy="976134"/>
      </dsp:txXfrm>
    </dsp:sp>
    <dsp:sp modelId="{30EB187E-C901-4E0C-A8C0-EB8CA2387BFD}">
      <dsp:nvSpPr>
        <dsp:cNvPr id="0" name=""/>
        <dsp:cNvSpPr/>
      </dsp:nvSpPr>
      <dsp:spPr>
        <a:xfrm>
          <a:off x="78560" y="5435200"/>
          <a:ext cx="977074" cy="780907"/>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9C472-7223-4BE3-9D55-9921CE33B0E5}">
      <dsp:nvSpPr>
        <dsp:cNvPr id="0" name=""/>
        <dsp:cNvSpPr/>
      </dsp:nvSpPr>
      <dsp:spPr>
        <a:xfrm>
          <a:off x="0" y="0"/>
          <a:ext cx="5950658" cy="75429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smtClean="0"/>
        </a:p>
      </dsp:txBody>
      <dsp:txXfrm>
        <a:off x="1944428" y="0"/>
        <a:ext cx="4006229" cy="7542964"/>
      </dsp:txXfrm>
    </dsp:sp>
    <dsp:sp modelId="{E460264E-C1DE-43F0-B984-E29089055B90}">
      <dsp:nvSpPr>
        <dsp:cNvPr id="0" name=""/>
        <dsp:cNvSpPr/>
      </dsp:nvSpPr>
      <dsp:spPr>
        <a:xfrm>
          <a:off x="136884" y="1556898"/>
          <a:ext cx="3169748" cy="533722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692FC-215D-4D20-B2D0-7CF63FD3AA03}">
      <dsp:nvSpPr>
        <dsp:cNvPr id="0" name=""/>
        <dsp:cNvSpPr/>
      </dsp:nvSpPr>
      <dsp:spPr>
        <a:xfrm>
          <a:off x="1046516" y="163081"/>
          <a:ext cx="4793585" cy="7240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pPr>
          <a:endParaRPr lang="en-US" sz="6500" kern="1200" dirty="0"/>
        </a:p>
      </dsp:txBody>
      <dsp:txXfrm>
        <a:off x="2569385" y="163081"/>
        <a:ext cx="3270716" cy="7240066"/>
      </dsp:txXfrm>
    </dsp:sp>
    <dsp:sp modelId="{2BB042D7-30F8-44CD-8EAD-E5D9BDC888D4}">
      <dsp:nvSpPr>
        <dsp:cNvPr id="0" name=""/>
        <dsp:cNvSpPr/>
      </dsp:nvSpPr>
      <dsp:spPr>
        <a:xfrm flipH="1">
          <a:off x="2838128" y="6016183"/>
          <a:ext cx="45716" cy="239096"/>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oster">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0842713"/>
            <a:ext cx="8008620"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29718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0842713"/>
            <a:ext cx="8090417"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29718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0842713"/>
            <a:ext cx="8025556"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29718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1" name="conclusions text"/>
          <p:cNvSpPr>
            <a:spLocks noGrp="1"/>
          </p:cNvSpPr>
          <p:nvPr>
            <p:ph type="body" sz="quarter" idx="19"/>
          </p:nvPr>
        </p:nvSpPr>
        <p:spPr>
          <a:xfrm>
            <a:off x="18326100" y="23527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2" name="conclusions"/>
          <p:cNvGrpSpPr/>
          <p:nvPr userDrawn="1"/>
        </p:nvGrpSpPr>
        <p:grpSpPr>
          <a:xfrm>
            <a:off x="18166364" y="22402800"/>
            <a:ext cx="8351235" cy="914400"/>
            <a:chOff x="914400" y="6400800"/>
            <a:chExt cx="16459201" cy="914400"/>
          </a:xfrm>
        </p:grpSpPr>
        <p:sp>
          <p:nvSpPr>
            <p:cNvPr id="4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7"/>
            <a:ext cx="16658272" cy="57371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37" name="earth observations text"/>
          <p:cNvSpPr>
            <a:spLocks noGrp="1"/>
          </p:cNvSpPr>
          <p:nvPr>
            <p:ph type="body" sz="quarter" idx="18"/>
          </p:nvPr>
        </p:nvSpPr>
        <p:spPr>
          <a:xfrm>
            <a:off x="18326100" y="18955512"/>
            <a:ext cx="8008620" cy="29900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earth observations"/>
          <p:cNvGrpSpPr/>
          <p:nvPr userDrawn="1"/>
        </p:nvGrpSpPr>
        <p:grpSpPr>
          <a:xfrm>
            <a:off x="18166364" y="178308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29" name="study area text"/>
          <p:cNvSpPr>
            <a:spLocks noGrp="1"/>
          </p:cNvSpPr>
          <p:nvPr>
            <p:ph type="body" sz="quarter" idx="16"/>
          </p:nvPr>
        </p:nvSpPr>
        <p:spPr>
          <a:xfrm>
            <a:off x="18326100" y="14840713"/>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study area"/>
          <p:cNvGrpSpPr/>
          <p:nvPr userDrawn="1"/>
        </p:nvGrpSpPr>
        <p:grpSpPr>
          <a:xfrm>
            <a:off x="18166364" y="13716000"/>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 name="location"/>
          <p:cNvSpPr>
            <a:spLocks noGrp="1"/>
          </p:cNvSpPr>
          <p:nvPr userDrawn="1">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3" name="team member names"/>
          <p:cNvSpPr>
            <a:spLocks noGrp="1"/>
          </p:cNvSpPr>
          <p:nvPr userDrawn="1">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31521762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userDrawn="1">
          <p15:clr>
            <a:srgbClr val="FBAE40"/>
          </p15:clr>
        </p15:guide>
        <p15:guide id="2" pos="86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er Ver.2">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0842713"/>
            <a:ext cx="8008620"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29718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0842713"/>
            <a:ext cx="8090417"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29718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0842713"/>
            <a:ext cx="8025556"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29718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1" name="conclusions text"/>
          <p:cNvSpPr>
            <a:spLocks noGrp="1"/>
          </p:cNvSpPr>
          <p:nvPr>
            <p:ph type="body" sz="quarter" idx="19"/>
          </p:nvPr>
        </p:nvSpPr>
        <p:spPr>
          <a:xfrm>
            <a:off x="18326100" y="23527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2" name="conclusions"/>
          <p:cNvGrpSpPr/>
          <p:nvPr userDrawn="1"/>
        </p:nvGrpSpPr>
        <p:grpSpPr>
          <a:xfrm>
            <a:off x="18166364" y="22402800"/>
            <a:ext cx="8351235" cy="914400"/>
            <a:chOff x="914400" y="6400800"/>
            <a:chExt cx="16459201" cy="914400"/>
          </a:xfrm>
        </p:grpSpPr>
        <p:sp>
          <p:nvSpPr>
            <p:cNvPr id="4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7"/>
            <a:ext cx="16658272" cy="57371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37" name="earth observations text"/>
          <p:cNvSpPr>
            <a:spLocks noGrp="1"/>
          </p:cNvSpPr>
          <p:nvPr>
            <p:ph type="body" sz="quarter" idx="18"/>
          </p:nvPr>
        </p:nvSpPr>
        <p:spPr>
          <a:xfrm>
            <a:off x="18326100" y="18955512"/>
            <a:ext cx="8008620" cy="29900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earth observations"/>
          <p:cNvGrpSpPr/>
          <p:nvPr userDrawn="1"/>
        </p:nvGrpSpPr>
        <p:grpSpPr>
          <a:xfrm>
            <a:off x="18166364" y="178308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29" name="study area text"/>
          <p:cNvSpPr>
            <a:spLocks noGrp="1"/>
          </p:cNvSpPr>
          <p:nvPr>
            <p:ph type="body" sz="quarter" idx="16"/>
          </p:nvPr>
        </p:nvSpPr>
        <p:spPr>
          <a:xfrm>
            <a:off x="18326100" y="11763130"/>
            <a:ext cx="8008620" cy="561046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study area"/>
          <p:cNvGrpSpPr/>
          <p:nvPr userDrawn="1"/>
        </p:nvGrpSpPr>
        <p:grpSpPr>
          <a:xfrm>
            <a:off x="18166364" y="10638418"/>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4"/>
            <a:ext cx="8008620" cy="2562384"/>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49"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0"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317496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 Ver.3">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1989341"/>
            <a:ext cx="8008620" cy="344365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0864628"/>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1985713"/>
            <a:ext cx="8090417" cy="3447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0861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1985713"/>
            <a:ext cx="8025556" cy="3447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0861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37" name="conclusions text"/>
          <p:cNvSpPr>
            <a:spLocks noGrp="1"/>
          </p:cNvSpPr>
          <p:nvPr>
            <p:ph type="body" sz="quarter" idx="18"/>
          </p:nvPr>
        </p:nvSpPr>
        <p:spPr>
          <a:xfrm>
            <a:off x="18326100" y="27147012"/>
            <a:ext cx="8008620" cy="32948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conclusions"/>
          <p:cNvGrpSpPr/>
          <p:nvPr userDrawn="1"/>
        </p:nvGrpSpPr>
        <p:grpSpPr>
          <a:xfrm>
            <a:off x="18166364" y="260223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29" name="earth observations text"/>
          <p:cNvSpPr>
            <a:spLocks noGrp="1"/>
          </p:cNvSpPr>
          <p:nvPr>
            <p:ph type="body" sz="quarter" idx="16"/>
          </p:nvPr>
        </p:nvSpPr>
        <p:spPr>
          <a:xfrm>
            <a:off x="18326100" y="23527513"/>
            <a:ext cx="8008620" cy="20375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earth observations"/>
          <p:cNvGrpSpPr/>
          <p:nvPr userDrawn="1"/>
        </p:nvGrpSpPr>
        <p:grpSpPr>
          <a:xfrm>
            <a:off x="18166364" y="22402800"/>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8"/>
            <a:ext cx="16658272" cy="6918224"/>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9" name="study area text"/>
          <p:cNvSpPr>
            <a:spLocks noGrp="1"/>
          </p:cNvSpPr>
          <p:nvPr>
            <p:ph type="body" sz="quarter" idx="30"/>
          </p:nvPr>
        </p:nvSpPr>
        <p:spPr>
          <a:xfrm>
            <a:off x="18326100" y="14840713"/>
            <a:ext cx="8008620" cy="7104886"/>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study area"/>
          <p:cNvGrpSpPr/>
          <p:nvPr userDrawn="1"/>
        </p:nvGrpSpPr>
        <p:grpSpPr>
          <a:xfrm>
            <a:off x="18166364" y="13716000"/>
            <a:ext cx="8351235" cy="914400"/>
            <a:chOff x="914400" y="6400800"/>
            <a:chExt cx="16459201" cy="914400"/>
          </a:xfrm>
        </p:grpSpPr>
        <p:sp>
          <p:nvSpPr>
            <p:cNvPr id="5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3"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4"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21818393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sults-focused">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2366713"/>
            <a:ext cx="8008620"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1242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2366713"/>
            <a:ext cx="8090417"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1242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2366713"/>
            <a:ext cx="8025556"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1242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4438077"/>
            <a:ext cx="25238392" cy="64229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3317200"/>
            <a:ext cx="2560053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9" name="conclusions text"/>
          <p:cNvSpPr>
            <a:spLocks noGrp="1"/>
          </p:cNvSpPr>
          <p:nvPr>
            <p:ph type="body" sz="quarter" idx="30"/>
          </p:nvPr>
        </p:nvSpPr>
        <p:spPr>
          <a:xfrm>
            <a:off x="18326100" y="20060413"/>
            <a:ext cx="8008620" cy="28376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conclusions"/>
          <p:cNvGrpSpPr/>
          <p:nvPr userDrawn="1"/>
        </p:nvGrpSpPr>
        <p:grpSpPr>
          <a:xfrm>
            <a:off x="18166364" y="18935701"/>
            <a:ext cx="8351235" cy="914400"/>
            <a:chOff x="914400" y="6400800"/>
            <a:chExt cx="16459201" cy="914400"/>
          </a:xfrm>
        </p:grpSpPr>
        <p:sp>
          <p:nvSpPr>
            <p:cNvPr id="5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53" name="earth observations text"/>
          <p:cNvSpPr>
            <a:spLocks noGrp="1"/>
          </p:cNvSpPr>
          <p:nvPr>
            <p:ph type="body" sz="quarter" idx="31"/>
          </p:nvPr>
        </p:nvSpPr>
        <p:spPr>
          <a:xfrm>
            <a:off x="18326100" y="159456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4" name="earth observations"/>
          <p:cNvGrpSpPr/>
          <p:nvPr userDrawn="1"/>
        </p:nvGrpSpPr>
        <p:grpSpPr>
          <a:xfrm>
            <a:off x="18166364" y="14820901"/>
            <a:ext cx="8351235" cy="914400"/>
            <a:chOff x="914400" y="6400800"/>
            <a:chExt cx="16459201" cy="914400"/>
          </a:xfrm>
        </p:grpSpPr>
        <p:sp>
          <p:nvSpPr>
            <p:cNvPr id="55"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5945612"/>
            <a:ext cx="16658272" cy="69524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4819862"/>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37" name="study area text"/>
          <p:cNvSpPr>
            <a:spLocks noGrp="1"/>
          </p:cNvSpPr>
          <p:nvPr>
            <p:ph type="body" sz="quarter" idx="18"/>
          </p:nvPr>
        </p:nvSpPr>
        <p:spPr>
          <a:xfrm>
            <a:off x="18326100" y="11640313"/>
            <a:ext cx="8008620" cy="27614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study area"/>
          <p:cNvGrpSpPr/>
          <p:nvPr userDrawn="1"/>
        </p:nvGrpSpPr>
        <p:grpSpPr>
          <a:xfrm>
            <a:off x="18166364" y="10515601"/>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29" name="objectives text"/>
          <p:cNvSpPr>
            <a:spLocks noGrp="1"/>
          </p:cNvSpPr>
          <p:nvPr>
            <p:ph type="body" sz="quarter" idx="16"/>
          </p:nvPr>
        </p:nvSpPr>
        <p:spPr>
          <a:xfrm>
            <a:off x="18326100" y="75255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objectives"/>
          <p:cNvGrpSpPr/>
          <p:nvPr userDrawn="1"/>
        </p:nvGrpSpPr>
        <p:grpSpPr>
          <a:xfrm>
            <a:off x="18166364" y="6400801"/>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6880122"/>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7"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8"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4916180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thodology-focused">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2366713"/>
            <a:ext cx="8008620"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1242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2366713"/>
            <a:ext cx="8090417"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1242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2366713"/>
            <a:ext cx="8025556"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1242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9" name="conclusions text"/>
          <p:cNvSpPr>
            <a:spLocks noGrp="1"/>
          </p:cNvSpPr>
          <p:nvPr>
            <p:ph type="body" sz="quarter" idx="30"/>
          </p:nvPr>
        </p:nvSpPr>
        <p:spPr>
          <a:xfrm>
            <a:off x="18326100" y="28061413"/>
            <a:ext cx="8008620" cy="28376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conclusions"/>
          <p:cNvGrpSpPr/>
          <p:nvPr userDrawn="1"/>
        </p:nvGrpSpPr>
        <p:grpSpPr>
          <a:xfrm>
            <a:off x="18166364" y="26936701"/>
            <a:ext cx="8351235" cy="914400"/>
            <a:chOff x="914400" y="6400800"/>
            <a:chExt cx="16459201" cy="914400"/>
          </a:xfrm>
        </p:grpSpPr>
        <p:sp>
          <p:nvSpPr>
            <p:cNvPr id="5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53" name="earth observations text"/>
          <p:cNvSpPr>
            <a:spLocks noGrp="1"/>
          </p:cNvSpPr>
          <p:nvPr>
            <p:ph type="body" sz="quarter" idx="31"/>
          </p:nvPr>
        </p:nvSpPr>
        <p:spPr>
          <a:xfrm>
            <a:off x="18326100" y="239466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4" name="earth observations"/>
          <p:cNvGrpSpPr/>
          <p:nvPr userDrawn="1"/>
        </p:nvGrpSpPr>
        <p:grpSpPr>
          <a:xfrm>
            <a:off x="18166364" y="22821901"/>
            <a:ext cx="8351235" cy="914400"/>
            <a:chOff x="914400" y="6400800"/>
            <a:chExt cx="16459201" cy="914400"/>
          </a:xfrm>
        </p:grpSpPr>
        <p:sp>
          <p:nvSpPr>
            <p:cNvPr id="55"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33" name="results text"/>
          <p:cNvSpPr>
            <a:spLocks noGrp="1"/>
          </p:cNvSpPr>
          <p:nvPr>
            <p:ph type="body" sz="quarter" idx="17"/>
          </p:nvPr>
        </p:nvSpPr>
        <p:spPr>
          <a:xfrm>
            <a:off x="1096328" y="23946612"/>
            <a:ext cx="16658272" cy="69524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results"/>
          <p:cNvGrpSpPr/>
          <p:nvPr userDrawn="1"/>
        </p:nvGrpSpPr>
        <p:grpSpPr>
          <a:xfrm>
            <a:off x="914400" y="22820862"/>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5" name="methodology text"/>
          <p:cNvSpPr>
            <a:spLocks noGrp="1"/>
          </p:cNvSpPr>
          <p:nvPr>
            <p:ph type="body" sz="quarter" idx="20"/>
          </p:nvPr>
        </p:nvSpPr>
        <p:spPr>
          <a:xfrm>
            <a:off x="1096328" y="15903677"/>
            <a:ext cx="25238392" cy="64229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methodology"/>
          <p:cNvGrpSpPr/>
          <p:nvPr userDrawn="1"/>
        </p:nvGrpSpPr>
        <p:grpSpPr>
          <a:xfrm>
            <a:off x="914400" y="14782800"/>
            <a:ext cx="2560053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37" name="study area text"/>
          <p:cNvSpPr>
            <a:spLocks noGrp="1"/>
          </p:cNvSpPr>
          <p:nvPr>
            <p:ph type="body" sz="quarter" idx="18"/>
          </p:nvPr>
        </p:nvSpPr>
        <p:spPr>
          <a:xfrm>
            <a:off x="18326100" y="11640313"/>
            <a:ext cx="8008620" cy="27614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study area"/>
          <p:cNvGrpSpPr/>
          <p:nvPr userDrawn="1"/>
        </p:nvGrpSpPr>
        <p:grpSpPr>
          <a:xfrm>
            <a:off x="18166364" y="10515601"/>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29" name="objectives text"/>
          <p:cNvSpPr>
            <a:spLocks noGrp="1"/>
          </p:cNvSpPr>
          <p:nvPr>
            <p:ph type="body" sz="quarter" idx="16"/>
          </p:nvPr>
        </p:nvSpPr>
        <p:spPr>
          <a:xfrm>
            <a:off x="18326100" y="75255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objectives"/>
          <p:cNvGrpSpPr/>
          <p:nvPr userDrawn="1"/>
        </p:nvGrpSpPr>
        <p:grpSpPr>
          <a:xfrm>
            <a:off x="18166364" y="6400801"/>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6880122"/>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7"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8"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7539042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olor background"/>
          <p:cNvSpPr/>
          <p:nvPr userDrawn="1"/>
        </p:nvSpPr>
        <p:spPr>
          <a:xfrm>
            <a:off x="457200" y="457200"/>
            <a:ext cx="26517600" cy="3566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white background"/>
          <p:cNvSpPr/>
          <p:nvPr userDrawn="1"/>
        </p:nvSpPr>
        <p:spPr>
          <a:xfrm>
            <a:off x="685800" y="6164825"/>
            <a:ext cx="26060400" cy="297303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app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714" y="3895979"/>
            <a:ext cx="1828804" cy="1828804"/>
          </a:xfrm>
          <a:prstGeom prst="rect">
            <a:avLst/>
          </a:prstGeom>
        </p:spPr>
      </p:pic>
      <p:pic>
        <p:nvPicPr>
          <p:cNvPr id="9" name="nasa logo" descr="outline.psd"/>
          <p:cNvPicPr>
            <a:picLocks noChangeAspect="1"/>
          </p:cNvPicPr>
          <p:nvPr userDrawn="1"/>
        </p:nvPicPr>
        <p:blipFill>
          <a:blip r:embed="rId8" cstate="print">
            <a:extLst>
              <a:ext uri="{28A0092B-C50C-407E-A947-70E740481C1C}">
                <a14:useLocalDpi xmlns:a14="http://schemas.microsoft.com/office/drawing/2010/main" val="0"/>
              </a:ext>
            </a:extLst>
          </a:blip>
          <a:srcRect l="7327" t="12820" r="4886" b="16916"/>
          <a:stretch>
            <a:fillRect/>
          </a:stretch>
        </p:blipFill>
        <p:spPr bwMode="auto">
          <a:xfrm>
            <a:off x="23285197" y="674941"/>
            <a:ext cx="32639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evelop logo"/>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1029" y="690816"/>
            <a:ext cx="2670175"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73904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5" r:id="rId5"/>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2.png"/><Relationship Id="rId18" Type="http://schemas.openxmlformats.org/officeDocument/2006/relationships/diagramColors" Target="../diagrams/colors3.xml"/><Relationship Id="rId26" Type="http://schemas.openxmlformats.org/officeDocument/2006/relationships/image" Target="../media/image20.JPG"/><Relationship Id="rId3" Type="http://schemas.openxmlformats.org/officeDocument/2006/relationships/diagramLayout" Target="../diagrams/layout1.xml"/><Relationship Id="rId21" Type="http://schemas.openxmlformats.org/officeDocument/2006/relationships/image" Target="../media/image15.jpeg"/><Relationship Id="rId7" Type="http://schemas.openxmlformats.org/officeDocument/2006/relationships/diagramData" Target="../diagrams/data2.xml"/><Relationship Id="rId12" Type="http://schemas.openxmlformats.org/officeDocument/2006/relationships/image" Target="../media/image11.png"/><Relationship Id="rId17" Type="http://schemas.openxmlformats.org/officeDocument/2006/relationships/diagramQuickStyle" Target="../diagrams/quickStyle3.xml"/><Relationship Id="rId25" Type="http://schemas.openxmlformats.org/officeDocument/2006/relationships/image" Target="../media/image19.jpg"/><Relationship Id="rId2" Type="http://schemas.openxmlformats.org/officeDocument/2006/relationships/diagramData" Target="../diagrams/data1.xml"/><Relationship Id="rId16" Type="http://schemas.openxmlformats.org/officeDocument/2006/relationships/diagramLayout" Target="../diagrams/layout3.xml"/><Relationship Id="rId20" Type="http://schemas.openxmlformats.org/officeDocument/2006/relationships/image" Target="../media/image14.jpg"/><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image" Target="../media/image18.JPG"/><Relationship Id="rId5" Type="http://schemas.openxmlformats.org/officeDocument/2006/relationships/diagramColors" Target="../diagrams/colors1.xml"/><Relationship Id="rId15" Type="http://schemas.openxmlformats.org/officeDocument/2006/relationships/diagramData" Target="../diagrams/data3.xml"/><Relationship Id="rId23" Type="http://schemas.openxmlformats.org/officeDocument/2006/relationships/image" Target="../media/image17.jpeg"/><Relationship Id="rId10" Type="http://schemas.openxmlformats.org/officeDocument/2006/relationships/diagramColors" Target="../diagrams/colors2.xml"/><Relationship Id="rId19" Type="http://schemas.microsoft.com/office/2007/relationships/diagramDrawing" Target="../diagrams/drawing3.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3.png"/><Relationship Id="rId2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Placeholder 51"/>
          <p:cNvSpPr>
            <a:spLocks noGrp="1"/>
          </p:cNvSpPr>
          <p:nvPr>
            <p:ph type="body" sz="quarter" idx="29"/>
          </p:nvPr>
        </p:nvSpPr>
        <p:spPr>
          <a:xfrm>
            <a:off x="9438687" y="32366362"/>
            <a:ext cx="8206291" cy="3559932"/>
          </a:xfrm>
        </p:spPr>
        <p:txBody>
          <a:bodyPr/>
          <a:lstStyle/>
          <a:p>
            <a:pPr marL="0" indent="0" algn="ctr">
              <a:buNone/>
            </a:pPr>
            <a:r>
              <a:rPr lang="en-US" sz="4400" b="1" dirty="0" smtClean="0"/>
              <a:t>Water For People     </a:t>
            </a:r>
          </a:p>
          <a:p>
            <a:pPr marL="0" indent="0" algn="ctr">
              <a:buNone/>
            </a:pPr>
            <a:r>
              <a:rPr lang="en-US" sz="4400" b="1" dirty="0" err="1" smtClean="0"/>
              <a:t>Instituto</a:t>
            </a:r>
            <a:r>
              <a:rPr lang="en-US" sz="4400" b="1" dirty="0" smtClean="0"/>
              <a:t> Nacional de </a:t>
            </a:r>
            <a:r>
              <a:rPr lang="en-US" sz="4400" b="1" dirty="0" err="1" smtClean="0"/>
              <a:t>Defensa</a:t>
            </a:r>
            <a:r>
              <a:rPr lang="en-US" sz="4400" b="1" dirty="0" smtClean="0"/>
              <a:t> Civil de Peru (INDECI)</a:t>
            </a:r>
          </a:p>
          <a:p>
            <a:pPr algn="ctr"/>
            <a:endParaRPr lang="en-US" dirty="0" smtClean="0"/>
          </a:p>
          <a:p>
            <a:pPr algn="ctr"/>
            <a:endParaRPr lang="en-US" dirty="0"/>
          </a:p>
        </p:txBody>
      </p:sp>
      <p:sp>
        <p:nvSpPr>
          <p:cNvPr id="51" name="Text Placeholder 50"/>
          <p:cNvSpPr>
            <a:spLocks noGrp="1"/>
          </p:cNvSpPr>
          <p:nvPr>
            <p:ph type="body" sz="quarter" idx="28"/>
          </p:nvPr>
        </p:nvSpPr>
        <p:spPr>
          <a:xfrm>
            <a:off x="1161619" y="35256892"/>
            <a:ext cx="8220074" cy="1893460"/>
          </a:xfrm>
        </p:spPr>
        <p:txBody>
          <a:bodyPr/>
          <a:lstStyle/>
          <a:p>
            <a:pPr marL="0" indent="0" algn="ctr">
              <a:lnSpc>
                <a:spcPct val="100000"/>
              </a:lnSpc>
              <a:buNone/>
            </a:pPr>
            <a:r>
              <a:rPr lang="en-US" sz="2000" dirty="0" smtClean="0"/>
              <a:t>From left to right: </a:t>
            </a:r>
            <a:r>
              <a:rPr lang="en-US" sz="2000" dirty="0" err="1" smtClean="0"/>
              <a:t>Azeb</a:t>
            </a:r>
            <a:r>
              <a:rPr lang="en-US" sz="2000" dirty="0" smtClean="0"/>
              <a:t> </a:t>
            </a:r>
            <a:r>
              <a:rPr lang="en-US" sz="2000" dirty="0" err="1" smtClean="0"/>
              <a:t>Schwego</a:t>
            </a:r>
            <a:r>
              <a:rPr lang="en-US" sz="2000" dirty="0" smtClean="0"/>
              <a:t>, Scott </a:t>
            </a:r>
            <a:r>
              <a:rPr lang="en-US" sz="2000" dirty="0" err="1" smtClean="0"/>
              <a:t>Arnette</a:t>
            </a:r>
            <a:r>
              <a:rPr lang="en-US" sz="2000" dirty="0" smtClean="0"/>
              <a:t>, Grant Bloomer, Kieran Blakemore, Jordan Bates, Sarah Medley</a:t>
            </a:r>
            <a:endParaRPr lang="en-US" sz="2000" dirty="0"/>
          </a:p>
        </p:txBody>
      </p:sp>
      <p:sp>
        <p:nvSpPr>
          <p:cNvPr id="48" name="Text Placeholder 47"/>
          <p:cNvSpPr>
            <a:spLocks noGrp="1"/>
          </p:cNvSpPr>
          <p:nvPr>
            <p:ph type="body" sz="quarter" idx="18"/>
          </p:nvPr>
        </p:nvSpPr>
        <p:spPr>
          <a:xfrm>
            <a:off x="18117481" y="26938514"/>
            <a:ext cx="8508697" cy="3810462"/>
          </a:xfrm>
        </p:spPr>
        <p:txBody>
          <a:bodyPr/>
          <a:lstStyle/>
          <a:p>
            <a:r>
              <a:rPr lang="en-US" dirty="0" smtClean="0"/>
              <a:t>The final results can be used to serve as decision support tools in Water for People’s projects in Peru.</a:t>
            </a:r>
          </a:p>
          <a:p>
            <a:pPr>
              <a:spcBef>
                <a:spcPts val="1800"/>
              </a:spcBef>
            </a:pPr>
            <a:r>
              <a:rPr lang="en-US" dirty="0" smtClean="0"/>
              <a:t>Tutorials developed for Water For </a:t>
            </a:r>
            <a:r>
              <a:rPr lang="en-US" dirty="0" smtClean="0"/>
              <a:t>People can </a:t>
            </a:r>
            <a:r>
              <a:rPr lang="en-US" dirty="0" smtClean="0"/>
              <a:t>be used to assist other regions facing similar challenges.</a:t>
            </a:r>
          </a:p>
          <a:p>
            <a:pPr>
              <a:spcBef>
                <a:spcPts val="1800"/>
              </a:spcBef>
            </a:pPr>
            <a:r>
              <a:rPr lang="en-US" dirty="0" smtClean="0"/>
              <a:t>In the future, flood models will be developed for the located flood risk areas</a:t>
            </a:r>
            <a:r>
              <a:rPr lang="en-US" dirty="0" smtClean="0"/>
              <a:t>.</a:t>
            </a:r>
            <a:endParaRPr lang="en-US" dirty="0" smtClean="0"/>
          </a:p>
        </p:txBody>
      </p:sp>
      <p:sp>
        <p:nvSpPr>
          <p:cNvPr id="10" name="Text Placeholder 9"/>
          <p:cNvSpPr>
            <a:spLocks noGrp="1"/>
          </p:cNvSpPr>
          <p:nvPr>
            <p:ph type="body" sz="quarter" idx="15"/>
          </p:nvPr>
        </p:nvSpPr>
        <p:spPr/>
        <p:txBody>
          <a:bodyPr/>
          <a:lstStyle/>
          <a:p>
            <a:r>
              <a:rPr lang="en-US" dirty="0" smtClean="0"/>
              <a:t>Build a SWAT model for the  </a:t>
            </a:r>
            <a:r>
              <a:rPr lang="en-US" dirty="0" err="1" smtClean="0"/>
              <a:t>Jequetepeque</a:t>
            </a:r>
            <a:r>
              <a:rPr lang="en-US" dirty="0" smtClean="0"/>
              <a:t> river watershed to study the hydrological  processes in the study area</a:t>
            </a:r>
          </a:p>
          <a:p>
            <a:pPr lvl="0"/>
            <a:r>
              <a:rPr lang="en-US" dirty="0" smtClean="0"/>
              <a:t>Locate areas prone to floods and research best flood prediction models</a:t>
            </a:r>
          </a:p>
          <a:p>
            <a:r>
              <a:rPr lang="en-US" dirty="0" smtClean="0"/>
              <a:t>Help develop a comprehensive water resources inventory and datasets for the Asunción district</a:t>
            </a:r>
            <a:endParaRPr lang="en-US" strike="sngStrike" dirty="0" smtClean="0">
              <a:solidFill>
                <a:srgbClr val="FF0000"/>
              </a:solidFill>
            </a:endParaRPr>
          </a:p>
          <a:p>
            <a:r>
              <a:rPr lang="en-US" dirty="0" smtClean="0"/>
              <a:t>Transfer the knowledge to build and collaborate SWAT models to Water For </a:t>
            </a:r>
            <a:r>
              <a:rPr lang="en-US" dirty="0" smtClean="0"/>
              <a:t>People</a:t>
            </a:r>
            <a:endParaRPr lang="en-US" dirty="0" smtClean="0"/>
          </a:p>
        </p:txBody>
      </p:sp>
      <p:sp>
        <p:nvSpPr>
          <p:cNvPr id="11" name="Text Placeholder 10"/>
          <p:cNvSpPr>
            <a:spLocks noGrp="1"/>
          </p:cNvSpPr>
          <p:nvPr>
            <p:ph type="body" sz="quarter" idx="14"/>
          </p:nvPr>
        </p:nvSpPr>
        <p:spPr/>
        <p:txBody>
          <a:bodyPr/>
          <a:lstStyle/>
          <a:p>
            <a:pPr marL="0" indent="0">
              <a:buNone/>
            </a:pPr>
            <a:r>
              <a:rPr lang="en-US" sz="2600" dirty="0"/>
              <a:t>In rural regions of Peru, access to adequate water and sanitation systems is limited, and large percentages of the population remain below the poverty line. In addition, major flooding in 2008, 2013, and 2014 devastated the region. In a partnership with Water For People, a non-profit organization, this project aimed to create datasets and tools necessary for water resource management projects in the Gran </a:t>
            </a:r>
            <a:r>
              <a:rPr lang="en-US" sz="2600" dirty="0" err="1"/>
              <a:t>Chimú</a:t>
            </a:r>
            <a:r>
              <a:rPr lang="en-US" sz="2600" dirty="0"/>
              <a:t> province and Asunción district of Peru. An additional partnership with the </a:t>
            </a:r>
            <a:r>
              <a:rPr lang="en-US" sz="2600" dirty="0" err="1"/>
              <a:t>Instituto</a:t>
            </a:r>
            <a:r>
              <a:rPr lang="en-US" sz="2600" dirty="0"/>
              <a:t> Nacional de </a:t>
            </a:r>
            <a:r>
              <a:rPr lang="en-US" sz="2600" dirty="0" err="1"/>
              <a:t>Defensa</a:t>
            </a:r>
            <a:r>
              <a:rPr lang="en-US" sz="2600" dirty="0"/>
              <a:t> Civil del Peru (INDECI) will aim to support flood mitigation. NASA Earth observations were used in this project to provide alternative datasets for Water For People’s projects in Peru. Earth observations systems such as Landsat 8’s Operational Land Imager (OLI) data, Digital Elevation Model (DEM) data from the Advanced </a:t>
            </a:r>
            <a:r>
              <a:rPr lang="en-US" sz="2600" dirty="0" err="1"/>
              <a:t>Spaceborne</a:t>
            </a:r>
            <a:r>
              <a:rPr lang="en-US" sz="2600" dirty="0"/>
              <a:t> Thermal Emission and Reflection Radiometer (ASTER), and land use data from the Moderate-resolution Imaging </a:t>
            </a:r>
            <a:r>
              <a:rPr lang="en-US" sz="2600" dirty="0" err="1"/>
              <a:t>Spectroradiometer</a:t>
            </a:r>
            <a:r>
              <a:rPr lang="en-US" sz="2600" dirty="0"/>
              <a:t> (MODIS) were used in this project. The Soil and Water Assessment Tool (SWAT) was used to build a model that will enable the end-user to study the hydrological processes and to develop a water resources inventory for the study area. Necessary models and data to estimate the flood risk assessment were also identified. The final maps, models, datasets and tutorials developed in this project will enable Water For People and the Peruvian government to improve water management programs. </a:t>
            </a:r>
          </a:p>
        </p:txBody>
      </p:sp>
      <p:sp>
        <p:nvSpPr>
          <p:cNvPr id="12" name="Text Placeholder 11"/>
          <p:cNvSpPr>
            <a:spLocks noGrp="1"/>
          </p:cNvSpPr>
          <p:nvPr>
            <p:ph type="body" sz="quarter" idx="13"/>
          </p:nvPr>
        </p:nvSpPr>
        <p:spPr/>
        <p:txBody>
          <a:bodyPr/>
          <a:lstStyle/>
          <a:p>
            <a:r>
              <a:rPr lang="en-US" smtClean="0"/>
              <a:t>Wise County Clerk of Court’s Office </a:t>
            </a:r>
            <a:endParaRPr lang="en-US" dirty="0"/>
          </a:p>
        </p:txBody>
      </p:sp>
      <p:sp>
        <p:nvSpPr>
          <p:cNvPr id="13" name="Text Placeholder 12"/>
          <p:cNvSpPr>
            <a:spLocks noGrp="1"/>
          </p:cNvSpPr>
          <p:nvPr>
            <p:ph type="body" sz="quarter" idx="12"/>
          </p:nvPr>
        </p:nvSpPr>
        <p:spPr/>
        <p:txBody>
          <a:bodyPr/>
          <a:lstStyle/>
          <a:p>
            <a:r>
              <a:rPr lang="en-US" smtClean="0"/>
              <a:t>Sarah Medley (Project Lead), Kieran Blakemore, Jordan Bates, Scott Arnette, Grant Bloomer, Azeb Shewago, Michael Mullins</a:t>
            </a:r>
            <a:endParaRPr lang="en-US" dirty="0"/>
          </a:p>
        </p:txBody>
      </p:sp>
      <p:sp>
        <p:nvSpPr>
          <p:cNvPr id="14" name="Text Placeholder 13"/>
          <p:cNvSpPr>
            <a:spLocks noGrp="1"/>
          </p:cNvSpPr>
          <p:nvPr>
            <p:ph type="body" sz="quarter" idx="11"/>
          </p:nvPr>
        </p:nvSpPr>
        <p:spPr/>
        <p:txBody>
          <a:bodyPr/>
          <a:lstStyle/>
          <a:p>
            <a:r>
              <a:rPr lang="en-US" dirty="0" smtClean="0"/>
              <a:t>Utilizing NASA Earth Observations to Develop a Comprehensive Water Budget for the Asuncion district in Peru</a:t>
            </a:r>
            <a:endParaRPr lang="en-US" dirty="0"/>
          </a:p>
        </p:txBody>
      </p:sp>
      <p:sp>
        <p:nvSpPr>
          <p:cNvPr id="15" name="Text Placeholder 14"/>
          <p:cNvSpPr>
            <a:spLocks noGrp="1"/>
          </p:cNvSpPr>
          <p:nvPr>
            <p:ph type="body" sz="quarter" idx="10"/>
          </p:nvPr>
        </p:nvSpPr>
        <p:spPr/>
        <p:txBody>
          <a:bodyPr/>
          <a:lstStyle/>
          <a:p>
            <a:r>
              <a:rPr lang="en-US" smtClean="0"/>
              <a:t>Peru Disasters</a:t>
            </a:r>
            <a:endParaRPr lang="en-US" dirty="0"/>
          </a:p>
        </p:txBody>
      </p:sp>
      <p:graphicFrame>
        <p:nvGraphicFramePr>
          <p:cNvPr id="17" name="Diagram 16"/>
          <p:cNvGraphicFramePr/>
          <p:nvPr>
            <p:extLst>
              <p:ext uri="{D42A27DB-BD31-4B8C-83A1-F6EECF244321}">
                <p14:modId xmlns:p14="http://schemas.microsoft.com/office/powerpoint/2010/main" val="979343646"/>
              </p:ext>
            </p:extLst>
          </p:nvPr>
        </p:nvGraphicFramePr>
        <p:xfrm>
          <a:off x="924879" y="14774480"/>
          <a:ext cx="4885371" cy="7431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 17"/>
          <p:cNvGraphicFramePr/>
          <p:nvPr>
            <p:extLst>
              <p:ext uri="{D42A27DB-BD31-4B8C-83A1-F6EECF244321}">
                <p14:modId xmlns:p14="http://schemas.microsoft.com/office/powerpoint/2010/main" val="1666343152"/>
              </p:ext>
            </p:extLst>
          </p:nvPr>
        </p:nvGraphicFramePr>
        <p:xfrm>
          <a:off x="6702070" y="14742317"/>
          <a:ext cx="5950658" cy="7550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506945" y="23832578"/>
            <a:ext cx="2365677" cy="1427456"/>
          </a:xfrm>
          <a:prstGeom prst="rect">
            <a:avLst/>
          </a:prstGeom>
          <a:noFill/>
          <a:ln w="9525">
            <a:noFill/>
            <a:miter lim="800000"/>
            <a:headEnd/>
            <a:tailEnd/>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Lst>
        </p:spPr>
      </p:pic>
      <p:pic>
        <p:nvPicPr>
          <p:cNvPr id="20"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892786" y="23832578"/>
            <a:ext cx="2585422" cy="1578198"/>
          </a:xfrm>
          <a:prstGeom prst="rect">
            <a:avLst/>
          </a:prstGeom>
          <a:noFill/>
          <a:ln w="9525">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1"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016110" y="23805775"/>
            <a:ext cx="2628600" cy="1389639"/>
          </a:xfrm>
          <a:prstGeom prst="rect">
            <a:avLst/>
          </a:prstGeom>
          <a:noFill/>
          <a:ln w="9525">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cxnSp>
        <p:nvCxnSpPr>
          <p:cNvPr id="67" name="Straight Connector 66"/>
          <p:cNvCxnSpPr>
            <a:endCxn id="18" idx="1"/>
          </p:cNvCxnSpPr>
          <p:nvPr/>
        </p:nvCxnSpPr>
        <p:spPr>
          <a:xfrm>
            <a:off x="5791200" y="15315296"/>
            <a:ext cx="910870" cy="3202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810250" y="16350018"/>
            <a:ext cx="1028700" cy="2352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18" idx="1"/>
          </p:cNvCxnSpPr>
          <p:nvPr/>
        </p:nvCxnSpPr>
        <p:spPr>
          <a:xfrm>
            <a:off x="5791200" y="17531803"/>
            <a:ext cx="910870" cy="985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7" idx="3"/>
          </p:cNvCxnSpPr>
          <p:nvPr/>
        </p:nvCxnSpPr>
        <p:spPr>
          <a:xfrm>
            <a:off x="5810250" y="18490321"/>
            <a:ext cx="1028700" cy="23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791200" y="18513806"/>
            <a:ext cx="914400" cy="1128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808609" y="18192466"/>
            <a:ext cx="1030341" cy="237471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7" name="Diagram 86"/>
          <p:cNvGraphicFramePr/>
          <p:nvPr>
            <p:extLst>
              <p:ext uri="{D42A27DB-BD31-4B8C-83A1-F6EECF244321}">
                <p14:modId xmlns:p14="http://schemas.microsoft.com/office/powerpoint/2010/main" val="65647779"/>
              </p:ext>
            </p:extLst>
          </p:nvPr>
        </p:nvGraphicFramePr>
        <p:xfrm>
          <a:off x="11875693" y="14753656"/>
          <a:ext cx="6406395" cy="753961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cxnSp>
        <p:nvCxnSpPr>
          <p:cNvPr id="89" name="Straight Connector 88"/>
          <p:cNvCxnSpPr/>
          <p:nvPr/>
        </p:nvCxnSpPr>
        <p:spPr>
          <a:xfrm>
            <a:off x="12534900" y="19017453"/>
            <a:ext cx="1216816"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21485" y="31826452"/>
            <a:ext cx="5178558" cy="3450138"/>
          </a:xfrm>
          <a:prstGeom prst="rect">
            <a:avLst/>
          </a:prstGeom>
        </p:spPr>
      </p:pic>
      <p:pic>
        <p:nvPicPr>
          <p:cNvPr id="5" name="Picture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9634762" y="14897506"/>
            <a:ext cx="5391296" cy="6976971"/>
          </a:xfrm>
          <a:prstGeom prst="rect">
            <a:avLst/>
          </a:prstGeom>
        </p:spPr>
      </p:pic>
      <p:pic>
        <p:nvPicPr>
          <p:cNvPr id="3" name="Picture 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4546" y="23663956"/>
            <a:ext cx="8356015" cy="6456922"/>
          </a:xfrm>
          <a:prstGeom prst="rect">
            <a:avLst/>
          </a:prstGeom>
        </p:spPr>
      </p:pic>
      <p:pic>
        <p:nvPicPr>
          <p:cNvPr id="9" name="Picture 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542510" y="23663956"/>
            <a:ext cx="8322160" cy="6456922"/>
          </a:xfrm>
          <a:prstGeom prst="rect">
            <a:avLst/>
          </a:prstGeom>
        </p:spPr>
      </p:pic>
      <p:pic>
        <p:nvPicPr>
          <p:cNvPr id="16" name="Picture 1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838950" y="16250652"/>
            <a:ext cx="3218113" cy="5486400"/>
          </a:xfrm>
          <a:prstGeom prst="rect">
            <a:avLst/>
          </a:prstGeom>
        </p:spPr>
      </p:pic>
      <p:sp>
        <p:nvSpPr>
          <p:cNvPr id="22" name="TextBox 21"/>
          <p:cNvSpPr txBox="1"/>
          <p:nvPr/>
        </p:nvSpPr>
        <p:spPr>
          <a:xfrm>
            <a:off x="7994679" y="14930575"/>
            <a:ext cx="3191914" cy="2131033"/>
          </a:xfrm>
          <a:prstGeom prst="rect">
            <a:avLst/>
          </a:prstGeom>
          <a:noFill/>
        </p:spPr>
        <p:txBody>
          <a:bodyPr wrap="square" rtlCol="0">
            <a:spAutoFit/>
          </a:bodyPr>
          <a:lstStyle/>
          <a:p>
            <a:r>
              <a:rPr lang="en-US" sz="7200" dirty="0">
                <a:solidFill>
                  <a:schemeClr val="bg1"/>
                </a:solidFill>
              </a:rPr>
              <a:t>ArcGIS</a:t>
            </a:r>
          </a:p>
          <a:p>
            <a:endParaRPr lang="en-US" dirty="0"/>
          </a:p>
        </p:txBody>
      </p:sp>
      <p:sp>
        <p:nvSpPr>
          <p:cNvPr id="23" name="TextBox 22"/>
          <p:cNvSpPr txBox="1"/>
          <p:nvPr/>
        </p:nvSpPr>
        <p:spPr>
          <a:xfrm>
            <a:off x="10032062" y="16136352"/>
            <a:ext cx="2601994" cy="5324535"/>
          </a:xfrm>
          <a:prstGeom prst="rect">
            <a:avLst/>
          </a:prstGeom>
          <a:noFill/>
        </p:spPr>
        <p:txBody>
          <a:bodyPr wrap="none" rtlCol="0">
            <a:spAutoFit/>
          </a:bodyPr>
          <a:lstStyle/>
          <a:p>
            <a:pPr marL="171450" indent="-171450">
              <a:lnSpc>
                <a:spcPct val="200000"/>
              </a:lnSpc>
              <a:spcBef>
                <a:spcPts val="1200"/>
              </a:spcBef>
              <a:spcAft>
                <a:spcPts val="1200"/>
              </a:spcAft>
              <a:buFont typeface="Arial" panose="020B0604020202020204" pitchFamily="34" charset="0"/>
              <a:buChar char="•"/>
            </a:pPr>
            <a:r>
              <a:rPr lang="en-US" sz="2000" dirty="0" smtClean="0">
                <a:solidFill>
                  <a:schemeClr val="bg1"/>
                </a:solidFill>
              </a:rPr>
              <a:t>Project </a:t>
            </a:r>
            <a:r>
              <a:rPr lang="en-US" sz="2000" dirty="0">
                <a:solidFill>
                  <a:schemeClr val="bg1"/>
                </a:solidFill>
              </a:rPr>
              <a:t>Setup</a:t>
            </a:r>
          </a:p>
          <a:p>
            <a:pPr marL="171450" indent="-171450">
              <a:lnSpc>
                <a:spcPct val="200000"/>
              </a:lnSpc>
              <a:spcBef>
                <a:spcPts val="1200"/>
              </a:spcBef>
              <a:spcAft>
                <a:spcPts val="1200"/>
              </a:spcAft>
              <a:buFont typeface="Arial" panose="020B0604020202020204" pitchFamily="34" charset="0"/>
              <a:buChar char="•"/>
            </a:pPr>
            <a:r>
              <a:rPr lang="en-US" sz="2000" dirty="0">
                <a:solidFill>
                  <a:schemeClr val="bg1"/>
                </a:solidFill>
              </a:rPr>
              <a:t>Water Delineation</a:t>
            </a:r>
          </a:p>
          <a:p>
            <a:pPr marL="171450" indent="-171450">
              <a:lnSpc>
                <a:spcPct val="200000"/>
              </a:lnSpc>
              <a:spcBef>
                <a:spcPts val="1200"/>
              </a:spcBef>
              <a:spcAft>
                <a:spcPts val="1200"/>
              </a:spcAft>
              <a:buFont typeface="Arial" panose="020B0604020202020204" pitchFamily="34" charset="0"/>
              <a:buChar char="•"/>
            </a:pPr>
            <a:r>
              <a:rPr lang="en-US" sz="2000" dirty="0">
                <a:solidFill>
                  <a:schemeClr val="bg1"/>
                </a:solidFill>
              </a:rPr>
              <a:t>HRU Analysis</a:t>
            </a:r>
          </a:p>
          <a:p>
            <a:pPr marL="171450" indent="-171450">
              <a:lnSpc>
                <a:spcPct val="200000"/>
              </a:lnSpc>
              <a:spcBef>
                <a:spcPts val="1200"/>
              </a:spcBef>
              <a:spcAft>
                <a:spcPts val="1200"/>
              </a:spcAft>
              <a:buFont typeface="Arial" panose="020B0604020202020204" pitchFamily="34" charset="0"/>
              <a:buChar char="•"/>
            </a:pPr>
            <a:r>
              <a:rPr lang="en-US" sz="2000" dirty="0">
                <a:solidFill>
                  <a:schemeClr val="bg1"/>
                </a:solidFill>
              </a:rPr>
              <a:t>Write Input Tables</a:t>
            </a:r>
          </a:p>
          <a:p>
            <a:pPr marL="171450" indent="-171450">
              <a:lnSpc>
                <a:spcPct val="200000"/>
              </a:lnSpc>
              <a:spcBef>
                <a:spcPts val="1200"/>
              </a:spcBef>
              <a:spcAft>
                <a:spcPts val="1200"/>
              </a:spcAft>
              <a:buFont typeface="Arial" panose="020B0604020202020204" pitchFamily="34" charset="0"/>
              <a:buChar char="•"/>
            </a:pPr>
            <a:r>
              <a:rPr lang="en-US" sz="2000" dirty="0">
                <a:solidFill>
                  <a:schemeClr val="bg1"/>
                </a:solidFill>
              </a:rPr>
              <a:t>Edit SWAT Input</a:t>
            </a:r>
          </a:p>
          <a:p>
            <a:pPr marL="171450" indent="-171450">
              <a:lnSpc>
                <a:spcPct val="200000"/>
              </a:lnSpc>
              <a:spcBef>
                <a:spcPts val="1200"/>
              </a:spcBef>
              <a:spcAft>
                <a:spcPts val="1200"/>
              </a:spcAft>
              <a:buFont typeface="Arial" panose="020B0604020202020204" pitchFamily="34" charset="0"/>
              <a:buChar char="•"/>
            </a:pPr>
            <a:r>
              <a:rPr lang="en-US" sz="2000" dirty="0">
                <a:solidFill>
                  <a:schemeClr val="bg1"/>
                </a:solidFill>
              </a:rPr>
              <a:t>SWAT </a:t>
            </a:r>
            <a:r>
              <a:rPr lang="en-US" sz="2000" dirty="0" smtClean="0">
                <a:solidFill>
                  <a:schemeClr val="bg1"/>
                </a:solidFill>
              </a:rPr>
              <a:t>Simulation</a:t>
            </a:r>
            <a:endParaRPr lang="en-US" sz="2000" dirty="0">
              <a:solidFill>
                <a:schemeClr val="bg1"/>
              </a:solidFill>
            </a:endParaRPr>
          </a:p>
        </p:txBody>
      </p:sp>
      <p:pic>
        <p:nvPicPr>
          <p:cNvPr id="29" name="Picture 2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3114844" y="15713447"/>
            <a:ext cx="4467818" cy="2720671"/>
          </a:xfrm>
          <a:prstGeom prst="rect">
            <a:avLst/>
          </a:prstGeom>
        </p:spPr>
      </p:pic>
      <p:sp>
        <p:nvSpPr>
          <p:cNvPr id="31" name="TextBox 30"/>
          <p:cNvSpPr txBox="1"/>
          <p:nvPr/>
        </p:nvSpPr>
        <p:spPr>
          <a:xfrm>
            <a:off x="14065614" y="14882449"/>
            <a:ext cx="2839239" cy="830997"/>
          </a:xfrm>
          <a:prstGeom prst="rect">
            <a:avLst/>
          </a:prstGeom>
          <a:noFill/>
        </p:spPr>
        <p:txBody>
          <a:bodyPr wrap="none" rtlCol="0">
            <a:spAutoFit/>
          </a:bodyPr>
          <a:lstStyle/>
          <a:p>
            <a:r>
              <a:rPr lang="en-US" sz="4800" dirty="0" err="1" smtClean="0">
                <a:solidFill>
                  <a:schemeClr val="bg1"/>
                </a:solidFill>
              </a:rPr>
              <a:t>ArcSWAT</a:t>
            </a:r>
            <a:endParaRPr lang="en-US" sz="4800" dirty="0">
              <a:solidFill>
                <a:schemeClr val="bg1"/>
              </a:solidFill>
            </a:endParaRPr>
          </a:p>
        </p:txBody>
      </p:sp>
      <p:pic>
        <p:nvPicPr>
          <p:cNvPr id="35" name="Picture 3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3236250" y="18561932"/>
            <a:ext cx="4225006" cy="3366424"/>
          </a:xfrm>
          <a:prstGeom prst="rect">
            <a:avLst/>
          </a:prstGeom>
        </p:spPr>
      </p:pic>
      <p:cxnSp>
        <p:nvCxnSpPr>
          <p:cNvPr id="41" name="Straight Connector 40"/>
          <p:cNvCxnSpPr/>
          <p:nvPr/>
        </p:nvCxnSpPr>
        <p:spPr>
          <a:xfrm flipV="1">
            <a:off x="5808609" y="17928392"/>
            <a:ext cx="1030341" cy="3712411"/>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 Placeholder 47"/>
          <p:cNvSpPr>
            <a:spLocks noGrp="1"/>
          </p:cNvSpPr>
          <p:nvPr>
            <p:ph type="body" sz="quarter" idx="18"/>
          </p:nvPr>
        </p:nvSpPr>
        <p:spPr>
          <a:xfrm>
            <a:off x="18117481" y="31826452"/>
            <a:ext cx="8508697" cy="4007360"/>
          </a:xfrm>
        </p:spPr>
        <p:txBody>
          <a:bodyPr/>
          <a:lstStyle/>
          <a:p>
            <a:pPr marL="0" indent="0" algn="ctr">
              <a:lnSpc>
                <a:spcPct val="100000"/>
              </a:lnSpc>
              <a:spcBef>
                <a:spcPts val="0"/>
              </a:spcBef>
              <a:spcAft>
                <a:spcPts val="900"/>
              </a:spcAft>
              <a:buNone/>
            </a:pPr>
            <a:r>
              <a:rPr lang="en-US" b="1" dirty="0" smtClean="0"/>
              <a:t>Dr</a:t>
            </a:r>
            <a:r>
              <a:rPr lang="en-US" b="1" dirty="0"/>
              <a:t>. Kenton </a:t>
            </a:r>
            <a:r>
              <a:rPr lang="en-US" b="1" dirty="0" smtClean="0"/>
              <a:t>Ross</a:t>
            </a:r>
            <a:br>
              <a:rPr lang="en-US" b="1" dirty="0" smtClean="0"/>
            </a:br>
            <a:r>
              <a:rPr lang="en-US" dirty="0" smtClean="0"/>
              <a:t>NASA </a:t>
            </a:r>
            <a:r>
              <a:rPr lang="en-US" dirty="0"/>
              <a:t>DEVELOP National Science </a:t>
            </a:r>
            <a:r>
              <a:rPr lang="en-US" dirty="0" smtClean="0"/>
              <a:t>Advisor</a:t>
            </a:r>
          </a:p>
          <a:p>
            <a:pPr marL="0" indent="0" algn="ctr">
              <a:lnSpc>
                <a:spcPct val="100000"/>
              </a:lnSpc>
              <a:spcBef>
                <a:spcPts val="0"/>
              </a:spcBef>
              <a:spcAft>
                <a:spcPts val="900"/>
              </a:spcAft>
              <a:buNone/>
            </a:pPr>
            <a:r>
              <a:rPr lang="en-US" b="1" dirty="0" smtClean="0"/>
              <a:t>Dr</a:t>
            </a:r>
            <a:r>
              <a:rPr lang="en-US" b="1" dirty="0"/>
              <a:t>. DeWayne </a:t>
            </a:r>
            <a:r>
              <a:rPr lang="en-US" b="1" dirty="0" smtClean="0"/>
              <a:t>Cecil</a:t>
            </a:r>
            <a:br>
              <a:rPr lang="en-US" b="1" dirty="0" smtClean="0"/>
            </a:br>
            <a:r>
              <a:rPr lang="en-US" dirty="0" smtClean="0"/>
              <a:t>Global </a:t>
            </a:r>
            <a:r>
              <a:rPr lang="en-US" dirty="0"/>
              <a:t>Science Technology </a:t>
            </a:r>
            <a:r>
              <a:rPr lang="en-US" dirty="0" smtClean="0"/>
              <a:t>Inc.</a:t>
            </a:r>
          </a:p>
          <a:p>
            <a:pPr marL="0" indent="0" algn="ctr">
              <a:lnSpc>
                <a:spcPct val="100000"/>
              </a:lnSpc>
              <a:spcBef>
                <a:spcPts val="0"/>
              </a:spcBef>
              <a:spcAft>
                <a:spcPts val="900"/>
              </a:spcAft>
              <a:buNone/>
            </a:pPr>
            <a:r>
              <a:rPr lang="en-US" b="1" dirty="0" smtClean="0"/>
              <a:t>Hon</a:t>
            </a:r>
            <a:r>
              <a:rPr lang="en-US" b="1" dirty="0"/>
              <a:t>. J. Jack </a:t>
            </a:r>
            <a:r>
              <a:rPr lang="en-US" b="1" dirty="0" smtClean="0"/>
              <a:t>Kennedy</a:t>
            </a:r>
            <a:br>
              <a:rPr lang="en-US" b="1" dirty="0" smtClean="0"/>
            </a:br>
            <a:r>
              <a:rPr lang="en-US" dirty="0" smtClean="0"/>
              <a:t>Clerk </a:t>
            </a:r>
            <a:r>
              <a:rPr lang="en-US" dirty="0"/>
              <a:t>of </a:t>
            </a:r>
            <a:r>
              <a:rPr lang="en-US" dirty="0" smtClean="0"/>
              <a:t>Court</a:t>
            </a:r>
            <a:endParaRPr lang="en-US" dirty="0"/>
          </a:p>
          <a:p>
            <a:pPr marL="0" indent="0" algn="ctr">
              <a:lnSpc>
                <a:spcPct val="100000"/>
              </a:lnSpc>
              <a:spcBef>
                <a:spcPts val="0"/>
              </a:spcBef>
              <a:spcAft>
                <a:spcPts val="900"/>
              </a:spcAft>
              <a:buNone/>
            </a:pPr>
            <a:r>
              <a:rPr lang="en-US" b="1" dirty="0" smtClean="0"/>
              <a:t>Melanie </a:t>
            </a:r>
            <a:r>
              <a:rPr lang="en-US" b="1" dirty="0" err="1" smtClean="0"/>
              <a:t>Salyer</a:t>
            </a:r>
            <a:r>
              <a:rPr lang="en-US" b="1" dirty="0"/>
              <a:t/>
            </a:r>
            <a:br>
              <a:rPr lang="en-US" b="1" dirty="0"/>
            </a:br>
            <a:r>
              <a:rPr lang="en-US" dirty="0" smtClean="0"/>
              <a:t>Mentor</a:t>
            </a:r>
            <a:endParaRPr lang="en-US" dirty="0"/>
          </a:p>
        </p:txBody>
      </p:sp>
    </p:spTree>
    <p:extLst>
      <p:ext uri="{BB962C8B-B14F-4D97-AF65-F5344CB8AC3E}">
        <p14:creationId xmlns:p14="http://schemas.microsoft.com/office/powerpoint/2010/main" val="1388318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a:dk1>
        <a:sysClr val="windowText" lastClr="000000"/>
      </a:dk1>
      <a:lt1>
        <a:sysClr val="window" lastClr="FFFFFF"/>
      </a:lt1>
      <a:dk2>
        <a:srgbClr val="44546A"/>
      </a:dk2>
      <a:lt2>
        <a:srgbClr val="E7E6E6"/>
      </a:lt2>
      <a:accent1>
        <a:srgbClr val="BB5731"/>
      </a:accent1>
      <a:accent2>
        <a:srgbClr val="7B3920"/>
      </a:accent2>
      <a:accent3>
        <a:srgbClr val="3C1C10"/>
      </a:accent3>
      <a:accent4>
        <a:srgbClr val="126F26"/>
      </a:accent4>
      <a:accent5>
        <a:srgbClr val="2AC84C"/>
      </a:accent5>
      <a:accent6>
        <a:srgbClr val="86EE9C"/>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2837</TotalTime>
  <Words>510</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Webdings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Orne, Tiffani N. (LARC-E3)[SSAI DEVELOP]</cp:lastModifiedBy>
  <cp:revision>117</cp:revision>
  <dcterms:created xsi:type="dcterms:W3CDTF">2014-06-09T16:43:17Z</dcterms:created>
  <dcterms:modified xsi:type="dcterms:W3CDTF">2015-03-26T14:42:27Z</dcterms:modified>
</cp:coreProperties>
</file>