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67A478"/>
    <a:srgbClr val="2E6CA4"/>
    <a:srgbClr val="106198"/>
    <a:srgbClr val="236F99"/>
    <a:srgbClr val="6CA47A"/>
    <a:srgbClr val="DE9808"/>
    <a:srgbClr val="383939"/>
    <a:srgbClr val="49891C"/>
    <a:srgbClr val="444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CE20B6-7B0A-D7B9-E8FE-EC2CC404D1F3}" v="4" dt="2023-05-17T15:45:32.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F1CE20B6-7B0A-D7B9-E8FE-EC2CC404D1F3}"/>
    <pc:docChg chg="modSld">
      <pc:chgData name="Cecil Byles" userId="S::robert.byles@ssaihq.com::c798ae76-1ca0-48cd-999b-80a00bd13fc4" providerId="AD" clId="Web-{F1CE20B6-7B0A-D7B9-E8FE-EC2CC404D1F3}" dt="2023-05-17T15:45:32.377" v="3" actId="20577"/>
      <pc:docMkLst>
        <pc:docMk/>
      </pc:docMkLst>
      <pc:sldChg chg="modSp">
        <pc:chgData name="Cecil Byles" userId="S::robert.byles@ssaihq.com::c798ae76-1ca0-48cd-999b-80a00bd13fc4" providerId="AD" clId="Web-{F1CE20B6-7B0A-D7B9-E8FE-EC2CC404D1F3}" dt="2023-05-17T15:45:32.377" v="3" actId="20577"/>
        <pc:sldMkLst>
          <pc:docMk/>
          <pc:sldMk cId="2181180001" sldId="287"/>
        </pc:sldMkLst>
        <pc:spChg chg="mod">
          <ac:chgData name="Cecil Byles" userId="S::robert.byles@ssaihq.com::c798ae76-1ca0-48cd-999b-80a00bd13fc4" providerId="AD" clId="Web-{F1CE20B6-7B0A-D7B9-E8FE-EC2CC404D1F3}" dt="2023-05-17T15:45:18.862" v="0" actId="20577"/>
          <ac:spMkLst>
            <pc:docMk/>
            <pc:sldMk cId="2181180001" sldId="287"/>
            <ac:spMk id="11" creationId="{D555E82B-F179-4F8B-B2D9-1DB4D37AA11C}"/>
          </ac:spMkLst>
        </pc:spChg>
        <pc:spChg chg="mod">
          <ac:chgData name="Cecil Byles" userId="S::robert.byles@ssaihq.com::c798ae76-1ca0-48cd-999b-80a00bd13fc4" providerId="AD" clId="Web-{F1CE20B6-7B0A-D7B9-E8FE-EC2CC404D1F3}" dt="2023-05-17T15:45:25.362" v="1" actId="20577"/>
          <ac:spMkLst>
            <pc:docMk/>
            <pc:sldMk cId="2181180001" sldId="287"/>
            <ac:spMk id="15" creationId="{1ACF33C4-9966-42E8-BE79-279931E46A56}"/>
          </ac:spMkLst>
        </pc:spChg>
        <pc:spChg chg="mod">
          <ac:chgData name="Cecil Byles" userId="S::robert.byles@ssaihq.com::c798ae76-1ca0-48cd-999b-80a00bd13fc4" providerId="AD" clId="Web-{F1CE20B6-7B0A-D7B9-E8FE-EC2CC404D1F3}" dt="2023-05-17T15:45:32.377" v="3" actId="20577"/>
          <ac:spMkLst>
            <pc:docMk/>
            <pc:sldMk cId="2181180001" sldId="287"/>
            <ac:spMk id="17" creationId="{ADB221E4-9AAF-4C0D-8EB4-ADAA3034A1AE}"/>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918140" y="35960276"/>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7002"/>
            <a:ext cx="2195621" cy="2194217"/>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C13E2D"/>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C13E2D"/>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506739"/>
            <a:ext cx="2103120" cy="2083075"/>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506739"/>
            <a:ext cx="2103120" cy="2083075"/>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506739"/>
            <a:ext cx="2103120" cy="2083075"/>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506739"/>
            <a:ext cx="2103120" cy="2083075"/>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C13E2D"/>
                </a:solidFill>
                <a:latin typeface="Century Gothic" panose="020F0302020204030204"/>
              </a:rPr>
              <a:t>Study Area </a:t>
            </a:r>
            <a:r>
              <a:rPr lang="en-US" sz="7200" dirty="0">
                <a:solidFill>
                  <a:srgbClr val="C13E2D"/>
                </a:solidFill>
                <a:latin typeface="Century Gothic" panose="020F0302020204030204"/>
              </a:rPr>
              <a:t>Wildland Fires</a:t>
            </a:r>
            <a:endParaRPr lang="en-US" sz="7500" dirty="0">
              <a:solidFill>
                <a:srgbClr val="C13E2D"/>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C13E2D"/>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C13E2D"/>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C13E2D"/>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13E2D"/>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C13E2D"/>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54941"/>
            <a:ext cx="2103120" cy="2083075"/>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54941"/>
            <a:ext cx="2103120" cy="2083075"/>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54941"/>
            <a:ext cx="2103120" cy="2083075"/>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54941"/>
            <a:ext cx="2103120" cy="2083075"/>
          </a:xfrm>
          <a:prstGeom prst="rect">
            <a:avLst/>
          </a:prstGeom>
        </p:spPr>
      </p:pic>
      <p:sp>
        <p:nvSpPr>
          <p:cNvPr id="70" name="Text Placeholder 1">
            <a:extLst>
              <a:ext uri="{FF2B5EF4-FFF2-40B4-BE49-F238E27FC236}">
                <a16:creationId xmlns:a16="http://schemas.microsoft.com/office/drawing/2014/main" id="{66DF8914-DD20-4A0C-967D-1033AE6A734A}"/>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C13E2D"/>
                </a:solidFill>
                <a:latin typeface="Century Gothic" panose="020F0302020204030204"/>
              </a:rPr>
              <a:t>Study Area </a:t>
            </a:r>
            <a:r>
              <a:rPr lang="en-US" sz="7200" dirty="0">
                <a:solidFill>
                  <a:srgbClr val="C13E2D"/>
                </a:solidFill>
                <a:latin typeface="Century Gothic" panose="020F0302020204030204"/>
              </a:rPr>
              <a:t>Wildland Fires</a:t>
            </a:r>
            <a:endParaRPr lang="en-US" sz="7500" dirty="0">
              <a:solidFill>
                <a:srgbClr val="C13E2D"/>
              </a:solidFill>
              <a:latin typeface="Century Gothic" panose="020F0302020204030204"/>
            </a:endParaRPr>
          </a:p>
        </p:txBody>
      </p:sp>
      <p:sp>
        <p:nvSpPr>
          <p:cNvPr id="71" name="Text Placeholder 1">
            <a:extLst>
              <a:ext uri="{FF2B5EF4-FFF2-40B4-BE49-F238E27FC236}">
                <a16:creationId xmlns:a16="http://schemas.microsoft.com/office/drawing/2014/main" id="{30E82534-7138-4881-8354-DC050EA373C7}"/>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C13E2D"/>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13E2D"/>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53882"/>
            <a:ext cx="2103120" cy="2083075"/>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53882"/>
            <a:ext cx="2103120" cy="2083075"/>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53882"/>
            <a:ext cx="2103120" cy="2083075"/>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53882"/>
            <a:ext cx="2103120" cy="2083075"/>
          </a:xfrm>
          <a:prstGeom prst="rect">
            <a:avLst/>
          </a:prstGeom>
        </p:spPr>
      </p:pic>
      <p:sp>
        <p:nvSpPr>
          <p:cNvPr id="98" name="Text Placeholder 1">
            <a:extLst>
              <a:ext uri="{FF2B5EF4-FFF2-40B4-BE49-F238E27FC236}">
                <a16:creationId xmlns:a16="http://schemas.microsoft.com/office/drawing/2014/main" id="{3390EF7F-F53D-4F68-9707-F80D4A8B63E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C13E2D"/>
                </a:solidFill>
                <a:latin typeface="Century Gothic" panose="020F0302020204030204"/>
              </a:rPr>
              <a:t>Study Area </a:t>
            </a:r>
            <a:r>
              <a:rPr lang="en-US" sz="7200" dirty="0">
                <a:solidFill>
                  <a:srgbClr val="C13E2D"/>
                </a:solidFill>
                <a:latin typeface="Century Gothic" panose="020F0302020204030204"/>
              </a:rPr>
              <a:t>Wildland Fires</a:t>
            </a:r>
            <a:endParaRPr lang="en-US" sz="7500" dirty="0">
              <a:solidFill>
                <a:srgbClr val="C13E2D"/>
              </a:solidFill>
              <a:latin typeface="Century Gothic" panose="020F0302020204030204"/>
            </a:endParaRPr>
          </a:p>
        </p:txBody>
      </p:sp>
      <p:sp>
        <p:nvSpPr>
          <p:cNvPr id="99" name="Text Placeholder 1">
            <a:extLst>
              <a:ext uri="{FF2B5EF4-FFF2-40B4-BE49-F238E27FC236}">
                <a16:creationId xmlns:a16="http://schemas.microsoft.com/office/drawing/2014/main" id="{F002C9E2-E132-4F2A-A42C-C313EAEB203E}"/>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C13E2D"/>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D324D7-2112-4414-A42A-E8AE3E1538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12635</TotalTime>
  <Words>1527</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54</cp:revision>
  <dcterms:created xsi:type="dcterms:W3CDTF">2019-02-05T16:32:03Z</dcterms:created>
  <dcterms:modified xsi:type="dcterms:W3CDTF">2023-05-31T22:22:13Z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