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24"/>
  </p:notesMasterIdLst>
  <p:sldIdLst>
    <p:sldId id="321" r:id="rId5"/>
    <p:sldId id="322" r:id="rId6"/>
    <p:sldId id="323" r:id="rId7"/>
    <p:sldId id="324" r:id="rId8"/>
    <p:sldId id="325" r:id="rId9"/>
    <p:sldId id="326" r:id="rId10"/>
    <p:sldId id="332" r:id="rId11"/>
    <p:sldId id="328" r:id="rId12"/>
    <p:sldId id="339" r:id="rId13"/>
    <p:sldId id="342" r:id="rId14"/>
    <p:sldId id="336" r:id="rId15"/>
    <p:sldId id="337" r:id="rId16"/>
    <p:sldId id="344" r:id="rId17"/>
    <p:sldId id="329" r:id="rId18"/>
    <p:sldId id="343" r:id="rId19"/>
    <p:sldId id="330" r:id="rId20"/>
    <p:sldId id="331" r:id="rId21"/>
    <p:sldId id="308" r:id="rId22"/>
    <p:sldId id="34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D9EC752-B0BE-2441-4B66-4B8047BB8559}" name="Brandy Nisbet-Wilcox" initials="BNW" userId="S::brandy.nisbet@ssaihq.com::85debb24-05d8-4a4f-9068-cfd1b5fab5da" providerId="AD"/>
  <p188:author id="{111CA67E-EAE5-FC8B-88E8-86D0C5F1878E}" name="TAMARA.BARBAKOVA@baruchmail.cuny.edu" initials="T" userId="S::tamara.barbakova@baruchmail.cuny.edu::d4dfbf81-49af-4ce0-a81f-66d25079d215" providerId="AD"/>
  <p188:author id="{75A839BE-D7A5-4191-C46E-401FD1B97D33}" name="Tamara Barbakova" initials="TB" userId="S::tamara.barbakova@ssaihq.com::c5b038eb-f46c-42fd-a929-91fca4bff84e" providerId="AD"/>
  <p188:author id="{1FB186C0-A4B7-158D-C81F-536192A9AD30}" name="Aliza White" initials="AW" userId="S::aliza.white@ssaihq.com::793a0421-166a-434f-9207-4dac682bd249" providerId="AD"/>
  <p188:author id="{C3E00CD3-E8F9-8265-0B4F-06B474C9FCAD}" name="Robert Byles" initials="RB" userId="S::robert.byles@ssaihq.com::c798ae76-1ca0-48cd-999b-80a00bd13fc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8235"/>
    <a:srgbClr val="BBD3B1"/>
    <a:srgbClr val="69A478"/>
    <a:srgbClr val="BF9025"/>
    <a:srgbClr val="FF791A"/>
    <a:srgbClr val="5B9BD5"/>
    <a:srgbClr val="E2F1D9"/>
    <a:srgbClr val="FFF3CC"/>
    <a:srgbClr val="92BCE3"/>
    <a:srgbClr val="F8CB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D88711-5B28-484A-8438-1A02A7C31DE6}" v="7" dt="2022-07-28T19:28:57.249"/>
    <p1510:client id="{35D3D7A1-29DA-4114-A629-7C67EBD82B80}" v="5" dt="2022-07-28T16:55:19.287"/>
    <p1510:client id="{5C40216D-1C2B-3429-2AB2-9A91D773C1B8}" v="147" dt="2022-07-28T17:04:45.107"/>
    <p1510:client id="{5CBB7C5B-2AAF-9E65-4F18-7F4198179B62}" v="350" dt="2022-07-28T16:50:21.662"/>
    <p1510:client id="{675C511E-5E38-4D65-8F16-877946E36CB0}" v="158" dt="2022-07-28T21:27:47.219"/>
    <p1510:client id="{7E4F23F7-BE6B-47D5-859F-09AE616EDE4C}" v="16" dt="2022-07-28T18:14:01.327"/>
    <p1510:client id="{B0D3CBD7-086C-0FB7-177D-AD4F04A757C3}" v="101" dt="2022-07-28T19:32:14.5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43" autoAdjust="0"/>
    <p:restoredTop sz="52080" autoAdjust="0"/>
  </p:normalViewPr>
  <p:slideViewPr>
    <p:cSldViewPr snapToGrid="0">
      <p:cViewPr varScale="1">
        <p:scale>
          <a:sx n="19" d="100"/>
          <a:sy n="19" d="100"/>
        </p:scale>
        <p:origin x="1580" y="20"/>
      </p:cViewPr>
      <p:guideLst/>
    </p:cSldViewPr>
  </p:slideViewPr>
  <p:notesTextViewPr>
    <p:cViewPr>
      <p:scale>
        <a:sx n="1" d="1"/>
        <a:sy n="1" d="1"/>
      </p:scale>
      <p:origin x="0" y="-28"/>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za White" userId="S::aliza.white@ssaihq.com::793a0421-166a-434f-9207-4dac682bd249" providerId="AD" clId="Web-{5CBB7C5B-2AAF-9E65-4F18-7F4198179B62}"/>
    <pc:docChg chg="modSld">
      <pc:chgData name="Aliza White" userId="S::aliza.white@ssaihq.com::793a0421-166a-434f-9207-4dac682bd249" providerId="AD" clId="Web-{5CBB7C5B-2AAF-9E65-4F18-7F4198179B62}" dt="2022-07-28T16:50:21.662" v="597" actId="1076"/>
      <pc:docMkLst>
        <pc:docMk/>
      </pc:docMkLst>
      <pc:sldChg chg="addSp delSp modSp modCm">
        <pc:chgData name="Aliza White" userId="S::aliza.white@ssaihq.com::793a0421-166a-434f-9207-4dac682bd249" providerId="AD" clId="Web-{5CBB7C5B-2AAF-9E65-4F18-7F4198179B62}" dt="2022-07-28T15:58:41.556" v="203"/>
        <pc:sldMkLst>
          <pc:docMk/>
          <pc:sldMk cId="3512476589" sldId="322"/>
        </pc:sldMkLst>
        <pc:spChg chg="add mod">
          <ac:chgData name="Aliza White" userId="S::aliza.white@ssaihq.com::793a0421-166a-434f-9207-4dac682bd249" providerId="AD" clId="Web-{5CBB7C5B-2AAF-9E65-4F18-7F4198179B62}" dt="2022-07-28T15:26:32.381" v="69"/>
          <ac:spMkLst>
            <pc:docMk/>
            <pc:sldMk cId="3512476589" sldId="322"/>
            <ac:spMk id="9" creationId="{A8E88847-47A7-B9E6-CCF9-4809F9D914BA}"/>
          </ac:spMkLst>
        </pc:spChg>
        <pc:spChg chg="add mod">
          <ac:chgData name="Aliza White" userId="S::aliza.white@ssaihq.com::793a0421-166a-434f-9207-4dac682bd249" providerId="AD" clId="Web-{5CBB7C5B-2AAF-9E65-4F18-7F4198179B62}" dt="2022-07-28T15:26:32.381" v="68"/>
          <ac:spMkLst>
            <pc:docMk/>
            <pc:sldMk cId="3512476589" sldId="322"/>
            <ac:spMk id="11" creationId="{537B4361-2AB1-F746-8CCF-3D7B8062027A}"/>
          </ac:spMkLst>
        </pc:spChg>
        <pc:spChg chg="add mod">
          <ac:chgData name="Aliza White" userId="S::aliza.white@ssaihq.com::793a0421-166a-434f-9207-4dac682bd249" providerId="AD" clId="Web-{5CBB7C5B-2AAF-9E65-4F18-7F4198179B62}" dt="2022-07-28T15:26:32.381" v="67"/>
          <ac:spMkLst>
            <pc:docMk/>
            <pc:sldMk cId="3512476589" sldId="322"/>
            <ac:spMk id="12" creationId="{CBF9DB6B-4955-D479-02D0-02764E4DE308}"/>
          </ac:spMkLst>
        </pc:spChg>
        <pc:spChg chg="add mod">
          <ac:chgData name="Aliza White" userId="S::aliza.white@ssaihq.com::793a0421-166a-434f-9207-4dac682bd249" providerId="AD" clId="Web-{5CBB7C5B-2AAF-9E65-4F18-7F4198179B62}" dt="2022-07-28T15:26:32.381" v="66"/>
          <ac:spMkLst>
            <pc:docMk/>
            <pc:sldMk cId="3512476589" sldId="322"/>
            <ac:spMk id="13" creationId="{9D6D0169-0B71-5741-140E-9A2C744D605D}"/>
          </ac:spMkLst>
        </pc:spChg>
        <pc:spChg chg="add mod">
          <ac:chgData name="Aliza White" userId="S::aliza.white@ssaihq.com::793a0421-166a-434f-9207-4dac682bd249" providerId="AD" clId="Web-{5CBB7C5B-2AAF-9E65-4F18-7F4198179B62}" dt="2022-07-28T15:26:37.241" v="73" actId="14100"/>
          <ac:spMkLst>
            <pc:docMk/>
            <pc:sldMk cId="3512476589" sldId="322"/>
            <ac:spMk id="14" creationId="{7E6B64BA-E247-2CBE-F841-FDB0BB89D063}"/>
          </ac:spMkLst>
        </pc:spChg>
        <pc:spChg chg="add">
          <ac:chgData name="Aliza White" userId="S::aliza.white@ssaihq.com::793a0421-166a-434f-9207-4dac682bd249" providerId="AD" clId="Web-{5CBB7C5B-2AAF-9E65-4F18-7F4198179B62}" dt="2022-07-28T15:25:05.644" v="41"/>
          <ac:spMkLst>
            <pc:docMk/>
            <pc:sldMk cId="3512476589" sldId="322"/>
            <ac:spMk id="17" creationId="{A8E88847-47A7-B9E6-CCF9-4809F9D914BA}"/>
          </ac:spMkLst>
        </pc:spChg>
        <pc:spChg chg="add">
          <ac:chgData name="Aliza White" userId="S::aliza.white@ssaihq.com::793a0421-166a-434f-9207-4dac682bd249" providerId="AD" clId="Web-{5CBB7C5B-2AAF-9E65-4F18-7F4198179B62}" dt="2022-07-28T15:25:05.644" v="41"/>
          <ac:spMkLst>
            <pc:docMk/>
            <pc:sldMk cId="3512476589" sldId="322"/>
            <ac:spMk id="18" creationId="{537B4361-2AB1-F746-8CCF-3D7B8062027A}"/>
          </ac:spMkLst>
        </pc:spChg>
        <pc:spChg chg="add">
          <ac:chgData name="Aliza White" userId="S::aliza.white@ssaihq.com::793a0421-166a-434f-9207-4dac682bd249" providerId="AD" clId="Web-{5CBB7C5B-2AAF-9E65-4F18-7F4198179B62}" dt="2022-07-28T15:25:05.644" v="41"/>
          <ac:spMkLst>
            <pc:docMk/>
            <pc:sldMk cId="3512476589" sldId="322"/>
            <ac:spMk id="19" creationId="{CBF9DB6B-4955-D479-02D0-02764E4DE308}"/>
          </ac:spMkLst>
        </pc:spChg>
        <pc:spChg chg="add">
          <ac:chgData name="Aliza White" userId="S::aliza.white@ssaihq.com::793a0421-166a-434f-9207-4dac682bd249" providerId="AD" clId="Web-{5CBB7C5B-2AAF-9E65-4F18-7F4198179B62}" dt="2022-07-28T15:25:05.644" v="41"/>
          <ac:spMkLst>
            <pc:docMk/>
            <pc:sldMk cId="3512476589" sldId="322"/>
            <ac:spMk id="20" creationId="{9D6D0169-0B71-5741-140E-9A2C744D605D}"/>
          </ac:spMkLst>
        </pc:spChg>
        <pc:spChg chg="add mod">
          <ac:chgData name="Aliza White" userId="S::aliza.white@ssaihq.com::793a0421-166a-434f-9207-4dac682bd249" providerId="AD" clId="Web-{5CBB7C5B-2AAF-9E65-4F18-7F4198179B62}" dt="2022-07-28T15:25:12.660" v="42" actId="14100"/>
          <ac:spMkLst>
            <pc:docMk/>
            <pc:sldMk cId="3512476589" sldId="322"/>
            <ac:spMk id="21" creationId="{7E6B64BA-E247-2CBE-F841-FDB0BB89D063}"/>
          </ac:spMkLst>
        </pc:spChg>
        <pc:spChg chg="add mod topLvl">
          <ac:chgData name="Aliza White" userId="S::aliza.white@ssaihq.com::793a0421-166a-434f-9207-4dac682bd249" providerId="AD" clId="Web-{5CBB7C5B-2AAF-9E65-4F18-7F4198179B62}" dt="2022-07-28T15:29:16.667" v="107" actId="1076"/>
          <ac:spMkLst>
            <pc:docMk/>
            <pc:sldMk cId="3512476589" sldId="322"/>
            <ac:spMk id="24" creationId="{A8E88847-47A7-B9E6-CCF9-4809F9D914BA}"/>
          </ac:spMkLst>
        </pc:spChg>
        <pc:spChg chg="add mod topLvl">
          <ac:chgData name="Aliza White" userId="S::aliza.white@ssaihq.com::793a0421-166a-434f-9207-4dac682bd249" providerId="AD" clId="Web-{5CBB7C5B-2AAF-9E65-4F18-7F4198179B62}" dt="2022-07-28T15:30:03.277" v="113" actId="1076"/>
          <ac:spMkLst>
            <pc:docMk/>
            <pc:sldMk cId="3512476589" sldId="322"/>
            <ac:spMk id="25" creationId="{537B4361-2AB1-F746-8CCF-3D7B8062027A}"/>
          </ac:spMkLst>
        </pc:spChg>
        <pc:spChg chg="add mod topLvl">
          <ac:chgData name="Aliza White" userId="S::aliza.white@ssaihq.com::793a0421-166a-434f-9207-4dac682bd249" providerId="AD" clId="Web-{5CBB7C5B-2AAF-9E65-4F18-7F4198179B62}" dt="2022-07-28T15:30:24.528" v="117" actId="14100"/>
          <ac:spMkLst>
            <pc:docMk/>
            <pc:sldMk cId="3512476589" sldId="322"/>
            <ac:spMk id="26" creationId="{CBF9DB6B-4955-D479-02D0-02764E4DE308}"/>
          </ac:spMkLst>
        </pc:spChg>
        <pc:spChg chg="add mod topLvl">
          <ac:chgData name="Aliza White" userId="S::aliza.white@ssaihq.com::793a0421-166a-434f-9207-4dac682bd249" providerId="AD" clId="Web-{5CBB7C5B-2AAF-9E65-4F18-7F4198179B62}" dt="2022-07-28T15:31:40.452" v="127" actId="1076"/>
          <ac:spMkLst>
            <pc:docMk/>
            <pc:sldMk cId="3512476589" sldId="322"/>
            <ac:spMk id="27" creationId="{9D6D0169-0B71-5741-140E-9A2C744D605D}"/>
          </ac:spMkLst>
        </pc:spChg>
        <pc:spChg chg="add mod topLvl">
          <ac:chgData name="Aliza White" userId="S::aliza.white@ssaihq.com::793a0421-166a-434f-9207-4dac682bd249" providerId="AD" clId="Web-{5CBB7C5B-2AAF-9E65-4F18-7F4198179B62}" dt="2022-07-28T15:30:31.387" v="118" actId="1076"/>
          <ac:spMkLst>
            <pc:docMk/>
            <pc:sldMk cId="3512476589" sldId="322"/>
            <ac:spMk id="28" creationId="{7E6B64BA-E247-2CBE-F841-FDB0BB89D063}"/>
          </ac:spMkLst>
        </pc:spChg>
        <pc:spChg chg="add mod">
          <ac:chgData name="Aliza White" userId="S::aliza.white@ssaihq.com::793a0421-166a-434f-9207-4dac682bd249" providerId="AD" clId="Web-{5CBB7C5B-2AAF-9E65-4F18-7F4198179B62}" dt="2022-07-28T15:33:54.564" v="141" actId="20577"/>
          <ac:spMkLst>
            <pc:docMk/>
            <pc:sldMk cId="3512476589" sldId="322"/>
            <ac:spMk id="29" creationId="{09DD6572-AC3A-70B2-2DEE-452890876DE1}"/>
          </ac:spMkLst>
        </pc:spChg>
        <pc:spChg chg="add mod">
          <ac:chgData name="Aliza White" userId="S::aliza.white@ssaihq.com::793a0421-166a-434f-9207-4dac682bd249" providerId="AD" clId="Web-{5CBB7C5B-2AAF-9E65-4F18-7F4198179B62}" dt="2022-07-28T15:34:32.753" v="151" actId="1076"/>
          <ac:spMkLst>
            <pc:docMk/>
            <pc:sldMk cId="3512476589" sldId="322"/>
            <ac:spMk id="30" creationId="{65024089-D309-F37F-E028-2255DBDF166B}"/>
          </ac:spMkLst>
        </pc:spChg>
        <pc:spChg chg="add mod">
          <ac:chgData name="Aliza White" userId="S::aliza.white@ssaihq.com::793a0421-166a-434f-9207-4dac682bd249" providerId="AD" clId="Web-{5CBB7C5B-2AAF-9E65-4F18-7F4198179B62}" dt="2022-07-28T15:35:48.208" v="172" actId="1076"/>
          <ac:spMkLst>
            <pc:docMk/>
            <pc:sldMk cId="3512476589" sldId="322"/>
            <ac:spMk id="31" creationId="{F5D23ECA-D080-0035-FF3F-2A0D3F5C7D18}"/>
          </ac:spMkLst>
        </pc:spChg>
        <pc:spChg chg="add mod">
          <ac:chgData name="Aliza White" userId="S::aliza.white@ssaihq.com::793a0421-166a-434f-9207-4dac682bd249" providerId="AD" clId="Web-{5CBB7C5B-2AAF-9E65-4F18-7F4198179B62}" dt="2022-07-28T15:37:34.055" v="188" actId="1076"/>
          <ac:spMkLst>
            <pc:docMk/>
            <pc:sldMk cId="3512476589" sldId="322"/>
            <ac:spMk id="32" creationId="{DC25A836-A3B7-E948-C646-39E0C51D3147}"/>
          </ac:spMkLst>
        </pc:spChg>
        <pc:spChg chg="add mod">
          <ac:chgData name="Aliza White" userId="S::aliza.white@ssaihq.com::793a0421-166a-434f-9207-4dac682bd249" providerId="AD" clId="Web-{5CBB7C5B-2AAF-9E65-4F18-7F4198179B62}" dt="2022-07-28T15:37:41.273" v="189" actId="14100"/>
          <ac:spMkLst>
            <pc:docMk/>
            <pc:sldMk cId="3512476589" sldId="322"/>
            <ac:spMk id="33" creationId="{339D5E29-0249-DF72-8A20-8460AD9F57C2}"/>
          </ac:spMkLst>
        </pc:spChg>
        <pc:grpChg chg="add del mod">
          <ac:chgData name="Aliza White" userId="S::aliza.white@ssaihq.com::793a0421-166a-434f-9207-4dac682bd249" providerId="AD" clId="Web-{5CBB7C5B-2AAF-9E65-4F18-7F4198179B62}" dt="2022-07-28T15:26:39.647" v="74"/>
          <ac:grpSpMkLst>
            <pc:docMk/>
            <pc:sldMk cId="3512476589" sldId="322"/>
            <ac:grpSpMk id="7" creationId="{03602122-49F4-00DD-112F-19332605CAF3}"/>
          </ac:grpSpMkLst>
        </pc:grpChg>
        <pc:grpChg chg="add del mod">
          <ac:chgData name="Aliza White" userId="S::aliza.white@ssaihq.com::793a0421-166a-434f-9207-4dac682bd249" providerId="AD" clId="Web-{5CBB7C5B-2AAF-9E65-4F18-7F4198179B62}" dt="2022-07-28T15:25:58.958" v="55"/>
          <ac:grpSpMkLst>
            <pc:docMk/>
            <pc:sldMk cId="3512476589" sldId="322"/>
            <ac:grpSpMk id="15" creationId="{03602122-49F4-00DD-112F-19332605CAF3}"/>
          </ac:grpSpMkLst>
        </pc:grpChg>
        <pc:grpChg chg="add del">
          <ac:chgData name="Aliza White" userId="S::aliza.white@ssaihq.com::793a0421-166a-434f-9207-4dac682bd249" providerId="AD" clId="Web-{5CBB7C5B-2AAF-9E65-4F18-7F4198179B62}" dt="2022-07-28T15:27:17.054" v="77"/>
          <ac:grpSpMkLst>
            <pc:docMk/>
            <pc:sldMk cId="3512476589" sldId="322"/>
            <ac:grpSpMk id="22" creationId="{03602122-49F4-00DD-112F-19332605CAF3}"/>
          </ac:grpSpMkLst>
        </pc:grpChg>
        <pc:grpChg chg="add">
          <ac:chgData name="Aliza White" userId="S::aliza.white@ssaihq.com::793a0421-166a-434f-9207-4dac682bd249" providerId="AD" clId="Web-{5CBB7C5B-2AAF-9E65-4F18-7F4198179B62}" dt="2022-07-28T15:41:04.263" v="202"/>
          <ac:grpSpMkLst>
            <pc:docMk/>
            <pc:sldMk cId="3512476589" sldId="322"/>
            <ac:grpSpMk id="34" creationId="{6D1146ED-B910-2188-A94F-BE005BDDE024}"/>
          </ac:grpSpMkLst>
        </pc:grpChg>
        <pc:picChg chg="mod ord">
          <ac:chgData name="Aliza White" userId="S::aliza.white@ssaihq.com::793a0421-166a-434f-9207-4dac682bd249" providerId="AD" clId="Web-{5CBB7C5B-2AAF-9E65-4F18-7F4198179B62}" dt="2022-07-28T15:25:51.661" v="53" actId="1076"/>
          <ac:picMkLst>
            <pc:docMk/>
            <pc:sldMk cId="3512476589" sldId="322"/>
            <ac:picMk id="4" creationId="{D46337BE-31D1-09D5-0685-E0301DA475DB}"/>
          </ac:picMkLst>
        </pc:picChg>
        <pc:picChg chg="del mod">
          <ac:chgData name="Aliza White" userId="S::aliza.white@ssaihq.com::793a0421-166a-434f-9207-4dac682bd249" providerId="AD" clId="Web-{5CBB7C5B-2AAF-9E65-4F18-7F4198179B62}" dt="2022-07-28T15:25:37.458" v="49"/>
          <ac:picMkLst>
            <pc:docMk/>
            <pc:sldMk cId="3512476589" sldId="322"/>
            <ac:picMk id="6" creationId="{960C1221-F02E-2166-2EC0-F047EE5BAEA9}"/>
          </ac:picMkLst>
        </pc:picChg>
        <pc:picChg chg="add mod">
          <ac:chgData name="Aliza White" userId="S::aliza.white@ssaihq.com::793a0421-166a-434f-9207-4dac682bd249" providerId="AD" clId="Web-{5CBB7C5B-2AAF-9E65-4F18-7F4198179B62}" dt="2022-07-28T15:26:32.381" v="70"/>
          <ac:picMkLst>
            <pc:docMk/>
            <pc:sldMk cId="3512476589" sldId="322"/>
            <ac:picMk id="8" creationId="{930E82AD-662C-6816-BB1D-747CEAE10275}"/>
          </ac:picMkLst>
        </pc:picChg>
        <pc:picChg chg="add">
          <ac:chgData name="Aliza White" userId="S::aliza.white@ssaihq.com::793a0421-166a-434f-9207-4dac682bd249" providerId="AD" clId="Web-{5CBB7C5B-2AAF-9E65-4F18-7F4198179B62}" dt="2022-07-28T15:25:05.644" v="41"/>
          <ac:picMkLst>
            <pc:docMk/>
            <pc:sldMk cId="3512476589" sldId="322"/>
            <ac:picMk id="16" creationId="{930E82AD-662C-6816-BB1D-747CEAE10275}"/>
          </ac:picMkLst>
        </pc:picChg>
        <pc:picChg chg="add mod topLvl">
          <ac:chgData name="Aliza White" userId="S::aliza.white@ssaihq.com::793a0421-166a-434f-9207-4dac682bd249" providerId="AD" clId="Web-{5CBB7C5B-2AAF-9E65-4F18-7F4198179B62}" dt="2022-07-28T15:29:51.089" v="112" actId="14100"/>
          <ac:picMkLst>
            <pc:docMk/>
            <pc:sldMk cId="3512476589" sldId="322"/>
            <ac:picMk id="23" creationId="{930E82AD-662C-6816-BB1D-747CEAE10275}"/>
          </ac:picMkLst>
        </pc:picChg>
      </pc:sldChg>
      <pc:sldChg chg="modCm modNotes">
        <pc:chgData name="Aliza White" userId="S::aliza.white@ssaihq.com::793a0421-166a-434f-9207-4dac682bd249" providerId="AD" clId="Web-{5CBB7C5B-2AAF-9E65-4F18-7F4198179B62}" dt="2022-07-28T16:00:38.372" v="217"/>
        <pc:sldMkLst>
          <pc:docMk/>
          <pc:sldMk cId="199376171" sldId="325"/>
        </pc:sldMkLst>
      </pc:sldChg>
      <pc:sldChg chg="modSp modCm modNotes">
        <pc:chgData name="Aliza White" userId="S::aliza.white@ssaihq.com::793a0421-166a-434f-9207-4dac682bd249" providerId="AD" clId="Web-{5CBB7C5B-2AAF-9E65-4F18-7F4198179B62}" dt="2022-07-28T16:10:54.343" v="351"/>
        <pc:sldMkLst>
          <pc:docMk/>
          <pc:sldMk cId="3621092873" sldId="328"/>
        </pc:sldMkLst>
        <pc:picChg chg="mod modCrop">
          <ac:chgData name="Aliza White" userId="S::aliza.white@ssaihq.com::793a0421-166a-434f-9207-4dac682bd249" providerId="AD" clId="Web-{5CBB7C5B-2AAF-9E65-4F18-7F4198179B62}" dt="2022-07-28T16:10:32.858" v="350" actId="1076"/>
          <ac:picMkLst>
            <pc:docMk/>
            <pc:sldMk cId="3621092873" sldId="328"/>
            <ac:picMk id="6" creationId="{9CEB373D-A40E-BAF4-A4C4-46C172BD9586}"/>
          </ac:picMkLst>
        </pc:picChg>
      </pc:sldChg>
      <pc:sldChg chg="modNotes">
        <pc:chgData name="Aliza White" userId="S::aliza.white@ssaihq.com::793a0421-166a-434f-9207-4dac682bd249" providerId="AD" clId="Web-{5CBB7C5B-2AAF-9E65-4F18-7F4198179B62}" dt="2022-07-28T16:45:59.405" v="537"/>
        <pc:sldMkLst>
          <pc:docMk/>
          <pc:sldMk cId="2563359508" sldId="329"/>
        </pc:sldMkLst>
      </pc:sldChg>
      <pc:sldChg chg="modSp modCm">
        <pc:chgData name="Aliza White" userId="S::aliza.white@ssaihq.com::793a0421-166a-434f-9207-4dac682bd249" providerId="AD" clId="Web-{5CBB7C5B-2AAF-9E65-4F18-7F4198179B62}" dt="2022-07-28T16:48:54.519" v="586" actId="20577"/>
        <pc:sldMkLst>
          <pc:docMk/>
          <pc:sldMk cId="816777102" sldId="331"/>
        </pc:sldMkLst>
        <pc:graphicFrameChg chg="modGraphic">
          <ac:chgData name="Aliza White" userId="S::aliza.white@ssaihq.com::793a0421-166a-434f-9207-4dac682bd249" providerId="AD" clId="Web-{5CBB7C5B-2AAF-9E65-4F18-7F4198179B62}" dt="2022-07-28T16:48:54.519" v="586" actId="20577"/>
          <ac:graphicFrameMkLst>
            <pc:docMk/>
            <pc:sldMk cId="816777102" sldId="331"/>
            <ac:graphicFrameMk id="2" creationId="{8FD7A97C-464D-288F-3D4D-748368855BB0}"/>
          </ac:graphicFrameMkLst>
        </pc:graphicFrameChg>
      </pc:sldChg>
      <pc:sldChg chg="modCm modNotes">
        <pc:chgData name="Aliza White" userId="S::aliza.white@ssaihq.com::793a0421-166a-434f-9207-4dac682bd249" providerId="AD" clId="Web-{5CBB7C5B-2AAF-9E65-4F18-7F4198179B62}" dt="2022-07-28T16:06:30.242" v="337"/>
        <pc:sldMkLst>
          <pc:docMk/>
          <pc:sldMk cId="2580147789" sldId="332"/>
        </pc:sldMkLst>
      </pc:sldChg>
      <pc:sldChg chg="addSp modSp modCm">
        <pc:chgData name="Aliza White" userId="S::aliza.white@ssaihq.com::793a0421-166a-434f-9207-4dac682bd249" providerId="AD" clId="Web-{5CBB7C5B-2AAF-9E65-4F18-7F4198179B62}" dt="2022-07-28T16:39:59.753" v="450"/>
        <pc:sldMkLst>
          <pc:docMk/>
          <pc:sldMk cId="1220578412" sldId="336"/>
        </pc:sldMkLst>
        <pc:spChg chg="add mod">
          <ac:chgData name="Aliza White" userId="S::aliza.white@ssaihq.com::793a0421-166a-434f-9207-4dac682bd249" providerId="AD" clId="Web-{5CBB7C5B-2AAF-9E65-4F18-7F4198179B62}" dt="2022-07-28T16:14:38.116" v="409"/>
          <ac:spMkLst>
            <pc:docMk/>
            <pc:sldMk cId="1220578412" sldId="336"/>
            <ac:spMk id="5" creationId="{989C5041-4439-3AD2-A715-3CE786775281}"/>
          </ac:spMkLst>
        </pc:spChg>
        <pc:spChg chg="mod">
          <ac:chgData name="Aliza White" userId="S::aliza.white@ssaihq.com::793a0421-166a-434f-9207-4dac682bd249" providerId="AD" clId="Web-{5CBB7C5B-2AAF-9E65-4F18-7F4198179B62}" dt="2022-07-28T16:38:03.625" v="425" actId="1076"/>
          <ac:spMkLst>
            <pc:docMk/>
            <pc:sldMk cId="1220578412" sldId="336"/>
            <ac:spMk id="10" creationId="{3BFB9267-7EC5-17BC-153B-63B250823857}"/>
          </ac:spMkLst>
        </pc:spChg>
        <pc:spChg chg="add mod">
          <ac:chgData name="Aliza White" userId="S::aliza.white@ssaihq.com::793a0421-166a-434f-9207-4dac682bd249" providerId="AD" clId="Web-{5CBB7C5B-2AAF-9E65-4F18-7F4198179B62}" dt="2022-07-28T16:37:54.766" v="424" actId="1076"/>
          <ac:spMkLst>
            <pc:docMk/>
            <pc:sldMk cId="1220578412" sldId="336"/>
            <ac:spMk id="14" creationId="{59E0F9D4-EFE4-E8D3-B49B-519F0798E91C}"/>
          </ac:spMkLst>
        </pc:spChg>
        <pc:spChg chg="add mod">
          <ac:chgData name="Aliza White" userId="S::aliza.white@ssaihq.com::793a0421-166a-434f-9207-4dac682bd249" providerId="AD" clId="Web-{5CBB7C5B-2AAF-9E65-4F18-7F4198179B62}" dt="2022-07-28T16:38:28.548" v="431" actId="1076"/>
          <ac:spMkLst>
            <pc:docMk/>
            <pc:sldMk cId="1220578412" sldId="336"/>
            <ac:spMk id="15" creationId="{24DC128A-3EBD-DB54-EF1C-80A6B3C03A01}"/>
          </ac:spMkLst>
        </pc:spChg>
        <pc:spChg chg="add mod">
          <ac:chgData name="Aliza White" userId="S::aliza.white@ssaihq.com::793a0421-166a-434f-9207-4dac682bd249" providerId="AD" clId="Web-{5CBB7C5B-2AAF-9E65-4F18-7F4198179B62}" dt="2022-07-28T16:38:54.439" v="437" actId="1076"/>
          <ac:spMkLst>
            <pc:docMk/>
            <pc:sldMk cId="1220578412" sldId="336"/>
            <ac:spMk id="16" creationId="{5A48192F-CB3E-010C-9FF1-25AC2DCA77DC}"/>
          </ac:spMkLst>
        </pc:spChg>
        <pc:spChg chg="add mod">
          <ac:chgData name="Aliza White" userId="S::aliza.white@ssaihq.com::793a0421-166a-434f-9207-4dac682bd249" providerId="AD" clId="Web-{5CBB7C5B-2AAF-9E65-4F18-7F4198179B62}" dt="2022-07-28T16:39:14.080" v="443" actId="1076"/>
          <ac:spMkLst>
            <pc:docMk/>
            <pc:sldMk cId="1220578412" sldId="336"/>
            <ac:spMk id="17" creationId="{21D43C5E-B08E-577F-83E3-29ABCF8B66E7}"/>
          </ac:spMkLst>
        </pc:spChg>
        <pc:spChg chg="add mod">
          <ac:chgData name="Aliza White" userId="S::aliza.white@ssaihq.com::793a0421-166a-434f-9207-4dac682bd249" providerId="AD" clId="Web-{5CBB7C5B-2AAF-9E65-4F18-7F4198179B62}" dt="2022-07-28T16:39:38.894" v="449" actId="1076"/>
          <ac:spMkLst>
            <pc:docMk/>
            <pc:sldMk cId="1220578412" sldId="336"/>
            <ac:spMk id="18" creationId="{D4DEC273-C8C9-AAC5-E496-B651F25FBE68}"/>
          </ac:spMkLst>
        </pc:spChg>
      </pc:sldChg>
      <pc:sldChg chg="modSp modCm">
        <pc:chgData name="Aliza White" userId="S::aliza.white@ssaihq.com::793a0421-166a-434f-9207-4dac682bd249" providerId="AD" clId="Web-{5CBB7C5B-2AAF-9E65-4F18-7F4198179B62}" dt="2022-07-28T16:12:43.144" v="373" actId="20577"/>
        <pc:sldMkLst>
          <pc:docMk/>
          <pc:sldMk cId="2626586305" sldId="342"/>
        </pc:sldMkLst>
        <pc:spChg chg="mod">
          <ac:chgData name="Aliza White" userId="S::aliza.white@ssaihq.com::793a0421-166a-434f-9207-4dac682bd249" providerId="AD" clId="Web-{5CBB7C5B-2AAF-9E65-4F18-7F4198179B62}" dt="2022-07-28T16:12:43.144" v="373" actId="20577"/>
          <ac:spMkLst>
            <pc:docMk/>
            <pc:sldMk cId="2626586305" sldId="342"/>
            <ac:spMk id="16" creationId="{3FF2E897-AA51-1756-18BF-E4E3249212E4}"/>
          </ac:spMkLst>
        </pc:spChg>
        <pc:spChg chg="mod">
          <ac:chgData name="Aliza White" userId="S::aliza.white@ssaihq.com::793a0421-166a-434f-9207-4dac682bd249" providerId="AD" clId="Web-{5CBB7C5B-2AAF-9E65-4F18-7F4198179B62}" dt="2022-07-28T16:12:37.940" v="372" actId="20577"/>
          <ac:spMkLst>
            <pc:docMk/>
            <pc:sldMk cId="2626586305" sldId="342"/>
            <ac:spMk id="17" creationId="{471BC54D-5D3E-956B-B445-B83118F22E70}"/>
          </ac:spMkLst>
        </pc:spChg>
        <pc:spChg chg="mod">
          <ac:chgData name="Aliza White" userId="S::aliza.white@ssaihq.com::793a0421-166a-434f-9207-4dac682bd249" providerId="AD" clId="Web-{5CBB7C5B-2AAF-9E65-4F18-7F4198179B62}" dt="2022-07-28T16:12:07.017" v="354" actId="20577"/>
          <ac:spMkLst>
            <pc:docMk/>
            <pc:sldMk cId="2626586305" sldId="342"/>
            <ac:spMk id="18" creationId="{494055C7-91EF-DAC6-7F60-6FE75427508C}"/>
          </ac:spMkLst>
        </pc:spChg>
        <pc:spChg chg="mod">
          <ac:chgData name="Aliza White" userId="S::aliza.white@ssaihq.com::793a0421-166a-434f-9207-4dac682bd249" providerId="AD" clId="Web-{5CBB7C5B-2AAF-9E65-4F18-7F4198179B62}" dt="2022-07-28T16:07:52.229" v="339"/>
          <ac:spMkLst>
            <pc:docMk/>
            <pc:sldMk cId="2626586305" sldId="342"/>
            <ac:spMk id="45" creationId="{46B3ED1B-FFE1-A796-261E-AD619A2B0A41}"/>
          </ac:spMkLst>
        </pc:spChg>
      </pc:sldChg>
      <pc:sldChg chg="addSp delSp modSp">
        <pc:chgData name="Aliza White" userId="S::aliza.white@ssaihq.com::793a0421-166a-434f-9207-4dac682bd249" providerId="AD" clId="Web-{5CBB7C5B-2AAF-9E65-4F18-7F4198179B62}" dt="2022-07-28T15:39:51.589" v="201"/>
        <pc:sldMkLst>
          <pc:docMk/>
          <pc:sldMk cId="3785314269" sldId="344"/>
        </pc:sldMkLst>
        <pc:spChg chg="mod">
          <ac:chgData name="Aliza White" userId="S::aliza.white@ssaihq.com::793a0421-166a-434f-9207-4dac682bd249" providerId="AD" clId="Web-{5CBB7C5B-2AAF-9E65-4F18-7F4198179B62}" dt="2022-07-28T15:01:48.679" v="38" actId="1076"/>
          <ac:spMkLst>
            <pc:docMk/>
            <pc:sldMk cId="3785314269" sldId="344"/>
            <ac:spMk id="6" creationId="{C7DB09CE-A6BE-3386-A4D5-A93740877F6F}"/>
          </ac:spMkLst>
        </pc:spChg>
        <pc:spChg chg="add mod">
          <ac:chgData name="Aliza White" userId="S::aliza.white@ssaihq.com::793a0421-166a-434f-9207-4dac682bd249" providerId="AD" clId="Web-{5CBB7C5B-2AAF-9E65-4F18-7F4198179B62}" dt="2022-07-28T14:53:21.126" v="11" actId="14100"/>
          <ac:spMkLst>
            <pc:docMk/>
            <pc:sldMk cId="3785314269" sldId="344"/>
            <ac:spMk id="10" creationId="{3F5B8B6E-642F-B8FB-1C07-A2E49013DD26}"/>
          </ac:spMkLst>
        </pc:spChg>
        <pc:spChg chg="add mod">
          <ac:chgData name="Aliza White" userId="S::aliza.white@ssaihq.com::793a0421-166a-434f-9207-4dac682bd249" providerId="AD" clId="Web-{5CBB7C5B-2AAF-9E65-4F18-7F4198179B62}" dt="2022-07-28T14:54:16.474" v="24" actId="1076"/>
          <ac:spMkLst>
            <pc:docMk/>
            <pc:sldMk cId="3785314269" sldId="344"/>
            <ac:spMk id="11" creationId="{27B5BAF1-12C5-1F5A-3C2B-2FDD757AEA9C}"/>
          </ac:spMkLst>
        </pc:spChg>
        <pc:spChg chg="add mod">
          <ac:chgData name="Aliza White" userId="S::aliza.white@ssaihq.com::793a0421-166a-434f-9207-4dac682bd249" providerId="AD" clId="Web-{5CBB7C5B-2AAF-9E65-4F18-7F4198179B62}" dt="2022-07-28T14:54:28.569" v="27" actId="20577"/>
          <ac:spMkLst>
            <pc:docMk/>
            <pc:sldMk cId="3785314269" sldId="344"/>
            <ac:spMk id="12" creationId="{2A01B24F-B6C3-FAC3-99B8-CBA4D260669B}"/>
          </ac:spMkLst>
        </pc:spChg>
        <pc:spChg chg="add mod">
          <ac:chgData name="Aliza White" userId="S::aliza.white@ssaihq.com::793a0421-166a-434f-9207-4dac682bd249" providerId="AD" clId="Web-{5CBB7C5B-2AAF-9E65-4F18-7F4198179B62}" dt="2022-07-28T14:54:54.024" v="37" actId="1076"/>
          <ac:spMkLst>
            <pc:docMk/>
            <pc:sldMk cId="3785314269" sldId="344"/>
            <ac:spMk id="13" creationId="{CF20C774-1BD5-D1FA-F7C0-AA238A6062E3}"/>
          </ac:spMkLst>
        </pc:spChg>
        <pc:spChg chg="add del mod">
          <ac:chgData name="Aliza White" userId="S::aliza.white@ssaihq.com::793a0421-166a-434f-9207-4dac682bd249" providerId="AD" clId="Web-{5CBB7C5B-2AAF-9E65-4F18-7F4198179B62}" dt="2022-07-28T15:39:51.589" v="201"/>
          <ac:spMkLst>
            <pc:docMk/>
            <pc:sldMk cId="3785314269" sldId="344"/>
            <ac:spMk id="15" creationId="{20CA15E5-065D-2D00-2314-1407986DC573}"/>
          </ac:spMkLst>
        </pc:spChg>
        <pc:spChg chg="add del mod">
          <ac:chgData name="Aliza White" userId="S::aliza.white@ssaihq.com::793a0421-166a-434f-9207-4dac682bd249" providerId="AD" clId="Web-{5CBB7C5B-2AAF-9E65-4F18-7F4198179B62}" dt="2022-07-28T15:39:49.214" v="200"/>
          <ac:spMkLst>
            <pc:docMk/>
            <pc:sldMk cId="3785314269" sldId="344"/>
            <ac:spMk id="17" creationId="{3FC873F6-532A-0141-7228-4C33F33E7736}"/>
          </ac:spMkLst>
        </pc:spChg>
        <pc:picChg chg="add mod">
          <ac:chgData name="Aliza White" userId="S::aliza.white@ssaihq.com::793a0421-166a-434f-9207-4dac682bd249" providerId="AD" clId="Web-{5CBB7C5B-2AAF-9E65-4F18-7F4198179B62}" dt="2022-07-28T14:52:58.234" v="4" actId="1076"/>
          <ac:picMkLst>
            <pc:docMk/>
            <pc:sldMk cId="3785314269" sldId="344"/>
            <ac:picMk id="9" creationId="{211D2D0E-FBBE-3E84-DE94-D30B49C0DE7A}"/>
          </ac:picMkLst>
        </pc:picChg>
      </pc:sldChg>
      <pc:sldChg chg="modSp">
        <pc:chgData name="Aliza White" userId="S::aliza.white@ssaihq.com::793a0421-166a-434f-9207-4dac682bd249" providerId="AD" clId="Web-{5CBB7C5B-2AAF-9E65-4F18-7F4198179B62}" dt="2022-07-28T16:50:21.662" v="597" actId="1076"/>
        <pc:sldMkLst>
          <pc:docMk/>
          <pc:sldMk cId="3081419408" sldId="345"/>
        </pc:sldMkLst>
        <pc:spChg chg="mod">
          <ac:chgData name="Aliza White" userId="S::aliza.white@ssaihq.com::793a0421-166a-434f-9207-4dac682bd249" providerId="AD" clId="Web-{5CBB7C5B-2AAF-9E65-4F18-7F4198179B62}" dt="2022-07-28T16:49:50.349" v="591" actId="1076"/>
          <ac:spMkLst>
            <pc:docMk/>
            <pc:sldMk cId="3081419408" sldId="345"/>
            <ac:spMk id="2" creationId="{B7F82F23-8CB0-3395-57D4-69D5AB52124F}"/>
          </ac:spMkLst>
        </pc:spChg>
        <pc:spChg chg="mod">
          <ac:chgData name="Aliza White" userId="S::aliza.white@ssaihq.com::793a0421-166a-434f-9207-4dac682bd249" providerId="AD" clId="Web-{5CBB7C5B-2AAF-9E65-4F18-7F4198179B62}" dt="2022-07-28T16:50:07.209" v="595" actId="1076"/>
          <ac:spMkLst>
            <pc:docMk/>
            <pc:sldMk cId="3081419408" sldId="345"/>
            <ac:spMk id="5" creationId="{C318317A-B509-3DB0-D5E2-8E8DA1A05BA8}"/>
          </ac:spMkLst>
        </pc:spChg>
        <pc:spChg chg="mod">
          <ac:chgData name="Aliza White" userId="S::aliza.white@ssaihq.com::793a0421-166a-434f-9207-4dac682bd249" providerId="AD" clId="Web-{5CBB7C5B-2AAF-9E65-4F18-7F4198179B62}" dt="2022-07-28T16:49:57.865" v="593" actId="1076"/>
          <ac:spMkLst>
            <pc:docMk/>
            <pc:sldMk cId="3081419408" sldId="345"/>
            <ac:spMk id="6" creationId="{C63A60AC-AB97-F5D0-065D-E1D29AD8F7D8}"/>
          </ac:spMkLst>
        </pc:spChg>
        <pc:spChg chg="mod">
          <ac:chgData name="Aliza White" userId="S::aliza.white@ssaihq.com::793a0421-166a-434f-9207-4dac682bd249" providerId="AD" clId="Web-{5CBB7C5B-2AAF-9E65-4F18-7F4198179B62}" dt="2022-07-28T16:50:16.599" v="596" actId="1076"/>
          <ac:spMkLst>
            <pc:docMk/>
            <pc:sldMk cId="3081419408" sldId="345"/>
            <ac:spMk id="7" creationId="{535FEF84-5157-75F1-64E6-7AD84B15C6FB}"/>
          </ac:spMkLst>
        </pc:spChg>
        <pc:spChg chg="mod">
          <ac:chgData name="Aliza White" userId="S::aliza.white@ssaihq.com::793a0421-166a-434f-9207-4dac682bd249" providerId="AD" clId="Web-{5CBB7C5B-2AAF-9E65-4F18-7F4198179B62}" dt="2022-07-28T16:49:35.270" v="588" actId="1076"/>
          <ac:spMkLst>
            <pc:docMk/>
            <pc:sldMk cId="3081419408" sldId="345"/>
            <ac:spMk id="14" creationId="{C82B4EDA-BD89-C4F2-3679-9B5C9C4D24A2}"/>
          </ac:spMkLst>
        </pc:spChg>
        <pc:spChg chg="mod">
          <ac:chgData name="Aliza White" userId="S::aliza.white@ssaihq.com::793a0421-166a-434f-9207-4dac682bd249" providerId="AD" clId="Web-{5CBB7C5B-2AAF-9E65-4F18-7F4198179B62}" dt="2022-07-28T16:49:44.692" v="590" actId="1076"/>
          <ac:spMkLst>
            <pc:docMk/>
            <pc:sldMk cId="3081419408" sldId="345"/>
            <ac:spMk id="15" creationId="{CEAC35B6-AD85-DFFA-C29F-55D69FA71DEF}"/>
          </ac:spMkLst>
        </pc:spChg>
        <pc:picChg chg="mod">
          <ac:chgData name="Aliza White" userId="S::aliza.white@ssaihq.com::793a0421-166a-434f-9207-4dac682bd249" providerId="AD" clId="Web-{5CBB7C5B-2AAF-9E65-4F18-7F4198179B62}" dt="2022-07-28T16:50:21.662" v="597" actId="1076"/>
          <ac:picMkLst>
            <pc:docMk/>
            <pc:sldMk cId="3081419408" sldId="345"/>
            <ac:picMk id="4" creationId="{AA6434DB-EC5E-D402-F504-BFFCC5AE9CCF}"/>
          </ac:picMkLst>
        </pc:picChg>
        <pc:picChg chg="mod">
          <ac:chgData name="Aliza White" userId="S::aliza.white@ssaihq.com::793a0421-166a-434f-9207-4dac682bd249" providerId="AD" clId="Web-{5CBB7C5B-2AAF-9E65-4F18-7F4198179B62}" dt="2022-07-28T16:49:37.833" v="589" actId="1076"/>
          <ac:picMkLst>
            <pc:docMk/>
            <pc:sldMk cId="3081419408" sldId="345"/>
            <ac:picMk id="13" creationId="{4D32FD9C-3B89-6E67-0CD2-5A9C51000E17}"/>
          </ac:picMkLst>
        </pc:picChg>
      </pc:sldChg>
    </pc:docChg>
  </pc:docChgLst>
  <pc:docChgLst>
    <pc:chgData name="William Curtiss" userId="S::william.curtiss@ssaihq.com::d137f763-b186-479c-9b5f-27f203d6f947" providerId="AD" clId="Web-{1AAE695D-1708-99C6-A5E3-939E9EC79B89}"/>
    <pc:docChg chg="modSld">
      <pc:chgData name="William Curtiss" userId="S::william.curtiss@ssaihq.com::d137f763-b186-479c-9b5f-27f203d6f947" providerId="AD" clId="Web-{1AAE695D-1708-99C6-A5E3-939E9EC79B89}" dt="2022-07-28T15:30:51.382" v="62"/>
      <pc:docMkLst>
        <pc:docMk/>
      </pc:docMkLst>
      <pc:sldChg chg="modNotes">
        <pc:chgData name="William Curtiss" userId="S::william.curtiss@ssaihq.com::d137f763-b186-479c-9b5f-27f203d6f947" providerId="AD" clId="Web-{1AAE695D-1708-99C6-A5E3-939E9EC79B89}" dt="2022-07-28T15:13:28.006" v="60"/>
        <pc:sldMkLst>
          <pc:docMk/>
          <pc:sldMk cId="3457887769" sldId="321"/>
        </pc:sldMkLst>
      </pc:sldChg>
      <pc:sldChg chg="modNotes">
        <pc:chgData name="William Curtiss" userId="S::william.curtiss@ssaihq.com::d137f763-b186-479c-9b5f-27f203d6f947" providerId="AD" clId="Web-{1AAE695D-1708-99C6-A5E3-939E9EC79B89}" dt="2022-07-28T15:30:51.382" v="62"/>
        <pc:sldMkLst>
          <pc:docMk/>
          <pc:sldMk cId="3512476589" sldId="322"/>
        </pc:sldMkLst>
      </pc:sldChg>
    </pc:docChg>
  </pc:docChgLst>
  <pc:docChgLst>
    <pc:chgData name="Sambadi Majumder" userId="S::sambadi.majumder@ssaihq.com::2c0a416e-f53c-4a13-a209-be5fa9d40284" providerId="AD" clId="Web-{18D88711-5B28-484A-8438-1A02A7C31DE6}"/>
    <pc:docChg chg="modSld">
      <pc:chgData name="Sambadi Majumder" userId="S::sambadi.majumder@ssaihq.com::2c0a416e-f53c-4a13-a209-be5fa9d40284" providerId="AD" clId="Web-{18D88711-5B28-484A-8438-1A02A7C31DE6}" dt="2022-07-28T19:28:55.296" v="200" actId="20577"/>
      <pc:docMkLst>
        <pc:docMk/>
      </pc:docMkLst>
      <pc:sldChg chg="modSp">
        <pc:chgData name="Sambadi Majumder" userId="S::sambadi.majumder@ssaihq.com::2c0a416e-f53c-4a13-a209-be5fa9d40284" providerId="AD" clId="Web-{18D88711-5B28-484A-8438-1A02A7C31DE6}" dt="2022-07-28T19:28:55.296" v="200" actId="20577"/>
        <pc:sldMkLst>
          <pc:docMk/>
          <pc:sldMk cId="1220578412" sldId="336"/>
        </pc:sldMkLst>
        <pc:spChg chg="mod">
          <ac:chgData name="Sambadi Majumder" userId="S::sambadi.majumder@ssaihq.com::2c0a416e-f53c-4a13-a209-be5fa9d40284" providerId="AD" clId="Web-{18D88711-5B28-484A-8438-1A02A7C31DE6}" dt="2022-07-28T19:28:55.296" v="200" actId="20577"/>
          <ac:spMkLst>
            <pc:docMk/>
            <pc:sldMk cId="1220578412" sldId="336"/>
            <ac:spMk id="6" creationId="{E8C6F939-D9B3-4938-F24F-44274A286210}"/>
          </ac:spMkLst>
        </pc:spChg>
        <pc:spChg chg="mod">
          <ac:chgData name="Sambadi Majumder" userId="S::sambadi.majumder@ssaihq.com::2c0a416e-f53c-4a13-a209-be5fa9d40284" providerId="AD" clId="Web-{18D88711-5B28-484A-8438-1A02A7C31DE6}" dt="2022-07-28T19:28:47.358" v="199" actId="20577"/>
          <ac:spMkLst>
            <pc:docMk/>
            <pc:sldMk cId="1220578412" sldId="336"/>
            <ac:spMk id="8" creationId="{8505A180-92E2-E8DA-AFE9-D558829F5E29}"/>
          </ac:spMkLst>
        </pc:spChg>
      </pc:sldChg>
      <pc:sldChg chg="modNotes">
        <pc:chgData name="Sambadi Majumder" userId="S::sambadi.majumder@ssaihq.com::2c0a416e-f53c-4a13-a209-be5fa9d40284" providerId="AD" clId="Web-{18D88711-5B28-484A-8438-1A02A7C31DE6}" dt="2022-07-28T19:27:34.561" v="198"/>
        <pc:sldMkLst>
          <pc:docMk/>
          <pc:sldMk cId="3081419408" sldId="345"/>
        </pc:sldMkLst>
      </pc:sldChg>
    </pc:docChg>
  </pc:docChgLst>
  <pc:docChgLst>
    <pc:chgData name="William Curtiss" userId="S::william.curtiss@ssaihq.com::d137f763-b186-479c-9b5f-27f203d6f947" providerId="AD" clId="Web-{7E4F23F7-BE6B-47D5-859F-09AE616EDE4C}"/>
    <pc:docChg chg="modSld">
      <pc:chgData name="William Curtiss" userId="S::william.curtiss@ssaihq.com::d137f763-b186-479c-9b5f-27f203d6f947" providerId="AD" clId="Web-{7E4F23F7-BE6B-47D5-859F-09AE616EDE4C}" dt="2022-07-28T18:14:01.327" v="14" actId="1076"/>
      <pc:docMkLst>
        <pc:docMk/>
      </pc:docMkLst>
      <pc:sldChg chg="modSp">
        <pc:chgData name="William Curtiss" userId="S::william.curtiss@ssaihq.com::d137f763-b186-479c-9b5f-27f203d6f947" providerId="AD" clId="Web-{7E4F23F7-BE6B-47D5-859F-09AE616EDE4C}" dt="2022-07-28T18:14:01.327" v="14" actId="1076"/>
        <pc:sldMkLst>
          <pc:docMk/>
          <pc:sldMk cId="3621092873" sldId="328"/>
        </pc:sldMkLst>
        <pc:spChg chg="mod">
          <ac:chgData name="William Curtiss" userId="S::william.curtiss@ssaihq.com::d137f763-b186-479c-9b5f-27f203d6f947" providerId="AD" clId="Web-{7E4F23F7-BE6B-47D5-859F-09AE616EDE4C}" dt="2022-07-28T18:13:59.561" v="13" actId="1076"/>
          <ac:spMkLst>
            <pc:docMk/>
            <pc:sldMk cId="3621092873" sldId="328"/>
            <ac:spMk id="9" creationId="{BEC080D5-7480-A40E-F699-F57F51A6F117}"/>
          </ac:spMkLst>
        </pc:spChg>
        <pc:picChg chg="mod">
          <ac:chgData name="William Curtiss" userId="S::william.curtiss@ssaihq.com::d137f763-b186-479c-9b5f-27f203d6f947" providerId="AD" clId="Web-{7E4F23F7-BE6B-47D5-859F-09AE616EDE4C}" dt="2022-07-28T18:13:24.265" v="6" actId="14100"/>
          <ac:picMkLst>
            <pc:docMk/>
            <pc:sldMk cId="3621092873" sldId="328"/>
            <ac:picMk id="6" creationId="{9CEB373D-A40E-BAF4-A4C4-46C172BD9586}"/>
          </ac:picMkLst>
        </pc:picChg>
        <pc:picChg chg="mod">
          <ac:chgData name="William Curtiss" userId="S::william.curtiss@ssaihq.com::d137f763-b186-479c-9b5f-27f203d6f947" providerId="AD" clId="Web-{7E4F23F7-BE6B-47D5-859F-09AE616EDE4C}" dt="2022-07-28T18:14:01.327" v="14" actId="1076"/>
          <ac:picMkLst>
            <pc:docMk/>
            <pc:sldMk cId="3621092873" sldId="328"/>
            <ac:picMk id="7" creationId="{078A5EB9-97EA-F09F-9F62-4993824E1CC3}"/>
          </ac:picMkLst>
        </pc:picChg>
      </pc:sldChg>
    </pc:docChg>
  </pc:docChgLst>
  <pc:docChgLst>
    <pc:chgData name="William Curtiss" userId="S::william.curtiss@ssaihq.com::d137f763-b186-479c-9b5f-27f203d6f947" providerId="AD" clId="Web-{675C511E-5E38-4D65-8F16-877946E36CB0}"/>
    <pc:docChg chg="modSld">
      <pc:chgData name="William Curtiss" userId="S::william.curtiss@ssaihq.com::d137f763-b186-479c-9b5f-27f203d6f947" providerId="AD" clId="Web-{675C511E-5E38-4D65-8F16-877946E36CB0}" dt="2022-07-28T21:28:02.860" v="131" actId="1076"/>
      <pc:docMkLst>
        <pc:docMk/>
      </pc:docMkLst>
      <pc:sldChg chg="modSp">
        <pc:chgData name="William Curtiss" userId="S::william.curtiss@ssaihq.com::d137f763-b186-479c-9b5f-27f203d6f947" providerId="AD" clId="Web-{675C511E-5E38-4D65-8F16-877946E36CB0}" dt="2022-07-28T21:28:02.860" v="131" actId="1076"/>
        <pc:sldMkLst>
          <pc:docMk/>
          <pc:sldMk cId="2266891316" sldId="339"/>
        </pc:sldMkLst>
        <pc:spChg chg="mod">
          <ac:chgData name="William Curtiss" userId="S::william.curtiss@ssaihq.com::d137f763-b186-479c-9b5f-27f203d6f947" providerId="AD" clId="Web-{675C511E-5E38-4D65-8F16-877946E36CB0}" dt="2022-07-28T21:27:46.922" v="129" actId="20577"/>
          <ac:spMkLst>
            <pc:docMk/>
            <pc:sldMk cId="2266891316" sldId="339"/>
            <ac:spMk id="9" creationId="{7E89A594-D891-6710-2AE9-3136346FABD9}"/>
          </ac:spMkLst>
        </pc:spChg>
        <pc:graphicFrameChg chg="mod">
          <ac:chgData name="William Curtiss" userId="S::william.curtiss@ssaihq.com::d137f763-b186-479c-9b5f-27f203d6f947" providerId="AD" clId="Web-{675C511E-5E38-4D65-8F16-877946E36CB0}" dt="2022-07-28T21:28:02.860" v="131" actId="1076"/>
          <ac:graphicFrameMkLst>
            <pc:docMk/>
            <pc:sldMk cId="2266891316" sldId="339"/>
            <ac:graphicFrameMk id="11" creationId="{130D092A-FB96-6D49-A866-2C0C9ECB5118}"/>
          </ac:graphicFrameMkLst>
        </pc:graphicFrameChg>
      </pc:sldChg>
      <pc:sldChg chg="addSp delSp modSp delCm">
        <pc:chgData name="William Curtiss" userId="S::william.curtiss@ssaihq.com::d137f763-b186-479c-9b5f-27f203d6f947" providerId="AD" clId="Web-{675C511E-5E38-4D65-8F16-877946E36CB0}" dt="2022-07-28T21:25:39.374" v="122" actId="20577"/>
        <pc:sldMkLst>
          <pc:docMk/>
          <pc:sldMk cId="3785314269" sldId="344"/>
        </pc:sldMkLst>
        <pc:spChg chg="mod">
          <ac:chgData name="William Curtiss" userId="S::william.curtiss@ssaihq.com::d137f763-b186-479c-9b5f-27f203d6f947" providerId="AD" clId="Web-{675C511E-5E38-4D65-8F16-877946E36CB0}" dt="2022-07-28T21:25:39.374" v="122" actId="20577"/>
          <ac:spMkLst>
            <pc:docMk/>
            <pc:sldMk cId="3785314269" sldId="344"/>
            <ac:spMk id="2" creationId="{FE309BA5-0CDE-EC25-3E81-ED3F5940E87F}"/>
          </ac:spMkLst>
        </pc:spChg>
        <pc:spChg chg="mod">
          <ac:chgData name="William Curtiss" userId="S::william.curtiss@ssaihq.com::d137f763-b186-479c-9b5f-27f203d6f947" providerId="AD" clId="Web-{675C511E-5E38-4D65-8F16-877946E36CB0}" dt="2022-07-28T21:09:07.787" v="54"/>
          <ac:spMkLst>
            <pc:docMk/>
            <pc:sldMk cId="3785314269" sldId="344"/>
            <ac:spMk id="6" creationId="{C7DB09CE-A6BE-3386-A4D5-A93740877F6F}"/>
          </ac:spMkLst>
        </pc:spChg>
        <pc:spChg chg="mod">
          <ac:chgData name="William Curtiss" userId="S::william.curtiss@ssaihq.com::d137f763-b186-479c-9b5f-27f203d6f947" providerId="AD" clId="Web-{675C511E-5E38-4D65-8F16-877946E36CB0}" dt="2022-07-28T21:10:05.663" v="59" actId="1076"/>
          <ac:spMkLst>
            <pc:docMk/>
            <pc:sldMk cId="3785314269" sldId="344"/>
            <ac:spMk id="8" creationId="{A1EDDF1F-EB24-FE60-D0CE-471A6869B7CF}"/>
          </ac:spMkLst>
        </pc:spChg>
        <pc:spChg chg="add mod">
          <ac:chgData name="William Curtiss" userId="S::william.curtiss@ssaihq.com::d137f763-b186-479c-9b5f-27f203d6f947" providerId="AD" clId="Web-{675C511E-5E38-4D65-8F16-877946E36CB0}" dt="2022-07-28T21:12:28.476" v="68" actId="1076"/>
          <ac:spMkLst>
            <pc:docMk/>
            <pc:sldMk cId="3785314269" sldId="344"/>
            <ac:spMk id="17" creationId="{A0D7406F-4417-533B-A9F1-6E28C0AA6CC0}"/>
          </ac:spMkLst>
        </pc:spChg>
        <pc:spChg chg="add mod">
          <ac:chgData name="William Curtiss" userId="S::william.curtiss@ssaihq.com::d137f763-b186-479c-9b5f-27f203d6f947" providerId="AD" clId="Web-{675C511E-5E38-4D65-8F16-877946E36CB0}" dt="2022-07-28T21:13:00.164" v="75" actId="20577"/>
          <ac:spMkLst>
            <pc:docMk/>
            <pc:sldMk cId="3785314269" sldId="344"/>
            <ac:spMk id="18" creationId="{66F03811-F24D-E54E-1285-0E0C0454140B}"/>
          </ac:spMkLst>
        </pc:spChg>
        <pc:spChg chg="add mod">
          <ac:chgData name="William Curtiss" userId="S::william.curtiss@ssaihq.com::d137f763-b186-479c-9b5f-27f203d6f947" providerId="AD" clId="Web-{675C511E-5E38-4D65-8F16-877946E36CB0}" dt="2022-07-28T21:14:21.462" v="96" actId="20577"/>
          <ac:spMkLst>
            <pc:docMk/>
            <pc:sldMk cId="3785314269" sldId="344"/>
            <ac:spMk id="19" creationId="{DE4CDAE5-B5AA-F21C-2774-327B7DAB888F}"/>
          </ac:spMkLst>
        </pc:spChg>
        <pc:picChg chg="del">
          <ac:chgData name="William Curtiss" userId="S::william.curtiss@ssaihq.com::d137f763-b186-479c-9b5f-27f203d6f947" providerId="AD" clId="Web-{675C511E-5E38-4D65-8F16-877946E36CB0}" dt="2022-07-28T20:59:01.142" v="0"/>
          <ac:picMkLst>
            <pc:docMk/>
            <pc:sldMk cId="3785314269" sldId="344"/>
            <ac:picMk id="4" creationId="{FA8EB85E-ACE7-0D1A-F9A4-97CFBBE58DDA}"/>
          </ac:picMkLst>
        </pc:picChg>
        <pc:picChg chg="del">
          <ac:chgData name="William Curtiss" userId="S::william.curtiss@ssaihq.com::d137f763-b186-479c-9b5f-27f203d6f947" providerId="AD" clId="Web-{675C511E-5E38-4D65-8F16-877946E36CB0}" dt="2022-07-28T20:59:03.189" v="1"/>
          <ac:picMkLst>
            <pc:docMk/>
            <pc:sldMk cId="3785314269" sldId="344"/>
            <ac:picMk id="5" creationId="{2CE4AAB9-8FFF-2179-4ED2-F45D5FEBE017}"/>
          </ac:picMkLst>
        </pc:picChg>
        <pc:picChg chg="del">
          <ac:chgData name="William Curtiss" userId="S::william.curtiss@ssaihq.com::d137f763-b186-479c-9b5f-27f203d6f947" providerId="AD" clId="Web-{675C511E-5E38-4D65-8F16-877946E36CB0}" dt="2022-07-28T20:59:04.876" v="2"/>
          <ac:picMkLst>
            <pc:docMk/>
            <pc:sldMk cId="3785314269" sldId="344"/>
            <ac:picMk id="7" creationId="{E2DA58C4-41C7-3D74-E858-6088F0D054FE}"/>
          </ac:picMkLst>
        </pc:picChg>
        <pc:picChg chg="add mod">
          <ac:chgData name="William Curtiss" userId="S::william.curtiss@ssaihq.com::d137f763-b186-479c-9b5f-27f203d6f947" providerId="AD" clId="Web-{675C511E-5E38-4D65-8F16-877946E36CB0}" dt="2022-07-28T21:24:22.608" v="118"/>
          <ac:picMkLst>
            <pc:docMk/>
            <pc:sldMk cId="3785314269" sldId="344"/>
            <ac:picMk id="14" creationId="{86DA4B47-6C34-C03D-6AD6-39C2C6ADFAEF}"/>
          </ac:picMkLst>
        </pc:picChg>
        <pc:picChg chg="add mod">
          <ac:chgData name="William Curtiss" userId="S::william.curtiss@ssaihq.com::d137f763-b186-479c-9b5f-27f203d6f947" providerId="AD" clId="Web-{675C511E-5E38-4D65-8F16-877946E36CB0}" dt="2022-07-28T21:24:33.577" v="119"/>
          <ac:picMkLst>
            <pc:docMk/>
            <pc:sldMk cId="3785314269" sldId="344"/>
            <ac:picMk id="15" creationId="{66A53458-22B4-F6B5-5BAD-270332D9A459}"/>
          </ac:picMkLst>
        </pc:picChg>
        <pc:picChg chg="add mod">
          <ac:chgData name="William Curtiss" userId="S::william.curtiss@ssaihq.com::d137f763-b186-479c-9b5f-27f203d6f947" providerId="AD" clId="Web-{675C511E-5E38-4D65-8F16-877946E36CB0}" dt="2022-07-28T21:24:37.264" v="120"/>
          <ac:picMkLst>
            <pc:docMk/>
            <pc:sldMk cId="3785314269" sldId="344"/>
            <ac:picMk id="16" creationId="{67EAC6C3-3572-81D8-93CE-D82048CB5DD1}"/>
          </ac:picMkLst>
        </pc:picChg>
      </pc:sldChg>
    </pc:docChg>
  </pc:docChgLst>
  <pc:docChgLst>
    <pc:chgData name="Aliza White" userId="S::aliza.white@ssaihq.com::793a0421-166a-434f-9207-4dac682bd249" providerId="AD" clId="Web-{5C40216D-1C2B-3429-2AB2-9A91D773C1B8}"/>
    <pc:docChg chg="modSld">
      <pc:chgData name="Aliza White" userId="S::aliza.white@ssaihq.com::793a0421-166a-434f-9207-4dac682bd249" providerId="AD" clId="Web-{5C40216D-1C2B-3429-2AB2-9A91D773C1B8}" dt="2022-07-28T17:04:45.107" v="127" actId="14100"/>
      <pc:docMkLst>
        <pc:docMk/>
      </pc:docMkLst>
      <pc:sldChg chg="addSp delSp modSp mod modClrScheme modCm chgLayout">
        <pc:chgData name="Aliza White" userId="S::aliza.white@ssaihq.com::793a0421-166a-434f-9207-4dac682bd249" providerId="AD" clId="Web-{5C40216D-1C2B-3429-2AB2-9A91D773C1B8}" dt="2022-07-28T17:04:45.107" v="127" actId="14100"/>
        <pc:sldMkLst>
          <pc:docMk/>
          <pc:sldMk cId="3081419408" sldId="345"/>
        </pc:sldMkLst>
        <pc:spChg chg="mod">
          <ac:chgData name="Aliza White" userId="S::aliza.white@ssaihq.com::793a0421-166a-434f-9207-4dac682bd249" providerId="AD" clId="Web-{5C40216D-1C2B-3429-2AB2-9A91D773C1B8}" dt="2022-07-28T17:02:39.973" v="117" actId="1076"/>
          <ac:spMkLst>
            <pc:docMk/>
            <pc:sldMk cId="3081419408" sldId="345"/>
            <ac:spMk id="5" creationId="{C318317A-B509-3DB0-D5E2-8E8DA1A05BA8}"/>
          </ac:spMkLst>
        </pc:spChg>
        <pc:spChg chg="mod">
          <ac:chgData name="Aliza White" userId="S::aliza.white@ssaihq.com::793a0421-166a-434f-9207-4dac682bd249" providerId="AD" clId="Web-{5C40216D-1C2B-3429-2AB2-9A91D773C1B8}" dt="2022-07-28T16:52:07.244" v="15" actId="1076"/>
          <ac:spMkLst>
            <pc:docMk/>
            <pc:sldMk cId="3081419408" sldId="345"/>
            <ac:spMk id="6" creationId="{C63A60AC-AB97-F5D0-065D-E1D29AD8F7D8}"/>
          </ac:spMkLst>
        </pc:spChg>
        <pc:spChg chg="add mod">
          <ac:chgData name="Aliza White" userId="S::aliza.white@ssaihq.com::793a0421-166a-434f-9207-4dac682bd249" providerId="AD" clId="Web-{5C40216D-1C2B-3429-2AB2-9A91D773C1B8}" dt="2022-07-28T16:56:31.621" v="27" actId="1076"/>
          <ac:spMkLst>
            <pc:docMk/>
            <pc:sldMk cId="3081419408" sldId="345"/>
            <ac:spMk id="8" creationId="{7E79468C-85DC-89EB-736D-5BF0AB05E2B2}"/>
          </ac:spMkLst>
        </pc:spChg>
        <pc:spChg chg="add mod">
          <ac:chgData name="Aliza White" userId="S::aliza.white@ssaihq.com::793a0421-166a-434f-9207-4dac682bd249" providerId="AD" clId="Web-{5C40216D-1C2B-3429-2AB2-9A91D773C1B8}" dt="2022-07-28T16:56:53.200" v="32" actId="20577"/>
          <ac:spMkLst>
            <pc:docMk/>
            <pc:sldMk cId="3081419408" sldId="345"/>
            <ac:spMk id="9" creationId="{97C71292-BA29-C2AD-120E-E3E0C23AF644}"/>
          </ac:spMkLst>
        </pc:spChg>
        <pc:spChg chg="add mod">
          <ac:chgData name="Aliza White" userId="S::aliza.white@ssaihq.com::793a0421-166a-434f-9207-4dac682bd249" providerId="AD" clId="Web-{5C40216D-1C2B-3429-2AB2-9A91D773C1B8}" dt="2022-07-28T16:57:25.249" v="36" actId="20577"/>
          <ac:spMkLst>
            <pc:docMk/>
            <pc:sldMk cId="3081419408" sldId="345"/>
            <ac:spMk id="10" creationId="{8AC98FCF-DE3A-32C6-7B87-4C2523365BE4}"/>
          </ac:spMkLst>
        </pc:spChg>
        <pc:spChg chg="add mod">
          <ac:chgData name="Aliza White" userId="S::aliza.white@ssaihq.com::793a0421-166a-434f-9207-4dac682bd249" providerId="AD" clId="Web-{5C40216D-1C2B-3429-2AB2-9A91D773C1B8}" dt="2022-07-28T16:57:40.094" v="40" actId="20577"/>
          <ac:spMkLst>
            <pc:docMk/>
            <pc:sldMk cId="3081419408" sldId="345"/>
            <ac:spMk id="11" creationId="{478DA163-2F96-30C3-94BB-993D42F6D6B8}"/>
          </ac:spMkLst>
        </pc:spChg>
        <pc:spChg chg="add mod">
          <ac:chgData name="Aliza White" userId="S::aliza.white@ssaihq.com::793a0421-166a-434f-9207-4dac682bd249" providerId="AD" clId="Web-{5C40216D-1C2B-3429-2AB2-9A91D773C1B8}" dt="2022-07-28T16:57:53.204" v="44" actId="20577"/>
          <ac:spMkLst>
            <pc:docMk/>
            <pc:sldMk cId="3081419408" sldId="345"/>
            <ac:spMk id="12" creationId="{62747134-B693-2960-55D0-85EF1B0D4265}"/>
          </ac:spMkLst>
        </pc:spChg>
        <pc:spChg chg="mod">
          <ac:chgData name="Aliza White" userId="S::aliza.white@ssaihq.com::793a0421-166a-434f-9207-4dac682bd249" providerId="AD" clId="Web-{5C40216D-1C2B-3429-2AB2-9A91D773C1B8}" dt="2022-07-28T16:51:33.210" v="10" actId="1076"/>
          <ac:spMkLst>
            <pc:docMk/>
            <pc:sldMk cId="3081419408" sldId="345"/>
            <ac:spMk id="14" creationId="{C82B4EDA-BD89-C4F2-3679-9B5C9C4D24A2}"/>
          </ac:spMkLst>
        </pc:spChg>
        <pc:spChg chg="mod">
          <ac:chgData name="Aliza White" userId="S::aliza.white@ssaihq.com::793a0421-166a-434f-9207-4dac682bd249" providerId="AD" clId="Web-{5C40216D-1C2B-3429-2AB2-9A91D773C1B8}" dt="2022-07-28T17:02:34.723" v="116" actId="1076"/>
          <ac:spMkLst>
            <pc:docMk/>
            <pc:sldMk cId="3081419408" sldId="345"/>
            <ac:spMk id="15" creationId="{CEAC35B6-AD85-DFFA-C29F-55D69FA71DEF}"/>
          </ac:spMkLst>
        </pc:spChg>
        <pc:spChg chg="add mod">
          <ac:chgData name="Aliza White" userId="S::aliza.white@ssaihq.com::793a0421-166a-434f-9207-4dac682bd249" providerId="AD" clId="Web-{5C40216D-1C2B-3429-2AB2-9A91D773C1B8}" dt="2022-07-28T16:58:02.861" v="48" actId="20577"/>
          <ac:spMkLst>
            <pc:docMk/>
            <pc:sldMk cId="3081419408" sldId="345"/>
            <ac:spMk id="16" creationId="{BFE8D846-7824-7D0B-53B9-D86D5E4D2A14}"/>
          </ac:spMkLst>
        </pc:spChg>
        <pc:spChg chg="add mod">
          <ac:chgData name="Aliza White" userId="S::aliza.white@ssaihq.com::793a0421-166a-434f-9207-4dac682bd249" providerId="AD" clId="Web-{5C40216D-1C2B-3429-2AB2-9A91D773C1B8}" dt="2022-07-28T16:58:21.347" v="52" actId="1076"/>
          <ac:spMkLst>
            <pc:docMk/>
            <pc:sldMk cId="3081419408" sldId="345"/>
            <ac:spMk id="17" creationId="{24F78A10-DE5C-A60F-34C6-0DECB5F317BF}"/>
          </ac:spMkLst>
        </pc:spChg>
        <pc:spChg chg="add del mod">
          <ac:chgData name="Aliza White" userId="S::aliza.white@ssaihq.com::793a0421-166a-434f-9207-4dac682bd249" providerId="AD" clId="Web-{5C40216D-1C2B-3429-2AB2-9A91D773C1B8}" dt="2022-07-28T16:58:32.254" v="55"/>
          <ac:spMkLst>
            <pc:docMk/>
            <pc:sldMk cId="3081419408" sldId="345"/>
            <ac:spMk id="18" creationId="{019651A5-77A0-9806-03A3-8178415F7EE8}"/>
          </ac:spMkLst>
        </pc:spChg>
        <pc:spChg chg="add mod">
          <ac:chgData name="Aliza White" userId="S::aliza.white@ssaihq.com::793a0421-166a-434f-9207-4dac682bd249" providerId="AD" clId="Web-{5C40216D-1C2B-3429-2AB2-9A91D773C1B8}" dt="2022-07-28T16:58:49.067" v="59" actId="1076"/>
          <ac:spMkLst>
            <pc:docMk/>
            <pc:sldMk cId="3081419408" sldId="345"/>
            <ac:spMk id="19" creationId="{F7863975-8ADA-91FD-A00D-8B3202E99010}"/>
          </ac:spMkLst>
        </pc:spChg>
        <pc:spChg chg="add mod">
          <ac:chgData name="Aliza White" userId="S::aliza.white@ssaihq.com::793a0421-166a-434f-9207-4dac682bd249" providerId="AD" clId="Web-{5C40216D-1C2B-3429-2AB2-9A91D773C1B8}" dt="2022-07-28T16:58:59.615" v="62" actId="20577"/>
          <ac:spMkLst>
            <pc:docMk/>
            <pc:sldMk cId="3081419408" sldId="345"/>
            <ac:spMk id="20" creationId="{5FE532CD-DAA1-1580-735D-B00F553B1E74}"/>
          </ac:spMkLst>
        </pc:spChg>
        <pc:spChg chg="add mod">
          <ac:chgData name="Aliza White" userId="S::aliza.white@ssaihq.com::793a0421-166a-434f-9207-4dac682bd249" providerId="AD" clId="Web-{5C40216D-1C2B-3429-2AB2-9A91D773C1B8}" dt="2022-07-28T16:59:17.288" v="66" actId="1076"/>
          <ac:spMkLst>
            <pc:docMk/>
            <pc:sldMk cId="3081419408" sldId="345"/>
            <ac:spMk id="21" creationId="{FCB84B76-852A-2AEC-7A66-8F46C9A04097}"/>
          </ac:spMkLst>
        </pc:spChg>
        <pc:spChg chg="add mod">
          <ac:chgData name="Aliza White" userId="S::aliza.white@ssaihq.com::793a0421-166a-434f-9207-4dac682bd249" providerId="AD" clId="Web-{5C40216D-1C2B-3429-2AB2-9A91D773C1B8}" dt="2022-07-28T16:59:46.259" v="69" actId="20577"/>
          <ac:spMkLst>
            <pc:docMk/>
            <pc:sldMk cId="3081419408" sldId="345"/>
            <ac:spMk id="22" creationId="{F907278C-035F-2F0D-16F0-207644A08CF1}"/>
          </ac:spMkLst>
        </pc:spChg>
        <pc:spChg chg="add mod">
          <ac:chgData name="Aliza White" userId="S::aliza.white@ssaihq.com::793a0421-166a-434f-9207-4dac682bd249" providerId="AD" clId="Web-{5C40216D-1C2B-3429-2AB2-9A91D773C1B8}" dt="2022-07-28T16:59:57.213" v="75" actId="20577"/>
          <ac:spMkLst>
            <pc:docMk/>
            <pc:sldMk cId="3081419408" sldId="345"/>
            <ac:spMk id="23" creationId="{AAE90F75-E748-1B2B-8D7D-FEC7BE4300FC}"/>
          </ac:spMkLst>
        </pc:spChg>
        <pc:spChg chg="add del mod">
          <ac:chgData name="Aliza White" userId="S::aliza.white@ssaihq.com::793a0421-166a-434f-9207-4dac682bd249" providerId="AD" clId="Web-{5C40216D-1C2B-3429-2AB2-9A91D773C1B8}" dt="2022-07-28T17:00:15.073" v="80" actId="20577"/>
          <ac:spMkLst>
            <pc:docMk/>
            <pc:sldMk cId="3081419408" sldId="345"/>
            <ac:spMk id="24" creationId="{00B68826-DACC-48AE-8140-99CE881EEAAB}"/>
          </ac:spMkLst>
        </pc:spChg>
        <pc:spChg chg="add del mod">
          <ac:chgData name="Aliza White" userId="S::aliza.white@ssaihq.com::793a0421-166a-434f-9207-4dac682bd249" providerId="AD" clId="Web-{5C40216D-1C2B-3429-2AB2-9A91D773C1B8}" dt="2022-07-28T17:00:30.168" v="86" actId="20577"/>
          <ac:spMkLst>
            <pc:docMk/>
            <pc:sldMk cId="3081419408" sldId="345"/>
            <ac:spMk id="25" creationId="{08FA8B2F-CD6C-1632-A3F3-A3D7AB35E15E}"/>
          </ac:spMkLst>
        </pc:spChg>
        <pc:spChg chg="add mod">
          <ac:chgData name="Aliza White" userId="S::aliza.white@ssaihq.com::793a0421-166a-434f-9207-4dac682bd249" providerId="AD" clId="Web-{5C40216D-1C2B-3429-2AB2-9A91D773C1B8}" dt="2022-07-28T17:00:42.575" v="90" actId="20577"/>
          <ac:spMkLst>
            <pc:docMk/>
            <pc:sldMk cId="3081419408" sldId="345"/>
            <ac:spMk id="26" creationId="{644454B9-9A60-179E-2D47-2AB14D0A69AA}"/>
          </ac:spMkLst>
        </pc:spChg>
        <pc:spChg chg="add del mod">
          <ac:chgData name="Aliza White" userId="S::aliza.white@ssaihq.com::793a0421-166a-434f-9207-4dac682bd249" providerId="AD" clId="Web-{5C40216D-1C2B-3429-2AB2-9A91D773C1B8}" dt="2022-07-28T17:01:06.248" v="96" actId="20577"/>
          <ac:spMkLst>
            <pc:docMk/>
            <pc:sldMk cId="3081419408" sldId="345"/>
            <ac:spMk id="27" creationId="{687D6E5D-EA92-0B6F-16B0-0013E47BF025}"/>
          </ac:spMkLst>
        </pc:spChg>
        <pc:spChg chg="add mod">
          <ac:chgData name="Aliza White" userId="S::aliza.white@ssaihq.com::793a0421-166a-434f-9207-4dac682bd249" providerId="AD" clId="Web-{5C40216D-1C2B-3429-2AB2-9A91D773C1B8}" dt="2022-07-28T17:01:32.297" v="102" actId="1076"/>
          <ac:spMkLst>
            <pc:docMk/>
            <pc:sldMk cId="3081419408" sldId="345"/>
            <ac:spMk id="28" creationId="{65C5E63F-B707-3259-7BEC-C3961A4654BF}"/>
          </ac:spMkLst>
        </pc:spChg>
        <pc:spChg chg="add mod">
          <ac:chgData name="Aliza White" userId="S::aliza.white@ssaihq.com::793a0421-166a-434f-9207-4dac682bd249" providerId="AD" clId="Web-{5C40216D-1C2B-3429-2AB2-9A91D773C1B8}" dt="2022-07-28T17:01:40.876" v="105" actId="20577"/>
          <ac:spMkLst>
            <pc:docMk/>
            <pc:sldMk cId="3081419408" sldId="345"/>
            <ac:spMk id="29" creationId="{B6EF23B9-748D-2802-93E4-91A16EB5924C}"/>
          </ac:spMkLst>
        </pc:spChg>
        <pc:spChg chg="add mod">
          <ac:chgData name="Aliza White" userId="S::aliza.white@ssaihq.com::793a0421-166a-434f-9207-4dac682bd249" providerId="AD" clId="Web-{5C40216D-1C2B-3429-2AB2-9A91D773C1B8}" dt="2022-07-28T17:02:01.862" v="109" actId="20577"/>
          <ac:spMkLst>
            <pc:docMk/>
            <pc:sldMk cId="3081419408" sldId="345"/>
            <ac:spMk id="30" creationId="{69F244B2-3452-6CC0-5152-C2121EE2A367}"/>
          </ac:spMkLst>
        </pc:spChg>
        <pc:spChg chg="add mod">
          <ac:chgData name="Aliza White" userId="S::aliza.white@ssaihq.com::793a0421-166a-434f-9207-4dac682bd249" providerId="AD" clId="Web-{5C40216D-1C2B-3429-2AB2-9A91D773C1B8}" dt="2022-07-28T17:02:10.393" v="113" actId="20577"/>
          <ac:spMkLst>
            <pc:docMk/>
            <pc:sldMk cId="3081419408" sldId="345"/>
            <ac:spMk id="31" creationId="{3505E5BC-FE04-D549-1E95-5669F8383A00}"/>
          </ac:spMkLst>
        </pc:spChg>
        <pc:spChg chg="add mod">
          <ac:chgData name="Aliza White" userId="S::aliza.white@ssaihq.com::793a0421-166a-434f-9207-4dac682bd249" providerId="AD" clId="Web-{5C40216D-1C2B-3429-2AB2-9A91D773C1B8}" dt="2022-07-28T17:04:45.107" v="127" actId="14100"/>
          <ac:spMkLst>
            <pc:docMk/>
            <pc:sldMk cId="3081419408" sldId="345"/>
            <ac:spMk id="32" creationId="{82E3CBB3-52FA-BC7B-B8EA-AA17D792E23E}"/>
          </ac:spMkLst>
        </pc:spChg>
        <pc:picChg chg="mod">
          <ac:chgData name="Aliza White" userId="S::aliza.white@ssaihq.com::793a0421-166a-434f-9207-4dac682bd249" providerId="AD" clId="Web-{5C40216D-1C2B-3429-2AB2-9A91D773C1B8}" dt="2022-07-28T17:02:57.928" v="119" actId="14100"/>
          <ac:picMkLst>
            <pc:docMk/>
            <pc:sldMk cId="3081419408" sldId="345"/>
            <ac:picMk id="4" creationId="{AA6434DB-EC5E-D402-F504-BFFCC5AE9CCF}"/>
          </ac:picMkLst>
        </pc:picChg>
      </pc:sldChg>
    </pc:docChg>
  </pc:docChgLst>
  <pc:docChgLst>
    <pc:chgData name="Aliza White" userId="S::aliza.white@ssaihq.com::793a0421-166a-434f-9207-4dac682bd249" providerId="AD" clId="Web-{B0D3CBD7-086C-0FB7-177D-AD4F04A757C3}"/>
    <pc:docChg chg="modSld sldOrd">
      <pc:chgData name="Aliza White" userId="S::aliza.white@ssaihq.com::793a0421-166a-434f-9207-4dac682bd249" providerId="AD" clId="Web-{B0D3CBD7-086C-0FB7-177D-AD4F04A757C3}" dt="2022-07-28T19:32:13.564" v="410" actId="20577"/>
      <pc:docMkLst>
        <pc:docMk/>
      </pc:docMkLst>
      <pc:sldChg chg="modSp">
        <pc:chgData name="Aliza White" userId="S::aliza.white@ssaihq.com::793a0421-166a-434f-9207-4dac682bd249" providerId="AD" clId="Web-{B0D3CBD7-086C-0FB7-177D-AD4F04A757C3}" dt="2022-07-28T17:38:44.279" v="7" actId="20577"/>
        <pc:sldMkLst>
          <pc:docMk/>
          <pc:sldMk cId="381960746" sldId="308"/>
        </pc:sldMkLst>
        <pc:spChg chg="mod">
          <ac:chgData name="Aliza White" userId="S::aliza.white@ssaihq.com::793a0421-166a-434f-9207-4dac682bd249" providerId="AD" clId="Web-{B0D3CBD7-086C-0FB7-177D-AD4F04A757C3}" dt="2022-07-28T17:38:44.279" v="7" actId="20577"/>
          <ac:spMkLst>
            <pc:docMk/>
            <pc:sldMk cId="381960746" sldId="308"/>
            <ac:spMk id="2" creationId="{9C83B7D2-125E-CABE-C921-BAE81FEB00B6}"/>
          </ac:spMkLst>
        </pc:spChg>
      </pc:sldChg>
      <pc:sldChg chg="addSp delSp modSp modNotes">
        <pc:chgData name="Aliza White" userId="S::aliza.white@ssaihq.com::793a0421-166a-434f-9207-4dac682bd249" providerId="AD" clId="Web-{B0D3CBD7-086C-0FB7-177D-AD4F04A757C3}" dt="2022-07-28T19:10:21.425" v="375"/>
        <pc:sldMkLst>
          <pc:docMk/>
          <pc:sldMk cId="3512476589" sldId="322"/>
        </pc:sldMkLst>
        <pc:spChg chg="add del mod">
          <ac:chgData name="Aliza White" userId="S::aliza.white@ssaihq.com::793a0421-166a-434f-9207-4dac682bd249" providerId="AD" clId="Web-{B0D3CBD7-086C-0FB7-177D-AD4F04A757C3}" dt="2022-07-28T18:39:52.143" v="62"/>
          <ac:spMkLst>
            <pc:docMk/>
            <pc:sldMk cId="3512476589" sldId="322"/>
            <ac:spMk id="6" creationId="{49CC8E6E-04C5-13A7-2DF8-987674C23AA2}"/>
          </ac:spMkLst>
        </pc:spChg>
        <pc:spChg chg="add del mod">
          <ac:chgData name="Aliza White" userId="S::aliza.white@ssaihq.com::793a0421-166a-434f-9207-4dac682bd249" providerId="AD" clId="Web-{B0D3CBD7-086C-0FB7-177D-AD4F04A757C3}" dt="2022-07-28T18:40:00.112" v="66"/>
          <ac:spMkLst>
            <pc:docMk/>
            <pc:sldMk cId="3512476589" sldId="322"/>
            <ac:spMk id="7" creationId="{2150145D-70BE-1456-BA5B-F387A9A5260E}"/>
          </ac:spMkLst>
        </pc:spChg>
        <pc:spChg chg="mod">
          <ac:chgData name="Aliza White" userId="S::aliza.white@ssaihq.com::793a0421-166a-434f-9207-4dac682bd249" providerId="AD" clId="Web-{B0D3CBD7-086C-0FB7-177D-AD4F04A757C3}" dt="2022-07-28T17:49:08.597" v="13" actId="1076"/>
          <ac:spMkLst>
            <pc:docMk/>
            <pc:sldMk cId="3512476589" sldId="322"/>
            <ac:spMk id="28" creationId="{7E6B64BA-E247-2CBE-F841-FDB0BB89D063}"/>
          </ac:spMkLst>
        </pc:spChg>
      </pc:sldChg>
      <pc:sldChg chg="modNotes">
        <pc:chgData name="Aliza White" userId="S::aliza.white@ssaihq.com::793a0421-166a-434f-9207-4dac682bd249" providerId="AD" clId="Web-{B0D3CBD7-086C-0FB7-177D-AD4F04A757C3}" dt="2022-07-28T19:11:02.379" v="386"/>
        <pc:sldMkLst>
          <pc:docMk/>
          <pc:sldMk cId="977305015" sldId="323"/>
        </pc:sldMkLst>
      </pc:sldChg>
      <pc:sldChg chg="modNotes">
        <pc:chgData name="Aliza White" userId="S::aliza.white@ssaihq.com::793a0421-166a-434f-9207-4dac682bd249" providerId="AD" clId="Web-{B0D3CBD7-086C-0FB7-177D-AD4F04A757C3}" dt="2022-07-28T19:11:10.426" v="395"/>
        <pc:sldMkLst>
          <pc:docMk/>
          <pc:sldMk cId="1217683869" sldId="324"/>
        </pc:sldMkLst>
      </pc:sldChg>
      <pc:sldChg chg="modNotes">
        <pc:chgData name="Aliza White" userId="S::aliza.white@ssaihq.com::793a0421-166a-434f-9207-4dac682bd249" providerId="AD" clId="Web-{B0D3CBD7-086C-0FB7-177D-AD4F04A757C3}" dt="2022-07-28T19:11:20.458" v="396"/>
        <pc:sldMkLst>
          <pc:docMk/>
          <pc:sldMk cId="199376171" sldId="325"/>
        </pc:sldMkLst>
      </pc:sldChg>
      <pc:sldChg chg="modNotes">
        <pc:chgData name="Aliza White" userId="S::aliza.white@ssaihq.com::793a0421-166a-434f-9207-4dac682bd249" providerId="AD" clId="Web-{B0D3CBD7-086C-0FB7-177D-AD4F04A757C3}" dt="2022-07-28T19:11:29.161" v="397"/>
        <pc:sldMkLst>
          <pc:docMk/>
          <pc:sldMk cId="2107934378" sldId="326"/>
        </pc:sldMkLst>
      </pc:sldChg>
      <pc:sldChg chg="modSp ord modCm modNotes">
        <pc:chgData name="Aliza White" userId="S::aliza.white@ssaihq.com::793a0421-166a-434f-9207-4dac682bd249" providerId="AD" clId="Web-{B0D3CBD7-086C-0FB7-177D-AD4F04A757C3}" dt="2022-07-28T19:04:30.944" v="351" actId="20577"/>
        <pc:sldMkLst>
          <pc:docMk/>
          <pc:sldMk cId="3621092873" sldId="328"/>
        </pc:sldMkLst>
        <pc:spChg chg="mod">
          <ac:chgData name="Aliza White" userId="S::aliza.white@ssaihq.com::793a0421-166a-434f-9207-4dac682bd249" providerId="AD" clId="Web-{B0D3CBD7-086C-0FB7-177D-AD4F04A757C3}" dt="2022-07-28T19:04:30.944" v="351" actId="20577"/>
          <ac:spMkLst>
            <pc:docMk/>
            <pc:sldMk cId="3621092873" sldId="328"/>
            <ac:spMk id="8" creationId="{89FDD881-6206-9C3A-0F1B-29B31CE00BD3}"/>
          </ac:spMkLst>
        </pc:spChg>
        <pc:spChg chg="mod">
          <ac:chgData name="Aliza White" userId="S::aliza.white@ssaihq.com::793a0421-166a-434f-9207-4dac682bd249" providerId="AD" clId="Web-{B0D3CBD7-086C-0FB7-177D-AD4F04A757C3}" dt="2022-07-28T18:14:37.293" v="41" actId="1076"/>
          <ac:spMkLst>
            <pc:docMk/>
            <pc:sldMk cId="3621092873" sldId="328"/>
            <ac:spMk id="9" creationId="{BEC080D5-7480-A40E-F699-F57F51A6F117}"/>
          </ac:spMkLst>
        </pc:spChg>
        <pc:picChg chg="mod">
          <ac:chgData name="Aliza White" userId="S::aliza.white@ssaihq.com::793a0421-166a-434f-9207-4dac682bd249" providerId="AD" clId="Web-{B0D3CBD7-086C-0FB7-177D-AD4F04A757C3}" dt="2022-07-28T18:14:39.434" v="42" actId="1076"/>
          <ac:picMkLst>
            <pc:docMk/>
            <pc:sldMk cId="3621092873" sldId="328"/>
            <ac:picMk id="6" creationId="{9CEB373D-A40E-BAF4-A4C4-46C172BD9586}"/>
          </ac:picMkLst>
        </pc:picChg>
        <pc:picChg chg="mod">
          <ac:chgData name="Aliza White" userId="S::aliza.white@ssaihq.com::793a0421-166a-434f-9207-4dac682bd249" providerId="AD" clId="Web-{B0D3CBD7-086C-0FB7-177D-AD4F04A757C3}" dt="2022-07-28T18:14:35.887" v="40" actId="1076"/>
          <ac:picMkLst>
            <pc:docMk/>
            <pc:sldMk cId="3621092873" sldId="328"/>
            <ac:picMk id="7" creationId="{078A5EB9-97EA-F09F-9F62-4993824E1CC3}"/>
          </ac:picMkLst>
        </pc:picChg>
      </pc:sldChg>
      <pc:sldChg chg="modSp modCm modNotes">
        <pc:chgData name="Aliza White" userId="S::aliza.white@ssaihq.com::793a0421-166a-434f-9207-4dac682bd249" providerId="AD" clId="Web-{B0D3CBD7-086C-0FB7-177D-AD4F04A757C3}" dt="2022-07-28T19:17:30.674" v="408" actId="14100"/>
        <pc:sldMkLst>
          <pc:docMk/>
          <pc:sldMk cId="2563359508" sldId="329"/>
        </pc:sldMkLst>
        <pc:spChg chg="mod">
          <ac:chgData name="Aliza White" userId="S::aliza.white@ssaihq.com::793a0421-166a-434f-9207-4dac682bd249" providerId="AD" clId="Web-{B0D3CBD7-086C-0FB7-177D-AD4F04A757C3}" dt="2022-07-28T19:17:26.768" v="407" actId="20577"/>
          <ac:spMkLst>
            <pc:docMk/>
            <pc:sldMk cId="2563359508" sldId="329"/>
            <ac:spMk id="5" creationId="{7DEC312F-2592-A14B-C61C-45135C7F7935}"/>
          </ac:spMkLst>
        </pc:spChg>
        <pc:picChg chg="mod">
          <ac:chgData name="Aliza White" userId="S::aliza.white@ssaihq.com::793a0421-166a-434f-9207-4dac682bd249" providerId="AD" clId="Web-{B0D3CBD7-086C-0FB7-177D-AD4F04A757C3}" dt="2022-07-28T19:17:30.674" v="408" actId="14100"/>
          <ac:picMkLst>
            <pc:docMk/>
            <pc:sldMk cId="2563359508" sldId="329"/>
            <ac:picMk id="6" creationId="{8C4C3B14-2C74-FBC9-EDB1-FCAD18E94563}"/>
          </ac:picMkLst>
        </pc:picChg>
      </pc:sldChg>
      <pc:sldChg chg="modNotes">
        <pc:chgData name="Aliza White" userId="S::aliza.white@ssaihq.com::793a0421-166a-434f-9207-4dac682bd249" providerId="AD" clId="Web-{B0D3CBD7-086C-0FB7-177D-AD4F04A757C3}" dt="2022-07-28T18:56:07.067" v="333"/>
        <pc:sldMkLst>
          <pc:docMk/>
          <pc:sldMk cId="239096696" sldId="330"/>
        </pc:sldMkLst>
      </pc:sldChg>
      <pc:sldChg chg="modNotes">
        <pc:chgData name="Aliza White" userId="S::aliza.white@ssaihq.com::793a0421-166a-434f-9207-4dac682bd249" providerId="AD" clId="Web-{B0D3CBD7-086C-0FB7-177D-AD4F04A757C3}" dt="2022-07-28T18:57:37.054" v="339"/>
        <pc:sldMkLst>
          <pc:docMk/>
          <pc:sldMk cId="816777102" sldId="331"/>
        </pc:sldMkLst>
      </pc:sldChg>
      <pc:sldChg chg="modSp modCm modNotes">
        <pc:chgData name="Aliza White" userId="S::aliza.white@ssaihq.com::793a0421-166a-434f-9207-4dac682bd249" providerId="AD" clId="Web-{B0D3CBD7-086C-0FB7-177D-AD4F04A757C3}" dt="2022-07-28T19:07:11.152" v="368"/>
        <pc:sldMkLst>
          <pc:docMk/>
          <pc:sldMk cId="2580147789" sldId="332"/>
        </pc:sldMkLst>
        <pc:graphicFrameChg chg="modGraphic">
          <ac:chgData name="Aliza White" userId="S::aliza.white@ssaihq.com::793a0421-166a-434f-9207-4dac682bd249" providerId="AD" clId="Web-{B0D3CBD7-086C-0FB7-177D-AD4F04A757C3}" dt="2022-07-28T17:47:40.125" v="11" actId="20577"/>
          <ac:graphicFrameMkLst>
            <pc:docMk/>
            <pc:sldMk cId="2580147789" sldId="332"/>
            <ac:graphicFrameMk id="6" creationId="{7E0CE3E2-E81F-ED39-D06A-01C6ACB74C2F}"/>
          </ac:graphicFrameMkLst>
        </pc:graphicFrameChg>
      </pc:sldChg>
      <pc:sldChg chg="addSp delSp modSp mod ord modClrScheme chgLayout">
        <pc:chgData name="Aliza White" userId="S::aliza.white@ssaihq.com::793a0421-166a-434f-9207-4dac682bd249" providerId="AD" clId="Web-{B0D3CBD7-086C-0FB7-177D-AD4F04A757C3}" dt="2022-07-28T19:32:13.564" v="410" actId="20577"/>
        <pc:sldMkLst>
          <pc:docMk/>
          <pc:sldMk cId="1220578412" sldId="336"/>
        </pc:sldMkLst>
        <pc:spChg chg="add del mod">
          <ac:chgData name="Aliza White" userId="S::aliza.white@ssaihq.com::793a0421-166a-434f-9207-4dac682bd249" providerId="AD" clId="Web-{B0D3CBD7-086C-0FB7-177D-AD4F04A757C3}" dt="2022-07-28T18:10:55.317" v="26" actId="20577"/>
          <ac:spMkLst>
            <pc:docMk/>
            <pc:sldMk cId="1220578412" sldId="336"/>
            <ac:spMk id="3" creationId="{2E0285A7-7A05-800F-2816-3ACF6825ECD2}"/>
          </ac:spMkLst>
        </pc:spChg>
        <pc:spChg chg="mod">
          <ac:chgData name="Aliza White" userId="S::aliza.white@ssaihq.com::793a0421-166a-434f-9207-4dac682bd249" providerId="AD" clId="Web-{B0D3CBD7-086C-0FB7-177D-AD4F04A757C3}" dt="2022-07-28T19:32:13.564" v="410" actId="20577"/>
          <ac:spMkLst>
            <pc:docMk/>
            <pc:sldMk cId="1220578412" sldId="336"/>
            <ac:spMk id="6" creationId="{E8C6F939-D9B3-4938-F24F-44274A286210}"/>
          </ac:spMkLst>
        </pc:spChg>
        <pc:spChg chg="mod">
          <ac:chgData name="Aliza White" userId="S::aliza.white@ssaihq.com::793a0421-166a-434f-9207-4dac682bd249" providerId="AD" clId="Web-{B0D3CBD7-086C-0FB7-177D-AD4F04A757C3}" dt="2022-07-28T19:32:09.314" v="409" actId="20577"/>
          <ac:spMkLst>
            <pc:docMk/>
            <pc:sldMk cId="1220578412" sldId="336"/>
            <ac:spMk id="8" creationId="{8505A180-92E2-E8DA-AFE9-D558829F5E29}"/>
          </ac:spMkLst>
        </pc:spChg>
      </pc:sldChg>
      <pc:sldChg chg="modSp">
        <pc:chgData name="Aliza White" userId="S::aliza.white@ssaihq.com::793a0421-166a-434f-9207-4dac682bd249" providerId="AD" clId="Web-{B0D3CBD7-086C-0FB7-177D-AD4F04A757C3}" dt="2022-07-28T17:57:08.851" v="17" actId="20577"/>
        <pc:sldMkLst>
          <pc:docMk/>
          <pc:sldMk cId="2626586305" sldId="342"/>
        </pc:sldMkLst>
        <pc:spChg chg="mod">
          <ac:chgData name="Aliza White" userId="S::aliza.white@ssaihq.com::793a0421-166a-434f-9207-4dac682bd249" providerId="AD" clId="Web-{B0D3CBD7-086C-0FB7-177D-AD4F04A757C3}" dt="2022-07-28T17:57:08.851" v="17" actId="20577"/>
          <ac:spMkLst>
            <pc:docMk/>
            <pc:sldMk cId="2626586305" sldId="342"/>
            <ac:spMk id="3" creationId="{1E0180BF-8604-49B1-650F-226DE8B25440}"/>
          </ac:spMkLst>
        </pc:spChg>
      </pc:sldChg>
      <pc:sldChg chg="modNotes">
        <pc:chgData name="Aliza White" userId="S::aliza.white@ssaihq.com::793a0421-166a-434f-9207-4dac682bd249" providerId="AD" clId="Web-{B0D3CBD7-086C-0FB7-177D-AD4F04A757C3}" dt="2022-07-28T18:55:43.410" v="329"/>
        <pc:sldMkLst>
          <pc:docMk/>
          <pc:sldMk cId="3822244855" sldId="343"/>
        </pc:sldMkLst>
      </pc:sldChg>
      <pc:sldChg chg="modNotes">
        <pc:chgData name="Aliza White" userId="S::aliza.white@ssaihq.com::793a0421-166a-434f-9207-4dac682bd249" providerId="AD" clId="Web-{B0D3CBD7-086C-0FB7-177D-AD4F04A757C3}" dt="2022-07-28T18:44:37.731" v="192"/>
        <pc:sldMkLst>
          <pc:docMk/>
          <pc:sldMk cId="3785314269" sldId="344"/>
        </pc:sldMkLst>
      </pc:sldChg>
      <pc:sldChg chg="mod ord modShow">
        <pc:chgData name="Aliza White" userId="S::aliza.white@ssaihq.com::793a0421-166a-434f-9207-4dac682bd249" providerId="AD" clId="Web-{B0D3CBD7-086C-0FB7-177D-AD4F04A757C3}" dt="2022-07-28T18:03:51.786" v="23"/>
        <pc:sldMkLst>
          <pc:docMk/>
          <pc:sldMk cId="3081419408" sldId="345"/>
        </pc:sldMkLst>
      </pc:sldChg>
    </pc:docChg>
  </pc:docChgLst>
  <pc:docChgLst>
    <pc:chgData name="William Curtiss" userId="S::william.curtiss@ssaihq.com::d137f763-b186-479c-9b5f-27f203d6f947" providerId="AD" clId="Web-{35D3D7A1-29DA-4114-A629-7C67EBD82B80}"/>
    <pc:docChg chg="modSld">
      <pc:chgData name="William Curtiss" userId="S::william.curtiss@ssaihq.com::d137f763-b186-479c-9b5f-27f203d6f947" providerId="AD" clId="Web-{35D3D7A1-29DA-4114-A629-7C67EBD82B80}" dt="2022-07-28T16:55:19.287" v="4" actId="1076"/>
      <pc:docMkLst>
        <pc:docMk/>
      </pc:docMkLst>
      <pc:sldChg chg="modSp">
        <pc:chgData name="William Curtiss" userId="S::william.curtiss@ssaihq.com::d137f763-b186-479c-9b5f-27f203d6f947" providerId="AD" clId="Web-{35D3D7A1-29DA-4114-A629-7C67EBD82B80}" dt="2022-07-28T16:55:19.287" v="4" actId="1076"/>
        <pc:sldMkLst>
          <pc:docMk/>
          <pc:sldMk cId="3081419408" sldId="345"/>
        </pc:sldMkLst>
        <pc:spChg chg="mod">
          <ac:chgData name="William Curtiss" userId="S::william.curtiss@ssaihq.com::d137f763-b186-479c-9b5f-27f203d6f947" providerId="AD" clId="Web-{35D3D7A1-29DA-4114-A629-7C67EBD82B80}" dt="2022-07-28T16:54:59.630" v="2" actId="1076"/>
          <ac:spMkLst>
            <pc:docMk/>
            <pc:sldMk cId="3081419408" sldId="345"/>
            <ac:spMk id="6" creationId="{C63A60AC-AB97-F5D0-065D-E1D29AD8F7D8}"/>
          </ac:spMkLst>
        </pc:spChg>
        <pc:spChg chg="mod">
          <ac:chgData name="William Curtiss" userId="S::william.curtiss@ssaihq.com::d137f763-b186-479c-9b5f-27f203d6f947" providerId="AD" clId="Web-{35D3D7A1-29DA-4114-A629-7C67EBD82B80}" dt="2022-07-28T16:55:19.287" v="4" actId="1076"/>
          <ac:spMkLst>
            <pc:docMk/>
            <pc:sldMk cId="3081419408" sldId="345"/>
            <ac:spMk id="14" creationId="{C82B4EDA-BD89-C4F2-3679-9B5C9C4D24A2}"/>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CE692B-BF1C-459B-87B1-68A86A29062D}" type="doc">
      <dgm:prSet loTypeId="urn:microsoft.com/office/officeart/2005/8/layout/process2" loCatId="process" qsTypeId="urn:microsoft.com/office/officeart/2005/8/quickstyle/simple1" qsCatId="simple" csTypeId="urn:microsoft.com/office/officeart/2005/8/colors/accent6_1" csCatId="accent6" phldr="1"/>
      <dgm:spPr/>
    </dgm:pt>
    <dgm:pt modelId="{2DB72375-AE08-4CE6-A8EC-DB1BB1AE667F}">
      <dgm:prSet phldrT="[Text]" phldr="0" custT="1"/>
      <dgm:spPr/>
      <dgm:t>
        <a:bodyPr/>
        <a:lstStyle/>
        <a:p>
          <a:pPr rtl="0"/>
          <a:r>
            <a:rPr lang="en-US" sz="2000">
              <a:solidFill>
                <a:schemeClr val="tx1">
                  <a:lumMod val="75000"/>
                  <a:lumOff val="25000"/>
                </a:schemeClr>
              </a:solidFill>
              <a:latin typeface="Century Gothic"/>
            </a:rPr>
            <a:t>Shapefile + Survey123</a:t>
          </a:r>
        </a:p>
      </dgm:t>
    </dgm:pt>
    <dgm:pt modelId="{4DFE284E-C750-491C-8BEB-519E1601F1BA}" type="parTrans" cxnId="{457C8B8B-5478-4A8F-BCA0-EC27C87B9DD8}">
      <dgm:prSet/>
      <dgm:spPr/>
      <dgm:t>
        <a:bodyPr/>
        <a:lstStyle/>
        <a:p>
          <a:endParaRPr lang="en-US"/>
        </a:p>
      </dgm:t>
    </dgm:pt>
    <dgm:pt modelId="{C1E0966E-9046-431D-8B7A-A5258174A1E5}" type="sibTrans" cxnId="{457C8B8B-5478-4A8F-BCA0-EC27C87B9DD8}">
      <dgm:prSet/>
      <dgm:spPr>
        <a:solidFill>
          <a:srgbClr val="BBD3B1"/>
        </a:solidFill>
        <a:ln>
          <a:solidFill>
            <a:srgbClr val="548235"/>
          </a:solidFill>
        </a:ln>
      </dgm:spPr>
      <dgm:t>
        <a:bodyPr/>
        <a:lstStyle/>
        <a:p>
          <a:endParaRPr lang="en-US"/>
        </a:p>
      </dgm:t>
    </dgm:pt>
    <dgm:pt modelId="{C9D0E54A-DDE6-4704-B09D-B1762698DC83}">
      <dgm:prSet phldrT="[Text]" phldr="0" custT="1"/>
      <dgm:spPr/>
      <dgm:t>
        <a:bodyPr/>
        <a:lstStyle/>
        <a:p>
          <a:pPr rtl="0"/>
          <a:r>
            <a:rPr lang="en-US" sz="2000">
              <a:solidFill>
                <a:schemeClr val="tx1">
                  <a:lumMod val="75000"/>
                  <a:lumOff val="25000"/>
                </a:schemeClr>
              </a:solidFill>
              <a:latin typeface="Century Gothic"/>
            </a:rPr>
            <a:t>Ground validation of possible beetle infestation points</a:t>
          </a:r>
        </a:p>
      </dgm:t>
    </dgm:pt>
    <dgm:pt modelId="{AF27B56D-D0FB-4FED-9732-ADBEF8E47F5B}" type="parTrans" cxnId="{26574908-F470-4B58-8E92-561A3128B965}">
      <dgm:prSet/>
      <dgm:spPr/>
      <dgm:t>
        <a:bodyPr/>
        <a:lstStyle/>
        <a:p>
          <a:endParaRPr lang="en-US"/>
        </a:p>
      </dgm:t>
    </dgm:pt>
    <dgm:pt modelId="{3F26AB15-AECF-44E8-8085-E75185C730AA}" type="sibTrans" cxnId="{26574908-F470-4B58-8E92-561A3128B965}">
      <dgm:prSet/>
      <dgm:spPr>
        <a:ln>
          <a:solidFill>
            <a:srgbClr val="548235"/>
          </a:solidFill>
        </a:ln>
      </dgm:spPr>
      <dgm:t>
        <a:bodyPr/>
        <a:lstStyle/>
        <a:p>
          <a:endParaRPr lang="en-US"/>
        </a:p>
      </dgm:t>
    </dgm:pt>
    <dgm:pt modelId="{E1D9D26E-F527-447D-B91C-B3F3746BA64D}">
      <dgm:prSet phldrT="[Text]" phldr="0" custT="1"/>
      <dgm:spPr/>
      <dgm:t>
        <a:bodyPr/>
        <a:lstStyle/>
        <a:p>
          <a:pPr rtl="0"/>
          <a:r>
            <a:rPr lang="en-US" sz="2000">
              <a:solidFill>
                <a:schemeClr val="tx1">
                  <a:lumMod val="75000"/>
                  <a:lumOff val="25000"/>
                </a:schemeClr>
              </a:solidFill>
              <a:latin typeface="Century Gothic"/>
            </a:rPr>
            <a:t>Control points of healthy vegetation</a:t>
          </a:r>
        </a:p>
      </dgm:t>
    </dgm:pt>
    <dgm:pt modelId="{0B62DCED-1DA5-4AF6-B88B-4C5C239903B6}" type="parTrans" cxnId="{EE9CD7A0-09A1-43D0-9DE3-931EB8CE7C85}">
      <dgm:prSet/>
      <dgm:spPr/>
      <dgm:t>
        <a:bodyPr/>
        <a:lstStyle/>
        <a:p>
          <a:endParaRPr lang="en-US"/>
        </a:p>
      </dgm:t>
    </dgm:pt>
    <dgm:pt modelId="{259F9AFC-DF39-4CA8-8901-6838C6D12BFA}" type="sibTrans" cxnId="{EE9CD7A0-09A1-43D0-9DE3-931EB8CE7C85}">
      <dgm:prSet/>
      <dgm:spPr/>
      <dgm:t>
        <a:bodyPr/>
        <a:lstStyle/>
        <a:p>
          <a:endParaRPr lang="en-US"/>
        </a:p>
      </dgm:t>
    </dgm:pt>
    <dgm:pt modelId="{82E0F92B-BB15-490F-971D-B111437C9498}" type="pres">
      <dgm:prSet presAssocID="{98CE692B-BF1C-459B-87B1-68A86A29062D}" presName="linearFlow" presStyleCnt="0">
        <dgm:presLayoutVars>
          <dgm:resizeHandles val="exact"/>
        </dgm:presLayoutVars>
      </dgm:prSet>
      <dgm:spPr/>
    </dgm:pt>
    <dgm:pt modelId="{D6A90257-B454-4C5D-86DA-90955322E0A3}" type="pres">
      <dgm:prSet presAssocID="{2DB72375-AE08-4CE6-A8EC-DB1BB1AE667F}" presName="node" presStyleLbl="node1" presStyleIdx="0" presStyleCnt="3">
        <dgm:presLayoutVars>
          <dgm:bulletEnabled val="1"/>
        </dgm:presLayoutVars>
      </dgm:prSet>
      <dgm:spPr/>
    </dgm:pt>
    <dgm:pt modelId="{AED7F630-0CC1-4480-AFD1-147A8E01D6E7}" type="pres">
      <dgm:prSet presAssocID="{C1E0966E-9046-431D-8B7A-A5258174A1E5}" presName="sibTrans" presStyleLbl="sibTrans2D1" presStyleIdx="0" presStyleCnt="2"/>
      <dgm:spPr/>
    </dgm:pt>
    <dgm:pt modelId="{945A3831-2911-4404-A2C1-F02E8A91124A}" type="pres">
      <dgm:prSet presAssocID="{C1E0966E-9046-431D-8B7A-A5258174A1E5}" presName="connectorText" presStyleLbl="sibTrans2D1" presStyleIdx="0" presStyleCnt="2"/>
      <dgm:spPr/>
    </dgm:pt>
    <dgm:pt modelId="{CD27923D-7ED9-461B-B21A-0FBB98D6560C}" type="pres">
      <dgm:prSet presAssocID="{C9D0E54A-DDE6-4704-B09D-B1762698DC83}" presName="node" presStyleLbl="node1" presStyleIdx="1" presStyleCnt="3">
        <dgm:presLayoutVars>
          <dgm:bulletEnabled val="1"/>
        </dgm:presLayoutVars>
      </dgm:prSet>
      <dgm:spPr/>
    </dgm:pt>
    <dgm:pt modelId="{20959C41-990F-4815-802E-7ADB625E9A94}" type="pres">
      <dgm:prSet presAssocID="{3F26AB15-AECF-44E8-8085-E75185C730AA}" presName="sibTrans" presStyleLbl="sibTrans2D1" presStyleIdx="1" presStyleCnt="2"/>
      <dgm:spPr/>
    </dgm:pt>
    <dgm:pt modelId="{BED6962C-14CD-4A15-8D9A-FFE1F774FBB6}" type="pres">
      <dgm:prSet presAssocID="{3F26AB15-AECF-44E8-8085-E75185C730AA}" presName="connectorText" presStyleLbl="sibTrans2D1" presStyleIdx="1" presStyleCnt="2"/>
      <dgm:spPr/>
    </dgm:pt>
    <dgm:pt modelId="{3EAA6A99-E801-4416-9F8E-6AD43BB9B4B5}" type="pres">
      <dgm:prSet presAssocID="{E1D9D26E-F527-447D-B91C-B3F3746BA64D}" presName="node" presStyleLbl="node1" presStyleIdx="2" presStyleCnt="3">
        <dgm:presLayoutVars>
          <dgm:bulletEnabled val="1"/>
        </dgm:presLayoutVars>
      </dgm:prSet>
      <dgm:spPr/>
    </dgm:pt>
  </dgm:ptLst>
  <dgm:cxnLst>
    <dgm:cxn modelId="{26574908-F470-4B58-8E92-561A3128B965}" srcId="{98CE692B-BF1C-459B-87B1-68A86A29062D}" destId="{C9D0E54A-DDE6-4704-B09D-B1762698DC83}" srcOrd="1" destOrd="0" parTransId="{AF27B56D-D0FB-4FED-9732-ADBEF8E47F5B}" sibTransId="{3F26AB15-AECF-44E8-8085-E75185C730AA}"/>
    <dgm:cxn modelId="{FC4B1362-B1B5-4D49-A788-F25078A92ED4}" type="presOf" srcId="{98CE692B-BF1C-459B-87B1-68A86A29062D}" destId="{82E0F92B-BB15-490F-971D-B111437C9498}" srcOrd="0" destOrd="0" presId="urn:microsoft.com/office/officeart/2005/8/layout/process2"/>
    <dgm:cxn modelId="{AC0DA46D-57C5-4015-A79B-DEA01AFACA84}" type="presOf" srcId="{C1E0966E-9046-431D-8B7A-A5258174A1E5}" destId="{AED7F630-0CC1-4480-AFD1-147A8E01D6E7}" srcOrd="0" destOrd="0" presId="urn:microsoft.com/office/officeart/2005/8/layout/process2"/>
    <dgm:cxn modelId="{3A96AF84-60CC-4D6A-AEE3-7F8634875F82}" type="presOf" srcId="{3F26AB15-AECF-44E8-8085-E75185C730AA}" destId="{20959C41-990F-4815-802E-7ADB625E9A94}" srcOrd="0" destOrd="0" presId="urn:microsoft.com/office/officeart/2005/8/layout/process2"/>
    <dgm:cxn modelId="{053EDA85-A457-461E-B922-F00FE97C9B1C}" type="presOf" srcId="{2DB72375-AE08-4CE6-A8EC-DB1BB1AE667F}" destId="{D6A90257-B454-4C5D-86DA-90955322E0A3}" srcOrd="0" destOrd="0" presId="urn:microsoft.com/office/officeart/2005/8/layout/process2"/>
    <dgm:cxn modelId="{39003D8B-14F0-4F51-AF69-6D1BB07B2305}" type="presOf" srcId="{3F26AB15-AECF-44E8-8085-E75185C730AA}" destId="{BED6962C-14CD-4A15-8D9A-FFE1F774FBB6}" srcOrd="1" destOrd="0" presId="urn:microsoft.com/office/officeart/2005/8/layout/process2"/>
    <dgm:cxn modelId="{457C8B8B-5478-4A8F-BCA0-EC27C87B9DD8}" srcId="{98CE692B-BF1C-459B-87B1-68A86A29062D}" destId="{2DB72375-AE08-4CE6-A8EC-DB1BB1AE667F}" srcOrd="0" destOrd="0" parTransId="{4DFE284E-C750-491C-8BEB-519E1601F1BA}" sibTransId="{C1E0966E-9046-431D-8B7A-A5258174A1E5}"/>
    <dgm:cxn modelId="{EE9CD7A0-09A1-43D0-9DE3-931EB8CE7C85}" srcId="{98CE692B-BF1C-459B-87B1-68A86A29062D}" destId="{E1D9D26E-F527-447D-B91C-B3F3746BA64D}" srcOrd="2" destOrd="0" parTransId="{0B62DCED-1DA5-4AF6-B88B-4C5C239903B6}" sibTransId="{259F9AFC-DF39-4CA8-8901-6838C6D12BFA}"/>
    <dgm:cxn modelId="{DF9D34A2-3C2F-4AFA-9661-074AB471A7AC}" type="presOf" srcId="{E1D9D26E-F527-447D-B91C-B3F3746BA64D}" destId="{3EAA6A99-E801-4416-9F8E-6AD43BB9B4B5}" srcOrd="0" destOrd="0" presId="urn:microsoft.com/office/officeart/2005/8/layout/process2"/>
    <dgm:cxn modelId="{1062AFA3-BBB4-4E20-8A97-0D17676BCBDF}" type="presOf" srcId="{C9D0E54A-DDE6-4704-B09D-B1762698DC83}" destId="{CD27923D-7ED9-461B-B21A-0FBB98D6560C}" srcOrd="0" destOrd="0" presId="urn:microsoft.com/office/officeart/2005/8/layout/process2"/>
    <dgm:cxn modelId="{18DC28DE-ACE7-4F67-A404-D1D34E1A46C1}" type="presOf" srcId="{C1E0966E-9046-431D-8B7A-A5258174A1E5}" destId="{945A3831-2911-4404-A2C1-F02E8A91124A}" srcOrd="1" destOrd="0" presId="urn:microsoft.com/office/officeart/2005/8/layout/process2"/>
    <dgm:cxn modelId="{D4A45C8D-988E-44D4-8434-5FFE9F32BEB5}" type="presParOf" srcId="{82E0F92B-BB15-490F-971D-B111437C9498}" destId="{D6A90257-B454-4C5D-86DA-90955322E0A3}" srcOrd="0" destOrd="0" presId="urn:microsoft.com/office/officeart/2005/8/layout/process2"/>
    <dgm:cxn modelId="{ADFD0BF8-09FC-4179-99A3-0CA2C8C6B0D3}" type="presParOf" srcId="{82E0F92B-BB15-490F-971D-B111437C9498}" destId="{AED7F630-0CC1-4480-AFD1-147A8E01D6E7}" srcOrd="1" destOrd="0" presId="urn:microsoft.com/office/officeart/2005/8/layout/process2"/>
    <dgm:cxn modelId="{BA401DDA-15FD-4A11-A649-93281A370E97}" type="presParOf" srcId="{AED7F630-0CC1-4480-AFD1-147A8E01D6E7}" destId="{945A3831-2911-4404-A2C1-F02E8A91124A}" srcOrd="0" destOrd="0" presId="urn:microsoft.com/office/officeart/2005/8/layout/process2"/>
    <dgm:cxn modelId="{DA334075-19C5-4789-AAB5-0E5AC6BC3D49}" type="presParOf" srcId="{82E0F92B-BB15-490F-971D-B111437C9498}" destId="{CD27923D-7ED9-461B-B21A-0FBB98D6560C}" srcOrd="2" destOrd="0" presId="urn:microsoft.com/office/officeart/2005/8/layout/process2"/>
    <dgm:cxn modelId="{0EEBAC1F-FA7C-40C7-B849-7DE4F386282C}" type="presParOf" srcId="{82E0F92B-BB15-490F-971D-B111437C9498}" destId="{20959C41-990F-4815-802E-7ADB625E9A94}" srcOrd="3" destOrd="0" presId="urn:microsoft.com/office/officeart/2005/8/layout/process2"/>
    <dgm:cxn modelId="{8D618718-DA7C-4E15-8D60-875D4FAABB1E}" type="presParOf" srcId="{20959C41-990F-4815-802E-7ADB625E9A94}" destId="{BED6962C-14CD-4A15-8D9A-FFE1F774FBB6}" srcOrd="0" destOrd="0" presId="urn:microsoft.com/office/officeart/2005/8/layout/process2"/>
    <dgm:cxn modelId="{33D82734-5472-483E-9A84-E87A824E4E80}" type="presParOf" srcId="{82E0F92B-BB15-490F-971D-B111437C9498}" destId="{3EAA6A99-E801-4416-9F8E-6AD43BB9B4B5}" srcOrd="4"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490885-24EC-41A6-AA5C-E738FA3A009D}" type="doc">
      <dgm:prSet loTypeId="urn:microsoft.com/office/officeart/2005/8/layout/lProcess1" loCatId="process" qsTypeId="urn:microsoft.com/office/officeart/2005/8/quickstyle/simple1" qsCatId="simple" csTypeId="urn:microsoft.com/office/officeart/2005/8/colors/accent6_3" csCatId="accent6" phldr="1"/>
      <dgm:spPr/>
    </dgm:pt>
    <dgm:pt modelId="{B08F29AB-9D87-4407-9152-854FCDF4304D}">
      <dgm:prSet phldrT="[Text]" phldr="0" custT="1"/>
      <dgm:spPr>
        <a:solidFill>
          <a:srgbClr val="F8CBAD"/>
        </a:solidFill>
        <a:ln w="28575">
          <a:solidFill>
            <a:srgbClr val="FF791A"/>
          </a:solidFill>
        </a:ln>
      </dgm:spPr>
      <dgm:t>
        <a:bodyPr/>
        <a:lstStyle/>
        <a:p>
          <a:pPr rtl="0"/>
          <a:r>
            <a:rPr lang="en-US" sz="1800">
              <a:solidFill>
                <a:schemeClr val="tx1">
                  <a:lumMod val="75000"/>
                  <a:lumOff val="25000"/>
                </a:schemeClr>
              </a:solidFill>
              <a:latin typeface="Century Gothic"/>
            </a:rPr>
            <a:t>Re-project raster datasets</a:t>
          </a:r>
        </a:p>
      </dgm:t>
    </dgm:pt>
    <dgm:pt modelId="{C56949DC-2BAB-431C-A862-4D7EA8581777}" type="parTrans" cxnId="{75653243-B374-4ACC-B6C8-5F80E9DC1C37}">
      <dgm:prSet/>
      <dgm:spPr/>
      <dgm:t>
        <a:bodyPr/>
        <a:lstStyle/>
        <a:p>
          <a:endParaRPr lang="en-US" sz="1600"/>
        </a:p>
      </dgm:t>
    </dgm:pt>
    <dgm:pt modelId="{61896511-7320-47D1-9115-3E390B06C4C4}" type="sibTrans" cxnId="{75653243-B374-4ACC-B6C8-5F80E9DC1C37}">
      <dgm:prSet/>
      <dgm:spPr/>
      <dgm:t>
        <a:bodyPr/>
        <a:lstStyle/>
        <a:p>
          <a:endParaRPr lang="en-US" sz="1600"/>
        </a:p>
      </dgm:t>
    </dgm:pt>
    <dgm:pt modelId="{EAD467CC-E8C2-488A-8BE1-6E248E0F6F57}">
      <dgm:prSet phldrT="[Text]" phldr="0" custT="1"/>
      <dgm:spPr>
        <a:solidFill>
          <a:srgbClr val="E2F1D9"/>
        </a:solidFill>
        <a:ln w="28575">
          <a:solidFill>
            <a:srgbClr val="548235"/>
          </a:solidFill>
        </a:ln>
      </dgm:spPr>
      <dgm:t>
        <a:bodyPr/>
        <a:lstStyle/>
        <a:p>
          <a:pPr rtl="0"/>
          <a:r>
            <a:rPr lang="en-US" sz="1800">
              <a:solidFill>
                <a:schemeClr val="tx1">
                  <a:lumMod val="75000"/>
                  <a:lumOff val="25000"/>
                </a:schemeClr>
              </a:solidFill>
              <a:latin typeface="Century Gothic"/>
            </a:rPr>
            <a:t> Clip raster to study area using Extract by Mask</a:t>
          </a:r>
        </a:p>
      </dgm:t>
    </dgm:pt>
    <dgm:pt modelId="{C20212BC-B814-4B84-8DEA-DA31C37834E2}" type="parTrans" cxnId="{4DB8D5AC-CB12-4ACE-BBCD-4CA7A6209325}">
      <dgm:prSet/>
      <dgm:spPr/>
      <dgm:t>
        <a:bodyPr/>
        <a:lstStyle/>
        <a:p>
          <a:endParaRPr lang="en-US" sz="1600"/>
        </a:p>
      </dgm:t>
    </dgm:pt>
    <dgm:pt modelId="{CF61BB7D-E654-4863-91FA-98E4D7F99AB3}" type="sibTrans" cxnId="{4DB8D5AC-CB12-4ACE-BBCD-4CA7A6209325}">
      <dgm:prSet/>
      <dgm:spPr/>
      <dgm:t>
        <a:bodyPr/>
        <a:lstStyle/>
        <a:p>
          <a:endParaRPr lang="en-US" sz="1600"/>
        </a:p>
      </dgm:t>
    </dgm:pt>
    <dgm:pt modelId="{954BC9C6-4A94-4607-851F-09CB8B76B3FE}">
      <dgm:prSet phldrT="[Text]" phldr="0" custT="1"/>
      <dgm:spPr>
        <a:solidFill>
          <a:srgbClr val="92BCE3"/>
        </a:solidFill>
        <a:ln w="28575">
          <a:solidFill>
            <a:srgbClr val="5B9BD5"/>
          </a:solidFill>
        </a:ln>
      </dgm:spPr>
      <dgm:t>
        <a:bodyPr/>
        <a:lstStyle/>
        <a:p>
          <a:pPr rtl="0"/>
          <a:r>
            <a:rPr lang="en-US" sz="1800">
              <a:solidFill>
                <a:schemeClr val="tx1">
                  <a:lumMod val="75000"/>
                  <a:lumOff val="25000"/>
                </a:schemeClr>
              </a:solidFill>
              <a:latin typeface="Century Gothic"/>
            </a:rPr>
            <a:t> Export raster files as </a:t>
          </a:r>
          <a:r>
            <a:rPr lang="en-US" sz="1800" err="1">
              <a:solidFill>
                <a:schemeClr val="tx1">
                  <a:lumMod val="75000"/>
                  <a:lumOff val="25000"/>
                </a:schemeClr>
              </a:solidFill>
              <a:latin typeface="Century Gothic"/>
            </a:rPr>
            <a:t>NetCDF</a:t>
          </a:r>
          <a:r>
            <a:rPr lang="en-US" sz="1800">
              <a:solidFill>
                <a:schemeClr val="tx1">
                  <a:lumMod val="75000"/>
                  <a:lumOff val="25000"/>
                </a:schemeClr>
              </a:solidFill>
              <a:latin typeface="Century Gothic"/>
            </a:rPr>
            <a:t> or tiff </a:t>
          </a:r>
        </a:p>
      </dgm:t>
    </dgm:pt>
    <dgm:pt modelId="{A282F31B-9AA3-41E9-8296-4DF3969520B6}" type="parTrans" cxnId="{1ADFD7B6-74BA-4835-B091-B26CEE38D27D}">
      <dgm:prSet/>
      <dgm:spPr/>
      <dgm:t>
        <a:bodyPr/>
        <a:lstStyle/>
        <a:p>
          <a:endParaRPr lang="en-US" sz="1600"/>
        </a:p>
      </dgm:t>
    </dgm:pt>
    <dgm:pt modelId="{8493A149-3662-46A1-A72E-184397504FA8}" type="sibTrans" cxnId="{1ADFD7B6-74BA-4835-B091-B26CEE38D27D}">
      <dgm:prSet/>
      <dgm:spPr/>
      <dgm:t>
        <a:bodyPr/>
        <a:lstStyle/>
        <a:p>
          <a:endParaRPr lang="en-US" sz="1600"/>
        </a:p>
      </dgm:t>
    </dgm:pt>
    <dgm:pt modelId="{BD630C00-5832-4466-AC11-5D78B788ED02}">
      <dgm:prSet phldr="0" custT="1"/>
      <dgm:spPr>
        <a:solidFill>
          <a:srgbClr val="FFF3CC"/>
        </a:solidFill>
        <a:ln w="28575">
          <a:solidFill>
            <a:srgbClr val="BF9025"/>
          </a:solidFill>
        </a:ln>
      </dgm:spPr>
      <dgm:t>
        <a:bodyPr/>
        <a:lstStyle/>
        <a:p>
          <a:pPr rtl="0"/>
          <a:r>
            <a:rPr lang="en-US" sz="1800">
              <a:solidFill>
                <a:schemeClr val="tx1">
                  <a:lumMod val="75000"/>
                  <a:lumOff val="25000"/>
                </a:schemeClr>
              </a:solidFill>
              <a:latin typeface="Century Gothic"/>
            </a:rPr>
            <a:t> Use R scripting to reshape data into a tabular dataset</a:t>
          </a:r>
        </a:p>
      </dgm:t>
    </dgm:pt>
    <dgm:pt modelId="{B1912B07-BD6A-4C04-99BF-CDCE51BBB85D}" type="parTrans" cxnId="{19923738-1AD2-4A32-8D30-9EC1D103EA6D}">
      <dgm:prSet/>
      <dgm:spPr/>
      <dgm:t>
        <a:bodyPr/>
        <a:lstStyle/>
        <a:p>
          <a:endParaRPr lang="en-US" sz="1600"/>
        </a:p>
      </dgm:t>
    </dgm:pt>
    <dgm:pt modelId="{122BBD98-2464-4757-8B7A-1EDA7D50A23D}" type="sibTrans" cxnId="{19923738-1AD2-4A32-8D30-9EC1D103EA6D}">
      <dgm:prSet/>
      <dgm:spPr/>
      <dgm:t>
        <a:bodyPr/>
        <a:lstStyle/>
        <a:p>
          <a:endParaRPr lang="en-US" sz="1600"/>
        </a:p>
      </dgm:t>
    </dgm:pt>
    <dgm:pt modelId="{2A27FE9E-2406-7D4B-A48D-DD4795878971}" type="pres">
      <dgm:prSet presAssocID="{63490885-24EC-41A6-AA5C-E738FA3A009D}" presName="Name0" presStyleCnt="0">
        <dgm:presLayoutVars>
          <dgm:dir/>
          <dgm:animLvl val="lvl"/>
          <dgm:resizeHandles val="exact"/>
        </dgm:presLayoutVars>
      </dgm:prSet>
      <dgm:spPr/>
    </dgm:pt>
    <dgm:pt modelId="{EB7799E0-E05E-2F4B-AF0A-968EA2D8F80F}" type="pres">
      <dgm:prSet presAssocID="{B08F29AB-9D87-4407-9152-854FCDF4304D}" presName="vertFlow" presStyleCnt="0"/>
      <dgm:spPr/>
    </dgm:pt>
    <dgm:pt modelId="{C688D6EF-ABB1-FE4F-923A-8D54C8508CFC}" type="pres">
      <dgm:prSet presAssocID="{B08F29AB-9D87-4407-9152-854FCDF4304D}" presName="header" presStyleLbl="node1" presStyleIdx="0" presStyleCnt="4" custScaleY="245848"/>
      <dgm:spPr/>
    </dgm:pt>
    <dgm:pt modelId="{64B5645F-BF63-6D4A-990F-65463A17939A}" type="pres">
      <dgm:prSet presAssocID="{B08F29AB-9D87-4407-9152-854FCDF4304D}" presName="hSp" presStyleCnt="0"/>
      <dgm:spPr/>
    </dgm:pt>
    <dgm:pt modelId="{E0F93FDA-AA58-4C4B-B7BB-10EFD1F42E90}" type="pres">
      <dgm:prSet presAssocID="{EAD467CC-E8C2-488A-8BE1-6E248E0F6F57}" presName="vertFlow" presStyleCnt="0"/>
      <dgm:spPr/>
    </dgm:pt>
    <dgm:pt modelId="{2EE90A26-98A4-0746-A704-981DEC533ACF}" type="pres">
      <dgm:prSet presAssocID="{EAD467CC-E8C2-488A-8BE1-6E248E0F6F57}" presName="header" presStyleLbl="node1" presStyleIdx="1" presStyleCnt="4" custScaleY="246095"/>
      <dgm:spPr/>
    </dgm:pt>
    <dgm:pt modelId="{6AE80D14-0618-E44E-A4C8-E03870B04F6F}" type="pres">
      <dgm:prSet presAssocID="{EAD467CC-E8C2-488A-8BE1-6E248E0F6F57}" presName="hSp" presStyleCnt="0"/>
      <dgm:spPr/>
    </dgm:pt>
    <dgm:pt modelId="{15EBB0F8-42CD-F248-AC58-00AC0E7B794D}" type="pres">
      <dgm:prSet presAssocID="{954BC9C6-4A94-4607-851F-09CB8B76B3FE}" presName="vertFlow" presStyleCnt="0"/>
      <dgm:spPr/>
    </dgm:pt>
    <dgm:pt modelId="{A3E02886-A0EF-C945-982F-94AD05B6722B}" type="pres">
      <dgm:prSet presAssocID="{954BC9C6-4A94-4607-851F-09CB8B76B3FE}" presName="header" presStyleLbl="node1" presStyleIdx="2" presStyleCnt="4" custScaleY="247246"/>
      <dgm:spPr/>
    </dgm:pt>
    <dgm:pt modelId="{5C9DB909-11C5-164D-8E49-F197245A1492}" type="pres">
      <dgm:prSet presAssocID="{954BC9C6-4A94-4607-851F-09CB8B76B3FE}" presName="hSp" presStyleCnt="0"/>
      <dgm:spPr/>
    </dgm:pt>
    <dgm:pt modelId="{27BDCB63-BB0C-F34A-8E8C-210C0B727FF6}" type="pres">
      <dgm:prSet presAssocID="{BD630C00-5832-4466-AC11-5D78B788ED02}" presName="vertFlow" presStyleCnt="0"/>
      <dgm:spPr/>
    </dgm:pt>
    <dgm:pt modelId="{BE659A4F-1351-BB41-AC60-49EE093282F8}" type="pres">
      <dgm:prSet presAssocID="{BD630C00-5832-4466-AC11-5D78B788ED02}" presName="header" presStyleLbl="node1" presStyleIdx="3" presStyleCnt="4" custScaleY="246182"/>
      <dgm:spPr/>
    </dgm:pt>
  </dgm:ptLst>
  <dgm:cxnLst>
    <dgm:cxn modelId="{F9321829-688F-E140-8129-A8B285E055FD}" type="presOf" srcId="{954BC9C6-4A94-4607-851F-09CB8B76B3FE}" destId="{A3E02886-A0EF-C945-982F-94AD05B6722B}" srcOrd="0" destOrd="0" presId="urn:microsoft.com/office/officeart/2005/8/layout/lProcess1"/>
    <dgm:cxn modelId="{19923738-1AD2-4A32-8D30-9EC1D103EA6D}" srcId="{63490885-24EC-41A6-AA5C-E738FA3A009D}" destId="{BD630C00-5832-4466-AC11-5D78B788ED02}" srcOrd="3" destOrd="0" parTransId="{B1912B07-BD6A-4C04-99BF-CDCE51BBB85D}" sibTransId="{122BBD98-2464-4757-8B7A-1EDA7D50A23D}"/>
    <dgm:cxn modelId="{75653243-B374-4ACC-B6C8-5F80E9DC1C37}" srcId="{63490885-24EC-41A6-AA5C-E738FA3A009D}" destId="{B08F29AB-9D87-4407-9152-854FCDF4304D}" srcOrd="0" destOrd="0" parTransId="{C56949DC-2BAB-431C-A862-4D7EA8581777}" sibTransId="{61896511-7320-47D1-9115-3E390B06C4C4}"/>
    <dgm:cxn modelId="{364D1C8B-5656-4849-B94F-2EA47FDE0A2D}" type="presOf" srcId="{B08F29AB-9D87-4407-9152-854FCDF4304D}" destId="{C688D6EF-ABB1-FE4F-923A-8D54C8508CFC}" srcOrd="0" destOrd="0" presId="urn:microsoft.com/office/officeart/2005/8/layout/lProcess1"/>
    <dgm:cxn modelId="{4DB8D5AC-CB12-4ACE-BBCD-4CA7A6209325}" srcId="{63490885-24EC-41A6-AA5C-E738FA3A009D}" destId="{EAD467CC-E8C2-488A-8BE1-6E248E0F6F57}" srcOrd="1" destOrd="0" parTransId="{C20212BC-B814-4B84-8DEA-DA31C37834E2}" sibTransId="{CF61BB7D-E654-4863-91FA-98E4D7F99AB3}"/>
    <dgm:cxn modelId="{1ADFD7B6-74BA-4835-B091-B26CEE38D27D}" srcId="{63490885-24EC-41A6-AA5C-E738FA3A009D}" destId="{954BC9C6-4A94-4607-851F-09CB8B76B3FE}" srcOrd="2" destOrd="0" parTransId="{A282F31B-9AA3-41E9-8296-4DF3969520B6}" sibTransId="{8493A149-3662-46A1-A72E-184397504FA8}"/>
    <dgm:cxn modelId="{071419D1-F75D-1D4D-9F37-DA14C50B6110}" type="presOf" srcId="{63490885-24EC-41A6-AA5C-E738FA3A009D}" destId="{2A27FE9E-2406-7D4B-A48D-DD4795878971}" srcOrd="0" destOrd="0" presId="urn:microsoft.com/office/officeart/2005/8/layout/lProcess1"/>
    <dgm:cxn modelId="{3F278FDD-D764-C945-B904-A9D3E9CB2C96}" type="presOf" srcId="{EAD467CC-E8C2-488A-8BE1-6E248E0F6F57}" destId="{2EE90A26-98A4-0746-A704-981DEC533ACF}" srcOrd="0" destOrd="0" presId="urn:microsoft.com/office/officeart/2005/8/layout/lProcess1"/>
    <dgm:cxn modelId="{6063C1F0-2F06-C247-B420-07DA427B9101}" type="presOf" srcId="{BD630C00-5832-4466-AC11-5D78B788ED02}" destId="{BE659A4F-1351-BB41-AC60-49EE093282F8}" srcOrd="0" destOrd="0" presId="urn:microsoft.com/office/officeart/2005/8/layout/lProcess1"/>
    <dgm:cxn modelId="{29F6966C-3ED2-6A4E-A33D-2DAEE0DAC8B4}" type="presParOf" srcId="{2A27FE9E-2406-7D4B-A48D-DD4795878971}" destId="{EB7799E0-E05E-2F4B-AF0A-968EA2D8F80F}" srcOrd="0" destOrd="0" presId="urn:microsoft.com/office/officeart/2005/8/layout/lProcess1"/>
    <dgm:cxn modelId="{C2B64C58-33FD-8D4C-AFF2-CEB0EA273841}" type="presParOf" srcId="{EB7799E0-E05E-2F4B-AF0A-968EA2D8F80F}" destId="{C688D6EF-ABB1-FE4F-923A-8D54C8508CFC}" srcOrd="0" destOrd="0" presId="urn:microsoft.com/office/officeart/2005/8/layout/lProcess1"/>
    <dgm:cxn modelId="{6B037D3E-C8C1-4140-BE64-DA6CB5282BE2}" type="presParOf" srcId="{2A27FE9E-2406-7D4B-A48D-DD4795878971}" destId="{64B5645F-BF63-6D4A-990F-65463A17939A}" srcOrd="1" destOrd="0" presId="urn:microsoft.com/office/officeart/2005/8/layout/lProcess1"/>
    <dgm:cxn modelId="{FE7E52E9-DB2B-8A44-B3BB-AC291667A06B}" type="presParOf" srcId="{2A27FE9E-2406-7D4B-A48D-DD4795878971}" destId="{E0F93FDA-AA58-4C4B-B7BB-10EFD1F42E90}" srcOrd="2" destOrd="0" presId="urn:microsoft.com/office/officeart/2005/8/layout/lProcess1"/>
    <dgm:cxn modelId="{CA59AE49-B774-3246-B558-2928DBBEBB8B}" type="presParOf" srcId="{E0F93FDA-AA58-4C4B-B7BB-10EFD1F42E90}" destId="{2EE90A26-98A4-0746-A704-981DEC533ACF}" srcOrd="0" destOrd="0" presId="urn:microsoft.com/office/officeart/2005/8/layout/lProcess1"/>
    <dgm:cxn modelId="{DDAB101C-F1A6-4B44-895A-F2587E9D304B}" type="presParOf" srcId="{2A27FE9E-2406-7D4B-A48D-DD4795878971}" destId="{6AE80D14-0618-E44E-A4C8-E03870B04F6F}" srcOrd="3" destOrd="0" presId="urn:microsoft.com/office/officeart/2005/8/layout/lProcess1"/>
    <dgm:cxn modelId="{F3D820B1-0A0E-844A-915C-B9CE92E0BF48}" type="presParOf" srcId="{2A27FE9E-2406-7D4B-A48D-DD4795878971}" destId="{15EBB0F8-42CD-F248-AC58-00AC0E7B794D}" srcOrd="4" destOrd="0" presId="urn:microsoft.com/office/officeart/2005/8/layout/lProcess1"/>
    <dgm:cxn modelId="{1691A097-513E-4042-9785-CFAA8ABD7D85}" type="presParOf" srcId="{15EBB0F8-42CD-F248-AC58-00AC0E7B794D}" destId="{A3E02886-A0EF-C945-982F-94AD05B6722B}" srcOrd="0" destOrd="0" presId="urn:microsoft.com/office/officeart/2005/8/layout/lProcess1"/>
    <dgm:cxn modelId="{876AAE5C-B48B-A343-95B4-5AD9DF80FAFD}" type="presParOf" srcId="{2A27FE9E-2406-7D4B-A48D-DD4795878971}" destId="{5C9DB909-11C5-164D-8E49-F197245A1492}" srcOrd="5" destOrd="0" presId="urn:microsoft.com/office/officeart/2005/8/layout/lProcess1"/>
    <dgm:cxn modelId="{2351950B-F46E-FE46-A2EE-AFCF1077EA20}" type="presParOf" srcId="{2A27FE9E-2406-7D4B-A48D-DD4795878971}" destId="{27BDCB63-BB0C-F34A-8E8C-210C0B727FF6}" srcOrd="6" destOrd="0" presId="urn:microsoft.com/office/officeart/2005/8/layout/lProcess1"/>
    <dgm:cxn modelId="{D90F2851-4E87-F746-8FF0-56C4D73708D6}" type="presParOf" srcId="{27BDCB63-BB0C-F34A-8E8C-210C0B727FF6}" destId="{BE659A4F-1351-BB41-AC60-49EE093282F8}" srcOrd="0" destOrd="0" presId="urn:microsoft.com/office/officeart/2005/8/layout/lProcess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E421D57-C7E8-4B4A-B054-2B08A0F4945A}" type="doc">
      <dgm:prSet loTypeId="urn:microsoft.com/office/officeart/2005/8/layout/process5" loCatId="process" qsTypeId="urn:microsoft.com/office/officeart/2005/8/quickstyle/simple3" qsCatId="simple" csTypeId="urn:microsoft.com/office/officeart/2005/8/colors/colorful1" csCatId="colorful" phldr="1"/>
      <dgm:spPr/>
      <dgm:t>
        <a:bodyPr/>
        <a:lstStyle/>
        <a:p>
          <a:endParaRPr lang="en-US"/>
        </a:p>
      </dgm:t>
    </dgm:pt>
    <dgm:pt modelId="{5BE02BD7-F97B-4DD4-B417-B81B3508C94D}">
      <dgm:prSet phldrT="[Text]" phldr="0" custT="1"/>
      <dgm:spPr>
        <a:solidFill>
          <a:schemeClr val="accent2">
            <a:lumMod val="60000"/>
            <a:lumOff val="40000"/>
          </a:schemeClr>
        </a:solidFill>
        <a:ln w="12700">
          <a:solidFill>
            <a:srgbClr val="FF791A"/>
          </a:solidFill>
        </a:ln>
      </dgm:spPr>
      <dgm:t>
        <a:bodyPr/>
        <a:lstStyle/>
        <a:p>
          <a:pPr rtl="0"/>
          <a:r>
            <a:rPr lang="en-US" sz="1800" b="1">
              <a:solidFill>
                <a:schemeClr val="tx1">
                  <a:lumMod val="75000"/>
                  <a:lumOff val="25000"/>
                </a:schemeClr>
              </a:solidFill>
              <a:latin typeface="Century Gothic"/>
            </a:rPr>
            <a:t>Data </a:t>
          </a:r>
        </a:p>
        <a:p>
          <a:pPr rtl="0"/>
          <a:r>
            <a:rPr lang="en-US" sz="1800" b="1">
              <a:solidFill>
                <a:schemeClr val="tx1">
                  <a:lumMod val="75000"/>
                  <a:lumOff val="25000"/>
                </a:schemeClr>
              </a:solidFill>
              <a:latin typeface="Century Gothic"/>
            </a:rPr>
            <a:t>Processing</a:t>
          </a:r>
        </a:p>
        <a:p>
          <a:pPr rtl="0"/>
          <a:r>
            <a:rPr lang="en-US" sz="1800" b="1">
              <a:solidFill>
                <a:schemeClr val="tx1">
                  <a:lumMod val="75000"/>
                  <a:lumOff val="25000"/>
                </a:schemeClr>
              </a:solidFill>
              <a:latin typeface="Century Gothic"/>
            </a:rPr>
            <a:t>Preparation</a:t>
          </a:r>
        </a:p>
      </dgm:t>
    </dgm:pt>
    <dgm:pt modelId="{1D1644C1-C986-43AA-B88B-D11E66D5B1FA}" type="parTrans" cxnId="{C27E6D0F-AE20-4BF8-8F44-9A21F5F0BE08}">
      <dgm:prSet/>
      <dgm:spPr/>
      <dgm:t>
        <a:bodyPr/>
        <a:lstStyle/>
        <a:p>
          <a:endParaRPr lang="en-US"/>
        </a:p>
      </dgm:t>
    </dgm:pt>
    <dgm:pt modelId="{DAC950CC-F87E-4160-8005-B28C359BDF79}" type="sibTrans" cxnId="{C27E6D0F-AE20-4BF8-8F44-9A21F5F0BE08}">
      <dgm:prSet/>
      <dgm:spPr>
        <a:ln>
          <a:solidFill>
            <a:srgbClr val="FF791A"/>
          </a:solidFill>
        </a:ln>
      </dgm:spPr>
      <dgm:t>
        <a:bodyPr/>
        <a:lstStyle/>
        <a:p>
          <a:endParaRPr lang="en-US"/>
        </a:p>
      </dgm:t>
    </dgm:pt>
    <dgm:pt modelId="{99721C9C-1801-4080-86ED-F2E946A3A1B1}">
      <dgm:prSet phldrT="[Text]" phldr="0" custT="1"/>
      <dgm:spPr>
        <a:solidFill>
          <a:schemeClr val="accent6">
            <a:lumMod val="60000"/>
            <a:lumOff val="40000"/>
          </a:schemeClr>
        </a:solidFill>
        <a:ln w="12700">
          <a:solidFill>
            <a:srgbClr val="548235"/>
          </a:solidFill>
        </a:ln>
      </dgm:spPr>
      <dgm:t>
        <a:bodyPr/>
        <a:lstStyle/>
        <a:p>
          <a:pPr rtl="0"/>
          <a:r>
            <a:rPr lang="en-US" sz="1800" b="1">
              <a:solidFill>
                <a:schemeClr val="tx1">
                  <a:lumMod val="75000"/>
                  <a:lumOff val="25000"/>
                </a:schemeClr>
              </a:solidFill>
              <a:latin typeface="Century Gothic"/>
            </a:rPr>
            <a:t>Change Analysis</a:t>
          </a:r>
        </a:p>
      </dgm:t>
    </dgm:pt>
    <dgm:pt modelId="{F9880856-FE8F-4F15-A2FB-7E0B4437375D}" type="parTrans" cxnId="{B6668565-C541-45AE-A85B-1C6427F7C61A}">
      <dgm:prSet/>
      <dgm:spPr/>
      <dgm:t>
        <a:bodyPr/>
        <a:lstStyle/>
        <a:p>
          <a:endParaRPr lang="en-US"/>
        </a:p>
      </dgm:t>
    </dgm:pt>
    <dgm:pt modelId="{1B26BCCC-75D3-4122-9898-9652F3BC871D}" type="sibTrans" cxnId="{B6668565-C541-45AE-A85B-1C6427F7C61A}">
      <dgm:prSet/>
      <dgm:spPr>
        <a:solidFill>
          <a:schemeClr val="accent6">
            <a:lumMod val="60000"/>
            <a:lumOff val="40000"/>
          </a:schemeClr>
        </a:solidFill>
        <a:ln>
          <a:solidFill>
            <a:srgbClr val="548235"/>
          </a:solidFill>
        </a:ln>
      </dgm:spPr>
      <dgm:t>
        <a:bodyPr/>
        <a:lstStyle/>
        <a:p>
          <a:endParaRPr lang="en-US"/>
        </a:p>
      </dgm:t>
    </dgm:pt>
    <dgm:pt modelId="{309FD026-C214-4891-B6B5-695DCB272067}">
      <dgm:prSet phldrT="[Text]" phldr="0" custT="1"/>
      <dgm:spPr>
        <a:ln w="12700">
          <a:solidFill>
            <a:srgbClr val="BF9025"/>
          </a:solidFill>
        </a:ln>
      </dgm:spPr>
      <dgm:t>
        <a:bodyPr/>
        <a:lstStyle/>
        <a:p>
          <a:r>
            <a:rPr lang="en-US" sz="1800" b="1">
              <a:solidFill>
                <a:schemeClr val="tx1">
                  <a:lumMod val="75000"/>
                  <a:lumOff val="25000"/>
                </a:schemeClr>
              </a:solidFill>
              <a:latin typeface="Century Gothic"/>
            </a:rPr>
            <a:t>Sub-Models</a:t>
          </a:r>
        </a:p>
      </dgm:t>
    </dgm:pt>
    <dgm:pt modelId="{85DA036E-7F7A-424B-A92C-3D84CEA819C5}" type="parTrans" cxnId="{865B10A8-B7A5-4D12-ACEA-BEC33C1C9D32}">
      <dgm:prSet/>
      <dgm:spPr/>
      <dgm:t>
        <a:bodyPr/>
        <a:lstStyle/>
        <a:p>
          <a:endParaRPr lang="en-US"/>
        </a:p>
      </dgm:t>
    </dgm:pt>
    <dgm:pt modelId="{8CCF4ED1-C01E-47DB-9E0D-AC382F054AF8}" type="sibTrans" cxnId="{865B10A8-B7A5-4D12-ACEA-BEC33C1C9D32}">
      <dgm:prSet/>
      <dgm:spPr>
        <a:ln>
          <a:solidFill>
            <a:srgbClr val="BF9025"/>
          </a:solidFill>
        </a:ln>
      </dgm:spPr>
      <dgm:t>
        <a:bodyPr/>
        <a:lstStyle/>
        <a:p>
          <a:endParaRPr lang="en-US"/>
        </a:p>
      </dgm:t>
    </dgm:pt>
    <dgm:pt modelId="{72E69718-B529-43DD-9B83-53D119A5F8AA}">
      <dgm:prSet phldrT="[Text]" phldr="0" custT="1"/>
      <dgm:spPr>
        <a:solidFill>
          <a:srgbClr val="92BCE3"/>
        </a:solidFill>
        <a:ln w="12700">
          <a:solidFill>
            <a:srgbClr val="5B9BD5"/>
          </a:solidFill>
        </a:ln>
      </dgm:spPr>
      <dgm:t>
        <a:bodyPr/>
        <a:lstStyle/>
        <a:p>
          <a:r>
            <a:rPr lang="en-US" sz="1800" b="1">
              <a:solidFill>
                <a:schemeClr val="tx1">
                  <a:lumMod val="75000"/>
                  <a:lumOff val="25000"/>
                </a:schemeClr>
              </a:solidFill>
              <a:latin typeface="Century Gothic"/>
            </a:rPr>
            <a:t>Validation</a:t>
          </a:r>
        </a:p>
      </dgm:t>
    </dgm:pt>
    <dgm:pt modelId="{9D2615C3-40D3-4885-ACD2-CAD8B2D4D5FF}" type="parTrans" cxnId="{ED316F7B-5772-4C6C-AC12-27C1EFF18661}">
      <dgm:prSet/>
      <dgm:spPr/>
      <dgm:t>
        <a:bodyPr/>
        <a:lstStyle/>
        <a:p>
          <a:endParaRPr lang="en-US"/>
        </a:p>
      </dgm:t>
    </dgm:pt>
    <dgm:pt modelId="{94D677B9-1C58-48F8-B5C0-DA924C6B0E2D}" type="sibTrans" cxnId="{ED316F7B-5772-4C6C-AC12-27C1EFF18661}">
      <dgm:prSet/>
      <dgm:spPr>
        <a:solidFill>
          <a:srgbClr val="92BCE3"/>
        </a:solidFill>
        <a:ln>
          <a:solidFill>
            <a:srgbClr val="5B9BD5"/>
          </a:solidFill>
        </a:ln>
      </dgm:spPr>
      <dgm:t>
        <a:bodyPr/>
        <a:lstStyle/>
        <a:p>
          <a:endParaRPr lang="en-US"/>
        </a:p>
      </dgm:t>
    </dgm:pt>
    <dgm:pt modelId="{D1C65C3B-A0C9-4180-95B7-0DE92A9A6497}">
      <dgm:prSet phldrT="[Text]" phldr="0" custT="1"/>
      <dgm:spPr>
        <a:solidFill>
          <a:srgbClr val="FFF3CC"/>
        </a:solidFill>
        <a:ln w="12700">
          <a:solidFill>
            <a:srgbClr val="BF9025"/>
          </a:solidFill>
        </a:ln>
      </dgm:spPr>
      <dgm:t>
        <a:bodyPr/>
        <a:lstStyle/>
        <a:p>
          <a:r>
            <a:rPr lang="en-US" sz="1800" b="1">
              <a:solidFill>
                <a:schemeClr val="tx1">
                  <a:lumMod val="75000"/>
                  <a:lumOff val="25000"/>
                </a:schemeClr>
              </a:solidFill>
              <a:latin typeface="Century Gothic"/>
            </a:rPr>
            <a:t>Forecasting</a:t>
          </a:r>
        </a:p>
      </dgm:t>
    </dgm:pt>
    <dgm:pt modelId="{27267B48-4D76-4DC4-83DD-5429B7565CD5}" type="parTrans" cxnId="{3B2A7ECD-459D-47DD-B7AF-341672D67A96}">
      <dgm:prSet/>
      <dgm:spPr/>
      <dgm:t>
        <a:bodyPr/>
        <a:lstStyle/>
        <a:p>
          <a:endParaRPr lang="en-US"/>
        </a:p>
      </dgm:t>
    </dgm:pt>
    <dgm:pt modelId="{1CE124B3-085F-45A5-99AE-76E350D3AD51}" type="sibTrans" cxnId="{3B2A7ECD-459D-47DD-B7AF-341672D67A96}">
      <dgm:prSet/>
      <dgm:spPr/>
      <dgm:t>
        <a:bodyPr/>
        <a:lstStyle/>
        <a:p>
          <a:endParaRPr lang="en-US"/>
        </a:p>
      </dgm:t>
    </dgm:pt>
    <dgm:pt modelId="{FF6547AA-175B-47A4-B22D-B1F8D7F33183}">
      <dgm:prSet phldr="0" custT="1"/>
      <dgm:spPr>
        <a:solidFill>
          <a:srgbClr val="F8CBAD"/>
        </a:solidFill>
        <a:ln w="12700">
          <a:solidFill>
            <a:srgbClr val="FF791A"/>
          </a:solidFill>
        </a:ln>
      </dgm:spPr>
      <dgm:t>
        <a:bodyPr/>
        <a:lstStyle/>
        <a:p>
          <a:pPr rtl="0"/>
          <a:r>
            <a:rPr lang="en-US" sz="1800" b="1">
              <a:solidFill>
                <a:schemeClr val="tx1">
                  <a:lumMod val="75000"/>
                  <a:lumOff val="25000"/>
                </a:schemeClr>
              </a:solidFill>
              <a:latin typeface="Century Gothic"/>
            </a:rPr>
            <a:t>Driver Variables</a:t>
          </a:r>
        </a:p>
      </dgm:t>
    </dgm:pt>
    <dgm:pt modelId="{1E0F606E-0194-4420-B129-5B8795C3EBE1}" type="parTrans" cxnId="{6C42DAF7-DCEB-40C8-9F9E-E111252D8782}">
      <dgm:prSet/>
      <dgm:spPr/>
      <dgm:t>
        <a:bodyPr/>
        <a:lstStyle/>
        <a:p>
          <a:endParaRPr lang="en-US"/>
        </a:p>
      </dgm:t>
    </dgm:pt>
    <dgm:pt modelId="{0C31D9A3-9245-48D0-AEB3-D6FE7B1791A3}" type="sibTrans" cxnId="{6C42DAF7-DCEB-40C8-9F9E-E111252D8782}">
      <dgm:prSet/>
      <dgm:spPr>
        <a:solidFill>
          <a:srgbClr val="F8CBAD"/>
        </a:solidFill>
        <a:ln>
          <a:solidFill>
            <a:srgbClr val="FF791A"/>
          </a:solidFill>
        </a:ln>
      </dgm:spPr>
      <dgm:t>
        <a:bodyPr/>
        <a:lstStyle/>
        <a:p>
          <a:endParaRPr lang="en-US"/>
        </a:p>
      </dgm:t>
    </dgm:pt>
    <dgm:pt modelId="{4E29208D-D79D-491D-966D-170BCC39EFAA}" type="pres">
      <dgm:prSet presAssocID="{3E421D57-C7E8-4B4A-B054-2B08A0F4945A}" presName="diagram" presStyleCnt="0">
        <dgm:presLayoutVars>
          <dgm:dir/>
          <dgm:resizeHandles val="exact"/>
        </dgm:presLayoutVars>
      </dgm:prSet>
      <dgm:spPr/>
    </dgm:pt>
    <dgm:pt modelId="{BE230624-9A8E-4A01-AE83-3A9BD6C63C3C}" type="pres">
      <dgm:prSet presAssocID="{5BE02BD7-F97B-4DD4-B417-B81B3508C94D}" presName="node" presStyleLbl="node1" presStyleIdx="0" presStyleCnt="6" custLinFactNeighborX="1050" custLinFactNeighborY="21002">
        <dgm:presLayoutVars>
          <dgm:bulletEnabled val="1"/>
        </dgm:presLayoutVars>
      </dgm:prSet>
      <dgm:spPr/>
    </dgm:pt>
    <dgm:pt modelId="{A11F0733-264F-4531-878C-4FD6A5F7D3DB}" type="pres">
      <dgm:prSet presAssocID="{DAC950CC-F87E-4160-8005-B28C359BDF79}" presName="sibTrans" presStyleLbl="sibTrans2D1" presStyleIdx="0" presStyleCnt="5"/>
      <dgm:spPr/>
    </dgm:pt>
    <dgm:pt modelId="{D4C47062-5516-4FF7-9601-486C53D1B45A}" type="pres">
      <dgm:prSet presAssocID="{DAC950CC-F87E-4160-8005-B28C359BDF79}" presName="connectorText" presStyleLbl="sibTrans2D1" presStyleIdx="0" presStyleCnt="5"/>
      <dgm:spPr/>
    </dgm:pt>
    <dgm:pt modelId="{F50719CD-38A7-4D84-9666-F57EA209003C}" type="pres">
      <dgm:prSet presAssocID="{99721C9C-1801-4080-86ED-F2E946A3A1B1}" presName="node" presStyleLbl="node1" presStyleIdx="1" presStyleCnt="6" custLinFactNeighborX="0" custLinFactNeighborY="17502">
        <dgm:presLayoutVars>
          <dgm:bulletEnabled val="1"/>
        </dgm:presLayoutVars>
      </dgm:prSet>
      <dgm:spPr/>
    </dgm:pt>
    <dgm:pt modelId="{CBB05AFE-9D9E-4077-8CB1-2BDDA5ED228E}" type="pres">
      <dgm:prSet presAssocID="{1B26BCCC-75D3-4122-9898-9652F3BC871D}" presName="sibTrans" presStyleLbl="sibTrans2D1" presStyleIdx="1" presStyleCnt="5"/>
      <dgm:spPr/>
    </dgm:pt>
    <dgm:pt modelId="{2CDD4A58-F5F7-472A-9168-C1B707097046}" type="pres">
      <dgm:prSet presAssocID="{1B26BCCC-75D3-4122-9898-9652F3BC871D}" presName="connectorText" presStyleLbl="sibTrans2D1" presStyleIdx="1" presStyleCnt="5"/>
      <dgm:spPr/>
    </dgm:pt>
    <dgm:pt modelId="{7E598580-67F5-43BA-AB5E-E2866546F747}" type="pres">
      <dgm:prSet presAssocID="{309FD026-C214-4891-B6B5-695DCB272067}" presName="node" presStyleLbl="node1" presStyleIdx="2" presStyleCnt="6" custLinFactNeighborX="2441" custLinFactNeighborY="15752">
        <dgm:presLayoutVars>
          <dgm:bulletEnabled val="1"/>
        </dgm:presLayoutVars>
      </dgm:prSet>
      <dgm:spPr/>
    </dgm:pt>
    <dgm:pt modelId="{821D3415-8595-42A0-9CD5-3A2006075A77}" type="pres">
      <dgm:prSet presAssocID="{8CCF4ED1-C01E-47DB-9E0D-AC382F054AF8}" presName="sibTrans" presStyleLbl="sibTrans2D1" presStyleIdx="2" presStyleCnt="5"/>
      <dgm:spPr/>
    </dgm:pt>
    <dgm:pt modelId="{A0C33285-487E-4908-8683-1539478E27B6}" type="pres">
      <dgm:prSet presAssocID="{8CCF4ED1-C01E-47DB-9E0D-AC382F054AF8}" presName="connectorText" presStyleLbl="sibTrans2D1" presStyleIdx="2" presStyleCnt="5"/>
      <dgm:spPr/>
    </dgm:pt>
    <dgm:pt modelId="{A5C63092-6BC3-41AE-A36E-A8DC4F8845E8}" type="pres">
      <dgm:prSet presAssocID="{FF6547AA-175B-47A4-B22D-B1F8D7F33183}" presName="node" presStyleLbl="node1" presStyleIdx="3" presStyleCnt="6">
        <dgm:presLayoutVars>
          <dgm:bulletEnabled val="1"/>
        </dgm:presLayoutVars>
      </dgm:prSet>
      <dgm:spPr/>
    </dgm:pt>
    <dgm:pt modelId="{3AFC3A13-EB1C-4E9D-A5B1-74F74F400B36}" type="pres">
      <dgm:prSet presAssocID="{0C31D9A3-9245-48D0-AEB3-D6FE7B1791A3}" presName="sibTrans" presStyleLbl="sibTrans2D1" presStyleIdx="3" presStyleCnt="5"/>
      <dgm:spPr/>
    </dgm:pt>
    <dgm:pt modelId="{A7F7F860-0982-460C-8016-27E388F29051}" type="pres">
      <dgm:prSet presAssocID="{0C31D9A3-9245-48D0-AEB3-D6FE7B1791A3}" presName="connectorText" presStyleLbl="sibTrans2D1" presStyleIdx="3" presStyleCnt="5"/>
      <dgm:spPr/>
    </dgm:pt>
    <dgm:pt modelId="{6CBB3148-6FB1-4B95-A40C-80F5AC45765F}" type="pres">
      <dgm:prSet presAssocID="{72E69718-B529-43DD-9B83-53D119A5F8AA}" presName="node" presStyleLbl="node1" presStyleIdx="4" presStyleCnt="6">
        <dgm:presLayoutVars>
          <dgm:bulletEnabled val="1"/>
        </dgm:presLayoutVars>
      </dgm:prSet>
      <dgm:spPr/>
    </dgm:pt>
    <dgm:pt modelId="{BD702EF1-D18D-41BA-A7DE-E06EE8CA3075}" type="pres">
      <dgm:prSet presAssocID="{94D677B9-1C58-48F8-B5C0-DA924C6B0E2D}" presName="sibTrans" presStyleLbl="sibTrans2D1" presStyleIdx="4" presStyleCnt="5"/>
      <dgm:spPr/>
    </dgm:pt>
    <dgm:pt modelId="{7E743DD2-8AD9-4B43-A165-299EF53D8748}" type="pres">
      <dgm:prSet presAssocID="{94D677B9-1C58-48F8-B5C0-DA924C6B0E2D}" presName="connectorText" presStyleLbl="sibTrans2D1" presStyleIdx="4" presStyleCnt="5"/>
      <dgm:spPr/>
    </dgm:pt>
    <dgm:pt modelId="{612E106E-AC5D-400F-A123-58034EFA157D}" type="pres">
      <dgm:prSet presAssocID="{D1C65C3B-A0C9-4180-95B7-0DE92A9A6497}" presName="node" presStyleLbl="node1" presStyleIdx="5" presStyleCnt="6">
        <dgm:presLayoutVars>
          <dgm:bulletEnabled val="1"/>
        </dgm:presLayoutVars>
      </dgm:prSet>
      <dgm:spPr/>
    </dgm:pt>
  </dgm:ptLst>
  <dgm:cxnLst>
    <dgm:cxn modelId="{C27E6D0F-AE20-4BF8-8F44-9A21F5F0BE08}" srcId="{3E421D57-C7E8-4B4A-B054-2B08A0F4945A}" destId="{5BE02BD7-F97B-4DD4-B417-B81B3508C94D}" srcOrd="0" destOrd="0" parTransId="{1D1644C1-C986-43AA-B88B-D11E66D5B1FA}" sibTransId="{DAC950CC-F87E-4160-8005-B28C359BDF79}"/>
    <dgm:cxn modelId="{3EBC7C30-D721-4848-B0F9-598E0DA97B90}" type="presOf" srcId="{D1C65C3B-A0C9-4180-95B7-0DE92A9A6497}" destId="{612E106E-AC5D-400F-A123-58034EFA157D}" srcOrd="0" destOrd="0" presId="urn:microsoft.com/office/officeart/2005/8/layout/process5"/>
    <dgm:cxn modelId="{D2296832-9A15-45DE-B50A-506C327A4072}" type="presOf" srcId="{8CCF4ED1-C01E-47DB-9E0D-AC382F054AF8}" destId="{821D3415-8595-42A0-9CD5-3A2006075A77}" srcOrd="0" destOrd="0" presId="urn:microsoft.com/office/officeart/2005/8/layout/process5"/>
    <dgm:cxn modelId="{8F283B64-9011-4B80-86DE-AE91E9C8E640}" type="presOf" srcId="{3E421D57-C7E8-4B4A-B054-2B08A0F4945A}" destId="{4E29208D-D79D-491D-966D-170BCC39EFAA}" srcOrd="0" destOrd="0" presId="urn:microsoft.com/office/officeart/2005/8/layout/process5"/>
    <dgm:cxn modelId="{B6668565-C541-45AE-A85B-1C6427F7C61A}" srcId="{3E421D57-C7E8-4B4A-B054-2B08A0F4945A}" destId="{99721C9C-1801-4080-86ED-F2E946A3A1B1}" srcOrd="1" destOrd="0" parTransId="{F9880856-FE8F-4F15-A2FB-7E0B4437375D}" sibTransId="{1B26BCCC-75D3-4122-9898-9652F3BC871D}"/>
    <dgm:cxn modelId="{A902CA48-EA8B-4840-BC13-E50556534A45}" type="presOf" srcId="{DAC950CC-F87E-4160-8005-B28C359BDF79}" destId="{D4C47062-5516-4FF7-9601-486C53D1B45A}" srcOrd="1" destOrd="0" presId="urn:microsoft.com/office/officeart/2005/8/layout/process5"/>
    <dgm:cxn modelId="{A9D1A478-9DFA-47A0-9643-236EE1FB0178}" type="presOf" srcId="{0C31D9A3-9245-48D0-AEB3-D6FE7B1791A3}" destId="{3AFC3A13-EB1C-4E9D-A5B1-74F74F400B36}" srcOrd="0" destOrd="0" presId="urn:microsoft.com/office/officeart/2005/8/layout/process5"/>
    <dgm:cxn modelId="{ED316F7B-5772-4C6C-AC12-27C1EFF18661}" srcId="{3E421D57-C7E8-4B4A-B054-2B08A0F4945A}" destId="{72E69718-B529-43DD-9B83-53D119A5F8AA}" srcOrd="4" destOrd="0" parTransId="{9D2615C3-40D3-4885-ACD2-CAD8B2D4D5FF}" sibTransId="{94D677B9-1C58-48F8-B5C0-DA924C6B0E2D}"/>
    <dgm:cxn modelId="{1B0F1087-2FBE-4EAC-AC38-2312A228D5CC}" type="presOf" srcId="{94D677B9-1C58-48F8-B5C0-DA924C6B0E2D}" destId="{BD702EF1-D18D-41BA-A7DE-E06EE8CA3075}" srcOrd="0" destOrd="0" presId="urn:microsoft.com/office/officeart/2005/8/layout/process5"/>
    <dgm:cxn modelId="{67F72389-4EEE-44E8-B658-5F86886B658E}" type="presOf" srcId="{94D677B9-1C58-48F8-B5C0-DA924C6B0E2D}" destId="{7E743DD2-8AD9-4B43-A165-299EF53D8748}" srcOrd="1" destOrd="0" presId="urn:microsoft.com/office/officeart/2005/8/layout/process5"/>
    <dgm:cxn modelId="{10BB189C-AC18-4F11-BCDA-B36A3D91559E}" type="presOf" srcId="{FF6547AA-175B-47A4-B22D-B1F8D7F33183}" destId="{A5C63092-6BC3-41AE-A36E-A8DC4F8845E8}" srcOrd="0" destOrd="0" presId="urn:microsoft.com/office/officeart/2005/8/layout/process5"/>
    <dgm:cxn modelId="{865B10A8-B7A5-4D12-ACEA-BEC33C1C9D32}" srcId="{3E421D57-C7E8-4B4A-B054-2B08A0F4945A}" destId="{309FD026-C214-4891-B6B5-695DCB272067}" srcOrd="2" destOrd="0" parTransId="{85DA036E-7F7A-424B-A92C-3D84CEA819C5}" sibTransId="{8CCF4ED1-C01E-47DB-9E0D-AC382F054AF8}"/>
    <dgm:cxn modelId="{D787DDBC-D644-4050-B6DB-ADF7D90D06AE}" type="presOf" srcId="{8CCF4ED1-C01E-47DB-9E0D-AC382F054AF8}" destId="{A0C33285-487E-4908-8683-1539478E27B6}" srcOrd="1" destOrd="0" presId="urn:microsoft.com/office/officeart/2005/8/layout/process5"/>
    <dgm:cxn modelId="{3B2A7ECD-459D-47DD-B7AF-341672D67A96}" srcId="{3E421D57-C7E8-4B4A-B054-2B08A0F4945A}" destId="{D1C65C3B-A0C9-4180-95B7-0DE92A9A6497}" srcOrd="5" destOrd="0" parTransId="{27267B48-4D76-4DC4-83DD-5429B7565CD5}" sibTransId="{1CE124B3-085F-45A5-99AE-76E350D3AD51}"/>
    <dgm:cxn modelId="{8E43FCDF-CCE8-4781-945C-391BD08DA44B}" type="presOf" srcId="{1B26BCCC-75D3-4122-9898-9652F3BC871D}" destId="{2CDD4A58-F5F7-472A-9168-C1B707097046}" srcOrd="1" destOrd="0" presId="urn:microsoft.com/office/officeart/2005/8/layout/process5"/>
    <dgm:cxn modelId="{1FF61CE1-BA1A-496D-A222-FECB27F6F8A5}" type="presOf" srcId="{99721C9C-1801-4080-86ED-F2E946A3A1B1}" destId="{F50719CD-38A7-4D84-9666-F57EA209003C}" srcOrd="0" destOrd="0" presId="urn:microsoft.com/office/officeart/2005/8/layout/process5"/>
    <dgm:cxn modelId="{44A545E1-A2A2-49A5-B598-F4A8ED679099}" type="presOf" srcId="{72E69718-B529-43DD-9B83-53D119A5F8AA}" destId="{6CBB3148-6FB1-4B95-A40C-80F5AC45765F}" srcOrd="0" destOrd="0" presId="urn:microsoft.com/office/officeart/2005/8/layout/process5"/>
    <dgm:cxn modelId="{FCFEACE2-1ACD-4C80-9C29-481E4AA139B4}" type="presOf" srcId="{309FD026-C214-4891-B6B5-695DCB272067}" destId="{7E598580-67F5-43BA-AB5E-E2866546F747}" srcOrd="0" destOrd="0" presId="urn:microsoft.com/office/officeart/2005/8/layout/process5"/>
    <dgm:cxn modelId="{48BBD1E7-76BD-42B3-BC8E-D28CB90279EA}" type="presOf" srcId="{1B26BCCC-75D3-4122-9898-9652F3BC871D}" destId="{CBB05AFE-9D9E-4077-8CB1-2BDDA5ED228E}" srcOrd="0" destOrd="0" presId="urn:microsoft.com/office/officeart/2005/8/layout/process5"/>
    <dgm:cxn modelId="{3B594AEB-C340-4FE5-8F27-C30F7274949B}" type="presOf" srcId="{DAC950CC-F87E-4160-8005-B28C359BDF79}" destId="{A11F0733-264F-4531-878C-4FD6A5F7D3DB}" srcOrd="0" destOrd="0" presId="urn:microsoft.com/office/officeart/2005/8/layout/process5"/>
    <dgm:cxn modelId="{6C42DAF7-DCEB-40C8-9F9E-E111252D8782}" srcId="{3E421D57-C7E8-4B4A-B054-2B08A0F4945A}" destId="{FF6547AA-175B-47A4-B22D-B1F8D7F33183}" srcOrd="3" destOrd="0" parTransId="{1E0F606E-0194-4420-B129-5B8795C3EBE1}" sibTransId="{0C31D9A3-9245-48D0-AEB3-D6FE7B1791A3}"/>
    <dgm:cxn modelId="{20B41BFA-D578-48B0-94B1-99FBB6C390EC}" type="presOf" srcId="{0C31D9A3-9245-48D0-AEB3-D6FE7B1791A3}" destId="{A7F7F860-0982-460C-8016-27E388F29051}" srcOrd="1" destOrd="0" presId="urn:microsoft.com/office/officeart/2005/8/layout/process5"/>
    <dgm:cxn modelId="{D9A184FD-A61D-401F-80E6-39F892C75339}" type="presOf" srcId="{5BE02BD7-F97B-4DD4-B417-B81B3508C94D}" destId="{BE230624-9A8E-4A01-AE83-3A9BD6C63C3C}" srcOrd="0" destOrd="0" presId="urn:microsoft.com/office/officeart/2005/8/layout/process5"/>
    <dgm:cxn modelId="{06DD6B7B-B9CB-4133-947F-E6C1B5085509}" type="presParOf" srcId="{4E29208D-D79D-491D-966D-170BCC39EFAA}" destId="{BE230624-9A8E-4A01-AE83-3A9BD6C63C3C}" srcOrd="0" destOrd="0" presId="urn:microsoft.com/office/officeart/2005/8/layout/process5"/>
    <dgm:cxn modelId="{9F6DB9E4-333D-413F-BA3B-93B3D3FDFC74}" type="presParOf" srcId="{4E29208D-D79D-491D-966D-170BCC39EFAA}" destId="{A11F0733-264F-4531-878C-4FD6A5F7D3DB}" srcOrd="1" destOrd="0" presId="urn:microsoft.com/office/officeart/2005/8/layout/process5"/>
    <dgm:cxn modelId="{CBEA8E5E-2B66-4B9B-B150-26965A8E699A}" type="presParOf" srcId="{A11F0733-264F-4531-878C-4FD6A5F7D3DB}" destId="{D4C47062-5516-4FF7-9601-486C53D1B45A}" srcOrd="0" destOrd="0" presId="urn:microsoft.com/office/officeart/2005/8/layout/process5"/>
    <dgm:cxn modelId="{D60C413D-0581-49D9-99F7-9451DE13C111}" type="presParOf" srcId="{4E29208D-D79D-491D-966D-170BCC39EFAA}" destId="{F50719CD-38A7-4D84-9666-F57EA209003C}" srcOrd="2" destOrd="0" presId="urn:microsoft.com/office/officeart/2005/8/layout/process5"/>
    <dgm:cxn modelId="{B8A100AD-5E0E-4894-BCE7-BE4F6456CA22}" type="presParOf" srcId="{4E29208D-D79D-491D-966D-170BCC39EFAA}" destId="{CBB05AFE-9D9E-4077-8CB1-2BDDA5ED228E}" srcOrd="3" destOrd="0" presId="urn:microsoft.com/office/officeart/2005/8/layout/process5"/>
    <dgm:cxn modelId="{38BC6BD2-22D9-45F7-94A3-A207409516E9}" type="presParOf" srcId="{CBB05AFE-9D9E-4077-8CB1-2BDDA5ED228E}" destId="{2CDD4A58-F5F7-472A-9168-C1B707097046}" srcOrd="0" destOrd="0" presId="urn:microsoft.com/office/officeart/2005/8/layout/process5"/>
    <dgm:cxn modelId="{1E7AF0BC-1B23-4E9D-AF97-F995A0CAA8ED}" type="presParOf" srcId="{4E29208D-D79D-491D-966D-170BCC39EFAA}" destId="{7E598580-67F5-43BA-AB5E-E2866546F747}" srcOrd="4" destOrd="0" presId="urn:microsoft.com/office/officeart/2005/8/layout/process5"/>
    <dgm:cxn modelId="{6E53CB7F-620F-4D44-9E3A-5993877AA8F2}" type="presParOf" srcId="{4E29208D-D79D-491D-966D-170BCC39EFAA}" destId="{821D3415-8595-42A0-9CD5-3A2006075A77}" srcOrd="5" destOrd="0" presId="urn:microsoft.com/office/officeart/2005/8/layout/process5"/>
    <dgm:cxn modelId="{1AAC6ADF-64C2-4160-9E37-C02725DC4E20}" type="presParOf" srcId="{821D3415-8595-42A0-9CD5-3A2006075A77}" destId="{A0C33285-487E-4908-8683-1539478E27B6}" srcOrd="0" destOrd="0" presId="urn:microsoft.com/office/officeart/2005/8/layout/process5"/>
    <dgm:cxn modelId="{3A478EA3-A091-4019-ACEA-BC53CBE3B84F}" type="presParOf" srcId="{4E29208D-D79D-491D-966D-170BCC39EFAA}" destId="{A5C63092-6BC3-41AE-A36E-A8DC4F8845E8}" srcOrd="6" destOrd="0" presId="urn:microsoft.com/office/officeart/2005/8/layout/process5"/>
    <dgm:cxn modelId="{2B9F243B-C182-42BA-A17D-3818BA4E3F9B}" type="presParOf" srcId="{4E29208D-D79D-491D-966D-170BCC39EFAA}" destId="{3AFC3A13-EB1C-4E9D-A5B1-74F74F400B36}" srcOrd="7" destOrd="0" presId="urn:microsoft.com/office/officeart/2005/8/layout/process5"/>
    <dgm:cxn modelId="{C06FE164-C0DA-42D2-ABF3-8DDD1761500E}" type="presParOf" srcId="{3AFC3A13-EB1C-4E9D-A5B1-74F74F400B36}" destId="{A7F7F860-0982-460C-8016-27E388F29051}" srcOrd="0" destOrd="0" presId="urn:microsoft.com/office/officeart/2005/8/layout/process5"/>
    <dgm:cxn modelId="{FFB15A9D-E562-4D3A-B0C3-15B628CAA379}" type="presParOf" srcId="{4E29208D-D79D-491D-966D-170BCC39EFAA}" destId="{6CBB3148-6FB1-4B95-A40C-80F5AC45765F}" srcOrd="8" destOrd="0" presId="urn:microsoft.com/office/officeart/2005/8/layout/process5"/>
    <dgm:cxn modelId="{96207546-CC0A-473E-B3AE-BE6B2F571A83}" type="presParOf" srcId="{4E29208D-D79D-491D-966D-170BCC39EFAA}" destId="{BD702EF1-D18D-41BA-A7DE-E06EE8CA3075}" srcOrd="9" destOrd="0" presId="urn:microsoft.com/office/officeart/2005/8/layout/process5"/>
    <dgm:cxn modelId="{2B7FA401-BB9C-45D9-8FD0-48F898632C53}" type="presParOf" srcId="{BD702EF1-D18D-41BA-A7DE-E06EE8CA3075}" destId="{7E743DD2-8AD9-4B43-A165-299EF53D8748}" srcOrd="0" destOrd="0" presId="urn:microsoft.com/office/officeart/2005/8/layout/process5"/>
    <dgm:cxn modelId="{896B30AA-7074-409C-83BA-C6370233A192}" type="presParOf" srcId="{4E29208D-D79D-491D-966D-170BCC39EFAA}" destId="{612E106E-AC5D-400F-A123-58034EFA157D}" srcOrd="10"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15B0437-21E7-402C-8C0E-B0EDFE7F973F}" type="doc">
      <dgm:prSet loTypeId="urn:microsoft.com/office/officeart/2005/8/layout/hProcess9" loCatId="process" qsTypeId="urn:microsoft.com/office/officeart/2005/8/quickstyle/simple3" qsCatId="simple" csTypeId="urn:microsoft.com/office/officeart/2005/8/colors/colorful1" csCatId="colorful" phldr="1"/>
      <dgm:spPr/>
    </dgm:pt>
    <dgm:pt modelId="{8EF203CE-3C83-4A11-8275-6260674C2FAC}">
      <dgm:prSet phldrT="[Text]" phldr="0"/>
      <dgm:spPr>
        <a:solidFill>
          <a:schemeClr val="accent6">
            <a:lumMod val="60000"/>
            <a:lumOff val="40000"/>
          </a:schemeClr>
        </a:solidFill>
        <a:ln>
          <a:solidFill>
            <a:srgbClr val="548235"/>
          </a:solidFill>
        </a:ln>
      </dgm:spPr>
      <dgm:t>
        <a:bodyPr/>
        <a:lstStyle/>
        <a:p>
          <a:pPr rtl="0"/>
          <a:r>
            <a:rPr lang="en-US" b="1" dirty="0">
              <a:solidFill>
                <a:schemeClr val="tx1">
                  <a:lumMod val="75000"/>
                  <a:lumOff val="25000"/>
                </a:schemeClr>
              </a:solidFill>
              <a:latin typeface="Century Gothic"/>
            </a:rPr>
            <a:t>Consider</a:t>
          </a:r>
          <a:r>
            <a:rPr lang="en-US" dirty="0">
              <a:solidFill>
                <a:schemeClr val="tx1">
                  <a:lumMod val="75000"/>
                  <a:lumOff val="25000"/>
                </a:schemeClr>
              </a:solidFill>
              <a:latin typeface="Century Gothic"/>
            </a:rPr>
            <a:t> disease outbreaks in relation to climate, wildfires, and beetle infestation</a:t>
          </a:r>
          <a:endParaRPr lang="en-US" dirty="0">
            <a:solidFill>
              <a:schemeClr val="tx1">
                <a:lumMod val="75000"/>
                <a:lumOff val="25000"/>
              </a:schemeClr>
            </a:solidFill>
          </a:endParaRPr>
        </a:p>
      </dgm:t>
    </dgm:pt>
    <dgm:pt modelId="{2E6AD7EC-F7FB-4BE8-B5FE-995978E7F97A}" type="parTrans" cxnId="{0A8A86DE-D052-4611-942A-8E62EDF03097}">
      <dgm:prSet/>
      <dgm:spPr/>
      <dgm:t>
        <a:bodyPr/>
        <a:lstStyle/>
        <a:p>
          <a:endParaRPr lang="en-US"/>
        </a:p>
      </dgm:t>
    </dgm:pt>
    <dgm:pt modelId="{4A869B0A-2922-44F0-B80A-694E473B7A72}" type="sibTrans" cxnId="{0A8A86DE-D052-4611-942A-8E62EDF03097}">
      <dgm:prSet/>
      <dgm:spPr/>
      <dgm:t>
        <a:bodyPr/>
        <a:lstStyle/>
        <a:p>
          <a:endParaRPr lang="en-US"/>
        </a:p>
      </dgm:t>
    </dgm:pt>
    <dgm:pt modelId="{DD8C1D9A-A4B4-4815-A773-A85C2179AF3E}">
      <dgm:prSet phldrT="[Text]" phldr="0"/>
      <dgm:spPr>
        <a:ln>
          <a:solidFill>
            <a:srgbClr val="BF9025"/>
          </a:solidFill>
        </a:ln>
      </dgm:spPr>
      <dgm:t>
        <a:bodyPr/>
        <a:lstStyle/>
        <a:p>
          <a:pPr rtl="0"/>
          <a:r>
            <a:rPr lang="en-US" b="1" dirty="0">
              <a:solidFill>
                <a:schemeClr val="tx1">
                  <a:lumMod val="75000"/>
                  <a:lumOff val="25000"/>
                </a:schemeClr>
              </a:solidFill>
              <a:latin typeface="Century Gothic"/>
            </a:rPr>
            <a:t>Forecast</a:t>
          </a:r>
          <a:r>
            <a:rPr lang="en-US" dirty="0">
              <a:solidFill>
                <a:schemeClr val="tx1">
                  <a:lumMod val="75000"/>
                  <a:lumOff val="25000"/>
                </a:schemeClr>
              </a:solidFill>
              <a:latin typeface="Century Gothic"/>
            </a:rPr>
            <a:t> encroachment of invasive species</a:t>
          </a:r>
        </a:p>
      </dgm:t>
    </dgm:pt>
    <dgm:pt modelId="{9D403F3D-C3C7-46B5-8AA8-F4D17A0CF9B3}" type="parTrans" cxnId="{88ACDB74-4ECF-4317-8759-4BD47BAFA08E}">
      <dgm:prSet/>
      <dgm:spPr/>
      <dgm:t>
        <a:bodyPr/>
        <a:lstStyle/>
        <a:p>
          <a:endParaRPr lang="en-US"/>
        </a:p>
      </dgm:t>
    </dgm:pt>
    <dgm:pt modelId="{746E001D-B8AE-4EC9-A6F9-BA3606A893EC}" type="sibTrans" cxnId="{88ACDB74-4ECF-4317-8759-4BD47BAFA08E}">
      <dgm:prSet/>
      <dgm:spPr/>
      <dgm:t>
        <a:bodyPr/>
        <a:lstStyle/>
        <a:p>
          <a:endParaRPr lang="en-US"/>
        </a:p>
      </dgm:t>
    </dgm:pt>
    <dgm:pt modelId="{B1EFA51B-48AC-4619-8512-B14CDCB739D7}">
      <dgm:prSet phldrT="[Text]" phldr="0"/>
      <dgm:spPr>
        <a:solidFill>
          <a:srgbClr val="92BCE3"/>
        </a:solidFill>
        <a:ln>
          <a:solidFill>
            <a:srgbClr val="5B9BD5"/>
          </a:solidFill>
        </a:ln>
      </dgm:spPr>
      <dgm:t>
        <a:bodyPr/>
        <a:lstStyle/>
        <a:p>
          <a:pPr rtl="0"/>
          <a:r>
            <a:rPr lang="en-US" b="1">
              <a:solidFill>
                <a:schemeClr val="tx1">
                  <a:lumMod val="75000"/>
                  <a:lumOff val="25000"/>
                </a:schemeClr>
              </a:solidFill>
              <a:latin typeface="Century Gothic"/>
            </a:rPr>
            <a:t>Investigate</a:t>
          </a:r>
          <a:r>
            <a:rPr lang="en-US">
              <a:solidFill>
                <a:schemeClr val="tx1">
                  <a:lumMod val="75000"/>
                  <a:lumOff val="25000"/>
                </a:schemeClr>
              </a:solidFill>
              <a:latin typeface="Century Gothic"/>
            </a:rPr>
            <a:t> effects of wildlife grazing and changes in wildlife distribution</a:t>
          </a:r>
        </a:p>
      </dgm:t>
    </dgm:pt>
    <dgm:pt modelId="{5EE00F4A-A983-467B-ADBD-7A9989070008}" type="parTrans" cxnId="{DE8914B1-C1FD-42C9-ABD3-AF40107928C1}">
      <dgm:prSet/>
      <dgm:spPr/>
      <dgm:t>
        <a:bodyPr/>
        <a:lstStyle/>
        <a:p>
          <a:endParaRPr lang="en-US"/>
        </a:p>
      </dgm:t>
    </dgm:pt>
    <dgm:pt modelId="{A1735282-063C-42BA-A73D-9AA8FA5FBAFD}" type="sibTrans" cxnId="{DE8914B1-C1FD-42C9-ABD3-AF40107928C1}">
      <dgm:prSet/>
      <dgm:spPr/>
      <dgm:t>
        <a:bodyPr/>
        <a:lstStyle/>
        <a:p>
          <a:endParaRPr lang="en-US"/>
        </a:p>
      </dgm:t>
    </dgm:pt>
    <dgm:pt modelId="{F3E453BF-4E89-4B69-BECA-79CD6345CC32}">
      <dgm:prSet phldr="0"/>
      <dgm:spPr>
        <a:solidFill>
          <a:schemeClr val="accent6">
            <a:lumMod val="40000"/>
            <a:lumOff val="60000"/>
          </a:schemeClr>
        </a:solidFill>
        <a:ln>
          <a:solidFill>
            <a:srgbClr val="548235"/>
          </a:solidFill>
        </a:ln>
      </dgm:spPr>
      <dgm:t>
        <a:bodyPr/>
        <a:lstStyle/>
        <a:p>
          <a:pPr rtl="0"/>
          <a:r>
            <a:rPr lang="en-US" b="1">
              <a:solidFill>
                <a:schemeClr val="tx1">
                  <a:lumMod val="75000"/>
                  <a:lumOff val="25000"/>
                </a:schemeClr>
              </a:solidFill>
              <a:latin typeface="Century Gothic"/>
            </a:rPr>
            <a:t>Reevaluate</a:t>
          </a:r>
          <a:r>
            <a:rPr lang="en-US">
              <a:solidFill>
                <a:schemeClr val="tx1">
                  <a:lumMod val="75000"/>
                  <a:lumOff val="25000"/>
                </a:schemeClr>
              </a:solidFill>
              <a:latin typeface="Century Gothic"/>
            </a:rPr>
            <a:t> possible beetle infestation sites </a:t>
          </a:r>
          <a:endParaRPr lang="en-US">
            <a:solidFill>
              <a:schemeClr val="tx1">
                <a:lumMod val="75000"/>
                <a:lumOff val="25000"/>
              </a:schemeClr>
            </a:solidFill>
          </a:endParaRPr>
        </a:p>
      </dgm:t>
    </dgm:pt>
    <dgm:pt modelId="{3C3C02F9-8D96-456A-9BA4-4473F265A665}" type="parTrans" cxnId="{CD80192C-0296-44AC-8EBB-C0372FD84E7C}">
      <dgm:prSet/>
      <dgm:spPr/>
      <dgm:t>
        <a:bodyPr/>
        <a:lstStyle/>
        <a:p>
          <a:endParaRPr lang="en-US"/>
        </a:p>
      </dgm:t>
    </dgm:pt>
    <dgm:pt modelId="{01804611-70E3-4899-9F6D-338EE2A817AD}" type="sibTrans" cxnId="{CD80192C-0296-44AC-8EBB-C0372FD84E7C}">
      <dgm:prSet/>
      <dgm:spPr/>
      <dgm:t>
        <a:bodyPr/>
        <a:lstStyle/>
        <a:p>
          <a:endParaRPr lang="en-US"/>
        </a:p>
      </dgm:t>
    </dgm:pt>
    <dgm:pt modelId="{321E2E71-8D96-4590-9777-C80DEE017664}">
      <dgm:prSet phldr="0"/>
      <dgm:spPr>
        <a:ln>
          <a:solidFill>
            <a:srgbClr val="FF791A"/>
          </a:solidFill>
        </a:ln>
      </dgm:spPr>
      <dgm:t>
        <a:bodyPr/>
        <a:lstStyle/>
        <a:p>
          <a:pPr rtl="0"/>
          <a:r>
            <a:rPr lang="en-US" b="1">
              <a:solidFill>
                <a:schemeClr val="tx1">
                  <a:lumMod val="75000"/>
                  <a:lumOff val="25000"/>
                </a:schemeClr>
              </a:solidFill>
              <a:latin typeface="Century Gothic"/>
            </a:rPr>
            <a:t>Include</a:t>
          </a:r>
          <a:r>
            <a:rPr lang="en-US">
              <a:solidFill>
                <a:schemeClr val="tx1">
                  <a:lumMod val="75000"/>
                  <a:lumOff val="25000"/>
                </a:schemeClr>
              </a:solidFill>
              <a:latin typeface="Century Gothic"/>
            </a:rPr>
            <a:t> additional climate variables in forecast modeling</a:t>
          </a:r>
        </a:p>
      </dgm:t>
    </dgm:pt>
    <dgm:pt modelId="{9C4D6BD2-B7B2-4414-BCAF-642FA4F852AE}" type="parTrans" cxnId="{A8038B26-52EA-4EFF-A2EF-BE5BF4664761}">
      <dgm:prSet/>
      <dgm:spPr/>
      <dgm:t>
        <a:bodyPr/>
        <a:lstStyle/>
        <a:p>
          <a:endParaRPr lang="en-US"/>
        </a:p>
      </dgm:t>
    </dgm:pt>
    <dgm:pt modelId="{5BF4678A-2D9F-45BD-896D-97E4C2EBB306}" type="sibTrans" cxnId="{A8038B26-52EA-4EFF-A2EF-BE5BF4664761}">
      <dgm:prSet/>
      <dgm:spPr/>
      <dgm:t>
        <a:bodyPr/>
        <a:lstStyle/>
        <a:p>
          <a:endParaRPr lang="en-US"/>
        </a:p>
      </dgm:t>
    </dgm:pt>
    <dgm:pt modelId="{59F8836F-CA30-498F-8D6B-2B48C6041A57}" type="pres">
      <dgm:prSet presAssocID="{C15B0437-21E7-402C-8C0E-B0EDFE7F973F}" presName="CompostProcess" presStyleCnt="0">
        <dgm:presLayoutVars>
          <dgm:dir/>
          <dgm:resizeHandles val="exact"/>
        </dgm:presLayoutVars>
      </dgm:prSet>
      <dgm:spPr/>
    </dgm:pt>
    <dgm:pt modelId="{6145996F-68AF-4BC5-B0E8-5E384F67295C}" type="pres">
      <dgm:prSet presAssocID="{C15B0437-21E7-402C-8C0E-B0EDFE7F973F}" presName="arrow" presStyleLbl="bgShp" presStyleIdx="0" presStyleCnt="1" custLinFactNeighborX="-4393"/>
      <dgm:spPr/>
    </dgm:pt>
    <dgm:pt modelId="{6197D98A-3269-4337-821C-CC69F4EB49B4}" type="pres">
      <dgm:prSet presAssocID="{C15B0437-21E7-402C-8C0E-B0EDFE7F973F}" presName="linearProcess" presStyleCnt="0"/>
      <dgm:spPr/>
    </dgm:pt>
    <dgm:pt modelId="{E77D1EA2-498F-4B88-BD47-E63240A378AB}" type="pres">
      <dgm:prSet presAssocID="{321E2E71-8D96-4590-9777-C80DEE017664}" presName="textNode" presStyleLbl="node1" presStyleIdx="0" presStyleCnt="5">
        <dgm:presLayoutVars>
          <dgm:bulletEnabled val="1"/>
        </dgm:presLayoutVars>
      </dgm:prSet>
      <dgm:spPr/>
    </dgm:pt>
    <dgm:pt modelId="{5C4E9802-9088-40E6-872E-99F72EDE464D}" type="pres">
      <dgm:prSet presAssocID="{5BF4678A-2D9F-45BD-896D-97E4C2EBB306}" presName="sibTrans" presStyleCnt="0"/>
      <dgm:spPr/>
    </dgm:pt>
    <dgm:pt modelId="{D0CEE75F-1E63-4D64-98DC-7F48C775C961}" type="pres">
      <dgm:prSet presAssocID="{8EF203CE-3C83-4A11-8275-6260674C2FAC}" presName="textNode" presStyleLbl="node1" presStyleIdx="1" presStyleCnt="5">
        <dgm:presLayoutVars>
          <dgm:bulletEnabled val="1"/>
        </dgm:presLayoutVars>
      </dgm:prSet>
      <dgm:spPr/>
    </dgm:pt>
    <dgm:pt modelId="{BA420641-3A67-431F-BF70-B3ADB923B225}" type="pres">
      <dgm:prSet presAssocID="{4A869B0A-2922-44F0-B80A-694E473B7A72}" presName="sibTrans" presStyleCnt="0"/>
      <dgm:spPr/>
    </dgm:pt>
    <dgm:pt modelId="{2C9FEFEA-75E5-4384-9045-005CAB2F9BE4}" type="pres">
      <dgm:prSet presAssocID="{DD8C1D9A-A4B4-4815-A773-A85C2179AF3E}" presName="textNode" presStyleLbl="node1" presStyleIdx="2" presStyleCnt="5">
        <dgm:presLayoutVars>
          <dgm:bulletEnabled val="1"/>
        </dgm:presLayoutVars>
      </dgm:prSet>
      <dgm:spPr/>
    </dgm:pt>
    <dgm:pt modelId="{8D59182D-25F0-4658-A6A6-DBE17F1D28A2}" type="pres">
      <dgm:prSet presAssocID="{746E001D-B8AE-4EC9-A6F9-BA3606A893EC}" presName="sibTrans" presStyleCnt="0"/>
      <dgm:spPr/>
    </dgm:pt>
    <dgm:pt modelId="{E80C4D40-A2FB-41DF-A7BB-7024B0F42F7B}" type="pres">
      <dgm:prSet presAssocID="{B1EFA51B-48AC-4619-8512-B14CDCB739D7}" presName="textNode" presStyleLbl="node1" presStyleIdx="3" presStyleCnt="5">
        <dgm:presLayoutVars>
          <dgm:bulletEnabled val="1"/>
        </dgm:presLayoutVars>
      </dgm:prSet>
      <dgm:spPr/>
    </dgm:pt>
    <dgm:pt modelId="{E6C70522-35FA-4EF6-99A5-22CCD2F5F530}" type="pres">
      <dgm:prSet presAssocID="{A1735282-063C-42BA-A73D-9AA8FA5FBAFD}" presName="sibTrans" presStyleCnt="0"/>
      <dgm:spPr/>
    </dgm:pt>
    <dgm:pt modelId="{29042D08-CC9F-4CDD-B3ED-E1578B608DC1}" type="pres">
      <dgm:prSet presAssocID="{F3E453BF-4E89-4B69-BECA-79CD6345CC32}" presName="textNode" presStyleLbl="node1" presStyleIdx="4" presStyleCnt="5">
        <dgm:presLayoutVars>
          <dgm:bulletEnabled val="1"/>
        </dgm:presLayoutVars>
      </dgm:prSet>
      <dgm:spPr/>
    </dgm:pt>
  </dgm:ptLst>
  <dgm:cxnLst>
    <dgm:cxn modelId="{A8038B26-52EA-4EFF-A2EF-BE5BF4664761}" srcId="{C15B0437-21E7-402C-8C0E-B0EDFE7F973F}" destId="{321E2E71-8D96-4590-9777-C80DEE017664}" srcOrd="0" destOrd="0" parTransId="{9C4D6BD2-B7B2-4414-BCAF-642FA4F852AE}" sibTransId="{5BF4678A-2D9F-45BD-896D-97E4C2EBB306}"/>
    <dgm:cxn modelId="{CD80192C-0296-44AC-8EBB-C0372FD84E7C}" srcId="{C15B0437-21E7-402C-8C0E-B0EDFE7F973F}" destId="{F3E453BF-4E89-4B69-BECA-79CD6345CC32}" srcOrd="4" destOrd="0" parTransId="{3C3C02F9-8D96-456A-9BA4-4473F265A665}" sibTransId="{01804611-70E3-4899-9F6D-338EE2A817AD}"/>
    <dgm:cxn modelId="{5825F32D-6766-4EAA-9C6A-43ECE354DFE4}" type="presOf" srcId="{C15B0437-21E7-402C-8C0E-B0EDFE7F973F}" destId="{59F8836F-CA30-498F-8D6B-2B48C6041A57}" srcOrd="0" destOrd="0" presId="urn:microsoft.com/office/officeart/2005/8/layout/hProcess9"/>
    <dgm:cxn modelId="{3613EE38-282E-4277-AE0A-30FC84B641F4}" type="presOf" srcId="{B1EFA51B-48AC-4619-8512-B14CDCB739D7}" destId="{E80C4D40-A2FB-41DF-A7BB-7024B0F42F7B}" srcOrd="0" destOrd="0" presId="urn:microsoft.com/office/officeart/2005/8/layout/hProcess9"/>
    <dgm:cxn modelId="{C4B60166-405F-4CE6-A150-3497E225769B}" type="presOf" srcId="{F3E453BF-4E89-4B69-BECA-79CD6345CC32}" destId="{29042D08-CC9F-4CDD-B3ED-E1578B608DC1}" srcOrd="0" destOrd="0" presId="urn:microsoft.com/office/officeart/2005/8/layout/hProcess9"/>
    <dgm:cxn modelId="{88ACDB74-4ECF-4317-8759-4BD47BAFA08E}" srcId="{C15B0437-21E7-402C-8C0E-B0EDFE7F973F}" destId="{DD8C1D9A-A4B4-4815-A773-A85C2179AF3E}" srcOrd="2" destOrd="0" parTransId="{9D403F3D-C3C7-46B5-8AA8-F4D17A0CF9B3}" sibTransId="{746E001D-B8AE-4EC9-A6F9-BA3606A893EC}"/>
    <dgm:cxn modelId="{BA8BA4A3-0F09-4DDE-9A7B-69A7DCC89905}" type="presOf" srcId="{DD8C1D9A-A4B4-4815-A773-A85C2179AF3E}" destId="{2C9FEFEA-75E5-4384-9045-005CAB2F9BE4}" srcOrd="0" destOrd="0" presId="urn:microsoft.com/office/officeart/2005/8/layout/hProcess9"/>
    <dgm:cxn modelId="{3171F3A5-66A9-42AA-B841-7DD54077C5DD}" type="presOf" srcId="{8EF203CE-3C83-4A11-8275-6260674C2FAC}" destId="{D0CEE75F-1E63-4D64-98DC-7F48C775C961}" srcOrd="0" destOrd="0" presId="urn:microsoft.com/office/officeart/2005/8/layout/hProcess9"/>
    <dgm:cxn modelId="{DE8914B1-C1FD-42C9-ABD3-AF40107928C1}" srcId="{C15B0437-21E7-402C-8C0E-B0EDFE7F973F}" destId="{B1EFA51B-48AC-4619-8512-B14CDCB739D7}" srcOrd="3" destOrd="0" parTransId="{5EE00F4A-A983-467B-ADBD-7A9989070008}" sibTransId="{A1735282-063C-42BA-A73D-9AA8FA5FBAFD}"/>
    <dgm:cxn modelId="{53DFDEC1-9A16-4AAE-842C-581A3C123FA8}" type="presOf" srcId="{321E2E71-8D96-4590-9777-C80DEE017664}" destId="{E77D1EA2-498F-4B88-BD47-E63240A378AB}" srcOrd="0" destOrd="0" presId="urn:microsoft.com/office/officeart/2005/8/layout/hProcess9"/>
    <dgm:cxn modelId="{0A8A86DE-D052-4611-942A-8E62EDF03097}" srcId="{C15B0437-21E7-402C-8C0E-B0EDFE7F973F}" destId="{8EF203CE-3C83-4A11-8275-6260674C2FAC}" srcOrd="1" destOrd="0" parTransId="{2E6AD7EC-F7FB-4BE8-B5FE-995978E7F97A}" sibTransId="{4A869B0A-2922-44F0-B80A-694E473B7A72}"/>
    <dgm:cxn modelId="{43F8B287-3252-4906-83F8-FCEE3A834BF8}" type="presParOf" srcId="{59F8836F-CA30-498F-8D6B-2B48C6041A57}" destId="{6145996F-68AF-4BC5-B0E8-5E384F67295C}" srcOrd="0" destOrd="0" presId="urn:microsoft.com/office/officeart/2005/8/layout/hProcess9"/>
    <dgm:cxn modelId="{DE9A0990-CDBC-4A16-866B-84E0E8BBF470}" type="presParOf" srcId="{59F8836F-CA30-498F-8D6B-2B48C6041A57}" destId="{6197D98A-3269-4337-821C-CC69F4EB49B4}" srcOrd="1" destOrd="0" presId="urn:microsoft.com/office/officeart/2005/8/layout/hProcess9"/>
    <dgm:cxn modelId="{EB23C7FA-38D0-4E2F-A40E-AC1F27F841E0}" type="presParOf" srcId="{6197D98A-3269-4337-821C-CC69F4EB49B4}" destId="{E77D1EA2-498F-4B88-BD47-E63240A378AB}" srcOrd="0" destOrd="0" presId="urn:microsoft.com/office/officeart/2005/8/layout/hProcess9"/>
    <dgm:cxn modelId="{284D5A48-FBD3-4FE7-8945-34840558274A}" type="presParOf" srcId="{6197D98A-3269-4337-821C-CC69F4EB49B4}" destId="{5C4E9802-9088-40E6-872E-99F72EDE464D}" srcOrd="1" destOrd="0" presId="urn:microsoft.com/office/officeart/2005/8/layout/hProcess9"/>
    <dgm:cxn modelId="{84AA74E6-C345-4464-BFBE-688E53B13BDB}" type="presParOf" srcId="{6197D98A-3269-4337-821C-CC69F4EB49B4}" destId="{D0CEE75F-1E63-4D64-98DC-7F48C775C961}" srcOrd="2" destOrd="0" presId="urn:microsoft.com/office/officeart/2005/8/layout/hProcess9"/>
    <dgm:cxn modelId="{E3051FF5-57A9-40F1-96D8-99EE734A61D1}" type="presParOf" srcId="{6197D98A-3269-4337-821C-CC69F4EB49B4}" destId="{BA420641-3A67-431F-BF70-B3ADB923B225}" srcOrd="3" destOrd="0" presId="urn:microsoft.com/office/officeart/2005/8/layout/hProcess9"/>
    <dgm:cxn modelId="{4ECDDD05-07EF-4450-870E-5F82AC03752C}" type="presParOf" srcId="{6197D98A-3269-4337-821C-CC69F4EB49B4}" destId="{2C9FEFEA-75E5-4384-9045-005CAB2F9BE4}" srcOrd="4" destOrd="0" presId="urn:microsoft.com/office/officeart/2005/8/layout/hProcess9"/>
    <dgm:cxn modelId="{66885A32-F336-486B-BC45-D58F4B34E5BD}" type="presParOf" srcId="{6197D98A-3269-4337-821C-CC69F4EB49B4}" destId="{8D59182D-25F0-4658-A6A6-DBE17F1D28A2}" srcOrd="5" destOrd="0" presId="urn:microsoft.com/office/officeart/2005/8/layout/hProcess9"/>
    <dgm:cxn modelId="{E9F62E00-8649-4787-9885-0151755AFBFF}" type="presParOf" srcId="{6197D98A-3269-4337-821C-CC69F4EB49B4}" destId="{E80C4D40-A2FB-41DF-A7BB-7024B0F42F7B}" srcOrd="6" destOrd="0" presId="urn:microsoft.com/office/officeart/2005/8/layout/hProcess9"/>
    <dgm:cxn modelId="{480A8C2E-AFA5-4FE3-BA24-BB66AAD3A8C8}" type="presParOf" srcId="{6197D98A-3269-4337-821C-CC69F4EB49B4}" destId="{E6C70522-35FA-4EF6-99A5-22CCD2F5F530}" srcOrd="7" destOrd="0" presId="urn:microsoft.com/office/officeart/2005/8/layout/hProcess9"/>
    <dgm:cxn modelId="{3173A25B-7BCA-4040-9AB7-7D6104CF36A8}" type="presParOf" srcId="{6197D98A-3269-4337-821C-CC69F4EB49B4}" destId="{29042D08-CC9F-4CDD-B3ED-E1578B608DC1}"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A90257-B454-4C5D-86DA-90955322E0A3}">
      <dsp:nvSpPr>
        <dsp:cNvPr id="0" name=""/>
        <dsp:cNvSpPr/>
      </dsp:nvSpPr>
      <dsp:spPr>
        <a:xfrm>
          <a:off x="1697612" y="0"/>
          <a:ext cx="2520093" cy="1256121"/>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solidFill>
                <a:schemeClr val="tx1">
                  <a:lumMod val="75000"/>
                  <a:lumOff val="25000"/>
                </a:schemeClr>
              </a:solidFill>
              <a:latin typeface="Century Gothic"/>
            </a:rPr>
            <a:t>Shapefile + Survey123</a:t>
          </a:r>
        </a:p>
      </dsp:txBody>
      <dsp:txXfrm>
        <a:off x="1734403" y="36791"/>
        <a:ext cx="2446511" cy="1182539"/>
      </dsp:txXfrm>
    </dsp:sp>
    <dsp:sp modelId="{AED7F630-0CC1-4480-AFD1-147A8E01D6E7}">
      <dsp:nvSpPr>
        <dsp:cNvPr id="0" name=""/>
        <dsp:cNvSpPr/>
      </dsp:nvSpPr>
      <dsp:spPr>
        <a:xfrm rot="5400000">
          <a:off x="2722136" y="1287524"/>
          <a:ext cx="471045" cy="565254"/>
        </a:xfrm>
        <a:prstGeom prst="rightArrow">
          <a:avLst>
            <a:gd name="adj1" fmla="val 60000"/>
            <a:gd name="adj2" fmla="val 50000"/>
          </a:avLst>
        </a:prstGeom>
        <a:solidFill>
          <a:srgbClr val="BBD3B1"/>
        </a:solidFill>
        <a:ln>
          <a:solidFill>
            <a:srgbClr val="548235"/>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5400000">
        <a:off x="2788083" y="1334629"/>
        <a:ext cx="339152" cy="329732"/>
      </dsp:txXfrm>
    </dsp:sp>
    <dsp:sp modelId="{CD27923D-7ED9-461B-B21A-0FBB98D6560C}">
      <dsp:nvSpPr>
        <dsp:cNvPr id="0" name=""/>
        <dsp:cNvSpPr/>
      </dsp:nvSpPr>
      <dsp:spPr>
        <a:xfrm>
          <a:off x="1697612" y="1884181"/>
          <a:ext cx="2520093" cy="1256121"/>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solidFill>
                <a:schemeClr val="tx1">
                  <a:lumMod val="75000"/>
                  <a:lumOff val="25000"/>
                </a:schemeClr>
              </a:solidFill>
              <a:latin typeface="Century Gothic"/>
            </a:rPr>
            <a:t>Ground validation of possible beetle infestation points</a:t>
          </a:r>
        </a:p>
      </dsp:txBody>
      <dsp:txXfrm>
        <a:off x="1734403" y="1920972"/>
        <a:ext cx="2446511" cy="1182539"/>
      </dsp:txXfrm>
    </dsp:sp>
    <dsp:sp modelId="{20959C41-990F-4815-802E-7ADB625E9A94}">
      <dsp:nvSpPr>
        <dsp:cNvPr id="0" name=""/>
        <dsp:cNvSpPr/>
      </dsp:nvSpPr>
      <dsp:spPr>
        <a:xfrm rot="5400000">
          <a:off x="2722136" y="3171706"/>
          <a:ext cx="471045" cy="565254"/>
        </a:xfrm>
        <a:prstGeom prst="rightArrow">
          <a:avLst>
            <a:gd name="adj1" fmla="val 60000"/>
            <a:gd name="adj2" fmla="val 50000"/>
          </a:avLst>
        </a:prstGeom>
        <a:solidFill>
          <a:schemeClr val="accent6">
            <a:tint val="60000"/>
            <a:hueOff val="0"/>
            <a:satOff val="0"/>
            <a:lumOff val="0"/>
            <a:alphaOff val="0"/>
          </a:schemeClr>
        </a:solidFill>
        <a:ln>
          <a:solidFill>
            <a:srgbClr val="548235"/>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5400000">
        <a:off x="2788083" y="3218811"/>
        <a:ext cx="339152" cy="329732"/>
      </dsp:txXfrm>
    </dsp:sp>
    <dsp:sp modelId="{3EAA6A99-E801-4416-9F8E-6AD43BB9B4B5}">
      <dsp:nvSpPr>
        <dsp:cNvPr id="0" name=""/>
        <dsp:cNvSpPr/>
      </dsp:nvSpPr>
      <dsp:spPr>
        <a:xfrm>
          <a:off x="1697612" y="3768363"/>
          <a:ext cx="2520093" cy="1256121"/>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solidFill>
                <a:schemeClr val="tx1">
                  <a:lumMod val="75000"/>
                  <a:lumOff val="25000"/>
                </a:schemeClr>
              </a:solidFill>
              <a:latin typeface="Century Gothic"/>
            </a:rPr>
            <a:t>Control points of healthy vegetation</a:t>
          </a:r>
        </a:p>
      </dsp:txBody>
      <dsp:txXfrm>
        <a:off x="1734403" y="3805154"/>
        <a:ext cx="2446511" cy="11825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88D6EF-ABB1-FE4F-923A-8D54C8508CFC}">
      <dsp:nvSpPr>
        <dsp:cNvPr id="0" name=""/>
        <dsp:cNvSpPr/>
      </dsp:nvSpPr>
      <dsp:spPr>
        <a:xfrm>
          <a:off x="4085" y="1880366"/>
          <a:ext cx="2388367" cy="1467938"/>
        </a:xfrm>
        <a:prstGeom prst="roundRect">
          <a:avLst>
            <a:gd name="adj" fmla="val 10000"/>
          </a:avLst>
        </a:prstGeom>
        <a:solidFill>
          <a:srgbClr val="F8CBAD"/>
        </a:solidFill>
        <a:ln w="28575" cap="flat" cmpd="sng" algn="ctr">
          <a:solidFill>
            <a:srgbClr val="FF791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tx1">
                  <a:lumMod val="75000"/>
                  <a:lumOff val="25000"/>
                </a:schemeClr>
              </a:solidFill>
              <a:latin typeface="Century Gothic"/>
            </a:rPr>
            <a:t>Re-project raster datasets</a:t>
          </a:r>
        </a:p>
      </dsp:txBody>
      <dsp:txXfrm>
        <a:off x="47079" y="1923360"/>
        <a:ext cx="2302379" cy="1381950"/>
      </dsp:txXfrm>
    </dsp:sp>
    <dsp:sp modelId="{2EE90A26-98A4-0746-A704-981DEC533ACF}">
      <dsp:nvSpPr>
        <dsp:cNvPr id="0" name=""/>
        <dsp:cNvSpPr/>
      </dsp:nvSpPr>
      <dsp:spPr>
        <a:xfrm>
          <a:off x="2726823" y="1880366"/>
          <a:ext cx="2388367" cy="1469412"/>
        </a:xfrm>
        <a:prstGeom prst="roundRect">
          <a:avLst>
            <a:gd name="adj" fmla="val 10000"/>
          </a:avLst>
        </a:prstGeom>
        <a:solidFill>
          <a:srgbClr val="E2F1D9"/>
        </a:solidFill>
        <a:ln w="28575" cap="flat" cmpd="sng" algn="ctr">
          <a:solidFill>
            <a:srgbClr val="54823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tx1">
                  <a:lumMod val="75000"/>
                  <a:lumOff val="25000"/>
                </a:schemeClr>
              </a:solidFill>
              <a:latin typeface="Century Gothic"/>
            </a:rPr>
            <a:t> Clip raster to study area using Extract by Mask</a:t>
          </a:r>
        </a:p>
      </dsp:txBody>
      <dsp:txXfrm>
        <a:off x="2769861" y="1923404"/>
        <a:ext cx="2302291" cy="1383336"/>
      </dsp:txXfrm>
    </dsp:sp>
    <dsp:sp modelId="{A3E02886-A0EF-C945-982F-94AD05B6722B}">
      <dsp:nvSpPr>
        <dsp:cNvPr id="0" name=""/>
        <dsp:cNvSpPr/>
      </dsp:nvSpPr>
      <dsp:spPr>
        <a:xfrm>
          <a:off x="5449562" y="1880366"/>
          <a:ext cx="2388367" cy="1476285"/>
        </a:xfrm>
        <a:prstGeom prst="roundRect">
          <a:avLst>
            <a:gd name="adj" fmla="val 10000"/>
          </a:avLst>
        </a:prstGeom>
        <a:solidFill>
          <a:srgbClr val="92BCE3"/>
        </a:solidFill>
        <a:ln w="28575" cap="flat" cmpd="sng" algn="ctr">
          <a:solidFill>
            <a:srgbClr val="5B9BD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tx1">
                  <a:lumMod val="75000"/>
                  <a:lumOff val="25000"/>
                </a:schemeClr>
              </a:solidFill>
              <a:latin typeface="Century Gothic"/>
            </a:rPr>
            <a:t> Export raster files as </a:t>
          </a:r>
          <a:r>
            <a:rPr lang="en-US" sz="1800" kern="1200" err="1">
              <a:solidFill>
                <a:schemeClr val="tx1">
                  <a:lumMod val="75000"/>
                  <a:lumOff val="25000"/>
                </a:schemeClr>
              </a:solidFill>
              <a:latin typeface="Century Gothic"/>
            </a:rPr>
            <a:t>NetCDF</a:t>
          </a:r>
          <a:r>
            <a:rPr lang="en-US" sz="1800" kern="1200">
              <a:solidFill>
                <a:schemeClr val="tx1">
                  <a:lumMod val="75000"/>
                  <a:lumOff val="25000"/>
                </a:schemeClr>
              </a:solidFill>
              <a:latin typeface="Century Gothic"/>
            </a:rPr>
            <a:t> or tiff </a:t>
          </a:r>
        </a:p>
      </dsp:txBody>
      <dsp:txXfrm>
        <a:off x="5492801" y="1923605"/>
        <a:ext cx="2301889" cy="1389807"/>
      </dsp:txXfrm>
    </dsp:sp>
    <dsp:sp modelId="{BE659A4F-1351-BB41-AC60-49EE093282F8}">
      <dsp:nvSpPr>
        <dsp:cNvPr id="0" name=""/>
        <dsp:cNvSpPr/>
      </dsp:nvSpPr>
      <dsp:spPr>
        <a:xfrm>
          <a:off x="8172300" y="1880366"/>
          <a:ext cx="2388367" cy="1469932"/>
        </a:xfrm>
        <a:prstGeom prst="roundRect">
          <a:avLst>
            <a:gd name="adj" fmla="val 10000"/>
          </a:avLst>
        </a:prstGeom>
        <a:solidFill>
          <a:srgbClr val="FFF3CC"/>
        </a:solidFill>
        <a:ln w="28575" cap="flat" cmpd="sng" algn="ctr">
          <a:solidFill>
            <a:srgbClr val="BF902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tx1">
                  <a:lumMod val="75000"/>
                  <a:lumOff val="25000"/>
                </a:schemeClr>
              </a:solidFill>
              <a:latin typeface="Century Gothic"/>
            </a:rPr>
            <a:t> Use R scripting to reshape data into a tabular dataset</a:t>
          </a:r>
        </a:p>
      </dsp:txBody>
      <dsp:txXfrm>
        <a:off x="8215353" y="1923419"/>
        <a:ext cx="2302261" cy="13838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230624-9A8E-4A01-AE83-3A9BD6C63C3C}">
      <dsp:nvSpPr>
        <dsp:cNvPr id="0" name=""/>
        <dsp:cNvSpPr/>
      </dsp:nvSpPr>
      <dsp:spPr>
        <a:xfrm>
          <a:off x="37675" y="694120"/>
          <a:ext cx="2721112" cy="1632667"/>
        </a:xfrm>
        <a:prstGeom prst="roundRect">
          <a:avLst>
            <a:gd name="adj" fmla="val 10000"/>
          </a:avLst>
        </a:prstGeom>
        <a:solidFill>
          <a:schemeClr val="accent2">
            <a:lumMod val="60000"/>
            <a:lumOff val="40000"/>
          </a:schemeClr>
        </a:solidFill>
        <a:ln w="12700">
          <a:solidFill>
            <a:srgbClr val="FF791A"/>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a:solidFill>
                <a:schemeClr val="tx1">
                  <a:lumMod val="75000"/>
                  <a:lumOff val="25000"/>
                </a:schemeClr>
              </a:solidFill>
              <a:latin typeface="Century Gothic"/>
            </a:rPr>
            <a:t>Data </a:t>
          </a:r>
        </a:p>
        <a:p>
          <a:pPr marL="0" lvl="0" indent="0" algn="ctr" defTabSz="800100" rtl="0">
            <a:lnSpc>
              <a:spcPct val="90000"/>
            </a:lnSpc>
            <a:spcBef>
              <a:spcPct val="0"/>
            </a:spcBef>
            <a:spcAft>
              <a:spcPct val="35000"/>
            </a:spcAft>
            <a:buNone/>
          </a:pPr>
          <a:r>
            <a:rPr lang="en-US" sz="1800" b="1" kern="1200">
              <a:solidFill>
                <a:schemeClr val="tx1">
                  <a:lumMod val="75000"/>
                  <a:lumOff val="25000"/>
                </a:schemeClr>
              </a:solidFill>
              <a:latin typeface="Century Gothic"/>
            </a:rPr>
            <a:t>Processing</a:t>
          </a:r>
        </a:p>
        <a:p>
          <a:pPr marL="0" lvl="0" indent="0" algn="ctr" defTabSz="800100" rtl="0">
            <a:lnSpc>
              <a:spcPct val="90000"/>
            </a:lnSpc>
            <a:spcBef>
              <a:spcPct val="0"/>
            </a:spcBef>
            <a:spcAft>
              <a:spcPct val="35000"/>
            </a:spcAft>
            <a:buNone/>
          </a:pPr>
          <a:r>
            <a:rPr lang="en-US" sz="1800" b="1" kern="1200">
              <a:solidFill>
                <a:schemeClr val="tx1">
                  <a:lumMod val="75000"/>
                  <a:lumOff val="25000"/>
                </a:schemeClr>
              </a:solidFill>
              <a:latin typeface="Century Gothic"/>
            </a:rPr>
            <a:t>Preparation</a:t>
          </a:r>
        </a:p>
      </dsp:txBody>
      <dsp:txXfrm>
        <a:off x="85494" y="741939"/>
        <a:ext cx="2625474" cy="1537029"/>
      </dsp:txXfrm>
    </dsp:sp>
    <dsp:sp modelId="{A11F0733-264F-4531-878C-4FD6A5F7D3DB}">
      <dsp:nvSpPr>
        <dsp:cNvPr id="0" name=""/>
        <dsp:cNvSpPr/>
      </dsp:nvSpPr>
      <dsp:spPr>
        <a:xfrm rot="21548048">
          <a:off x="2991928" y="1144705"/>
          <a:ext cx="561797" cy="674835"/>
        </a:xfrm>
        <a:prstGeom prst="rightArrow">
          <a:avLst>
            <a:gd name="adj1" fmla="val 60000"/>
            <a:gd name="adj2" fmla="val 5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solidFill>
            <a:srgbClr val="FF791A"/>
          </a:solid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2991938" y="1280945"/>
        <a:ext cx="393258" cy="404901"/>
      </dsp:txXfrm>
    </dsp:sp>
    <dsp:sp modelId="{F50719CD-38A7-4D84-9666-F57EA209003C}">
      <dsp:nvSpPr>
        <dsp:cNvPr id="0" name=""/>
        <dsp:cNvSpPr/>
      </dsp:nvSpPr>
      <dsp:spPr>
        <a:xfrm>
          <a:off x="3818662" y="636977"/>
          <a:ext cx="2721112" cy="1632667"/>
        </a:xfrm>
        <a:prstGeom prst="roundRect">
          <a:avLst>
            <a:gd name="adj" fmla="val 10000"/>
          </a:avLst>
        </a:prstGeom>
        <a:solidFill>
          <a:schemeClr val="accent6">
            <a:lumMod val="60000"/>
            <a:lumOff val="40000"/>
          </a:schemeClr>
        </a:solidFill>
        <a:ln w="12700">
          <a:solidFill>
            <a:srgbClr val="548235"/>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a:solidFill>
                <a:schemeClr val="tx1">
                  <a:lumMod val="75000"/>
                  <a:lumOff val="25000"/>
                </a:schemeClr>
              </a:solidFill>
              <a:latin typeface="Century Gothic"/>
            </a:rPr>
            <a:t>Change Analysis</a:t>
          </a:r>
        </a:p>
      </dsp:txBody>
      <dsp:txXfrm>
        <a:off x="3866481" y="684796"/>
        <a:ext cx="2625474" cy="1537029"/>
      </dsp:txXfrm>
    </dsp:sp>
    <dsp:sp modelId="{CBB05AFE-9D9E-4077-8CB1-2BDDA5ED228E}">
      <dsp:nvSpPr>
        <dsp:cNvPr id="0" name=""/>
        <dsp:cNvSpPr/>
      </dsp:nvSpPr>
      <dsp:spPr>
        <a:xfrm rot="21574279">
          <a:off x="6781227" y="1101730"/>
          <a:ext cx="581717" cy="674835"/>
        </a:xfrm>
        <a:prstGeom prst="rightArrow">
          <a:avLst>
            <a:gd name="adj1" fmla="val 60000"/>
            <a:gd name="adj2" fmla="val 50000"/>
          </a:avLst>
        </a:prstGeom>
        <a:solidFill>
          <a:schemeClr val="accent6">
            <a:lumMod val="60000"/>
            <a:lumOff val="40000"/>
          </a:schemeClr>
        </a:solidFill>
        <a:ln>
          <a:solidFill>
            <a:srgbClr val="548235"/>
          </a:solid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6781229" y="1237350"/>
        <a:ext cx="407202" cy="404901"/>
      </dsp:txXfrm>
    </dsp:sp>
    <dsp:sp modelId="{7E598580-67F5-43BA-AB5E-E2866546F747}">
      <dsp:nvSpPr>
        <dsp:cNvPr id="0" name=""/>
        <dsp:cNvSpPr/>
      </dsp:nvSpPr>
      <dsp:spPr>
        <a:xfrm>
          <a:off x="7637324" y="608405"/>
          <a:ext cx="2721112" cy="1632667"/>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w="12700">
          <a:solidFill>
            <a:srgbClr val="BF9025"/>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lumMod val="75000"/>
                  <a:lumOff val="25000"/>
                </a:schemeClr>
              </a:solidFill>
              <a:latin typeface="Century Gothic"/>
            </a:rPr>
            <a:t>Sub-Models</a:t>
          </a:r>
        </a:p>
      </dsp:txBody>
      <dsp:txXfrm>
        <a:off x="7685143" y="656224"/>
        <a:ext cx="2625474" cy="1537029"/>
      </dsp:txXfrm>
    </dsp:sp>
    <dsp:sp modelId="{821D3415-8595-42A0-9CD5-3A2006075A77}">
      <dsp:nvSpPr>
        <dsp:cNvPr id="0" name=""/>
        <dsp:cNvSpPr/>
      </dsp:nvSpPr>
      <dsp:spPr>
        <a:xfrm rot="5412702">
          <a:off x="8773087" y="2306819"/>
          <a:ext cx="440574" cy="674835"/>
        </a:xfrm>
        <a:prstGeom prst="righ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solidFill>
            <a:srgbClr val="BF9025"/>
          </a:solid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rot="-5400000">
        <a:off x="8791168" y="2423949"/>
        <a:ext cx="404901" cy="308402"/>
      </dsp:txXfrm>
    </dsp:sp>
    <dsp:sp modelId="{A5C63092-6BC3-41AE-A36E-A8DC4F8845E8}">
      <dsp:nvSpPr>
        <dsp:cNvPr id="0" name=""/>
        <dsp:cNvSpPr/>
      </dsp:nvSpPr>
      <dsp:spPr>
        <a:xfrm>
          <a:off x="7628220" y="3072340"/>
          <a:ext cx="2721112" cy="1632667"/>
        </a:xfrm>
        <a:prstGeom prst="roundRect">
          <a:avLst>
            <a:gd name="adj" fmla="val 10000"/>
          </a:avLst>
        </a:prstGeom>
        <a:solidFill>
          <a:srgbClr val="F8CBAD"/>
        </a:solidFill>
        <a:ln w="12700">
          <a:solidFill>
            <a:srgbClr val="FF791A"/>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a:solidFill>
                <a:schemeClr val="tx1">
                  <a:lumMod val="75000"/>
                  <a:lumOff val="25000"/>
                </a:schemeClr>
              </a:solidFill>
              <a:latin typeface="Century Gothic"/>
            </a:rPr>
            <a:t>Driver Variables</a:t>
          </a:r>
        </a:p>
      </dsp:txBody>
      <dsp:txXfrm>
        <a:off x="7676039" y="3120159"/>
        <a:ext cx="2625474" cy="1537029"/>
      </dsp:txXfrm>
    </dsp:sp>
    <dsp:sp modelId="{3AFC3A13-EB1C-4E9D-A5B1-74F74F400B36}">
      <dsp:nvSpPr>
        <dsp:cNvPr id="0" name=""/>
        <dsp:cNvSpPr/>
      </dsp:nvSpPr>
      <dsp:spPr>
        <a:xfrm rot="10800000">
          <a:off x="6811886" y="3551256"/>
          <a:ext cx="576875" cy="674835"/>
        </a:xfrm>
        <a:prstGeom prst="rightArrow">
          <a:avLst>
            <a:gd name="adj1" fmla="val 60000"/>
            <a:gd name="adj2" fmla="val 50000"/>
          </a:avLst>
        </a:prstGeom>
        <a:solidFill>
          <a:srgbClr val="F8CBAD"/>
        </a:solidFill>
        <a:ln>
          <a:solidFill>
            <a:srgbClr val="FF791A"/>
          </a:solid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rot="10800000">
        <a:off x="6984948" y="3686223"/>
        <a:ext cx="403813" cy="404901"/>
      </dsp:txXfrm>
    </dsp:sp>
    <dsp:sp modelId="{6CBB3148-6FB1-4B95-A40C-80F5AC45765F}">
      <dsp:nvSpPr>
        <dsp:cNvPr id="0" name=""/>
        <dsp:cNvSpPr/>
      </dsp:nvSpPr>
      <dsp:spPr>
        <a:xfrm>
          <a:off x="3818662" y="3072340"/>
          <a:ext cx="2721112" cy="1632667"/>
        </a:xfrm>
        <a:prstGeom prst="roundRect">
          <a:avLst>
            <a:gd name="adj" fmla="val 10000"/>
          </a:avLst>
        </a:prstGeom>
        <a:solidFill>
          <a:srgbClr val="92BCE3"/>
        </a:solidFill>
        <a:ln w="12700">
          <a:solidFill>
            <a:srgbClr val="5B9BD5"/>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lumMod val="75000"/>
                  <a:lumOff val="25000"/>
                </a:schemeClr>
              </a:solidFill>
              <a:latin typeface="Century Gothic"/>
            </a:rPr>
            <a:t>Validation</a:t>
          </a:r>
        </a:p>
      </dsp:txBody>
      <dsp:txXfrm>
        <a:off x="3866481" y="3120159"/>
        <a:ext cx="2625474" cy="1537029"/>
      </dsp:txXfrm>
    </dsp:sp>
    <dsp:sp modelId="{BD702EF1-D18D-41BA-A7DE-E06EE8CA3075}">
      <dsp:nvSpPr>
        <dsp:cNvPr id="0" name=""/>
        <dsp:cNvSpPr/>
      </dsp:nvSpPr>
      <dsp:spPr>
        <a:xfrm rot="10800000">
          <a:off x="3002328" y="3551256"/>
          <a:ext cx="576875" cy="674835"/>
        </a:xfrm>
        <a:prstGeom prst="rightArrow">
          <a:avLst>
            <a:gd name="adj1" fmla="val 60000"/>
            <a:gd name="adj2" fmla="val 50000"/>
          </a:avLst>
        </a:prstGeom>
        <a:solidFill>
          <a:srgbClr val="92BCE3"/>
        </a:solidFill>
        <a:ln>
          <a:solidFill>
            <a:srgbClr val="5B9BD5"/>
          </a:solid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rot="10800000">
        <a:off x="3175390" y="3686223"/>
        <a:ext cx="403813" cy="404901"/>
      </dsp:txXfrm>
    </dsp:sp>
    <dsp:sp modelId="{612E106E-AC5D-400F-A123-58034EFA157D}">
      <dsp:nvSpPr>
        <dsp:cNvPr id="0" name=""/>
        <dsp:cNvSpPr/>
      </dsp:nvSpPr>
      <dsp:spPr>
        <a:xfrm>
          <a:off x="9104" y="3072340"/>
          <a:ext cx="2721112" cy="1632667"/>
        </a:xfrm>
        <a:prstGeom prst="roundRect">
          <a:avLst>
            <a:gd name="adj" fmla="val 10000"/>
          </a:avLst>
        </a:prstGeom>
        <a:solidFill>
          <a:srgbClr val="FFF3CC"/>
        </a:solidFill>
        <a:ln w="12700">
          <a:solidFill>
            <a:srgbClr val="BF9025"/>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lumMod val="75000"/>
                  <a:lumOff val="25000"/>
                </a:schemeClr>
              </a:solidFill>
              <a:latin typeface="Century Gothic"/>
            </a:rPr>
            <a:t>Forecasting</a:t>
          </a:r>
        </a:p>
      </dsp:txBody>
      <dsp:txXfrm>
        <a:off x="56923" y="3120159"/>
        <a:ext cx="2625474" cy="15370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45996F-68AF-4BC5-B0E8-5E384F67295C}">
      <dsp:nvSpPr>
        <dsp:cNvPr id="0" name=""/>
        <dsp:cNvSpPr/>
      </dsp:nvSpPr>
      <dsp:spPr>
        <a:xfrm>
          <a:off x="378900" y="0"/>
          <a:ext cx="8552038" cy="6043788"/>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E77D1EA2-498F-4B88-BD47-E63240A378AB}">
      <dsp:nvSpPr>
        <dsp:cNvPr id="0" name=""/>
        <dsp:cNvSpPr/>
      </dsp:nvSpPr>
      <dsp:spPr>
        <a:xfrm>
          <a:off x="4421" y="1813136"/>
          <a:ext cx="1933149" cy="2417515"/>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solidFill>
            <a:srgbClr val="FF791A"/>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1" kern="1200">
              <a:solidFill>
                <a:schemeClr val="tx1">
                  <a:lumMod val="75000"/>
                  <a:lumOff val="25000"/>
                </a:schemeClr>
              </a:solidFill>
              <a:latin typeface="Century Gothic"/>
            </a:rPr>
            <a:t>Include</a:t>
          </a:r>
          <a:r>
            <a:rPr lang="en-US" sz="1400" kern="1200">
              <a:solidFill>
                <a:schemeClr val="tx1">
                  <a:lumMod val="75000"/>
                  <a:lumOff val="25000"/>
                </a:schemeClr>
              </a:solidFill>
              <a:latin typeface="Century Gothic"/>
            </a:rPr>
            <a:t> additional climate variables in forecast modeling</a:t>
          </a:r>
        </a:p>
      </dsp:txBody>
      <dsp:txXfrm>
        <a:off x="98790" y="1907505"/>
        <a:ext cx="1744411" cy="2228777"/>
      </dsp:txXfrm>
    </dsp:sp>
    <dsp:sp modelId="{D0CEE75F-1E63-4D64-98DC-7F48C775C961}">
      <dsp:nvSpPr>
        <dsp:cNvPr id="0" name=""/>
        <dsp:cNvSpPr/>
      </dsp:nvSpPr>
      <dsp:spPr>
        <a:xfrm>
          <a:off x="2034228" y="1813136"/>
          <a:ext cx="1933149" cy="2417515"/>
        </a:xfrm>
        <a:prstGeom prst="roundRect">
          <a:avLst/>
        </a:prstGeom>
        <a:solidFill>
          <a:schemeClr val="accent6">
            <a:lumMod val="60000"/>
            <a:lumOff val="40000"/>
          </a:schemeClr>
        </a:solidFill>
        <a:ln>
          <a:solidFill>
            <a:srgbClr val="548235"/>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1" kern="1200" dirty="0">
              <a:solidFill>
                <a:schemeClr val="tx1">
                  <a:lumMod val="75000"/>
                  <a:lumOff val="25000"/>
                </a:schemeClr>
              </a:solidFill>
              <a:latin typeface="Century Gothic"/>
            </a:rPr>
            <a:t>Consider</a:t>
          </a:r>
          <a:r>
            <a:rPr lang="en-US" sz="1400" kern="1200" dirty="0">
              <a:solidFill>
                <a:schemeClr val="tx1">
                  <a:lumMod val="75000"/>
                  <a:lumOff val="25000"/>
                </a:schemeClr>
              </a:solidFill>
              <a:latin typeface="Century Gothic"/>
            </a:rPr>
            <a:t> disease outbreaks in relation to climate, wildfires, and beetle infestation</a:t>
          </a:r>
          <a:endParaRPr lang="en-US" sz="1400" kern="1200" dirty="0">
            <a:solidFill>
              <a:schemeClr val="tx1">
                <a:lumMod val="75000"/>
                <a:lumOff val="25000"/>
              </a:schemeClr>
            </a:solidFill>
          </a:endParaRPr>
        </a:p>
      </dsp:txBody>
      <dsp:txXfrm>
        <a:off x="2128597" y="1907505"/>
        <a:ext cx="1744411" cy="2228777"/>
      </dsp:txXfrm>
    </dsp:sp>
    <dsp:sp modelId="{2C9FEFEA-75E5-4384-9045-005CAB2F9BE4}">
      <dsp:nvSpPr>
        <dsp:cNvPr id="0" name=""/>
        <dsp:cNvSpPr/>
      </dsp:nvSpPr>
      <dsp:spPr>
        <a:xfrm>
          <a:off x="4064036" y="1813136"/>
          <a:ext cx="1933149" cy="2417515"/>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solidFill>
            <a:srgbClr val="BF9025"/>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1" kern="1200" dirty="0">
              <a:solidFill>
                <a:schemeClr val="tx1">
                  <a:lumMod val="75000"/>
                  <a:lumOff val="25000"/>
                </a:schemeClr>
              </a:solidFill>
              <a:latin typeface="Century Gothic"/>
            </a:rPr>
            <a:t>Forecast</a:t>
          </a:r>
          <a:r>
            <a:rPr lang="en-US" sz="1400" kern="1200" dirty="0">
              <a:solidFill>
                <a:schemeClr val="tx1">
                  <a:lumMod val="75000"/>
                  <a:lumOff val="25000"/>
                </a:schemeClr>
              </a:solidFill>
              <a:latin typeface="Century Gothic"/>
            </a:rPr>
            <a:t> encroachment of invasive species</a:t>
          </a:r>
        </a:p>
      </dsp:txBody>
      <dsp:txXfrm>
        <a:off x="4158405" y="1907505"/>
        <a:ext cx="1744411" cy="2228777"/>
      </dsp:txXfrm>
    </dsp:sp>
    <dsp:sp modelId="{E80C4D40-A2FB-41DF-A7BB-7024B0F42F7B}">
      <dsp:nvSpPr>
        <dsp:cNvPr id="0" name=""/>
        <dsp:cNvSpPr/>
      </dsp:nvSpPr>
      <dsp:spPr>
        <a:xfrm>
          <a:off x="6093843" y="1813136"/>
          <a:ext cx="1933149" cy="2417515"/>
        </a:xfrm>
        <a:prstGeom prst="roundRect">
          <a:avLst/>
        </a:prstGeom>
        <a:solidFill>
          <a:srgbClr val="92BCE3"/>
        </a:solidFill>
        <a:ln>
          <a:solidFill>
            <a:srgbClr val="5B9BD5"/>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1" kern="1200">
              <a:solidFill>
                <a:schemeClr val="tx1">
                  <a:lumMod val="75000"/>
                  <a:lumOff val="25000"/>
                </a:schemeClr>
              </a:solidFill>
              <a:latin typeface="Century Gothic"/>
            </a:rPr>
            <a:t>Investigate</a:t>
          </a:r>
          <a:r>
            <a:rPr lang="en-US" sz="1400" kern="1200">
              <a:solidFill>
                <a:schemeClr val="tx1">
                  <a:lumMod val="75000"/>
                  <a:lumOff val="25000"/>
                </a:schemeClr>
              </a:solidFill>
              <a:latin typeface="Century Gothic"/>
            </a:rPr>
            <a:t> effects of wildlife grazing and changes in wildlife distribution</a:t>
          </a:r>
        </a:p>
      </dsp:txBody>
      <dsp:txXfrm>
        <a:off x="6188212" y="1907505"/>
        <a:ext cx="1744411" cy="2228777"/>
      </dsp:txXfrm>
    </dsp:sp>
    <dsp:sp modelId="{29042D08-CC9F-4CDD-B3ED-E1578B608DC1}">
      <dsp:nvSpPr>
        <dsp:cNvPr id="0" name=""/>
        <dsp:cNvSpPr/>
      </dsp:nvSpPr>
      <dsp:spPr>
        <a:xfrm>
          <a:off x="8123650" y="1813136"/>
          <a:ext cx="1933149" cy="2417515"/>
        </a:xfrm>
        <a:prstGeom prst="roundRect">
          <a:avLst/>
        </a:prstGeom>
        <a:solidFill>
          <a:schemeClr val="accent6">
            <a:lumMod val="40000"/>
            <a:lumOff val="60000"/>
          </a:schemeClr>
        </a:solidFill>
        <a:ln>
          <a:solidFill>
            <a:srgbClr val="548235"/>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1" kern="1200">
              <a:solidFill>
                <a:schemeClr val="tx1">
                  <a:lumMod val="75000"/>
                  <a:lumOff val="25000"/>
                </a:schemeClr>
              </a:solidFill>
              <a:latin typeface="Century Gothic"/>
            </a:rPr>
            <a:t>Reevaluate</a:t>
          </a:r>
          <a:r>
            <a:rPr lang="en-US" sz="1400" kern="1200">
              <a:solidFill>
                <a:schemeClr val="tx1">
                  <a:lumMod val="75000"/>
                  <a:lumOff val="25000"/>
                </a:schemeClr>
              </a:solidFill>
              <a:latin typeface="Century Gothic"/>
            </a:rPr>
            <a:t> possible beetle infestation sites </a:t>
          </a:r>
          <a:endParaRPr lang="en-US" sz="1400" kern="1200">
            <a:solidFill>
              <a:schemeClr val="tx1">
                <a:lumMod val="75000"/>
                <a:lumOff val="25000"/>
              </a:schemeClr>
            </a:solidFill>
          </a:endParaRPr>
        </a:p>
      </dsp:txBody>
      <dsp:txXfrm>
        <a:off x="8218019" y="1907505"/>
        <a:ext cx="1744411" cy="2228777"/>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7/28/2022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npgallery.nps.gov/SearchResults/e5ee95e45098497c90db20b0e60e17a1?view=grid"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npgallery.nps.gov/GetAsset/c577f4b3-ec35-454e-b09d-ffbcee1c39ef/popupimag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asa.gov/mission_pages/landsat/overview/index.html"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devpedia.developexchange.com/dp/index.php?title=Terra_Moderate_Resolution_Imaging_Spectroradiometer_(MODI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Bill: </a:t>
            </a:r>
            <a:br>
              <a:rPr lang="en-US">
                <a:cs typeface="+mn-lt"/>
              </a:rPr>
            </a:br>
            <a:r>
              <a:rPr lang="en-US"/>
              <a:t>Good ________, we are the Grand Valley Ecological Forecasting Team with NASA DEVELOP National Program, based out of the Pocatello, Idaho node. We'll be talking today about forecasting land cover change in pinyon-juniper woodlands and savannahs as well as sagebrush habitats, regarding disturbances such as drought driven beetle kill, wildfire and vegetation treatments, for purposes of advising future management planning and practices.</a:t>
            </a:r>
          </a:p>
          <a:p>
            <a:r>
              <a:rPr lang="en-US">
                <a:cs typeface="Calibri"/>
              </a:rPr>
              <a:t>I'm William and joining me today we have Sam, Rhea, and Aliza. </a:t>
            </a:r>
            <a:endParaRPr lang="en-US">
              <a:ea typeface="Calibri"/>
              <a:cs typeface="Calibri"/>
            </a:endParaRPr>
          </a:p>
          <a:p>
            <a:endParaRPr lang="en-US"/>
          </a:p>
          <a:p>
            <a:r>
              <a:rPr lang="en-US">
                <a:ea typeface="Calibri" panose="020F0502020204030204"/>
                <a:cs typeface="Calibri" panose="020F0502020204030204"/>
              </a:rPr>
              <a:t>Grand Valley Ecological Forecasting Term II Web Image</a:t>
            </a:r>
          </a:p>
          <a:p>
            <a:r>
              <a:rPr lang="en-US"/>
              <a:t>Image Credit: Grand Valley Ecological Forecasting Term II (</a:t>
            </a:r>
            <a:r>
              <a:rPr lang="en-US" err="1"/>
              <a:t>DEVELOPer</a:t>
            </a:r>
            <a:r>
              <a:rPr lang="en-US"/>
              <a:t>)</a:t>
            </a:r>
            <a:endParaRPr lang="en-US">
              <a:cs typeface="Calibri"/>
            </a:endParaRPr>
          </a:p>
          <a:p>
            <a:r>
              <a:rPr lang="en-US"/>
              <a:t>Image Source: Grand Valley Ecological Forecasting Term II (</a:t>
            </a:r>
            <a:r>
              <a:rPr lang="en-US" err="1"/>
              <a:t>DEVELOPer</a:t>
            </a:r>
            <a:r>
              <a:rPr lang="en-US"/>
              <a:t>)</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1434898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 The tabular dataset contained 4 predictor variables and the response variable.</a:t>
            </a:r>
          </a:p>
          <a:p>
            <a:r>
              <a:rPr lang="en-US">
                <a:cs typeface="Calibri"/>
              </a:rPr>
              <a:t>2) The dataset was divided into a training and a test dataset. Data from 1987 up to 2013 was the training data while the remaining was the test data. </a:t>
            </a:r>
          </a:p>
          <a:p>
            <a:r>
              <a:rPr lang="en-US">
                <a:cs typeface="Calibri"/>
              </a:rPr>
              <a:t>3) A random forest regressor algorithm was trained on the training data. Random Forest is a tree based algorithm which is robust to autocorrelation, multicollinearity and overfitting. The algorithm learns from the pattern within the data rather than starting from an assumption about the data distribution. That is why it is a reliable option to model non-linear multidimensional data as ours. Target oriented cross validation was used to preserve the </a:t>
            </a:r>
            <a:r>
              <a:rPr lang="en-US" err="1">
                <a:cs typeface="Calibri"/>
              </a:rPr>
              <a:t>spatio</a:t>
            </a:r>
            <a:r>
              <a:rPr lang="en-US">
                <a:cs typeface="Calibri"/>
              </a:rPr>
              <a:t>-temporal structure of the data. By preserving this structure of the data we avoided model overfitting that can arise when working with spatial time-series data. The R package "CAST" was used in the modeling process.</a:t>
            </a:r>
          </a:p>
          <a:p>
            <a:r>
              <a:rPr lang="en-US">
                <a:cs typeface="Calibri"/>
              </a:rPr>
              <a:t>4) Important driver variables were identified by computing the variable importance of each predictor. The metric used in this case was the mean decrease of root mean square error. </a:t>
            </a:r>
          </a:p>
          <a:p>
            <a:r>
              <a:rPr lang="en-US">
                <a:cs typeface="Calibri"/>
              </a:rPr>
              <a:t>5) </a:t>
            </a:r>
            <a:r>
              <a:rPr lang="en-US"/>
              <a:t>R-squared metric was used t</a:t>
            </a:r>
            <a:r>
              <a:rPr lang="en-US">
                <a:cs typeface="Calibri"/>
              </a:rPr>
              <a:t>o ascertain how much variation in NDVI do the predictors in the dataset explain. The capability of the model to predict on new data was evaluated root mean square error on the test dataset. </a:t>
            </a: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422267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 Elevation, Aspect, average annual minimum temperature, maximum temperature and cumulative precipitation explained 87 % of the variation in NDVI (R-squared: 0.87)</a:t>
            </a:r>
          </a:p>
          <a:p>
            <a:r>
              <a:rPr lang="en-US">
                <a:cs typeface="Calibri"/>
              </a:rPr>
              <a:t>2) Elevation, Aspect </a:t>
            </a:r>
            <a:r>
              <a:rPr lang="en-US"/>
              <a:t>average annual minimum temperature, maximum temperature, cumulative precipitation seem to be the most important drivers of NDVI variation </a:t>
            </a:r>
            <a:endParaRPr lang="en-US">
              <a:cs typeface="Calibri"/>
            </a:endParaRPr>
          </a:p>
          <a:p>
            <a:r>
              <a:rPr lang="en-US">
                <a:cs typeface="Calibri"/>
              </a:rPr>
              <a:t>3) The RMSE on the test dataset was 0.37. This shows that the model has reasonably good predictive capability on data that it has not been trained on. This means it can effectively learn from the pattern in the data. </a:t>
            </a: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1780600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ea typeface="Calibri"/>
                <a:cs typeface="Calibri"/>
              </a:rPr>
              <a:t>Forecast maps were created using Idrisi </a:t>
            </a:r>
            <a:r>
              <a:rPr lang="en-US" err="1">
                <a:ea typeface="Calibri"/>
                <a:cs typeface="Calibri"/>
              </a:rPr>
              <a:t>TerrSet</a:t>
            </a:r>
            <a:r>
              <a:rPr lang="en-US">
                <a:ea typeface="Calibri"/>
                <a:cs typeface="Calibri"/>
              </a:rPr>
              <a:t> Land Change Modeler (LCM). </a:t>
            </a:r>
            <a:endParaRPr lang="en-US"/>
          </a:p>
          <a:p>
            <a:pPr marL="171450" indent="-171450">
              <a:buFont typeface="Arial"/>
              <a:buChar char="•"/>
            </a:pPr>
            <a:r>
              <a:rPr lang="en-US">
                <a:ea typeface="Calibri"/>
                <a:cs typeface="Calibri"/>
              </a:rPr>
              <a:t>Historic LCMS maps were input into the software to first create change analysis maps. </a:t>
            </a:r>
          </a:p>
          <a:p>
            <a:pPr marL="171450" indent="-171450">
              <a:buFont typeface="Arial"/>
              <a:buChar char="•"/>
            </a:pPr>
            <a:r>
              <a:rPr lang="en-US">
                <a:ea typeface="Calibri"/>
                <a:cs typeface="Calibri"/>
              </a:rPr>
              <a:t>Then, land cover transitions were grouped into a single sub-model and were trained using the driver variables identified during preprocessing.</a:t>
            </a:r>
          </a:p>
          <a:p>
            <a:pPr lvl="1" indent="-171450">
              <a:buFont typeface="Arial"/>
              <a:buChar char="•"/>
            </a:pPr>
            <a:r>
              <a:rPr lang="en-US">
                <a:ea typeface="Calibri"/>
                <a:cs typeface="Calibri"/>
              </a:rPr>
              <a:t>Temperature and precipitation variables were ultimately disregarded because of their poor resolution and the negative effect of their inclusion on the accuracy of our LCM forecasts</a:t>
            </a:r>
          </a:p>
          <a:p>
            <a:pPr lvl="1" indent="-171450">
              <a:buFont typeface="Arial"/>
              <a:buChar char="•"/>
            </a:pPr>
            <a:r>
              <a:rPr lang="en-US">
                <a:ea typeface="Calibri"/>
                <a:cs typeface="Calibri"/>
              </a:rPr>
              <a:t>Aspect and Elevation were included in our models because they are static variables and had a higher resolution, both of which </a:t>
            </a:r>
            <a:r>
              <a:rPr lang="en-US"/>
              <a:t>increased the accuracy of our predictions</a:t>
            </a:r>
            <a:endParaRPr lang="en-US">
              <a:cs typeface="Calibri" panose="020F0502020204030204"/>
            </a:endParaRPr>
          </a:p>
          <a:p>
            <a:pPr marL="171450" indent="-171450">
              <a:buFont typeface="Arial"/>
              <a:buChar char="•"/>
            </a:pPr>
            <a:r>
              <a:rPr lang="en-US">
                <a:ea typeface="Calibri"/>
                <a:cs typeface="Calibri"/>
              </a:rPr>
              <a:t>A forecast map was generated for 2015 and then validated using the existing LCMS map for 2015. </a:t>
            </a:r>
          </a:p>
          <a:p>
            <a:pPr marL="171450" indent="-171450">
              <a:buFont typeface="Arial"/>
              <a:buChar char="•"/>
            </a:pPr>
            <a:r>
              <a:rPr lang="en-US">
                <a:ea typeface="Calibri"/>
                <a:cs typeface="Calibri"/>
              </a:rPr>
              <a:t>Forecast maps were then created for 2025, 2030, and 2040 years in the future.</a:t>
            </a: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2854212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Forecast maps were generated for the years of 2025, 2030, and 2040</a:t>
            </a:r>
          </a:p>
          <a:p>
            <a:pPr marL="171450" indent="-171450">
              <a:buFont typeface="Arial"/>
              <a:buChar char="•"/>
            </a:pPr>
            <a:r>
              <a:rPr lang="en-US">
                <a:cs typeface="Calibri"/>
              </a:rPr>
              <a:t>These maps show how land cover might change within MCNCS and CNM under certain conditions</a:t>
            </a:r>
            <a:br>
              <a:rPr lang="en-US">
                <a:cs typeface="+mn-lt"/>
              </a:rPr>
            </a:br>
            <a:r>
              <a:rPr lang="en-US">
                <a:cs typeface="Calibri"/>
              </a:rPr>
              <a:t>show a shift toward trees in the south especially</a:t>
            </a:r>
          </a:p>
          <a:p>
            <a:pPr marL="171450" indent="-171450">
              <a:buFont typeface="Arial"/>
              <a:buChar char="•"/>
            </a:pPr>
            <a:r>
              <a:rPr lang="en-US">
                <a:cs typeface="Calibri"/>
              </a:rPr>
              <a:t>Landcover was expected to shift toward shrubs and other short-canopy foliage, with a general move away from tree-based ecosystems. As stated above, temperature and precipitation were not included </a:t>
            </a:r>
            <a:r>
              <a:rPr lang="en-US"/>
              <a:t>of their poor resolution and its negative effect on our LCM forecasts, as the accuracy of our forecasts decreased substantially when they were included. Using elevation and aspect, our models predict an encroachment of trees on shrubland.</a:t>
            </a:r>
            <a:endParaRPr lang="en-US">
              <a:cs typeface="Calibri"/>
            </a:endParaRPr>
          </a:p>
          <a:p>
            <a:endParaRPr lang="en-US">
              <a:cs typeface="Calibri"/>
            </a:endParaRPr>
          </a:p>
          <a:p>
            <a:r>
              <a:rPr lang="en-US"/>
              <a:t>------------------------------Image Information Below ------------------------------</a:t>
            </a:r>
            <a:endParaRPr lang="en-US">
              <a:cs typeface="Calibri"/>
            </a:endParaRPr>
          </a:p>
          <a:p>
            <a:endParaRPr lang="en-US">
              <a:cs typeface="Calibri"/>
            </a:endParaRPr>
          </a:p>
          <a:p>
            <a:pPr marL="171450" indent="-171450">
              <a:buFont typeface="Arial"/>
              <a:buChar char="•"/>
            </a:pPr>
            <a:r>
              <a:rPr lang="en-US">
                <a:cs typeface="Calibri"/>
              </a:rPr>
              <a:t>Image credit: Team</a:t>
            </a: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27514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cs typeface="Calibri"/>
              </a:rPr>
              <a:t>Based on the metric of 68.9% similarity to ground validation, it is possible to identify areas of beetle kill from NDVI measurements</a:t>
            </a:r>
          </a:p>
          <a:p>
            <a:pPr marL="1200150" lvl="1" indent="-285750">
              <a:buFont typeface="Arial"/>
              <a:buChar char="•"/>
            </a:pPr>
            <a:r>
              <a:rPr lang="en-US"/>
              <a:t>Preliminary results and analysis suggest that satellites may be useful in identifying the causes of tree mortality</a:t>
            </a:r>
            <a:endParaRPr lang="en-US">
              <a:cs typeface="Calibri"/>
            </a:endParaRPr>
          </a:p>
          <a:p>
            <a:pPr marL="1200150" lvl="1" indent="-285750">
              <a:buFont typeface="Arial"/>
              <a:buChar char="•"/>
            </a:pPr>
            <a:r>
              <a:rPr lang="en-US">
                <a:cs typeface="Calibri"/>
              </a:rPr>
              <a:t>Can use this to search for vulnerable areas without needing to travel overland, which can aid management by reducing the need for time expenditure on ground-based surveys</a:t>
            </a:r>
            <a:endParaRPr lang="en-US"/>
          </a:p>
          <a:p>
            <a:pPr indent="-285750"/>
            <a:endParaRPr lang="en-US"/>
          </a:p>
          <a:p>
            <a:pPr indent="-285750"/>
            <a:r>
              <a:rPr lang="en-US"/>
              <a:t>------------------------------Image Information Below ------------------------------</a:t>
            </a:r>
            <a:endParaRPr lang="en-US">
              <a:cs typeface="Calibri"/>
            </a:endParaRPr>
          </a:p>
          <a:p>
            <a:pPr indent="-285750"/>
            <a:endParaRPr lang="en-US">
              <a:cs typeface="Calibri"/>
            </a:endParaRPr>
          </a:p>
          <a:p>
            <a:pPr indent="-285750">
              <a:buFont typeface="Arial"/>
              <a:buChar char="•"/>
            </a:pPr>
            <a:r>
              <a:rPr lang="en-US">
                <a:cs typeface="Calibri"/>
              </a:rPr>
              <a:t>Image credit: NPS </a:t>
            </a:r>
          </a:p>
          <a:p>
            <a:pPr indent="-285750">
              <a:buFont typeface="Arial"/>
              <a:buChar char="•"/>
            </a:pPr>
            <a:r>
              <a:rPr lang="en-US">
                <a:cs typeface="Calibri"/>
              </a:rPr>
              <a:t>Image source: </a:t>
            </a:r>
            <a:r>
              <a:rPr lang="en-US">
                <a:cs typeface="Calibri"/>
                <a:hlinkClick r:id="rId3"/>
              </a:rPr>
              <a:t>https://npgallery.nps.gov/SearchResults/e5ee95e45098497c90db20b0e60e17a1?view=grid</a:t>
            </a:r>
            <a:r>
              <a:rPr lang="en-US">
                <a:cs typeface="Calibri"/>
              </a:rPr>
              <a:t> NPS photo archive (public domain)</a:t>
            </a:r>
          </a:p>
          <a:p>
            <a:pPr indent="-285750">
              <a:buFont typeface="Arial"/>
              <a:buChar char="•"/>
            </a:pPr>
            <a:endParaRPr lang="en-US">
              <a:cs typeface="Calibri"/>
            </a:endParaRPr>
          </a:p>
          <a:p>
            <a:pPr indent="-285750">
              <a:buFont typeface="Arial"/>
              <a:buChar char="•"/>
            </a:pPr>
            <a:r>
              <a:rPr lang="en-US">
                <a:cs typeface="Calibri"/>
              </a:rPr>
              <a:t>Image credit: Molly Murphy, NPS</a:t>
            </a:r>
          </a:p>
          <a:p>
            <a:pPr indent="-285750">
              <a:buFont typeface="Arial"/>
              <a:buChar char="•"/>
            </a:pPr>
            <a:r>
              <a:rPr lang="en-US">
                <a:cs typeface="Calibri"/>
              </a:rPr>
              <a:t>Image source: Partner provided, used with permission</a:t>
            </a: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31410648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cs typeface="Calibri"/>
              </a:rPr>
              <a:t>Based on our forecast maps, we can conclude that the tree land cover type had the greatest gains over all forecasted years</a:t>
            </a:r>
          </a:p>
          <a:p>
            <a:pPr marL="171450" indent="-171450">
              <a:buFont typeface="Arial"/>
              <a:buChar char="•"/>
            </a:pPr>
            <a:r>
              <a:rPr lang="en-US" dirty="0">
                <a:cs typeface="Calibri"/>
              </a:rPr>
              <a:t>On the other hand, the shrub land cover type had the greatest losses across all forecasted years</a:t>
            </a:r>
          </a:p>
          <a:p>
            <a:pPr lvl="1" indent="-171450">
              <a:buFont typeface="Arial"/>
              <a:buChar char="•"/>
            </a:pPr>
            <a:r>
              <a:rPr lang="en-US" dirty="0">
                <a:cs typeface="Calibri"/>
              </a:rPr>
              <a:t>Within the perimeter of CNM, shrubs were nearing complete conversion to trees by 2040</a:t>
            </a:r>
          </a:p>
          <a:p>
            <a:pPr marL="171450" indent="-171450">
              <a:buFont typeface="Arial"/>
              <a:buChar char="•"/>
            </a:pPr>
            <a:r>
              <a:rPr lang="en-US" dirty="0">
                <a:cs typeface="Calibri"/>
              </a:rPr>
              <a:t>We can thus conclude that PJW has the potential to decline significantly by the year 2040 in certain areas under certain conditions</a:t>
            </a:r>
          </a:p>
          <a:p>
            <a:pPr lvl="1" indent="-171450">
              <a:buFont typeface="Arial"/>
              <a:buChar char="•"/>
            </a:pPr>
            <a:r>
              <a:rPr lang="en-US" dirty="0">
                <a:cs typeface="Calibri"/>
              </a:rPr>
              <a:t>Managers can anticipate this change a change like this and plan their management strategy to address it accordingly</a:t>
            </a:r>
          </a:p>
          <a:p>
            <a:pPr lvl="1" indent="-171450">
              <a:buFont typeface="Arial"/>
              <a:buChar char="•"/>
            </a:pPr>
            <a:endParaRPr lang="en-US" dirty="0">
              <a:cs typeface="Calibri"/>
            </a:endParaRPr>
          </a:p>
          <a:p>
            <a:pPr indent="-171450"/>
            <a:r>
              <a:rPr lang="en-US" dirty="0"/>
              <a:t>------------------------------Image Information Below ------------------------------</a:t>
            </a:r>
            <a:endParaRPr lang="en-US" dirty="0">
              <a:cs typeface="Calibri"/>
            </a:endParaRPr>
          </a:p>
          <a:p>
            <a:pPr indent="-171450"/>
            <a:endParaRPr lang="en-US" dirty="0">
              <a:cs typeface="Calibri"/>
            </a:endParaRPr>
          </a:p>
          <a:p>
            <a:pPr indent="-171450">
              <a:buFont typeface="Arial"/>
              <a:buChar char="•"/>
            </a:pPr>
            <a:r>
              <a:rPr lang="en-US" dirty="0">
                <a:cs typeface="Calibri"/>
              </a:rPr>
              <a:t>Image Credit: </a:t>
            </a:r>
            <a:r>
              <a:rPr lang="en-US" dirty="0"/>
              <a:t>Victoria </a:t>
            </a:r>
            <a:r>
              <a:rPr lang="en-US" dirty="0" err="1"/>
              <a:t>Stauffenberg</a:t>
            </a:r>
            <a:r>
              <a:rPr lang="en-US" dirty="0"/>
              <a:t>, NPS</a:t>
            </a:r>
            <a:endParaRPr lang="en-US" dirty="0">
              <a:cs typeface="Calibri"/>
            </a:endParaRPr>
          </a:p>
          <a:p>
            <a:pPr indent="-171450">
              <a:buFont typeface="Arial"/>
              <a:buChar char="•"/>
            </a:pPr>
            <a:r>
              <a:rPr lang="en-US" dirty="0">
                <a:cs typeface="Calibri"/>
              </a:rPr>
              <a:t>Image Source: </a:t>
            </a:r>
            <a:r>
              <a:rPr lang="en-US" dirty="0">
                <a:hlinkClick r:id="rId3"/>
              </a:rPr>
              <a:t>https://npgallery.nps.gov/GetAsset/c577f4b3-ec35-454e-b09d-ffbcee1c39ef/popupimage</a:t>
            </a:r>
            <a:r>
              <a:rPr lang="en-US" dirty="0"/>
              <a:t> (Public domain)</a:t>
            </a:r>
            <a:endParaRPr lang="en-US" dirty="0">
              <a:cs typeface="Calibri"/>
            </a:endParaRPr>
          </a:p>
          <a:p>
            <a:pPr indent="-171450">
              <a:buFont typeface="Arial"/>
              <a:buChar char="•"/>
            </a:pPr>
            <a:endParaRPr lang="en-US" dirty="0">
              <a:cs typeface="Calibri"/>
            </a:endParaRPr>
          </a:p>
          <a:p>
            <a:pPr indent="-171450">
              <a:buFont typeface="Arial"/>
              <a:buChar char="•"/>
            </a:pPr>
            <a:r>
              <a:rPr lang="en-US" dirty="0">
                <a:cs typeface="Calibri"/>
              </a:rPr>
              <a:t>Image Credit: Icons provided by Microsoft PowerPoint</a:t>
            </a:r>
          </a:p>
          <a:p>
            <a:pPr indent="-171450">
              <a:buFont typeface="Arial"/>
              <a:buChar char="•"/>
            </a:pPr>
            <a:r>
              <a:rPr lang="en-US" dirty="0">
                <a:cs typeface="Calibri"/>
              </a:rPr>
              <a:t>Image Source: Microsoft PowerPoint</a:t>
            </a: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42561353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There are several limitations to our analysis that need to be considered when interpreting our results</a:t>
            </a:r>
            <a:endParaRPr lang="en-US"/>
          </a:p>
          <a:p>
            <a:pPr marL="171450" indent="-171450">
              <a:buFont typeface="Arial"/>
              <a:buChar char="•"/>
            </a:pPr>
            <a:r>
              <a:rPr lang="en-US">
                <a:cs typeface="Calibri"/>
              </a:rPr>
              <a:t>For example, in order to run the models we used, down sampling the spatial resolution of our data was required, which may impact the accuracy of our results</a:t>
            </a:r>
          </a:p>
          <a:p>
            <a:pPr marL="171450" indent="-171450">
              <a:buFont typeface="Arial"/>
              <a:buChar char="•"/>
            </a:pPr>
            <a:r>
              <a:rPr lang="en-US">
                <a:cs typeface="Calibri"/>
              </a:rPr>
              <a:t>Of course, our forecast maps are not exact predictions of future conditions and the land cover changes observed should be interpreted with caution</a:t>
            </a:r>
            <a:endParaRPr lang="en-US"/>
          </a:p>
          <a:p>
            <a:pPr marL="171450" indent="-171450">
              <a:buFont typeface="Arial"/>
              <a:buChar char="•"/>
            </a:pPr>
            <a:r>
              <a:rPr lang="en-US">
                <a:cs typeface="Calibri"/>
              </a:rPr>
              <a:t>Additionally, our model was ultimately run and forecasted land cover maps created under static conditions (aspect and elevation; excluding temperature and precipitation variations) so any unexpected event, such as a fire, could change the results we observed drastically</a:t>
            </a:r>
          </a:p>
          <a:p>
            <a:endParaRPr lang="en-US"/>
          </a:p>
          <a:p>
            <a:r>
              <a:rPr lang="en-US"/>
              <a:t>------------------------------Image Information Below ------------------------------</a:t>
            </a:r>
            <a:endParaRPr lang="en-US">
              <a:cs typeface="Calibri"/>
            </a:endParaRPr>
          </a:p>
          <a:p>
            <a:pPr marL="171450" indent="-171450">
              <a:buFont typeface="Arial"/>
              <a:buChar char="•"/>
            </a:pPr>
            <a:endParaRPr lang="en-US">
              <a:cs typeface="Calibri"/>
            </a:endParaRPr>
          </a:p>
          <a:p>
            <a:pPr marL="171450" indent="-171450">
              <a:buFont typeface="Arial"/>
              <a:buChar char="•"/>
            </a:pPr>
            <a:r>
              <a:rPr lang="en-US"/>
              <a:t>Image credit: Icons provided by Microsoft PowerPoint</a:t>
            </a:r>
            <a:endParaRPr lang="en-US">
              <a:cs typeface="Calibri"/>
            </a:endParaRPr>
          </a:p>
          <a:p>
            <a:pPr marL="171450" indent="-171450">
              <a:buFont typeface="Arial"/>
              <a:buChar char="•"/>
            </a:pPr>
            <a:r>
              <a:rPr lang="en-US"/>
              <a:t>Image source: Icons provided by Microsoft PowerPoint</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4767784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Although there will not be a third term of this project, there are several additional analyses that could be investigated by partners to add to the complexity and informative capability of this project in the future.</a:t>
            </a:r>
          </a:p>
          <a:p>
            <a:pPr marL="171450" indent="-171450">
              <a:buFont typeface="Arial"/>
              <a:buChar char="•"/>
            </a:pPr>
            <a:r>
              <a:rPr lang="en-US" dirty="0"/>
              <a:t>Our team was unable to incorporate temperature and precipitation data into our modeling, but in the future, those variables could be added to forecasts for a more robust forecasted land cover change map </a:t>
            </a:r>
            <a:endParaRPr lang="en-US" dirty="0">
              <a:cs typeface="Calibri"/>
            </a:endParaRPr>
          </a:p>
          <a:p>
            <a:pPr marL="171450" indent="-171450">
              <a:buFont typeface="Arial"/>
              <a:buChar char="•"/>
            </a:pPr>
            <a:r>
              <a:rPr lang="en-US" dirty="0"/>
              <a:t>Future research could factor in the effect of disease outbreaks on pinyon-juniper and sagebrush habitats in addition to the climate variables investigated in this study, as climate change can increase the occurrence of fatal diseases that can cause large-scale die-off (Shaw et al., 2005). </a:t>
            </a:r>
            <a:endParaRPr lang="en-US" dirty="0">
              <a:cs typeface="Calibri" panose="020F0502020204030204"/>
            </a:endParaRPr>
          </a:p>
          <a:p>
            <a:pPr marL="171450" indent="-171450">
              <a:buFont typeface="Arial"/>
              <a:buChar char="•"/>
            </a:pPr>
            <a:r>
              <a:rPr lang="en-US" dirty="0"/>
              <a:t>Focus explicitly on forecasting what expected invasion of non-native species would look like if trends in land cover change continue as forecasted. </a:t>
            </a:r>
            <a:endParaRPr lang="en-US" dirty="0">
              <a:cs typeface="Calibri" panose="020F0502020204030204"/>
            </a:endParaRPr>
          </a:p>
          <a:p>
            <a:pPr marL="171450" indent="-171450">
              <a:buFont typeface="Arial"/>
              <a:buChar char="•"/>
            </a:pPr>
            <a:r>
              <a:rPr lang="en-US" dirty="0"/>
              <a:t>Partners could also use the forecasting methods utilized in this project to also investigate the effects of wildlife grazing on pinyon-juniper and sagebrush habitats as well as map changes in wildlife distribution based on forecasted land cover change. </a:t>
            </a:r>
            <a:endParaRPr lang="en-US" dirty="0">
              <a:cs typeface="Calibri"/>
            </a:endParaRPr>
          </a:p>
          <a:p>
            <a:pPr marL="171450" indent="-171450">
              <a:buFont typeface="Arial"/>
              <a:buChar char="•"/>
            </a:pPr>
            <a:r>
              <a:rPr lang="en-US" dirty="0">
                <a:cs typeface="Calibri"/>
              </a:rPr>
              <a:t>Sites identified by the first term to potentially be beetle infestation that were found to not be infested by beetles in field validation could be reevaluated in the future for increased accuracy</a:t>
            </a:r>
          </a:p>
          <a:p>
            <a:endParaRPr lang="en-US" dirty="0">
              <a:cs typeface="Calibri"/>
            </a:endParaRPr>
          </a:p>
          <a:p>
            <a:r>
              <a:rPr lang="en-US" dirty="0"/>
              <a:t>------------------------------Image Information Below ------------------------------</a:t>
            </a:r>
            <a:endParaRPr lang="en-US" dirty="0">
              <a:cs typeface="Calibri"/>
            </a:endParaRPr>
          </a:p>
          <a:p>
            <a:endParaRPr lang="en-US" dirty="0">
              <a:cs typeface="Calibri"/>
            </a:endParaRPr>
          </a:p>
          <a:p>
            <a:pPr marL="171450" indent="-171450">
              <a:buFont typeface="Arial"/>
              <a:buChar char="•"/>
            </a:pPr>
            <a:r>
              <a:rPr lang="en-US" dirty="0">
                <a:cs typeface="Calibri"/>
              </a:rPr>
              <a:t>Image credit: Microsoft </a:t>
            </a:r>
            <a:r>
              <a:rPr lang="en-US" dirty="0" err="1">
                <a:cs typeface="Calibri"/>
              </a:rPr>
              <a:t>Powerpoint</a:t>
            </a:r>
            <a:endParaRPr lang="en-US" dirty="0">
              <a:cs typeface="Calibri"/>
            </a:endParaRPr>
          </a:p>
          <a:p>
            <a:pPr marL="171450" indent="-171450">
              <a:buFont typeface="Arial"/>
              <a:buChar char="•"/>
            </a:pPr>
            <a:r>
              <a:rPr lang="en-US" dirty="0">
                <a:cs typeface="Calibri"/>
              </a:rPr>
              <a:t>Image source: Microsoft </a:t>
            </a:r>
            <a:r>
              <a:rPr lang="en-US" dirty="0" err="1">
                <a:cs typeface="Calibri"/>
              </a:rPr>
              <a:t>Powerpoint</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40094316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EE4239-191D-4388-B0F5-1C5222233620}" type="slidenum">
              <a:rPr lang="en-US" smtClean="0"/>
              <a:t>18</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Some additional avenues may be explored in relation to how different climate variables affect the growth and proliferation of trees versus shrubs. For example, how does the increase of average annual maximum temperature influence the growth/proliferation of shrubs? Does it influence trees the same way ? Or do the growth and proliferation of trees tend to follow a different pattern in relation to average annual maximum temperature.</a:t>
            </a:r>
            <a:endParaRPr lang="en-US"/>
          </a:p>
          <a:p>
            <a:pPr marL="171450" indent="-171450">
              <a:buFont typeface="Arial"/>
              <a:buChar char="•"/>
            </a:pPr>
            <a:r>
              <a:rPr lang="en-US">
                <a:cs typeface="Calibri"/>
              </a:rPr>
              <a:t>It is possible to explore similar patterns in relation to precipitation and tree/shrub/grass growth as well as between average annual minimum temperature and growth</a:t>
            </a:r>
          </a:p>
          <a:p>
            <a:pPr marL="171450" indent="-171450">
              <a:buFont typeface="Arial"/>
              <a:buChar char="•"/>
            </a:pPr>
            <a:r>
              <a:rPr lang="en-US">
                <a:cs typeface="Calibri"/>
              </a:rPr>
              <a:t>Exploring these patterns will help us ascertain how future climate change can influence landcover change in the area.</a:t>
            </a: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a:p>
        </p:txBody>
      </p:sp>
    </p:spTree>
    <p:extLst>
      <p:ext uri="{BB962C8B-B14F-4D97-AF65-F5344CB8AC3E}">
        <p14:creationId xmlns:p14="http://schemas.microsoft.com/office/powerpoint/2010/main" val="1125218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Aliza:</a:t>
            </a:r>
            <a:endParaRPr lang="en-US" dirty="0"/>
          </a:p>
          <a:p>
            <a:r>
              <a:rPr lang="en-US" dirty="0"/>
              <a:t>Our study area was comprised of a scene located at path 36, row 33 of the Worldwide Reference System-2. This gave us ample availability of usable Landsat data and allowed for streamlined processing.</a:t>
            </a:r>
            <a:endParaRPr lang="en-US" dirty="0">
              <a:ea typeface="Calibri"/>
              <a:cs typeface="Calibri"/>
            </a:endParaRPr>
          </a:p>
          <a:p>
            <a:r>
              <a:rPr lang="en-US" dirty="0"/>
              <a:t>Within the larger extent, our project focused on the Grand Valley which overlays the border between Mesa County, in western Colorado and Grand County, Utah. For the benefit of our project partners, we are most interested in the ecosystems within Colorado National Monument (CNM), McInnis Canyons National Conservation Area (MCNCA), and Dominguez-Escalante National Conservation Area (DENCA), which are outlined here on the map. </a:t>
            </a:r>
            <a:endParaRPr lang="en-US" dirty="0">
              <a:cs typeface="Calibri"/>
            </a:endParaRPr>
          </a:p>
          <a:p>
            <a:r>
              <a:rPr lang="en-US" dirty="0"/>
              <a:t>The  Spring 2022 Term conducted a historical study exploring data from 1985-2020 and our Summer term has focused on forecasting change for the years 2025, 2030 and 2040. </a:t>
            </a:r>
            <a:endParaRPr lang="en-US" dirty="0">
              <a:ea typeface="Calibri" panose="020F0502020204030204"/>
              <a:cs typeface="Calibri" panose="020F0502020204030204"/>
            </a:endParaRPr>
          </a:p>
          <a:p>
            <a:endParaRPr lang="en-US" dirty="0">
              <a:cs typeface="Calibri"/>
            </a:endParaRPr>
          </a:p>
          <a:p>
            <a:r>
              <a:rPr lang="en-US" dirty="0"/>
              <a:t>------------------------------Image Information Below ------------------------------</a:t>
            </a:r>
            <a:endParaRPr lang="en-US" dirty="0">
              <a:cs typeface="Calibri"/>
            </a:endParaRPr>
          </a:p>
          <a:p>
            <a:endParaRPr lang="en-US" dirty="0">
              <a:cs typeface="Calibri"/>
            </a:endParaRPr>
          </a:p>
          <a:p>
            <a:r>
              <a:rPr lang="en-US" dirty="0">
                <a:cs typeface="Calibri"/>
              </a:rPr>
              <a:t>Study Area Map</a:t>
            </a:r>
            <a:endParaRPr lang="en-US" dirty="0"/>
          </a:p>
          <a:p>
            <a:pPr marL="171450" indent="-171450">
              <a:buFont typeface="Arial"/>
              <a:buChar char="•"/>
            </a:pPr>
            <a:r>
              <a:rPr lang="en-US" dirty="0">
                <a:cs typeface="Calibri"/>
              </a:rPr>
              <a:t>Image Credit: Created by the team</a:t>
            </a:r>
          </a:p>
          <a:p>
            <a:endParaRPr lang="en-US" dirty="0">
              <a:cs typeface="+mn-lt"/>
            </a:endParaRPr>
          </a:p>
          <a:p>
            <a:r>
              <a:rPr lang="en-US" dirty="0">
                <a:cs typeface="Calibri"/>
              </a:rPr>
              <a:t>McInnis Canyons National Conservation Area</a:t>
            </a:r>
          </a:p>
          <a:p>
            <a:pPr marL="171450" indent="-171450">
              <a:buFont typeface="Arial"/>
              <a:buChar char="•"/>
            </a:pPr>
            <a:r>
              <a:rPr lang="en-US" dirty="0">
                <a:cs typeface="Calibri"/>
              </a:rPr>
              <a:t>Image credit: Nikki Grant-Hoffman, BLM</a:t>
            </a:r>
          </a:p>
          <a:p>
            <a:pPr marL="171450" indent="-171450">
              <a:buFont typeface="Arial"/>
              <a:buChar char="•"/>
            </a:pPr>
            <a:r>
              <a:rPr lang="en-US" dirty="0">
                <a:cs typeface="Calibri"/>
              </a:rPr>
              <a:t>Image Source: </a:t>
            </a:r>
            <a:r>
              <a:rPr lang="en-US" dirty="0"/>
              <a:t>Provided by partners, used with permission</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2789843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This project addressed several objectives including:</a:t>
            </a:r>
          </a:p>
          <a:p>
            <a:r>
              <a:rPr lang="en-US"/>
              <a:t>-Conducting a field validation of areas of consecutive decline in vegetation productivity, based on historical data that the first term calculated. The expected driver for these areas is IPS beetle infestation in which ground verification was required and performed by our project partners.</a:t>
            </a:r>
            <a:endParaRPr lang="en-US">
              <a:cs typeface="Calibri"/>
            </a:endParaRPr>
          </a:p>
          <a:p>
            <a:r>
              <a:rPr lang="en-US"/>
              <a:t>-Second was to forecast landcover changes in pinyon-juniper and sagebrush habitat using models that incorporate projections of climatic and geographical variables.</a:t>
            </a:r>
            <a:endParaRPr lang="en-US">
              <a:cs typeface="Calibri"/>
            </a:endParaRPr>
          </a:p>
          <a:p>
            <a:r>
              <a:rPr lang="en-US"/>
              <a:t>-And finally we would create clear directions on how to interpret the projections for use in future management practices.</a:t>
            </a:r>
            <a:endParaRPr lang="en-US">
              <a:cs typeface="Calibri"/>
            </a:endParaRPr>
          </a:p>
          <a:p>
            <a:endParaRPr lang="en-US">
              <a:cs typeface="Calibri"/>
            </a:endParaRPr>
          </a:p>
          <a:p>
            <a:r>
              <a:rPr lang="en-US"/>
              <a:t>------------------------------Image Information Below ------------------------------</a:t>
            </a:r>
            <a:endParaRPr lang="en-US">
              <a:cs typeface="Calibri"/>
            </a:endParaRPr>
          </a:p>
          <a:p>
            <a:pPr marL="171450" indent="-171450">
              <a:buFont typeface="Arial"/>
              <a:buChar char="•"/>
            </a:pPr>
            <a:r>
              <a:rPr lang="en-US">
                <a:cs typeface="Calibri"/>
              </a:rPr>
              <a:t>Image credit: Icons provided by Microsoft PowerPoint</a:t>
            </a:r>
          </a:p>
          <a:p>
            <a:pPr marL="171450" indent="-171450">
              <a:buFont typeface="Arial"/>
              <a:buChar char="•"/>
            </a:pPr>
            <a:r>
              <a:rPr lang="en-US">
                <a:cs typeface="Calibri"/>
              </a:rPr>
              <a:t>Image source: Icons provided by Microsoft PowerPoint</a:t>
            </a:r>
            <a:endParaRPr lang="en-US">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1260228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partners for this project were the National Park Service (NPS) at Colorado National Monument (CNM) and the Bureau of Land Management at McInnis Canyons National Conservation Area (MCNCA) and Dominguez-Escalante National Conservation Area (DENCA).</a:t>
            </a:r>
          </a:p>
          <a:p>
            <a:endParaRPr lang="en-US">
              <a:cs typeface="Calibri"/>
            </a:endParaRPr>
          </a:p>
          <a:p>
            <a:r>
              <a:rPr lang="en-US"/>
              <a:t>------------------------------Image Information Below ------------------------------</a:t>
            </a:r>
            <a:endParaRPr lang="en-US">
              <a:cs typeface="Calibri"/>
            </a:endParaRPr>
          </a:p>
          <a:p>
            <a:pPr marL="171450" indent="-171450">
              <a:buFont typeface="Arial"/>
              <a:buChar char="•"/>
            </a:pPr>
            <a:r>
              <a:rPr lang="en-US">
                <a:cs typeface="Calibri"/>
              </a:rPr>
              <a:t>Image credit: NPS, BLM</a:t>
            </a:r>
          </a:p>
          <a:p>
            <a:pPr marL="171450" indent="-171450">
              <a:buFont typeface="Arial"/>
              <a:buChar char="•"/>
            </a:pPr>
            <a:r>
              <a:rPr lang="en-US">
                <a:cs typeface="Calibri"/>
              </a:rPr>
              <a:t>Image source: https://nps.gov/ ; https:/www.blm.gov/ (public domain)</a:t>
            </a: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2932868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Pinyon-juniper and sagebrush habitats present in Grand Valley stabilize soil, reduce heat, and regulate soil water content, providing habitat for the various fauna of the region and facilitate living conditions for perennials and forbs. </a:t>
            </a:r>
          </a:p>
          <a:p>
            <a:pPr marL="171450" indent="-171450">
              <a:buFont typeface="Arial"/>
              <a:buChar char="•"/>
            </a:pPr>
            <a:r>
              <a:rPr lang="en-US"/>
              <a:t>Continued loss of this habitat will lead to loss of native fauna, which are critical for the function of the ecosystem as a whole, and could lead to the encroachment of invasive plant species. </a:t>
            </a:r>
            <a:endParaRPr lang="en-US">
              <a:cs typeface="Calibri" panose="020F0502020204030204"/>
            </a:endParaRPr>
          </a:p>
          <a:p>
            <a:pPr marL="171450" indent="-171450">
              <a:buFont typeface="Arial"/>
              <a:buChar char="•"/>
            </a:pPr>
            <a:r>
              <a:rPr lang="en-US"/>
              <a:t>PJW and sagebrush provide rural communities with protection from erosion, stabilization of water content, and heat abatement, which assist in maintaining their ways of life. The loss of this habitat due to beetle infestation or fire would impact community infrastructure and damage homes. </a:t>
            </a:r>
            <a:endParaRPr lang="en-US">
              <a:cs typeface="Calibri" panose="020F0502020204030204"/>
            </a:endParaRPr>
          </a:p>
          <a:p>
            <a:pPr marL="171450" indent="-171450">
              <a:buFont typeface="Arial"/>
              <a:buChar char="•"/>
            </a:pPr>
            <a:r>
              <a:rPr lang="en-US"/>
              <a:t>The PJW habitat is widespread throughout the Southwest. Therefore, due to climate change, increased threat of wildfires and wild bark beetle infestation are expected across the American west, which threatens the regions native wildlife and community infrastructure.</a:t>
            </a:r>
            <a:endParaRPr lang="en-US">
              <a:cs typeface="Calibri"/>
            </a:endParaRPr>
          </a:p>
          <a:p>
            <a:endParaRPr lang="en-US">
              <a:cs typeface="Calibri"/>
            </a:endParaRPr>
          </a:p>
          <a:p>
            <a:r>
              <a:rPr lang="en-US"/>
              <a:t>------------------------------Image Information Below ------------------------------</a:t>
            </a:r>
            <a:endParaRPr lang="en-US">
              <a:cs typeface="Calibri"/>
            </a:endParaRPr>
          </a:p>
          <a:p>
            <a:pPr marL="171450" indent="-171450">
              <a:buFont typeface="Arial"/>
              <a:buChar char="•"/>
            </a:pPr>
            <a:r>
              <a:rPr lang="en-US">
                <a:cs typeface="Calibri"/>
              </a:rPr>
              <a:t>Image Credit: Nikki Grant-Hoffman, BLM</a:t>
            </a:r>
          </a:p>
          <a:p>
            <a:pPr marL="171450" indent="-171450">
              <a:buFont typeface="Arial"/>
              <a:buChar char="•"/>
            </a:pPr>
            <a:r>
              <a:rPr lang="en-US">
                <a:cs typeface="Calibri"/>
              </a:rPr>
              <a:t>Image Source: </a:t>
            </a:r>
            <a:r>
              <a:rPr lang="en-US"/>
              <a:t>Partner provided, used with permission</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1048363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The team used satellite data that was gathered by the previous term in our analysis </a:t>
            </a:r>
            <a:endParaRPr lang="en-US"/>
          </a:p>
          <a:p>
            <a:pPr marL="171450" indent="-171450">
              <a:buFont typeface="Arial"/>
              <a:buChar char="•"/>
            </a:pPr>
            <a:r>
              <a:rPr lang="en-US">
                <a:cs typeface="Calibri"/>
              </a:rPr>
              <a:t>Most of this data was collected from Landsat 5,7, and 8 as well as MODIS onboard Terra and Aqua satellites</a:t>
            </a:r>
          </a:p>
          <a:p>
            <a:pPr marL="171450" indent="-171450">
              <a:buFont typeface="Arial"/>
              <a:buChar char="•"/>
            </a:pPr>
            <a:r>
              <a:rPr lang="en-US">
                <a:cs typeface="Calibri"/>
              </a:rPr>
              <a:t>Normalized Difference Vegetation Index (NDVI) to evaluate vegetation productivity by measuring surface reflectance</a:t>
            </a:r>
          </a:p>
          <a:p>
            <a:pPr marL="171450" indent="-171450">
              <a:buFont typeface="Arial"/>
              <a:buChar char="•"/>
            </a:pPr>
            <a:r>
              <a:rPr lang="en-US">
                <a:cs typeface="Calibri"/>
              </a:rPr>
              <a:t>Land cover types were also classified by the previous term using Landscape Change Modeling System (LCMS)</a:t>
            </a:r>
          </a:p>
          <a:p>
            <a:endParaRPr lang="en-US">
              <a:cs typeface="Calibri"/>
            </a:endParaRPr>
          </a:p>
          <a:p>
            <a:r>
              <a:rPr lang="en-US"/>
              <a:t>------------------------------Image Information Below ------------------------------</a:t>
            </a:r>
            <a:endParaRPr lang="en-US">
              <a:cs typeface="Calibri"/>
            </a:endParaRPr>
          </a:p>
          <a:p>
            <a:pPr marL="171450" indent="-171450">
              <a:buFont typeface="Arial"/>
              <a:buChar char="•"/>
            </a:pPr>
            <a:r>
              <a:rPr lang="en-US">
                <a:cs typeface="Calibri"/>
              </a:rPr>
              <a:t>Landsat 4/5,7,8 Mission Credit: NASA</a:t>
            </a:r>
          </a:p>
          <a:p>
            <a:pPr marL="171450" indent="-171450">
              <a:buFont typeface="Arial"/>
              <a:buChar char="•"/>
            </a:pPr>
            <a:r>
              <a:rPr lang="en-US">
                <a:cs typeface="Calibri"/>
              </a:rPr>
              <a:t>Image source: </a:t>
            </a:r>
            <a:r>
              <a:rPr lang="en-US">
                <a:hlinkClick r:id="rId3"/>
              </a:rPr>
              <a:t>https://www.nasa.gov/mission_pages/landsat/overview/index.html</a:t>
            </a:r>
            <a:endParaRPr lang="en-US">
              <a:cs typeface="Calibri"/>
              <a:hlinkClick r:id="rId3"/>
            </a:endParaRPr>
          </a:p>
          <a:p>
            <a:pPr marL="171450" indent="-171450">
              <a:buFont typeface="Arial"/>
              <a:buChar char="•"/>
            </a:pPr>
            <a:endParaRPr lang="en-US">
              <a:cs typeface="Calibri"/>
            </a:endParaRPr>
          </a:p>
          <a:p>
            <a:pPr marL="171450" indent="-171450">
              <a:buFont typeface="Arial"/>
              <a:buChar char="•"/>
            </a:pPr>
            <a:r>
              <a:rPr lang="en-US">
                <a:cs typeface="Calibri"/>
              </a:rPr>
              <a:t>MODIS Mission Credit: NASA</a:t>
            </a:r>
          </a:p>
          <a:p>
            <a:pPr marL="171450" indent="-171450">
              <a:buFont typeface="Arial"/>
              <a:buChar char="•"/>
            </a:pPr>
            <a:r>
              <a:rPr lang="en-US">
                <a:cs typeface="Calibri"/>
              </a:rPr>
              <a:t>Image source: </a:t>
            </a:r>
            <a:r>
              <a:rPr lang="en-US">
                <a:hlinkClick r:id="rId4"/>
              </a:rPr>
              <a:t>https://www.devpedia.developexchange.com/dp/index.php?title=Terra_Moderate_Resolution_Imaging_Spectroradiometer_(MODIS</a:t>
            </a:r>
            <a:r>
              <a:rPr lang="en-US"/>
              <a:t>)</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3121521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To validate the previous term’s conclusion that areas of consecutive vegetation decline that could not be attributed to wildfire suffered from beetle infestation, we created shapefiles of points of interest and a Survey123 to send to partners so they could collect data from the field.</a:t>
            </a:r>
          </a:p>
          <a:p>
            <a:pPr lvl="1" indent="-171450">
              <a:buFont typeface="Arial"/>
              <a:buChar char="•"/>
            </a:pPr>
            <a:r>
              <a:rPr lang="en-US"/>
              <a:t>The survey inquired partners to assess the health of the ecosystem and verify whether or not selected points were sites of tree mortality attributed to bark beetle infestation </a:t>
            </a:r>
            <a:endParaRPr lang="en-US">
              <a:cs typeface="Calibri" panose="020F0502020204030204"/>
            </a:endParaRPr>
          </a:p>
          <a:p>
            <a:pPr marL="171450" indent="-171450">
              <a:buFont typeface="Arial"/>
              <a:buChar char="•"/>
            </a:pPr>
            <a:r>
              <a:rPr lang="en-US"/>
              <a:t>Ground validation points were selected in areas of consecutive vegetation decline of 3 or more years. </a:t>
            </a:r>
            <a:endParaRPr lang="en-US">
              <a:cs typeface="Calibri" panose="020F0502020204030204"/>
            </a:endParaRPr>
          </a:p>
          <a:p>
            <a:pPr marL="171450" indent="-171450">
              <a:buFont typeface="Arial"/>
              <a:buChar char="•"/>
            </a:pPr>
            <a:r>
              <a:rPr lang="en-US"/>
              <a:t>We also selected points of no consecutive vegetation decline to collect reference points of healthy pinyon-juniper vegetation. </a:t>
            </a:r>
            <a:endParaRPr lang="en-US">
              <a:cs typeface="Calibri"/>
            </a:endParaRPr>
          </a:p>
          <a:p>
            <a:pPr marL="171450" indent="-171450">
              <a:buFont typeface="Arial"/>
              <a:buChar char="•"/>
            </a:pPr>
            <a:r>
              <a:rPr lang="en-US">
                <a:cs typeface="Calibri"/>
              </a:rPr>
              <a:t>For additional validation, satellite imagery was used to identify areas of green healthy vegetation as well as brown colored beetle infested trees</a:t>
            </a:r>
          </a:p>
          <a:p>
            <a:endParaRPr lang="en-US">
              <a:cs typeface="Calibri"/>
            </a:endParaRPr>
          </a:p>
          <a:p>
            <a:r>
              <a:rPr lang="en-US"/>
              <a:t>------------------------------Image Information Below ------------------------------</a:t>
            </a:r>
            <a:endParaRPr lang="en-US">
              <a:cs typeface="Calibri"/>
            </a:endParaRPr>
          </a:p>
          <a:p>
            <a:pPr marL="171450" indent="-171450">
              <a:buFont typeface="Arial"/>
              <a:buChar char="•"/>
            </a:pPr>
            <a:r>
              <a:rPr lang="en-US">
                <a:cs typeface="Calibri"/>
              </a:rPr>
              <a:t>Image Credit: Molly Murphy, NPS</a:t>
            </a:r>
          </a:p>
          <a:p>
            <a:pPr marL="171450" indent="-171450">
              <a:buFont typeface="Arial"/>
              <a:buChar char="•"/>
            </a:pPr>
            <a:r>
              <a:rPr lang="en-US">
                <a:cs typeface="Calibri"/>
              </a:rPr>
              <a:t>Image Source: Partner provided, used with permission</a:t>
            </a: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2494629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Ground validation points matched satellite estimations of beetle kill areas 68.9% of the time. Ground validations were performed by our partners in the National Park Service and a team of citizen science volunteers on 10m predetermined plots. </a:t>
            </a:r>
            <a:endParaRPr lang="en-US"/>
          </a:p>
          <a:p>
            <a:pPr marL="171450" indent="-171450">
              <a:buFont typeface="Arial"/>
              <a:buChar char="•"/>
            </a:pPr>
            <a:r>
              <a:rPr lang="en-US">
                <a:cs typeface="Calibri"/>
              </a:rPr>
              <a:t>NDVI from Landsat 8 was used to predict areas of beetle kill, and compared to the ground validation </a:t>
            </a:r>
          </a:p>
          <a:p>
            <a:endParaRPr lang="en-US"/>
          </a:p>
          <a:p>
            <a:r>
              <a:rPr lang="en-US"/>
              <a:t>------------------------------Image Information Below ------------------------------</a:t>
            </a:r>
            <a:endParaRPr lang="en-US">
              <a:cs typeface="Calibri"/>
            </a:endParaRPr>
          </a:p>
          <a:p>
            <a:pPr marL="171450" indent="-171450">
              <a:buFont typeface="Arial"/>
              <a:buChar char="•"/>
            </a:pPr>
            <a:r>
              <a:rPr lang="en-US"/>
              <a:t>Image Credit: Team</a:t>
            </a:r>
            <a:endParaRPr lang="en-US">
              <a:cs typeface="Calibri"/>
            </a:endParaRPr>
          </a:p>
          <a:p>
            <a:pPr marL="171450" indent="-171450">
              <a:buFont typeface="Arial"/>
              <a:buChar char="•"/>
            </a:pPr>
            <a:r>
              <a:rPr lang="en-US"/>
              <a:t>Image Source: Landsat image from Earth Explorer, processed by team in </a:t>
            </a:r>
            <a:r>
              <a:rPr lang="en-US" err="1"/>
              <a:t>TerrSet</a:t>
            </a:r>
            <a:endParaRPr lang="en-US" err="1">
              <a:cs typeface="Calibri"/>
            </a:endParaRPr>
          </a:p>
          <a:p>
            <a:endParaRPr lang="en-US">
              <a:cs typeface="Calibri"/>
            </a:endParaRPr>
          </a:p>
          <a:p>
            <a:endParaRPr lang="en-US">
              <a:cs typeface="Calibri"/>
            </a:endParaRPr>
          </a:p>
          <a:p>
            <a:pPr marL="171450" indent="-171450">
              <a:buFont typeface="Arial"/>
              <a:buChar char="•"/>
            </a:pPr>
            <a:r>
              <a:rPr lang="en-US">
                <a:cs typeface="Calibri"/>
              </a:rPr>
              <a:t>Image Credit: Molly Murphy, NPS</a:t>
            </a:r>
          </a:p>
          <a:p>
            <a:pPr marL="171450" indent="-171450">
              <a:buFont typeface="Arial"/>
              <a:buChar char="•"/>
            </a:pPr>
            <a:r>
              <a:rPr lang="en-US">
                <a:cs typeface="Calibri"/>
              </a:rPr>
              <a:t>Image Source: Partner provided, used with permission</a:t>
            </a: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3704072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 Monthly average precipitation, maximum and minimum temperature data were multidimensional raster datasets in </a:t>
            </a:r>
            <a:r>
              <a:rPr lang="en-US" err="1">
                <a:cs typeface="Calibri"/>
              </a:rPr>
              <a:t>netCDF</a:t>
            </a:r>
            <a:r>
              <a:rPr lang="en-US">
                <a:cs typeface="Calibri"/>
              </a:rPr>
              <a:t> format. The temporal range of the original dataset was from January 1st 1895 up to May 1st 2022</a:t>
            </a:r>
          </a:p>
          <a:p>
            <a:endParaRPr lang="en-US">
              <a:cs typeface="Calibri"/>
            </a:endParaRPr>
          </a:p>
          <a:p>
            <a:r>
              <a:rPr lang="en-US">
                <a:cs typeface="Calibri"/>
              </a:rPr>
              <a:t>2) No elevation change was assumed throughout the temporal range of the study unlike temperature and precipitation data</a:t>
            </a:r>
          </a:p>
          <a:p>
            <a:endParaRPr lang="en-US">
              <a:cs typeface="Calibri"/>
            </a:endParaRPr>
          </a:p>
          <a:p>
            <a:r>
              <a:rPr lang="en-US">
                <a:cs typeface="Calibri"/>
              </a:rPr>
              <a:t>Processing:</a:t>
            </a:r>
          </a:p>
          <a:p>
            <a:r>
              <a:rPr lang="en-US"/>
              <a:t>1) To subset the multidimensional raster datasets in accordance to the temporal range of the study (1987 to 2020), the Subset Multidimensional Raster tool was applied to the </a:t>
            </a:r>
            <a:r>
              <a:rPr lang="en-US" err="1"/>
              <a:t>NetCDF</a:t>
            </a:r>
            <a:r>
              <a:rPr lang="en-US"/>
              <a:t> files. This step wasn't needed for the Elevation and the NDVI dataset because it wasn't a multidimensional raster. </a:t>
            </a:r>
            <a:endParaRPr lang="en-US">
              <a:cs typeface="Calibri"/>
            </a:endParaRPr>
          </a:p>
          <a:p>
            <a:r>
              <a:rPr lang="en-US"/>
              <a:t>2) Then the raster datasets were reprojected to the USA contiguous Albers Equal Area Conic coordinate system.  </a:t>
            </a:r>
            <a:endParaRPr lang="en-US">
              <a:cs typeface="Calibri"/>
            </a:endParaRPr>
          </a:p>
          <a:p>
            <a:r>
              <a:rPr lang="en-US"/>
              <a:t>3) The raster datasets were then clipped to the study area using the Extract by Mask tool </a:t>
            </a:r>
            <a:endParaRPr lang="en-US">
              <a:cs typeface="Calibri"/>
            </a:endParaRPr>
          </a:p>
          <a:p>
            <a:r>
              <a:rPr lang="en-US"/>
              <a:t>4) The data from these raster datasets were extracted and a tabular dataset was created using R scripting. To do this R packages such as "ncdf4", "</a:t>
            </a:r>
            <a:r>
              <a:rPr lang="en-US" err="1"/>
              <a:t>tidyverse</a:t>
            </a:r>
            <a:r>
              <a:rPr lang="en-US"/>
              <a:t>" and "raster" was used.  </a:t>
            </a:r>
            <a:endParaRPr lang="en-US">
              <a:cs typeface="Calibri"/>
            </a:endParaRPr>
          </a:p>
          <a:p>
            <a:r>
              <a:rPr lang="en-US"/>
              <a:t>5) The tabular dataset contained the average yearly values for precipitation, maximum and minimum temperature as well as Elevation and NDVI</a:t>
            </a:r>
          </a:p>
          <a:p>
            <a:endParaRPr lang="en-US"/>
          </a:p>
          <a:p>
            <a:r>
              <a:rPr lang="en-US"/>
              <a:t>Image credit: Icons provided by Microsoft PowerPoint</a:t>
            </a:r>
            <a:endParaRPr lang="en-US">
              <a:cs typeface="Calibri"/>
            </a:endParaRPr>
          </a:p>
          <a:p>
            <a:r>
              <a:rPr lang="en-US"/>
              <a:t>Image source: Icons provided by Microsoft PowerPoint</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36368250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192001" cy="5778521"/>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a:solidFill>
                  <a:schemeClr val="bg1"/>
                </a:solidFill>
                <a:latin typeface="Century Gothic" panose="020B0502020202020204" pitchFamily="34" charset="0"/>
              </a:rPr>
              <a:t>Node Name (i.e. North Carolina – NCEI) </a:t>
            </a:r>
            <a:endParaRPr lang="en-US">
              <a:solidFill>
                <a:schemeClr val="bg1"/>
              </a:solidFill>
            </a:endParaRPr>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04799" y="2614264"/>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a:solidFill>
                  <a:srgbClr val="69A478"/>
                </a:solidFill>
              </a:rPr>
              <a:t>STUDY AREA</a:t>
            </a:r>
          </a:p>
          <a:p>
            <a:pPr algn="ctr"/>
            <a:r>
              <a:rPr lang="en-US" sz="2600" b="0" spc="0" baseline="0">
                <a:solidFill>
                  <a:srgbClr val="69A478"/>
                </a:solidFill>
              </a:rPr>
              <a:t>Ecological Forecasting</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04799" y="3931471"/>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a:solidFill>
                  <a:schemeClr val="tx1">
                    <a:lumMod val="75000"/>
                    <a:lumOff val="25000"/>
                  </a:schemeClr>
                </a:solidFill>
              </a:rPr>
              <a:t>Long Title Goes Here (Title Case)</a:t>
            </a:r>
          </a:p>
          <a:p>
            <a:pPr algn="ctr">
              <a:spcBef>
                <a:spcPts val="0"/>
              </a:spcBef>
            </a:pPr>
            <a:r>
              <a:rPr lang="en-US" sz="160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01749" y="5160253"/>
            <a:ext cx="5492500" cy="954107"/>
          </a:xfrm>
          <a:prstGeom prst="rect">
            <a:avLst/>
          </a:prstGeom>
          <a:noFill/>
        </p:spPr>
        <p:txBody>
          <a:bodyPr wrap="square" rtlCol="0">
            <a:spAutoFit/>
          </a:bodyPr>
          <a:lstStyle/>
          <a:p>
            <a:pPr algn="ctr"/>
            <a:r>
              <a:rPr lang="en-US" sz="1400">
                <a:solidFill>
                  <a:schemeClr val="tx1">
                    <a:lumMod val="75000"/>
                    <a:lumOff val="25000"/>
                  </a:schemeClr>
                </a:solidFill>
                <a:latin typeface="Century Gothic" panose="020B0502020202020204" pitchFamily="34" charset="0"/>
              </a:rPr>
              <a:t>Team Member 1</a:t>
            </a:r>
          </a:p>
          <a:p>
            <a:pPr algn="ctr"/>
            <a:r>
              <a:rPr lang="en-US" sz="1400">
                <a:solidFill>
                  <a:schemeClr val="tx1">
                    <a:lumMod val="75000"/>
                    <a:lumOff val="25000"/>
                  </a:schemeClr>
                </a:solidFill>
                <a:latin typeface="Century Gothic" panose="020B0502020202020204" pitchFamily="34" charset="0"/>
              </a:rPr>
              <a:t>Team Member 2</a:t>
            </a:r>
          </a:p>
          <a:p>
            <a:pPr algn="ctr"/>
            <a:r>
              <a:rPr lang="en-US" sz="1400">
                <a:solidFill>
                  <a:schemeClr val="tx1">
                    <a:lumMod val="75000"/>
                    <a:lumOff val="25000"/>
                  </a:schemeClr>
                </a:solidFill>
                <a:latin typeface="Century Gothic" panose="020B0502020202020204" pitchFamily="34" charset="0"/>
              </a:rPr>
              <a:t>Team Member 3</a:t>
            </a:r>
          </a:p>
          <a:p>
            <a:pPr algn="ctr"/>
            <a:r>
              <a:rPr lang="en-US" sz="1400">
                <a:solidFill>
                  <a:schemeClr val="tx1">
                    <a:lumMod val="75000"/>
                    <a:lumOff val="25000"/>
                  </a:schemeClr>
                </a:solidFill>
                <a:latin typeface="Century Gothic" panose="020B0502020202020204" pitchFamily="34" charset="0"/>
              </a:rPr>
              <a:t>Team Member 4</a:t>
            </a:r>
          </a:p>
        </p:txBody>
      </p:sp>
      <p:pic>
        <p:nvPicPr>
          <p:cNvPr id="19" name="Picture 18" descr="Logo, icon&#10;&#10;Description automatically generated">
            <a:extLst>
              <a:ext uri="{FF2B5EF4-FFF2-40B4-BE49-F238E27FC236}">
                <a16:creationId xmlns:a16="http://schemas.microsoft.com/office/drawing/2014/main" id="{5177690F-4FAD-4D3F-B195-F3CFEF3B0262}"/>
              </a:ext>
            </a:extLst>
          </p:cNvPr>
          <p:cNvPicPr>
            <a:picLocks noChangeAspect="1"/>
          </p:cNvPicPr>
          <p:nvPr userDrawn="1"/>
        </p:nvPicPr>
        <p:blipFill>
          <a:blip r:embed="rId4" cstate="print">
            <a:alphaModFix/>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pic>
        <p:nvPicPr>
          <p:cNvPr id="13" name="Picture 12" descr="A picture containing tree, plant, colorful, maple&#10;&#10;Description automatically generated">
            <a:extLst>
              <a:ext uri="{FF2B5EF4-FFF2-40B4-BE49-F238E27FC236}">
                <a16:creationId xmlns:a16="http://schemas.microsoft.com/office/drawing/2014/main" id="{B882A2DB-2F1E-244A-9B12-3888CFC6652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1984" t="640" r="1382" b="802"/>
          <a:stretch/>
        </p:blipFill>
        <p:spPr>
          <a:xfrm>
            <a:off x="6095998" y="1087622"/>
            <a:ext cx="6095999" cy="5201253"/>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CA47A"/>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6CA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 icon&#10;&#10;Description automatically generated">
            <a:extLst>
              <a:ext uri="{FF2B5EF4-FFF2-40B4-BE49-F238E27FC236}">
                <a16:creationId xmlns:a16="http://schemas.microsoft.com/office/drawing/2014/main" id="{8F799F1D-0CF7-4811-8834-E0F8E426604E}"/>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09996" y="1481345"/>
            <a:ext cx="4572009" cy="4572009"/>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 icon&#10;&#10;Description automatically generated">
            <a:extLst>
              <a:ext uri="{FF2B5EF4-FFF2-40B4-BE49-F238E27FC236}">
                <a16:creationId xmlns:a16="http://schemas.microsoft.com/office/drawing/2014/main" id="{64615E81-FBCB-449C-A81F-EFD84505FCC1}"/>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pic>
        <p:nvPicPr>
          <p:cNvPr id="14" name="Picture 13" descr="A picture containing tree, plant, colorful, maple&#10;&#10;Description automatically generated">
            <a:extLst>
              <a:ext uri="{FF2B5EF4-FFF2-40B4-BE49-F238E27FC236}">
                <a16:creationId xmlns:a16="http://schemas.microsoft.com/office/drawing/2014/main" id="{BF8A3224-56E9-D946-998F-E8117601CEA8}"/>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11984" t="640" r="1524" b="802"/>
          <a:stretch/>
        </p:blipFill>
        <p:spPr>
          <a:xfrm>
            <a:off x="6105956" y="1080383"/>
            <a:ext cx="6086044" cy="5201253"/>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E421CEBD-FBEF-475E-B8C5-D07F8BDD80F0}"/>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33048" y="5984748"/>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15414C52-FCD5-4D62-AE21-1B73486E6CFA}"/>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33048" y="5984748"/>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a:extLst>
              <a:ext uri="{FF2B5EF4-FFF2-40B4-BE49-F238E27FC236}">
                <a16:creationId xmlns:a16="http://schemas.microsoft.com/office/drawing/2014/main" id="{D124AAB4-AF72-4A99-883B-273F582BA6E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33048" y="5984748"/>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9" r:id="rId2"/>
    <p:sldLayoutId id="2147483718" r:id="rId3"/>
    <p:sldLayoutId id="2147483679" r:id="rId4"/>
    <p:sldLayoutId id="2147483721" r:id="rId5"/>
    <p:sldLayoutId id="2147483720" r:id="rId6"/>
    <p:sldLayoutId id="2147483707" r:id="rId7"/>
    <p:sldLayoutId id="2147483722" r:id="rId8"/>
    <p:sldLayoutId id="2147483690" r:id="rId9"/>
    <p:sldLayoutId id="214748371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sv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46.sv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51.png"/><Relationship Id="rId17" Type="http://schemas.openxmlformats.org/officeDocument/2006/relationships/image" Target="../media/image56.svg"/><Relationship Id="rId2" Type="http://schemas.openxmlformats.org/officeDocument/2006/relationships/notesSlide" Target="../notesSlides/notesSlide17.xml"/><Relationship Id="rId16" Type="http://schemas.openxmlformats.org/officeDocument/2006/relationships/image" Target="../media/image55.png"/><Relationship Id="rId1" Type="http://schemas.openxmlformats.org/officeDocument/2006/relationships/slideLayout" Target="../slideLayouts/slideLayout4.xml"/><Relationship Id="rId6" Type="http://schemas.openxmlformats.org/officeDocument/2006/relationships/diagramColors" Target="../diagrams/colors4.xml"/><Relationship Id="rId11" Type="http://schemas.openxmlformats.org/officeDocument/2006/relationships/image" Target="../media/image50.svg"/><Relationship Id="rId5" Type="http://schemas.openxmlformats.org/officeDocument/2006/relationships/diagramQuickStyle" Target="../diagrams/quickStyle4.xml"/><Relationship Id="rId15" Type="http://schemas.openxmlformats.org/officeDocument/2006/relationships/image" Target="../media/image54.svg"/><Relationship Id="rId10" Type="http://schemas.openxmlformats.org/officeDocument/2006/relationships/image" Target="../media/image49.png"/><Relationship Id="rId4" Type="http://schemas.openxmlformats.org/officeDocument/2006/relationships/diagramLayout" Target="../diagrams/layout4.xml"/><Relationship Id="rId9" Type="http://schemas.openxmlformats.org/officeDocument/2006/relationships/image" Target="../media/image48.svg"/><Relationship Id="rId14" Type="http://schemas.openxmlformats.org/officeDocument/2006/relationships/image" Target="../media/image5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3.jpe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8" Type="http://schemas.openxmlformats.org/officeDocument/2006/relationships/image" Target="../media/image32.svg"/><Relationship Id="rId13" Type="http://schemas.microsoft.com/office/2007/relationships/diagramDrawing" Target="../diagrams/drawing2.xml"/><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0.svg"/><Relationship Id="rId11" Type="http://schemas.openxmlformats.org/officeDocument/2006/relationships/diagramQuickStyle" Target="../diagrams/quickStyle2.xml"/><Relationship Id="rId5" Type="http://schemas.openxmlformats.org/officeDocument/2006/relationships/image" Target="../media/image29.png"/><Relationship Id="rId10" Type="http://schemas.openxmlformats.org/officeDocument/2006/relationships/diagramLayout" Target="../diagrams/layout2.xml"/><Relationship Id="rId4" Type="http://schemas.openxmlformats.org/officeDocument/2006/relationships/image" Target="../media/image28.svg"/><Relationship Id="rId9"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lIns="91440" tIns="45720" rIns="91440" bIns="45720" anchor="ctr">
            <a:noAutofit/>
          </a:bodyPr>
          <a:lstStyle/>
          <a:p>
            <a:r>
              <a:rPr lang="en-US" sz="1600">
                <a:solidFill>
                  <a:schemeClr val="bg1"/>
                </a:solidFill>
                <a:latin typeface="Century Gothic"/>
              </a:rPr>
              <a:t>Idaho - Pocatello </a:t>
            </a:r>
            <a:endParaRPr lang="en-US">
              <a:solidFill>
                <a:schemeClr val="bg1"/>
              </a:solidFill>
            </a:endParaRPr>
          </a:p>
        </p:txBody>
      </p:sp>
      <p:sp>
        <p:nvSpPr>
          <p:cNvPr id="10" name="Title 1">
            <a:extLst>
              <a:ext uri="{FF2B5EF4-FFF2-40B4-BE49-F238E27FC236}">
                <a16:creationId xmlns:a16="http://schemas.microsoft.com/office/drawing/2014/main" id="{0EDCBCB5-880F-41F9-8097-52B83E864B4D}"/>
              </a:ext>
            </a:extLst>
          </p:cNvPr>
          <p:cNvSpPr txBox="1">
            <a:spLocks/>
          </p:cNvSpPr>
          <p:nvPr/>
        </p:nvSpPr>
        <p:spPr>
          <a:xfrm>
            <a:off x="304799" y="2614264"/>
            <a:ext cx="5486400"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r>
              <a:rPr lang="en-US" sz="3500" spc="0">
                <a:solidFill>
                  <a:srgbClr val="69A478"/>
                </a:solidFill>
                <a:latin typeface="Century Gothic"/>
              </a:rPr>
              <a:t>Grand Valley</a:t>
            </a:r>
            <a:endParaRPr lang="en-US" sz="3500" spc="0" baseline="0">
              <a:solidFill>
                <a:srgbClr val="69A478"/>
              </a:solidFill>
            </a:endParaRPr>
          </a:p>
          <a:p>
            <a:pPr algn="ctr"/>
            <a:r>
              <a:rPr lang="en-US" sz="2600" b="0" spc="0" baseline="0">
                <a:solidFill>
                  <a:srgbClr val="69A478"/>
                </a:solidFill>
              </a:rPr>
              <a:t>Ecological Forecasting</a:t>
            </a:r>
          </a:p>
        </p:txBody>
      </p:sp>
      <p:sp>
        <p:nvSpPr>
          <p:cNvPr id="11" name="Subtitle 2">
            <a:extLst>
              <a:ext uri="{FF2B5EF4-FFF2-40B4-BE49-F238E27FC236}">
                <a16:creationId xmlns:a16="http://schemas.microsoft.com/office/drawing/2014/main" id="{E201E6B4-5DB2-4666-A60E-8F224053FB3D}"/>
              </a:ext>
            </a:extLst>
          </p:cNvPr>
          <p:cNvSpPr txBox="1">
            <a:spLocks/>
          </p:cNvSpPr>
          <p:nvPr/>
        </p:nvSpPr>
        <p:spPr>
          <a:xfrm>
            <a:off x="-1" y="3931472"/>
            <a:ext cx="6095999" cy="879340"/>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1600" dirty="0">
                <a:solidFill>
                  <a:schemeClr val="tx1">
                    <a:lumMod val="75000"/>
                    <a:lumOff val="25000"/>
                  </a:schemeClr>
                </a:solidFill>
                <a:latin typeface="Century Gothic"/>
              </a:rPr>
              <a:t>Forecasting Trends in Pinyon-Juniper and Sagebrush Habitat</a:t>
            </a:r>
            <a:br>
              <a:rPr lang="en-US" sz="1600" dirty="0">
                <a:solidFill>
                  <a:schemeClr val="tx1">
                    <a:lumMod val="75000"/>
                    <a:lumOff val="25000"/>
                  </a:schemeClr>
                </a:solidFill>
                <a:latin typeface="Century Gothic"/>
              </a:rPr>
            </a:br>
            <a:r>
              <a:rPr lang="en-US" sz="1600" dirty="0">
                <a:solidFill>
                  <a:schemeClr val="tx1">
                    <a:lumMod val="75000"/>
                    <a:lumOff val="25000"/>
                  </a:schemeClr>
                </a:solidFill>
                <a:latin typeface="Century Gothic"/>
              </a:rPr>
              <a:t>Relative to Wildfire, Drought, Beetle Disturbance,</a:t>
            </a:r>
            <a:br>
              <a:rPr lang="en-US" sz="1600" dirty="0">
                <a:solidFill>
                  <a:schemeClr val="tx1">
                    <a:lumMod val="75000"/>
                    <a:lumOff val="25000"/>
                  </a:schemeClr>
                </a:solidFill>
                <a:latin typeface="Century Gothic"/>
              </a:rPr>
            </a:br>
            <a:r>
              <a:rPr lang="en-US" sz="1600" dirty="0">
                <a:solidFill>
                  <a:schemeClr val="tx1">
                    <a:lumMod val="75000"/>
                    <a:lumOff val="25000"/>
                  </a:schemeClr>
                </a:solidFill>
                <a:latin typeface="Century Gothic"/>
              </a:rPr>
              <a:t>and Treatment Impact for Management Planning</a:t>
            </a:r>
            <a:endParaRPr lang="en-US" sz="1600" dirty="0">
              <a:solidFill>
                <a:schemeClr val="tx1">
                  <a:lumMod val="75000"/>
                  <a:lumOff val="25000"/>
                </a:schemeClr>
              </a:solidFill>
            </a:endParaRPr>
          </a:p>
        </p:txBody>
      </p:sp>
      <p:sp>
        <p:nvSpPr>
          <p:cNvPr id="12" name="TextBox 11">
            <a:extLst>
              <a:ext uri="{FF2B5EF4-FFF2-40B4-BE49-F238E27FC236}">
                <a16:creationId xmlns:a16="http://schemas.microsoft.com/office/drawing/2014/main" id="{88EAF891-3DF8-495C-8BE4-D0C7DFD15BBC}"/>
              </a:ext>
            </a:extLst>
          </p:cNvPr>
          <p:cNvSpPr txBox="1"/>
          <p:nvPr/>
        </p:nvSpPr>
        <p:spPr>
          <a:xfrm>
            <a:off x="301749" y="5160253"/>
            <a:ext cx="5492500" cy="95410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William Curtiss (Project Lead)</a:t>
            </a:r>
          </a:p>
          <a:p>
            <a:pPr algn="ctr"/>
            <a:r>
              <a:rPr lang="en-US" sz="1400" err="1">
                <a:solidFill>
                  <a:schemeClr val="tx1">
                    <a:lumMod val="75000"/>
                    <a:lumOff val="25000"/>
                  </a:schemeClr>
                </a:solidFill>
                <a:latin typeface="Century Gothic"/>
              </a:rPr>
              <a:t>Sambadi</a:t>
            </a:r>
            <a:r>
              <a:rPr lang="en-US" sz="1400">
                <a:solidFill>
                  <a:schemeClr val="tx1">
                    <a:lumMod val="75000"/>
                    <a:lumOff val="25000"/>
                  </a:schemeClr>
                </a:solidFill>
                <a:latin typeface="Century Gothic"/>
              </a:rPr>
              <a:t> Majumder</a:t>
            </a:r>
          </a:p>
          <a:p>
            <a:pPr algn="ctr"/>
            <a:r>
              <a:rPr lang="en-US" sz="1400">
                <a:solidFill>
                  <a:schemeClr val="tx1">
                    <a:lumMod val="75000"/>
                    <a:lumOff val="25000"/>
                  </a:schemeClr>
                </a:solidFill>
                <a:latin typeface="Century Gothic"/>
              </a:rPr>
              <a:t>Rhea Martinez</a:t>
            </a:r>
          </a:p>
          <a:p>
            <a:pPr algn="ctr"/>
            <a:r>
              <a:rPr lang="en-US" sz="1400">
                <a:solidFill>
                  <a:schemeClr val="tx1">
                    <a:lumMod val="75000"/>
                    <a:lumOff val="25000"/>
                  </a:schemeClr>
                </a:solidFill>
                <a:latin typeface="Century Gothic"/>
              </a:rPr>
              <a:t>Aliza White</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10">
            <a:extLst>
              <a:ext uri="{FF2B5EF4-FFF2-40B4-BE49-F238E27FC236}">
                <a16:creationId xmlns:a16="http://schemas.microsoft.com/office/drawing/2014/main" id="{A1BD2E4D-990C-2583-D5A0-3AD7FD1ADE60}"/>
              </a:ext>
            </a:extLst>
          </p:cNvPr>
          <p:cNvSpPr/>
          <p:nvPr/>
        </p:nvSpPr>
        <p:spPr>
          <a:xfrm>
            <a:off x="276851" y="1371440"/>
            <a:ext cx="3691094" cy="4646230"/>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chemeClr val="tx1">
                  <a:lumMod val="75000"/>
                  <a:lumOff val="25000"/>
                </a:schemeClr>
              </a:solidFill>
              <a:latin typeface="Century Gothic" panose="020B0502020202020204" pitchFamily="34" charset="0"/>
            </a:endParaRPr>
          </a:p>
        </p:txBody>
      </p:sp>
      <p:sp>
        <p:nvSpPr>
          <p:cNvPr id="11" name="Rounded Rectangle 10">
            <a:extLst>
              <a:ext uri="{FF2B5EF4-FFF2-40B4-BE49-F238E27FC236}">
                <a16:creationId xmlns:a16="http://schemas.microsoft.com/office/drawing/2014/main" id="{AF651BB1-F6CE-EF41-AFB9-8CCA3B42F74F}"/>
              </a:ext>
            </a:extLst>
          </p:cNvPr>
          <p:cNvSpPr/>
          <p:nvPr/>
        </p:nvSpPr>
        <p:spPr>
          <a:xfrm>
            <a:off x="6899924" y="1428386"/>
            <a:ext cx="2589133" cy="1634953"/>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a:solidFill>
                <a:schemeClr val="tx1">
                  <a:lumMod val="75000"/>
                  <a:lumOff val="25000"/>
                </a:schemeClr>
              </a:solidFill>
              <a:ea typeface="+mn-lt"/>
              <a:cs typeface="+mn-lt"/>
            </a:endParaRPr>
          </a:p>
          <a:p>
            <a:pPr algn="ctr"/>
            <a:endParaRPr lang="en-US" sz="1400">
              <a:solidFill>
                <a:schemeClr val="tx1">
                  <a:lumMod val="75000"/>
                  <a:lumOff val="25000"/>
                </a:schemeClr>
              </a:solidFill>
              <a:latin typeface="Century Gothic"/>
              <a:ea typeface="+mn-lt"/>
              <a:cs typeface="+mn-lt"/>
            </a:endParaRPr>
          </a:p>
          <a:p>
            <a:pPr marL="285750" indent="-285750">
              <a:buFont typeface="Arial" panose="020B0604020202020204" pitchFamily="34" charset="0"/>
              <a:buChar char="•"/>
            </a:pPr>
            <a:r>
              <a:rPr lang="en-US" sz="1600">
                <a:solidFill>
                  <a:schemeClr val="tx1">
                    <a:lumMod val="75000"/>
                    <a:lumOff val="25000"/>
                  </a:schemeClr>
                </a:solidFill>
                <a:latin typeface="Century Gothic"/>
                <a:ea typeface="+mn-lt"/>
                <a:cs typeface="+mn-lt"/>
              </a:rPr>
              <a:t>Random Forest Regressor Algorithm</a:t>
            </a:r>
          </a:p>
          <a:p>
            <a:pPr marL="285750" indent="-285750">
              <a:buFont typeface="Arial" panose="020B0604020202020204" pitchFamily="34" charset="0"/>
              <a:buChar char="•"/>
            </a:pPr>
            <a:r>
              <a:rPr lang="en-US" sz="1600">
                <a:solidFill>
                  <a:schemeClr val="tx1">
                    <a:lumMod val="75000"/>
                    <a:lumOff val="25000"/>
                  </a:schemeClr>
                </a:solidFill>
                <a:latin typeface="Century Gothic"/>
                <a:ea typeface="+mn-lt"/>
                <a:cs typeface="+mn-lt"/>
              </a:rPr>
              <a:t>Target Oriented Cross-Validation</a:t>
            </a:r>
            <a:endParaRPr lang="en-US" sz="1600">
              <a:solidFill>
                <a:schemeClr val="tx1">
                  <a:lumMod val="75000"/>
                  <a:lumOff val="25000"/>
                </a:schemeClr>
              </a:solidFill>
              <a:latin typeface="Century Gothic"/>
            </a:endParaRPr>
          </a:p>
        </p:txBody>
      </p:sp>
      <p:sp>
        <p:nvSpPr>
          <p:cNvPr id="3" name="Title 1">
            <a:extLst>
              <a:ext uri="{FF2B5EF4-FFF2-40B4-BE49-F238E27FC236}">
                <a16:creationId xmlns:a16="http://schemas.microsoft.com/office/drawing/2014/main" id="{1E0180BF-8604-49B1-650F-226DE8B25440}"/>
              </a:ext>
            </a:extLst>
          </p:cNvPr>
          <p:cNvSpPr txBox="1">
            <a:spLocks/>
          </p:cNvSpPr>
          <p:nvPr/>
        </p:nvSpPr>
        <p:spPr>
          <a:xfrm>
            <a:off x="133367" y="369970"/>
            <a:ext cx="12196633"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CA47A"/>
                </a:solidFill>
                <a:latin typeface="Century Gothic"/>
              </a:rPr>
              <a:t>METHODOLOGY – Driver Variable Identification</a:t>
            </a:r>
            <a:endParaRPr lang="en-US">
              <a:latin typeface="Century Gothic"/>
            </a:endParaRPr>
          </a:p>
        </p:txBody>
      </p:sp>
      <p:sp>
        <p:nvSpPr>
          <p:cNvPr id="2" name="Rounded Rectangle 1">
            <a:extLst>
              <a:ext uri="{FF2B5EF4-FFF2-40B4-BE49-F238E27FC236}">
                <a16:creationId xmlns:a16="http://schemas.microsoft.com/office/drawing/2014/main" id="{773A9545-CE09-A84F-B6DC-19E511C4B1E2}"/>
              </a:ext>
            </a:extLst>
          </p:cNvPr>
          <p:cNvSpPr/>
          <p:nvPr/>
        </p:nvSpPr>
        <p:spPr>
          <a:xfrm>
            <a:off x="661468" y="1555055"/>
            <a:ext cx="2828106" cy="366352"/>
          </a:xfrm>
          <a:prstGeom prst="roundRect">
            <a:avLst/>
          </a:prstGeom>
          <a:solidFill>
            <a:srgbClr val="FF791A"/>
          </a:solidFill>
          <a:ln>
            <a:solidFill>
              <a:srgbClr val="FF791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bg1"/>
                </a:solidFill>
                <a:latin typeface="Century Gothic"/>
              </a:rPr>
              <a:t>Predictor Variables</a:t>
            </a:r>
            <a:endParaRPr lang="en-US" b="1" err="1">
              <a:solidFill>
                <a:schemeClr val="bg1"/>
              </a:solidFill>
              <a:latin typeface="Century Gothic" panose="020B0502020202020204" pitchFamily="34" charset="0"/>
            </a:endParaRPr>
          </a:p>
        </p:txBody>
      </p:sp>
      <p:sp>
        <p:nvSpPr>
          <p:cNvPr id="10" name="Rounded Rectangle 9">
            <a:extLst>
              <a:ext uri="{FF2B5EF4-FFF2-40B4-BE49-F238E27FC236}">
                <a16:creationId xmlns:a16="http://schemas.microsoft.com/office/drawing/2014/main" id="{55DFAD1A-BA81-244A-B185-A8AA4636FD22}"/>
              </a:ext>
            </a:extLst>
          </p:cNvPr>
          <p:cNvSpPr/>
          <p:nvPr/>
        </p:nvSpPr>
        <p:spPr>
          <a:xfrm>
            <a:off x="6899924" y="1204433"/>
            <a:ext cx="2589133" cy="60923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1"/>
                </a:solidFill>
                <a:latin typeface="Century Gothic"/>
              </a:rPr>
              <a:t>Training Data Informs:</a:t>
            </a:r>
            <a:endParaRPr lang="en-US">
              <a:solidFill>
                <a:schemeClr val="bg1"/>
              </a:solidFill>
              <a:latin typeface="Century Gothic" panose="020B0502020202020204" pitchFamily="34" charset="0"/>
            </a:endParaRPr>
          </a:p>
        </p:txBody>
      </p:sp>
      <p:sp>
        <p:nvSpPr>
          <p:cNvPr id="7" name="Rounded Rectangle 4">
            <a:extLst>
              <a:ext uri="{FF2B5EF4-FFF2-40B4-BE49-F238E27FC236}">
                <a16:creationId xmlns:a16="http://schemas.microsoft.com/office/drawing/2014/main" id="{84232470-542B-93AB-6D80-5FA4F75259BA}"/>
              </a:ext>
            </a:extLst>
          </p:cNvPr>
          <p:cNvSpPr/>
          <p:nvPr/>
        </p:nvSpPr>
        <p:spPr>
          <a:xfrm>
            <a:off x="937929" y="4810089"/>
            <a:ext cx="2277262" cy="1038725"/>
          </a:xfrm>
          <a:prstGeom prst="roundRect">
            <a:avLst/>
          </a:prstGeom>
          <a:solidFill>
            <a:schemeClr val="accent2">
              <a:lumMod val="40000"/>
              <a:lumOff val="60000"/>
            </a:schemeClr>
          </a:solidFill>
          <a:ln>
            <a:solidFill>
              <a:srgbClr val="FF791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600">
              <a:solidFill>
                <a:schemeClr val="tx1">
                  <a:lumMod val="75000"/>
                  <a:lumOff val="25000"/>
                </a:schemeClr>
              </a:solidFill>
              <a:latin typeface="Century Gothic"/>
            </a:endParaRPr>
          </a:p>
          <a:p>
            <a:pPr algn="ctr"/>
            <a:r>
              <a:rPr lang="en-US" sz="1600">
                <a:solidFill>
                  <a:schemeClr val="tx1">
                    <a:lumMod val="75000"/>
                    <a:lumOff val="25000"/>
                  </a:schemeClr>
                </a:solidFill>
                <a:latin typeface="Century Gothic"/>
              </a:rPr>
              <a:t>Normalized Difference Vegetation Index (NDVI)</a:t>
            </a:r>
            <a:endParaRPr lang="en-US" sz="1600">
              <a:solidFill>
                <a:schemeClr val="tx1">
                  <a:lumMod val="75000"/>
                  <a:lumOff val="25000"/>
                </a:schemeClr>
              </a:solidFill>
            </a:endParaRPr>
          </a:p>
          <a:p>
            <a:pPr algn="ctr"/>
            <a:endParaRPr lang="en-US" sz="1600">
              <a:solidFill>
                <a:schemeClr val="tx1">
                  <a:lumMod val="75000"/>
                  <a:lumOff val="25000"/>
                </a:schemeClr>
              </a:solidFill>
              <a:latin typeface="Century Gothic" panose="020B0502020202020204" pitchFamily="34" charset="0"/>
            </a:endParaRPr>
          </a:p>
        </p:txBody>
      </p:sp>
      <p:sp>
        <p:nvSpPr>
          <p:cNvPr id="16" name="Rounded Rectangle 4">
            <a:extLst>
              <a:ext uri="{FF2B5EF4-FFF2-40B4-BE49-F238E27FC236}">
                <a16:creationId xmlns:a16="http://schemas.microsoft.com/office/drawing/2014/main" id="{3FF2E897-AA51-1756-18BF-E4E3249212E4}"/>
              </a:ext>
            </a:extLst>
          </p:cNvPr>
          <p:cNvSpPr/>
          <p:nvPr/>
        </p:nvSpPr>
        <p:spPr>
          <a:xfrm>
            <a:off x="376867" y="2926828"/>
            <a:ext cx="1634612" cy="774552"/>
          </a:xfrm>
          <a:prstGeom prst="roundRect">
            <a:avLst/>
          </a:prstGeom>
          <a:solidFill>
            <a:schemeClr val="accent2">
              <a:lumMod val="40000"/>
              <a:lumOff val="60000"/>
            </a:schemeClr>
          </a:solidFill>
          <a:ln>
            <a:solidFill>
              <a:srgbClr val="FF791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lumMod val="75000"/>
                    <a:lumOff val="25000"/>
                  </a:schemeClr>
                </a:solidFill>
                <a:latin typeface="Century Gothic"/>
              </a:rPr>
              <a:t>Aspect</a:t>
            </a:r>
            <a:endParaRPr lang="en-US" sz="1600">
              <a:solidFill>
                <a:schemeClr val="tx1">
                  <a:lumMod val="75000"/>
                  <a:lumOff val="25000"/>
                </a:schemeClr>
              </a:solidFill>
              <a:latin typeface="Century Gothic"/>
              <a:cs typeface="Calibri" panose="020F0502020204030204"/>
            </a:endParaRPr>
          </a:p>
        </p:txBody>
      </p:sp>
      <p:sp>
        <p:nvSpPr>
          <p:cNvPr id="17" name="Rounded Rectangle 4">
            <a:extLst>
              <a:ext uri="{FF2B5EF4-FFF2-40B4-BE49-F238E27FC236}">
                <a16:creationId xmlns:a16="http://schemas.microsoft.com/office/drawing/2014/main" id="{471BC54D-5D3E-956B-B445-B83118F22E70}"/>
              </a:ext>
            </a:extLst>
          </p:cNvPr>
          <p:cNvSpPr/>
          <p:nvPr/>
        </p:nvSpPr>
        <p:spPr>
          <a:xfrm>
            <a:off x="2205175" y="2058624"/>
            <a:ext cx="1598353" cy="743962"/>
          </a:xfrm>
          <a:prstGeom prst="roundRect">
            <a:avLst/>
          </a:prstGeom>
          <a:solidFill>
            <a:srgbClr val="F8CBAD"/>
          </a:solidFill>
          <a:ln>
            <a:solidFill>
              <a:srgbClr val="FF791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1600">
              <a:solidFill>
                <a:schemeClr val="tx1">
                  <a:lumMod val="75000"/>
                  <a:lumOff val="25000"/>
                </a:schemeClr>
              </a:solidFill>
              <a:latin typeface="Century Gothic"/>
            </a:endParaRPr>
          </a:p>
          <a:p>
            <a:pPr algn="ctr"/>
            <a:r>
              <a:rPr lang="en-US" sz="1600">
                <a:solidFill>
                  <a:schemeClr val="tx1">
                    <a:lumMod val="75000"/>
                    <a:lumOff val="25000"/>
                  </a:schemeClr>
                </a:solidFill>
                <a:latin typeface="Century Gothic"/>
              </a:rPr>
              <a:t>Annual Temperature</a:t>
            </a:r>
            <a:endParaRPr lang="en-US" sz="1600">
              <a:solidFill>
                <a:schemeClr val="tx1">
                  <a:lumMod val="75000"/>
                  <a:lumOff val="25000"/>
                </a:schemeClr>
              </a:solidFill>
              <a:latin typeface="Century Gothic" panose="020B0502020202020204" pitchFamily="34" charset="0"/>
            </a:endParaRPr>
          </a:p>
          <a:p>
            <a:endParaRPr lang="en-US" sz="1600">
              <a:solidFill>
                <a:schemeClr val="tx1">
                  <a:lumMod val="75000"/>
                  <a:lumOff val="25000"/>
                </a:schemeClr>
              </a:solidFill>
              <a:latin typeface="Century Gothic" panose="020B0502020202020204" pitchFamily="34" charset="0"/>
            </a:endParaRPr>
          </a:p>
        </p:txBody>
      </p:sp>
      <p:sp>
        <p:nvSpPr>
          <p:cNvPr id="18" name="Rounded Rectangle 4">
            <a:extLst>
              <a:ext uri="{FF2B5EF4-FFF2-40B4-BE49-F238E27FC236}">
                <a16:creationId xmlns:a16="http://schemas.microsoft.com/office/drawing/2014/main" id="{494055C7-91EF-DAC6-7F60-6FE75427508C}"/>
              </a:ext>
            </a:extLst>
          </p:cNvPr>
          <p:cNvSpPr/>
          <p:nvPr/>
        </p:nvSpPr>
        <p:spPr>
          <a:xfrm>
            <a:off x="376867" y="2057597"/>
            <a:ext cx="1634612" cy="753606"/>
          </a:xfrm>
          <a:prstGeom prst="roundRect">
            <a:avLst/>
          </a:prstGeom>
          <a:solidFill>
            <a:schemeClr val="accent2">
              <a:lumMod val="40000"/>
              <a:lumOff val="60000"/>
            </a:schemeClr>
          </a:solidFill>
          <a:ln>
            <a:solidFill>
              <a:srgbClr val="FF791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lumMod val="75000"/>
                    <a:lumOff val="25000"/>
                  </a:schemeClr>
                </a:solidFill>
                <a:latin typeface="Century Gothic"/>
              </a:rPr>
              <a:t>Elevation</a:t>
            </a:r>
            <a:endParaRPr lang="en-US" sz="1600">
              <a:solidFill>
                <a:schemeClr val="tx1">
                  <a:lumMod val="75000"/>
                  <a:lumOff val="25000"/>
                </a:schemeClr>
              </a:solidFill>
              <a:latin typeface="Century Gothic" panose="020B0502020202020204" pitchFamily="34" charset="0"/>
            </a:endParaRPr>
          </a:p>
        </p:txBody>
      </p:sp>
      <p:sp>
        <p:nvSpPr>
          <p:cNvPr id="19" name="Rounded Rectangle 4">
            <a:extLst>
              <a:ext uri="{FF2B5EF4-FFF2-40B4-BE49-F238E27FC236}">
                <a16:creationId xmlns:a16="http://schemas.microsoft.com/office/drawing/2014/main" id="{A53E44E6-8987-2279-9D11-3E102C9C0FDB}"/>
              </a:ext>
            </a:extLst>
          </p:cNvPr>
          <p:cNvSpPr/>
          <p:nvPr/>
        </p:nvSpPr>
        <p:spPr>
          <a:xfrm>
            <a:off x="2203830" y="2926827"/>
            <a:ext cx="1602562" cy="774553"/>
          </a:xfrm>
          <a:prstGeom prst="roundRect">
            <a:avLst/>
          </a:prstGeom>
          <a:solidFill>
            <a:schemeClr val="accent2">
              <a:lumMod val="40000"/>
              <a:lumOff val="60000"/>
            </a:schemeClr>
          </a:solidFill>
          <a:ln>
            <a:solidFill>
              <a:srgbClr val="FF791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lumMod val="75000"/>
                    <a:lumOff val="25000"/>
                  </a:schemeClr>
                </a:solidFill>
                <a:latin typeface="Century Gothic"/>
              </a:rPr>
              <a:t> Precipitation</a:t>
            </a:r>
            <a:endParaRPr lang="en-US"/>
          </a:p>
        </p:txBody>
      </p:sp>
      <p:sp>
        <p:nvSpPr>
          <p:cNvPr id="21" name="Arrow: Right 20">
            <a:extLst>
              <a:ext uri="{FF2B5EF4-FFF2-40B4-BE49-F238E27FC236}">
                <a16:creationId xmlns:a16="http://schemas.microsoft.com/office/drawing/2014/main" id="{A1494761-E310-BCE8-89E6-AD8DC63645BD}"/>
              </a:ext>
            </a:extLst>
          </p:cNvPr>
          <p:cNvSpPr/>
          <p:nvPr/>
        </p:nvSpPr>
        <p:spPr>
          <a:xfrm rot="5400000">
            <a:off x="2728638" y="3788022"/>
            <a:ext cx="449856" cy="3855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1">
            <a:extLst>
              <a:ext uri="{FF2B5EF4-FFF2-40B4-BE49-F238E27FC236}">
                <a16:creationId xmlns:a16="http://schemas.microsoft.com/office/drawing/2014/main" id="{07F52BC0-010E-A4FA-9619-309133265FA6}"/>
              </a:ext>
            </a:extLst>
          </p:cNvPr>
          <p:cNvSpPr/>
          <p:nvPr/>
        </p:nvSpPr>
        <p:spPr>
          <a:xfrm>
            <a:off x="744094" y="4263367"/>
            <a:ext cx="2672034" cy="375533"/>
          </a:xfrm>
          <a:prstGeom prst="roundRect">
            <a:avLst/>
          </a:prstGeom>
          <a:solidFill>
            <a:srgbClr val="FF791A"/>
          </a:solidFill>
          <a:ln>
            <a:solidFill>
              <a:srgbClr val="FF791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bg1"/>
                </a:solidFill>
                <a:latin typeface="Century Gothic"/>
              </a:rPr>
              <a:t>Response Variable</a:t>
            </a:r>
            <a:endParaRPr lang="en-US" b="1">
              <a:solidFill>
                <a:schemeClr val="bg1"/>
              </a:solidFill>
              <a:latin typeface="Century Gothic" panose="020B0502020202020204" pitchFamily="34" charset="0"/>
            </a:endParaRPr>
          </a:p>
        </p:txBody>
      </p:sp>
      <p:sp>
        <p:nvSpPr>
          <p:cNvPr id="25" name="Arrow: Right 24">
            <a:extLst>
              <a:ext uri="{FF2B5EF4-FFF2-40B4-BE49-F238E27FC236}">
                <a16:creationId xmlns:a16="http://schemas.microsoft.com/office/drawing/2014/main" id="{B78380E3-BD14-52B3-C6A9-F7BEC8463982}"/>
              </a:ext>
            </a:extLst>
          </p:cNvPr>
          <p:cNvSpPr/>
          <p:nvPr/>
        </p:nvSpPr>
        <p:spPr>
          <a:xfrm rot="5400000">
            <a:off x="965939" y="3788021"/>
            <a:ext cx="449856" cy="3855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14">
            <a:extLst>
              <a:ext uri="{FF2B5EF4-FFF2-40B4-BE49-F238E27FC236}">
                <a16:creationId xmlns:a16="http://schemas.microsoft.com/office/drawing/2014/main" id="{E635EADE-EC74-1548-7435-EFE6207A725F}"/>
              </a:ext>
            </a:extLst>
          </p:cNvPr>
          <p:cNvSpPr/>
          <p:nvPr/>
        </p:nvSpPr>
        <p:spPr>
          <a:xfrm>
            <a:off x="9635552" y="2929751"/>
            <a:ext cx="2405042" cy="2920305"/>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chemeClr val="tx1">
                  <a:lumMod val="75000"/>
                  <a:lumOff val="25000"/>
                </a:schemeClr>
              </a:solidFill>
              <a:latin typeface="Century Gothic" panose="020B0502020202020204" pitchFamily="34" charset="0"/>
            </a:endParaRPr>
          </a:p>
          <a:p>
            <a:r>
              <a:rPr lang="en-US" sz="1600" b="1">
                <a:solidFill>
                  <a:schemeClr val="tx1">
                    <a:lumMod val="75000"/>
                    <a:lumOff val="25000"/>
                  </a:schemeClr>
                </a:solidFill>
                <a:latin typeface="Century Gothic"/>
              </a:rPr>
              <a:t>Run the model</a:t>
            </a:r>
            <a:r>
              <a:rPr lang="en-US" sz="1600">
                <a:solidFill>
                  <a:schemeClr val="tx1">
                    <a:lumMod val="75000"/>
                    <a:lumOff val="25000"/>
                  </a:schemeClr>
                </a:solidFill>
                <a:latin typeface="Century Gothic"/>
              </a:rPr>
              <a:t> on environmental characteristics from 2014–2020 and compare to the test data evaluate the forecasting ability of the model</a:t>
            </a:r>
            <a:endParaRPr lang="en-US" sz="1600">
              <a:solidFill>
                <a:schemeClr val="tx1">
                  <a:lumMod val="75000"/>
                  <a:lumOff val="25000"/>
                </a:schemeClr>
              </a:solidFill>
              <a:cs typeface="Calibri"/>
            </a:endParaRPr>
          </a:p>
        </p:txBody>
      </p:sp>
      <p:sp>
        <p:nvSpPr>
          <p:cNvPr id="50" name="Rounded Rectangle 13">
            <a:extLst>
              <a:ext uri="{FF2B5EF4-FFF2-40B4-BE49-F238E27FC236}">
                <a16:creationId xmlns:a16="http://schemas.microsoft.com/office/drawing/2014/main" id="{3112A314-E6C7-9E32-FEB3-380915E1763E}"/>
              </a:ext>
            </a:extLst>
          </p:cNvPr>
          <p:cNvSpPr/>
          <p:nvPr/>
        </p:nvSpPr>
        <p:spPr>
          <a:xfrm>
            <a:off x="9635552" y="2738352"/>
            <a:ext cx="2408656" cy="609232"/>
          </a:xfrm>
          <a:prstGeom prst="round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1"/>
                </a:solidFill>
                <a:latin typeface="Century Gothic"/>
              </a:rPr>
              <a:t>Evaluation 2</a:t>
            </a:r>
            <a:endParaRPr lang="en-US">
              <a:solidFill>
                <a:schemeClr val="bg1"/>
              </a:solidFill>
              <a:latin typeface="Century Gothic" panose="020B0502020202020204" pitchFamily="34" charset="0"/>
            </a:endParaRPr>
          </a:p>
        </p:txBody>
      </p:sp>
      <p:sp>
        <p:nvSpPr>
          <p:cNvPr id="26" name="Rounded Rectangle 5">
            <a:extLst>
              <a:ext uri="{FF2B5EF4-FFF2-40B4-BE49-F238E27FC236}">
                <a16:creationId xmlns:a16="http://schemas.microsoft.com/office/drawing/2014/main" id="{94768A21-5C5E-F312-40F8-F5B835C3AE90}"/>
              </a:ext>
            </a:extLst>
          </p:cNvPr>
          <p:cNvSpPr/>
          <p:nvPr/>
        </p:nvSpPr>
        <p:spPr>
          <a:xfrm>
            <a:off x="4643620" y="1739988"/>
            <a:ext cx="1497598" cy="1009001"/>
          </a:xfrm>
          <a:prstGeom prst="roundRect">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latin typeface="Century Gothic"/>
              </a:rPr>
              <a:t>Training Data </a:t>
            </a:r>
          </a:p>
          <a:p>
            <a:pPr algn="ctr"/>
            <a:r>
              <a:rPr lang="en-US" sz="1600">
                <a:solidFill>
                  <a:schemeClr val="bg1"/>
                </a:solidFill>
                <a:latin typeface="Century Gothic"/>
              </a:rPr>
              <a:t>1987–2013</a:t>
            </a:r>
            <a:endParaRPr lang="en-US" sz="1600">
              <a:solidFill>
                <a:schemeClr val="bg1"/>
              </a:solidFill>
            </a:endParaRPr>
          </a:p>
        </p:txBody>
      </p:sp>
      <p:sp>
        <p:nvSpPr>
          <p:cNvPr id="28" name="Rounded Rectangle 5">
            <a:extLst>
              <a:ext uri="{FF2B5EF4-FFF2-40B4-BE49-F238E27FC236}">
                <a16:creationId xmlns:a16="http://schemas.microsoft.com/office/drawing/2014/main" id="{DDB6B102-AE00-141A-C1DB-7F57A33C0875}"/>
              </a:ext>
            </a:extLst>
          </p:cNvPr>
          <p:cNvSpPr/>
          <p:nvPr/>
        </p:nvSpPr>
        <p:spPr>
          <a:xfrm>
            <a:off x="7617307" y="4452569"/>
            <a:ext cx="1369068" cy="788664"/>
          </a:xfrm>
          <a:prstGeom prst="roundRect">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latin typeface="Century Gothic"/>
              </a:rPr>
              <a:t>Test Data 2014–2020</a:t>
            </a:r>
            <a:endParaRPr lang="en-US" sz="1600">
              <a:solidFill>
                <a:schemeClr val="bg1"/>
              </a:solidFill>
            </a:endParaRPr>
          </a:p>
        </p:txBody>
      </p:sp>
      <p:sp>
        <p:nvSpPr>
          <p:cNvPr id="45" name="Arrow: Bent 44">
            <a:extLst>
              <a:ext uri="{FF2B5EF4-FFF2-40B4-BE49-F238E27FC236}">
                <a16:creationId xmlns:a16="http://schemas.microsoft.com/office/drawing/2014/main" id="{46B3ED1B-FFE1-A796-261E-AD619A2B0A41}"/>
              </a:ext>
            </a:extLst>
          </p:cNvPr>
          <p:cNvSpPr/>
          <p:nvPr/>
        </p:nvSpPr>
        <p:spPr>
          <a:xfrm rot="10800000">
            <a:off x="7146061" y="3151213"/>
            <a:ext cx="1148376" cy="872168"/>
          </a:xfrm>
          <a:prstGeom prst="bentArrow">
            <a:avLst/>
          </a:prstGeom>
          <a:solidFill>
            <a:srgbClr val="BBD3B1"/>
          </a:solidFill>
          <a:ln>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Rounded Rectangle 14">
            <a:extLst>
              <a:ext uri="{FF2B5EF4-FFF2-40B4-BE49-F238E27FC236}">
                <a16:creationId xmlns:a16="http://schemas.microsoft.com/office/drawing/2014/main" id="{7F9CB344-BDC9-18D2-0DEC-0DDDE8A50CCB}"/>
              </a:ext>
            </a:extLst>
          </p:cNvPr>
          <p:cNvSpPr/>
          <p:nvPr/>
        </p:nvSpPr>
        <p:spPr>
          <a:xfrm>
            <a:off x="4617931" y="3267374"/>
            <a:ext cx="2363853" cy="2368470"/>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b"/>
          <a:lstStyle/>
          <a:p>
            <a:pPr algn="ctr"/>
            <a:endParaRPr lang="en-US">
              <a:solidFill>
                <a:schemeClr val="tx1">
                  <a:lumMod val="75000"/>
                  <a:lumOff val="25000"/>
                </a:schemeClr>
              </a:solidFill>
              <a:latin typeface="Century Gothic" panose="020B0502020202020204" pitchFamily="34" charset="0"/>
            </a:endParaRPr>
          </a:p>
          <a:p>
            <a:pPr algn="ctr"/>
            <a:endParaRPr lang="en-US">
              <a:solidFill>
                <a:schemeClr val="tx1">
                  <a:lumMod val="75000"/>
                  <a:lumOff val="25000"/>
                </a:schemeClr>
              </a:solidFill>
              <a:latin typeface="Century Gothic" panose="020B0502020202020204" pitchFamily="34" charset="0"/>
            </a:endParaRPr>
          </a:p>
          <a:p>
            <a:r>
              <a:rPr lang="en-US" sz="1600" b="1">
                <a:solidFill>
                  <a:schemeClr val="tx1">
                    <a:lumMod val="75000"/>
                    <a:lumOff val="25000"/>
                  </a:schemeClr>
                </a:solidFill>
                <a:latin typeface="Century Gothic"/>
              </a:rPr>
              <a:t>Run R-squared analysis</a:t>
            </a:r>
            <a:r>
              <a:rPr lang="en-US" sz="1600">
                <a:solidFill>
                  <a:schemeClr val="tx1">
                    <a:lumMod val="75000"/>
                    <a:lumOff val="25000"/>
                  </a:schemeClr>
                </a:solidFill>
                <a:latin typeface="Century Gothic"/>
              </a:rPr>
              <a:t> on the training data and predictor variables to explain variation in land cover </a:t>
            </a:r>
            <a:endParaRPr lang="en-US" sz="1600">
              <a:solidFill>
                <a:schemeClr val="tx1">
                  <a:lumMod val="75000"/>
                  <a:lumOff val="25000"/>
                </a:schemeClr>
              </a:solidFill>
              <a:cs typeface="Calibri"/>
            </a:endParaRPr>
          </a:p>
        </p:txBody>
      </p:sp>
      <p:sp>
        <p:nvSpPr>
          <p:cNvPr id="53" name="Rounded Rectangle 13">
            <a:extLst>
              <a:ext uri="{FF2B5EF4-FFF2-40B4-BE49-F238E27FC236}">
                <a16:creationId xmlns:a16="http://schemas.microsoft.com/office/drawing/2014/main" id="{6AF6474B-AE03-D784-DDCE-FE2AFBD62F4E}"/>
              </a:ext>
            </a:extLst>
          </p:cNvPr>
          <p:cNvSpPr/>
          <p:nvPr/>
        </p:nvSpPr>
        <p:spPr>
          <a:xfrm>
            <a:off x="4617930" y="3207209"/>
            <a:ext cx="2360603" cy="632592"/>
          </a:xfrm>
          <a:prstGeom prst="round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1"/>
                </a:solidFill>
                <a:latin typeface="Century Gothic"/>
              </a:rPr>
              <a:t>Evaluation 1</a:t>
            </a:r>
            <a:endParaRPr lang="en-US">
              <a:solidFill>
                <a:schemeClr val="bg1"/>
              </a:solidFill>
              <a:latin typeface="Century Gothic" panose="020B0502020202020204" pitchFamily="34" charset="0"/>
            </a:endParaRPr>
          </a:p>
        </p:txBody>
      </p:sp>
      <p:sp>
        <p:nvSpPr>
          <p:cNvPr id="54" name="Arrow: Right 53">
            <a:extLst>
              <a:ext uri="{FF2B5EF4-FFF2-40B4-BE49-F238E27FC236}">
                <a16:creationId xmlns:a16="http://schemas.microsoft.com/office/drawing/2014/main" id="{F5973B5A-C653-331A-6A12-839996C9A06D}"/>
              </a:ext>
            </a:extLst>
          </p:cNvPr>
          <p:cNvSpPr/>
          <p:nvPr/>
        </p:nvSpPr>
        <p:spPr>
          <a:xfrm>
            <a:off x="7016523" y="4657691"/>
            <a:ext cx="553235" cy="525584"/>
          </a:xfrm>
          <a:prstGeom prst="rightArrow">
            <a:avLst/>
          </a:prstGeom>
          <a:solidFill>
            <a:srgbClr val="FFF3CC"/>
          </a:solidFill>
          <a:ln>
            <a:solidFill>
              <a:srgbClr val="BF9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Arrow: Right 54">
            <a:extLst>
              <a:ext uri="{FF2B5EF4-FFF2-40B4-BE49-F238E27FC236}">
                <a16:creationId xmlns:a16="http://schemas.microsoft.com/office/drawing/2014/main" id="{14287B54-AFFD-A610-D903-D9EAEB710DDF}"/>
              </a:ext>
            </a:extLst>
          </p:cNvPr>
          <p:cNvSpPr/>
          <p:nvPr/>
        </p:nvSpPr>
        <p:spPr>
          <a:xfrm>
            <a:off x="9060716" y="4657691"/>
            <a:ext cx="537420" cy="525584"/>
          </a:xfrm>
          <a:prstGeom prst="rightArrow">
            <a:avLst/>
          </a:prstGeom>
          <a:solidFill>
            <a:srgbClr val="FFF3CC"/>
          </a:solidFill>
          <a:ln>
            <a:solidFill>
              <a:srgbClr val="BF9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Arrow: Right 57">
            <a:extLst>
              <a:ext uri="{FF2B5EF4-FFF2-40B4-BE49-F238E27FC236}">
                <a16:creationId xmlns:a16="http://schemas.microsoft.com/office/drawing/2014/main" id="{D31197A2-0467-C826-3086-0817FB7376FA}"/>
              </a:ext>
            </a:extLst>
          </p:cNvPr>
          <p:cNvSpPr/>
          <p:nvPr/>
        </p:nvSpPr>
        <p:spPr>
          <a:xfrm>
            <a:off x="4027631" y="4642006"/>
            <a:ext cx="553234" cy="543780"/>
          </a:xfrm>
          <a:prstGeom prst="rightArrow">
            <a:avLst/>
          </a:prstGeom>
          <a:solidFill>
            <a:srgbClr val="F8CBAD"/>
          </a:solidFill>
          <a:ln>
            <a:solidFill>
              <a:srgbClr val="CF7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Arrow: Right 58">
            <a:extLst>
              <a:ext uri="{FF2B5EF4-FFF2-40B4-BE49-F238E27FC236}">
                <a16:creationId xmlns:a16="http://schemas.microsoft.com/office/drawing/2014/main" id="{BD4F8914-4CDE-5333-A6B1-19F2C1530826}"/>
              </a:ext>
            </a:extLst>
          </p:cNvPr>
          <p:cNvSpPr/>
          <p:nvPr/>
        </p:nvSpPr>
        <p:spPr>
          <a:xfrm>
            <a:off x="6313791" y="2061384"/>
            <a:ext cx="548717" cy="446397"/>
          </a:xfrm>
          <a:prstGeom prst="rightArrow">
            <a:avLst/>
          </a:prstGeom>
          <a:solidFill>
            <a:srgbClr val="5B9BD5">
              <a:alpha val="6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6586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E0285A7-7A05-800F-2816-3ACF6825ECD2}"/>
              </a:ext>
            </a:extLst>
          </p:cNvPr>
          <p:cNvSpPr txBox="1">
            <a:spLocks/>
          </p:cNvSpPr>
          <p:nvPr/>
        </p:nvSpPr>
        <p:spPr>
          <a:xfrm>
            <a:off x="266700" y="342900"/>
            <a:ext cx="11166904"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CA47A"/>
                </a:solidFill>
                <a:latin typeface="Century Gothic"/>
              </a:rPr>
              <a:t>RESULTS: Important Factors of NDVI Variation</a:t>
            </a:r>
            <a:endParaRPr lang="en-US"/>
          </a:p>
        </p:txBody>
      </p:sp>
      <p:sp>
        <p:nvSpPr>
          <p:cNvPr id="4" name="TextBox 3">
            <a:extLst>
              <a:ext uri="{FF2B5EF4-FFF2-40B4-BE49-F238E27FC236}">
                <a16:creationId xmlns:a16="http://schemas.microsoft.com/office/drawing/2014/main" id="{3669DB14-C207-5702-6782-CFFDD357CD9C}"/>
              </a:ext>
            </a:extLst>
          </p:cNvPr>
          <p:cNvSpPr txBox="1"/>
          <p:nvPr/>
        </p:nvSpPr>
        <p:spPr>
          <a:xfrm>
            <a:off x="5290751" y="5311345"/>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ea typeface="Calibri"/>
              <a:cs typeface="Calibri"/>
            </a:endParaRPr>
          </a:p>
        </p:txBody>
      </p:sp>
      <p:sp>
        <p:nvSpPr>
          <p:cNvPr id="7" name="Text Placeholder 3">
            <a:extLst>
              <a:ext uri="{FF2B5EF4-FFF2-40B4-BE49-F238E27FC236}">
                <a16:creationId xmlns:a16="http://schemas.microsoft.com/office/drawing/2014/main" id="{063CB76E-E76B-015F-83D8-F063EF8DC9AB}"/>
              </a:ext>
            </a:extLst>
          </p:cNvPr>
          <p:cNvSpPr txBox="1">
            <a:spLocks/>
          </p:cNvSpPr>
          <p:nvPr/>
        </p:nvSpPr>
        <p:spPr>
          <a:xfrm>
            <a:off x="341275" y="2020922"/>
            <a:ext cx="3127893" cy="2816156"/>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endParaRPr lang="en-US" sz="2200" b="1">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69A478"/>
              </a:buClr>
              <a:buFont typeface="Webdings" panose="05030102010509060703" pitchFamily="18" charset="2"/>
              <a:buChar char="4"/>
            </a:pPr>
            <a:r>
              <a:rPr lang="en-US" sz="2000">
                <a:solidFill>
                  <a:schemeClr val="tx1">
                    <a:lumMod val="75000"/>
                    <a:lumOff val="25000"/>
                  </a:schemeClr>
                </a:solidFill>
                <a:latin typeface="Century Gothic" panose="020F0302020204030204"/>
              </a:rPr>
              <a:t>Important drivers used as input variables for LCM</a:t>
            </a:r>
          </a:p>
          <a:p>
            <a:pPr marL="342900" indent="-342900">
              <a:lnSpc>
                <a:spcPct val="100000"/>
              </a:lnSpc>
              <a:spcBef>
                <a:spcPts val="0"/>
              </a:spcBef>
              <a:spcAft>
                <a:spcPts val="600"/>
              </a:spcAft>
              <a:buClr>
                <a:srgbClr val="69A478"/>
              </a:buClr>
              <a:buFont typeface="Webdings" panose="05030102010509060703" pitchFamily="18" charset="2"/>
              <a:buChar char="4"/>
            </a:pPr>
            <a:r>
              <a:rPr lang="en-US" sz="2000">
                <a:solidFill>
                  <a:schemeClr val="tx1">
                    <a:lumMod val="75000"/>
                    <a:lumOff val="25000"/>
                  </a:schemeClr>
                </a:solidFill>
                <a:latin typeface="Century Gothic" panose="020F0302020204030204"/>
              </a:rPr>
              <a:t>Variables with negligible influence were discarded</a:t>
            </a:r>
          </a:p>
          <a:p>
            <a:pPr marL="342900" indent="-342900">
              <a:lnSpc>
                <a:spcPct val="100000"/>
              </a:lnSpc>
              <a:spcBef>
                <a:spcPts val="0"/>
              </a:spcBef>
              <a:spcAft>
                <a:spcPts val="600"/>
              </a:spcAft>
              <a:buClr>
                <a:srgbClr val="69A478"/>
              </a:buClr>
              <a:buFont typeface="Webdings" panose="05030102010509060703" pitchFamily="18" charset="2"/>
              <a:buChar char="4"/>
            </a:pPr>
            <a:endParaRPr lang="en-US" sz="2000">
              <a:solidFill>
                <a:schemeClr val="tx1">
                  <a:lumMod val="75000"/>
                  <a:lumOff val="25000"/>
                </a:schemeClr>
              </a:solidFill>
              <a:latin typeface="Century Gothic" panose="020F0302020204030204"/>
            </a:endParaRPr>
          </a:p>
        </p:txBody>
      </p:sp>
      <p:sp>
        <p:nvSpPr>
          <p:cNvPr id="6" name="TextBox 5">
            <a:extLst>
              <a:ext uri="{FF2B5EF4-FFF2-40B4-BE49-F238E27FC236}">
                <a16:creationId xmlns:a16="http://schemas.microsoft.com/office/drawing/2014/main" id="{E8C6F939-D9B3-4938-F24F-44274A286210}"/>
              </a:ext>
            </a:extLst>
          </p:cNvPr>
          <p:cNvSpPr txBox="1"/>
          <p:nvPr/>
        </p:nvSpPr>
        <p:spPr>
          <a:xfrm>
            <a:off x="3902820" y="1532115"/>
            <a:ext cx="115170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b="1">
                <a:solidFill>
                  <a:schemeClr val="tx1">
                    <a:lumMod val="75000"/>
                    <a:lumOff val="25000"/>
                  </a:schemeClr>
                </a:solidFill>
                <a:latin typeface="Century Gothic"/>
                <a:cs typeface="Calibri"/>
              </a:rPr>
              <a:t>Elevation</a:t>
            </a:r>
            <a:endParaRPr lang="en-US" sz="1400" b="1">
              <a:solidFill>
                <a:schemeClr val="tx1">
                  <a:lumMod val="75000"/>
                  <a:lumOff val="25000"/>
                </a:schemeClr>
              </a:solidFill>
              <a:latin typeface="Century Gothic"/>
            </a:endParaRPr>
          </a:p>
        </p:txBody>
      </p:sp>
      <p:sp>
        <p:nvSpPr>
          <p:cNvPr id="8" name="TextBox 7">
            <a:extLst>
              <a:ext uri="{FF2B5EF4-FFF2-40B4-BE49-F238E27FC236}">
                <a16:creationId xmlns:a16="http://schemas.microsoft.com/office/drawing/2014/main" id="{8505A180-92E2-E8DA-AFE9-D558829F5E29}"/>
              </a:ext>
            </a:extLst>
          </p:cNvPr>
          <p:cNvSpPr txBox="1"/>
          <p:nvPr/>
        </p:nvSpPr>
        <p:spPr>
          <a:xfrm>
            <a:off x="3902820" y="2302230"/>
            <a:ext cx="115033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b="1">
                <a:solidFill>
                  <a:schemeClr val="tx1">
                    <a:lumMod val="75000"/>
                    <a:lumOff val="25000"/>
                  </a:schemeClr>
                </a:solidFill>
                <a:latin typeface="Century Gothic"/>
                <a:cs typeface="Calibri"/>
              </a:rPr>
              <a:t>Aspect</a:t>
            </a:r>
          </a:p>
        </p:txBody>
      </p:sp>
      <p:sp>
        <p:nvSpPr>
          <p:cNvPr id="9" name="TextBox 8">
            <a:extLst>
              <a:ext uri="{FF2B5EF4-FFF2-40B4-BE49-F238E27FC236}">
                <a16:creationId xmlns:a16="http://schemas.microsoft.com/office/drawing/2014/main" id="{2B2B1243-9C3B-575C-AC33-40BBF0F88147}"/>
              </a:ext>
            </a:extLst>
          </p:cNvPr>
          <p:cNvSpPr txBox="1"/>
          <p:nvPr/>
        </p:nvSpPr>
        <p:spPr>
          <a:xfrm>
            <a:off x="3155901" y="2820467"/>
            <a:ext cx="194220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a:cs typeface="Calibri"/>
              </a:rPr>
              <a:t>Annual avg. </a:t>
            </a:r>
            <a:endParaRPr lang="en-US" sz="1400">
              <a:solidFill>
                <a:schemeClr val="tx1">
                  <a:lumMod val="75000"/>
                  <a:lumOff val="25000"/>
                </a:schemeClr>
              </a:solidFill>
              <a:latin typeface="Calibri" panose="020F0502020204030204"/>
              <a:cs typeface="Calibri"/>
            </a:endParaRPr>
          </a:p>
          <a:p>
            <a:pPr algn="r"/>
            <a:r>
              <a:rPr lang="en-US" sz="1400">
                <a:solidFill>
                  <a:schemeClr val="tx1">
                    <a:lumMod val="75000"/>
                    <a:lumOff val="25000"/>
                  </a:schemeClr>
                </a:solidFill>
                <a:latin typeface="Century Gothic"/>
                <a:cs typeface="Calibri"/>
              </a:rPr>
              <a:t>minimum </a:t>
            </a:r>
            <a:endParaRPr lang="en-US" sz="1400">
              <a:solidFill>
                <a:schemeClr val="tx1">
                  <a:lumMod val="75000"/>
                  <a:lumOff val="25000"/>
                </a:schemeClr>
              </a:solidFill>
              <a:latin typeface="Calibri" panose="020F0502020204030204"/>
              <a:cs typeface="Calibri"/>
            </a:endParaRPr>
          </a:p>
          <a:p>
            <a:pPr algn="r"/>
            <a:r>
              <a:rPr lang="en-US" sz="1400">
                <a:solidFill>
                  <a:schemeClr val="tx1">
                    <a:lumMod val="75000"/>
                    <a:lumOff val="25000"/>
                  </a:schemeClr>
                </a:solidFill>
                <a:latin typeface="Century Gothic"/>
                <a:cs typeface="Calibri"/>
              </a:rPr>
              <a:t>temperature</a:t>
            </a:r>
            <a:r>
              <a:rPr lang="en-US" sz="1400">
                <a:latin typeface="Century Gothic"/>
                <a:cs typeface="Calibri"/>
              </a:rPr>
              <a:t> </a:t>
            </a:r>
            <a:endParaRPr lang="en-US" sz="1400">
              <a:cs typeface="Calibri"/>
            </a:endParaRPr>
          </a:p>
        </p:txBody>
      </p:sp>
      <p:sp>
        <p:nvSpPr>
          <p:cNvPr id="11" name="TextBox 10">
            <a:extLst>
              <a:ext uri="{FF2B5EF4-FFF2-40B4-BE49-F238E27FC236}">
                <a16:creationId xmlns:a16="http://schemas.microsoft.com/office/drawing/2014/main" id="{10984A96-9988-EA9A-339B-06DF83017CF9}"/>
              </a:ext>
            </a:extLst>
          </p:cNvPr>
          <p:cNvSpPr txBox="1"/>
          <p:nvPr/>
        </p:nvSpPr>
        <p:spPr>
          <a:xfrm>
            <a:off x="3125230" y="3632084"/>
            <a:ext cx="194220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a:cs typeface="Calibri"/>
              </a:rPr>
              <a:t>Annual </a:t>
            </a:r>
          </a:p>
          <a:p>
            <a:pPr algn="r"/>
            <a:r>
              <a:rPr lang="en-US" sz="1400">
                <a:solidFill>
                  <a:schemeClr val="tx1">
                    <a:lumMod val="75000"/>
                    <a:lumOff val="25000"/>
                  </a:schemeClr>
                </a:solidFill>
                <a:latin typeface="Century Gothic"/>
                <a:cs typeface="Calibri"/>
              </a:rPr>
              <a:t>avg. maximum</a:t>
            </a:r>
            <a:r>
              <a:rPr lang="en-US" sz="1400">
                <a:solidFill>
                  <a:schemeClr val="tx1">
                    <a:lumMod val="75000"/>
                    <a:lumOff val="25000"/>
                  </a:schemeClr>
                </a:solidFill>
                <a:latin typeface="Calibri" panose="020F0502020204030204"/>
                <a:cs typeface="Calibri"/>
              </a:rPr>
              <a:t> </a:t>
            </a:r>
            <a:r>
              <a:rPr lang="en-US" sz="1400">
                <a:solidFill>
                  <a:schemeClr val="tx1">
                    <a:lumMod val="75000"/>
                    <a:lumOff val="25000"/>
                  </a:schemeClr>
                </a:solidFill>
                <a:latin typeface="Century Gothic"/>
                <a:cs typeface="Calibri"/>
              </a:rPr>
              <a:t>temperature</a:t>
            </a:r>
            <a:r>
              <a:rPr lang="en-US" sz="1400">
                <a:latin typeface="Century Gothic"/>
                <a:cs typeface="Calibri"/>
              </a:rPr>
              <a:t> </a:t>
            </a:r>
            <a:endParaRPr lang="en-US" sz="1400">
              <a:cs typeface="Calibri"/>
            </a:endParaRPr>
          </a:p>
        </p:txBody>
      </p:sp>
      <p:sp>
        <p:nvSpPr>
          <p:cNvPr id="13" name="TextBox 12">
            <a:extLst>
              <a:ext uri="{FF2B5EF4-FFF2-40B4-BE49-F238E27FC236}">
                <a16:creationId xmlns:a16="http://schemas.microsoft.com/office/drawing/2014/main" id="{43805F42-2EA0-F591-656B-A1A9DD63EC32}"/>
              </a:ext>
            </a:extLst>
          </p:cNvPr>
          <p:cNvSpPr txBox="1"/>
          <p:nvPr/>
        </p:nvSpPr>
        <p:spPr>
          <a:xfrm>
            <a:off x="2659571" y="4499728"/>
            <a:ext cx="243853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a:cs typeface="Calibri"/>
              </a:rPr>
              <a:t>Annual avg. </a:t>
            </a:r>
            <a:endParaRPr lang="en-US" sz="1400">
              <a:solidFill>
                <a:schemeClr val="tx1">
                  <a:lumMod val="75000"/>
                  <a:lumOff val="25000"/>
                </a:schemeClr>
              </a:solidFill>
              <a:latin typeface="Calibri" panose="020F0502020204030204"/>
              <a:cs typeface="Calibri"/>
            </a:endParaRPr>
          </a:p>
          <a:p>
            <a:pPr algn="r"/>
            <a:r>
              <a:rPr lang="en-US" sz="1400">
                <a:solidFill>
                  <a:schemeClr val="tx1">
                    <a:lumMod val="75000"/>
                    <a:lumOff val="25000"/>
                  </a:schemeClr>
                </a:solidFill>
                <a:latin typeface="Century Gothic"/>
                <a:cs typeface="Calibri"/>
              </a:rPr>
              <a:t>cumulative</a:t>
            </a:r>
          </a:p>
          <a:p>
            <a:pPr algn="r"/>
            <a:r>
              <a:rPr lang="en-US" sz="1400">
                <a:solidFill>
                  <a:schemeClr val="tx1">
                    <a:lumMod val="75000"/>
                    <a:lumOff val="25000"/>
                  </a:schemeClr>
                </a:solidFill>
                <a:latin typeface="Century Gothic"/>
                <a:cs typeface="Calibri"/>
              </a:rPr>
              <a:t>precipitation</a:t>
            </a:r>
            <a:r>
              <a:rPr lang="en-US" sz="1400">
                <a:latin typeface="Century Gothic"/>
                <a:cs typeface="Calibri"/>
              </a:rPr>
              <a:t> </a:t>
            </a:r>
            <a:endParaRPr lang="en-US" sz="1400">
              <a:cs typeface="Calibri"/>
            </a:endParaRPr>
          </a:p>
        </p:txBody>
      </p:sp>
      <p:sp>
        <p:nvSpPr>
          <p:cNvPr id="2" name="TextBox 1">
            <a:extLst>
              <a:ext uri="{FF2B5EF4-FFF2-40B4-BE49-F238E27FC236}">
                <a16:creationId xmlns:a16="http://schemas.microsoft.com/office/drawing/2014/main" id="{960A2550-D355-D2D2-90C5-D2ADD76E56CA}"/>
              </a:ext>
            </a:extLst>
          </p:cNvPr>
          <p:cNvSpPr txBox="1"/>
          <p:nvPr/>
        </p:nvSpPr>
        <p:spPr>
          <a:xfrm>
            <a:off x="3227109" y="5311345"/>
            <a:ext cx="184033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a:cs typeface="Calibri"/>
              </a:rPr>
              <a:t>Annual avg.</a:t>
            </a:r>
          </a:p>
          <a:p>
            <a:pPr algn="r"/>
            <a:r>
              <a:rPr lang="en-US" sz="1400">
                <a:solidFill>
                  <a:schemeClr val="tx1">
                    <a:lumMod val="75000"/>
                    <a:lumOff val="25000"/>
                  </a:schemeClr>
                </a:solidFill>
                <a:latin typeface="Century Gothic"/>
                <a:cs typeface="Calibri"/>
              </a:rPr>
              <a:t>solar irradiance</a:t>
            </a:r>
            <a:endParaRPr lang="en-US" sz="1400">
              <a:solidFill>
                <a:schemeClr val="tx1">
                  <a:lumMod val="75000"/>
                  <a:lumOff val="25000"/>
                </a:schemeClr>
              </a:solidFill>
              <a:cs typeface="Calibri"/>
            </a:endParaRPr>
          </a:p>
        </p:txBody>
      </p:sp>
      <p:sp>
        <p:nvSpPr>
          <p:cNvPr id="10" name="TextBox 9">
            <a:extLst>
              <a:ext uri="{FF2B5EF4-FFF2-40B4-BE49-F238E27FC236}">
                <a16:creationId xmlns:a16="http://schemas.microsoft.com/office/drawing/2014/main" id="{3BFB9267-7EC5-17BC-153B-63B250823857}"/>
              </a:ext>
            </a:extLst>
          </p:cNvPr>
          <p:cNvSpPr txBox="1"/>
          <p:nvPr/>
        </p:nvSpPr>
        <p:spPr>
          <a:xfrm>
            <a:off x="7055977" y="6328767"/>
            <a:ext cx="256537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cs typeface="Calibri"/>
              </a:rPr>
              <a:t>Variable Importance</a:t>
            </a:r>
          </a:p>
        </p:txBody>
      </p:sp>
      <p:pic>
        <p:nvPicPr>
          <p:cNvPr id="12" name="Picture 13" descr="Chart, funnel chart&#10;&#10;Description automatically generated">
            <a:extLst>
              <a:ext uri="{FF2B5EF4-FFF2-40B4-BE49-F238E27FC236}">
                <a16:creationId xmlns:a16="http://schemas.microsoft.com/office/drawing/2014/main" id="{295063E5-2B74-9941-8A0D-F12888F2C884}"/>
              </a:ext>
            </a:extLst>
          </p:cNvPr>
          <p:cNvPicPr>
            <a:picLocks noChangeAspect="1"/>
          </p:cNvPicPr>
          <p:nvPr/>
        </p:nvPicPr>
        <p:blipFill>
          <a:blip r:embed="rId3"/>
          <a:stretch>
            <a:fillRect/>
          </a:stretch>
        </p:blipFill>
        <p:spPr>
          <a:xfrm>
            <a:off x="4980545" y="868878"/>
            <a:ext cx="6716241" cy="5380506"/>
          </a:xfrm>
          <a:prstGeom prst="rect">
            <a:avLst/>
          </a:prstGeom>
        </p:spPr>
      </p:pic>
      <p:sp>
        <p:nvSpPr>
          <p:cNvPr id="5" name="Rectangle 4">
            <a:extLst>
              <a:ext uri="{FF2B5EF4-FFF2-40B4-BE49-F238E27FC236}">
                <a16:creationId xmlns:a16="http://schemas.microsoft.com/office/drawing/2014/main" id="{989C5041-4439-3AD2-A715-3CE786775281}"/>
              </a:ext>
            </a:extLst>
          </p:cNvPr>
          <p:cNvSpPr/>
          <p:nvPr/>
        </p:nvSpPr>
        <p:spPr>
          <a:xfrm>
            <a:off x="4978002" y="816769"/>
            <a:ext cx="4691062" cy="345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lumMod val="75000"/>
                    <a:lumOff val="25000"/>
                  </a:schemeClr>
                </a:solidFill>
                <a:latin typeface="Century Gothic"/>
                <a:cs typeface="Calibri"/>
              </a:rPr>
              <a:t>Most Important Variables in Relation to NDVI</a:t>
            </a:r>
            <a:endParaRPr lang="en-US" sz="1600">
              <a:solidFill>
                <a:schemeClr val="tx1">
                  <a:lumMod val="75000"/>
                  <a:lumOff val="25000"/>
                </a:schemeClr>
              </a:solidFill>
              <a:latin typeface="Century Gothic"/>
            </a:endParaRPr>
          </a:p>
        </p:txBody>
      </p:sp>
      <p:sp>
        <p:nvSpPr>
          <p:cNvPr id="14" name="Rectangle 13">
            <a:extLst>
              <a:ext uri="{FF2B5EF4-FFF2-40B4-BE49-F238E27FC236}">
                <a16:creationId xmlns:a16="http://schemas.microsoft.com/office/drawing/2014/main" id="{59E0F9D4-EFE4-E8D3-B49B-519F0798E91C}"/>
              </a:ext>
            </a:extLst>
          </p:cNvPr>
          <p:cNvSpPr/>
          <p:nvPr/>
        </p:nvSpPr>
        <p:spPr>
          <a:xfrm>
            <a:off x="5162548" y="6121002"/>
            <a:ext cx="315517" cy="297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75000"/>
                    <a:lumOff val="25000"/>
                  </a:schemeClr>
                </a:solidFill>
                <a:latin typeface="Century Gothic"/>
                <a:cs typeface="Calibri"/>
              </a:rPr>
              <a:t>0</a:t>
            </a:r>
            <a:endParaRPr lang="en-US" sz="1400">
              <a:solidFill>
                <a:schemeClr val="tx1">
                  <a:lumMod val="75000"/>
                  <a:lumOff val="25000"/>
                </a:schemeClr>
              </a:solidFill>
              <a:latin typeface="Century Gothic"/>
            </a:endParaRPr>
          </a:p>
        </p:txBody>
      </p:sp>
      <p:sp>
        <p:nvSpPr>
          <p:cNvPr id="15" name="Rectangle 14">
            <a:extLst>
              <a:ext uri="{FF2B5EF4-FFF2-40B4-BE49-F238E27FC236}">
                <a16:creationId xmlns:a16="http://schemas.microsoft.com/office/drawing/2014/main" id="{24DC128A-3EBD-DB54-EF1C-80A6B3C03A01}"/>
              </a:ext>
            </a:extLst>
          </p:cNvPr>
          <p:cNvSpPr/>
          <p:nvPr/>
        </p:nvSpPr>
        <p:spPr>
          <a:xfrm>
            <a:off x="6621063" y="6115048"/>
            <a:ext cx="404813" cy="303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lumMod val="75000"/>
                    <a:lumOff val="25000"/>
                  </a:schemeClr>
                </a:solidFill>
                <a:latin typeface="Century Gothic"/>
                <a:cs typeface="Calibri"/>
              </a:rPr>
              <a:t>25</a:t>
            </a:r>
          </a:p>
        </p:txBody>
      </p:sp>
      <p:sp>
        <p:nvSpPr>
          <p:cNvPr id="16" name="Rectangle 15">
            <a:extLst>
              <a:ext uri="{FF2B5EF4-FFF2-40B4-BE49-F238E27FC236}">
                <a16:creationId xmlns:a16="http://schemas.microsoft.com/office/drawing/2014/main" id="{5A48192F-CB3E-010C-9FF1-25AC2DCA77DC}"/>
              </a:ext>
            </a:extLst>
          </p:cNvPr>
          <p:cNvSpPr/>
          <p:nvPr/>
        </p:nvSpPr>
        <p:spPr>
          <a:xfrm>
            <a:off x="8115298" y="6121000"/>
            <a:ext cx="404813" cy="303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lumMod val="75000"/>
                    <a:lumOff val="25000"/>
                  </a:schemeClr>
                </a:solidFill>
                <a:latin typeface="Century Gothic"/>
                <a:cs typeface="Calibri"/>
              </a:rPr>
              <a:t>50</a:t>
            </a:r>
          </a:p>
        </p:txBody>
      </p:sp>
      <p:sp>
        <p:nvSpPr>
          <p:cNvPr id="17" name="Rectangle 16">
            <a:extLst>
              <a:ext uri="{FF2B5EF4-FFF2-40B4-BE49-F238E27FC236}">
                <a16:creationId xmlns:a16="http://schemas.microsoft.com/office/drawing/2014/main" id="{21D43C5E-B08E-577F-83E3-29ABCF8B66E7}"/>
              </a:ext>
            </a:extLst>
          </p:cNvPr>
          <p:cNvSpPr/>
          <p:nvPr/>
        </p:nvSpPr>
        <p:spPr>
          <a:xfrm>
            <a:off x="9621438" y="6103141"/>
            <a:ext cx="404813" cy="303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lumMod val="75000"/>
                    <a:lumOff val="25000"/>
                  </a:schemeClr>
                </a:solidFill>
                <a:latin typeface="Century Gothic"/>
                <a:cs typeface="Calibri"/>
              </a:rPr>
              <a:t>75</a:t>
            </a:r>
          </a:p>
        </p:txBody>
      </p:sp>
      <p:sp>
        <p:nvSpPr>
          <p:cNvPr id="18" name="Rectangle 17">
            <a:extLst>
              <a:ext uri="{FF2B5EF4-FFF2-40B4-BE49-F238E27FC236}">
                <a16:creationId xmlns:a16="http://schemas.microsoft.com/office/drawing/2014/main" id="{D4DEC273-C8C9-AAC5-E496-B651F25FBE68}"/>
              </a:ext>
            </a:extLst>
          </p:cNvPr>
          <p:cNvSpPr/>
          <p:nvPr/>
        </p:nvSpPr>
        <p:spPr>
          <a:xfrm>
            <a:off x="11014470" y="6097188"/>
            <a:ext cx="541734" cy="303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lumMod val="75000"/>
                    <a:lumOff val="25000"/>
                  </a:schemeClr>
                </a:solidFill>
                <a:latin typeface="Century Gothic"/>
                <a:cs typeface="Calibri"/>
              </a:rPr>
              <a:t>100</a:t>
            </a:r>
          </a:p>
        </p:txBody>
      </p:sp>
    </p:spTree>
    <p:extLst>
      <p:ext uri="{BB962C8B-B14F-4D97-AF65-F5344CB8AC3E}">
        <p14:creationId xmlns:p14="http://schemas.microsoft.com/office/powerpoint/2010/main" val="1220578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3" name="Rectangle: Rounded Corners 1162">
            <a:extLst>
              <a:ext uri="{FF2B5EF4-FFF2-40B4-BE49-F238E27FC236}">
                <a16:creationId xmlns:a16="http://schemas.microsoft.com/office/drawing/2014/main" id="{A82372D4-9AEA-73E8-800C-24516AA4F35B}"/>
              </a:ext>
            </a:extLst>
          </p:cNvPr>
          <p:cNvSpPr/>
          <p:nvPr/>
        </p:nvSpPr>
        <p:spPr>
          <a:xfrm>
            <a:off x="573674" y="971550"/>
            <a:ext cx="10915649" cy="5544807"/>
          </a:xfrm>
          <a:prstGeom prst="roundRect">
            <a:avLst/>
          </a:prstGeom>
          <a:solidFill>
            <a:srgbClr val="6CA47A">
              <a:alpha val="30000"/>
            </a:srgbClr>
          </a:solidFill>
          <a:ln>
            <a:solidFill>
              <a:srgbClr val="69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1E0180BF-8604-49B1-650F-226DE8B25440}"/>
              </a:ext>
            </a:extLst>
          </p:cNvPr>
          <p:cNvSpPr txBox="1">
            <a:spLocks/>
          </p:cNvSpPr>
          <p:nvPr/>
        </p:nvSpPr>
        <p:spPr>
          <a:xfrm>
            <a:off x="298123" y="421456"/>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CA47A"/>
                </a:solidFill>
                <a:latin typeface="Century Gothic"/>
              </a:rPr>
              <a:t>METHODOLOGY – Forecasting</a:t>
            </a:r>
            <a:endParaRPr lang="en-US"/>
          </a:p>
        </p:txBody>
      </p:sp>
      <p:graphicFrame>
        <p:nvGraphicFramePr>
          <p:cNvPr id="18" name="Diagram 18">
            <a:extLst>
              <a:ext uri="{FF2B5EF4-FFF2-40B4-BE49-F238E27FC236}">
                <a16:creationId xmlns:a16="http://schemas.microsoft.com/office/drawing/2014/main" id="{CEA795D0-3452-32C0-DB6B-E8F38763D1A9}"/>
              </a:ext>
            </a:extLst>
          </p:cNvPr>
          <p:cNvGraphicFramePr/>
          <p:nvPr>
            <p:extLst>
              <p:ext uri="{D42A27DB-BD31-4B8C-83A1-F6EECF244321}">
                <p14:modId xmlns:p14="http://schemas.microsoft.com/office/powerpoint/2010/main" val="3200812934"/>
              </p:ext>
            </p:extLst>
          </p:nvPr>
        </p:nvGraphicFramePr>
        <p:xfrm>
          <a:off x="852278" y="1380308"/>
          <a:ext cx="10358437" cy="50562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6FD45DC4-7A7B-A64D-A7E4-8AAA27C6A956}"/>
              </a:ext>
            </a:extLst>
          </p:cNvPr>
          <p:cNvSpPr/>
          <p:nvPr/>
        </p:nvSpPr>
        <p:spPr>
          <a:xfrm>
            <a:off x="573674" y="971550"/>
            <a:ext cx="10915649" cy="882653"/>
          </a:xfrm>
          <a:prstGeom prst="rect">
            <a:avLst/>
          </a:prstGeom>
          <a:solidFill>
            <a:srgbClr val="69A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Century Gothic"/>
              </a:rPr>
              <a:t>Idrisi </a:t>
            </a:r>
            <a:r>
              <a:rPr lang="en-US" sz="2400" err="1">
                <a:solidFill>
                  <a:schemeClr val="bg1"/>
                </a:solidFill>
                <a:latin typeface="Century Gothic"/>
              </a:rPr>
              <a:t>TerrSet</a:t>
            </a:r>
            <a:r>
              <a:rPr lang="en-US" sz="2400">
                <a:solidFill>
                  <a:schemeClr val="bg1"/>
                </a:solidFill>
                <a:latin typeface="Century Gothic"/>
              </a:rPr>
              <a:t> Land Change Modeler (LCM)</a:t>
            </a:r>
            <a:endParaRPr lang="en-US" sz="240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217106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E0285A7-7A05-800F-2816-3ACF6825ECD2}"/>
              </a:ext>
            </a:extLst>
          </p:cNvPr>
          <p:cNvSpPr txBox="1">
            <a:spLocks/>
          </p:cNvSpPr>
          <p:nvPr/>
        </p:nvSpPr>
        <p:spPr>
          <a:xfrm>
            <a:off x="266700" y="342900"/>
            <a:ext cx="11237460" cy="574322"/>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CA47A"/>
                </a:solidFill>
                <a:latin typeface="Century Gothic"/>
              </a:rPr>
              <a:t>RESULTS- Forecasted Landcover Change</a:t>
            </a:r>
            <a:endParaRPr lang="en-US"/>
          </a:p>
        </p:txBody>
      </p:sp>
      <p:sp>
        <p:nvSpPr>
          <p:cNvPr id="2" name="TextBox 1">
            <a:extLst>
              <a:ext uri="{FF2B5EF4-FFF2-40B4-BE49-F238E27FC236}">
                <a16:creationId xmlns:a16="http://schemas.microsoft.com/office/drawing/2014/main" id="{FE309BA5-0CDE-EC25-3E81-ED3F5940E87F}"/>
              </a:ext>
            </a:extLst>
          </p:cNvPr>
          <p:cNvSpPr txBox="1"/>
          <p:nvPr/>
        </p:nvSpPr>
        <p:spPr>
          <a:xfrm>
            <a:off x="1631789" y="1871133"/>
            <a:ext cx="98689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chemeClr val="tx1">
                    <a:lumMod val="75000"/>
                    <a:lumOff val="25000"/>
                  </a:schemeClr>
                </a:solidFill>
                <a:latin typeface="Century Gothic"/>
                <a:cs typeface="Calibri"/>
              </a:rPr>
              <a:t>2025</a:t>
            </a:r>
          </a:p>
        </p:txBody>
      </p:sp>
      <p:sp>
        <p:nvSpPr>
          <p:cNvPr id="6" name="TextBox 5">
            <a:extLst>
              <a:ext uri="{FF2B5EF4-FFF2-40B4-BE49-F238E27FC236}">
                <a16:creationId xmlns:a16="http://schemas.microsoft.com/office/drawing/2014/main" id="{C7DB09CE-A6BE-3386-A4D5-A93740877F6F}"/>
              </a:ext>
            </a:extLst>
          </p:cNvPr>
          <p:cNvSpPr txBox="1"/>
          <p:nvPr/>
        </p:nvSpPr>
        <p:spPr>
          <a:xfrm>
            <a:off x="5354723" y="1876195"/>
            <a:ext cx="106881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rgbClr val="3F3F3F"/>
                </a:solidFill>
                <a:latin typeface="Century Gothic"/>
                <a:cs typeface="Calibri"/>
              </a:rPr>
              <a:t>2030</a:t>
            </a:r>
            <a:endParaRPr lang="en-US" sz="2800">
              <a:solidFill>
                <a:srgbClr val="3F3F3F"/>
              </a:solidFill>
              <a:latin typeface="Century Gothic"/>
            </a:endParaRPr>
          </a:p>
        </p:txBody>
      </p:sp>
      <p:sp>
        <p:nvSpPr>
          <p:cNvPr id="8" name="TextBox 7">
            <a:extLst>
              <a:ext uri="{FF2B5EF4-FFF2-40B4-BE49-F238E27FC236}">
                <a16:creationId xmlns:a16="http://schemas.microsoft.com/office/drawing/2014/main" id="{A1EDDF1F-EB24-FE60-D0CE-471A6869B7CF}"/>
              </a:ext>
            </a:extLst>
          </p:cNvPr>
          <p:cNvSpPr txBox="1"/>
          <p:nvPr/>
        </p:nvSpPr>
        <p:spPr>
          <a:xfrm>
            <a:off x="9173971" y="1853262"/>
            <a:ext cx="112630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rgbClr val="3F3F3F"/>
                </a:solidFill>
                <a:latin typeface="Century Gothic"/>
                <a:cs typeface="Calibri"/>
              </a:rPr>
              <a:t>2040</a:t>
            </a:r>
            <a:endParaRPr lang="en-US" sz="2800">
              <a:solidFill>
                <a:srgbClr val="3F3F3F"/>
              </a:solidFill>
              <a:latin typeface="Century Gothic"/>
            </a:endParaRPr>
          </a:p>
        </p:txBody>
      </p:sp>
      <p:pic>
        <p:nvPicPr>
          <p:cNvPr id="9" name="Picture 9" descr="Chart&#10;&#10;Description automatically generated">
            <a:extLst>
              <a:ext uri="{FF2B5EF4-FFF2-40B4-BE49-F238E27FC236}">
                <a16:creationId xmlns:a16="http://schemas.microsoft.com/office/drawing/2014/main" id="{211D2D0E-FBBE-3E84-DE94-D30B49C0DE7A}"/>
              </a:ext>
            </a:extLst>
          </p:cNvPr>
          <p:cNvPicPr>
            <a:picLocks noChangeAspect="1"/>
          </p:cNvPicPr>
          <p:nvPr/>
        </p:nvPicPr>
        <p:blipFill>
          <a:blip r:embed="rId3"/>
          <a:stretch>
            <a:fillRect/>
          </a:stretch>
        </p:blipFill>
        <p:spPr>
          <a:xfrm>
            <a:off x="5127785" y="5590286"/>
            <a:ext cx="1311545" cy="740206"/>
          </a:xfrm>
          <a:prstGeom prst="rect">
            <a:avLst/>
          </a:prstGeom>
        </p:spPr>
      </p:pic>
      <p:sp>
        <p:nvSpPr>
          <p:cNvPr id="10" name="Rectangle 9">
            <a:extLst>
              <a:ext uri="{FF2B5EF4-FFF2-40B4-BE49-F238E27FC236}">
                <a16:creationId xmlns:a16="http://schemas.microsoft.com/office/drawing/2014/main" id="{3F5B8B6E-642F-B8FB-1C07-A2E49013DD26}"/>
              </a:ext>
            </a:extLst>
          </p:cNvPr>
          <p:cNvSpPr/>
          <p:nvPr/>
        </p:nvSpPr>
        <p:spPr>
          <a:xfrm>
            <a:off x="7608375" y="4973663"/>
            <a:ext cx="658678" cy="865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7B5BAF1-12C5-1F5A-3C2B-2FDD757AEA9C}"/>
              </a:ext>
            </a:extLst>
          </p:cNvPr>
          <p:cNvSpPr/>
          <p:nvPr/>
        </p:nvSpPr>
        <p:spPr>
          <a:xfrm>
            <a:off x="5578203" y="5554849"/>
            <a:ext cx="684508" cy="284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400" dirty="0">
                <a:solidFill>
                  <a:schemeClr val="tx1">
                    <a:lumMod val="75000"/>
                    <a:lumOff val="25000"/>
                  </a:schemeClr>
                </a:solidFill>
                <a:latin typeface="Century Gothic"/>
                <a:cs typeface="Calibri"/>
              </a:rPr>
              <a:t>Tree</a:t>
            </a:r>
            <a:endParaRPr lang="en-US" sz="1400" dirty="0">
              <a:solidFill>
                <a:schemeClr val="tx1">
                  <a:lumMod val="75000"/>
                  <a:lumOff val="25000"/>
                </a:schemeClr>
              </a:solidFill>
              <a:cs typeface="Calibri" panose="020F0502020204030204"/>
            </a:endParaRPr>
          </a:p>
        </p:txBody>
      </p:sp>
      <p:sp>
        <p:nvSpPr>
          <p:cNvPr id="12" name="Rectangle 11">
            <a:extLst>
              <a:ext uri="{FF2B5EF4-FFF2-40B4-BE49-F238E27FC236}">
                <a16:creationId xmlns:a16="http://schemas.microsoft.com/office/drawing/2014/main" id="{2A01B24F-B6C3-FAC3-99B8-CBA4D260669B}"/>
              </a:ext>
            </a:extLst>
          </p:cNvPr>
          <p:cNvSpPr/>
          <p:nvPr/>
        </p:nvSpPr>
        <p:spPr>
          <a:xfrm>
            <a:off x="5578202" y="5813153"/>
            <a:ext cx="684508" cy="284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400">
                <a:solidFill>
                  <a:schemeClr val="tx1">
                    <a:lumMod val="75000"/>
                    <a:lumOff val="25000"/>
                  </a:schemeClr>
                </a:solidFill>
                <a:latin typeface="Century Gothic"/>
                <a:cs typeface="Calibri"/>
              </a:rPr>
              <a:t>Shrub</a:t>
            </a:r>
            <a:endParaRPr lang="en-US" sz="1400">
              <a:solidFill>
                <a:schemeClr val="tx1">
                  <a:lumMod val="75000"/>
                  <a:lumOff val="25000"/>
                </a:schemeClr>
              </a:solidFill>
              <a:cs typeface="Calibri" panose="020F0502020204030204"/>
            </a:endParaRPr>
          </a:p>
        </p:txBody>
      </p:sp>
      <p:sp>
        <p:nvSpPr>
          <p:cNvPr id="13" name="Rectangle 12">
            <a:extLst>
              <a:ext uri="{FF2B5EF4-FFF2-40B4-BE49-F238E27FC236}">
                <a16:creationId xmlns:a16="http://schemas.microsoft.com/office/drawing/2014/main" id="{CF20C774-1BD5-D1FA-F7C0-AA238A6062E3}"/>
              </a:ext>
            </a:extLst>
          </p:cNvPr>
          <p:cNvSpPr/>
          <p:nvPr/>
        </p:nvSpPr>
        <p:spPr>
          <a:xfrm>
            <a:off x="5558829" y="6052085"/>
            <a:ext cx="1459423" cy="2712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400" dirty="0">
                <a:solidFill>
                  <a:schemeClr val="tx1">
                    <a:lumMod val="75000"/>
                    <a:lumOff val="25000"/>
                  </a:schemeClr>
                </a:solidFill>
                <a:latin typeface="Century Gothic"/>
                <a:cs typeface="Calibri"/>
              </a:rPr>
              <a:t>Grass &amp; Forb</a:t>
            </a:r>
            <a:endParaRPr lang="en-US" sz="1400" dirty="0">
              <a:solidFill>
                <a:schemeClr val="tx1">
                  <a:lumMod val="75000"/>
                  <a:lumOff val="25000"/>
                </a:schemeClr>
              </a:solidFill>
              <a:cs typeface="Calibri" panose="020F0502020204030204"/>
            </a:endParaRPr>
          </a:p>
        </p:txBody>
      </p:sp>
      <p:pic>
        <p:nvPicPr>
          <p:cNvPr id="14" name="Picture 14" descr="Map&#10;&#10;Description automatically generated">
            <a:extLst>
              <a:ext uri="{FF2B5EF4-FFF2-40B4-BE49-F238E27FC236}">
                <a16:creationId xmlns:a16="http://schemas.microsoft.com/office/drawing/2014/main" id="{86DA4B47-6C34-C03D-6AD6-39C2C6ADFAEF}"/>
              </a:ext>
            </a:extLst>
          </p:cNvPr>
          <p:cNvPicPr>
            <a:picLocks noChangeAspect="1"/>
          </p:cNvPicPr>
          <p:nvPr/>
        </p:nvPicPr>
        <p:blipFill>
          <a:blip r:embed="rId4"/>
          <a:stretch>
            <a:fillRect/>
          </a:stretch>
        </p:blipFill>
        <p:spPr>
          <a:xfrm>
            <a:off x="371475" y="2369127"/>
            <a:ext cx="3835400" cy="2932545"/>
          </a:xfrm>
          <a:prstGeom prst="rect">
            <a:avLst/>
          </a:prstGeom>
          <a:ln>
            <a:noFill/>
          </a:ln>
          <a:effectLst>
            <a:outerShdw blurRad="292100" dist="139700" dir="2700000" algn="tl" rotWithShape="0">
              <a:srgbClr val="333333">
                <a:alpha val="65000"/>
              </a:srgbClr>
            </a:outerShdw>
          </a:effectLst>
        </p:spPr>
      </p:pic>
      <p:pic>
        <p:nvPicPr>
          <p:cNvPr id="15" name="Picture 15" descr="Map&#10;&#10;Description automatically generated">
            <a:extLst>
              <a:ext uri="{FF2B5EF4-FFF2-40B4-BE49-F238E27FC236}">
                <a16:creationId xmlns:a16="http://schemas.microsoft.com/office/drawing/2014/main" id="{66A53458-22B4-F6B5-5BAD-270332D9A459}"/>
              </a:ext>
            </a:extLst>
          </p:cNvPr>
          <p:cNvPicPr>
            <a:picLocks noChangeAspect="1"/>
          </p:cNvPicPr>
          <p:nvPr/>
        </p:nvPicPr>
        <p:blipFill>
          <a:blip r:embed="rId5"/>
          <a:stretch>
            <a:fillRect/>
          </a:stretch>
        </p:blipFill>
        <p:spPr>
          <a:xfrm>
            <a:off x="4191000" y="2369127"/>
            <a:ext cx="3835400" cy="2932545"/>
          </a:xfrm>
          <a:prstGeom prst="rect">
            <a:avLst/>
          </a:prstGeom>
          <a:ln>
            <a:noFill/>
          </a:ln>
          <a:effectLst>
            <a:outerShdw blurRad="292100" dist="139700" dir="2700000" algn="tl" rotWithShape="0">
              <a:srgbClr val="333333">
                <a:alpha val="65000"/>
              </a:srgbClr>
            </a:outerShdw>
          </a:effectLst>
        </p:spPr>
      </p:pic>
      <p:pic>
        <p:nvPicPr>
          <p:cNvPr id="16" name="Picture 16" descr="Map&#10;&#10;Description automatically generated">
            <a:extLst>
              <a:ext uri="{FF2B5EF4-FFF2-40B4-BE49-F238E27FC236}">
                <a16:creationId xmlns:a16="http://schemas.microsoft.com/office/drawing/2014/main" id="{67EAC6C3-3572-81D8-93CE-D82048CB5DD1}"/>
              </a:ext>
            </a:extLst>
          </p:cNvPr>
          <p:cNvPicPr>
            <a:picLocks noChangeAspect="1"/>
          </p:cNvPicPr>
          <p:nvPr/>
        </p:nvPicPr>
        <p:blipFill>
          <a:blip r:embed="rId6"/>
          <a:stretch>
            <a:fillRect/>
          </a:stretch>
        </p:blipFill>
        <p:spPr>
          <a:xfrm>
            <a:off x="8001000" y="2369127"/>
            <a:ext cx="3835400" cy="2932545"/>
          </a:xfrm>
          <a:prstGeom prst="rect">
            <a:avLst/>
          </a:prstGeom>
          <a:ln>
            <a:noFill/>
          </a:ln>
          <a:effectLst>
            <a:outerShdw blurRad="292100" dist="139700" dir="2700000" algn="tl" rotWithShape="0">
              <a:srgbClr val="333333">
                <a:alpha val="65000"/>
              </a:srgbClr>
            </a:outerShdw>
          </a:effectLst>
        </p:spPr>
      </p:pic>
      <p:sp>
        <p:nvSpPr>
          <p:cNvPr id="17" name="TextBox 16">
            <a:extLst>
              <a:ext uri="{FF2B5EF4-FFF2-40B4-BE49-F238E27FC236}">
                <a16:creationId xmlns:a16="http://schemas.microsoft.com/office/drawing/2014/main" id="{A0D7406F-4417-533B-A9F1-6E28C0AA6CC0}"/>
              </a:ext>
            </a:extLst>
          </p:cNvPr>
          <p:cNvSpPr txBox="1"/>
          <p:nvPr/>
        </p:nvSpPr>
        <p:spPr>
          <a:xfrm>
            <a:off x="8267700" y="4978400"/>
            <a:ext cx="2667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0</a:t>
            </a:r>
            <a:endParaRPr lang="en-US" sz="1400" dirty="0">
              <a:solidFill>
                <a:schemeClr val="tx1">
                  <a:lumMod val="75000"/>
                  <a:lumOff val="25000"/>
                </a:schemeClr>
              </a:solidFill>
              <a:latin typeface="Century Gothic"/>
            </a:endParaRPr>
          </a:p>
        </p:txBody>
      </p:sp>
      <p:sp>
        <p:nvSpPr>
          <p:cNvPr id="18" name="TextBox 17">
            <a:extLst>
              <a:ext uri="{FF2B5EF4-FFF2-40B4-BE49-F238E27FC236}">
                <a16:creationId xmlns:a16="http://schemas.microsoft.com/office/drawing/2014/main" id="{66F03811-F24D-E54E-1285-0E0C0454140B}"/>
              </a:ext>
            </a:extLst>
          </p:cNvPr>
          <p:cNvSpPr txBox="1"/>
          <p:nvPr/>
        </p:nvSpPr>
        <p:spPr>
          <a:xfrm>
            <a:off x="8902699" y="4978400"/>
            <a:ext cx="2667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5</a:t>
            </a:r>
          </a:p>
        </p:txBody>
      </p:sp>
      <p:sp>
        <p:nvSpPr>
          <p:cNvPr id="19" name="TextBox 18">
            <a:extLst>
              <a:ext uri="{FF2B5EF4-FFF2-40B4-BE49-F238E27FC236}">
                <a16:creationId xmlns:a16="http://schemas.microsoft.com/office/drawing/2014/main" id="{DE4CDAE5-B5AA-F21C-2774-327B7DAB888F}"/>
              </a:ext>
            </a:extLst>
          </p:cNvPr>
          <p:cNvSpPr txBox="1"/>
          <p:nvPr/>
        </p:nvSpPr>
        <p:spPr>
          <a:xfrm>
            <a:off x="9436098" y="4978400"/>
            <a:ext cx="6096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10mi</a:t>
            </a:r>
          </a:p>
        </p:txBody>
      </p:sp>
    </p:spTree>
    <p:extLst>
      <p:ext uri="{BB962C8B-B14F-4D97-AF65-F5344CB8AC3E}">
        <p14:creationId xmlns:p14="http://schemas.microsoft.com/office/powerpoint/2010/main" val="3785314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9A40678-5F1F-08A4-A8EC-17BC42456502}"/>
              </a:ext>
            </a:extLst>
          </p:cNvPr>
          <p:cNvSpPr txBox="1">
            <a:spLocks/>
          </p:cNvSpPr>
          <p:nvPr/>
        </p:nvSpPr>
        <p:spPr>
          <a:xfrm>
            <a:off x="203855" y="57857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CA47A"/>
                </a:solidFill>
                <a:latin typeface="Century Gothic"/>
              </a:rPr>
              <a:t>CONCLUSIONS- Field Validation</a:t>
            </a:r>
            <a:endParaRPr lang="en-US"/>
          </a:p>
        </p:txBody>
      </p:sp>
      <p:sp>
        <p:nvSpPr>
          <p:cNvPr id="5" name="Text Placeholder 5">
            <a:extLst>
              <a:ext uri="{FF2B5EF4-FFF2-40B4-BE49-F238E27FC236}">
                <a16:creationId xmlns:a16="http://schemas.microsoft.com/office/drawing/2014/main" id="{7DEC312F-2592-A14B-C61C-45135C7F7935}"/>
              </a:ext>
            </a:extLst>
          </p:cNvPr>
          <p:cNvSpPr txBox="1">
            <a:spLocks/>
          </p:cNvSpPr>
          <p:nvPr/>
        </p:nvSpPr>
        <p:spPr>
          <a:xfrm>
            <a:off x="202439" y="1224483"/>
            <a:ext cx="7463191" cy="465380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6CA47A"/>
              </a:buClr>
              <a:buFont typeface="Webdings" panose="05030102010509060703" pitchFamily="18" charset="2"/>
              <a:buChar char="4"/>
            </a:pPr>
            <a:r>
              <a:rPr lang="en-US" sz="2000" dirty="0">
                <a:solidFill>
                  <a:schemeClr val="tx1">
                    <a:lumMod val="75000"/>
                    <a:lumOff val="25000"/>
                  </a:schemeClr>
                </a:solidFill>
                <a:latin typeface="Century Gothic"/>
                <a:ea typeface="+mn-lt"/>
                <a:cs typeface="+mn-lt"/>
              </a:rPr>
              <a:t>Sites identified as potential beetle kill in Term I were relatively accurate</a:t>
            </a:r>
          </a:p>
          <a:p>
            <a:pPr marL="800100" lvl="1">
              <a:lnSpc>
                <a:spcPct val="100000"/>
              </a:lnSpc>
              <a:spcBef>
                <a:spcPts val="0"/>
              </a:spcBef>
              <a:spcAft>
                <a:spcPts val="600"/>
              </a:spcAft>
              <a:buClr>
                <a:srgbClr val="6CA47A"/>
              </a:buClr>
              <a:buFont typeface="Webdings" panose="05030102010509060703" pitchFamily="18" charset="2"/>
              <a:buChar char="4"/>
            </a:pPr>
            <a:r>
              <a:rPr lang="en-US" sz="1800" dirty="0">
                <a:solidFill>
                  <a:schemeClr val="tx1">
                    <a:lumMod val="75000"/>
                    <a:lumOff val="25000"/>
                  </a:schemeClr>
                </a:solidFill>
                <a:latin typeface="Century Gothic"/>
                <a:ea typeface="+mn-lt"/>
                <a:cs typeface="+mn-lt"/>
              </a:rPr>
              <a:t>As identified by: Landsat satellite imagery, ground validation</a:t>
            </a:r>
          </a:p>
          <a:p>
            <a:pPr marL="342900">
              <a:lnSpc>
                <a:spcPct val="100000"/>
              </a:lnSpc>
              <a:spcBef>
                <a:spcPts val="0"/>
              </a:spcBef>
              <a:spcAft>
                <a:spcPts val="600"/>
              </a:spcAft>
              <a:buClr>
                <a:srgbClr val="6CA47A"/>
              </a:buClr>
              <a:buFont typeface="Webdings" panose="05030102010509060703" pitchFamily="18" charset="2"/>
              <a:buChar char="4"/>
            </a:pPr>
            <a:r>
              <a:rPr lang="en-US" sz="2000" dirty="0">
                <a:solidFill>
                  <a:schemeClr val="tx1">
                    <a:lumMod val="75000"/>
                    <a:lumOff val="25000"/>
                  </a:schemeClr>
                </a:solidFill>
                <a:latin typeface="Century Gothic"/>
                <a:ea typeface="+mn-lt"/>
                <a:cs typeface="+mn-lt"/>
              </a:rPr>
              <a:t>Satellites may be useful in identifying the causes of tree mortality</a:t>
            </a:r>
          </a:p>
        </p:txBody>
      </p:sp>
      <p:pic>
        <p:nvPicPr>
          <p:cNvPr id="4" name="Picture 5">
            <a:extLst>
              <a:ext uri="{FF2B5EF4-FFF2-40B4-BE49-F238E27FC236}">
                <a16:creationId xmlns:a16="http://schemas.microsoft.com/office/drawing/2014/main" id="{D3B4614C-9C95-4041-86E3-D9B7B3B44F1E}"/>
              </a:ext>
            </a:extLst>
          </p:cNvPr>
          <p:cNvPicPr>
            <a:picLocks noChangeAspect="1"/>
          </p:cNvPicPr>
          <p:nvPr/>
        </p:nvPicPr>
        <p:blipFill>
          <a:blip r:embed="rId3"/>
          <a:stretch>
            <a:fillRect/>
          </a:stretch>
        </p:blipFill>
        <p:spPr>
          <a:xfrm>
            <a:off x="7703244" y="2141937"/>
            <a:ext cx="3563408" cy="4036558"/>
          </a:xfrm>
          <a:prstGeom prst="rect">
            <a:avLst/>
          </a:prstGeom>
          <a:ln>
            <a:noFill/>
          </a:ln>
          <a:effectLst>
            <a:outerShdw blurRad="190500" algn="tl" rotWithShape="0">
              <a:srgbClr val="000000">
                <a:alpha val="70000"/>
              </a:srgbClr>
            </a:outerShdw>
          </a:effectLst>
        </p:spPr>
      </p:pic>
      <p:pic>
        <p:nvPicPr>
          <p:cNvPr id="6" name="Picture 6">
            <a:extLst>
              <a:ext uri="{FF2B5EF4-FFF2-40B4-BE49-F238E27FC236}">
                <a16:creationId xmlns:a16="http://schemas.microsoft.com/office/drawing/2014/main" id="{8C4C3B14-2C74-FBC9-EDB1-FCAD18E94563}"/>
              </a:ext>
            </a:extLst>
          </p:cNvPr>
          <p:cNvPicPr>
            <a:picLocks noChangeAspect="1"/>
          </p:cNvPicPr>
          <p:nvPr/>
        </p:nvPicPr>
        <p:blipFill>
          <a:blip r:embed="rId4"/>
          <a:stretch>
            <a:fillRect/>
          </a:stretch>
        </p:blipFill>
        <p:spPr>
          <a:xfrm>
            <a:off x="1144361" y="3303815"/>
            <a:ext cx="4419601" cy="2941864"/>
          </a:xfrm>
          <a:prstGeom prst="rect">
            <a:avLst/>
          </a:prstGeom>
          <a:ln>
            <a:noFill/>
          </a:ln>
          <a:effectLst>
            <a:outerShdw blurRad="190500" algn="tl" rotWithShape="0">
              <a:srgbClr val="000000">
                <a:alpha val="70000"/>
              </a:srgbClr>
            </a:outerShdw>
          </a:effectLst>
        </p:spPr>
      </p:pic>
      <p:sp>
        <p:nvSpPr>
          <p:cNvPr id="7" name="Text Placeholder 4">
            <a:extLst>
              <a:ext uri="{FF2B5EF4-FFF2-40B4-BE49-F238E27FC236}">
                <a16:creationId xmlns:a16="http://schemas.microsoft.com/office/drawing/2014/main" id="{ACB55ECF-2A8C-7C50-7828-A65F4E544014}"/>
              </a:ext>
            </a:extLst>
          </p:cNvPr>
          <p:cNvSpPr txBox="1">
            <a:spLocks/>
          </p:cNvSpPr>
          <p:nvPr/>
        </p:nvSpPr>
        <p:spPr>
          <a:xfrm>
            <a:off x="202439" y="6363080"/>
            <a:ext cx="3476847" cy="366004"/>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kumimoji="0" lang="en-US" i="0" u="none" strike="noStrike" kern="1200" cap="none" spc="0" normalizeH="0" baseline="0" noProof="0">
                <a:ln>
                  <a:noFill/>
                </a:ln>
                <a:solidFill>
                  <a:schemeClr val="tx1">
                    <a:lumMod val="75000"/>
                    <a:lumOff val="25000"/>
                  </a:schemeClr>
                </a:solidFill>
                <a:effectLst/>
                <a:uLnTx/>
                <a:uFillTx/>
                <a:latin typeface="Century Gothic"/>
              </a:rPr>
              <a:t>Image Credits:</a:t>
            </a:r>
            <a:r>
              <a:rPr lang="en-US">
                <a:solidFill>
                  <a:schemeClr val="tx1">
                    <a:lumMod val="75000"/>
                    <a:lumOff val="25000"/>
                  </a:schemeClr>
                </a:solidFill>
                <a:latin typeface="Century Gothic"/>
              </a:rPr>
              <a:t> NPS</a:t>
            </a:r>
            <a:endParaRPr lang="en-US">
              <a:solidFill>
                <a:schemeClr val="tx1">
                  <a:lumMod val="75000"/>
                  <a:lumOff val="25000"/>
                </a:schemeClr>
              </a:solidFill>
            </a:endParaRPr>
          </a:p>
        </p:txBody>
      </p:sp>
    </p:spTree>
    <p:extLst>
      <p:ext uri="{BB962C8B-B14F-4D97-AF65-F5344CB8AC3E}">
        <p14:creationId xmlns:p14="http://schemas.microsoft.com/office/powerpoint/2010/main" val="25633595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9A40678-5F1F-08A4-A8EC-17BC42456502}"/>
              </a:ext>
            </a:extLst>
          </p:cNvPr>
          <p:cNvSpPr txBox="1">
            <a:spLocks/>
          </p:cNvSpPr>
          <p:nvPr/>
        </p:nvSpPr>
        <p:spPr>
          <a:xfrm>
            <a:off x="203855" y="526616"/>
            <a:ext cx="12006836" cy="574963"/>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CA47A"/>
                </a:solidFill>
                <a:latin typeface="Century Gothic"/>
              </a:rPr>
              <a:t>CONCLUSIONS- Forecasted Landcover Change</a:t>
            </a:r>
            <a:endParaRPr lang="en-US"/>
          </a:p>
        </p:txBody>
      </p:sp>
      <p:sp>
        <p:nvSpPr>
          <p:cNvPr id="5" name="Text Placeholder 5">
            <a:extLst>
              <a:ext uri="{FF2B5EF4-FFF2-40B4-BE49-F238E27FC236}">
                <a16:creationId xmlns:a16="http://schemas.microsoft.com/office/drawing/2014/main" id="{529AC824-64B5-7679-575A-6B366B6E5D94}"/>
              </a:ext>
            </a:extLst>
          </p:cNvPr>
          <p:cNvSpPr txBox="1">
            <a:spLocks/>
          </p:cNvSpPr>
          <p:nvPr/>
        </p:nvSpPr>
        <p:spPr>
          <a:xfrm>
            <a:off x="290147" y="1456697"/>
            <a:ext cx="5691553" cy="459735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6CA47A"/>
              </a:buClr>
              <a:buFont typeface="Webdings" panose="05030102010509060703" pitchFamily="18" charset="2"/>
              <a:buChar char="4"/>
            </a:pPr>
            <a:r>
              <a:rPr lang="en-US" sz="2400" b="1">
                <a:solidFill>
                  <a:srgbClr val="FF791A"/>
                </a:solidFill>
                <a:latin typeface="Century Gothic"/>
                <a:ea typeface="+mn-lt"/>
                <a:cs typeface="+mn-lt"/>
              </a:rPr>
              <a:t>Shrubs</a:t>
            </a:r>
            <a:r>
              <a:rPr lang="en-US" sz="2400">
                <a:solidFill>
                  <a:schemeClr val="tx1">
                    <a:lumMod val="75000"/>
                    <a:lumOff val="25000"/>
                  </a:schemeClr>
                </a:solidFill>
                <a:latin typeface="Century Gothic"/>
                <a:ea typeface="+mn-lt"/>
                <a:cs typeface="+mn-lt"/>
              </a:rPr>
              <a:t> had the greatest</a:t>
            </a:r>
            <a:r>
              <a:rPr lang="en-US" sz="2400" b="1">
                <a:solidFill>
                  <a:schemeClr val="tx1">
                    <a:lumMod val="75000"/>
                    <a:lumOff val="25000"/>
                  </a:schemeClr>
                </a:solidFill>
                <a:latin typeface="Century Gothic"/>
                <a:ea typeface="+mn-lt"/>
                <a:cs typeface="+mn-lt"/>
              </a:rPr>
              <a:t> </a:t>
            </a:r>
            <a:r>
              <a:rPr lang="en-US" sz="2400">
                <a:solidFill>
                  <a:srgbClr val="FF791A"/>
                </a:solidFill>
                <a:latin typeface="Century Gothic"/>
                <a:ea typeface="+mn-lt"/>
                <a:cs typeface="+mn-lt"/>
              </a:rPr>
              <a:t>losses</a:t>
            </a:r>
            <a:r>
              <a:rPr lang="en-US" sz="2400" b="1">
                <a:solidFill>
                  <a:schemeClr val="tx1">
                    <a:lumMod val="75000"/>
                    <a:lumOff val="25000"/>
                  </a:schemeClr>
                </a:solidFill>
                <a:latin typeface="Century Gothic"/>
                <a:ea typeface="+mn-lt"/>
                <a:cs typeface="+mn-lt"/>
              </a:rPr>
              <a:t> </a:t>
            </a:r>
            <a:r>
              <a:rPr lang="en-US" sz="2400">
                <a:solidFill>
                  <a:schemeClr val="tx1">
                    <a:lumMod val="75000"/>
                    <a:lumOff val="25000"/>
                  </a:schemeClr>
                </a:solidFill>
                <a:latin typeface="Century Gothic"/>
                <a:ea typeface="+mn-lt"/>
                <a:cs typeface="+mn-lt"/>
              </a:rPr>
              <a:t>in CNM &amp; MCNCA</a:t>
            </a:r>
          </a:p>
          <a:p>
            <a:pPr marL="342900" indent="-342900">
              <a:lnSpc>
                <a:spcPct val="100000"/>
              </a:lnSpc>
              <a:spcBef>
                <a:spcPts val="0"/>
              </a:spcBef>
              <a:spcAft>
                <a:spcPts val="600"/>
              </a:spcAft>
              <a:buClr>
                <a:srgbClr val="6CA47A"/>
              </a:buClr>
              <a:buFont typeface="Webdings" panose="05030102010509060703" pitchFamily="18" charset="2"/>
              <a:buChar char="4"/>
            </a:pPr>
            <a:r>
              <a:rPr lang="en-US" sz="2400" b="1">
                <a:solidFill>
                  <a:srgbClr val="548235"/>
                </a:solidFill>
                <a:latin typeface="Century Gothic"/>
                <a:ea typeface="+mn-lt"/>
                <a:cs typeface="+mn-lt"/>
              </a:rPr>
              <a:t>Trees</a:t>
            </a:r>
            <a:r>
              <a:rPr lang="en-US" sz="2400" b="1">
                <a:solidFill>
                  <a:schemeClr val="tx1">
                    <a:lumMod val="75000"/>
                    <a:lumOff val="25000"/>
                  </a:schemeClr>
                </a:solidFill>
                <a:latin typeface="Century Gothic"/>
                <a:ea typeface="+mn-lt"/>
                <a:cs typeface="+mn-lt"/>
              </a:rPr>
              <a:t> </a:t>
            </a:r>
            <a:r>
              <a:rPr lang="en-US" sz="2400">
                <a:solidFill>
                  <a:schemeClr val="tx1">
                    <a:lumMod val="75000"/>
                    <a:lumOff val="25000"/>
                  </a:schemeClr>
                </a:solidFill>
                <a:latin typeface="Century Gothic"/>
                <a:ea typeface="+mn-lt"/>
                <a:cs typeface="+mn-lt"/>
              </a:rPr>
              <a:t>had the greatest </a:t>
            </a:r>
            <a:r>
              <a:rPr lang="en-US" sz="2400">
                <a:solidFill>
                  <a:srgbClr val="548235"/>
                </a:solidFill>
                <a:latin typeface="Century Gothic"/>
                <a:ea typeface="+mn-lt"/>
                <a:cs typeface="+mn-lt"/>
              </a:rPr>
              <a:t>gains</a:t>
            </a:r>
            <a:r>
              <a:rPr lang="en-US" sz="2400">
                <a:solidFill>
                  <a:schemeClr val="tx1">
                    <a:lumMod val="75000"/>
                    <a:lumOff val="25000"/>
                  </a:schemeClr>
                </a:solidFill>
                <a:latin typeface="Century Gothic"/>
                <a:ea typeface="+mn-lt"/>
                <a:cs typeface="+mn-lt"/>
              </a:rPr>
              <a:t> in CNM &amp; MCNCA</a:t>
            </a:r>
          </a:p>
          <a:p>
            <a:pPr marL="800100" lvl="1" indent="-342900">
              <a:lnSpc>
                <a:spcPct val="100000"/>
              </a:lnSpc>
              <a:spcBef>
                <a:spcPts val="0"/>
              </a:spcBef>
              <a:spcAft>
                <a:spcPts val="600"/>
              </a:spcAft>
              <a:buClr>
                <a:srgbClr val="6CA47A"/>
              </a:buClr>
              <a:buFont typeface="Webdings" panose="05030102010509060703" pitchFamily="18" charset="2"/>
              <a:buChar char="4"/>
            </a:pPr>
            <a:r>
              <a:rPr lang="en-US" sz="2000">
                <a:solidFill>
                  <a:schemeClr val="tx1">
                    <a:lumMod val="75000"/>
                    <a:lumOff val="25000"/>
                  </a:schemeClr>
                </a:solidFill>
                <a:latin typeface="Century Gothic"/>
                <a:ea typeface="+mn-lt"/>
                <a:cs typeface="+mn-lt"/>
              </a:rPr>
              <a:t>Nearing complete conversion of </a:t>
            </a:r>
            <a:r>
              <a:rPr lang="en-US" sz="2000" b="1">
                <a:solidFill>
                  <a:schemeClr val="tx1">
                    <a:lumMod val="75000"/>
                    <a:lumOff val="25000"/>
                  </a:schemeClr>
                </a:solidFill>
                <a:latin typeface="Century Gothic"/>
                <a:ea typeface="+mn-lt"/>
                <a:cs typeface="+mn-lt"/>
              </a:rPr>
              <a:t>shrubs </a:t>
            </a:r>
            <a:r>
              <a:rPr lang="en-US" sz="2000" b="1">
                <a:solidFill>
                  <a:schemeClr val="tx1">
                    <a:lumMod val="75000"/>
                    <a:lumOff val="25000"/>
                  </a:schemeClr>
                </a:solidFill>
                <a:latin typeface="Century Gothic"/>
                <a:ea typeface="+mn-lt"/>
                <a:cs typeface="+mn-lt"/>
                <a:sym typeface="Wingdings" pitchFamily="2" charset="2"/>
              </a:rPr>
              <a:t></a:t>
            </a:r>
            <a:r>
              <a:rPr lang="en-US" sz="2000" b="1">
                <a:solidFill>
                  <a:schemeClr val="tx1">
                    <a:lumMod val="75000"/>
                    <a:lumOff val="25000"/>
                  </a:schemeClr>
                </a:solidFill>
                <a:latin typeface="Century Gothic"/>
                <a:ea typeface="+mn-lt"/>
                <a:cs typeface="+mn-lt"/>
              </a:rPr>
              <a:t> trees </a:t>
            </a:r>
            <a:r>
              <a:rPr lang="en-US" sz="2000">
                <a:solidFill>
                  <a:schemeClr val="tx1">
                    <a:lumMod val="75000"/>
                    <a:lumOff val="25000"/>
                  </a:schemeClr>
                </a:solidFill>
                <a:latin typeface="Century Gothic"/>
                <a:ea typeface="+mn-lt"/>
                <a:cs typeface="+mn-lt"/>
              </a:rPr>
              <a:t>within CNM perimeter by 2040</a:t>
            </a:r>
          </a:p>
        </p:txBody>
      </p:sp>
      <p:sp>
        <p:nvSpPr>
          <p:cNvPr id="7" name="Text Placeholder 4">
            <a:extLst>
              <a:ext uri="{FF2B5EF4-FFF2-40B4-BE49-F238E27FC236}">
                <a16:creationId xmlns:a16="http://schemas.microsoft.com/office/drawing/2014/main" id="{88C64C16-A875-EFCF-ACA2-5E821E57E83A}"/>
              </a:ext>
            </a:extLst>
          </p:cNvPr>
          <p:cNvSpPr txBox="1">
            <a:spLocks/>
          </p:cNvSpPr>
          <p:nvPr/>
        </p:nvSpPr>
        <p:spPr>
          <a:xfrm>
            <a:off x="202439" y="6264302"/>
            <a:ext cx="3476847" cy="366004"/>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kumimoji="0" lang="en-US" i="0" u="none" strike="noStrike" kern="1200" cap="none" spc="0" normalizeH="0" baseline="0" noProof="0">
                <a:ln>
                  <a:noFill/>
                </a:ln>
                <a:solidFill>
                  <a:schemeClr val="tx1">
                    <a:lumMod val="75000"/>
                    <a:lumOff val="25000"/>
                  </a:schemeClr>
                </a:solidFill>
                <a:effectLst/>
                <a:uLnTx/>
                <a:uFillTx/>
                <a:latin typeface="Century Gothic"/>
              </a:rPr>
              <a:t>Image Credits:</a:t>
            </a:r>
            <a:r>
              <a:rPr lang="en-US">
                <a:solidFill>
                  <a:schemeClr val="tx1">
                    <a:lumMod val="75000"/>
                    <a:lumOff val="25000"/>
                  </a:schemeClr>
                </a:solidFill>
                <a:latin typeface="Century Gothic"/>
              </a:rPr>
              <a:t> Victoria </a:t>
            </a:r>
            <a:r>
              <a:rPr lang="en-US" err="1">
                <a:solidFill>
                  <a:schemeClr val="tx1">
                    <a:lumMod val="75000"/>
                    <a:lumOff val="25000"/>
                  </a:schemeClr>
                </a:solidFill>
                <a:latin typeface="Century Gothic"/>
              </a:rPr>
              <a:t>Stauffenberg</a:t>
            </a:r>
            <a:r>
              <a:rPr lang="en-US">
                <a:solidFill>
                  <a:schemeClr val="tx1">
                    <a:lumMod val="75000"/>
                    <a:lumOff val="25000"/>
                  </a:schemeClr>
                </a:solidFill>
                <a:latin typeface="Century Gothic"/>
              </a:rPr>
              <a:t>, NPS</a:t>
            </a:r>
            <a:endParaRPr lang="en-US">
              <a:solidFill>
                <a:schemeClr val="tx1">
                  <a:lumMod val="75000"/>
                  <a:lumOff val="25000"/>
                </a:schemeClr>
              </a:solidFill>
            </a:endParaRPr>
          </a:p>
        </p:txBody>
      </p:sp>
      <p:pic>
        <p:nvPicPr>
          <p:cNvPr id="8" name="Picture 8" descr="A picture containing sky, outdoor, mountain, nature&#10;&#10;Description automatically generated">
            <a:extLst>
              <a:ext uri="{FF2B5EF4-FFF2-40B4-BE49-F238E27FC236}">
                <a16:creationId xmlns:a16="http://schemas.microsoft.com/office/drawing/2014/main" id="{F0D5BA37-13FB-E3C3-B0F7-E5115645C278}"/>
              </a:ext>
            </a:extLst>
          </p:cNvPr>
          <p:cNvPicPr>
            <a:picLocks noChangeAspect="1"/>
          </p:cNvPicPr>
          <p:nvPr/>
        </p:nvPicPr>
        <p:blipFill>
          <a:blip r:embed="rId3"/>
          <a:stretch>
            <a:fillRect/>
          </a:stretch>
        </p:blipFill>
        <p:spPr>
          <a:xfrm>
            <a:off x="6210300" y="1968469"/>
            <a:ext cx="5691553" cy="3869165"/>
          </a:xfrm>
          <a:prstGeom prst="rect">
            <a:avLst/>
          </a:prstGeom>
          <a:ln>
            <a:noFill/>
          </a:ln>
          <a:effectLst>
            <a:outerShdw blurRad="190500" algn="tl" rotWithShape="0">
              <a:srgbClr val="000000">
                <a:alpha val="70000"/>
              </a:srgbClr>
            </a:outerShdw>
          </a:effectLst>
        </p:spPr>
      </p:pic>
      <p:pic>
        <p:nvPicPr>
          <p:cNvPr id="6" name="Graphic 5" descr="Tree With Roots outline">
            <a:extLst>
              <a:ext uri="{FF2B5EF4-FFF2-40B4-BE49-F238E27FC236}">
                <a16:creationId xmlns:a16="http://schemas.microsoft.com/office/drawing/2014/main" id="{32DF00F3-ECF3-2B40-B849-3CFFBDF9559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47396" y="4258678"/>
            <a:ext cx="1765736" cy="1765736"/>
          </a:xfrm>
          <a:prstGeom prst="rect">
            <a:avLst/>
          </a:prstGeom>
        </p:spPr>
      </p:pic>
      <p:pic>
        <p:nvPicPr>
          <p:cNvPr id="10" name="Graphic 9" descr="Deciduous tree outline">
            <a:extLst>
              <a:ext uri="{FF2B5EF4-FFF2-40B4-BE49-F238E27FC236}">
                <a16:creationId xmlns:a16="http://schemas.microsoft.com/office/drawing/2014/main" id="{6D327408-A4C7-9B4A-B8C6-A4C62881B96C}"/>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30177"/>
          <a:stretch/>
        </p:blipFill>
        <p:spPr>
          <a:xfrm>
            <a:off x="785038" y="4886794"/>
            <a:ext cx="1765735" cy="809168"/>
          </a:xfrm>
          <a:prstGeom prst="rect">
            <a:avLst/>
          </a:prstGeom>
        </p:spPr>
      </p:pic>
      <p:sp>
        <p:nvSpPr>
          <p:cNvPr id="14" name="TextBox 13">
            <a:extLst>
              <a:ext uri="{FF2B5EF4-FFF2-40B4-BE49-F238E27FC236}">
                <a16:creationId xmlns:a16="http://schemas.microsoft.com/office/drawing/2014/main" id="{D41FE003-27C8-2F48-AE6E-6BE4B8BBF89A}"/>
              </a:ext>
            </a:extLst>
          </p:cNvPr>
          <p:cNvSpPr txBox="1"/>
          <p:nvPr/>
        </p:nvSpPr>
        <p:spPr>
          <a:xfrm>
            <a:off x="1261872" y="5612183"/>
            <a:ext cx="941682" cy="355101"/>
          </a:xfrm>
          <a:prstGeom prst="rect">
            <a:avLst/>
          </a:prstGeom>
          <a:solidFill>
            <a:schemeClr val="bg1"/>
          </a:solidFill>
        </p:spPr>
        <p:txBody>
          <a:bodyPr wrap="square" rtlCol="0">
            <a:spAutoFit/>
          </a:bodyPr>
          <a:lstStyle/>
          <a:p>
            <a:endParaRPr lang="en-US"/>
          </a:p>
        </p:txBody>
      </p:sp>
      <p:cxnSp>
        <p:nvCxnSpPr>
          <p:cNvPr id="12" name="Straight Connector 11">
            <a:extLst>
              <a:ext uri="{FF2B5EF4-FFF2-40B4-BE49-F238E27FC236}">
                <a16:creationId xmlns:a16="http://schemas.microsoft.com/office/drawing/2014/main" id="{4EBE9CE1-2C0F-A84E-A57E-94A2935B3A57}"/>
              </a:ext>
            </a:extLst>
          </p:cNvPr>
          <p:cNvCxnSpPr>
            <a:cxnSpLocks/>
          </p:cNvCxnSpPr>
          <p:nvPr/>
        </p:nvCxnSpPr>
        <p:spPr>
          <a:xfrm>
            <a:off x="524656" y="5612184"/>
            <a:ext cx="4688476" cy="0"/>
          </a:xfrm>
          <a:prstGeom prst="line">
            <a:avLst/>
          </a:prstGeom>
          <a:ln w="38100">
            <a:solidFill>
              <a:srgbClr val="BF9025"/>
            </a:solidFill>
          </a:ln>
        </p:spPr>
        <p:style>
          <a:lnRef idx="1">
            <a:schemeClr val="accent2"/>
          </a:lnRef>
          <a:fillRef idx="0">
            <a:schemeClr val="accent2"/>
          </a:fillRef>
          <a:effectRef idx="0">
            <a:schemeClr val="accent2"/>
          </a:effectRef>
          <a:fontRef idx="minor">
            <a:schemeClr val="tx1"/>
          </a:fontRef>
        </p:style>
      </p:cxnSp>
      <p:sp>
        <p:nvSpPr>
          <p:cNvPr id="19" name="Arrow: Right 30">
            <a:extLst>
              <a:ext uri="{FF2B5EF4-FFF2-40B4-BE49-F238E27FC236}">
                <a16:creationId xmlns:a16="http://schemas.microsoft.com/office/drawing/2014/main" id="{B468F615-14BA-554F-A1E9-76A0A02DDA95}"/>
              </a:ext>
            </a:extLst>
          </p:cNvPr>
          <p:cNvSpPr/>
          <p:nvPr/>
        </p:nvSpPr>
        <p:spPr>
          <a:xfrm>
            <a:off x="2650239" y="4948372"/>
            <a:ext cx="697691" cy="301117"/>
          </a:xfrm>
          <a:prstGeom prst="rightArrow">
            <a:avLst/>
          </a:prstGeom>
          <a:solidFill>
            <a:schemeClr val="accent6">
              <a:lumMod val="60000"/>
              <a:lumOff val="40000"/>
            </a:schemeClr>
          </a:solidFill>
          <a:ln>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2244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9738ED-A49C-D4DF-D792-814336FB2DC2}"/>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CA47A"/>
                </a:solidFill>
                <a:latin typeface="Century Gothic"/>
              </a:rPr>
              <a:t>ERRORS AND UNCERTAINTIES</a:t>
            </a:r>
            <a:endParaRPr lang="en-US"/>
          </a:p>
        </p:txBody>
      </p:sp>
      <p:sp>
        <p:nvSpPr>
          <p:cNvPr id="6" name="Text Placeholder 5">
            <a:extLst>
              <a:ext uri="{FF2B5EF4-FFF2-40B4-BE49-F238E27FC236}">
                <a16:creationId xmlns:a16="http://schemas.microsoft.com/office/drawing/2014/main" id="{F7AF52D2-8E2C-0812-659E-2552C721F697}"/>
              </a:ext>
            </a:extLst>
          </p:cNvPr>
          <p:cNvSpPr txBox="1">
            <a:spLocks/>
          </p:cNvSpPr>
          <p:nvPr/>
        </p:nvSpPr>
        <p:spPr>
          <a:xfrm>
            <a:off x="634029" y="2234162"/>
            <a:ext cx="9735079" cy="261827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6CA47A"/>
              </a:buClr>
              <a:buFont typeface="Webdings" panose="05030102010509060703" pitchFamily="18" charset="2"/>
              <a:buChar char="4"/>
            </a:pPr>
            <a:r>
              <a:rPr lang="en-US" sz="2400">
                <a:solidFill>
                  <a:schemeClr val="tx1">
                    <a:lumMod val="75000"/>
                    <a:lumOff val="25000"/>
                  </a:schemeClr>
                </a:solidFill>
                <a:latin typeface="Century Gothic"/>
                <a:ea typeface="+mn-lt"/>
                <a:cs typeface="+mn-lt"/>
              </a:rPr>
              <a:t>Down-sampling spatial resolution of data</a:t>
            </a:r>
          </a:p>
          <a:p>
            <a:pPr marL="342900" indent="-342900">
              <a:lnSpc>
                <a:spcPct val="100000"/>
              </a:lnSpc>
              <a:spcBef>
                <a:spcPts val="0"/>
              </a:spcBef>
              <a:spcAft>
                <a:spcPts val="600"/>
              </a:spcAft>
              <a:buClr>
                <a:srgbClr val="6CA47A"/>
              </a:buClr>
              <a:buFont typeface="Webdings" panose="05030102010509060703" pitchFamily="18" charset="2"/>
              <a:buChar char="4"/>
            </a:pPr>
            <a:r>
              <a:rPr lang="en-US" sz="2400">
                <a:solidFill>
                  <a:schemeClr val="tx1">
                    <a:lumMod val="75000"/>
                    <a:lumOff val="25000"/>
                  </a:schemeClr>
                </a:solidFill>
                <a:latin typeface="Century Gothic"/>
                <a:ea typeface="+mn-lt"/>
                <a:cs typeface="+mn-lt"/>
              </a:rPr>
              <a:t>Extrapolation into the future needs to be </a:t>
            </a:r>
          </a:p>
          <a:p>
            <a:pPr marL="0" indent="0">
              <a:lnSpc>
                <a:spcPct val="100000"/>
              </a:lnSpc>
              <a:spcBef>
                <a:spcPts val="0"/>
              </a:spcBef>
              <a:spcAft>
                <a:spcPts val="600"/>
              </a:spcAft>
              <a:buClr>
                <a:srgbClr val="6CA47A"/>
              </a:buClr>
              <a:buNone/>
            </a:pPr>
            <a:r>
              <a:rPr lang="en-US" sz="2400">
                <a:solidFill>
                  <a:schemeClr val="tx1">
                    <a:lumMod val="75000"/>
                    <a:lumOff val="25000"/>
                  </a:schemeClr>
                </a:solidFill>
                <a:latin typeface="Century Gothic"/>
                <a:ea typeface="+mn-lt"/>
                <a:cs typeface="+mn-lt"/>
              </a:rPr>
              <a:t>     interpreted with caution</a:t>
            </a:r>
            <a:endParaRPr lang="en-US">
              <a:solidFill>
                <a:schemeClr val="tx1">
                  <a:lumMod val="75000"/>
                  <a:lumOff val="25000"/>
                </a:schemeClr>
              </a:solidFill>
            </a:endParaRPr>
          </a:p>
          <a:p>
            <a:pPr marL="342900" indent="-342900">
              <a:lnSpc>
                <a:spcPct val="100000"/>
              </a:lnSpc>
              <a:spcBef>
                <a:spcPts val="0"/>
              </a:spcBef>
              <a:spcAft>
                <a:spcPts val="600"/>
              </a:spcAft>
              <a:buClr>
                <a:srgbClr val="6CA47A"/>
              </a:buClr>
              <a:buFont typeface="Webdings" panose="05030102010509060703" pitchFamily="18" charset="2"/>
              <a:buChar char="4"/>
            </a:pPr>
            <a:r>
              <a:rPr lang="en-US" sz="2400">
                <a:solidFill>
                  <a:schemeClr val="tx1">
                    <a:lumMod val="75000"/>
                    <a:lumOff val="25000"/>
                  </a:schemeClr>
                </a:solidFill>
                <a:latin typeface="Century Gothic"/>
                <a:ea typeface="+mn-lt"/>
                <a:cs typeface="+mn-lt"/>
              </a:rPr>
              <a:t>Model run under static conditions</a:t>
            </a:r>
          </a:p>
          <a:p>
            <a:pPr marL="800100" lvl="1" indent="-342900">
              <a:lnSpc>
                <a:spcPct val="100000"/>
              </a:lnSpc>
              <a:spcBef>
                <a:spcPts val="0"/>
              </a:spcBef>
              <a:spcAft>
                <a:spcPts val="600"/>
              </a:spcAft>
              <a:buClr>
                <a:srgbClr val="6CA47A"/>
              </a:buClr>
              <a:buFont typeface="Webdings" panose="05030102010509060703" pitchFamily="18" charset="2"/>
              <a:buChar char="4"/>
            </a:pPr>
            <a:r>
              <a:rPr lang="en-US" sz="2000">
                <a:solidFill>
                  <a:schemeClr val="tx1">
                    <a:lumMod val="75000"/>
                    <a:lumOff val="25000"/>
                  </a:schemeClr>
                </a:solidFill>
                <a:latin typeface="Century Gothic"/>
                <a:ea typeface="+mn-lt"/>
                <a:cs typeface="+mn-lt"/>
              </a:rPr>
              <a:t>A fire can change these predictions</a:t>
            </a:r>
          </a:p>
        </p:txBody>
      </p:sp>
      <p:pic>
        <p:nvPicPr>
          <p:cNvPr id="7" name="Graphic 7" descr="Warning with solid fill">
            <a:extLst>
              <a:ext uri="{FF2B5EF4-FFF2-40B4-BE49-F238E27FC236}">
                <a16:creationId xmlns:a16="http://schemas.microsoft.com/office/drawing/2014/main" id="{C6AB9A8B-10FA-B749-3E67-727D812CC9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29488" y="1618223"/>
            <a:ext cx="3621553" cy="3621553"/>
          </a:xfrm>
          <a:prstGeom prst="rect">
            <a:avLst/>
          </a:prstGeom>
        </p:spPr>
      </p:pic>
    </p:spTree>
    <p:extLst>
      <p:ext uri="{BB962C8B-B14F-4D97-AF65-F5344CB8AC3E}">
        <p14:creationId xmlns:p14="http://schemas.microsoft.com/office/powerpoint/2010/main" val="239096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EE72579-2696-1157-BCAF-1B07894FA38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CA47A"/>
                </a:solidFill>
                <a:latin typeface="Century Gothic"/>
              </a:rPr>
              <a:t>FUTURE WORK</a:t>
            </a:r>
            <a:endParaRPr lang="en-US"/>
          </a:p>
        </p:txBody>
      </p:sp>
      <p:graphicFrame>
        <p:nvGraphicFramePr>
          <p:cNvPr id="2" name="Diagram 3">
            <a:extLst>
              <a:ext uri="{FF2B5EF4-FFF2-40B4-BE49-F238E27FC236}">
                <a16:creationId xmlns:a16="http://schemas.microsoft.com/office/drawing/2014/main" id="{8FD7A97C-464D-288F-3D4D-748368855BB0}"/>
              </a:ext>
            </a:extLst>
          </p:cNvPr>
          <p:cNvGraphicFramePr/>
          <p:nvPr>
            <p:extLst>
              <p:ext uri="{D42A27DB-BD31-4B8C-83A1-F6EECF244321}">
                <p14:modId xmlns:p14="http://schemas.microsoft.com/office/powerpoint/2010/main" val="2710979001"/>
              </p:ext>
            </p:extLst>
          </p:nvPr>
        </p:nvGraphicFramePr>
        <p:xfrm>
          <a:off x="1241778" y="471312"/>
          <a:ext cx="10061222" cy="6043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3" name="Graphic 53" descr="Sun with solid fill">
            <a:extLst>
              <a:ext uri="{FF2B5EF4-FFF2-40B4-BE49-F238E27FC236}">
                <a16:creationId xmlns:a16="http://schemas.microsoft.com/office/drawing/2014/main" id="{6CE8B37A-08D8-4552-60E8-9522F1DF7D2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62638" y="4163453"/>
            <a:ext cx="697891" cy="685404"/>
          </a:xfrm>
          <a:prstGeom prst="rect">
            <a:avLst/>
          </a:prstGeom>
        </p:spPr>
      </p:pic>
      <p:pic>
        <p:nvPicPr>
          <p:cNvPr id="11" name="Graphic 11" descr="Wilting Pot Plant with solid fill">
            <a:extLst>
              <a:ext uri="{FF2B5EF4-FFF2-40B4-BE49-F238E27FC236}">
                <a16:creationId xmlns:a16="http://schemas.microsoft.com/office/drawing/2014/main" id="{1BAAE80B-7E94-3483-E730-39CA133DE25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687899" y="4123450"/>
            <a:ext cx="721360" cy="721360"/>
          </a:xfrm>
          <a:prstGeom prst="rect">
            <a:avLst/>
          </a:prstGeom>
        </p:spPr>
      </p:pic>
      <p:pic>
        <p:nvPicPr>
          <p:cNvPr id="77" name="Graphic 77" descr="Beetle with solid fill">
            <a:extLst>
              <a:ext uri="{FF2B5EF4-FFF2-40B4-BE49-F238E27FC236}">
                <a16:creationId xmlns:a16="http://schemas.microsoft.com/office/drawing/2014/main" id="{8DB76E15-52EA-E5FA-08D2-63F92327F0D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448800" y="4128407"/>
            <a:ext cx="723900" cy="717097"/>
          </a:xfrm>
          <a:prstGeom prst="rect">
            <a:avLst/>
          </a:prstGeom>
        </p:spPr>
      </p:pic>
      <p:pic>
        <p:nvPicPr>
          <p:cNvPr id="26" name="Graphic 26" descr="Deer with solid fill">
            <a:extLst>
              <a:ext uri="{FF2B5EF4-FFF2-40B4-BE49-F238E27FC236}">
                <a16:creationId xmlns:a16="http://schemas.microsoft.com/office/drawing/2014/main" id="{3BC874BC-3C88-50F1-422B-A37F4808535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442521" y="3926711"/>
            <a:ext cx="914400" cy="914400"/>
          </a:xfrm>
          <a:prstGeom prst="rect">
            <a:avLst/>
          </a:prstGeom>
        </p:spPr>
      </p:pic>
      <p:pic>
        <p:nvPicPr>
          <p:cNvPr id="268" name="Graphic 268" descr="Grain with solid fill">
            <a:extLst>
              <a:ext uri="{FF2B5EF4-FFF2-40B4-BE49-F238E27FC236}">
                <a16:creationId xmlns:a16="http://schemas.microsoft.com/office/drawing/2014/main" id="{5649533D-20A0-D653-3909-B18C0C3E08F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571281" y="4109977"/>
            <a:ext cx="779363" cy="740781"/>
          </a:xfrm>
          <a:prstGeom prst="rect">
            <a:avLst/>
          </a:prstGeom>
        </p:spPr>
      </p:pic>
    </p:spTree>
    <p:extLst>
      <p:ext uri="{BB962C8B-B14F-4D97-AF65-F5344CB8AC3E}">
        <p14:creationId xmlns:p14="http://schemas.microsoft.com/office/powerpoint/2010/main" val="816777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83B7D2-125E-CABE-C921-BAE81FEB00B6}"/>
              </a:ext>
            </a:extLst>
          </p:cNvPr>
          <p:cNvSpPr txBox="1">
            <a:spLocks/>
          </p:cNvSpPr>
          <p:nvPr/>
        </p:nvSpPr>
        <p:spPr>
          <a:xfrm>
            <a:off x="799917" y="1156149"/>
            <a:ext cx="10439399" cy="453963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Clr>
                <a:srgbClr val="6CA47A"/>
              </a:buClr>
              <a:defRPr/>
            </a:pPr>
            <a:r>
              <a:rPr lang="en-US" sz="2200" b="1" dirty="0">
                <a:solidFill>
                  <a:schemeClr val="tx1">
                    <a:lumMod val="75000"/>
                    <a:lumOff val="25000"/>
                  </a:schemeClr>
                </a:solidFill>
                <a:latin typeface="Century Gothic"/>
              </a:rPr>
              <a:t>Science Advisors</a:t>
            </a:r>
            <a:endParaRPr lang="en-US" dirty="0">
              <a:solidFill>
                <a:schemeClr val="tx1">
                  <a:lumMod val="75000"/>
                  <a:lumOff val="25000"/>
                </a:schemeClr>
              </a:solidFill>
              <a:cs typeface="Calibri" panose="020F0502020204030204"/>
            </a:endParaRPr>
          </a:p>
          <a:p>
            <a:pPr marL="800100" lvl="1" indent="-342900">
              <a:spcAft>
                <a:spcPts val="600"/>
              </a:spcAft>
              <a:buClr>
                <a:srgbClr val="6CA47A"/>
              </a:buClr>
              <a:buFont typeface="Webdings" pitchFamily="2" charset="2"/>
              <a:buChar char="4"/>
              <a:defRPr/>
            </a:pPr>
            <a:r>
              <a:rPr lang="en-US" sz="2000" dirty="0">
                <a:solidFill>
                  <a:schemeClr val="tx1">
                    <a:lumMod val="75000"/>
                    <a:lumOff val="25000"/>
                  </a:schemeClr>
                </a:solidFill>
                <a:latin typeface="Century Gothic"/>
              </a:rPr>
              <a:t>Keith Weber (</a:t>
            </a:r>
            <a:r>
              <a:rPr lang="en-US" sz="2000" dirty="0">
                <a:solidFill>
                  <a:schemeClr val="tx1">
                    <a:lumMod val="75000"/>
                    <a:lumOff val="25000"/>
                  </a:schemeClr>
                </a:solidFill>
                <a:latin typeface="Century Gothic"/>
                <a:ea typeface="+mn-lt"/>
                <a:cs typeface="+mn-lt"/>
              </a:rPr>
              <a:t>Idaho State University, GIS Training and Research Center)</a:t>
            </a:r>
            <a:endParaRPr lang="en-US" sz="2200" dirty="0">
              <a:solidFill>
                <a:schemeClr val="tx1">
                  <a:lumMod val="75000"/>
                  <a:lumOff val="25000"/>
                </a:schemeClr>
              </a:solidFill>
              <a:latin typeface="Century Gothic"/>
            </a:endParaRPr>
          </a:p>
          <a:p>
            <a:pPr marL="800100" lvl="1" indent="-342900">
              <a:spcAft>
                <a:spcPts val="600"/>
              </a:spcAft>
              <a:buClr>
                <a:srgbClr val="6CA47A"/>
              </a:buClr>
              <a:buFont typeface="Webdings" panose="05030102010509060703" pitchFamily="18" charset="2"/>
              <a:buChar char="4"/>
              <a:defRPr/>
            </a:pPr>
            <a:r>
              <a:rPr lang="en-US" sz="2000" dirty="0">
                <a:solidFill>
                  <a:schemeClr val="tx1">
                    <a:lumMod val="75000"/>
                    <a:lumOff val="25000"/>
                  </a:schemeClr>
                </a:solidFill>
                <a:latin typeface="Century Gothic"/>
              </a:rPr>
              <a:t>Joseph Spruce (Science Systems and Applications, Inc., Consultant)</a:t>
            </a:r>
            <a:endParaRPr lang="en-US" sz="2000" dirty="0">
              <a:solidFill>
                <a:schemeClr val="tx1">
                  <a:lumMod val="75000"/>
                  <a:lumOff val="25000"/>
                </a:schemeClr>
              </a:solidFill>
              <a:latin typeface="Century Gothic" panose="020B0502020202020204" pitchFamily="34" charset="0"/>
            </a:endParaRPr>
          </a:p>
          <a:p>
            <a:pPr marL="342900" indent="-342900">
              <a:spcAft>
                <a:spcPts val="600"/>
              </a:spcAft>
              <a:buClr>
                <a:srgbClr val="6CA47A"/>
              </a:buClr>
              <a:buFont typeface="Webdings" panose="05030102010509060703" pitchFamily="18" charset="2"/>
              <a:buChar char="4"/>
              <a:defRPr/>
            </a:pPr>
            <a:r>
              <a:rPr lang="en-US" sz="2200" b="1" dirty="0">
                <a:solidFill>
                  <a:schemeClr val="tx1">
                    <a:lumMod val="75000"/>
                    <a:lumOff val="25000"/>
                  </a:schemeClr>
                </a:solidFill>
                <a:latin typeface="Century Gothic"/>
                <a:cs typeface="Calibri"/>
              </a:rPr>
              <a:t>Fellow</a:t>
            </a:r>
            <a:endParaRPr lang="en-US" sz="2000" b="1" dirty="0">
              <a:solidFill>
                <a:schemeClr val="tx1">
                  <a:lumMod val="75000"/>
                  <a:lumOff val="25000"/>
                </a:schemeClr>
              </a:solidFill>
              <a:latin typeface="Century Gothic" panose="020B0502020202020204" pitchFamily="34" charset="0"/>
              <a:cs typeface="Calibri"/>
            </a:endParaRPr>
          </a:p>
          <a:p>
            <a:pPr marL="800100" lvl="1" indent="-342900">
              <a:spcAft>
                <a:spcPts val="600"/>
              </a:spcAft>
              <a:buClr>
                <a:srgbClr val="6CA47A"/>
              </a:buClr>
              <a:buFont typeface="Webdings" panose="05030102010509060703" pitchFamily="18" charset="2"/>
              <a:buChar char="4"/>
              <a:defRPr/>
            </a:pPr>
            <a:r>
              <a:rPr lang="en-US" sz="2000" dirty="0">
                <a:solidFill>
                  <a:schemeClr val="tx1">
                    <a:lumMod val="75000"/>
                    <a:lumOff val="25000"/>
                  </a:schemeClr>
                </a:solidFill>
                <a:latin typeface="Century Gothic"/>
                <a:cs typeface="Calibri"/>
              </a:rPr>
              <a:t>Brandy Nisbet-Wilcox (Science Systems and Applications, Inc., NASA DEVELOP National Program)</a:t>
            </a:r>
            <a:endParaRPr lang="en-US" sz="2200" b="1" dirty="0">
              <a:solidFill>
                <a:schemeClr val="tx1">
                  <a:lumMod val="75000"/>
                  <a:lumOff val="25000"/>
                </a:schemeClr>
              </a:solidFill>
              <a:latin typeface="Century Gothic"/>
              <a:cs typeface="Calibri"/>
            </a:endParaRPr>
          </a:p>
          <a:p>
            <a:pPr marL="342900" indent="-342900">
              <a:spcAft>
                <a:spcPts val="600"/>
              </a:spcAft>
              <a:buClr>
                <a:srgbClr val="6CA47A"/>
              </a:buClr>
              <a:buFont typeface="Webdings" panose="05030102010509060703" pitchFamily="18" charset="2"/>
              <a:buChar char="4"/>
              <a:defRPr/>
            </a:pPr>
            <a:r>
              <a:rPr lang="en-US" sz="2200" b="1" dirty="0">
                <a:solidFill>
                  <a:schemeClr val="tx1">
                    <a:lumMod val="75000"/>
                    <a:lumOff val="25000"/>
                  </a:schemeClr>
                </a:solidFill>
                <a:latin typeface="Century Gothic"/>
                <a:cs typeface="Calibri"/>
              </a:rPr>
              <a:t>Partners</a:t>
            </a:r>
            <a:endParaRPr lang="en-US" sz="2000" dirty="0">
              <a:solidFill>
                <a:schemeClr val="tx1">
                  <a:lumMod val="75000"/>
                  <a:lumOff val="25000"/>
                </a:schemeClr>
              </a:solidFill>
              <a:latin typeface="Century Gothic" panose="020B0502020202020204" pitchFamily="34" charset="0"/>
              <a:cs typeface="Calibri"/>
            </a:endParaRPr>
          </a:p>
          <a:p>
            <a:pPr marL="800100" lvl="1" indent="-342900">
              <a:spcAft>
                <a:spcPts val="600"/>
              </a:spcAft>
              <a:buClr>
                <a:srgbClr val="6CA47A"/>
              </a:buClr>
              <a:buFont typeface="Webdings" panose="05030102010509060703" pitchFamily="18" charset="2"/>
              <a:buChar char="4"/>
              <a:defRPr/>
            </a:pPr>
            <a:r>
              <a:rPr lang="en-US" sz="2000" dirty="0">
                <a:solidFill>
                  <a:schemeClr val="tx1">
                    <a:lumMod val="75000"/>
                    <a:lumOff val="25000"/>
                  </a:schemeClr>
                </a:solidFill>
                <a:latin typeface="Century Gothic"/>
                <a:cs typeface="Calibri"/>
              </a:rPr>
              <a:t>Molly Murphy (NPS, CNM)</a:t>
            </a:r>
            <a:endParaRPr lang="en-US" sz="2000" dirty="0">
              <a:solidFill>
                <a:schemeClr val="tx1">
                  <a:lumMod val="75000"/>
                  <a:lumOff val="25000"/>
                </a:schemeClr>
              </a:solidFill>
              <a:latin typeface="Century Gothic" panose="020B0502020202020204" pitchFamily="34" charset="0"/>
              <a:cs typeface="Calibri"/>
            </a:endParaRPr>
          </a:p>
          <a:p>
            <a:pPr marL="800100" lvl="1" indent="-342900">
              <a:spcAft>
                <a:spcPts val="600"/>
              </a:spcAft>
              <a:buClr>
                <a:srgbClr val="6CA47A"/>
              </a:buClr>
              <a:buFont typeface="Webdings" panose="05030102010509060703" pitchFamily="18" charset="2"/>
              <a:buChar char="4"/>
              <a:defRPr/>
            </a:pPr>
            <a:r>
              <a:rPr lang="en-US" sz="2000" dirty="0">
                <a:solidFill>
                  <a:schemeClr val="tx1">
                    <a:lumMod val="75000"/>
                    <a:lumOff val="25000"/>
                  </a:schemeClr>
                </a:solidFill>
                <a:latin typeface="Century Gothic"/>
                <a:cs typeface="Calibri"/>
              </a:rPr>
              <a:t>Nikki Grant-Hoffman (BLM, MCNCA &amp; DENCA)</a:t>
            </a:r>
            <a:endParaRPr lang="en-US" sz="2000" dirty="0">
              <a:solidFill>
                <a:schemeClr val="tx1">
                  <a:lumMod val="75000"/>
                  <a:lumOff val="25000"/>
                </a:schemeClr>
              </a:solidFill>
              <a:latin typeface="Century Gothic" panose="020B0502020202020204" pitchFamily="34" charset="0"/>
              <a:cs typeface="Calibri"/>
            </a:endParaRPr>
          </a:p>
          <a:p>
            <a:pPr>
              <a:spcAft>
                <a:spcPts val="600"/>
              </a:spcAft>
              <a:buFont typeface="Arial" panose="020B0604020202020204" pitchFamily="34" charset="0"/>
              <a:defRPr/>
            </a:pPr>
            <a:endParaRPr lang="en-US" sz="2200" dirty="0">
              <a:solidFill>
                <a:schemeClr val="tx1">
                  <a:lumMod val="75000"/>
                  <a:lumOff val="25000"/>
                </a:schemeClr>
              </a:solidFill>
              <a:latin typeface="Century Gothic" panose="020B0502020202020204" pitchFamily="34" charset="0"/>
              <a:cs typeface="Calibri"/>
            </a:endParaRPr>
          </a:p>
          <a:p>
            <a:pPr indent="114300">
              <a:spcAft>
                <a:spcPts val="600"/>
              </a:spcAft>
              <a:defRPr/>
            </a:pPr>
            <a:endParaRPr lang="en-US" sz="2200" dirty="0">
              <a:solidFill>
                <a:schemeClr val="tx1">
                  <a:lumMod val="75000"/>
                  <a:lumOff val="25000"/>
                </a:schemeClr>
              </a:solidFill>
              <a:latin typeface="Century Gothic"/>
              <a:cs typeface="Calibri"/>
            </a:endParaRPr>
          </a:p>
          <a:p>
            <a:pPr marL="114300">
              <a:spcAft>
                <a:spcPts val="600"/>
              </a:spcAft>
              <a:defRPr/>
            </a:pPr>
            <a:endParaRPr lang="en-US" sz="2200" dirty="0">
              <a:solidFill>
                <a:schemeClr val="tx1">
                  <a:lumMod val="75000"/>
                  <a:lumOff val="25000"/>
                </a:schemeClr>
              </a:solidFill>
              <a:latin typeface="Century Gothic"/>
              <a:cs typeface="Calibri"/>
            </a:endParaRPr>
          </a:p>
          <a:p>
            <a:pPr marL="114300" algn="ctr">
              <a:lnSpc>
                <a:spcPct val="100000"/>
              </a:lnSpc>
              <a:spcBef>
                <a:spcPts val="0"/>
              </a:spcBef>
              <a:spcAft>
                <a:spcPts val="600"/>
              </a:spcAft>
              <a:defRPr/>
            </a:pPr>
            <a:r>
              <a:rPr lang="en-US" sz="1000" dirty="0">
                <a:solidFill>
                  <a:schemeClr val="tx1">
                    <a:lumMod val="75000"/>
                    <a:lumOff val="25000"/>
                  </a:schemeClr>
                </a:solidFill>
                <a:latin typeface="Century Gothic"/>
              </a:rPr>
              <a:t>Maps throughout this work were created using ArcGIS® software by Esri. ArcGIS® and ArcMap™ are the intellectual property of Esri and are used herein under license. All rights reserved. </a:t>
            </a:r>
            <a:endParaRPr lang="en-US" dirty="0">
              <a:solidFill>
                <a:schemeClr val="tx1">
                  <a:lumMod val="75000"/>
                  <a:lumOff val="25000"/>
                </a:schemeClr>
              </a:solidFill>
            </a:endParaRPr>
          </a:p>
          <a:p>
            <a:pPr marL="114300">
              <a:lnSpc>
                <a:spcPct val="100000"/>
              </a:lnSpc>
              <a:spcBef>
                <a:spcPts val="0"/>
              </a:spcBef>
              <a:spcAft>
                <a:spcPts val="600"/>
              </a:spcAft>
              <a:defRPr/>
            </a:pPr>
            <a:endParaRPr lang="en-US" sz="1000" b="0" i="0" u="none" strike="noStrike" kern="1200" cap="none" spc="0" normalizeH="0" baseline="0" noProof="0" dirty="0">
              <a:ln>
                <a:noFill/>
              </a:ln>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1960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EE72579-2696-1157-BCAF-1B07894FA38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CA47A"/>
                </a:solidFill>
                <a:latin typeface="Century Gothic"/>
              </a:rPr>
              <a:t>FUTURE WORK</a:t>
            </a:r>
            <a:endParaRPr lang="en-US"/>
          </a:p>
        </p:txBody>
      </p:sp>
      <p:pic>
        <p:nvPicPr>
          <p:cNvPr id="13" name="Picture 13" descr="Chart, line chart&#10;&#10;Description automatically generated">
            <a:extLst>
              <a:ext uri="{FF2B5EF4-FFF2-40B4-BE49-F238E27FC236}">
                <a16:creationId xmlns:a16="http://schemas.microsoft.com/office/drawing/2014/main" id="{4D32FD9C-3B89-6E67-0CD2-5A9C51000E17}"/>
              </a:ext>
            </a:extLst>
          </p:cNvPr>
          <p:cNvPicPr>
            <a:picLocks noChangeAspect="1"/>
          </p:cNvPicPr>
          <p:nvPr/>
        </p:nvPicPr>
        <p:blipFill>
          <a:blip r:embed="rId3"/>
          <a:stretch>
            <a:fillRect/>
          </a:stretch>
        </p:blipFill>
        <p:spPr>
          <a:xfrm>
            <a:off x="819409" y="1874204"/>
            <a:ext cx="5122525" cy="4233563"/>
          </a:xfrm>
          <a:prstGeom prst="rect">
            <a:avLst/>
          </a:prstGeom>
        </p:spPr>
      </p:pic>
      <p:sp>
        <p:nvSpPr>
          <p:cNvPr id="14" name="TextBox 13">
            <a:extLst>
              <a:ext uri="{FF2B5EF4-FFF2-40B4-BE49-F238E27FC236}">
                <a16:creationId xmlns:a16="http://schemas.microsoft.com/office/drawing/2014/main" id="{C82B4EDA-BD89-C4F2-3679-9B5C9C4D24A2}"/>
              </a:ext>
            </a:extLst>
          </p:cNvPr>
          <p:cNvSpPr txBox="1"/>
          <p:nvPr/>
        </p:nvSpPr>
        <p:spPr>
          <a:xfrm>
            <a:off x="818720" y="6195645"/>
            <a:ext cx="4879890"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solidFill>
                  <a:schemeClr val="tx1">
                    <a:lumMod val="75000"/>
                    <a:lumOff val="25000"/>
                  </a:schemeClr>
                </a:solidFill>
                <a:latin typeface="Century Gothic"/>
                <a:cs typeface="Calibri"/>
              </a:rPr>
              <a:t>Average annual maximum temperature in Celsius</a:t>
            </a:r>
          </a:p>
        </p:txBody>
      </p:sp>
      <p:sp>
        <p:nvSpPr>
          <p:cNvPr id="15" name="TextBox 14">
            <a:extLst>
              <a:ext uri="{FF2B5EF4-FFF2-40B4-BE49-F238E27FC236}">
                <a16:creationId xmlns:a16="http://schemas.microsoft.com/office/drawing/2014/main" id="{CEAC35B6-AD85-DFFA-C29F-55D69FA71DEF}"/>
              </a:ext>
            </a:extLst>
          </p:cNvPr>
          <p:cNvSpPr txBox="1"/>
          <p:nvPr/>
        </p:nvSpPr>
        <p:spPr>
          <a:xfrm rot="16200000">
            <a:off x="-1012075" y="3522474"/>
            <a:ext cx="2738591"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chemeClr val="tx1">
                    <a:lumMod val="75000"/>
                    <a:lumOff val="25000"/>
                  </a:schemeClr>
                </a:solidFill>
                <a:latin typeface="Century Gothic"/>
                <a:cs typeface="Calibri"/>
              </a:rPr>
              <a:t>Yearly Maximum NDVI</a:t>
            </a:r>
          </a:p>
        </p:txBody>
      </p:sp>
      <p:sp>
        <p:nvSpPr>
          <p:cNvPr id="2" name="TextBox 1">
            <a:extLst>
              <a:ext uri="{FF2B5EF4-FFF2-40B4-BE49-F238E27FC236}">
                <a16:creationId xmlns:a16="http://schemas.microsoft.com/office/drawing/2014/main" id="{B7F82F23-8CB0-3395-57D4-69D5AB52124F}"/>
              </a:ext>
            </a:extLst>
          </p:cNvPr>
          <p:cNvSpPr txBox="1"/>
          <p:nvPr/>
        </p:nvSpPr>
        <p:spPr>
          <a:xfrm>
            <a:off x="108139" y="1066212"/>
            <a:ext cx="604799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cs typeface="Calibri"/>
              </a:rPr>
              <a:t>NDVI from trees and shrubs taller than 1-meter declines with increase of annual maximum temperature</a:t>
            </a:r>
          </a:p>
        </p:txBody>
      </p:sp>
      <p:pic>
        <p:nvPicPr>
          <p:cNvPr id="4" name="Picture 4" descr="Chart, line chart&#10;&#10;Description automatically generated">
            <a:extLst>
              <a:ext uri="{FF2B5EF4-FFF2-40B4-BE49-F238E27FC236}">
                <a16:creationId xmlns:a16="http://schemas.microsoft.com/office/drawing/2014/main" id="{AA6434DB-EC5E-D402-F504-BFFCC5AE9CCF}"/>
              </a:ext>
            </a:extLst>
          </p:cNvPr>
          <p:cNvPicPr>
            <a:picLocks noChangeAspect="1"/>
          </p:cNvPicPr>
          <p:nvPr/>
        </p:nvPicPr>
        <p:blipFill>
          <a:blip r:embed="rId4"/>
          <a:stretch>
            <a:fillRect/>
          </a:stretch>
        </p:blipFill>
        <p:spPr>
          <a:xfrm>
            <a:off x="6516845" y="1512094"/>
            <a:ext cx="5347648" cy="4800916"/>
          </a:xfrm>
          <a:prstGeom prst="rect">
            <a:avLst/>
          </a:prstGeom>
        </p:spPr>
      </p:pic>
      <p:sp>
        <p:nvSpPr>
          <p:cNvPr id="5" name="TextBox 4">
            <a:extLst>
              <a:ext uri="{FF2B5EF4-FFF2-40B4-BE49-F238E27FC236}">
                <a16:creationId xmlns:a16="http://schemas.microsoft.com/office/drawing/2014/main" id="{C318317A-B509-3DB0-D5E2-8E8DA1A05BA8}"/>
              </a:ext>
            </a:extLst>
          </p:cNvPr>
          <p:cNvSpPr txBox="1"/>
          <p:nvPr/>
        </p:nvSpPr>
        <p:spPr>
          <a:xfrm rot="16200000">
            <a:off x="4726385" y="3447124"/>
            <a:ext cx="2738589"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solidFill>
                  <a:schemeClr val="tx1">
                    <a:lumMod val="75000"/>
                    <a:lumOff val="25000"/>
                  </a:schemeClr>
                </a:solidFill>
                <a:latin typeface="Century Gothic"/>
                <a:cs typeface="Calibri"/>
              </a:rPr>
              <a:t>Yearly Maximum NDVI</a:t>
            </a:r>
          </a:p>
        </p:txBody>
      </p:sp>
      <p:sp>
        <p:nvSpPr>
          <p:cNvPr id="6" name="TextBox 5">
            <a:extLst>
              <a:ext uri="{FF2B5EF4-FFF2-40B4-BE49-F238E27FC236}">
                <a16:creationId xmlns:a16="http://schemas.microsoft.com/office/drawing/2014/main" id="{C63A60AC-AB97-F5D0-065D-E1D29AD8F7D8}"/>
              </a:ext>
            </a:extLst>
          </p:cNvPr>
          <p:cNvSpPr txBox="1"/>
          <p:nvPr/>
        </p:nvSpPr>
        <p:spPr>
          <a:xfrm>
            <a:off x="6515977" y="6198151"/>
            <a:ext cx="4879890"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solidFill>
                  <a:schemeClr val="tx1">
                    <a:lumMod val="75000"/>
                    <a:lumOff val="25000"/>
                  </a:schemeClr>
                </a:solidFill>
                <a:latin typeface="Century Gothic"/>
                <a:cs typeface="Calibri"/>
              </a:rPr>
              <a:t>Average annual maximum temperature in Celsius</a:t>
            </a:r>
          </a:p>
        </p:txBody>
      </p:sp>
      <p:sp>
        <p:nvSpPr>
          <p:cNvPr id="7" name="TextBox 6">
            <a:extLst>
              <a:ext uri="{FF2B5EF4-FFF2-40B4-BE49-F238E27FC236}">
                <a16:creationId xmlns:a16="http://schemas.microsoft.com/office/drawing/2014/main" id="{535FEF84-5157-75F1-64E6-7AD84B15C6FB}"/>
              </a:ext>
            </a:extLst>
          </p:cNvPr>
          <p:cNvSpPr txBox="1"/>
          <p:nvPr/>
        </p:nvSpPr>
        <p:spPr>
          <a:xfrm>
            <a:off x="6359329" y="1067029"/>
            <a:ext cx="5757930" cy="5916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cs typeface="Calibri"/>
              </a:rPr>
              <a:t>NDVI from shrubs shorter than 1-meter declines with the increase of annual maximum temperature</a:t>
            </a:r>
          </a:p>
        </p:txBody>
      </p:sp>
      <p:sp>
        <p:nvSpPr>
          <p:cNvPr id="8" name="Rectangle 7">
            <a:extLst>
              <a:ext uri="{FF2B5EF4-FFF2-40B4-BE49-F238E27FC236}">
                <a16:creationId xmlns:a16="http://schemas.microsoft.com/office/drawing/2014/main" id="{7E79468C-85DC-89EB-736D-5BF0AB05E2B2}"/>
              </a:ext>
            </a:extLst>
          </p:cNvPr>
          <p:cNvSpPr/>
          <p:nvPr/>
        </p:nvSpPr>
        <p:spPr>
          <a:xfrm>
            <a:off x="483009" y="2129912"/>
            <a:ext cx="534630" cy="362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75000"/>
                    <a:lumOff val="25000"/>
                  </a:schemeClr>
                </a:solidFill>
                <a:latin typeface="Century Gothic"/>
                <a:cs typeface="Calibri"/>
              </a:rPr>
              <a:t>0.40</a:t>
            </a:r>
          </a:p>
        </p:txBody>
      </p:sp>
      <p:sp>
        <p:nvSpPr>
          <p:cNvPr id="9" name="Rectangle 8">
            <a:extLst>
              <a:ext uri="{FF2B5EF4-FFF2-40B4-BE49-F238E27FC236}">
                <a16:creationId xmlns:a16="http://schemas.microsoft.com/office/drawing/2014/main" id="{97C71292-BA29-C2AD-120E-E3E0C23AF644}"/>
              </a:ext>
            </a:extLst>
          </p:cNvPr>
          <p:cNvSpPr/>
          <p:nvPr/>
        </p:nvSpPr>
        <p:spPr>
          <a:xfrm>
            <a:off x="483008" y="2775153"/>
            <a:ext cx="534630" cy="362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lumMod val="75000"/>
                    <a:lumOff val="25000"/>
                  </a:schemeClr>
                </a:solidFill>
                <a:latin typeface="Century Gothic"/>
                <a:cs typeface="Calibri"/>
              </a:rPr>
              <a:t>0.39</a:t>
            </a:r>
          </a:p>
        </p:txBody>
      </p:sp>
      <p:sp>
        <p:nvSpPr>
          <p:cNvPr id="10" name="Rectangle 9">
            <a:extLst>
              <a:ext uri="{FF2B5EF4-FFF2-40B4-BE49-F238E27FC236}">
                <a16:creationId xmlns:a16="http://schemas.microsoft.com/office/drawing/2014/main" id="{8AC98FCF-DE3A-32C6-7B87-4C2523365BE4}"/>
              </a:ext>
            </a:extLst>
          </p:cNvPr>
          <p:cNvSpPr/>
          <p:nvPr/>
        </p:nvSpPr>
        <p:spPr>
          <a:xfrm>
            <a:off x="483009" y="3426541"/>
            <a:ext cx="534630" cy="362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lumMod val="75000"/>
                    <a:lumOff val="25000"/>
                  </a:schemeClr>
                </a:solidFill>
                <a:latin typeface="Century Gothic"/>
                <a:cs typeface="Calibri"/>
              </a:rPr>
              <a:t>0.38</a:t>
            </a:r>
          </a:p>
        </p:txBody>
      </p:sp>
      <p:sp>
        <p:nvSpPr>
          <p:cNvPr id="11" name="Rectangle 10">
            <a:extLst>
              <a:ext uri="{FF2B5EF4-FFF2-40B4-BE49-F238E27FC236}">
                <a16:creationId xmlns:a16="http://schemas.microsoft.com/office/drawing/2014/main" id="{478DA163-2F96-30C3-94BB-993D42F6D6B8}"/>
              </a:ext>
            </a:extLst>
          </p:cNvPr>
          <p:cNvSpPr/>
          <p:nvPr/>
        </p:nvSpPr>
        <p:spPr>
          <a:xfrm>
            <a:off x="483009" y="4102509"/>
            <a:ext cx="534630" cy="362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lumMod val="75000"/>
                    <a:lumOff val="25000"/>
                  </a:schemeClr>
                </a:solidFill>
                <a:latin typeface="Century Gothic"/>
                <a:cs typeface="Calibri"/>
              </a:rPr>
              <a:t>0.37</a:t>
            </a:r>
          </a:p>
        </p:txBody>
      </p:sp>
      <p:sp>
        <p:nvSpPr>
          <p:cNvPr id="12" name="Rectangle 11">
            <a:extLst>
              <a:ext uri="{FF2B5EF4-FFF2-40B4-BE49-F238E27FC236}">
                <a16:creationId xmlns:a16="http://schemas.microsoft.com/office/drawing/2014/main" id="{62747134-B693-2960-55D0-85EF1B0D4265}"/>
              </a:ext>
            </a:extLst>
          </p:cNvPr>
          <p:cNvSpPr/>
          <p:nvPr/>
        </p:nvSpPr>
        <p:spPr>
          <a:xfrm>
            <a:off x="483008" y="4772331"/>
            <a:ext cx="534630" cy="362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lumMod val="75000"/>
                    <a:lumOff val="25000"/>
                  </a:schemeClr>
                </a:solidFill>
                <a:latin typeface="Century Gothic"/>
                <a:cs typeface="Calibri"/>
              </a:rPr>
              <a:t>0.36</a:t>
            </a:r>
          </a:p>
        </p:txBody>
      </p:sp>
      <p:sp>
        <p:nvSpPr>
          <p:cNvPr id="16" name="Rectangle 15">
            <a:extLst>
              <a:ext uri="{FF2B5EF4-FFF2-40B4-BE49-F238E27FC236}">
                <a16:creationId xmlns:a16="http://schemas.microsoft.com/office/drawing/2014/main" id="{BFE8D846-7824-7D0B-53B9-D86D5E4D2A14}"/>
              </a:ext>
            </a:extLst>
          </p:cNvPr>
          <p:cNvSpPr/>
          <p:nvPr/>
        </p:nvSpPr>
        <p:spPr>
          <a:xfrm>
            <a:off x="483008" y="5417573"/>
            <a:ext cx="534630" cy="362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lumMod val="75000"/>
                    <a:lumOff val="25000"/>
                  </a:schemeClr>
                </a:solidFill>
                <a:latin typeface="Century Gothic"/>
                <a:cs typeface="Calibri"/>
              </a:rPr>
              <a:t>0.35</a:t>
            </a:r>
          </a:p>
        </p:txBody>
      </p:sp>
      <p:sp>
        <p:nvSpPr>
          <p:cNvPr id="17" name="Rectangle 16">
            <a:extLst>
              <a:ext uri="{FF2B5EF4-FFF2-40B4-BE49-F238E27FC236}">
                <a16:creationId xmlns:a16="http://schemas.microsoft.com/office/drawing/2014/main" id="{24F78A10-DE5C-A60F-34C6-0DECB5F317BF}"/>
              </a:ext>
            </a:extLst>
          </p:cNvPr>
          <p:cNvSpPr/>
          <p:nvPr/>
        </p:nvSpPr>
        <p:spPr>
          <a:xfrm>
            <a:off x="876299" y="5743267"/>
            <a:ext cx="534630" cy="362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lumMod val="75000"/>
                    <a:lumOff val="25000"/>
                  </a:schemeClr>
                </a:solidFill>
                <a:latin typeface="Century Gothic"/>
                <a:cs typeface="Calibri"/>
              </a:rPr>
              <a:t>8</a:t>
            </a:r>
          </a:p>
        </p:txBody>
      </p:sp>
      <p:sp>
        <p:nvSpPr>
          <p:cNvPr id="19" name="Rectangle 18">
            <a:extLst>
              <a:ext uri="{FF2B5EF4-FFF2-40B4-BE49-F238E27FC236}">
                <a16:creationId xmlns:a16="http://schemas.microsoft.com/office/drawing/2014/main" id="{F7863975-8ADA-91FD-A00D-8B3202E99010}"/>
              </a:ext>
            </a:extLst>
          </p:cNvPr>
          <p:cNvSpPr/>
          <p:nvPr/>
        </p:nvSpPr>
        <p:spPr>
          <a:xfrm>
            <a:off x="2043880" y="5743266"/>
            <a:ext cx="534630" cy="362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lumMod val="75000"/>
                    <a:lumOff val="25000"/>
                  </a:schemeClr>
                </a:solidFill>
                <a:latin typeface="Century Gothic"/>
                <a:cs typeface="Calibri"/>
              </a:rPr>
              <a:t>12</a:t>
            </a:r>
          </a:p>
        </p:txBody>
      </p:sp>
      <p:sp>
        <p:nvSpPr>
          <p:cNvPr id="20" name="Rectangle 19">
            <a:extLst>
              <a:ext uri="{FF2B5EF4-FFF2-40B4-BE49-F238E27FC236}">
                <a16:creationId xmlns:a16="http://schemas.microsoft.com/office/drawing/2014/main" id="{5FE532CD-DAA1-1580-735D-B00F553B1E74}"/>
              </a:ext>
            </a:extLst>
          </p:cNvPr>
          <p:cNvSpPr/>
          <p:nvPr/>
        </p:nvSpPr>
        <p:spPr>
          <a:xfrm>
            <a:off x="3303638" y="5743266"/>
            <a:ext cx="534630" cy="362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lumMod val="75000"/>
                    <a:lumOff val="25000"/>
                  </a:schemeClr>
                </a:solidFill>
                <a:latin typeface="Century Gothic"/>
                <a:cs typeface="Calibri"/>
              </a:rPr>
              <a:t>16</a:t>
            </a:r>
          </a:p>
        </p:txBody>
      </p:sp>
      <p:sp>
        <p:nvSpPr>
          <p:cNvPr id="21" name="Rectangle 20">
            <a:extLst>
              <a:ext uri="{FF2B5EF4-FFF2-40B4-BE49-F238E27FC236}">
                <a16:creationId xmlns:a16="http://schemas.microsoft.com/office/drawing/2014/main" id="{FCB84B76-852A-2AEC-7A66-8F46C9A04097}"/>
              </a:ext>
            </a:extLst>
          </p:cNvPr>
          <p:cNvSpPr/>
          <p:nvPr/>
        </p:nvSpPr>
        <p:spPr>
          <a:xfrm>
            <a:off x="4465073" y="5743267"/>
            <a:ext cx="534630" cy="362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lumMod val="75000"/>
                    <a:lumOff val="25000"/>
                  </a:schemeClr>
                </a:solidFill>
                <a:latin typeface="Century Gothic"/>
                <a:cs typeface="Calibri"/>
              </a:rPr>
              <a:t>20</a:t>
            </a:r>
          </a:p>
        </p:txBody>
      </p:sp>
      <p:sp>
        <p:nvSpPr>
          <p:cNvPr id="22" name="Rectangle 21">
            <a:extLst>
              <a:ext uri="{FF2B5EF4-FFF2-40B4-BE49-F238E27FC236}">
                <a16:creationId xmlns:a16="http://schemas.microsoft.com/office/drawing/2014/main" id="{F907278C-035F-2F0D-16F0-207644A08CF1}"/>
              </a:ext>
            </a:extLst>
          </p:cNvPr>
          <p:cNvSpPr/>
          <p:nvPr/>
        </p:nvSpPr>
        <p:spPr>
          <a:xfrm>
            <a:off x="6259460" y="1607572"/>
            <a:ext cx="534630" cy="362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lumMod val="75000"/>
                    <a:lumOff val="25000"/>
                  </a:schemeClr>
                </a:solidFill>
                <a:latin typeface="Century Gothic"/>
                <a:cs typeface="Calibri"/>
              </a:rPr>
              <a:t>0.39</a:t>
            </a:r>
          </a:p>
        </p:txBody>
      </p:sp>
      <p:sp>
        <p:nvSpPr>
          <p:cNvPr id="23" name="Rectangle 22">
            <a:extLst>
              <a:ext uri="{FF2B5EF4-FFF2-40B4-BE49-F238E27FC236}">
                <a16:creationId xmlns:a16="http://schemas.microsoft.com/office/drawing/2014/main" id="{AAE90F75-E748-1B2B-8D7D-FEC7BE4300FC}"/>
              </a:ext>
            </a:extLst>
          </p:cNvPr>
          <p:cNvSpPr/>
          <p:nvPr/>
        </p:nvSpPr>
        <p:spPr>
          <a:xfrm>
            <a:off x="6259460" y="2412589"/>
            <a:ext cx="534630" cy="362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lumMod val="75000"/>
                    <a:lumOff val="25000"/>
                  </a:schemeClr>
                </a:solidFill>
                <a:latin typeface="Century Gothic"/>
                <a:cs typeface="Calibri"/>
              </a:rPr>
              <a:t>0.38</a:t>
            </a:r>
          </a:p>
        </p:txBody>
      </p:sp>
      <p:sp>
        <p:nvSpPr>
          <p:cNvPr id="24" name="Rectangle 23">
            <a:extLst>
              <a:ext uri="{FF2B5EF4-FFF2-40B4-BE49-F238E27FC236}">
                <a16:creationId xmlns:a16="http://schemas.microsoft.com/office/drawing/2014/main" id="{00B68826-DACC-48AE-8140-99CE881EEAAB}"/>
              </a:ext>
            </a:extLst>
          </p:cNvPr>
          <p:cNvSpPr/>
          <p:nvPr/>
        </p:nvSpPr>
        <p:spPr>
          <a:xfrm>
            <a:off x="6259460" y="3193025"/>
            <a:ext cx="534630" cy="362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lumMod val="75000"/>
                    <a:lumOff val="25000"/>
                  </a:schemeClr>
                </a:solidFill>
                <a:latin typeface="Century Gothic"/>
                <a:cs typeface="Calibri"/>
              </a:rPr>
              <a:t>0.37</a:t>
            </a:r>
          </a:p>
        </p:txBody>
      </p:sp>
      <p:sp>
        <p:nvSpPr>
          <p:cNvPr id="25" name="Rectangle 24">
            <a:extLst>
              <a:ext uri="{FF2B5EF4-FFF2-40B4-BE49-F238E27FC236}">
                <a16:creationId xmlns:a16="http://schemas.microsoft.com/office/drawing/2014/main" id="{08FA8B2F-CD6C-1632-A3F3-A3D7AB35E15E}"/>
              </a:ext>
            </a:extLst>
          </p:cNvPr>
          <p:cNvSpPr/>
          <p:nvPr/>
        </p:nvSpPr>
        <p:spPr>
          <a:xfrm>
            <a:off x="6259460" y="3991895"/>
            <a:ext cx="534630" cy="362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lumMod val="75000"/>
                    <a:lumOff val="25000"/>
                  </a:schemeClr>
                </a:solidFill>
                <a:latin typeface="Century Gothic"/>
                <a:cs typeface="Calibri"/>
              </a:rPr>
              <a:t>0.36</a:t>
            </a:r>
          </a:p>
        </p:txBody>
      </p:sp>
      <p:sp>
        <p:nvSpPr>
          <p:cNvPr id="26" name="Rectangle 25">
            <a:extLst>
              <a:ext uri="{FF2B5EF4-FFF2-40B4-BE49-F238E27FC236}">
                <a16:creationId xmlns:a16="http://schemas.microsoft.com/office/drawing/2014/main" id="{644454B9-9A60-179E-2D47-2AB14D0A69AA}"/>
              </a:ext>
            </a:extLst>
          </p:cNvPr>
          <p:cNvSpPr/>
          <p:nvPr/>
        </p:nvSpPr>
        <p:spPr>
          <a:xfrm>
            <a:off x="6259460" y="4772331"/>
            <a:ext cx="534630" cy="362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lumMod val="75000"/>
                    <a:lumOff val="25000"/>
                  </a:schemeClr>
                </a:solidFill>
                <a:latin typeface="Century Gothic"/>
                <a:cs typeface="Calibri"/>
              </a:rPr>
              <a:t>0.35</a:t>
            </a:r>
          </a:p>
        </p:txBody>
      </p:sp>
      <p:sp>
        <p:nvSpPr>
          <p:cNvPr id="27" name="Rectangle 26">
            <a:extLst>
              <a:ext uri="{FF2B5EF4-FFF2-40B4-BE49-F238E27FC236}">
                <a16:creationId xmlns:a16="http://schemas.microsoft.com/office/drawing/2014/main" id="{687D6E5D-EA92-0B6F-16B0-0013E47BF025}"/>
              </a:ext>
            </a:extLst>
          </p:cNvPr>
          <p:cNvSpPr/>
          <p:nvPr/>
        </p:nvSpPr>
        <p:spPr>
          <a:xfrm>
            <a:off x="6259460" y="5558912"/>
            <a:ext cx="534630" cy="362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lumMod val="75000"/>
                    <a:lumOff val="25000"/>
                  </a:schemeClr>
                </a:solidFill>
                <a:latin typeface="Century Gothic"/>
                <a:cs typeface="Calibri"/>
              </a:rPr>
              <a:t>0.34</a:t>
            </a:r>
          </a:p>
        </p:txBody>
      </p:sp>
      <p:sp>
        <p:nvSpPr>
          <p:cNvPr id="28" name="Rectangle 27">
            <a:extLst>
              <a:ext uri="{FF2B5EF4-FFF2-40B4-BE49-F238E27FC236}">
                <a16:creationId xmlns:a16="http://schemas.microsoft.com/office/drawing/2014/main" id="{65C5E63F-B707-3259-7BEC-C3961A4654BF}"/>
              </a:ext>
            </a:extLst>
          </p:cNvPr>
          <p:cNvSpPr/>
          <p:nvPr/>
        </p:nvSpPr>
        <p:spPr>
          <a:xfrm>
            <a:off x="7605251" y="5835444"/>
            <a:ext cx="534630" cy="362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lumMod val="75000"/>
                    <a:lumOff val="25000"/>
                  </a:schemeClr>
                </a:solidFill>
                <a:latin typeface="Century Gothic"/>
                <a:cs typeface="Calibri"/>
              </a:rPr>
              <a:t>12</a:t>
            </a:r>
          </a:p>
        </p:txBody>
      </p:sp>
      <p:sp>
        <p:nvSpPr>
          <p:cNvPr id="29" name="Rectangle 28">
            <a:extLst>
              <a:ext uri="{FF2B5EF4-FFF2-40B4-BE49-F238E27FC236}">
                <a16:creationId xmlns:a16="http://schemas.microsoft.com/office/drawing/2014/main" id="{B6EF23B9-748D-2802-93E4-91A16EB5924C}"/>
              </a:ext>
            </a:extLst>
          </p:cNvPr>
          <p:cNvSpPr/>
          <p:nvPr/>
        </p:nvSpPr>
        <p:spPr>
          <a:xfrm>
            <a:off x="8926460" y="5835444"/>
            <a:ext cx="534630" cy="362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lumMod val="75000"/>
                    <a:lumOff val="25000"/>
                  </a:schemeClr>
                </a:solidFill>
                <a:latin typeface="Century Gothic"/>
                <a:cs typeface="Calibri"/>
              </a:rPr>
              <a:t>16</a:t>
            </a:r>
          </a:p>
        </p:txBody>
      </p:sp>
      <p:sp>
        <p:nvSpPr>
          <p:cNvPr id="30" name="Rectangle 29">
            <a:extLst>
              <a:ext uri="{FF2B5EF4-FFF2-40B4-BE49-F238E27FC236}">
                <a16:creationId xmlns:a16="http://schemas.microsoft.com/office/drawing/2014/main" id="{69F244B2-3452-6CC0-5152-C2121EE2A367}"/>
              </a:ext>
            </a:extLst>
          </p:cNvPr>
          <p:cNvSpPr/>
          <p:nvPr/>
        </p:nvSpPr>
        <p:spPr>
          <a:xfrm>
            <a:off x="10198509" y="5835444"/>
            <a:ext cx="534630" cy="362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lumMod val="75000"/>
                    <a:lumOff val="25000"/>
                  </a:schemeClr>
                </a:solidFill>
                <a:latin typeface="Century Gothic"/>
                <a:cs typeface="Calibri"/>
              </a:rPr>
              <a:t>20</a:t>
            </a:r>
          </a:p>
        </p:txBody>
      </p:sp>
      <p:sp>
        <p:nvSpPr>
          <p:cNvPr id="31" name="Rectangle 30">
            <a:extLst>
              <a:ext uri="{FF2B5EF4-FFF2-40B4-BE49-F238E27FC236}">
                <a16:creationId xmlns:a16="http://schemas.microsoft.com/office/drawing/2014/main" id="{3505E5BC-FE04-D549-1E95-5669F8383A00}"/>
              </a:ext>
            </a:extLst>
          </p:cNvPr>
          <p:cNvSpPr/>
          <p:nvPr/>
        </p:nvSpPr>
        <p:spPr>
          <a:xfrm>
            <a:off x="11433686" y="5835444"/>
            <a:ext cx="534630" cy="362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lumMod val="75000"/>
                    <a:lumOff val="25000"/>
                  </a:schemeClr>
                </a:solidFill>
                <a:latin typeface="Century Gothic"/>
                <a:cs typeface="Calibri"/>
              </a:rPr>
              <a:t>24</a:t>
            </a:r>
            <a:endParaRPr lang="en-US"/>
          </a:p>
        </p:txBody>
      </p:sp>
      <p:sp>
        <p:nvSpPr>
          <p:cNvPr id="32" name="Rectangle 31">
            <a:extLst>
              <a:ext uri="{FF2B5EF4-FFF2-40B4-BE49-F238E27FC236}">
                <a16:creationId xmlns:a16="http://schemas.microsoft.com/office/drawing/2014/main" id="{82E3CBB3-52FA-BC7B-B8EA-AA17D792E23E}"/>
              </a:ext>
            </a:extLst>
          </p:cNvPr>
          <p:cNvSpPr/>
          <p:nvPr/>
        </p:nvSpPr>
        <p:spPr>
          <a:xfrm>
            <a:off x="7770017" y="2251470"/>
            <a:ext cx="500064" cy="345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1419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D46337BE-31D1-09D5-0685-E0301DA475DB}"/>
              </a:ext>
            </a:extLst>
          </p:cNvPr>
          <p:cNvPicPr>
            <a:picLocks noChangeAspect="1"/>
          </p:cNvPicPr>
          <p:nvPr/>
        </p:nvPicPr>
        <p:blipFill>
          <a:blip r:embed="rId3"/>
          <a:stretch>
            <a:fillRect/>
          </a:stretch>
        </p:blipFill>
        <p:spPr>
          <a:xfrm>
            <a:off x="5422512" y="1017655"/>
            <a:ext cx="6236207" cy="4818888"/>
          </a:xfrm>
          <a:prstGeom prst="rect">
            <a:avLst/>
          </a:prstGeom>
        </p:spPr>
      </p:pic>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CA47A"/>
                </a:solidFill>
                <a:latin typeface="Century Gothic"/>
              </a:rPr>
              <a:t>STUDY AREA AND PERIOD</a:t>
            </a:r>
            <a:endParaRPr lang="en-US"/>
          </a:p>
        </p:txBody>
      </p:sp>
      <p:sp>
        <p:nvSpPr>
          <p:cNvPr id="10" name="Text Placeholder 5"/>
          <p:cNvSpPr txBox="1">
            <a:spLocks/>
          </p:cNvSpPr>
          <p:nvPr/>
        </p:nvSpPr>
        <p:spPr>
          <a:xfrm>
            <a:off x="688509" y="879385"/>
            <a:ext cx="4201197" cy="234435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6CA47A"/>
              </a:buClr>
              <a:buFont typeface="Webdings" panose="05030102010509060703" pitchFamily="18" charset="2"/>
              <a:buChar char="4"/>
            </a:pPr>
            <a:r>
              <a:rPr lang="en-US" sz="1800" dirty="0">
                <a:solidFill>
                  <a:schemeClr val="tx1">
                    <a:lumMod val="75000"/>
                    <a:lumOff val="25000"/>
                  </a:schemeClr>
                </a:solidFill>
                <a:latin typeface="Century Gothic"/>
              </a:rPr>
              <a:t>Grand Valley, Colorado</a:t>
            </a:r>
          </a:p>
          <a:p>
            <a:pPr lvl="1">
              <a:lnSpc>
                <a:spcPct val="100000"/>
              </a:lnSpc>
              <a:spcBef>
                <a:spcPts val="0"/>
              </a:spcBef>
              <a:spcAft>
                <a:spcPts val="600"/>
              </a:spcAft>
              <a:buClr>
                <a:srgbClr val="6CA47A"/>
              </a:buClr>
              <a:buFont typeface="Webdings,Sans-Serif" panose="05030102010509060703" pitchFamily="18" charset="2"/>
              <a:buChar char="4"/>
            </a:pPr>
            <a:r>
              <a:rPr lang="en-US" sz="1400" dirty="0">
                <a:solidFill>
                  <a:schemeClr val="tx1">
                    <a:lumMod val="75000"/>
                    <a:lumOff val="25000"/>
                  </a:schemeClr>
                </a:solidFill>
                <a:latin typeface="Century Gothic"/>
                <a:ea typeface="+mn-lt"/>
                <a:cs typeface="+mn-lt"/>
              </a:rPr>
              <a:t>Colorado National Monument (CNM)</a:t>
            </a:r>
          </a:p>
          <a:p>
            <a:pPr lvl="1">
              <a:lnSpc>
                <a:spcPct val="100000"/>
              </a:lnSpc>
              <a:spcBef>
                <a:spcPts val="0"/>
              </a:spcBef>
              <a:spcAft>
                <a:spcPts val="600"/>
              </a:spcAft>
              <a:buClr>
                <a:srgbClr val="6CA47A"/>
              </a:buClr>
              <a:buFont typeface="Webdings,Sans-Serif" panose="05030102010509060703" pitchFamily="18" charset="2"/>
              <a:buChar char="4"/>
            </a:pPr>
            <a:r>
              <a:rPr lang="en-US" sz="1400" dirty="0">
                <a:solidFill>
                  <a:schemeClr val="tx1">
                    <a:lumMod val="75000"/>
                    <a:lumOff val="25000"/>
                  </a:schemeClr>
                </a:solidFill>
                <a:latin typeface="Century Gothic"/>
                <a:cs typeface="Calibri"/>
              </a:rPr>
              <a:t>McInnis Canyons National Conservation Area (MCNCA)</a:t>
            </a:r>
          </a:p>
          <a:p>
            <a:pPr lvl="1">
              <a:lnSpc>
                <a:spcPct val="100000"/>
              </a:lnSpc>
              <a:spcBef>
                <a:spcPts val="0"/>
              </a:spcBef>
              <a:spcAft>
                <a:spcPts val="600"/>
              </a:spcAft>
              <a:buClr>
                <a:srgbClr val="6CA47A"/>
              </a:buClr>
              <a:buFont typeface="Webdings,Sans-Serif" panose="05030102010509060703" pitchFamily="18" charset="2"/>
              <a:buChar char="4"/>
            </a:pPr>
            <a:r>
              <a:rPr lang="en-US" sz="1400" dirty="0">
                <a:solidFill>
                  <a:schemeClr val="tx1">
                    <a:lumMod val="75000"/>
                    <a:lumOff val="25000"/>
                  </a:schemeClr>
                </a:solidFill>
                <a:latin typeface="Century Gothic"/>
                <a:cs typeface="Calibri"/>
              </a:rPr>
              <a:t>Dominguez-Escalante National Conservation Area (DENCA)</a:t>
            </a:r>
          </a:p>
          <a:p>
            <a:pPr marL="342900" indent="-342900">
              <a:lnSpc>
                <a:spcPct val="100000"/>
              </a:lnSpc>
              <a:spcBef>
                <a:spcPts val="0"/>
              </a:spcBef>
              <a:spcAft>
                <a:spcPts val="600"/>
              </a:spcAft>
              <a:buClr>
                <a:srgbClr val="6CA47A"/>
              </a:buClr>
              <a:buFont typeface="Webdings" panose="05030102010509060703" pitchFamily="18" charset="2"/>
              <a:buChar char="4"/>
            </a:pPr>
            <a:r>
              <a:rPr lang="en-US" sz="1800" dirty="0">
                <a:solidFill>
                  <a:schemeClr val="tx1">
                    <a:lumMod val="75000"/>
                    <a:lumOff val="25000"/>
                  </a:schemeClr>
                </a:solidFill>
                <a:latin typeface="Century Gothic"/>
              </a:rPr>
              <a:t>Historical: 1985–2020</a:t>
            </a:r>
          </a:p>
          <a:p>
            <a:pPr marL="342900" indent="-342900">
              <a:lnSpc>
                <a:spcPct val="100000"/>
              </a:lnSpc>
              <a:spcBef>
                <a:spcPts val="0"/>
              </a:spcBef>
              <a:spcAft>
                <a:spcPts val="600"/>
              </a:spcAft>
              <a:buClr>
                <a:srgbClr val="6CA47A"/>
              </a:buClr>
              <a:buFont typeface="Webdings" panose="05030102010509060703" pitchFamily="18" charset="2"/>
              <a:buChar char="4"/>
            </a:pPr>
            <a:r>
              <a:rPr lang="en-US" sz="1800" dirty="0">
                <a:solidFill>
                  <a:schemeClr val="tx1">
                    <a:lumMod val="75000"/>
                    <a:lumOff val="25000"/>
                  </a:schemeClr>
                </a:solidFill>
                <a:latin typeface="Century Gothic"/>
              </a:rPr>
              <a:t>Forecasted: 2025, 2030, 2040</a:t>
            </a:r>
          </a:p>
        </p:txBody>
      </p:sp>
      <p:pic>
        <p:nvPicPr>
          <p:cNvPr id="3" name="Picture 4" descr="A picture containing grass, outdoor, sky, nature&#10;&#10;Description automatically generated">
            <a:extLst>
              <a:ext uri="{FF2B5EF4-FFF2-40B4-BE49-F238E27FC236}">
                <a16:creationId xmlns:a16="http://schemas.microsoft.com/office/drawing/2014/main" id="{303040DB-0A69-FD52-33E6-E69EAB5B6FDA}"/>
              </a:ext>
            </a:extLst>
          </p:cNvPr>
          <p:cNvPicPr>
            <a:picLocks noChangeAspect="1"/>
          </p:cNvPicPr>
          <p:nvPr/>
        </p:nvPicPr>
        <p:blipFill>
          <a:blip r:embed="rId4"/>
          <a:stretch>
            <a:fillRect/>
          </a:stretch>
        </p:blipFill>
        <p:spPr>
          <a:xfrm>
            <a:off x="661364" y="3354674"/>
            <a:ext cx="4246351" cy="2817255"/>
          </a:xfrm>
          <a:prstGeom prst="rect">
            <a:avLst/>
          </a:prstGeom>
          <a:ln>
            <a:noFill/>
          </a:ln>
          <a:effectLst>
            <a:outerShdw blurRad="190500" algn="tl" rotWithShape="0">
              <a:srgbClr val="000000">
                <a:alpha val="70000"/>
              </a:srgbClr>
            </a:outerShdw>
          </a:effectLst>
        </p:spPr>
      </p:pic>
      <p:sp>
        <p:nvSpPr>
          <p:cNvPr id="5" name="Text Placeholder 4">
            <a:extLst>
              <a:ext uri="{FF2B5EF4-FFF2-40B4-BE49-F238E27FC236}">
                <a16:creationId xmlns:a16="http://schemas.microsoft.com/office/drawing/2014/main" id="{C24BE0F4-47D4-367D-089F-34E2E14AFEB3}"/>
              </a:ext>
            </a:extLst>
          </p:cNvPr>
          <p:cNvSpPr txBox="1">
            <a:spLocks/>
          </p:cNvSpPr>
          <p:nvPr/>
        </p:nvSpPr>
        <p:spPr>
          <a:xfrm>
            <a:off x="266700" y="6332098"/>
            <a:ext cx="5723211" cy="366004"/>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kumimoji="0" lang="en-US" i="0" u="none" strike="noStrike" kern="1200" cap="none" spc="0" normalizeH="0" baseline="0" noProof="0">
                <a:ln>
                  <a:noFill/>
                </a:ln>
                <a:solidFill>
                  <a:schemeClr val="tx1">
                    <a:lumMod val="75000"/>
                    <a:lumOff val="25000"/>
                  </a:schemeClr>
                </a:solidFill>
                <a:effectLst/>
                <a:uLnTx/>
                <a:uFillTx/>
                <a:latin typeface="Century Gothic"/>
              </a:rPr>
              <a:t>Image Credits:</a:t>
            </a:r>
            <a:r>
              <a:rPr lang="en-US">
                <a:solidFill>
                  <a:schemeClr val="tx1">
                    <a:lumMod val="75000"/>
                    <a:lumOff val="25000"/>
                  </a:schemeClr>
                </a:solidFill>
                <a:latin typeface="Century Gothic"/>
              </a:rPr>
              <a:t> BLM, McInnis Canyons National Conservation Area (2022) </a:t>
            </a:r>
            <a:endParaRPr lang="en-US">
              <a:solidFill>
                <a:schemeClr val="tx1">
                  <a:lumMod val="75000"/>
                  <a:lumOff val="25000"/>
                </a:schemeClr>
              </a:solidFill>
            </a:endParaRPr>
          </a:p>
        </p:txBody>
      </p:sp>
      <p:pic>
        <p:nvPicPr>
          <p:cNvPr id="23" name="Picture 22" descr="A picture containing diagram&#10;&#10;Description automatically generated">
            <a:extLst>
              <a:ext uri="{FF2B5EF4-FFF2-40B4-BE49-F238E27FC236}">
                <a16:creationId xmlns:a16="http://schemas.microsoft.com/office/drawing/2014/main" id="{930E82AD-662C-6816-BB1D-747CEAE10275}"/>
              </a:ext>
            </a:extLst>
          </p:cNvPr>
          <p:cNvPicPr>
            <a:picLocks noChangeAspect="1"/>
          </p:cNvPicPr>
          <p:nvPr/>
        </p:nvPicPr>
        <p:blipFill>
          <a:blip r:embed="rId5"/>
          <a:stretch>
            <a:fillRect/>
          </a:stretch>
        </p:blipFill>
        <p:spPr>
          <a:xfrm>
            <a:off x="9615977" y="3516550"/>
            <a:ext cx="2055563" cy="2323212"/>
          </a:xfrm>
          <a:prstGeom prst="rect">
            <a:avLst/>
          </a:prstGeom>
        </p:spPr>
      </p:pic>
      <p:sp>
        <p:nvSpPr>
          <p:cNvPr id="24" name="Rectangle 23">
            <a:extLst>
              <a:ext uri="{FF2B5EF4-FFF2-40B4-BE49-F238E27FC236}">
                <a16:creationId xmlns:a16="http://schemas.microsoft.com/office/drawing/2014/main" id="{A8E88847-47A7-B9E6-CCF9-4809F9D914BA}"/>
              </a:ext>
            </a:extLst>
          </p:cNvPr>
          <p:cNvSpPr/>
          <p:nvPr/>
        </p:nvSpPr>
        <p:spPr>
          <a:xfrm>
            <a:off x="10082326" y="3868136"/>
            <a:ext cx="1460352" cy="594873"/>
          </a:xfrm>
          <a:prstGeom prst="rect">
            <a:avLst/>
          </a:prstGeom>
          <a:solidFill>
            <a:srgbClr val="E0DEDE"/>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400">
                <a:solidFill>
                  <a:schemeClr val="tx1">
                    <a:lumMod val="75000"/>
                    <a:lumOff val="25000"/>
                  </a:schemeClr>
                </a:solidFill>
                <a:latin typeface="Century Gothic"/>
                <a:cs typeface="Calibri"/>
              </a:rPr>
              <a:t>Colorado National Monument</a:t>
            </a:r>
            <a:endParaRPr lang="en-US" sz="1400">
              <a:solidFill>
                <a:schemeClr val="tx1">
                  <a:lumMod val="75000"/>
                  <a:lumOff val="25000"/>
                </a:schemeClr>
              </a:solidFill>
              <a:cs typeface="Calibri"/>
            </a:endParaRPr>
          </a:p>
        </p:txBody>
      </p:sp>
      <p:sp>
        <p:nvSpPr>
          <p:cNvPr id="25" name="Rectangle 24">
            <a:extLst>
              <a:ext uri="{FF2B5EF4-FFF2-40B4-BE49-F238E27FC236}">
                <a16:creationId xmlns:a16="http://schemas.microsoft.com/office/drawing/2014/main" id="{537B4361-2AB1-F746-8CCF-3D7B8062027A}"/>
              </a:ext>
            </a:extLst>
          </p:cNvPr>
          <p:cNvSpPr/>
          <p:nvPr/>
        </p:nvSpPr>
        <p:spPr>
          <a:xfrm>
            <a:off x="10127529" y="4510811"/>
            <a:ext cx="1544301" cy="507107"/>
          </a:xfrm>
          <a:prstGeom prst="rect">
            <a:avLst/>
          </a:prstGeom>
          <a:solidFill>
            <a:srgbClr val="E0DEDE"/>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400">
                <a:solidFill>
                  <a:schemeClr val="tx1">
                    <a:lumMod val="75000"/>
                    <a:lumOff val="25000"/>
                  </a:schemeClr>
                </a:solidFill>
                <a:latin typeface="Century Gothic"/>
                <a:cs typeface="Calibri"/>
              </a:rPr>
              <a:t>Dominguez-Escalante NCA</a:t>
            </a:r>
            <a:endParaRPr lang="en-US" sz="1400">
              <a:solidFill>
                <a:schemeClr val="tx1">
                  <a:lumMod val="75000"/>
                  <a:lumOff val="25000"/>
                </a:schemeClr>
              </a:solidFill>
              <a:cs typeface="Calibri"/>
            </a:endParaRPr>
          </a:p>
        </p:txBody>
      </p:sp>
      <p:sp>
        <p:nvSpPr>
          <p:cNvPr id="26" name="Rectangle 25">
            <a:extLst>
              <a:ext uri="{FF2B5EF4-FFF2-40B4-BE49-F238E27FC236}">
                <a16:creationId xmlns:a16="http://schemas.microsoft.com/office/drawing/2014/main" id="{CBF9DB6B-4955-D479-02D0-02764E4DE308}"/>
              </a:ext>
            </a:extLst>
          </p:cNvPr>
          <p:cNvSpPr/>
          <p:nvPr/>
        </p:nvSpPr>
        <p:spPr>
          <a:xfrm>
            <a:off x="10127531" y="5014872"/>
            <a:ext cx="1535813" cy="435058"/>
          </a:xfrm>
          <a:prstGeom prst="rect">
            <a:avLst/>
          </a:prstGeom>
          <a:solidFill>
            <a:srgbClr val="E0DEDE"/>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400">
                <a:solidFill>
                  <a:schemeClr val="tx1">
                    <a:lumMod val="75000"/>
                    <a:lumOff val="25000"/>
                  </a:schemeClr>
                </a:solidFill>
                <a:latin typeface="Century Gothic"/>
                <a:cs typeface="Calibri"/>
              </a:rPr>
              <a:t>McInnis Canyons NCA</a:t>
            </a:r>
            <a:endParaRPr lang="en-US" sz="1400">
              <a:solidFill>
                <a:schemeClr val="tx1">
                  <a:lumMod val="75000"/>
                  <a:lumOff val="25000"/>
                </a:schemeClr>
              </a:solidFill>
              <a:cs typeface="Calibri"/>
            </a:endParaRPr>
          </a:p>
        </p:txBody>
      </p:sp>
      <p:sp>
        <p:nvSpPr>
          <p:cNvPr id="27" name="Rectangle 26">
            <a:extLst>
              <a:ext uri="{FF2B5EF4-FFF2-40B4-BE49-F238E27FC236}">
                <a16:creationId xmlns:a16="http://schemas.microsoft.com/office/drawing/2014/main" id="{9D6D0169-0B71-5741-140E-9A2C744D605D}"/>
              </a:ext>
            </a:extLst>
          </p:cNvPr>
          <p:cNvSpPr/>
          <p:nvPr/>
        </p:nvSpPr>
        <p:spPr>
          <a:xfrm>
            <a:off x="10127733" y="5461014"/>
            <a:ext cx="1458521" cy="301278"/>
          </a:xfrm>
          <a:prstGeom prst="rect">
            <a:avLst/>
          </a:prstGeom>
          <a:solidFill>
            <a:srgbClr val="E0DEDE"/>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400">
                <a:solidFill>
                  <a:schemeClr val="tx1">
                    <a:lumMod val="75000"/>
                    <a:lumOff val="25000"/>
                  </a:schemeClr>
                </a:solidFill>
                <a:latin typeface="Century Gothic"/>
                <a:cs typeface="Calibri"/>
              </a:rPr>
              <a:t>Study Extent</a:t>
            </a:r>
            <a:endParaRPr lang="en-US" sz="1400">
              <a:solidFill>
                <a:schemeClr val="tx1">
                  <a:lumMod val="75000"/>
                  <a:lumOff val="25000"/>
                </a:schemeClr>
              </a:solidFill>
              <a:cs typeface="Calibri"/>
            </a:endParaRPr>
          </a:p>
        </p:txBody>
      </p:sp>
      <p:sp>
        <p:nvSpPr>
          <p:cNvPr id="28" name="Rectangle 27">
            <a:extLst>
              <a:ext uri="{FF2B5EF4-FFF2-40B4-BE49-F238E27FC236}">
                <a16:creationId xmlns:a16="http://schemas.microsoft.com/office/drawing/2014/main" id="{7E6B64BA-E247-2CBE-F841-FDB0BB89D063}"/>
              </a:ext>
            </a:extLst>
          </p:cNvPr>
          <p:cNvSpPr/>
          <p:nvPr/>
        </p:nvSpPr>
        <p:spPr>
          <a:xfrm>
            <a:off x="9651318" y="3517432"/>
            <a:ext cx="1543446" cy="307328"/>
          </a:xfrm>
          <a:prstGeom prst="rect">
            <a:avLst/>
          </a:prstGeom>
          <a:solidFill>
            <a:srgbClr val="E0DEDE"/>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400" b="1">
                <a:solidFill>
                  <a:schemeClr val="tx1">
                    <a:lumMod val="75000"/>
                    <a:lumOff val="25000"/>
                  </a:schemeClr>
                </a:solidFill>
                <a:latin typeface="Century Gothic"/>
                <a:cs typeface="Calibri"/>
              </a:rPr>
              <a:t>Study Area</a:t>
            </a:r>
            <a:endParaRPr lang="en-US" sz="1400" b="1">
              <a:solidFill>
                <a:schemeClr val="tx1">
                  <a:lumMod val="75000"/>
                  <a:lumOff val="25000"/>
                </a:schemeClr>
              </a:solidFill>
              <a:cs typeface="Calibri"/>
            </a:endParaRPr>
          </a:p>
        </p:txBody>
      </p:sp>
      <p:grpSp>
        <p:nvGrpSpPr>
          <p:cNvPr id="34" name="Group 33">
            <a:extLst>
              <a:ext uri="{FF2B5EF4-FFF2-40B4-BE49-F238E27FC236}">
                <a16:creationId xmlns:a16="http://schemas.microsoft.com/office/drawing/2014/main" id="{6D1146ED-B910-2188-A94F-BE005BDDE024}"/>
              </a:ext>
            </a:extLst>
          </p:cNvPr>
          <p:cNvGrpSpPr/>
          <p:nvPr/>
        </p:nvGrpSpPr>
        <p:grpSpPr>
          <a:xfrm>
            <a:off x="5543549" y="5426317"/>
            <a:ext cx="2147108" cy="304069"/>
            <a:chOff x="5543549" y="5426317"/>
            <a:chExt cx="2147108" cy="304069"/>
          </a:xfrm>
        </p:grpSpPr>
        <p:sp>
          <p:nvSpPr>
            <p:cNvPr id="29" name="Rectangle 28">
              <a:extLst>
                <a:ext uri="{FF2B5EF4-FFF2-40B4-BE49-F238E27FC236}">
                  <a16:creationId xmlns:a16="http://schemas.microsoft.com/office/drawing/2014/main" id="{09DD6572-AC3A-70B2-2DEE-452890876DE1}"/>
                </a:ext>
              </a:extLst>
            </p:cNvPr>
            <p:cNvSpPr/>
            <p:nvPr/>
          </p:nvSpPr>
          <p:spPr>
            <a:xfrm>
              <a:off x="5572857" y="5451962"/>
              <a:ext cx="179510" cy="1428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75000"/>
                      <a:lumOff val="25000"/>
                    </a:schemeClr>
                  </a:solidFill>
                  <a:latin typeface="Century Gothic"/>
                  <a:cs typeface="Calibri"/>
                </a:rPr>
                <a:t>0</a:t>
              </a:r>
            </a:p>
          </p:txBody>
        </p:sp>
        <p:sp>
          <p:nvSpPr>
            <p:cNvPr id="30" name="Rectangle 29">
              <a:extLst>
                <a:ext uri="{FF2B5EF4-FFF2-40B4-BE49-F238E27FC236}">
                  <a16:creationId xmlns:a16="http://schemas.microsoft.com/office/drawing/2014/main" id="{65024089-D309-F37F-E028-2255DBDF166B}"/>
                </a:ext>
              </a:extLst>
            </p:cNvPr>
            <p:cNvSpPr/>
            <p:nvPr/>
          </p:nvSpPr>
          <p:spPr>
            <a:xfrm>
              <a:off x="5752367" y="5426317"/>
              <a:ext cx="575162" cy="194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lumMod val="75000"/>
                      <a:lumOff val="25000"/>
                    </a:schemeClr>
                  </a:solidFill>
                  <a:latin typeface="Century Gothic"/>
                  <a:cs typeface="Calibri"/>
                </a:rPr>
                <a:t>12.5</a:t>
              </a:r>
            </a:p>
          </p:txBody>
        </p:sp>
        <p:sp>
          <p:nvSpPr>
            <p:cNvPr id="31" name="Rectangle 30">
              <a:extLst>
                <a:ext uri="{FF2B5EF4-FFF2-40B4-BE49-F238E27FC236}">
                  <a16:creationId xmlns:a16="http://schemas.microsoft.com/office/drawing/2014/main" id="{F5D23ECA-D080-0035-FF3F-2A0D3F5C7D18}"/>
                </a:ext>
              </a:extLst>
            </p:cNvPr>
            <p:cNvSpPr/>
            <p:nvPr/>
          </p:nvSpPr>
          <p:spPr>
            <a:xfrm>
              <a:off x="6217625" y="5451961"/>
              <a:ext cx="424961" cy="142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lumMod val="75000"/>
                      <a:lumOff val="25000"/>
                    </a:schemeClr>
                  </a:solidFill>
                  <a:latin typeface="Century Gothic"/>
                  <a:cs typeface="Calibri"/>
                </a:rPr>
                <a:t>25</a:t>
              </a:r>
            </a:p>
          </p:txBody>
        </p:sp>
        <p:sp>
          <p:nvSpPr>
            <p:cNvPr id="32" name="Rectangle 31">
              <a:extLst>
                <a:ext uri="{FF2B5EF4-FFF2-40B4-BE49-F238E27FC236}">
                  <a16:creationId xmlns:a16="http://schemas.microsoft.com/office/drawing/2014/main" id="{DC25A836-A3B7-E948-C646-39E0C51D3147}"/>
                </a:ext>
              </a:extLst>
            </p:cNvPr>
            <p:cNvSpPr/>
            <p:nvPr/>
          </p:nvSpPr>
          <p:spPr>
            <a:xfrm>
              <a:off x="6928657" y="5451961"/>
              <a:ext cx="762000" cy="157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solidFill>
                    <a:schemeClr val="tx1">
                      <a:lumMod val="75000"/>
                      <a:lumOff val="25000"/>
                    </a:schemeClr>
                  </a:solidFill>
                  <a:latin typeface="Century Gothic"/>
                  <a:cs typeface="Calibri"/>
                </a:rPr>
                <a:t>50 mi</a:t>
              </a:r>
            </a:p>
          </p:txBody>
        </p:sp>
        <p:sp>
          <p:nvSpPr>
            <p:cNvPr id="33" name="Rectangle 32">
              <a:extLst>
                <a:ext uri="{FF2B5EF4-FFF2-40B4-BE49-F238E27FC236}">
                  <a16:creationId xmlns:a16="http://schemas.microsoft.com/office/drawing/2014/main" id="{339D5E29-0249-DF72-8A20-8460AD9F57C2}"/>
                </a:ext>
              </a:extLst>
            </p:cNvPr>
            <p:cNvSpPr/>
            <p:nvPr/>
          </p:nvSpPr>
          <p:spPr>
            <a:xfrm>
              <a:off x="5543549" y="5429981"/>
              <a:ext cx="2014903" cy="3004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12476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CA47A"/>
                </a:solidFill>
                <a:latin typeface="Century Gothic"/>
              </a:rPr>
              <a:t>OBJECTIVES</a:t>
            </a:r>
          </a:p>
        </p:txBody>
      </p:sp>
      <p:sp>
        <p:nvSpPr>
          <p:cNvPr id="10" name="Text Placeholder 5"/>
          <p:cNvSpPr txBox="1">
            <a:spLocks/>
          </p:cNvSpPr>
          <p:nvPr/>
        </p:nvSpPr>
        <p:spPr>
          <a:xfrm>
            <a:off x="528735" y="1051450"/>
            <a:ext cx="4201197"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6CA47A"/>
              </a:buClr>
              <a:buFont typeface="Webdings" panose="05030102010509060703" pitchFamily="18" charset="2"/>
              <a:buChar char="4"/>
            </a:pPr>
            <a:endParaRPr lang="en-US" sz="1800">
              <a:solidFill>
                <a:schemeClr val="tx1">
                  <a:lumMod val="75000"/>
                  <a:lumOff val="25000"/>
                </a:schemeClr>
              </a:solidFill>
              <a:latin typeface="Century Gothic"/>
            </a:endParaRPr>
          </a:p>
        </p:txBody>
      </p:sp>
      <p:pic>
        <p:nvPicPr>
          <p:cNvPr id="7" name="Graphic 7" descr="Cmd Terminal with solid fill">
            <a:extLst>
              <a:ext uri="{FF2B5EF4-FFF2-40B4-BE49-F238E27FC236}">
                <a16:creationId xmlns:a16="http://schemas.microsoft.com/office/drawing/2014/main" id="{60EC32EA-ECC3-1BFC-C5C5-CD4E3093AF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75403" y="2427643"/>
            <a:ext cx="1982771" cy="1998481"/>
          </a:xfrm>
          <a:prstGeom prst="rect">
            <a:avLst/>
          </a:prstGeom>
        </p:spPr>
      </p:pic>
      <p:sp>
        <p:nvSpPr>
          <p:cNvPr id="8" name="TextBox 7">
            <a:extLst>
              <a:ext uri="{FF2B5EF4-FFF2-40B4-BE49-F238E27FC236}">
                <a16:creationId xmlns:a16="http://schemas.microsoft.com/office/drawing/2014/main" id="{51DA69FA-53F5-9E80-8026-68CF8DC34AC9}"/>
              </a:ext>
            </a:extLst>
          </p:cNvPr>
          <p:cNvSpPr txBox="1"/>
          <p:nvPr/>
        </p:nvSpPr>
        <p:spPr>
          <a:xfrm>
            <a:off x="4048812" y="2949829"/>
            <a:ext cx="744089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6CA47A"/>
                </a:solidFill>
                <a:latin typeface="Century Gothic"/>
              </a:rPr>
              <a:t>Forecast</a:t>
            </a:r>
          </a:p>
          <a:p>
            <a:r>
              <a:rPr lang="en-US" sz="2800">
                <a:solidFill>
                  <a:schemeClr val="tx1">
                    <a:lumMod val="75000"/>
                    <a:lumOff val="25000"/>
                  </a:schemeClr>
                </a:solidFill>
                <a:latin typeface="Century Gothic"/>
              </a:rPr>
              <a:t>future </a:t>
            </a:r>
            <a:r>
              <a:rPr lang="en-US" sz="2800">
                <a:solidFill>
                  <a:schemeClr val="tx1">
                    <a:lumMod val="75000"/>
                    <a:lumOff val="25000"/>
                  </a:schemeClr>
                </a:solidFill>
                <a:latin typeface="Century Gothic"/>
                <a:cs typeface="Calibri"/>
              </a:rPr>
              <a:t>landcover</a:t>
            </a:r>
            <a:r>
              <a:rPr lang="en-US" sz="2800">
                <a:solidFill>
                  <a:schemeClr val="tx1">
                    <a:lumMod val="75000"/>
                    <a:lumOff val="25000"/>
                  </a:schemeClr>
                </a:solidFill>
                <a:latin typeface="Century Gothic"/>
                <a:ea typeface="+mn-lt"/>
                <a:cs typeface="+mn-lt"/>
              </a:rPr>
              <a:t> changes</a:t>
            </a:r>
            <a:endParaRPr lang="en-US" sz="2800">
              <a:solidFill>
                <a:schemeClr val="tx1">
                  <a:lumMod val="75000"/>
                  <a:lumOff val="25000"/>
                </a:schemeClr>
              </a:solidFill>
              <a:latin typeface="Century Gothic"/>
              <a:cs typeface="Calibri"/>
            </a:endParaRPr>
          </a:p>
        </p:txBody>
      </p:sp>
      <p:pic>
        <p:nvPicPr>
          <p:cNvPr id="9" name="Graphic 10" descr="Checkmark with solid fill">
            <a:extLst>
              <a:ext uri="{FF2B5EF4-FFF2-40B4-BE49-F238E27FC236}">
                <a16:creationId xmlns:a16="http://schemas.microsoft.com/office/drawing/2014/main" id="{E65EBF06-687B-FFEC-9AA1-BF62E5B17F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56084" y="803041"/>
            <a:ext cx="1621409" cy="1621409"/>
          </a:xfrm>
          <a:prstGeom prst="rect">
            <a:avLst/>
          </a:prstGeom>
        </p:spPr>
      </p:pic>
      <p:sp>
        <p:nvSpPr>
          <p:cNvPr id="11" name="TextBox 10">
            <a:extLst>
              <a:ext uri="{FF2B5EF4-FFF2-40B4-BE49-F238E27FC236}">
                <a16:creationId xmlns:a16="http://schemas.microsoft.com/office/drawing/2014/main" id="{0D817BAC-C01E-077A-D589-2DE400569D98}"/>
              </a:ext>
            </a:extLst>
          </p:cNvPr>
          <p:cNvSpPr txBox="1"/>
          <p:nvPr/>
        </p:nvSpPr>
        <p:spPr>
          <a:xfrm>
            <a:off x="4048812" y="1304975"/>
            <a:ext cx="744089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6CA47A"/>
                </a:solidFill>
                <a:latin typeface="Century Gothic"/>
                <a:ea typeface="+mn-lt"/>
                <a:cs typeface="+mn-lt"/>
              </a:rPr>
              <a:t>Field Validate</a:t>
            </a:r>
            <a:r>
              <a:rPr lang="en-US" sz="2800">
                <a:solidFill>
                  <a:srgbClr val="6CA47A"/>
                </a:solidFill>
                <a:latin typeface="Century Gothic"/>
                <a:ea typeface="+mn-lt"/>
                <a:cs typeface="+mn-lt"/>
              </a:rPr>
              <a:t> </a:t>
            </a:r>
          </a:p>
          <a:p>
            <a:r>
              <a:rPr lang="en-US" sz="2800">
                <a:solidFill>
                  <a:schemeClr val="tx1">
                    <a:lumMod val="75000"/>
                    <a:lumOff val="25000"/>
                  </a:schemeClr>
                </a:solidFill>
                <a:latin typeface="Century Gothic"/>
                <a:ea typeface="+mn-lt"/>
                <a:cs typeface="+mn-lt"/>
              </a:rPr>
              <a:t>vegetation decline</a:t>
            </a:r>
            <a:endParaRPr lang="en-US" sz="2800">
              <a:solidFill>
                <a:schemeClr val="tx1">
                  <a:lumMod val="75000"/>
                  <a:lumOff val="25000"/>
                </a:schemeClr>
              </a:solidFill>
              <a:latin typeface="Century Gothic"/>
              <a:cs typeface="Calibri"/>
            </a:endParaRPr>
          </a:p>
        </p:txBody>
      </p:sp>
      <p:pic>
        <p:nvPicPr>
          <p:cNvPr id="13" name="Graphic 13" descr="Magnifying glass with solid fill">
            <a:extLst>
              <a:ext uri="{FF2B5EF4-FFF2-40B4-BE49-F238E27FC236}">
                <a16:creationId xmlns:a16="http://schemas.microsoft.com/office/drawing/2014/main" id="{D5EC5D95-CB37-79AB-F77B-0252B010D01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32517" y="4428685"/>
            <a:ext cx="1668542" cy="1668544"/>
          </a:xfrm>
          <a:prstGeom prst="rect">
            <a:avLst/>
          </a:prstGeom>
        </p:spPr>
      </p:pic>
      <p:sp>
        <p:nvSpPr>
          <p:cNvPr id="14" name="TextBox 13">
            <a:extLst>
              <a:ext uri="{FF2B5EF4-FFF2-40B4-BE49-F238E27FC236}">
                <a16:creationId xmlns:a16="http://schemas.microsoft.com/office/drawing/2014/main" id="{6C46039D-722C-C9D8-787F-6D75C48B4B63}"/>
              </a:ext>
            </a:extLst>
          </p:cNvPr>
          <p:cNvSpPr txBox="1"/>
          <p:nvPr/>
        </p:nvSpPr>
        <p:spPr>
          <a:xfrm>
            <a:off x="4048812" y="4594683"/>
            <a:ext cx="744089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6CA47A"/>
                </a:solidFill>
                <a:latin typeface="Century Gothic"/>
                <a:ea typeface="+mn-lt"/>
                <a:cs typeface="+mn-lt"/>
              </a:rPr>
              <a:t>Assess</a:t>
            </a:r>
          </a:p>
          <a:p>
            <a:r>
              <a:rPr lang="en-US" sz="2800">
                <a:solidFill>
                  <a:schemeClr val="tx1">
                    <a:lumMod val="75000"/>
                    <a:lumOff val="25000"/>
                  </a:schemeClr>
                </a:solidFill>
                <a:latin typeface="Century Gothic"/>
                <a:ea typeface="+mn-lt"/>
                <a:cs typeface="+mn-lt"/>
              </a:rPr>
              <a:t>recovery from wildland fire &amp; vegetation treatments</a:t>
            </a:r>
            <a:endParaRPr lang="en-US" sz="2800">
              <a:solidFill>
                <a:schemeClr val="tx1">
                  <a:lumMod val="75000"/>
                  <a:lumOff val="25000"/>
                </a:schemeClr>
              </a:solidFill>
              <a:latin typeface="Century Gothic"/>
              <a:cs typeface="Calibri"/>
            </a:endParaRPr>
          </a:p>
        </p:txBody>
      </p:sp>
    </p:spTree>
    <p:extLst>
      <p:ext uri="{BB962C8B-B14F-4D97-AF65-F5344CB8AC3E}">
        <p14:creationId xmlns:p14="http://schemas.microsoft.com/office/powerpoint/2010/main" val="977305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CA47A"/>
                </a:solidFill>
                <a:latin typeface="Century Gothic"/>
              </a:rPr>
              <a:t>PARTNERS</a:t>
            </a:r>
            <a:endParaRPr lang="en-US"/>
          </a:p>
        </p:txBody>
      </p:sp>
      <p:sp>
        <p:nvSpPr>
          <p:cNvPr id="10" name="Text Placeholder 5"/>
          <p:cNvSpPr txBox="1">
            <a:spLocks/>
          </p:cNvSpPr>
          <p:nvPr/>
        </p:nvSpPr>
        <p:spPr>
          <a:xfrm>
            <a:off x="528735" y="1051450"/>
            <a:ext cx="4201197"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6CA47A"/>
              </a:buClr>
              <a:buFont typeface="Webdings" panose="05030102010509060703" pitchFamily="18" charset="2"/>
              <a:buChar char="4"/>
            </a:pPr>
            <a:endParaRPr lang="en-US" sz="1800">
              <a:solidFill>
                <a:schemeClr val="tx1">
                  <a:lumMod val="75000"/>
                  <a:lumOff val="25000"/>
                </a:schemeClr>
              </a:solidFill>
              <a:latin typeface="Century Gothic"/>
            </a:endParaRPr>
          </a:p>
        </p:txBody>
      </p:sp>
      <p:sp>
        <p:nvSpPr>
          <p:cNvPr id="8" name="TextBox 7">
            <a:extLst>
              <a:ext uri="{FF2B5EF4-FFF2-40B4-BE49-F238E27FC236}">
                <a16:creationId xmlns:a16="http://schemas.microsoft.com/office/drawing/2014/main" id="{51DA69FA-53F5-9E80-8026-68CF8DC34AC9}"/>
              </a:ext>
            </a:extLst>
          </p:cNvPr>
          <p:cNvSpPr txBox="1"/>
          <p:nvPr/>
        </p:nvSpPr>
        <p:spPr>
          <a:xfrm>
            <a:off x="1566074" y="3252541"/>
            <a:ext cx="440288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tx1">
                    <a:lumMod val="75000"/>
                    <a:lumOff val="25000"/>
                  </a:schemeClr>
                </a:solidFill>
                <a:latin typeface="Century Gothic"/>
                <a:cs typeface="Calibri"/>
              </a:rPr>
              <a:t>National Park Service</a:t>
            </a:r>
          </a:p>
        </p:txBody>
      </p:sp>
      <p:sp>
        <p:nvSpPr>
          <p:cNvPr id="11" name="TextBox 10">
            <a:extLst>
              <a:ext uri="{FF2B5EF4-FFF2-40B4-BE49-F238E27FC236}">
                <a16:creationId xmlns:a16="http://schemas.microsoft.com/office/drawing/2014/main" id="{0D817BAC-C01E-077A-D589-2DE400569D98}"/>
              </a:ext>
            </a:extLst>
          </p:cNvPr>
          <p:cNvSpPr txBox="1"/>
          <p:nvPr/>
        </p:nvSpPr>
        <p:spPr>
          <a:xfrm>
            <a:off x="6349067" y="3252542"/>
            <a:ext cx="467718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tx1">
                    <a:lumMod val="75000"/>
                    <a:lumOff val="25000"/>
                  </a:schemeClr>
                </a:solidFill>
                <a:latin typeface="Century Gothic"/>
                <a:cs typeface="Calibri"/>
              </a:rPr>
              <a:t>Bureau of Land Management</a:t>
            </a:r>
            <a:endParaRPr lang="en-US" sz="2400" b="1">
              <a:solidFill>
                <a:schemeClr val="tx1">
                  <a:lumMod val="75000"/>
                  <a:lumOff val="25000"/>
                </a:schemeClr>
              </a:solidFill>
            </a:endParaRPr>
          </a:p>
        </p:txBody>
      </p:sp>
      <p:pic>
        <p:nvPicPr>
          <p:cNvPr id="3" name="Picture 3" descr="Map&#10;&#10;Description automatically generated">
            <a:extLst>
              <a:ext uri="{FF2B5EF4-FFF2-40B4-BE49-F238E27FC236}">
                <a16:creationId xmlns:a16="http://schemas.microsoft.com/office/drawing/2014/main" id="{D2990EBF-A5BA-A683-11A6-39BED4486785}"/>
              </a:ext>
            </a:extLst>
          </p:cNvPr>
          <p:cNvPicPr>
            <a:picLocks noChangeAspect="1"/>
          </p:cNvPicPr>
          <p:nvPr/>
        </p:nvPicPr>
        <p:blipFill>
          <a:blip r:embed="rId3"/>
          <a:stretch>
            <a:fillRect/>
          </a:stretch>
        </p:blipFill>
        <p:spPr>
          <a:xfrm>
            <a:off x="2799335" y="844868"/>
            <a:ext cx="1740595" cy="2264793"/>
          </a:xfrm>
          <a:prstGeom prst="rect">
            <a:avLst/>
          </a:prstGeom>
          <a:ln>
            <a:noFill/>
          </a:ln>
          <a:effectLst>
            <a:outerShdw blurRad="292100" dist="139700" dir="2700000" algn="tl" rotWithShape="0">
              <a:srgbClr val="333333">
                <a:alpha val="65000"/>
              </a:srgbClr>
            </a:outerShdw>
          </a:effectLst>
        </p:spPr>
      </p:pic>
      <p:pic>
        <p:nvPicPr>
          <p:cNvPr id="4" name="Picture 4" descr="Icon&#10;&#10;Description automatically generated">
            <a:extLst>
              <a:ext uri="{FF2B5EF4-FFF2-40B4-BE49-F238E27FC236}">
                <a16:creationId xmlns:a16="http://schemas.microsoft.com/office/drawing/2014/main" id="{3F92892E-F38C-C487-4AE5-A08254BB05C1}"/>
              </a:ext>
            </a:extLst>
          </p:cNvPr>
          <p:cNvPicPr>
            <a:picLocks noChangeAspect="1"/>
          </p:cNvPicPr>
          <p:nvPr/>
        </p:nvPicPr>
        <p:blipFill>
          <a:blip r:embed="rId4"/>
          <a:stretch>
            <a:fillRect/>
          </a:stretch>
        </p:blipFill>
        <p:spPr>
          <a:xfrm>
            <a:off x="7403070" y="908570"/>
            <a:ext cx="2526640" cy="2201091"/>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8700F8A1-4D84-9A65-C7A5-B32C1A54A196}"/>
              </a:ext>
            </a:extLst>
          </p:cNvPr>
          <p:cNvSpPr txBox="1"/>
          <p:nvPr/>
        </p:nvSpPr>
        <p:spPr>
          <a:xfrm>
            <a:off x="-7754" y="644162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rPr>
              <a:t>Image Credits: NPS, BLM</a:t>
            </a:r>
          </a:p>
        </p:txBody>
      </p:sp>
      <p:sp>
        <p:nvSpPr>
          <p:cNvPr id="12" name="Text Placeholder 3">
            <a:extLst>
              <a:ext uri="{FF2B5EF4-FFF2-40B4-BE49-F238E27FC236}">
                <a16:creationId xmlns:a16="http://schemas.microsoft.com/office/drawing/2014/main" id="{C823F0ED-DA5A-B76E-FBA0-04E9238CF75F}"/>
              </a:ext>
            </a:extLst>
          </p:cNvPr>
          <p:cNvSpPr txBox="1">
            <a:spLocks/>
          </p:cNvSpPr>
          <p:nvPr/>
        </p:nvSpPr>
        <p:spPr>
          <a:xfrm>
            <a:off x="1286468" y="3429000"/>
            <a:ext cx="5098573" cy="2262158"/>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endParaRPr lang="en-US" sz="2200" b="1">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69A478"/>
              </a:buClr>
              <a:buFont typeface="Webdings" panose="05030102010509060703" pitchFamily="18" charset="2"/>
              <a:buChar char="4"/>
            </a:pPr>
            <a:r>
              <a:rPr lang="en-US" sz="2000">
                <a:solidFill>
                  <a:schemeClr val="tx1">
                    <a:lumMod val="75000"/>
                    <a:lumOff val="25000"/>
                  </a:schemeClr>
                </a:solidFill>
                <a:latin typeface="Century Gothic" panose="020F0302020204030204"/>
              </a:rPr>
              <a:t>Colorado National Monument</a:t>
            </a:r>
          </a:p>
          <a:p>
            <a:pPr marL="800100" lvl="1" indent="-342900">
              <a:lnSpc>
                <a:spcPct val="100000"/>
              </a:lnSpc>
              <a:spcBef>
                <a:spcPts val="0"/>
              </a:spcBef>
              <a:spcAft>
                <a:spcPts val="600"/>
              </a:spcAft>
              <a:buClr>
                <a:srgbClr val="69A478"/>
              </a:buClr>
              <a:buFont typeface="Webdings" panose="05030102010509060703" pitchFamily="18" charset="2"/>
              <a:buChar char="4"/>
            </a:pPr>
            <a:r>
              <a:rPr lang="en-US" sz="1800">
                <a:solidFill>
                  <a:schemeClr val="tx1">
                    <a:lumMod val="75000"/>
                    <a:lumOff val="25000"/>
                  </a:schemeClr>
                </a:solidFill>
                <a:latin typeface="Century Gothic" panose="020F0302020204030204"/>
              </a:rPr>
              <a:t>~20,000 acres</a:t>
            </a:r>
          </a:p>
          <a:p>
            <a:pPr marL="342900" indent="-342900">
              <a:lnSpc>
                <a:spcPct val="100000"/>
              </a:lnSpc>
              <a:spcBef>
                <a:spcPts val="0"/>
              </a:spcBef>
              <a:spcAft>
                <a:spcPts val="600"/>
              </a:spcAft>
              <a:buClr>
                <a:srgbClr val="69A478"/>
              </a:buClr>
              <a:buFont typeface="Webdings" panose="05030102010509060703" pitchFamily="18" charset="2"/>
              <a:buChar char="4"/>
            </a:pPr>
            <a:r>
              <a:rPr lang="en-US" sz="2000">
                <a:solidFill>
                  <a:schemeClr val="tx1">
                    <a:lumMod val="75000"/>
                    <a:lumOff val="25000"/>
                  </a:schemeClr>
                </a:solidFill>
                <a:latin typeface="Century Gothic" panose="020F0302020204030204"/>
              </a:rPr>
              <a:t>Management Philosophy</a:t>
            </a:r>
          </a:p>
          <a:p>
            <a:pPr marL="800100" lvl="1" indent="-342900">
              <a:lnSpc>
                <a:spcPct val="100000"/>
              </a:lnSpc>
              <a:spcBef>
                <a:spcPts val="0"/>
              </a:spcBef>
              <a:spcAft>
                <a:spcPts val="600"/>
              </a:spcAft>
              <a:buClr>
                <a:srgbClr val="69A478"/>
              </a:buClr>
              <a:buFont typeface="Webdings" panose="05030102010509060703" pitchFamily="18" charset="2"/>
              <a:buChar char="4"/>
            </a:pPr>
            <a:r>
              <a:rPr lang="en-US" sz="1800">
                <a:solidFill>
                  <a:schemeClr val="tx1">
                    <a:lumMod val="75000"/>
                    <a:lumOff val="25000"/>
                  </a:schemeClr>
                </a:solidFill>
                <a:latin typeface="Century Gothic" panose="020F0302020204030204"/>
              </a:rPr>
              <a:t>Recreation</a:t>
            </a:r>
          </a:p>
          <a:p>
            <a:pPr marL="800100" lvl="1" indent="-342900">
              <a:lnSpc>
                <a:spcPct val="100000"/>
              </a:lnSpc>
              <a:spcBef>
                <a:spcPts val="0"/>
              </a:spcBef>
              <a:spcAft>
                <a:spcPts val="600"/>
              </a:spcAft>
              <a:buClr>
                <a:srgbClr val="69A478"/>
              </a:buClr>
              <a:buFont typeface="Webdings" panose="05030102010509060703" pitchFamily="18" charset="2"/>
              <a:buChar char="4"/>
            </a:pPr>
            <a:r>
              <a:rPr lang="en-US" sz="1800">
                <a:solidFill>
                  <a:schemeClr val="tx1">
                    <a:lumMod val="75000"/>
                    <a:lumOff val="25000"/>
                  </a:schemeClr>
                </a:solidFill>
                <a:latin typeface="Century Gothic" panose="020F0302020204030204"/>
              </a:rPr>
              <a:t>Preservation</a:t>
            </a:r>
          </a:p>
        </p:txBody>
      </p:sp>
      <p:sp>
        <p:nvSpPr>
          <p:cNvPr id="15" name="Text Placeholder 3">
            <a:extLst>
              <a:ext uri="{FF2B5EF4-FFF2-40B4-BE49-F238E27FC236}">
                <a16:creationId xmlns:a16="http://schemas.microsoft.com/office/drawing/2014/main" id="{E2E1EC33-02CC-9EFF-0F89-EAE6760B7184}"/>
              </a:ext>
            </a:extLst>
          </p:cNvPr>
          <p:cNvSpPr txBox="1">
            <a:spLocks/>
          </p:cNvSpPr>
          <p:nvPr/>
        </p:nvSpPr>
        <p:spPr>
          <a:xfrm>
            <a:off x="6248564" y="3429000"/>
            <a:ext cx="5098573" cy="2970044"/>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endParaRPr lang="en-US" sz="2200" b="1">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69A478"/>
              </a:buClr>
              <a:buFont typeface="Webdings" panose="05030102010509060703" pitchFamily="18" charset="2"/>
              <a:buChar char="4"/>
            </a:pPr>
            <a:r>
              <a:rPr lang="en-US" sz="2000">
                <a:solidFill>
                  <a:schemeClr val="tx1">
                    <a:lumMod val="75000"/>
                    <a:lumOff val="25000"/>
                  </a:schemeClr>
                </a:solidFill>
                <a:latin typeface="Century Gothic" panose="020F0302020204030204"/>
              </a:rPr>
              <a:t>McInnis Canyon and Dominguez Escalante National Conservation Areas</a:t>
            </a:r>
          </a:p>
          <a:p>
            <a:pPr marL="800100" lvl="1" indent="-342900">
              <a:lnSpc>
                <a:spcPct val="100000"/>
              </a:lnSpc>
              <a:spcBef>
                <a:spcPts val="0"/>
              </a:spcBef>
              <a:spcAft>
                <a:spcPts val="600"/>
              </a:spcAft>
              <a:buClr>
                <a:srgbClr val="69A478"/>
              </a:buClr>
              <a:buFont typeface="Webdings" panose="05030102010509060703" pitchFamily="18" charset="2"/>
              <a:buChar char="4"/>
            </a:pPr>
            <a:r>
              <a:rPr lang="en-US" sz="1800">
                <a:solidFill>
                  <a:schemeClr val="tx1">
                    <a:lumMod val="75000"/>
                    <a:lumOff val="25000"/>
                  </a:schemeClr>
                </a:solidFill>
                <a:latin typeface="Century Gothic" panose="020F0302020204030204"/>
              </a:rPr>
              <a:t>~342,000 acres</a:t>
            </a:r>
          </a:p>
          <a:p>
            <a:pPr marL="342900" indent="-342900">
              <a:lnSpc>
                <a:spcPct val="100000"/>
              </a:lnSpc>
              <a:spcBef>
                <a:spcPts val="0"/>
              </a:spcBef>
              <a:spcAft>
                <a:spcPts val="600"/>
              </a:spcAft>
              <a:buClr>
                <a:srgbClr val="69A478"/>
              </a:buClr>
              <a:buFont typeface="Webdings" panose="05030102010509060703" pitchFamily="18" charset="2"/>
              <a:buChar char="4"/>
            </a:pPr>
            <a:r>
              <a:rPr lang="en-US" sz="2000">
                <a:solidFill>
                  <a:schemeClr val="tx1">
                    <a:lumMod val="75000"/>
                    <a:lumOff val="25000"/>
                  </a:schemeClr>
                </a:solidFill>
                <a:latin typeface="Century Gothic" panose="020F0302020204030204"/>
              </a:rPr>
              <a:t>Management Philosophy</a:t>
            </a:r>
          </a:p>
          <a:p>
            <a:pPr marL="800100" lvl="1" indent="-342900">
              <a:lnSpc>
                <a:spcPct val="100000"/>
              </a:lnSpc>
              <a:spcBef>
                <a:spcPts val="0"/>
              </a:spcBef>
              <a:spcAft>
                <a:spcPts val="600"/>
              </a:spcAft>
              <a:buClr>
                <a:srgbClr val="69A478"/>
              </a:buClr>
              <a:buFont typeface="Webdings" panose="05030102010509060703" pitchFamily="18" charset="2"/>
              <a:buChar char="4"/>
            </a:pPr>
            <a:r>
              <a:rPr lang="en-US" sz="1800">
                <a:solidFill>
                  <a:schemeClr val="tx1">
                    <a:lumMod val="75000"/>
                    <a:lumOff val="25000"/>
                  </a:schemeClr>
                </a:solidFill>
                <a:latin typeface="Century Gothic" panose="020F0302020204030204"/>
              </a:rPr>
              <a:t>Multiple Use</a:t>
            </a:r>
          </a:p>
          <a:p>
            <a:pPr marL="800100" lvl="1" indent="-342900">
              <a:lnSpc>
                <a:spcPct val="100000"/>
              </a:lnSpc>
              <a:spcBef>
                <a:spcPts val="0"/>
              </a:spcBef>
              <a:spcAft>
                <a:spcPts val="600"/>
              </a:spcAft>
              <a:buClr>
                <a:srgbClr val="69A478"/>
              </a:buClr>
              <a:buFont typeface="Webdings" panose="05030102010509060703" pitchFamily="18" charset="2"/>
              <a:buChar char="4"/>
            </a:pPr>
            <a:r>
              <a:rPr lang="en-US" sz="1800">
                <a:solidFill>
                  <a:schemeClr val="tx1">
                    <a:lumMod val="75000"/>
                    <a:lumOff val="25000"/>
                  </a:schemeClr>
                </a:solidFill>
                <a:latin typeface="Century Gothic" panose="020F0302020204030204"/>
              </a:rPr>
              <a:t>Sustainable Yield</a:t>
            </a:r>
            <a:endParaRPr lang="en-US" sz="1800">
              <a:solidFill>
                <a:schemeClr val="tx1">
                  <a:lumMod val="75000"/>
                  <a:lumOff val="25000"/>
                </a:schemeClr>
              </a:solidFill>
            </a:endParaRPr>
          </a:p>
        </p:txBody>
      </p:sp>
    </p:spTree>
    <p:extLst>
      <p:ext uri="{BB962C8B-B14F-4D97-AF65-F5344CB8AC3E}">
        <p14:creationId xmlns:p14="http://schemas.microsoft.com/office/powerpoint/2010/main" val="1217683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4350246-61AD-52F3-8907-6F3AF0DDC22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CA47A"/>
                </a:solidFill>
                <a:latin typeface="Century Gothic"/>
              </a:rPr>
              <a:t>COMMUNITY CONCERNS</a:t>
            </a:r>
            <a:endParaRPr lang="en-US"/>
          </a:p>
        </p:txBody>
      </p:sp>
      <p:sp>
        <p:nvSpPr>
          <p:cNvPr id="7" name="Text Placeholder 5">
            <a:extLst>
              <a:ext uri="{FF2B5EF4-FFF2-40B4-BE49-F238E27FC236}">
                <a16:creationId xmlns:a16="http://schemas.microsoft.com/office/drawing/2014/main" id="{FB2329E4-E6C6-016B-A3B0-0060CD6D6477}"/>
              </a:ext>
            </a:extLst>
          </p:cNvPr>
          <p:cNvSpPr txBox="1">
            <a:spLocks/>
          </p:cNvSpPr>
          <p:nvPr/>
        </p:nvSpPr>
        <p:spPr>
          <a:xfrm>
            <a:off x="190941" y="1562068"/>
            <a:ext cx="5332412" cy="373658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6CA47A"/>
              </a:buClr>
              <a:buFont typeface="Webdings" panose="05030102010509060703" pitchFamily="18" charset="2"/>
              <a:buChar char="4"/>
            </a:pPr>
            <a:r>
              <a:rPr lang="en-US" sz="2400">
                <a:solidFill>
                  <a:schemeClr val="tx1">
                    <a:lumMod val="75000"/>
                    <a:lumOff val="25000"/>
                  </a:schemeClr>
                </a:solidFill>
                <a:latin typeface="Century Gothic"/>
                <a:ea typeface="+mn-lt"/>
                <a:cs typeface="+mn-lt"/>
              </a:rPr>
              <a:t>Loss of native flora &amp; fauna</a:t>
            </a:r>
            <a:endParaRPr lang="en-US">
              <a:solidFill>
                <a:schemeClr val="tx1">
                  <a:lumMod val="75000"/>
                  <a:lumOff val="25000"/>
                </a:schemeClr>
              </a:solidFill>
              <a:cs typeface="Calibri" panose="020F0502020204030204"/>
            </a:endParaRPr>
          </a:p>
          <a:p>
            <a:pPr marL="800100" lvl="1" indent="-342900">
              <a:lnSpc>
                <a:spcPct val="100000"/>
              </a:lnSpc>
              <a:spcBef>
                <a:spcPts val="0"/>
              </a:spcBef>
              <a:spcAft>
                <a:spcPts val="600"/>
              </a:spcAft>
              <a:buClr>
                <a:srgbClr val="6CA47A"/>
              </a:buClr>
              <a:buFont typeface="Webdings" panose="05030102010509060703" pitchFamily="18" charset="2"/>
              <a:buChar char="4"/>
            </a:pPr>
            <a:r>
              <a:rPr lang="en-US" sz="2000">
                <a:solidFill>
                  <a:schemeClr val="tx1">
                    <a:lumMod val="75000"/>
                    <a:lumOff val="25000"/>
                  </a:schemeClr>
                </a:solidFill>
                <a:latin typeface="Century Gothic"/>
                <a:ea typeface="+mn-lt"/>
                <a:cs typeface="+mn-lt"/>
              </a:rPr>
              <a:t>Encroachment of invasive plant species</a:t>
            </a:r>
            <a:endParaRPr lang="en-US">
              <a:solidFill>
                <a:schemeClr val="tx1">
                  <a:lumMod val="75000"/>
                  <a:lumOff val="25000"/>
                </a:schemeClr>
              </a:solidFill>
              <a:cs typeface="Calibri" panose="020F0502020204030204"/>
            </a:endParaRPr>
          </a:p>
          <a:p>
            <a:pPr marL="342900" indent="-342900">
              <a:lnSpc>
                <a:spcPct val="100000"/>
              </a:lnSpc>
              <a:spcBef>
                <a:spcPts val="0"/>
              </a:spcBef>
              <a:spcAft>
                <a:spcPts val="600"/>
              </a:spcAft>
              <a:buClr>
                <a:srgbClr val="6CA47A"/>
              </a:buClr>
              <a:buFont typeface="Webdings" panose="05030102010509060703" pitchFamily="18" charset="2"/>
              <a:buChar char="4"/>
            </a:pPr>
            <a:r>
              <a:rPr lang="en-US" sz="2400">
                <a:solidFill>
                  <a:schemeClr val="tx1">
                    <a:lumMod val="75000"/>
                    <a:lumOff val="25000"/>
                  </a:schemeClr>
                </a:solidFill>
                <a:latin typeface="Century Gothic"/>
                <a:ea typeface="+mn-lt"/>
                <a:cs typeface="+mn-lt"/>
              </a:rPr>
              <a:t>Damage of infrastructure &amp; homes in rural communities</a:t>
            </a:r>
          </a:p>
          <a:p>
            <a:pPr marL="800100" lvl="1" indent="-342900">
              <a:lnSpc>
                <a:spcPct val="100000"/>
              </a:lnSpc>
              <a:spcBef>
                <a:spcPts val="0"/>
              </a:spcBef>
              <a:spcAft>
                <a:spcPts val="600"/>
              </a:spcAft>
              <a:buClr>
                <a:srgbClr val="6CA47A"/>
              </a:buClr>
              <a:buFont typeface="Webdings" panose="05030102010509060703" pitchFamily="18" charset="2"/>
              <a:buChar char="4"/>
            </a:pPr>
            <a:r>
              <a:rPr lang="en-US" sz="2000">
                <a:solidFill>
                  <a:schemeClr val="tx1">
                    <a:lumMod val="75000"/>
                    <a:lumOff val="25000"/>
                  </a:schemeClr>
                </a:solidFill>
                <a:latin typeface="Century Gothic"/>
                <a:ea typeface="+mn-lt"/>
                <a:cs typeface="+mn-lt"/>
              </a:rPr>
              <a:t>Rely on pinyon-juniper woodlands (PJW) for protection from erosion, stabilization of water content, and heat abatement</a:t>
            </a:r>
          </a:p>
          <a:p>
            <a:pPr marL="342900" indent="-342900">
              <a:lnSpc>
                <a:spcPct val="100000"/>
              </a:lnSpc>
              <a:spcBef>
                <a:spcPts val="0"/>
              </a:spcBef>
              <a:spcAft>
                <a:spcPts val="600"/>
              </a:spcAft>
              <a:buClr>
                <a:srgbClr val="6CA47A"/>
              </a:buClr>
              <a:buFont typeface="Webdings" panose="05030102010509060703" pitchFamily="18" charset="2"/>
              <a:buChar char="4"/>
            </a:pPr>
            <a:r>
              <a:rPr lang="en-US" sz="2400">
                <a:solidFill>
                  <a:schemeClr val="tx1">
                    <a:lumMod val="75000"/>
                    <a:lumOff val="25000"/>
                  </a:schemeClr>
                </a:solidFill>
                <a:latin typeface="Century Gothic"/>
                <a:ea typeface="+mn-lt"/>
                <a:cs typeface="+mn-lt"/>
              </a:rPr>
              <a:t>More frequent &amp; severe fires</a:t>
            </a:r>
          </a:p>
        </p:txBody>
      </p:sp>
      <p:pic>
        <p:nvPicPr>
          <p:cNvPr id="2" name="Picture 3" descr="A picture containing sky, outdoor, day&#10;&#10;Description automatically generated">
            <a:extLst>
              <a:ext uri="{FF2B5EF4-FFF2-40B4-BE49-F238E27FC236}">
                <a16:creationId xmlns:a16="http://schemas.microsoft.com/office/drawing/2014/main" id="{EB45D03C-4739-17B2-E131-9839D8214DAD}"/>
              </a:ext>
            </a:extLst>
          </p:cNvPr>
          <p:cNvPicPr>
            <a:picLocks noChangeAspect="1"/>
          </p:cNvPicPr>
          <p:nvPr/>
        </p:nvPicPr>
        <p:blipFill>
          <a:blip r:embed="rId3"/>
          <a:stretch>
            <a:fillRect/>
          </a:stretch>
        </p:blipFill>
        <p:spPr>
          <a:xfrm>
            <a:off x="5536960" y="1304112"/>
            <a:ext cx="6012087" cy="4503773"/>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42ED0A0D-6749-88C3-25FE-F2861A67D3C6}"/>
              </a:ext>
            </a:extLst>
          </p:cNvPr>
          <p:cNvSpPr txBox="1"/>
          <p:nvPr/>
        </p:nvSpPr>
        <p:spPr>
          <a:xfrm>
            <a:off x="190941" y="6376600"/>
            <a:ext cx="338736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rPr>
              <a:t>Image Credit: BLM</a:t>
            </a:r>
          </a:p>
        </p:txBody>
      </p:sp>
    </p:spTree>
    <p:extLst>
      <p:ext uri="{BB962C8B-B14F-4D97-AF65-F5344CB8AC3E}">
        <p14:creationId xmlns:p14="http://schemas.microsoft.com/office/powerpoint/2010/main" val="199376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D80BFDF-880B-4279-557B-903BB39C49C5}"/>
              </a:ext>
            </a:extLst>
          </p:cNvPr>
          <p:cNvSpPr txBox="1">
            <a:spLocks/>
          </p:cNvSpPr>
          <p:nvPr/>
        </p:nvSpPr>
        <p:spPr>
          <a:xfrm>
            <a:off x="250989" y="452879"/>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CA47A"/>
                </a:solidFill>
                <a:latin typeface="Century Gothic"/>
              </a:rPr>
              <a:t>EARTH OBSERVING SATELLITES</a:t>
            </a:r>
          </a:p>
        </p:txBody>
      </p:sp>
      <p:sp>
        <p:nvSpPr>
          <p:cNvPr id="6" name="Text Placeholder 5">
            <a:extLst>
              <a:ext uri="{FF2B5EF4-FFF2-40B4-BE49-F238E27FC236}">
                <a16:creationId xmlns:a16="http://schemas.microsoft.com/office/drawing/2014/main" id="{6AD746BC-E193-C465-2F13-50D425692023}"/>
              </a:ext>
            </a:extLst>
          </p:cNvPr>
          <p:cNvSpPr txBox="1">
            <a:spLocks/>
          </p:cNvSpPr>
          <p:nvPr/>
        </p:nvSpPr>
        <p:spPr>
          <a:xfrm>
            <a:off x="4310771" y="1654993"/>
            <a:ext cx="3424174" cy="133616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6CA47A"/>
              </a:buClr>
              <a:buFont typeface="Webdings" panose="05030102010509060703" pitchFamily="18" charset="2"/>
              <a:buChar char="4"/>
            </a:pPr>
            <a:r>
              <a:rPr lang="en-US" sz="2400">
                <a:solidFill>
                  <a:srgbClr val="3F3F3F"/>
                </a:solidFill>
                <a:latin typeface="Century Gothic"/>
                <a:cs typeface="Calibri"/>
              </a:rPr>
              <a:t>Landsat 5 TM</a:t>
            </a:r>
          </a:p>
          <a:p>
            <a:pPr marL="342900" indent="-342900">
              <a:lnSpc>
                <a:spcPct val="100000"/>
              </a:lnSpc>
              <a:spcBef>
                <a:spcPts val="0"/>
              </a:spcBef>
              <a:spcAft>
                <a:spcPts val="600"/>
              </a:spcAft>
              <a:buClr>
                <a:srgbClr val="6CA47A"/>
              </a:buClr>
              <a:buFont typeface="Webdings" panose="05030102010509060703" pitchFamily="18" charset="2"/>
              <a:buChar char="4"/>
            </a:pPr>
            <a:r>
              <a:rPr lang="en-US" sz="2400">
                <a:solidFill>
                  <a:srgbClr val="3F3F3F"/>
                </a:solidFill>
                <a:latin typeface="Century Gothic"/>
                <a:cs typeface="Calibri"/>
              </a:rPr>
              <a:t>Landsat 7 ETM+</a:t>
            </a:r>
          </a:p>
          <a:p>
            <a:pPr marL="342900" indent="-342900">
              <a:lnSpc>
                <a:spcPct val="100000"/>
              </a:lnSpc>
              <a:spcBef>
                <a:spcPts val="0"/>
              </a:spcBef>
              <a:spcAft>
                <a:spcPts val="600"/>
              </a:spcAft>
              <a:buClr>
                <a:srgbClr val="6CA47A"/>
              </a:buClr>
              <a:buFont typeface="Webdings" panose="05030102010509060703" pitchFamily="18" charset="2"/>
              <a:buChar char="4"/>
            </a:pPr>
            <a:r>
              <a:rPr lang="en-US" sz="2400">
                <a:solidFill>
                  <a:srgbClr val="3F3F3F"/>
                </a:solidFill>
                <a:latin typeface="Century Gothic"/>
                <a:cs typeface="Calibri"/>
              </a:rPr>
              <a:t>Landsat 8 OLI</a:t>
            </a:r>
            <a:endParaRPr lang="en-US" sz="2400">
              <a:solidFill>
                <a:srgbClr val="3F3F3F"/>
              </a:solidFill>
              <a:latin typeface="Calibri"/>
              <a:cs typeface="Calibri"/>
            </a:endParaRPr>
          </a:p>
        </p:txBody>
      </p:sp>
      <p:pic>
        <p:nvPicPr>
          <p:cNvPr id="2" name="Picture 3">
            <a:extLst>
              <a:ext uri="{FF2B5EF4-FFF2-40B4-BE49-F238E27FC236}">
                <a16:creationId xmlns:a16="http://schemas.microsoft.com/office/drawing/2014/main" id="{6E3CDEE8-148F-C0BF-6079-8E4E719B8387}"/>
              </a:ext>
            </a:extLst>
          </p:cNvPr>
          <p:cNvPicPr>
            <a:picLocks noChangeAspect="1"/>
          </p:cNvPicPr>
          <p:nvPr/>
        </p:nvPicPr>
        <p:blipFill>
          <a:blip r:embed="rId3"/>
          <a:stretch>
            <a:fillRect/>
          </a:stretch>
        </p:blipFill>
        <p:spPr>
          <a:xfrm>
            <a:off x="477896" y="1096573"/>
            <a:ext cx="3840421" cy="2453001"/>
          </a:xfrm>
          <a:prstGeom prst="rect">
            <a:avLst/>
          </a:prstGeom>
          <a:ln>
            <a:noFill/>
          </a:ln>
          <a:effectLst>
            <a:outerShdw blurRad="190500" algn="tl" rotWithShape="0">
              <a:srgbClr val="000000">
                <a:alpha val="70000"/>
              </a:srgbClr>
            </a:outerShdw>
          </a:effectLst>
        </p:spPr>
      </p:pic>
      <p:sp>
        <p:nvSpPr>
          <p:cNvPr id="29" name="Text Placeholder 5">
            <a:extLst>
              <a:ext uri="{FF2B5EF4-FFF2-40B4-BE49-F238E27FC236}">
                <a16:creationId xmlns:a16="http://schemas.microsoft.com/office/drawing/2014/main" id="{0E47B92A-6B55-B222-8972-6465AE3702CB}"/>
              </a:ext>
            </a:extLst>
          </p:cNvPr>
          <p:cNvSpPr txBox="1">
            <a:spLocks/>
          </p:cNvSpPr>
          <p:nvPr/>
        </p:nvSpPr>
        <p:spPr>
          <a:xfrm>
            <a:off x="4310771" y="4473650"/>
            <a:ext cx="3483588" cy="97440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6CA47A"/>
              </a:buClr>
              <a:buFont typeface="Webdings" panose="05030102010509060703" pitchFamily="18" charset="2"/>
              <a:buChar char="4"/>
            </a:pPr>
            <a:r>
              <a:rPr lang="en-US" sz="2400">
                <a:solidFill>
                  <a:srgbClr val="3F3F3F"/>
                </a:solidFill>
                <a:latin typeface="Century Gothic"/>
                <a:cs typeface="Calibri"/>
              </a:rPr>
              <a:t>Aqua MODIS</a:t>
            </a:r>
            <a:endParaRPr lang="en-US" sz="2400">
              <a:solidFill>
                <a:srgbClr val="3F3F3F"/>
              </a:solidFill>
            </a:endParaRPr>
          </a:p>
          <a:p>
            <a:pPr marL="342900" indent="-342900">
              <a:lnSpc>
                <a:spcPct val="100000"/>
              </a:lnSpc>
              <a:spcBef>
                <a:spcPts val="0"/>
              </a:spcBef>
              <a:spcAft>
                <a:spcPts val="600"/>
              </a:spcAft>
              <a:buClr>
                <a:srgbClr val="6CA47A"/>
              </a:buClr>
              <a:buFont typeface="Webdings" panose="05030102010509060703" pitchFamily="18" charset="2"/>
              <a:buChar char="4"/>
            </a:pPr>
            <a:r>
              <a:rPr lang="en-US" sz="2400">
                <a:solidFill>
                  <a:srgbClr val="3F3F3F"/>
                </a:solidFill>
                <a:latin typeface="Century Gothic"/>
                <a:cs typeface="Calibri"/>
              </a:rPr>
              <a:t>Terra MODIS</a:t>
            </a:r>
          </a:p>
          <a:p>
            <a:pPr marL="342900" indent="-342900">
              <a:lnSpc>
                <a:spcPct val="100000"/>
              </a:lnSpc>
              <a:spcBef>
                <a:spcPts val="0"/>
              </a:spcBef>
              <a:spcAft>
                <a:spcPts val="600"/>
              </a:spcAft>
              <a:buClr>
                <a:srgbClr val="6CA47A"/>
              </a:buClr>
              <a:buFont typeface="Webdings" panose="05030102010509060703" pitchFamily="18" charset="2"/>
              <a:buChar char="4"/>
            </a:pPr>
            <a:endParaRPr lang="en-US" sz="2400">
              <a:solidFill>
                <a:srgbClr val="3F3F3F"/>
              </a:solidFill>
              <a:latin typeface="Century Gothic"/>
              <a:cs typeface="Calibri"/>
            </a:endParaRPr>
          </a:p>
        </p:txBody>
      </p:sp>
      <p:sp>
        <p:nvSpPr>
          <p:cNvPr id="30" name="Arrow: Right 29">
            <a:extLst>
              <a:ext uri="{FF2B5EF4-FFF2-40B4-BE49-F238E27FC236}">
                <a16:creationId xmlns:a16="http://schemas.microsoft.com/office/drawing/2014/main" id="{0E93EE4F-F9B3-A4FD-DBA9-7ADE897621CD}"/>
              </a:ext>
            </a:extLst>
          </p:cNvPr>
          <p:cNvSpPr/>
          <p:nvPr/>
        </p:nvSpPr>
        <p:spPr>
          <a:xfrm>
            <a:off x="7216983" y="1776316"/>
            <a:ext cx="975894" cy="835525"/>
          </a:xfrm>
          <a:prstGeom prst="rightArrow">
            <a:avLst/>
          </a:prstGeom>
          <a:solidFill>
            <a:srgbClr val="BBD3B1"/>
          </a:solidFill>
          <a:ln>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id="{287FB060-4644-A302-BF36-DA4B5DCCF10B}"/>
              </a:ext>
            </a:extLst>
          </p:cNvPr>
          <p:cNvSpPr/>
          <p:nvPr/>
        </p:nvSpPr>
        <p:spPr>
          <a:xfrm>
            <a:off x="7216983" y="4451301"/>
            <a:ext cx="975894" cy="835525"/>
          </a:xfrm>
          <a:prstGeom prst="rightArrow">
            <a:avLst/>
          </a:prstGeom>
          <a:solidFill>
            <a:srgbClr val="BBD3B1"/>
          </a:solidFill>
          <a:ln>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5">
            <a:extLst>
              <a:ext uri="{FF2B5EF4-FFF2-40B4-BE49-F238E27FC236}">
                <a16:creationId xmlns:a16="http://schemas.microsoft.com/office/drawing/2014/main" id="{29568E8A-73DD-3C2B-B510-8E845473D5B4}"/>
              </a:ext>
            </a:extLst>
          </p:cNvPr>
          <p:cNvSpPr txBox="1">
            <a:spLocks/>
          </p:cNvSpPr>
          <p:nvPr/>
        </p:nvSpPr>
        <p:spPr>
          <a:xfrm>
            <a:off x="8450377" y="1055304"/>
            <a:ext cx="2803286" cy="253553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6CA47A"/>
              </a:buClr>
              <a:buFont typeface="Webdings" panose="05030102010509060703" pitchFamily="18" charset="2"/>
              <a:buChar char="4"/>
            </a:pPr>
            <a:r>
              <a:rPr lang="en-US" sz="2400">
                <a:solidFill>
                  <a:srgbClr val="3F3F3F"/>
                </a:solidFill>
                <a:latin typeface="Century Gothic"/>
                <a:cs typeface="Calibri"/>
              </a:rPr>
              <a:t>Vegetation Productivity</a:t>
            </a:r>
          </a:p>
          <a:p>
            <a:pPr marL="800100" lvl="1">
              <a:lnSpc>
                <a:spcPct val="100000"/>
              </a:lnSpc>
              <a:spcBef>
                <a:spcPts val="0"/>
              </a:spcBef>
              <a:spcAft>
                <a:spcPts val="600"/>
              </a:spcAft>
              <a:buClr>
                <a:srgbClr val="6CA47A"/>
              </a:buClr>
              <a:buFont typeface="Webdings" panose="05030102010509060703" pitchFamily="18" charset="2"/>
              <a:buChar char="4"/>
            </a:pPr>
            <a:r>
              <a:rPr lang="en-US" sz="1800">
                <a:solidFill>
                  <a:srgbClr val="3F3F3F"/>
                </a:solidFill>
                <a:latin typeface="Century Gothic"/>
                <a:cs typeface="Calibri"/>
              </a:rPr>
              <a:t>NDVI</a:t>
            </a:r>
          </a:p>
          <a:p>
            <a:pPr marL="342900" indent="-342900">
              <a:lnSpc>
                <a:spcPct val="100000"/>
              </a:lnSpc>
              <a:spcBef>
                <a:spcPts val="0"/>
              </a:spcBef>
              <a:spcAft>
                <a:spcPts val="600"/>
              </a:spcAft>
              <a:buClr>
                <a:srgbClr val="6CA47A"/>
              </a:buClr>
              <a:buFont typeface="Webdings" panose="05030102010509060703" pitchFamily="18" charset="2"/>
              <a:buChar char="4"/>
            </a:pPr>
            <a:r>
              <a:rPr lang="en-US" sz="2400">
                <a:solidFill>
                  <a:srgbClr val="3F3F3F"/>
                </a:solidFill>
                <a:latin typeface="Century Gothic"/>
                <a:cs typeface="Calibri"/>
              </a:rPr>
              <a:t>Landcover Type</a:t>
            </a:r>
          </a:p>
          <a:p>
            <a:pPr marL="800100" lvl="1">
              <a:lnSpc>
                <a:spcPct val="100000"/>
              </a:lnSpc>
              <a:spcBef>
                <a:spcPts val="0"/>
              </a:spcBef>
              <a:spcAft>
                <a:spcPts val="600"/>
              </a:spcAft>
              <a:buClr>
                <a:srgbClr val="6CA47A"/>
              </a:buClr>
              <a:buFont typeface="Webdings" panose="05030102010509060703" pitchFamily="18" charset="2"/>
              <a:buChar char="4"/>
            </a:pPr>
            <a:r>
              <a:rPr lang="en-US" sz="1800">
                <a:solidFill>
                  <a:srgbClr val="3F3F3F"/>
                </a:solidFill>
                <a:latin typeface="Century Gothic"/>
                <a:cs typeface="Calibri"/>
              </a:rPr>
              <a:t>LCMS</a:t>
            </a:r>
          </a:p>
          <a:p>
            <a:pPr marL="342900" indent="-342900">
              <a:lnSpc>
                <a:spcPct val="100000"/>
              </a:lnSpc>
              <a:spcBef>
                <a:spcPts val="0"/>
              </a:spcBef>
              <a:spcAft>
                <a:spcPts val="600"/>
              </a:spcAft>
              <a:buClr>
                <a:srgbClr val="6CA47A"/>
              </a:buClr>
              <a:buFont typeface="Webdings" panose="05030102010509060703" pitchFamily="18" charset="2"/>
              <a:buChar char="4"/>
            </a:pPr>
            <a:endParaRPr lang="en-US">
              <a:solidFill>
                <a:srgbClr val="3F3F3F"/>
              </a:solidFill>
              <a:latin typeface="Century Gothic"/>
              <a:cs typeface="Calibri"/>
            </a:endParaRPr>
          </a:p>
        </p:txBody>
      </p:sp>
      <p:pic>
        <p:nvPicPr>
          <p:cNvPr id="33" name="Picture 33">
            <a:extLst>
              <a:ext uri="{FF2B5EF4-FFF2-40B4-BE49-F238E27FC236}">
                <a16:creationId xmlns:a16="http://schemas.microsoft.com/office/drawing/2014/main" id="{895C201D-E4F8-AE60-1286-7A2ACA64C5CA}"/>
              </a:ext>
            </a:extLst>
          </p:cNvPr>
          <p:cNvPicPr>
            <a:picLocks noChangeAspect="1"/>
          </p:cNvPicPr>
          <p:nvPr/>
        </p:nvPicPr>
        <p:blipFill>
          <a:blip r:embed="rId4"/>
          <a:stretch>
            <a:fillRect/>
          </a:stretch>
        </p:blipFill>
        <p:spPr>
          <a:xfrm>
            <a:off x="474483" y="3636389"/>
            <a:ext cx="3842993" cy="2648932"/>
          </a:xfrm>
          <a:prstGeom prst="rect">
            <a:avLst/>
          </a:prstGeom>
          <a:ln>
            <a:noFill/>
          </a:ln>
          <a:effectLst>
            <a:outerShdw blurRad="190500" algn="tl" rotWithShape="0">
              <a:srgbClr val="000000">
                <a:alpha val="70000"/>
              </a:srgbClr>
            </a:outerShdw>
          </a:effectLst>
        </p:spPr>
      </p:pic>
      <p:sp>
        <p:nvSpPr>
          <p:cNvPr id="34" name="Text Placeholder 5">
            <a:extLst>
              <a:ext uri="{FF2B5EF4-FFF2-40B4-BE49-F238E27FC236}">
                <a16:creationId xmlns:a16="http://schemas.microsoft.com/office/drawing/2014/main" id="{CCE3245E-4466-1A81-3480-E5465E985927}"/>
              </a:ext>
            </a:extLst>
          </p:cNvPr>
          <p:cNvSpPr txBox="1">
            <a:spLocks/>
          </p:cNvSpPr>
          <p:nvPr/>
        </p:nvSpPr>
        <p:spPr>
          <a:xfrm>
            <a:off x="8450377" y="4277287"/>
            <a:ext cx="2817397" cy="156187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6CA47A"/>
              </a:buClr>
              <a:buFont typeface="Webdings" panose="05030102010509060703" pitchFamily="18" charset="2"/>
              <a:buChar char="4"/>
            </a:pPr>
            <a:r>
              <a:rPr lang="en-US" sz="2400">
                <a:solidFill>
                  <a:srgbClr val="3F3F3F"/>
                </a:solidFill>
                <a:latin typeface="Century Gothic"/>
                <a:cs typeface="Calibri"/>
              </a:rPr>
              <a:t>Vegetation Productivity</a:t>
            </a:r>
          </a:p>
          <a:p>
            <a:pPr marL="800100" lvl="1">
              <a:lnSpc>
                <a:spcPct val="100000"/>
              </a:lnSpc>
              <a:spcBef>
                <a:spcPts val="0"/>
              </a:spcBef>
              <a:spcAft>
                <a:spcPts val="600"/>
              </a:spcAft>
              <a:buClr>
                <a:srgbClr val="6CA47A"/>
              </a:buClr>
              <a:buFont typeface="Webdings" panose="05030102010509060703" pitchFamily="18" charset="2"/>
              <a:buChar char="4"/>
            </a:pPr>
            <a:r>
              <a:rPr lang="en-US" sz="1800">
                <a:solidFill>
                  <a:srgbClr val="3F3F3F"/>
                </a:solidFill>
                <a:latin typeface="Century Gothic"/>
                <a:cs typeface="Calibri"/>
              </a:rPr>
              <a:t>NDVI</a:t>
            </a:r>
          </a:p>
        </p:txBody>
      </p:sp>
      <p:sp>
        <p:nvSpPr>
          <p:cNvPr id="12" name="TextBox 11">
            <a:extLst>
              <a:ext uri="{FF2B5EF4-FFF2-40B4-BE49-F238E27FC236}">
                <a16:creationId xmlns:a16="http://schemas.microsoft.com/office/drawing/2014/main" id="{A89845AD-4811-AA4E-A029-93A8E8F6BB57}"/>
              </a:ext>
            </a:extLst>
          </p:cNvPr>
          <p:cNvSpPr txBox="1"/>
          <p:nvPr/>
        </p:nvSpPr>
        <p:spPr>
          <a:xfrm>
            <a:off x="250989" y="6462273"/>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rPr>
              <a:t>Image Credit: NASA</a:t>
            </a:r>
          </a:p>
        </p:txBody>
      </p:sp>
    </p:spTree>
    <p:extLst>
      <p:ext uri="{BB962C8B-B14F-4D97-AF65-F5344CB8AC3E}">
        <p14:creationId xmlns:p14="http://schemas.microsoft.com/office/powerpoint/2010/main" val="2107934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17C8D0A-C796-955C-00FF-58CBC2C36944}"/>
              </a:ext>
            </a:extLst>
          </p:cNvPr>
          <p:cNvSpPr txBox="1">
            <a:spLocks/>
          </p:cNvSpPr>
          <p:nvPr/>
        </p:nvSpPr>
        <p:spPr>
          <a:xfrm>
            <a:off x="298123" y="421456"/>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CA47A"/>
                </a:solidFill>
                <a:latin typeface="Century Gothic"/>
              </a:rPr>
              <a:t>METHODOLOGY- Field Validation</a:t>
            </a:r>
            <a:endParaRPr lang="en-US"/>
          </a:p>
        </p:txBody>
      </p:sp>
      <p:pic>
        <p:nvPicPr>
          <p:cNvPr id="4" name="Picture 5">
            <a:extLst>
              <a:ext uri="{FF2B5EF4-FFF2-40B4-BE49-F238E27FC236}">
                <a16:creationId xmlns:a16="http://schemas.microsoft.com/office/drawing/2014/main" id="{A9D24BDF-2929-EFB0-2D67-7DFD2A7A13E3}"/>
              </a:ext>
            </a:extLst>
          </p:cNvPr>
          <p:cNvPicPr>
            <a:picLocks noChangeAspect="1"/>
          </p:cNvPicPr>
          <p:nvPr/>
        </p:nvPicPr>
        <p:blipFill>
          <a:blip r:embed="rId3"/>
          <a:stretch>
            <a:fillRect/>
          </a:stretch>
        </p:blipFill>
        <p:spPr>
          <a:xfrm>
            <a:off x="464945" y="1434711"/>
            <a:ext cx="3945117" cy="4481096"/>
          </a:xfrm>
          <a:prstGeom prst="rect">
            <a:avLst/>
          </a:prstGeom>
          <a:ln>
            <a:noFill/>
          </a:ln>
          <a:effectLst>
            <a:outerShdw blurRad="190500" algn="tl" rotWithShape="0">
              <a:srgbClr val="000000">
                <a:alpha val="70000"/>
              </a:srgbClr>
            </a:outerShdw>
          </a:effectLst>
        </p:spPr>
      </p:pic>
      <p:graphicFrame>
        <p:nvGraphicFramePr>
          <p:cNvPr id="6" name="Diagram 6">
            <a:extLst>
              <a:ext uri="{FF2B5EF4-FFF2-40B4-BE49-F238E27FC236}">
                <a16:creationId xmlns:a16="http://schemas.microsoft.com/office/drawing/2014/main" id="{7E0CE3E2-E81F-ED39-D06A-01C6ACB74C2F}"/>
              </a:ext>
            </a:extLst>
          </p:cNvPr>
          <p:cNvGraphicFramePr/>
          <p:nvPr>
            <p:extLst>
              <p:ext uri="{D42A27DB-BD31-4B8C-83A1-F6EECF244321}">
                <p14:modId xmlns:p14="http://schemas.microsoft.com/office/powerpoint/2010/main" val="4217671816"/>
              </p:ext>
            </p:extLst>
          </p:nvPr>
        </p:nvGraphicFramePr>
        <p:xfrm>
          <a:off x="3136447" y="1167618"/>
          <a:ext cx="5915318" cy="50244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15" name="Picture 715" descr="A picture containing tree, outdoor, plant, branch&#10;&#10;Description automatically generated">
            <a:extLst>
              <a:ext uri="{FF2B5EF4-FFF2-40B4-BE49-F238E27FC236}">
                <a16:creationId xmlns:a16="http://schemas.microsoft.com/office/drawing/2014/main" id="{A0D760E1-8E34-F320-C259-426A84AC4903}"/>
              </a:ext>
            </a:extLst>
          </p:cNvPr>
          <p:cNvPicPr>
            <a:picLocks noChangeAspect="1"/>
          </p:cNvPicPr>
          <p:nvPr/>
        </p:nvPicPr>
        <p:blipFill>
          <a:blip r:embed="rId9"/>
          <a:stretch>
            <a:fillRect/>
          </a:stretch>
        </p:blipFill>
        <p:spPr>
          <a:xfrm>
            <a:off x="7798632" y="1441515"/>
            <a:ext cx="3945117" cy="4480439"/>
          </a:xfrm>
          <a:prstGeom prst="rect">
            <a:avLst/>
          </a:prstGeom>
          <a:ln>
            <a:noFill/>
          </a:ln>
          <a:effectLst>
            <a:outerShdw blurRad="190500" algn="tl" rotWithShape="0">
              <a:srgbClr val="000000">
                <a:alpha val="70000"/>
              </a:srgbClr>
            </a:outerShdw>
          </a:effectLst>
        </p:spPr>
      </p:pic>
      <p:sp>
        <p:nvSpPr>
          <p:cNvPr id="8" name="TextBox 7">
            <a:extLst>
              <a:ext uri="{FF2B5EF4-FFF2-40B4-BE49-F238E27FC236}">
                <a16:creationId xmlns:a16="http://schemas.microsoft.com/office/drawing/2014/main" id="{E3C145A1-A0E5-CD4B-B3E3-D7789368558F}"/>
              </a:ext>
            </a:extLst>
          </p:cNvPr>
          <p:cNvSpPr txBox="1"/>
          <p:nvPr/>
        </p:nvSpPr>
        <p:spPr>
          <a:xfrm>
            <a:off x="298123" y="6459196"/>
            <a:ext cx="338736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rPr>
              <a:t>Image Credit: NPS</a:t>
            </a:r>
          </a:p>
        </p:txBody>
      </p:sp>
    </p:spTree>
    <p:extLst>
      <p:ext uri="{BB962C8B-B14F-4D97-AF65-F5344CB8AC3E}">
        <p14:creationId xmlns:p14="http://schemas.microsoft.com/office/powerpoint/2010/main" val="2580147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E0285A7-7A05-800F-2816-3ACF6825ECD2}"/>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CA47A"/>
                </a:solidFill>
                <a:latin typeface="Century Gothic"/>
              </a:rPr>
              <a:t>RESULTS- Field Validation</a:t>
            </a:r>
            <a:endParaRPr lang="en-US"/>
          </a:p>
        </p:txBody>
      </p:sp>
      <p:sp>
        <p:nvSpPr>
          <p:cNvPr id="2" name="TextBox 1">
            <a:extLst>
              <a:ext uri="{FF2B5EF4-FFF2-40B4-BE49-F238E27FC236}">
                <a16:creationId xmlns:a16="http://schemas.microsoft.com/office/drawing/2014/main" id="{FE309BA5-0CDE-EC25-3E81-ED3F5940E87F}"/>
              </a:ext>
            </a:extLst>
          </p:cNvPr>
          <p:cNvSpPr txBox="1"/>
          <p:nvPr/>
        </p:nvSpPr>
        <p:spPr>
          <a:xfrm>
            <a:off x="5574601" y="2584074"/>
            <a:ext cx="319902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pic>
        <p:nvPicPr>
          <p:cNvPr id="6" name="Picture 6" descr="A picture containing grass, outdoor, green, plant&#10;&#10;Description automatically generated">
            <a:extLst>
              <a:ext uri="{FF2B5EF4-FFF2-40B4-BE49-F238E27FC236}">
                <a16:creationId xmlns:a16="http://schemas.microsoft.com/office/drawing/2014/main" id="{9CEB373D-A40E-BAF4-A4C4-46C172BD9586}"/>
              </a:ext>
            </a:extLst>
          </p:cNvPr>
          <p:cNvPicPr>
            <a:picLocks noChangeAspect="1"/>
          </p:cNvPicPr>
          <p:nvPr/>
        </p:nvPicPr>
        <p:blipFill rotWithShape="1">
          <a:blip r:embed="rId3"/>
          <a:srcRect t="516" b="516"/>
          <a:stretch/>
        </p:blipFill>
        <p:spPr>
          <a:xfrm>
            <a:off x="666999" y="1331209"/>
            <a:ext cx="3999224" cy="3992406"/>
          </a:xfrm>
          <a:prstGeom prst="rect">
            <a:avLst/>
          </a:prstGeom>
          <a:ln>
            <a:noFill/>
          </a:ln>
          <a:effectLst>
            <a:outerShdw blurRad="190500" algn="tl" rotWithShape="0">
              <a:srgbClr val="000000">
                <a:alpha val="70000"/>
              </a:srgbClr>
            </a:outerShdw>
          </a:effectLst>
        </p:spPr>
      </p:pic>
      <p:pic>
        <p:nvPicPr>
          <p:cNvPr id="7" name="Picture 7" descr="A picture containing tree, outdoor, sky, plant&#10;&#10;Description automatically generated">
            <a:extLst>
              <a:ext uri="{FF2B5EF4-FFF2-40B4-BE49-F238E27FC236}">
                <a16:creationId xmlns:a16="http://schemas.microsoft.com/office/drawing/2014/main" id="{078A5EB9-97EA-F09F-9F62-4993824E1CC3}"/>
              </a:ext>
            </a:extLst>
          </p:cNvPr>
          <p:cNvPicPr>
            <a:picLocks noChangeAspect="1"/>
          </p:cNvPicPr>
          <p:nvPr/>
        </p:nvPicPr>
        <p:blipFill>
          <a:blip r:embed="rId4"/>
          <a:stretch>
            <a:fillRect/>
          </a:stretch>
        </p:blipFill>
        <p:spPr>
          <a:xfrm>
            <a:off x="7946890" y="1166813"/>
            <a:ext cx="3660172" cy="4151694"/>
          </a:xfrm>
          <a:prstGeom prst="rect">
            <a:avLst/>
          </a:prstGeom>
          <a:ln>
            <a:noFill/>
          </a:ln>
          <a:effectLst>
            <a:outerShdw blurRad="190500" algn="tl" rotWithShape="0">
              <a:srgbClr val="000000">
                <a:alpha val="70000"/>
              </a:srgbClr>
            </a:outerShdw>
          </a:effectLst>
        </p:spPr>
      </p:pic>
      <p:sp>
        <p:nvSpPr>
          <p:cNvPr id="9" name="Rounded Rectangle 14">
            <a:extLst>
              <a:ext uri="{FF2B5EF4-FFF2-40B4-BE49-F238E27FC236}">
                <a16:creationId xmlns:a16="http://schemas.microsoft.com/office/drawing/2014/main" id="{BEC080D5-7480-A40E-F699-F57F51A6F117}"/>
              </a:ext>
            </a:extLst>
          </p:cNvPr>
          <p:cNvSpPr/>
          <p:nvPr/>
        </p:nvSpPr>
        <p:spPr>
          <a:xfrm>
            <a:off x="4970180" y="1859768"/>
            <a:ext cx="2639793" cy="2764995"/>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b"/>
          <a:lstStyle/>
          <a:p>
            <a:pPr algn="ctr"/>
            <a:r>
              <a:rPr lang="en-US" sz="2800" b="1">
                <a:solidFill>
                  <a:srgbClr val="69A478"/>
                </a:solidFill>
                <a:latin typeface="Century Gothic"/>
                <a:ea typeface="+mn-lt"/>
                <a:cs typeface="+mn-lt"/>
              </a:rPr>
              <a:t>68.9% </a:t>
            </a:r>
            <a:r>
              <a:rPr lang="en-US" sz="2000">
                <a:solidFill>
                  <a:schemeClr val="tx1">
                    <a:lumMod val="75000"/>
                    <a:lumOff val="25000"/>
                  </a:schemeClr>
                </a:solidFill>
                <a:latin typeface="Century Gothic"/>
                <a:ea typeface="+mn-lt"/>
                <a:cs typeface="+mn-lt"/>
              </a:rPr>
              <a:t>match – beetle kill satellite estimates &amp; ground validation points</a:t>
            </a:r>
          </a:p>
          <a:p>
            <a:pPr algn="ctr"/>
            <a:endParaRPr lang="en-US" sz="1600">
              <a:solidFill>
                <a:schemeClr val="tx1"/>
              </a:solidFill>
              <a:latin typeface="Century Gothic"/>
              <a:cs typeface="Calibri"/>
            </a:endParaRPr>
          </a:p>
        </p:txBody>
      </p:sp>
      <p:sp>
        <p:nvSpPr>
          <p:cNvPr id="8" name="TextBox 7">
            <a:extLst>
              <a:ext uri="{FF2B5EF4-FFF2-40B4-BE49-F238E27FC236}">
                <a16:creationId xmlns:a16="http://schemas.microsoft.com/office/drawing/2014/main" id="{89FDD881-6206-9C3A-0F1B-29B31CE00BD3}"/>
              </a:ext>
            </a:extLst>
          </p:cNvPr>
          <p:cNvSpPr txBox="1"/>
          <p:nvPr/>
        </p:nvSpPr>
        <p:spPr>
          <a:xfrm>
            <a:off x="4674" y="6379934"/>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Image Credit: NPS</a:t>
            </a:r>
          </a:p>
        </p:txBody>
      </p:sp>
    </p:spTree>
    <p:extLst>
      <p:ext uri="{BB962C8B-B14F-4D97-AF65-F5344CB8AC3E}">
        <p14:creationId xmlns:p14="http://schemas.microsoft.com/office/powerpoint/2010/main" val="3621092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E0180BF-8604-49B1-650F-226DE8B25440}"/>
              </a:ext>
            </a:extLst>
          </p:cNvPr>
          <p:cNvSpPr txBox="1">
            <a:spLocks/>
          </p:cNvSpPr>
          <p:nvPr/>
        </p:nvSpPr>
        <p:spPr>
          <a:xfrm>
            <a:off x="298123" y="421456"/>
            <a:ext cx="11554362"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CA47A"/>
                </a:solidFill>
                <a:latin typeface="Century Gothic"/>
              </a:rPr>
              <a:t>METHODOLOGY – Datasets and Processing</a:t>
            </a:r>
            <a:endParaRPr lang="en-US">
              <a:latin typeface="Century Gothic"/>
            </a:endParaRPr>
          </a:p>
        </p:txBody>
      </p:sp>
      <p:pic>
        <p:nvPicPr>
          <p:cNvPr id="2" name="Graphic 3" descr="Thermometer with solid fill">
            <a:extLst>
              <a:ext uri="{FF2B5EF4-FFF2-40B4-BE49-F238E27FC236}">
                <a16:creationId xmlns:a16="http://schemas.microsoft.com/office/drawing/2014/main" id="{1965A545-A595-9D94-F596-A364FB3C92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95590" y="1135838"/>
            <a:ext cx="1086464" cy="1086464"/>
          </a:xfrm>
          <a:prstGeom prst="rect">
            <a:avLst/>
          </a:prstGeom>
        </p:spPr>
      </p:pic>
      <p:pic>
        <p:nvPicPr>
          <p:cNvPr id="4" name="Graphic 4" descr="Rain with solid fill">
            <a:extLst>
              <a:ext uri="{FF2B5EF4-FFF2-40B4-BE49-F238E27FC236}">
                <a16:creationId xmlns:a16="http://schemas.microsoft.com/office/drawing/2014/main" id="{80D1328F-0D08-C390-A072-7C42F31BAC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94625" y="2269505"/>
            <a:ext cx="1086464" cy="1074174"/>
          </a:xfrm>
          <a:prstGeom prst="rect">
            <a:avLst/>
          </a:prstGeom>
        </p:spPr>
      </p:pic>
      <p:pic>
        <p:nvPicPr>
          <p:cNvPr id="5" name="Graphic 5" descr="Mountains with solid fill">
            <a:extLst>
              <a:ext uri="{FF2B5EF4-FFF2-40B4-BE49-F238E27FC236}">
                <a16:creationId xmlns:a16="http://schemas.microsoft.com/office/drawing/2014/main" id="{530542F9-60F2-1DEE-FE63-1E2CFF30265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93373" y="3306216"/>
            <a:ext cx="1086464" cy="1074174"/>
          </a:xfrm>
          <a:prstGeom prst="rect">
            <a:avLst/>
          </a:prstGeom>
        </p:spPr>
      </p:pic>
      <p:sp>
        <p:nvSpPr>
          <p:cNvPr id="8" name="TextBox 7">
            <a:extLst>
              <a:ext uri="{FF2B5EF4-FFF2-40B4-BE49-F238E27FC236}">
                <a16:creationId xmlns:a16="http://schemas.microsoft.com/office/drawing/2014/main" id="{442EDF11-E519-1E76-F3D3-4978D4C7612A}"/>
              </a:ext>
            </a:extLst>
          </p:cNvPr>
          <p:cNvSpPr txBox="1"/>
          <p:nvPr/>
        </p:nvSpPr>
        <p:spPr>
          <a:xfrm>
            <a:off x="2433164" y="1267251"/>
            <a:ext cx="924863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cs typeface="Calibri"/>
              </a:rPr>
              <a:t>Monthly average max &amp; min temperature </a:t>
            </a:r>
            <a:endParaRPr lang="en-US">
              <a:solidFill>
                <a:schemeClr val="tx1">
                  <a:lumMod val="75000"/>
                  <a:lumOff val="25000"/>
                </a:schemeClr>
              </a:solidFill>
            </a:endParaRPr>
          </a:p>
          <a:p>
            <a:r>
              <a:rPr lang="en-US" sz="1600">
                <a:solidFill>
                  <a:schemeClr val="tx1">
                    <a:lumMod val="75000"/>
                    <a:lumOff val="25000"/>
                  </a:schemeClr>
                </a:solidFill>
                <a:latin typeface="Century Gothic"/>
                <a:cs typeface="Calibri"/>
              </a:rPr>
              <a:t>(National Centers for Environmental Information)</a:t>
            </a:r>
            <a:endParaRPr lang="en-US" sz="1600">
              <a:solidFill>
                <a:schemeClr val="tx1">
                  <a:lumMod val="75000"/>
                  <a:lumOff val="25000"/>
                </a:schemeClr>
              </a:solidFill>
            </a:endParaRPr>
          </a:p>
        </p:txBody>
      </p:sp>
      <p:sp>
        <p:nvSpPr>
          <p:cNvPr id="9" name="TextBox 8">
            <a:extLst>
              <a:ext uri="{FF2B5EF4-FFF2-40B4-BE49-F238E27FC236}">
                <a16:creationId xmlns:a16="http://schemas.microsoft.com/office/drawing/2014/main" id="{7E89A594-D891-6710-2AE9-3136346FABD9}"/>
              </a:ext>
            </a:extLst>
          </p:cNvPr>
          <p:cNvSpPr txBox="1"/>
          <p:nvPr/>
        </p:nvSpPr>
        <p:spPr>
          <a:xfrm>
            <a:off x="2433164" y="3260958"/>
            <a:ext cx="7701886"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cs typeface="Calibri"/>
              </a:rPr>
              <a:t>Elevation &amp; aspect </a:t>
            </a:r>
            <a:endParaRPr lang="en-US" dirty="0">
              <a:solidFill>
                <a:schemeClr val="tx1">
                  <a:lumMod val="75000"/>
                  <a:lumOff val="25000"/>
                </a:schemeClr>
              </a:solidFill>
            </a:endParaRPr>
          </a:p>
          <a:p>
            <a:r>
              <a:rPr lang="en-US" sz="1600" dirty="0">
                <a:solidFill>
                  <a:schemeClr val="tx1">
                    <a:lumMod val="75000"/>
                    <a:lumOff val="25000"/>
                  </a:schemeClr>
                </a:solidFill>
                <a:latin typeface="Century Gothic"/>
                <a:cs typeface="Calibri"/>
              </a:rPr>
              <a:t>(</a:t>
            </a:r>
            <a:r>
              <a:rPr lang="en-US" sz="1600" dirty="0">
                <a:solidFill>
                  <a:schemeClr val="tx1">
                    <a:lumMod val="75000"/>
                    <a:lumOff val="25000"/>
                  </a:schemeClr>
                </a:solidFill>
                <a:latin typeface="Century Gothic"/>
                <a:ea typeface="+mn-lt"/>
                <a:cs typeface="+mn-lt"/>
              </a:rPr>
              <a:t>GIS Training and Research Center at Idaho State University, </a:t>
            </a:r>
            <a:r>
              <a:rPr lang="en-US" sz="1600" dirty="0">
                <a:solidFill>
                  <a:schemeClr val="tx1">
                    <a:lumMod val="75000"/>
                    <a:lumOff val="25000"/>
                  </a:schemeClr>
                </a:solidFill>
                <a:latin typeface="Century Gothic"/>
                <a:cs typeface="Calibri"/>
              </a:rPr>
              <a:t>United States Geological Survey)</a:t>
            </a:r>
            <a:endParaRPr lang="en-US" sz="1600" dirty="0">
              <a:solidFill>
                <a:schemeClr val="tx1">
                  <a:lumMod val="75000"/>
                  <a:lumOff val="25000"/>
                </a:schemeClr>
              </a:solidFill>
            </a:endParaRPr>
          </a:p>
        </p:txBody>
      </p:sp>
      <p:graphicFrame>
        <p:nvGraphicFramePr>
          <p:cNvPr id="11" name="Diagram 3">
            <a:extLst>
              <a:ext uri="{FF2B5EF4-FFF2-40B4-BE49-F238E27FC236}">
                <a16:creationId xmlns:a16="http://schemas.microsoft.com/office/drawing/2014/main" id="{130D092A-FB96-6D49-A866-2C0C9ECB5118}"/>
              </a:ext>
            </a:extLst>
          </p:cNvPr>
          <p:cNvGraphicFramePr/>
          <p:nvPr>
            <p:extLst>
              <p:ext uri="{D42A27DB-BD31-4B8C-83A1-F6EECF244321}">
                <p14:modId xmlns:p14="http://schemas.microsoft.com/office/powerpoint/2010/main" val="3209551992"/>
              </p:ext>
            </p:extLst>
          </p:nvPr>
        </p:nvGraphicFramePr>
        <p:xfrm>
          <a:off x="813623" y="2737046"/>
          <a:ext cx="10564753" cy="523701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0" name="TextBox 9">
            <a:extLst>
              <a:ext uri="{FF2B5EF4-FFF2-40B4-BE49-F238E27FC236}">
                <a16:creationId xmlns:a16="http://schemas.microsoft.com/office/drawing/2014/main" id="{578BD5D2-E9D4-2EB5-1C74-584F7C494CE4}"/>
              </a:ext>
            </a:extLst>
          </p:cNvPr>
          <p:cNvSpPr txBox="1"/>
          <p:nvPr/>
        </p:nvSpPr>
        <p:spPr>
          <a:xfrm>
            <a:off x="2433164" y="2306438"/>
            <a:ext cx="775875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cs typeface="Calibri"/>
              </a:rPr>
              <a:t>Monthly average precipitation </a:t>
            </a:r>
          </a:p>
          <a:p>
            <a:r>
              <a:rPr lang="en-US" sz="1600">
                <a:solidFill>
                  <a:schemeClr val="tx1">
                    <a:lumMod val="75000"/>
                    <a:lumOff val="25000"/>
                  </a:schemeClr>
                </a:solidFill>
                <a:latin typeface="Century Gothic"/>
                <a:cs typeface="Calibri"/>
              </a:rPr>
              <a:t>(</a:t>
            </a:r>
            <a:r>
              <a:rPr lang="en-US" sz="1600">
                <a:solidFill>
                  <a:schemeClr val="tx1">
                    <a:lumMod val="75000"/>
                    <a:lumOff val="25000"/>
                  </a:schemeClr>
                </a:solidFill>
                <a:latin typeface="Century Gothic"/>
                <a:ea typeface="+mn-lt"/>
                <a:cs typeface="+mn-lt"/>
              </a:rPr>
              <a:t>National Centers for Environmental Information)</a:t>
            </a:r>
            <a:endParaRPr lang="en-US" sz="1600">
              <a:solidFill>
                <a:schemeClr val="tx1">
                  <a:lumMod val="75000"/>
                  <a:lumOff val="25000"/>
                </a:schemeClr>
              </a:solidFill>
              <a:latin typeface="Century Gothic"/>
              <a:cs typeface="Calibri"/>
            </a:endParaRPr>
          </a:p>
        </p:txBody>
      </p:sp>
      <p:sp>
        <p:nvSpPr>
          <p:cNvPr id="6" name="Right Arrow 5">
            <a:extLst>
              <a:ext uri="{FF2B5EF4-FFF2-40B4-BE49-F238E27FC236}">
                <a16:creationId xmlns:a16="http://schemas.microsoft.com/office/drawing/2014/main" id="{17EC5F3E-A366-5745-8DE0-31A4F37BC331}"/>
              </a:ext>
            </a:extLst>
          </p:cNvPr>
          <p:cNvSpPr/>
          <p:nvPr/>
        </p:nvSpPr>
        <p:spPr>
          <a:xfrm>
            <a:off x="3200644" y="5209541"/>
            <a:ext cx="323686" cy="485775"/>
          </a:xfrm>
          <a:prstGeom prst="rightArrow">
            <a:avLst/>
          </a:prstGeom>
          <a:solidFill>
            <a:srgbClr val="FF791A"/>
          </a:solidFill>
          <a:ln>
            <a:solidFill>
              <a:srgbClr val="FF79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B01F5F3F-2E0F-7341-9161-26D99E4D6A97}"/>
              </a:ext>
            </a:extLst>
          </p:cNvPr>
          <p:cNvSpPr/>
          <p:nvPr/>
        </p:nvSpPr>
        <p:spPr>
          <a:xfrm>
            <a:off x="5934158" y="5218501"/>
            <a:ext cx="323686" cy="485775"/>
          </a:xfrm>
          <a:prstGeom prst="rightArrow">
            <a:avLst/>
          </a:prstGeom>
          <a:solidFill>
            <a:srgbClr val="548235"/>
          </a:solidFill>
          <a:ln>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9D665D68-ED85-8241-85CB-FEEB5B267C58}"/>
              </a:ext>
            </a:extLst>
          </p:cNvPr>
          <p:cNvSpPr/>
          <p:nvPr/>
        </p:nvSpPr>
        <p:spPr>
          <a:xfrm>
            <a:off x="8667672" y="5209540"/>
            <a:ext cx="323686" cy="485775"/>
          </a:xfrm>
          <a:prstGeom prst="rightArrow">
            <a:avLst/>
          </a:prstGeom>
          <a:solidFill>
            <a:srgbClr val="5B9BD5"/>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6891316"/>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Brandy Nisbet-Wilcox</DisplayName>
        <AccountId>11</AccountId>
        <AccountType/>
      </UserInfo>
      <UserInfo>
        <DisplayName>Tamara Barbakova</DisplayName>
        <AccountId>20</AccountId>
        <AccountType/>
      </UserInfo>
      <UserInfo>
        <DisplayName>Aliza White</DisplayName>
        <AccountId>13</AccountId>
        <AccountType/>
      </UserInfo>
      <UserInfo>
        <DisplayName>Sambadi Majumder</DisplayName>
        <AccountId>16</AccountId>
        <AccountType/>
      </UserInfo>
      <UserInfo>
        <DisplayName>Rhea Martinez</DisplayName>
        <AccountId>15</AccountId>
        <AccountType/>
      </UserInfo>
      <UserInfo>
        <DisplayName>William Curtiss</DisplayName>
        <AccountId>12</AccountId>
        <AccountType/>
      </UserInfo>
    </SharedWithUsers>
    <lcf76f155ced4ddcb4097134ff3c332f xmlns="21e6a8e8-1dff-48a6-ab9b-8d556c6946c0">
      <Terms xmlns="http://schemas.microsoft.com/office/infopath/2007/PartnerControls"/>
    </lcf76f155ced4ddcb4097134ff3c332f>
    <TaxCatchAll xmlns="7df78d0b-135a-4de7-9166-7c181cd87fb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5" ma:contentTypeDescription="Create a new document." ma:contentTypeScope="" ma:versionID="1a69bd96c8be4159b063bacaac1aa053">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0fc635af53680702e007d3b598dd7baf"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DDF8007-888D-4657-A6F3-ED85339D23F0}">
  <ds:schemaRefs>
    <ds:schemaRef ds:uri="http://schemas.microsoft.com/office/2006/documentManagement/types"/>
    <ds:schemaRef ds:uri="http://schemas.microsoft.com/office/2006/metadata/properties"/>
    <ds:schemaRef ds:uri="http://schemas.openxmlformats.org/package/2006/metadata/core-properties"/>
    <ds:schemaRef ds:uri="http://purl.org/dc/elements/1.1/"/>
    <ds:schemaRef ds:uri="http://purl.org/dc/dcmitype/"/>
    <ds:schemaRef ds:uri="http://schemas.microsoft.com/office/infopath/2007/PartnerControls"/>
    <ds:schemaRef ds:uri="2bdc83c1-190b-4efa-b362-1cef33cdb61b"/>
    <ds:schemaRef ds:uri="http://www.w3.org/XML/1998/namespace"/>
    <ds:schemaRef ds:uri="http://purl.org/dc/terms/"/>
    <ds:schemaRef ds:uri="482a055e-541a-439c-9587-29784955229b"/>
  </ds:schemaRefs>
</ds:datastoreItem>
</file>

<file path=customXml/itemProps2.xml><?xml version="1.0" encoding="utf-8"?>
<ds:datastoreItem xmlns:ds="http://schemas.openxmlformats.org/officeDocument/2006/customXml" ds:itemID="{350E1832-FF36-4EA0-9BDD-456C2529CE8F}"/>
</file>

<file path=customXml/itemProps3.xml><?xml version="1.0" encoding="utf-8"?>
<ds:datastoreItem xmlns:ds="http://schemas.openxmlformats.org/officeDocument/2006/customXml" ds:itemID="{AE187326-4003-4981-9057-9BA805FAC34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94</TotalTime>
  <Words>3516</Words>
  <Application>Microsoft Office PowerPoint</Application>
  <PresentationFormat>Widescreen</PresentationFormat>
  <Paragraphs>388</Paragraphs>
  <Slides>19</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Calibri Light</vt:lpstr>
      <vt:lpstr>Century Gothic</vt:lpstr>
      <vt:lpstr>Webdings</vt:lpstr>
      <vt:lpstr>Webdings,Sans-Serif</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Tamara</cp:lastModifiedBy>
  <cp:revision>84</cp:revision>
  <dcterms:created xsi:type="dcterms:W3CDTF">2019-11-12T17:46:59Z</dcterms:created>
  <dcterms:modified xsi:type="dcterms:W3CDTF">2022-07-29T01:48:10Z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0x0101002E90C1EC04B70A4B852C37A4BB3FA59F</vt:lpwstr>
  </property>
  <property fmtid="{D5CDD505-2E9C-101B-9397-08002B2CF9AE}" pid="3" name="Order">
    <vt:r8>197700</vt:r8>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y fmtid="{D5CDD505-2E9C-101B-9397-08002B2CF9AE}" pid="11" name="_SourceUrl">
    <vt:lpwstr/>
  </property>
  <property fmtid="{D5CDD505-2E9C-101B-9397-08002B2CF9AE}" pid="12" name="_SharedFileIndex">
    <vt:lpwstr/>
  </property>
</Properties>
</file>