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75" r:id="rId2"/>
    <p:sldId id="288" r:id="rId3"/>
    <p:sldId id="300" r:id="rId4"/>
    <p:sldId id="289" r:id="rId5"/>
    <p:sldId id="293" r:id="rId6"/>
    <p:sldId id="305" r:id="rId7"/>
    <p:sldId id="302" r:id="rId8"/>
    <p:sldId id="303" r:id="rId9"/>
    <p:sldId id="310" r:id="rId10"/>
    <p:sldId id="309" r:id="rId11"/>
    <p:sldId id="313" r:id="rId12"/>
    <p:sldId id="312" r:id="rId13"/>
    <p:sldId id="314" r:id="rId14"/>
    <p:sldId id="316" r:id="rId15"/>
    <p:sldId id="307" r:id="rId16"/>
    <p:sldId id="308" r:id="rId17"/>
    <p:sldId id="295" r:id="rId18"/>
    <p:sldId id="315"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SA" initials="N" lastIdx="4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5B8652"/>
    <a:srgbClr val="FF0066"/>
    <a:srgbClr val="E7E6E6"/>
    <a:srgbClr val="EA7845"/>
    <a:srgbClr val="333333"/>
    <a:srgbClr val="218754"/>
    <a:srgbClr val="EAA24A"/>
    <a:srgbClr val="586991"/>
    <a:srgbClr val="7DB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293" autoAdjust="0"/>
  </p:normalViewPr>
  <p:slideViewPr>
    <p:cSldViewPr>
      <p:cViewPr>
        <p:scale>
          <a:sx n="102" d="100"/>
          <a:sy n="102" d="100"/>
        </p:scale>
        <p:origin x="-102" y="-156"/>
      </p:cViewPr>
      <p:guideLst>
        <p:guide orient="horz"/>
        <p:guide pos="4944"/>
      </p:guideLst>
    </p:cSldViewPr>
  </p:slideViewPr>
  <p:notesTextViewPr>
    <p:cViewPr>
      <p:scale>
        <a:sx n="100" d="100"/>
        <a:sy n="100" d="100"/>
      </p:scale>
      <p:origin x="0" y="0"/>
    </p:cViewPr>
  </p:notesTextViewPr>
  <p:notesViewPr>
    <p:cSldViewPr>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VELOP_USER\Desktop\Excel%20Files\Palusterine%20Health%20Trend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EVELOP_USER\Desktop\WATERSHED_PMAX_FILES\LITTLE_LAGOON\LITTLE_LAGOON_PMAX.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2.xml"/><Relationship Id="rId1" Type="http://schemas.openxmlformats.org/officeDocument/2006/relationships/oleObject" Target="file:///C:\Users\Manoela\Desktop\Manoela\Book1.xlsx" TargetMode="External"/><Relationship Id="rId4"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EVELOP_USER\Desktop\ISAT%20Imp.%20Are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err="1"/>
              <a:t>Palustrine</a:t>
            </a:r>
            <a:r>
              <a:rPr lang="en-US" sz="2000" dirty="0"/>
              <a:t> (PST) vs. Estuarine (EST)</a:t>
            </a:r>
          </a:p>
        </c:rich>
      </c:tx>
      <c:layout/>
      <c:overlay val="0"/>
    </c:title>
    <c:autoTitleDeleted val="0"/>
    <c:plotArea>
      <c:layout/>
      <c:scatterChart>
        <c:scatterStyle val="smoothMarker"/>
        <c:varyColors val="0"/>
        <c:ser>
          <c:idx val="0"/>
          <c:order val="0"/>
          <c:tx>
            <c:strRef>
              <c:f>PST_TOT_PMAX!$I$1</c:f>
              <c:strCache>
                <c:ptCount val="1"/>
                <c:pt idx="0">
                  <c:v>PST PMAX</c:v>
                </c:pt>
              </c:strCache>
            </c:strRef>
          </c:tx>
          <c:spPr>
            <a:ln w="22225">
              <a:solidFill>
                <a:schemeClr val="accent6">
                  <a:lumMod val="75000"/>
                </a:schemeClr>
              </a:solidFill>
            </a:ln>
          </c:spPr>
          <c:marker>
            <c:symbol val="none"/>
          </c:marker>
          <c:trendline>
            <c:spPr>
              <a:ln>
                <a:solidFill>
                  <a:srgbClr val="EA7845"/>
                </a:solidFill>
              </a:ln>
            </c:spPr>
            <c:trendlineType val="linear"/>
            <c:dispRSqr val="0"/>
            <c:dispEq val="0"/>
          </c:trendline>
          <c:xVal>
            <c:numRef>
              <c:f>PST_TOT_PMAX!$H$2:$H$691</c:f>
              <c:numCache>
                <c:formatCode>0.0000</c:formatCode>
                <c:ptCount val="690"/>
                <c:pt idx="0">
                  <c:v>2000.0217</c:v>
                </c:pt>
                <c:pt idx="1">
                  <c:v>2000.0435</c:v>
                </c:pt>
                <c:pt idx="2">
                  <c:v>2000.0652</c:v>
                </c:pt>
                <c:pt idx="3">
                  <c:v>2000.087</c:v>
                </c:pt>
                <c:pt idx="4">
                  <c:v>2000.1087</c:v>
                </c:pt>
                <c:pt idx="5">
                  <c:v>2000.1303999999998</c:v>
                </c:pt>
                <c:pt idx="6">
                  <c:v>2000.1521999999998</c:v>
                </c:pt>
                <c:pt idx="7">
                  <c:v>2000.1738999999998</c:v>
                </c:pt>
                <c:pt idx="8">
                  <c:v>2000.1957</c:v>
                </c:pt>
                <c:pt idx="9">
                  <c:v>2000.2174</c:v>
                </c:pt>
                <c:pt idx="10">
                  <c:v>2000.2391</c:v>
                </c:pt>
                <c:pt idx="11">
                  <c:v>2000.2609</c:v>
                </c:pt>
                <c:pt idx="12">
                  <c:v>2000.2826</c:v>
                </c:pt>
                <c:pt idx="13">
                  <c:v>2000.3042999999998</c:v>
                </c:pt>
                <c:pt idx="14">
                  <c:v>2000.3261</c:v>
                </c:pt>
                <c:pt idx="15">
                  <c:v>2000.3478</c:v>
                </c:pt>
                <c:pt idx="16">
                  <c:v>2000.3696</c:v>
                </c:pt>
                <c:pt idx="17">
                  <c:v>2000.3912999999998</c:v>
                </c:pt>
                <c:pt idx="18">
                  <c:v>2000.413</c:v>
                </c:pt>
                <c:pt idx="19">
                  <c:v>2000.4348</c:v>
                </c:pt>
                <c:pt idx="20">
                  <c:v>2000.4565000000011</c:v>
                </c:pt>
                <c:pt idx="21">
                  <c:v>2000.4783</c:v>
                </c:pt>
                <c:pt idx="22">
                  <c:v>2000.5</c:v>
                </c:pt>
                <c:pt idx="23">
                  <c:v>2000.5217</c:v>
                </c:pt>
                <c:pt idx="24">
                  <c:v>2000.5435</c:v>
                </c:pt>
                <c:pt idx="25">
                  <c:v>2000.5652</c:v>
                </c:pt>
                <c:pt idx="26">
                  <c:v>2000.587</c:v>
                </c:pt>
                <c:pt idx="27">
                  <c:v>2000.6087</c:v>
                </c:pt>
                <c:pt idx="28">
                  <c:v>2000.6303999999998</c:v>
                </c:pt>
                <c:pt idx="29">
                  <c:v>2000.6521999999998</c:v>
                </c:pt>
                <c:pt idx="30">
                  <c:v>2000.6738999999998</c:v>
                </c:pt>
                <c:pt idx="31">
                  <c:v>2000.6957</c:v>
                </c:pt>
                <c:pt idx="32">
                  <c:v>2000.7174</c:v>
                </c:pt>
                <c:pt idx="33">
                  <c:v>2000.7391</c:v>
                </c:pt>
                <c:pt idx="34">
                  <c:v>2000.7609</c:v>
                </c:pt>
                <c:pt idx="35">
                  <c:v>2000.7826</c:v>
                </c:pt>
                <c:pt idx="36">
                  <c:v>2000.8042999999998</c:v>
                </c:pt>
                <c:pt idx="37">
                  <c:v>2000.8261</c:v>
                </c:pt>
                <c:pt idx="38">
                  <c:v>2000.8478</c:v>
                </c:pt>
                <c:pt idx="39">
                  <c:v>2000.8696</c:v>
                </c:pt>
                <c:pt idx="40">
                  <c:v>2000.8912999999998</c:v>
                </c:pt>
                <c:pt idx="41">
                  <c:v>2000.913</c:v>
                </c:pt>
                <c:pt idx="42">
                  <c:v>2000.9348</c:v>
                </c:pt>
                <c:pt idx="43">
                  <c:v>2000.9565000000011</c:v>
                </c:pt>
                <c:pt idx="44">
                  <c:v>2000.9783</c:v>
                </c:pt>
                <c:pt idx="45" formatCode="0">
                  <c:v>2001</c:v>
                </c:pt>
                <c:pt idx="46">
                  <c:v>2001.0217</c:v>
                </c:pt>
                <c:pt idx="47">
                  <c:v>2001.0435</c:v>
                </c:pt>
                <c:pt idx="48">
                  <c:v>2001.0652</c:v>
                </c:pt>
                <c:pt idx="49">
                  <c:v>2001.087</c:v>
                </c:pt>
                <c:pt idx="50">
                  <c:v>2001.1087</c:v>
                </c:pt>
                <c:pt idx="51">
                  <c:v>2001.1303999999998</c:v>
                </c:pt>
                <c:pt idx="52">
                  <c:v>2001.1521999999998</c:v>
                </c:pt>
                <c:pt idx="53">
                  <c:v>2001.1738999999998</c:v>
                </c:pt>
                <c:pt idx="54">
                  <c:v>2001.1957</c:v>
                </c:pt>
                <c:pt idx="55">
                  <c:v>2001.2174</c:v>
                </c:pt>
                <c:pt idx="56">
                  <c:v>2001.2391</c:v>
                </c:pt>
                <c:pt idx="57">
                  <c:v>2001.2609</c:v>
                </c:pt>
                <c:pt idx="58">
                  <c:v>2001.2826</c:v>
                </c:pt>
                <c:pt idx="59">
                  <c:v>2001.3042999999998</c:v>
                </c:pt>
                <c:pt idx="60">
                  <c:v>2001.3261</c:v>
                </c:pt>
                <c:pt idx="61">
                  <c:v>2001.3478</c:v>
                </c:pt>
                <c:pt idx="62">
                  <c:v>2001.3696</c:v>
                </c:pt>
                <c:pt idx="63">
                  <c:v>2001.3912999999998</c:v>
                </c:pt>
                <c:pt idx="64">
                  <c:v>2001.413</c:v>
                </c:pt>
                <c:pt idx="65">
                  <c:v>2001.4348</c:v>
                </c:pt>
                <c:pt idx="66">
                  <c:v>2001.4565000000011</c:v>
                </c:pt>
                <c:pt idx="67">
                  <c:v>2001.4783</c:v>
                </c:pt>
                <c:pt idx="68">
                  <c:v>2001.5</c:v>
                </c:pt>
                <c:pt idx="69">
                  <c:v>2001.5217</c:v>
                </c:pt>
                <c:pt idx="70">
                  <c:v>2001.5435</c:v>
                </c:pt>
                <c:pt idx="71">
                  <c:v>2001.5652</c:v>
                </c:pt>
                <c:pt idx="72">
                  <c:v>2001.587</c:v>
                </c:pt>
                <c:pt idx="73">
                  <c:v>2001.6087</c:v>
                </c:pt>
                <c:pt idx="74">
                  <c:v>2001.6303999999998</c:v>
                </c:pt>
                <c:pt idx="75">
                  <c:v>2001.6521999999998</c:v>
                </c:pt>
                <c:pt idx="76">
                  <c:v>2001.6738999999998</c:v>
                </c:pt>
                <c:pt idx="77">
                  <c:v>2001.6957</c:v>
                </c:pt>
                <c:pt idx="78">
                  <c:v>2001.7174</c:v>
                </c:pt>
                <c:pt idx="79">
                  <c:v>2001.7391</c:v>
                </c:pt>
                <c:pt idx="80">
                  <c:v>2001.7609</c:v>
                </c:pt>
                <c:pt idx="81">
                  <c:v>2001.7826</c:v>
                </c:pt>
                <c:pt idx="82">
                  <c:v>2001.8042999999998</c:v>
                </c:pt>
                <c:pt idx="83">
                  <c:v>2001.8261</c:v>
                </c:pt>
                <c:pt idx="84">
                  <c:v>2001.8478</c:v>
                </c:pt>
                <c:pt idx="85">
                  <c:v>2001.8696</c:v>
                </c:pt>
                <c:pt idx="86">
                  <c:v>2001.8912999999998</c:v>
                </c:pt>
                <c:pt idx="87">
                  <c:v>2001.913</c:v>
                </c:pt>
                <c:pt idx="88">
                  <c:v>2001.9348</c:v>
                </c:pt>
                <c:pt idx="89">
                  <c:v>2001.9565000000011</c:v>
                </c:pt>
                <c:pt idx="90">
                  <c:v>2001.9783</c:v>
                </c:pt>
                <c:pt idx="91">
                  <c:v>2002</c:v>
                </c:pt>
                <c:pt idx="92">
                  <c:v>2002.0217</c:v>
                </c:pt>
                <c:pt idx="93">
                  <c:v>2002.0435</c:v>
                </c:pt>
                <c:pt idx="94">
                  <c:v>2002.0652</c:v>
                </c:pt>
                <c:pt idx="95">
                  <c:v>2002.087</c:v>
                </c:pt>
                <c:pt idx="96">
                  <c:v>2002.1087</c:v>
                </c:pt>
                <c:pt idx="97">
                  <c:v>2002.1303999999998</c:v>
                </c:pt>
                <c:pt idx="98">
                  <c:v>2002.1521999999998</c:v>
                </c:pt>
                <c:pt idx="99">
                  <c:v>2002.1738999999998</c:v>
                </c:pt>
                <c:pt idx="100">
                  <c:v>2002.1957</c:v>
                </c:pt>
                <c:pt idx="101">
                  <c:v>2002.2174</c:v>
                </c:pt>
                <c:pt idx="102">
                  <c:v>2002.2391</c:v>
                </c:pt>
                <c:pt idx="103">
                  <c:v>2002.2609</c:v>
                </c:pt>
                <c:pt idx="104">
                  <c:v>2002.2826</c:v>
                </c:pt>
                <c:pt idx="105">
                  <c:v>2002.3042999999998</c:v>
                </c:pt>
                <c:pt idx="106">
                  <c:v>2002.3261</c:v>
                </c:pt>
                <c:pt idx="107">
                  <c:v>2002.3478</c:v>
                </c:pt>
                <c:pt idx="108">
                  <c:v>2002.3696</c:v>
                </c:pt>
                <c:pt idx="109">
                  <c:v>2002.3912999999998</c:v>
                </c:pt>
                <c:pt idx="110">
                  <c:v>2002.413</c:v>
                </c:pt>
                <c:pt idx="111">
                  <c:v>2002.4348</c:v>
                </c:pt>
                <c:pt idx="112">
                  <c:v>2002.4565000000011</c:v>
                </c:pt>
                <c:pt idx="113">
                  <c:v>2002.4783</c:v>
                </c:pt>
                <c:pt idx="114">
                  <c:v>2002.5</c:v>
                </c:pt>
                <c:pt idx="115">
                  <c:v>2002.5217</c:v>
                </c:pt>
                <c:pt idx="116">
                  <c:v>2002.5435</c:v>
                </c:pt>
                <c:pt idx="117">
                  <c:v>2002.5652</c:v>
                </c:pt>
                <c:pt idx="118">
                  <c:v>2002.587</c:v>
                </c:pt>
                <c:pt idx="119">
                  <c:v>2002.6087</c:v>
                </c:pt>
                <c:pt idx="120">
                  <c:v>2002.6303999999998</c:v>
                </c:pt>
                <c:pt idx="121">
                  <c:v>2002.6521999999998</c:v>
                </c:pt>
                <c:pt idx="122">
                  <c:v>2002.6738999999998</c:v>
                </c:pt>
                <c:pt idx="123">
                  <c:v>2002.6957</c:v>
                </c:pt>
                <c:pt idx="124">
                  <c:v>2002.7174</c:v>
                </c:pt>
                <c:pt idx="125">
                  <c:v>2002.7391</c:v>
                </c:pt>
                <c:pt idx="126">
                  <c:v>2002.7609</c:v>
                </c:pt>
                <c:pt idx="127">
                  <c:v>2002.7826</c:v>
                </c:pt>
                <c:pt idx="128">
                  <c:v>2002.8042999999998</c:v>
                </c:pt>
                <c:pt idx="129">
                  <c:v>2002.8261</c:v>
                </c:pt>
                <c:pt idx="130">
                  <c:v>2002.8478</c:v>
                </c:pt>
                <c:pt idx="131">
                  <c:v>2002.8696</c:v>
                </c:pt>
                <c:pt idx="132">
                  <c:v>2002.8912999999998</c:v>
                </c:pt>
                <c:pt idx="133">
                  <c:v>2002.913</c:v>
                </c:pt>
                <c:pt idx="134">
                  <c:v>2002.9348</c:v>
                </c:pt>
                <c:pt idx="135">
                  <c:v>2002.9565000000011</c:v>
                </c:pt>
                <c:pt idx="136">
                  <c:v>2002.9783</c:v>
                </c:pt>
                <c:pt idx="137">
                  <c:v>2003</c:v>
                </c:pt>
                <c:pt idx="138">
                  <c:v>2003.0217</c:v>
                </c:pt>
                <c:pt idx="139">
                  <c:v>2003.0435</c:v>
                </c:pt>
                <c:pt idx="140">
                  <c:v>2003.0652</c:v>
                </c:pt>
                <c:pt idx="141">
                  <c:v>2003.087</c:v>
                </c:pt>
                <c:pt idx="142">
                  <c:v>2003.1087</c:v>
                </c:pt>
                <c:pt idx="143">
                  <c:v>2003.1303999999998</c:v>
                </c:pt>
                <c:pt idx="144">
                  <c:v>2003.1521999999998</c:v>
                </c:pt>
                <c:pt idx="145">
                  <c:v>2003.1738999999998</c:v>
                </c:pt>
                <c:pt idx="146">
                  <c:v>2003.1957</c:v>
                </c:pt>
                <c:pt idx="147">
                  <c:v>2003.2174</c:v>
                </c:pt>
                <c:pt idx="148">
                  <c:v>2003.2391</c:v>
                </c:pt>
                <c:pt idx="149">
                  <c:v>2003.2609</c:v>
                </c:pt>
                <c:pt idx="150">
                  <c:v>2003.2826</c:v>
                </c:pt>
                <c:pt idx="151">
                  <c:v>2003.3042999999998</c:v>
                </c:pt>
                <c:pt idx="152">
                  <c:v>2003.3261</c:v>
                </c:pt>
                <c:pt idx="153">
                  <c:v>2003.3478</c:v>
                </c:pt>
                <c:pt idx="154">
                  <c:v>2003.3696</c:v>
                </c:pt>
                <c:pt idx="155">
                  <c:v>2003.3912999999998</c:v>
                </c:pt>
                <c:pt idx="156">
                  <c:v>2003.413</c:v>
                </c:pt>
                <c:pt idx="157">
                  <c:v>2003.4348</c:v>
                </c:pt>
                <c:pt idx="158">
                  <c:v>2003.4565000000011</c:v>
                </c:pt>
                <c:pt idx="159">
                  <c:v>2003.4783</c:v>
                </c:pt>
                <c:pt idx="160">
                  <c:v>2003.5</c:v>
                </c:pt>
                <c:pt idx="161">
                  <c:v>2003.5217</c:v>
                </c:pt>
                <c:pt idx="162">
                  <c:v>2003.5435</c:v>
                </c:pt>
                <c:pt idx="163">
                  <c:v>2003.5652</c:v>
                </c:pt>
                <c:pt idx="164">
                  <c:v>2003.587</c:v>
                </c:pt>
                <c:pt idx="165">
                  <c:v>2003.6087</c:v>
                </c:pt>
                <c:pt idx="166">
                  <c:v>2003.6303999999998</c:v>
                </c:pt>
                <c:pt idx="167">
                  <c:v>2003.6521999999998</c:v>
                </c:pt>
                <c:pt idx="168">
                  <c:v>2003.6738999999998</c:v>
                </c:pt>
                <c:pt idx="169">
                  <c:v>2003.6957</c:v>
                </c:pt>
                <c:pt idx="170">
                  <c:v>2003.7174</c:v>
                </c:pt>
                <c:pt idx="171">
                  <c:v>2003.7391</c:v>
                </c:pt>
                <c:pt idx="172">
                  <c:v>2003.7609</c:v>
                </c:pt>
                <c:pt idx="173">
                  <c:v>2003.7826</c:v>
                </c:pt>
                <c:pt idx="174">
                  <c:v>2003.8042999999998</c:v>
                </c:pt>
                <c:pt idx="175">
                  <c:v>2003.8261</c:v>
                </c:pt>
                <c:pt idx="176">
                  <c:v>2003.8478</c:v>
                </c:pt>
                <c:pt idx="177">
                  <c:v>2003.8696</c:v>
                </c:pt>
                <c:pt idx="178">
                  <c:v>2003.8912999999998</c:v>
                </c:pt>
                <c:pt idx="179">
                  <c:v>2003.913</c:v>
                </c:pt>
                <c:pt idx="180">
                  <c:v>2003.9348</c:v>
                </c:pt>
                <c:pt idx="181">
                  <c:v>2003.9565000000011</c:v>
                </c:pt>
                <c:pt idx="182">
                  <c:v>2003.9783</c:v>
                </c:pt>
                <c:pt idx="183">
                  <c:v>2004</c:v>
                </c:pt>
                <c:pt idx="184">
                  <c:v>2004.0217</c:v>
                </c:pt>
                <c:pt idx="185">
                  <c:v>2004.0435</c:v>
                </c:pt>
                <c:pt idx="186">
                  <c:v>2004.0652</c:v>
                </c:pt>
                <c:pt idx="187">
                  <c:v>2004.087</c:v>
                </c:pt>
                <c:pt idx="188">
                  <c:v>2004.1087</c:v>
                </c:pt>
                <c:pt idx="189">
                  <c:v>2004.1303999999998</c:v>
                </c:pt>
                <c:pt idx="190">
                  <c:v>2004.1521999999998</c:v>
                </c:pt>
                <c:pt idx="191">
                  <c:v>2004.1738999999998</c:v>
                </c:pt>
                <c:pt idx="192">
                  <c:v>2004.1957</c:v>
                </c:pt>
                <c:pt idx="193">
                  <c:v>2004.2174</c:v>
                </c:pt>
                <c:pt idx="194">
                  <c:v>2004.2391</c:v>
                </c:pt>
                <c:pt idx="195">
                  <c:v>2004.2609</c:v>
                </c:pt>
                <c:pt idx="196">
                  <c:v>2004.2826</c:v>
                </c:pt>
                <c:pt idx="197">
                  <c:v>2004.3042999999998</c:v>
                </c:pt>
                <c:pt idx="198">
                  <c:v>2004.3261</c:v>
                </c:pt>
                <c:pt idx="199">
                  <c:v>2004.3478</c:v>
                </c:pt>
                <c:pt idx="200">
                  <c:v>2004.3696</c:v>
                </c:pt>
                <c:pt idx="201">
                  <c:v>2004.3912999999998</c:v>
                </c:pt>
                <c:pt idx="202">
                  <c:v>2004.413</c:v>
                </c:pt>
                <c:pt idx="203">
                  <c:v>2004.4348</c:v>
                </c:pt>
                <c:pt idx="204">
                  <c:v>2004.4565000000011</c:v>
                </c:pt>
                <c:pt idx="205">
                  <c:v>2004.4783</c:v>
                </c:pt>
                <c:pt idx="206">
                  <c:v>2004.5</c:v>
                </c:pt>
                <c:pt idx="207">
                  <c:v>2004.5217</c:v>
                </c:pt>
                <c:pt idx="208">
                  <c:v>2004.5435</c:v>
                </c:pt>
                <c:pt idx="209">
                  <c:v>2004.5652</c:v>
                </c:pt>
                <c:pt idx="210">
                  <c:v>2004.587</c:v>
                </c:pt>
                <c:pt idx="211">
                  <c:v>2004.6087</c:v>
                </c:pt>
                <c:pt idx="212">
                  <c:v>2004.6303999999998</c:v>
                </c:pt>
                <c:pt idx="213">
                  <c:v>2004.6521999999998</c:v>
                </c:pt>
                <c:pt idx="214">
                  <c:v>2004.6738999999998</c:v>
                </c:pt>
                <c:pt idx="215">
                  <c:v>2004.6957</c:v>
                </c:pt>
                <c:pt idx="216">
                  <c:v>2004.7174</c:v>
                </c:pt>
                <c:pt idx="217">
                  <c:v>2004.7391</c:v>
                </c:pt>
                <c:pt idx="218">
                  <c:v>2004.7609</c:v>
                </c:pt>
                <c:pt idx="219">
                  <c:v>2004.7826</c:v>
                </c:pt>
                <c:pt idx="220">
                  <c:v>2004.8042999999998</c:v>
                </c:pt>
                <c:pt idx="221">
                  <c:v>2004.8261</c:v>
                </c:pt>
                <c:pt idx="222">
                  <c:v>2004.8478</c:v>
                </c:pt>
                <c:pt idx="223">
                  <c:v>2004.8696</c:v>
                </c:pt>
                <c:pt idx="224">
                  <c:v>2004.8912999999998</c:v>
                </c:pt>
                <c:pt idx="225">
                  <c:v>2004.913</c:v>
                </c:pt>
                <c:pt idx="226">
                  <c:v>2004.9348</c:v>
                </c:pt>
                <c:pt idx="227">
                  <c:v>2004.9565000000011</c:v>
                </c:pt>
                <c:pt idx="228">
                  <c:v>2004.9783</c:v>
                </c:pt>
                <c:pt idx="229">
                  <c:v>2005</c:v>
                </c:pt>
                <c:pt idx="230">
                  <c:v>2005.0217</c:v>
                </c:pt>
                <c:pt idx="231">
                  <c:v>2005.0435</c:v>
                </c:pt>
                <c:pt idx="232">
                  <c:v>2005.0652</c:v>
                </c:pt>
                <c:pt idx="233">
                  <c:v>2005.087</c:v>
                </c:pt>
                <c:pt idx="234">
                  <c:v>2005.1087</c:v>
                </c:pt>
                <c:pt idx="235">
                  <c:v>2005.1303999999998</c:v>
                </c:pt>
                <c:pt idx="236">
                  <c:v>2005.1521999999998</c:v>
                </c:pt>
                <c:pt idx="237">
                  <c:v>2005.1738999999998</c:v>
                </c:pt>
                <c:pt idx="238">
                  <c:v>2005.1957</c:v>
                </c:pt>
                <c:pt idx="239">
                  <c:v>2005.2174</c:v>
                </c:pt>
                <c:pt idx="240">
                  <c:v>2005.2391</c:v>
                </c:pt>
                <c:pt idx="241">
                  <c:v>2005.2609</c:v>
                </c:pt>
                <c:pt idx="242">
                  <c:v>2005.2826</c:v>
                </c:pt>
                <c:pt idx="243">
                  <c:v>2005.3042999999998</c:v>
                </c:pt>
                <c:pt idx="244">
                  <c:v>2005.3261</c:v>
                </c:pt>
                <c:pt idx="245">
                  <c:v>2005.3478</c:v>
                </c:pt>
                <c:pt idx="246">
                  <c:v>2005.3696</c:v>
                </c:pt>
                <c:pt idx="247">
                  <c:v>2005.3912999999998</c:v>
                </c:pt>
                <c:pt idx="248">
                  <c:v>2005.413</c:v>
                </c:pt>
                <c:pt idx="249">
                  <c:v>2005.4348</c:v>
                </c:pt>
                <c:pt idx="250">
                  <c:v>2005.4565000000011</c:v>
                </c:pt>
                <c:pt idx="251">
                  <c:v>2005.4783</c:v>
                </c:pt>
                <c:pt idx="252">
                  <c:v>2005.5</c:v>
                </c:pt>
                <c:pt idx="253">
                  <c:v>2005.5217</c:v>
                </c:pt>
                <c:pt idx="254">
                  <c:v>2005.5435</c:v>
                </c:pt>
                <c:pt idx="255">
                  <c:v>2005.5652</c:v>
                </c:pt>
                <c:pt idx="256">
                  <c:v>2005.587</c:v>
                </c:pt>
                <c:pt idx="257">
                  <c:v>2005.6087</c:v>
                </c:pt>
                <c:pt idx="258">
                  <c:v>2005.6303999999998</c:v>
                </c:pt>
                <c:pt idx="259">
                  <c:v>2005.6521999999998</c:v>
                </c:pt>
                <c:pt idx="260">
                  <c:v>2005.6738999999998</c:v>
                </c:pt>
                <c:pt idx="261">
                  <c:v>2005.6957</c:v>
                </c:pt>
                <c:pt idx="262">
                  <c:v>2005.7174</c:v>
                </c:pt>
                <c:pt idx="263">
                  <c:v>2005.7391</c:v>
                </c:pt>
                <c:pt idx="264">
                  <c:v>2005.7609</c:v>
                </c:pt>
                <c:pt idx="265">
                  <c:v>2005.7826</c:v>
                </c:pt>
                <c:pt idx="266">
                  <c:v>2005.8042999999998</c:v>
                </c:pt>
                <c:pt idx="267">
                  <c:v>2005.8261</c:v>
                </c:pt>
                <c:pt idx="268">
                  <c:v>2005.8478</c:v>
                </c:pt>
                <c:pt idx="269">
                  <c:v>2005.8696</c:v>
                </c:pt>
                <c:pt idx="270">
                  <c:v>2005.8912999999998</c:v>
                </c:pt>
                <c:pt idx="271">
                  <c:v>2005.913</c:v>
                </c:pt>
                <c:pt idx="272">
                  <c:v>2005.9348</c:v>
                </c:pt>
                <c:pt idx="273">
                  <c:v>2005.9565000000011</c:v>
                </c:pt>
                <c:pt idx="274">
                  <c:v>2005.9783</c:v>
                </c:pt>
                <c:pt idx="275">
                  <c:v>2006</c:v>
                </c:pt>
                <c:pt idx="276">
                  <c:v>2006.0217</c:v>
                </c:pt>
                <c:pt idx="277">
                  <c:v>2006.0435</c:v>
                </c:pt>
                <c:pt idx="278">
                  <c:v>2006.0652</c:v>
                </c:pt>
                <c:pt idx="279">
                  <c:v>2006.087</c:v>
                </c:pt>
                <c:pt idx="280">
                  <c:v>2006.1087</c:v>
                </c:pt>
                <c:pt idx="281">
                  <c:v>2006.1303999999998</c:v>
                </c:pt>
                <c:pt idx="282">
                  <c:v>2006.1521999999998</c:v>
                </c:pt>
                <c:pt idx="283">
                  <c:v>2006.1738999999998</c:v>
                </c:pt>
                <c:pt idx="284">
                  <c:v>2006.1957</c:v>
                </c:pt>
                <c:pt idx="285">
                  <c:v>2006.2174</c:v>
                </c:pt>
                <c:pt idx="286">
                  <c:v>2006.2391</c:v>
                </c:pt>
                <c:pt idx="287">
                  <c:v>2006.2609</c:v>
                </c:pt>
                <c:pt idx="288">
                  <c:v>2006.2826</c:v>
                </c:pt>
                <c:pt idx="289">
                  <c:v>2006.3042999999998</c:v>
                </c:pt>
                <c:pt idx="290">
                  <c:v>2006.3261</c:v>
                </c:pt>
                <c:pt idx="291">
                  <c:v>2006.3478</c:v>
                </c:pt>
                <c:pt idx="292">
                  <c:v>2006.3696</c:v>
                </c:pt>
                <c:pt idx="293">
                  <c:v>2006.3912999999998</c:v>
                </c:pt>
                <c:pt idx="294">
                  <c:v>2006.413</c:v>
                </c:pt>
                <c:pt idx="295">
                  <c:v>2006.4348</c:v>
                </c:pt>
                <c:pt idx="296">
                  <c:v>2006.4565000000011</c:v>
                </c:pt>
                <c:pt idx="297">
                  <c:v>2006.4783</c:v>
                </c:pt>
                <c:pt idx="298">
                  <c:v>2006.5</c:v>
                </c:pt>
                <c:pt idx="299">
                  <c:v>2006.5217</c:v>
                </c:pt>
                <c:pt idx="300">
                  <c:v>2006.5435</c:v>
                </c:pt>
                <c:pt idx="301">
                  <c:v>2006.5652</c:v>
                </c:pt>
                <c:pt idx="302">
                  <c:v>2006.587</c:v>
                </c:pt>
                <c:pt idx="303">
                  <c:v>2006.6087</c:v>
                </c:pt>
                <c:pt idx="304">
                  <c:v>2006.6303999999998</c:v>
                </c:pt>
                <c:pt idx="305">
                  <c:v>2006.6521999999998</c:v>
                </c:pt>
                <c:pt idx="306">
                  <c:v>2006.6738999999998</c:v>
                </c:pt>
                <c:pt idx="307">
                  <c:v>2006.6957</c:v>
                </c:pt>
                <c:pt idx="308">
                  <c:v>2006.7174</c:v>
                </c:pt>
                <c:pt idx="309">
                  <c:v>2006.7391</c:v>
                </c:pt>
                <c:pt idx="310">
                  <c:v>2006.7609</c:v>
                </c:pt>
                <c:pt idx="311">
                  <c:v>2006.7826</c:v>
                </c:pt>
                <c:pt idx="312">
                  <c:v>2006.8042999999998</c:v>
                </c:pt>
                <c:pt idx="313">
                  <c:v>2006.8261</c:v>
                </c:pt>
                <c:pt idx="314">
                  <c:v>2006.8478</c:v>
                </c:pt>
                <c:pt idx="315">
                  <c:v>2006.8696</c:v>
                </c:pt>
                <c:pt idx="316">
                  <c:v>2006.8912999999998</c:v>
                </c:pt>
                <c:pt idx="317">
                  <c:v>2006.913</c:v>
                </c:pt>
                <c:pt idx="318">
                  <c:v>2006.9348</c:v>
                </c:pt>
                <c:pt idx="319">
                  <c:v>2006.9565000000011</c:v>
                </c:pt>
                <c:pt idx="320">
                  <c:v>2006.9783</c:v>
                </c:pt>
                <c:pt idx="321">
                  <c:v>2007</c:v>
                </c:pt>
                <c:pt idx="322">
                  <c:v>2007.0217</c:v>
                </c:pt>
                <c:pt idx="323">
                  <c:v>2007.0435</c:v>
                </c:pt>
                <c:pt idx="324">
                  <c:v>2007.0652</c:v>
                </c:pt>
                <c:pt idx="325">
                  <c:v>2007.087</c:v>
                </c:pt>
                <c:pt idx="326">
                  <c:v>2007.1087</c:v>
                </c:pt>
                <c:pt idx="327">
                  <c:v>2007.1303999999998</c:v>
                </c:pt>
                <c:pt idx="328">
                  <c:v>2007.1521999999998</c:v>
                </c:pt>
                <c:pt idx="329">
                  <c:v>2007.1738999999998</c:v>
                </c:pt>
                <c:pt idx="330">
                  <c:v>2007.1957</c:v>
                </c:pt>
                <c:pt idx="331">
                  <c:v>2007.2174</c:v>
                </c:pt>
                <c:pt idx="332">
                  <c:v>2007.2391</c:v>
                </c:pt>
                <c:pt idx="333">
                  <c:v>2007.2609</c:v>
                </c:pt>
                <c:pt idx="334">
                  <c:v>2007.2826</c:v>
                </c:pt>
                <c:pt idx="335">
                  <c:v>2007.3042999999998</c:v>
                </c:pt>
                <c:pt idx="336">
                  <c:v>2007.3261</c:v>
                </c:pt>
                <c:pt idx="337">
                  <c:v>2007.3478</c:v>
                </c:pt>
                <c:pt idx="338">
                  <c:v>2007.3696</c:v>
                </c:pt>
                <c:pt idx="339">
                  <c:v>2007.3912999999998</c:v>
                </c:pt>
                <c:pt idx="340">
                  <c:v>2007.413</c:v>
                </c:pt>
                <c:pt idx="341">
                  <c:v>2007.4348</c:v>
                </c:pt>
                <c:pt idx="342">
                  <c:v>2007.4565000000011</c:v>
                </c:pt>
                <c:pt idx="343">
                  <c:v>2007.4783</c:v>
                </c:pt>
                <c:pt idx="344">
                  <c:v>2007.5</c:v>
                </c:pt>
                <c:pt idx="345">
                  <c:v>2007.5217</c:v>
                </c:pt>
                <c:pt idx="346">
                  <c:v>2007.5435</c:v>
                </c:pt>
                <c:pt idx="347">
                  <c:v>2007.5652</c:v>
                </c:pt>
                <c:pt idx="348">
                  <c:v>2007.587</c:v>
                </c:pt>
                <c:pt idx="349">
                  <c:v>2007.6087</c:v>
                </c:pt>
                <c:pt idx="350">
                  <c:v>2007.6303999999998</c:v>
                </c:pt>
                <c:pt idx="351">
                  <c:v>2007.6521999999998</c:v>
                </c:pt>
                <c:pt idx="352">
                  <c:v>2007.6738999999998</c:v>
                </c:pt>
                <c:pt idx="353">
                  <c:v>2007.6957</c:v>
                </c:pt>
                <c:pt idx="354">
                  <c:v>2007.7174</c:v>
                </c:pt>
                <c:pt idx="355">
                  <c:v>2007.7391</c:v>
                </c:pt>
                <c:pt idx="356">
                  <c:v>2007.7609</c:v>
                </c:pt>
                <c:pt idx="357">
                  <c:v>2007.7826</c:v>
                </c:pt>
                <c:pt idx="358">
                  <c:v>2007.8042999999998</c:v>
                </c:pt>
                <c:pt idx="359">
                  <c:v>2007.8261</c:v>
                </c:pt>
                <c:pt idx="360">
                  <c:v>2007.8478</c:v>
                </c:pt>
                <c:pt idx="361">
                  <c:v>2007.8696</c:v>
                </c:pt>
                <c:pt idx="362">
                  <c:v>2007.8912999999998</c:v>
                </c:pt>
                <c:pt idx="363">
                  <c:v>2007.913</c:v>
                </c:pt>
                <c:pt idx="364">
                  <c:v>2007.9348</c:v>
                </c:pt>
                <c:pt idx="365">
                  <c:v>2007.9565000000011</c:v>
                </c:pt>
                <c:pt idx="366">
                  <c:v>2007.9783</c:v>
                </c:pt>
                <c:pt idx="367">
                  <c:v>2008</c:v>
                </c:pt>
                <c:pt idx="368">
                  <c:v>2008.0217</c:v>
                </c:pt>
                <c:pt idx="369">
                  <c:v>2008.0435</c:v>
                </c:pt>
                <c:pt idx="370">
                  <c:v>2008.0652</c:v>
                </c:pt>
                <c:pt idx="371">
                  <c:v>2008.087</c:v>
                </c:pt>
                <c:pt idx="372">
                  <c:v>2008.1087</c:v>
                </c:pt>
                <c:pt idx="373">
                  <c:v>2008.1303999999998</c:v>
                </c:pt>
                <c:pt idx="374">
                  <c:v>2008.1521999999998</c:v>
                </c:pt>
                <c:pt idx="375">
                  <c:v>2008.1738999999998</c:v>
                </c:pt>
                <c:pt idx="376">
                  <c:v>2008.1957</c:v>
                </c:pt>
                <c:pt idx="377">
                  <c:v>2008.2174</c:v>
                </c:pt>
                <c:pt idx="378">
                  <c:v>2008.2391</c:v>
                </c:pt>
                <c:pt idx="379">
                  <c:v>2008.2609</c:v>
                </c:pt>
                <c:pt idx="380">
                  <c:v>2008.2826</c:v>
                </c:pt>
                <c:pt idx="381">
                  <c:v>2008.3042999999998</c:v>
                </c:pt>
                <c:pt idx="382">
                  <c:v>2008.3261</c:v>
                </c:pt>
                <c:pt idx="383">
                  <c:v>2008.3478</c:v>
                </c:pt>
                <c:pt idx="384">
                  <c:v>2008.3696</c:v>
                </c:pt>
                <c:pt idx="385">
                  <c:v>2008.3912999999998</c:v>
                </c:pt>
                <c:pt idx="386">
                  <c:v>2008.413</c:v>
                </c:pt>
                <c:pt idx="387">
                  <c:v>2008.4348</c:v>
                </c:pt>
                <c:pt idx="388">
                  <c:v>2008.4565000000011</c:v>
                </c:pt>
                <c:pt idx="389">
                  <c:v>2008.4783</c:v>
                </c:pt>
                <c:pt idx="390">
                  <c:v>2008.5</c:v>
                </c:pt>
                <c:pt idx="391">
                  <c:v>2008.5217</c:v>
                </c:pt>
                <c:pt idx="392">
                  <c:v>2008.5435</c:v>
                </c:pt>
                <c:pt idx="393">
                  <c:v>2008.5652</c:v>
                </c:pt>
                <c:pt idx="394">
                  <c:v>2008.587</c:v>
                </c:pt>
                <c:pt idx="395">
                  <c:v>2008.6087</c:v>
                </c:pt>
                <c:pt idx="396">
                  <c:v>2008.6303999999998</c:v>
                </c:pt>
                <c:pt idx="397">
                  <c:v>2008.6521999999998</c:v>
                </c:pt>
                <c:pt idx="398">
                  <c:v>2008.6738999999998</c:v>
                </c:pt>
                <c:pt idx="399">
                  <c:v>2008.6957</c:v>
                </c:pt>
                <c:pt idx="400">
                  <c:v>2008.7174</c:v>
                </c:pt>
                <c:pt idx="401">
                  <c:v>2008.7391</c:v>
                </c:pt>
                <c:pt idx="402">
                  <c:v>2008.7609</c:v>
                </c:pt>
                <c:pt idx="403">
                  <c:v>2008.7826</c:v>
                </c:pt>
                <c:pt idx="404">
                  <c:v>2008.8042999999998</c:v>
                </c:pt>
                <c:pt idx="405">
                  <c:v>2008.8261</c:v>
                </c:pt>
                <c:pt idx="406">
                  <c:v>2008.8478</c:v>
                </c:pt>
                <c:pt idx="407">
                  <c:v>2008.8696</c:v>
                </c:pt>
                <c:pt idx="408">
                  <c:v>2008.8912999999998</c:v>
                </c:pt>
                <c:pt idx="409">
                  <c:v>2008.913</c:v>
                </c:pt>
                <c:pt idx="410">
                  <c:v>2008.9348</c:v>
                </c:pt>
                <c:pt idx="411">
                  <c:v>2008.9565000000011</c:v>
                </c:pt>
                <c:pt idx="412">
                  <c:v>2008.9783</c:v>
                </c:pt>
                <c:pt idx="413">
                  <c:v>2009</c:v>
                </c:pt>
                <c:pt idx="414">
                  <c:v>2009.0217</c:v>
                </c:pt>
                <c:pt idx="415">
                  <c:v>2009.0435</c:v>
                </c:pt>
                <c:pt idx="416">
                  <c:v>2009.0652</c:v>
                </c:pt>
                <c:pt idx="417">
                  <c:v>2009.087</c:v>
                </c:pt>
                <c:pt idx="418">
                  <c:v>2009.1087</c:v>
                </c:pt>
                <c:pt idx="419">
                  <c:v>2009.1303999999998</c:v>
                </c:pt>
                <c:pt idx="420">
                  <c:v>2009.1521999999998</c:v>
                </c:pt>
                <c:pt idx="421">
                  <c:v>2009.1738999999998</c:v>
                </c:pt>
                <c:pt idx="422">
                  <c:v>2009.1957</c:v>
                </c:pt>
                <c:pt idx="423">
                  <c:v>2009.2174</c:v>
                </c:pt>
                <c:pt idx="424">
                  <c:v>2009.2391</c:v>
                </c:pt>
                <c:pt idx="425">
                  <c:v>2009.2609</c:v>
                </c:pt>
                <c:pt idx="426">
                  <c:v>2009.2826</c:v>
                </c:pt>
                <c:pt idx="427">
                  <c:v>2009.3042999999998</c:v>
                </c:pt>
                <c:pt idx="428">
                  <c:v>2009.3261</c:v>
                </c:pt>
                <c:pt idx="429">
                  <c:v>2009.3478</c:v>
                </c:pt>
                <c:pt idx="430">
                  <c:v>2009.3696</c:v>
                </c:pt>
                <c:pt idx="431">
                  <c:v>2009.3912999999998</c:v>
                </c:pt>
                <c:pt idx="432">
                  <c:v>2009.413</c:v>
                </c:pt>
                <c:pt idx="433">
                  <c:v>2009.4348</c:v>
                </c:pt>
                <c:pt idx="434">
                  <c:v>2009.4565000000011</c:v>
                </c:pt>
                <c:pt idx="435">
                  <c:v>2009.4783</c:v>
                </c:pt>
                <c:pt idx="436">
                  <c:v>2009.5</c:v>
                </c:pt>
                <c:pt idx="437">
                  <c:v>2009.5217</c:v>
                </c:pt>
                <c:pt idx="438">
                  <c:v>2009.5435</c:v>
                </c:pt>
                <c:pt idx="439">
                  <c:v>2009.5652</c:v>
                </c:pt>
                <c:pt idx="440">
                  <c:v>2009.587</c:v>
                </c:pt>
                <c:pt idx="441">
                  <c:v>2009.6087</c:v>
                </c:pt>
                <c:pt idx="442">
                  <c:v>2009.6303999999998</c:v>
                </c:pt>
                <c:pt idx="443">
                  <c:v>2009.6521999999998</c:v>
                </c:pt>
                <c:pt idx="444">
                  <c:v>2009.6738999999998</c:v>
                </c:pt>
                <c:pt idx="445">
                  <c:v>2009.6957</c:v>
                </c:pt>
                <c:pt idx="446">
                  <c:v>2009.7174</c:v>
                </c:pt>
                <c:pt idx="447">
                  <c:v>2009.7391</c:v>
                </c:pt>
                <c:pt idx="448">
                  <c:v>2009.7609</c:v>
                </c:pt>
                <c:pt idx="449">
                  <c:v>2009.7826</c:v>
                </c:pt>
                <c:pt idx="450">
                  <c:v>2009.8042999999998</c:v>
                </c:pt>
                <c:pt idx="451">
                  <c:v>2009.8261</c:v>
                </c:pt>
                <c:pt idx="452">
                  <c:v>2009.8478</c:v>
                </c:pt>
                <c:pt idx="453">
                  <c:v>2009.8696</c:v>
                </c:pt>
                <c:pt idx="454">
                  <c:v>2009.8912999999998</c:v>
                </c:pt>
                <c:pt idx="455">
                  <c:v>2009.913</c:v>
                </c:pt>
                <c:pt idx="456">
                  <c:v>2009.9348</c:v>
                </c:pt>
                <c:pt idx="457">
                  <c:v>2009.9565000000011</c:v>
                </c:pt>
                <c:pt idx="458">
                  <c:v>2009.9783</c:v>
                </c:pt>
                <c:pt idx="459">
                  <c:v>2010</c:v>
                </c:pt>
                <c:pt idx="460">
                  <c:v>2010.0217</c:v>
                </c:pt>
                <c:pt idx="461">
                  <c:v>2010.0435</c:v>
                </c:pt>
                <c:pt idx="462">
                  <c:v>2010.0652</c:v>
                </c:pt>
                <c:pt idx="463">
                  <c:v>2010.087</c:v>
                </c:pt>
                <c:pt idx="464">
                  <c:v>2010.1087</c:v>
                </c:pt>
                <c:pt idx="465">
                  <c:v>2010.1303999999998</c:v>
                </c:pt>
                <c:pt idx="466">
                  <c:v>2010.1521999999998</c:v>
                </c:pt>
                <c:pt idx="467">
                  <c:v>2010.1738999999998</c:v>
                </c:pt>
                <c:pt idx="468">
                  <c:v>2010.1957</c:v>
                </c:pt>
                <c:pt idx="469">
                  <c:v>2010.2174</c:v>
                </c:pt>
                <c:pt idx="470">
                  <c:v>2010.2391</c:v>
                </c:pt>
                <c:pt idx="471">
                  <c:v>2010.2609</c:v>
                </c:pt>
                <c:pt idx="472">
                  <c:v>2010.2826</c:v>
                </c:pt>
                <c:pt idx="473">
                  <c:v>2010.3042999999998</c:v>
                </c:pt>
                <c:pt idx="474">
                  <c:v>2010.3261</c:v>
                </c:pt>
                <c:pt idx="475">
                  <c:v>2010.3478</c:v>
                </c:pt>
                <c:pt idx="476">
                  <c:v>2010.3696</c:v>
                </c:pt>
                <c:pt idx="477">
                  <c:v>2010.3912999999998</c:v>
                </c:pt>
                <c:pt idx="478">
                  <c:v>2010.413</c:v>
                </c:pt>
                <c:pt idx="479">
                  <c:v>2010.4348</c:v>
                </c:pt>
                <c:pt idx="480">
                  <c:v>2010.4565000000011</c:v>
                </c:pt>
                <c:pt idx="481">
                  <c:v>2010.4783</c:v>
                </c:pt>
                <c:pt idx="482">
                  <c:v>2010.5</c:v>
                </c:pt>
                <c:pt idx="483">
                  <c:v>2010.5217</c:v>
                </c:pt>
                <c:pt idx="484">
                  <c:v>2010.5435</c:v>
                </c:pt>
                <c:pt idx="485">
                  <c:v>2010.5652</c:v>
                </c:pt>
                <c:pt idx="486">
                  <c:v>2010.587</c:v>
                </c:pt>
                <c:pt idx="487">
                  <c:v>2010.6087</c:v>
                </c:pt>
                <c:pt idx="488">
                  <c:v>2010.6303999999998</c:v>
                </c:pt>
                <c:pt idx="489">
                  <c:v>2010.6521999999998</c:v>
                </c:pt>
                <c:pt idx="490">
                  <c:v>2010.6738999999998</c:v>
                </c:pt>
                <c:pt idx="491">
                  <c:v>2010.6957</c:v>
                </c:pt>
                <c:pt idx="492">
                  <c:v>2010.7174</c:v>
                </c:pt>
                <c:pt idx="493">
                  <c:v>2010.7391</c:v>
                </c:pt>
                <c:pt idx="494">
                  <c:v>2010.7609</c:v>
                </c:pt>
                <c:pt idx="495">
                  <c:v>2010.7826</c:v>
                </c:pt>
                <c:pt idx="496">
                  <c:v>2010.8042999999998</c:v>
                </c:pt>
                <c:pt idx="497">
                  <c:v>2010.8261</c:v>
                </c:pt>
                <c:pt idx="498">
                  <c:v>2010.8478</c:v>
                </c:pt>
                <c:pt idx="499">
                  <c:v>2010.8696</c:v>
                </c:pt>
                <c:pt idx="500">
                  <c:v>2010.8912999999998</c:v>
                </c:pt>
                <c:pt idx="501">
                  <c:v>2010.913</c:v>
                </c:pt>
                <c:pt idx="502">
                  <c:v>2010.9348</c:v>
                </c:pt>
                <c:pt idx="503">
                  <c:v>2010.9565000000011</c:v>
                </c:pt>
                <c:pt idx="504">
                  <c:v>2010.9783</c:v>
                </c:pt>
                <c:pt idx="505">
                  <c:v>2011</c:v>
                </c:pt>
                <c:pt idx="506">
                  <c:v>2011.0217</c:v>
                </c:pt>
                <c:pt idx="507">
                  <c:v>2011.0435</c:v>
                </c:pt>
                <c:pt idx="508">
                  <c:v>2011.0652</c:v>
                </c:pt>
                <c:pt idx="509">
                  <c:v>2011.087</c:v>
                </c:pt>
                <c:pt idx="510">
                  <c:v>2011.1087</c:v>
                </c:pt>
                <c:pt idx="511">
                  <c:v>2011.1303999999998</c:v>
                </c:pt>
                <c:pt idx="512">
                  <c:v>2011.1521999999998</c:v>
                </c:pt>
                <c:pt idx="513">
                  <c:v>2011.1738999999998</c:v>
                </c:pt>
                <c:pt idx="514">
                  <c:v>2011.1957</c:v>
                </c:pt>
                <c:pt idx="515">
                  <c:v>2011.2174</c:v>
                </c:pt>
                <c:pt idx="516">
                  <c:v>2011.2391</c:v>
                </c:pt>
                <c:pt idx="517">
                  <c:v>2011.2609</c:v>
                </c:pt>
                <c:pt idx="518">
                  <c:v>2011.2826</c:v>
                </c:pt>
                <c:pt idx="519">
                  <c:v>2011.3042999999998</c:v>
                </c:pt>
                <c:pt idx="520">
                  <c:v>2011.3261</c:v>
                </c:pt>
                <c:pt idx="521">
                  <c:v>2011.3478</c:v>
                </c:pt>
                <c:pt idx="522">
                  <c:v>2011.3696</c:v>
                </c:pt>
                <c:pt idx="523">
                  <c:v>2011.3912999999998</c:v>
                </c:pt>
                <c:pt idx="524">
                  <c:v>2011.413</c:v>
                </c:pt>
                <c:pt idx="525">
                  <c:v>2011.4348</c:v>
                </c:pt>
                <c:pt idx="526">
                  <c:v>2011.4565000000011</c:v>
                </c:pt>
                <c:pt idx="527">
                  <c:v>2011.4783</c:v>
                </c:pt>
                <c:pt idx="528">
                  <c:v>2011.5</c:v>
                </c:pt>
                <c:pt idx="529">
                  <c:v>2011.5217</c:v>
                </c:pt>
                <c:pt idx="530">
                  <c:v>2011.5435</c:v>
                </c:pt>
                <c:pt idx="531">
                  <c:v>2011.5652</c:v>
                </c:pt>
                <c:pt idx="532">
                  <c:v>2011.587</c:v>
                </c:pt>
                <c:pt idx="533">
                  <c:v>2011.6087</c:v>
                </c:pt>
                <c:pt idx="534">
                  <c:v>2011.6303999999998</c:v>
                </c:pt>
                <c:pt idx="535">
                  <c:v>2011.6521999999998</c:v>
                </c:pt>
                <c:pt idx="536">
                  <c:v>2011.6738999999998</c:v>
                </c:pt>
                <c:pt idx="537">
                  <c:v>2011.6957</c:v>
                </c:pt>
                <c:pt idx="538">
                  <c:v>2011.7174</c:v>
                </c:pt>
                <c:pt idx="539">
                  <c:v>2011.7391</c:v>
                </c:pt>
                <c:pt idx="540">
                  <c:v>2011.7609</c:v>
                </c:pt>
                <c:pt idx="541">
                  <c:v>2011.7826</c:v>
                </c:pt>
                <c:pt idx="542">
                  <c:v>2011.8042999999998</c:v>
                </c:pt>
                <c:pt idx="543">
                  <c:v>2011.8261</c:v>
                </c:pt>
                <c:pt idx="544">
                  <c:v>2011.8478</c:v>
                </c:pt>
                <c:pt idx="545">
                  <c:v>2011.8696</c:v>
                </c:pt>
                <c:pt idx="546">
                  <c:v>2011.8912999999998</c:v>
                </c:pt>
                <c:pt idx="547">
                  <c:v>2011.913</c:v>
                </c:pt>
                <c:pt idx="548">
                  <c:v>2011.9348</c:v>
                </c:pt>
                <c:pt idx="549">
                  <c:v>2011.9565000000011</c:v>
                </c:pt>
                <c:pt idx="550">
                  <c:v>2011.9783</c:v>
                </c:pt>
                <c:pt idx="551">
                  <c:v>2012</c:v>
                </c:pt>
                <c:pt idx="552">
                  <c:v>2012.0217</c:v>
                </c:pt>
                <c:pt idx="553">
                  <c:v>2012.0435</c:v>
                </c:pt>
                <c:pt idx="554">
                  <c:v>2012.0652</c:v>
                </c:pt>
                <c:pt idx="555">
                  <c:v>2012.087</c:v>
                </c:pt>
                <c:pt idx="556">
                  <c:v>2012.1087</c:v>
                </c:pt>
                <c:pt idx="557">
                  <c:v>2012.1303999999998</c:v>
                </c:pt>
                <c:pt idx="558">
                  <c:v>2012.1521999999998</c:v>
                </c:pt>
                <c:pt idx="559">
                  <c:v>2012.1738999999998</c:v>
                </c:pt>
                <c:pt idx="560">
                  <c:v>2012.1957</c:v>
                </c:pt>
                <c:pt idx="561">
                  <c:v>2012.2174</c:v>
                </c:pt>
                <c:pt idx="562">
                  <c:v>2012.2391</c:v>
                </c:pt>
                <c:pt idx="563">
                  <c:v>2012.2609</c:v>
                </c:pt>
                <c:pt idx="564">
                  <c:v>2012.2826</c:v>
                </c:pt>
                <c:pt idx="565">
                  <c:v>2012.3042999999998</c:v>
                </c:pt>
                <c:pt idx="566">
                  <c:v>2012.3261</c:v>
                </c:pt>
                <c:pt idx="567">
                  <c:v>2012.3478</c:v>
                </c:pt>
                <c:pt idx="568">
                  <c:v>2012.3696</c:v>
                </c:pt>
                <c:pt idx="569">
                  <c:v>2012.3912999999998</c:v>
                </c:pt>
                <c:pt idx="570">
                  <c:v>2012.413</c:v>
                </c:pt>
                <c:pt idx="571">
                  <c:v>2012.4348</c:v>
                </c:pt>
                <c:pt idx="572">
                  <c:v>2012.4565000000011</c:v>
                </c:pt>
                <c:pt idx="573">
                  <c:v>2012.4783</c:v>
                </c:pt>
                <c:pt idx="574">
                  <c:v>2012.5</c:v>
                </c:pt>
                <c:pt idx="575">
                  <c:v>2012.5217</c:v>
                </c:pt>
                <c:pt idx="576">
                  <c:v>2012.5435</c:v>
                </c:pt>
                <c:pt idx="577">
                  <c:v>2012.5652</c:v>
                </c:pt>
                <c:pt idx="578">
                  <c:v>2012.587</c:v>
                </c:pt>
                <c:pt idx="579">
                  <c:v>2012.6087</c:v>
                </c:pt>
                <c:pt idx="580">
                  <c:v>2012.6303999999998</c:v>
                </c:pt>
                <c:pt idx="581">
                  <c:v>2012.6521999999998</c:v>
                </c:pt>
                <c:pt idx="582">
                  <c:v>2012.6738999999998</c:v>
                </c:pt>
                <c:pt idx="583">
                  <c:v>2012.6957</c:v>
                </c:pt>
                <c:pt idx="584">
                  <c:v>2012.7174</c:v>
                </c:pt>
                <c:pt idx="585">
                  <c:v>2012.7391</c:v>
                </c:pt>
                <c:pt idx="586">
                  <c:v>2012.7609</c:v>
                </c:pt>
                <c:pt idx="587">
                  <c:v>2012.7826</c:v>
                </c:pt>
                <c:pt idx="588">
                  <c:v>2012.8042999999998</c:v>
                </c:pt>
                <c:pt idx="589">
                  <c:v>2012.8261</c:v>
                </c:pt>
                <c:pt idx="590">
                  <c:v>2012.8478</c:v>
                </c:pt>
                <c:pt idx="591">
                  <c:v>2012.8696</c:v>
                </c:pt>
                <c:pt idx="592">
                  <c:v>2012.8912999999998</c:v>
                </c:pt>
                <c:pt idx="593">
                  <c:v>2012.913</c:v>
                </c:pt>
                <c:pt idx="594">
                  <c:v>2012.9348</c:v>
                </c:pt>
                <c:pt idx="595">
                  <c:v>2012.9565000000011</c:v>
                </c:pt>
                <c:pt idx="596">
                  <c:v>2012.9783</c:v>
                </c:pt>
                <c:pt idx="597">
                  <c:v>2013</c:v>
                </c:pt>
                <c:pt idx="598">
                  <c:v>2013.0217</c:v>
                </c:pt>
                <c:pt idx="599">
                  <c:v>2013.0435</c:v>
                </c:pt>
                <c:pt idx="600">
                  <c:v>2013.0652</c:v>
                </c:pt>
                <c:pt idx="601">
                  <c:v>2013.087</c:v>
                </c:pt>
                <c:pt idx="602">
                  <c:v>2013.1087</c:v>
                </c:pt>
                <c:pt idx="603">
                  <c:v>2013.1303999999998</c:v>
                </c:pt>
                <c:pt idx="604">
                  <c:v>2013.1521999999998</c:v>
                </c:pt>
                <c:pt idx="605">
                  <c:v>2013.1738999999998</c:v>
                </c:pt>
                <c:pt idx="606">
                  <c:v>2013.1957</c:v>
                </c:pt>
                <c:pt idx="607">
                  <c:v>2013.2174</c:v>
                </c:pt>
                <c:pt idx="608">
                  <c:v>2013.2391</c:v>
                </c:pt>
                <c:pt idx="609">
                  <c:v>2013.2609</c:v>
                </c:pt>
                <c:pt idx="610">
                  <c:v>2013.2826</c:v>
                </c:pt>
                <c:pt idx="611">
                  <c:v>2013.3042999999998</c:v>
                </c:pt>
                <c:pt idx="612">
                  <c:v>2013.3261</c:v>
                </c:pt>
                <c:pt idx="613">
                  <c:v>2013.3478</c:v>
                </c:pt>
                <c:pt idx="614">
                  <c:v>2013.3696</c:v>
                </c:pt>
                <c:pt idx="615">
                  <c:v>2013.3912999999998</c:v>
                </c:pt>
                <c:pt idx="616">
                  <c:v>2013.413</c:v>
                </c:pt>
                <c:pt idx="617">
                  <c:v>2013.4348</c:v>
                </c:pt>
                <c:pt idx="618">
                  <c:v>2013.4565000000011</c:v>
                </c:pt>
                <c:pt idx="619">
                  <c:v>2013.4783</c:v>
                </c:pt>
                <c:pt idx="620">
                  <c:v>2013.5</c:v>
                </c:pt>
                <c:pt idx="621">
                  <c:v>2013.5217</c:v>
                </c:pt>
                <c:pt idx="622">
                  <c:v>2013.5435</c:v>
                </c:pt>
                <c:pt idx="623">
                  <c:v>2013.5652</c:v>
                </c:pt>
                <c:pt idx="624">
                  <c:v>2013.587</c:v>
                </c:pt>
                <c:pt idx="625">
                  <c:v>2013.6087</c:v>
                </c:pt>
                <c:pt idx="626">
                  <c:v>2013.6303999999998</c:v>
                </c:pt>
                <c:pt idx="627">
                  <c:v>2013.6521999999998</c:v>
                </c:pt>
                <c:pt idx="628">
                  <c:v>2013.6738999999998</c:v>
                </c:pt>
                <c:pt idx="629">
                  <c:v>2013.6957</c:v>
                </c:pt>
                <c:pt idx="630">
                  <c:v>2013.7174</c:v>
                </c:pt>
                <c:pt idx="631">
                  <c:v>2013.7391</c:v>
                </c:pt>
                <c:pt idx="632">
                  <c:v>2013.7609</c:v>
                </c:pt>
                <c:pt idx="633">
                  <c:v>2013.7826</c:v>
                </c:pt>
                <c:pt idx="634">
                  <c:v>2013.8042999999998</c:v>
                </c:pt>
                <c:pt idx="635">
                  <c:v>2013.8261</c:v>
                </c:pt>
                <c:pt idx="636">
                  <c:v>2013.8478</c:v>
                </c:pt>
                <c:pt idx="637">
                  <c:v>2013.8696</c:v>
                </c:pt>
                <c:pt idx="638">
                  <c:v>2013.8912999999998</c:v>
                </c:pt>
                <c:pt idx="639">
                  <c:v>2013.913</c:v>
                </c:pt>
                <c:pt idx="640">
                  <c:v>2013.9348</c:v>
                </c:pt>
                <c:pt idx="641">
                  <c:v>2013.9565000000011</c:v>
                </c:pt>
                <c:pt idx="642">
                  <c:v>2013.9783</c:v>
                </c:pt>
                <c:pt idx="643">
                  <c:v>2014</c:v>
                </c:pt>
                <c:pt idx="644">
                  <c:v>2014.0217</c:v>
                </c:pt>
                <c:pt idx="645">
                  <c:v>2014.0435</c:v>
                </c:pt>
                <c:pt idx="646">
                  <c:v>2014.0652</c:v>
                </c:pt>
                <c:pt idx="647">
                  <c:v>2014.087</c:v>
                </c:pt>
                <c:pt idx="648">
                  <c:v>2014.1087</c:v>
                </c:pt>
                <c:pt idx="649">
                  <c:v>2014.1303999999998</c:v>
                </c:pt>
                <c:pt idx="650">
                  <c:v>2014.1521999999998</c:v>
                </c:pt>
                <c:pt idx="651">
                  <c:v>2014.1738999999998</c:v>
                </c:pt>
                <c:pt idx="652">
                  <c:v>2014.1957</c:v>
                </c:pt>
                <c:pt idx="653">
                  <c:v>2014.2174</c:v>
                </c:pt>
                <c:pt idx="654">
                  <c:v>2014.2391</c:v>
                </c:pt>
                <c:pt idx="655">
                  <c:v>2014.2609</c:v>
                </c:pt>
                <c:pt idx="656">
                  <c:v>2014.2826</c:v>
                </c:pt>
                <c:pt idx="657">
                  <c:v>2014.3042999999998</c:v>
                </c:pt>
                <c:pt idx="658">
                  <c:v>2014.3261</c:v>
                </c:pt>
                <c:pt idx="659">
                  <c:v>2014.3478</c:v>
                </c:pt>
                <c:pt idx="660">
                  <c:v>2014.3696</c:v>
                </c:pt>
                <c:pt idx="661">
                  <c:v>2014.3912999999998</c:v>
                </c:pt>
                <c:pt idx="662">
                  <c:v>2014.413</c:v>
                </c:pt>
                <c:pt idx="663">
                  <c:v>2014.4348</c:v>
                </c:pt>
                <c:pt idx="664">
                  <c:v>2014.4565000000011</c:v>
                </c:pt>
                <c:pt idx="665">
                  <c:v>2014.4783</c:v>
                </c:pt>
                <c:pt idx="666">
                  <c:v>2014.5</c:v>
                </c:pt>
                <c:pt idx="667">
                  <c:v>2014.5217</c:v>
                </c:pt>
                <c:pt idx="668">
                  <c:v>2014.5435</c:v>
                </c:pt>
                <c:pt idx="669">
                  <c:v>2014.5652</c:v>
                </c:pt>
                <c:pt idx="670">
                  <c:v>2014.587</c:v>
                </c:pt>
                <c:pt idx="671">
                  <c:v>2014.6087</c:v>
                </c:pt>
                <c:pt idx="672">
                  <c:v>2014.6303999999998</c:v>
                </c:pt>
                <c:pt idx="673">
                  <c:v>2014.6521999999998</c:v>
                </c:pt>
                <c:pt idx="674">
                  <c:v>2014.6738999999998</c:v>
                </c:pt>
                <c:pt idx="675">
                  <c:v>2014.6957</c:v>
                </c:pt>
                <c:pt idx="676">
                  <c:v>2014.7174</c:v>
                </c:pt>
                <c:pt idx="677">
                  <c:v>2014.7391</c:v>
                </c:pt>
                <c:pt idx="678">
                  <c:v>2014.7609</c:v>
                </c:pt>
                <c:pt idx="679">
                  <c:v>2014.7826</c:v>
                </c:pt>
                <c:pt idx="680">
                  <c:v>2014.8042999999998</c:v>
                </c:pt>
                <c:pt idx="681">
                  <c:v>2014.8261</c:v>
                </c:pt>
                <c:pt idx="682">
                  <c:v>2014.8478</c:v>
                </c:pt>
                <c:pt idx="683">
                  <c:v>2014.8696</c:v>
                </c:pt>
                <c:pt idx="684">
                  <c:v>2014.8912999999998</c:v>
                </c:pt>
                <c:pt idx="685">
                  <c:v>2014.913</c:v>
                </c:pt>
                <c:pt idx="686">
                  <c:v>2014.9348</c:v>
                </c:pt>
                <c:pt idx="687">
                  <c:v>2014.9565000000011</c:v>
                </c:pt>
                <c:pt idx="688">
                  <c:v>2014.9783</c:v>
                </c:pt>
                <c:pt idx="689">
                  <c:v>2015</c:v>
                </c:pt>
              </c:numCache>
            </c:numRef>
          </c:xVal>
          <c:yVal>
            <c:numRef>
              <c:f>PST_TOT_PMAX!$I$2:$I$691</c:f>
              <c:numCache>
                <c:formatCode>General</c:formatCode>
                <c:ptCount val="690"/>
                <c:pt idx="0">
                  <c:v>71.630017846999664</c:v>
                </c:pt>
                <c:pt idx="1">
                  <c:v>71.157968049399983</c:v>
                </c:pt>
                <c:pt idx="2">
                  <c:v>70.706899403600005</c:v>
                </c:pt>
                <c:pt idx="3">
                  <c:v>70.237583249900339</c:v>
                </c:pt>
                <c:pt idx="4">
                  <c:v>69.777373438399948</c:v>
                </c:pt>
                <c:pt idx="5">
                  <c:v>69.304831758999669</c:v>
                </c:pt>
                <c:pt idx="6">
                  <c:v>68.859060636399988</c:v>
                </c:pt>
                <c:pt idx="7">
                  <c:v>68.644730770899756</c:v>
                </c:pt>
                <c:pt idx="8">
                  <c:v>69.203769642600022</c:v>
                </c:pt>
                <c:pt idx="9">
                  <c:v>70.970474034699649</c:v>
                </c:pt>
                <c:pt idx="10">
                  <c:v>74.074152265700022</c:v>
                </c:pt>
                <c:pt idx="11">
                  <c:v>78.317564097000229</c:v>
                </c:pt>
                <c:pt idx="12">
                  <c:v>82.692082009299654</c:v>
                </c:pt>
                <c:pt idx="13">
                  <c:v>86.08799895529998</c:v>
                </c:pt>
                <c:pt idx="14">
                  <c:v>88.127758673199665</c:v>
                </c:pt>
                <c:pt idx="15">
                  <c:v>89.086270839699665</c:v>
                </c:pt>
                <c:pt idx="16">
                  <c:v>89.42542549949998</c:v>
                </c:pt>
                <c:pt idx="17">
                  <c:v>89.676185086799649</c:v>
                </c:pt>
                <c:pt idx="18">
                  <c:v>90.017146215099999</c:v>
                </c:pt>
                <c:pt idx="19">
                  <c:v>90.473817089600004</c:v>
                </c:pt>
                <c:pt idx="20">
                  <c:v>91.033696078000006</c:v>
                </c:pt>
                <c:pt idx="21">
                  <c:v>91.5785052017998</c:v>
                </c:pt>
                <c:pt idx="22">
                  <c:v>92.055134288099978</c:v>
                </c:pt>
                <c:pt idx="23">
                  <c:v>92.513411396000009</c:v>
                </c:pt>
                <c:pt idx="24">
                  <c:v>92.877573673400008</c:v>
                </c:pt>
                <c:pt idx="25">
                  <c:v>93.024663735700244</c:v>
                </c:pt>
                <c:pt idx="26">
                  <c:v>93.025046794099666</c:v>
                </c:pt>
                <c:pt idx="27">
                  <c:v>92.998859530799919</c:v>
                </c:pt>
                <c:pt idx="28">
                  <c:v>92.914342924300229</c:v>
                </c:pt>
                <c:pt idx="29">
                  <c:v>92.775214382100003</c:v>
                </c:pt>
                <c:pt idx="30">
                  <c:v>92.593940712999668</c:v>
                </c:pt>
                <c:pt idx="31">
                  <c:v>92.358098637499523</c:v>
                </c:pt>
                <c:pt idx="32">
                  <c:v>91.902446350099666</c:v>
                </c:pt>
                <c:pt idx="33">
                  <c:v>91.151782527299645</c:v>
                </c:pt>
                <c:pt idx="34">
                  <c:v>90.198750707399668</c:v>
                </c:pt>
                <c:pt idx="35">
                  <c:v>88.8945718887</c:v>
                </c:pt>
                <c:pt idx="36">
                  <c:v>86.933273843199999</c:v>
                </c:pt>
                <c:pt idx="37">
                  <c:v>84.663269925600261</c:v>
                </c:pt>
                <c:pt idx="38">
                  <c:v>82.928755495600001</c:v>
                </c:pt>
                <c:pt idx="39">
                  <c:v>81.757245462100229</c:v>
                </c:pt>
                <c:pt idx="40">
                  <c:v>80.70187611539977</c:v>
                </c:pt>
                <c:pt idx="41">
                  <c:v>79.354620641600306</c:v>
                </c:pt>
                <c:pt idx="42">
                  <c:v>77.440282070300199</c:v>
                </c:pt>
                <c:pt idx="43">
                  <c:v>75.178365907799645</c:v>
                </c:pt>
                <c:pt idx="44">
                  <c:v>73.233221607999994</c:v>
                </c:pt>
                <c:pt idx="45">
                  <c:v>72.004601053399981</c:v>
                </c:pt>
                <c:pt idx="46">
                  <c:v>71.29818917859977</c:v>
                </c:pt>
                <c:pt idx="47">
                  <c:v>70.084142254</c:v>
                </c:pt>
                <c:pt idx="48">
                  <c:v>68.40652940410034</c:v>
                </c:pt>
                <c:pt idx="49">
                  <c:v>66.914225395000457</c:v>
                </c:pt>
                <c:pt idx="50">
                  <c:v>66.336669133299978</c:v>
                </c:pt>
                <c:pt idx="51">
                  <c:v>66.625516911199654</c:v>
                </c:pt>
                <c:pt idx="52">
                  <c:v>67.028947024799649</c:v>
                </c:pt>
                <c:pt idx="53">
                  <c:v>67.036786662600008</c:v>
                </c:pt>
                <c:pt idx="54">
                  <c:v>66.895555652300004</c:v>
                </c:pt>
                <c:pt idx="55">
                  <c:v>67.375349323099528</c:v>
                </c:pt>
                <c:pt idx="56">
                  <c:v>69.296744003800001</c:v>
                </c:pt>
                <c:pt idx="57">
                  <c:v>72.7101118705</c:v>
                </c:pt>
                <c:pt idx="58">
                  <c:v>77.066982980000006</c:v>
                </c:pt>
                <c:pt idx="59">
                  <c:v>81.740064423500229</c:v>
                </c:pt>
                <c:pt idx="60">
                  <c:v>86.093696948599998</c:v>
                </c:pt>
                <c:pt idx="61">
                  <c:v>89.279928611800003</c:v>
                </c:pt>
                <c:pt idx="62">
                  <c:v>90.914251512600003</c:v>
                </c:pt>
                <c:pt idx="63">
                  <c:v>91.418848213099665</c:v>
                </c:pt>
                <c:pt idx="64">
                  <c:v>91.326531145299668</c:v>
                </c:pt>
                <c:pt idx="65">
                  <c:v>90.864971923599668</c:v>
                </c:pt>
                <c:pt idx="66">
                  <c:v>90.266099334000003</c:v>
                </c:pt>
                <c:pt idx="67">
                  <c:v>89.831554433500003</c:v>
                </c:pt>
                <c:pt idx="68">
                  <c:v>89.687315544299949</c:v>
                </c:pt>
                <c:pt idx="69">
                  <c:v>89.898768119099586</c:v>
                </c:pt>
                <c:pt idx="70">
                  <c:v>90.719096330499639</c:v>
                </c:pt>
                <c:pt idx="71">
                  <c:v>92.073077090499524</c:v>
                </c:pt>
                <c:pt idx="72">
                  <c:v>93.0759674399998</c:v>
                </c:pt>
                <c:pt idx="73">
                  <c:v>93.277090497499771</c:v>
                </c:pt>
                <c:pt idx="74">
                  <c:v>93.259818047300001</c:v>
                </c:pt>
                <c:pt idx="75">
                  <c:v>93.419144212799978</c:v>
                </c:pt>
                <c:pt idx="76">
                  <c:v>93.51163975099999</c:v>
                </c:pt>
                <c:pt idx="77">
                  <c:v>93.355142993899648</c:v>
                </c:pt>
                <c:pt idx="78">
                  <c:v>93.015457275899948</c:v>
                </c:pt>
                <c:pt idx="79">
                  <c:v>92.506599051099982</c:v>
                </c:pt>
                <c:pt idx="80">
                  <c:v>91.738336307799543</c:v>
                </c:pt>
                <c:pt idx="81">
                  <c:v>90.645888651899654</c:v>
                </c:pt>
                <c:pt idx="82">
                  <c:v>89.161180516299638</c:v>
                </c:pt>
                <c:pt idx="83">
                  <c:v>87.267487920600004</c:v>
                </c:pt>
                <c:pt idx="84">
                  <c:v>84.985073782300006</c:v>
                </c:pt>
                <c:pt idx="85">
                  <c:v>82.599438471200003</c:v>
                </c:pt>
                <c:pt idx="86">
                  <c:v>80.5369346624</c:v>
                </c:pt>
                <c:pt idx="87">
                  <c:v>78.9069777564996</c:v>
                </c:pt>
                <c:pt idx="88">
                  <c:v>77.554520524099999</c:v>
                </c:pt>
                <c:pt idx="89">
                  <c:v>76.414634570999993</c:v>
                </c:pt>
                <c:pt idx="90">
                  <c:v>75.5130675139998</c:v>
                </c:pt>
                <c:pt idx="91">
                  <c:v>74.616898097799677</c:v>
                </c:pt>
                <c:pt idx="92">
                  <c:v>73.974988029400009</c:v>
                </c:pt>
                <c:pt idx="93">
                  <c:v>72.669899447199981</c:v>
                </c:pt>
                <c:pt idx="94">
                  <c:v>71.030561964000199</c:v>
                </c:pt>
                <c:pt idx="95">
                  <c:v>69.379732729699555</c:v>
                </c:pt>
                <c:pt idx="96">
                  <c:v>68.160009576499675</c:v>
                </c:pt>
                <c:pt idx="97">
                  <c:v>67.290084011700003</c:v>
                </c:pt>
                <c:pt idx="98">
                  <c:v>66.586902015399858</c:v>
                </c:pt>
                <c:pt idx="99">
                  <c:v>66.013167631599998</c:v>
                </c:pt>
                <c:pt idx="100">
                  <c:v>65.822374091299665</c:v>
                </c:pt>
                <c:pt idx="101">
                  <c:v>66.947917120100229</c:v>
                </c:pt>
                <c:pt idx="102">
                  <c:v>69.979889435399983</c:v>
                </c:pt>
                <c:pt idx="103">
                  <c:v>74.308984460000005</c:v>
                </c:pt>
                <c:pt idx="104">
                  <c:v>79.013703042700001</c:v>
                </c:pt>
                <c:pt idx="105">
                  <c:v>83.568149566900004</c:v>
                </c:pt>
                <c:pt idx="106">
                  <c:v>87.291002481199996</c:v>
                </c:pt>
                <c:pt idx="107">
                  <c:v>89.648226178599785</c:v>
                </c:pt>
                <c:pt idx="108">
                  <c:v>90.774826970799978</c:v>
                </c:pt>
                <c:pt idx="109">
                  <c:v>91.226822791999979</c:v>
                </c:pt>
                <c:pt idx="110">
                  <c:v>91.567618508700022</c:v>
                </c:pt>
                <c:pt idx="111">
                  <c:v>91.952400644199983</c:v>
                </c:pt>
                <c:pt idx="112">
                  <c:v>92.097231532700008</c:v>
                </c:pt>
                <c:pt idx="113">
                  <c:v>91.897022591699979</c:v>
                </c:pt>
                <c:pt idx="114">
                  <c:v>91.596173769200277</c:v>
                </c:pt>
                <c:pt idx="115">
                  <c:v>91.542306185499697</c:v>
                </c:pt>
                <c:pt idx="116">
                  <c:v>91.8154050407</c:v>
                </c:pt>
                <c:pt idx="117">
                  <c:v>92.090754363800002</c:v>
                </c:pt>
                <c:pt idx="118">
                  <c:v>92.256474992399959</c:v>
                </c:pt>
                <c:pt idx="119">
                  <c:v>92.526766203800008</c:v>
                </c:pt>
                <c:pt idx="120">
                  <c:v>92.93464066510046</c:v>
                </c:pt>
                <c:pt idx="121">
                  <c:v>93.353288643200003</c:v>
                </c:pt>
                <c:pt idx="122">
                  <c:v>93.554041701100005</c:v>
                </c:pt>
                <c:pt idx="123">
                  <c:v>93.365903451899982</c:v>
                </c:pt>
                <c:pt idx="124">
                  <c:v>92.789683541500025</c:v>
                </c:pt>
                <c:pt idx="125">
                  <c:v>92.0039611718</c:v>
                </c:pt>
                <c:pt idx="126">
                  <c:v>91.133260784399994</c:v>
                </c:pt>
                <c:pt idx="127">
                  <c:v>90.187642014499644</c:v>
                </c:pt>
                <c:pt idx="128">
                  <c:v>89.240961128300199</c:v>
                </c:pt>
                <c:pt idx="129">
                  <c:v>88.222452444200002</c:v>
                </c:pt>
                <c:pt idx="130">
                  <c:v>86.862564749900244</c:v>
                </c:pt>
                <c:pt idx="131">
                  <c:v>85.129073259899741</c:v>
                </c:pt>
                <c:pt idx="132">
                  <c:v>83.1945893004998</c:v>
                </c:pt>
                <c:pt idx="133">
                  <c:v>81.0545379357998</c:v>
                </c:pt>
                <c:pt idx="134">
                  <c:v>78.725664910999981</c:v>
                </c:pt>
                <c:pt idx="135">
                  <c:v>76.369916858899785</c:v>
                </c:pt>
                <c:pt idx="136">
                  <c:v>74.089200365600007</c:v>
                </c:pt>
                <c:pt idx="137">
                  <c:v>72.012910808300006</c:v>
                </c:pt>
                <c:pt idx="138">
                  <c:v>71.617322766100003</c:v>
                </c:pt>
                <c:pt idx="139">
                  <c:v>70.613238111799674</c:v>
                </c:pt>
                <c:pt idx="140">
                  <c:v>69.572452534399645</c:v>
                </c:pt>
                <c:pt idx="141">
                  <c:v>68.527312314899675</c:v>
                </c:pt>
                <c:pt idx="142">
                  <c:v>67.555848284299771</c:v>
                </c:pt>
                <c:pt idx="143">
                  <c:v>66.553553387899981</c:v>
                </c:pt>
                <c:pt idx="144">
                  <c:v>65.501206235799998</c:v>
                </c:pt>
                <c:pt idx="145">
                  <c:v>64.3006575508998</c:v>
                </c:pt>
                <c:pt idx="146">
                  <c:v>63.206170527800012</c:v>
                </c:pt>
                <c:pt idx="147">
                  <c:v>63.881261975299807</c:v>
                </c:pt>
                <c:pt idx="148">
                  <c:v>67.9547726877</c:v>
                </c:pt>
                <c:pt idx="149">
                  <c:v>74.40779916389998</c:v>
                </c:pt>
                <c:pt idx="150">
                  <c:v>80.448819892000003</c:v>
                </c:pt>
                <c:pt idx="151">
                  <c:v>84.57952011839977</c:v>
                </c:pt>
                <c:pt idx="152">
                  <c:v>87.097169482699996</c:v>
                </c:pt>
                <c:pt idx="153">
                  <c:v>88.397726876900009</c:v>
                </c:pt>
                <c:pt idx="154">
                  <c:v>89.052721651300004</c:v>
                </c:pt>
                <c:pt idx="155">
                  <c:v>89.844299773600127</c:v>
                </c:pt>
                <c:pt idx="156">
                  <c:v>90.961940428500199</c:v>
                </c:pt>
                <c:pt idx="157">
                  <c:v>91.879467862699556</c:v>
                </c:pt>
                <c:pt idx="158">
                  <c:v>92.208343494200022</c:v>
                </c:pt>
                <c:pt idx="159">
                  <c:v>92.038878244199637</c:v>
                </c:pt>
                <c:pt idx="160">
                  <c:v>91.646790628800005</c:v>
                </c:pt>
                <c:pt idx="161">
                  <c:v>91.211731405700007</c:v>
                </c:pt>
                <c:pt idx="162">
                  <c:v>90.870614875499697</c:v>
                </c:pt>
                <c:pt idx="163">
                  <c:v>90.7658204146</c:v>
                </c:pt>
                <c:pt idx="164">
                  <c:v>90.992549207499948</c:v>
                </c:pt>
                <c:pt idx="165">
                  <c:v>91.482790454599666</c:v>
                </c:pt>
                <c:pt idx="166">
                  <c:v>91.9236021599</c:v>
                </c:pt>
                <c:pt idx="167">
                  <c:v>91.816003309500005</c:v>
                </c:pt>
                <c:pt idx="168">
                  <c:v>91.082376763599527</c:v>
                </c:pt>
                <c:pt idx="169">
                  <c:v>90.181518899099785</c:v>
                </c:pt>
                <c:pt idx="170">
                  <c:v>89.307050165500002</c:v>
                </c:pt>
                <c:pt idx="171">
                  <c:v>88.529489636000008</c:v>
                </c:pt>
                <c:pt idx="172">
                  <c:v>87.965737676399726</c:v>
                </c:pt>
                <c:pt idx="173">
                  <c:v>87.359009754399978</c:v>
                </c:pt>
                <c:pt idx="174">
                  <c:v>86.5582955930998</c:v>
                </c:pt>
                <c:pt idx="175">
                  <c:v>85.590863960999997</c:v>
                </c:pt>
                <c:pt idx="176">
                  <c:v>84.378636126099522</c:v>
                </c:pt>
                <c:pt idx="177">
                  <c:v>83.193272077999637</c:v>
                </c:pt>
                <c:pt idx="178">
                  <c:v>82.119652499599979</c:v>
                </c:pt>
                <c:pt idx="179">
                  <c:v>80.778662254000011</c:v>
                </c:pt>
                <c:pt idx="180">
                  <c:v>79.035673227700002</c:v>
                </c:pt>
                <c:pt idx="181">
                  <c:v>77.051075596599674</c:v>
                </c:pt>
                <c:pt idx="182">
                  <c:v>74.956196655599982</c:v>
                </c:pt>
                <c:pt idx="183">
                  <c:v>72.981950008700025</c:v>
                </c:pt>
                <c:pt idx="184">
                  <c:v>72.001720083600006</c:v>
                </c:pt>
                <c:pt idx="185">
                  <c:v>70.920275213399989</c:v>
                </c:pt>
                <c:pt idx="186">
                  <c:v>69.96597718169977</c:v>
                </c:pt>
                <c:pt idx="187">
                  <c:v>68.659122975100004</c:v>
                </c:pt>
                <c:pt idx="188">
                  <c:v>67.110520815200005</c:v>
                </c:pt>
                <c:pt idx="189">
                  <c:v>65.445327469100306</c:v>
                </c:pt>
                <c:pt idx="190">
                  <c:v>63.713982755599993</c:v>
                </c:pt>
                <c:pt idx="191">
                  <c:v>62.700522557000006</c:v>
                </c:pt>
                <c:pt idx="192">
                  <c:v>62.862746037299999</c:v>
                </c:pt>
                <c:pt idx="193">
                  <c:v>64.127294896399988</c:v>
                </c:pt>
                <c:pt idx="194">
                  <c:v>66.969373802499675</c:v>
                </c:pt>
                <c:pt idx="195">
                  <c:v>71.734776171399858</c:v>
                </c:pt>
                <c:pt idx="196">
                  <c:v>77.562084131699649</c:v>
                </c:pt>
                <c:pt idx="197">
                  <c:v>83.0064709980998</c:v>
                </c:pt>
                <c:pt idx="198">
                  <c:v>86.8901977007</c:v>
                </c:pt>
                <c:pt idx="199">
                  <c:v>89.125553039499664</c:v>
                </c:pt>
                <c:pt idx="200">
                  <c:v>90.574664692600024</c:v>
                </c:pt>
                <c:pt idx="201">
                  <c:v>91.671220170699726</c:v>
                </c:pt>
                <c:pt idx="202">
                  <c:v>92.20680630550001</c:v>
                </c:pt>
                <c:pt idx="203">
                  <c:v>92.189209196999741</c:v>
                </c:pt>
                <c:pt idx="204">
                  <c:v>91.919386866399989</c:v>
                </c:pt>
                <c:pt idx="205">
                  <c:v>91.712693781599995</c:v>
                </c:pt>
                <c:pt idx="206">
                  <c:v>91.810612262700005</c:v>
                </c:pt>
                <c:pt idx="207">
                  <c:v>92.329437380199664</c:v>
                </c:pt>
                <c:pt idx="208">
                  <c:v>93.183648319099674</c:v>
                </c:pt>
                <c:pt idx="209">
                  <c:v>94.078522905399979</c:v>
                </c:pt>
                <c:pt idx="210">
                  <c:v>94.513869534900024</c:v>
                </c:pt>
                <c:pt idx="211">
                  <c:v>94.289753527300007</c:v>
                </c:pt>
                <c:pt idx="212">
                  <c:v>93.706227138099948</c:v>
                </c:pt>
                <c:pt idx="213">
                  <c:v>93.094787493499638</c:v>
                </c:pt>
                <c:pt idx="214">
                  <c:v>92.580608779000002</c:v>
                </c:pt>
                <c:pt idx="215">
                  <c:v>91.843838181499635</c:v>
                </c:pt>
                <c:pt idx="216">
                  <c:v>90.0092361958</c:v>
                </c:pt>
                <c:pt idx="217">
                  <c:v>86.823619578500001</c:v>
                </c:pt>
                <c:pt idx="218">
                  <c:v>83.746059048899994</c:v>
                </c:pt>
                <c:pt idx="219">
                  <c:v>82.274934680399994</c:v>
                </c:pt>
                <c:pt idx="220">
                  <c:v>82.094147361099999</c:v>
                </c:pt>
                <c:pt idx="221">
                  <c:v>82.118977529999668</c:v>
                </c:pt>
                <c:pt idx="222">
                  <c:v>81.958095279600002</c:v>
                </c:pt>
                <c:pt idx="223">
                  <c:v>81.671124368600005</c:v>
                </c:pt>
                <c:pt idx="224">
                  <c:v>81.031410033100002</c:v>
                </c:pt>
                <c:pt idx="225">
                  <c:v>79.82572722519977</c:v>
                </c:pt>
                <c:pt idx="226">
                  <c:v>78.048750217699649</c:v>
                </c:pt>
                <c:pt idx="227">
                  <c:v>75.984384253599785</c:v>
                </c:pt>
                <c:pt idx="228">
                  <c:v>73.895114091599979</c:v>
                </c:pt>
                <c:pt idx="229">
                  <c:v>71.769482668499919</c:v>
                </c:pt>
                <c:pt idx="230">
                  <c:v>70.311687859300022</c:v>
                </c:pt>
                <c:pt idx="231">
                  <c:v>68.7353466295</c:v>
                </c:pt>
                <c:pt idx="232">
                  <c:v>67.465946699200245</c:v>
                </c:pt>
                <c:pt idx="233">
                  <c:v>66.175165476399741</c:v>
                </c:pt>
                <c:pt idx="234">
                  <c:v>64.666342971599676</c:v>
                </c:pt>
                <c:pt idx="235">
                  <c:v>63.201550252600001</c:v>
                </c:pt>
                <c:pt idx="236">
                  <c:v>62.372395924100168</c:v>
                </c:pt>
                <c:pt idx="237">
                  <c:v>62.2597631075</c:v>
                </c:pt>
                <c:pt idx="238">
                  <c:v>62.606131336000161</c:v>
                </c:pt>
                <c:pt idx="239">
                  <c:v>63.498205887500013</c:v>
                </c:pt>
                <c:pt idx="240">
                  <c:v>65.120209893699638</c:v>
                </c:pt>
                <c:pt idx="241">
                  <c:v>67.801733147499675</c:v>
                </c:pt>
                <c:pt idx="242">
                  <c:v>71.928326946499638</c:v>
                </c:pt>
                <c:pt idx="243">
                  <c:v>77.201785403199978</c:v>
                </c:pt>
                <c:pt idx="244">
                  <c:v>82.259784880699726</c:v>
                </c:pt>
                <c:pt idx="245">
                  <c:v>85.639810137599525</c:v>
                </c:pt>
                <c:pt idx="246">
                  <c:v>87.31356906460023</c:v>
                </c:pt>
                <c:pt idx="247">
                  <c:v>88.314692562299982</c:v>
                </c:pt>
                <c:pt idx="248">
                  <c:v>89.476990071399982</c:v>
                </c:pt>
                <c:pt idx="249">
                  <c:v>90.8435769029998</c:v>
                </c:pt>
                <c:pt idx="250">
                  <c:v>91.871943041300199</c:v>
                </c:pt>
                <c:pt idx="251">
                  <c:v>92.220440689800199</c:v>
                </c:pt>
                <c:pt idx="252">
                  <c:v>91.961783661400261</c:v>
                </c:pt>
                <c:pt idx="253">
                  <c:v>91.572543981899983</c:v>
                </c:pt>
                <c:pt idx="254">
                  <c:v>91.364313708400005</c:v>
                </c:pt>
                <c:pt idx="255">
                  <c:v>91.354925100200006</c:v>
                </c:pt>
                <c:pt idx="256">
                  <c:v>91.36049468730026</c:v>
                </c:pt>
                <c:pt idx="257">
                  <c:v>91.308757185199639</c:v>
                </c:pt>
                <c:pt idx="258">
                  <c:v>91.189078557699474</c:v>
                </c:pt>
                <c:pt idx="259">
                  <c:v>90.576611217599677</c:v>
                </c:pt>
                <c:pt idx="260">
                  <c:v>88.686147883599673</c:v>
                </c:pt>
                <c:pt idx="261">
                  <c:v>85.782916739200004</c:v>
                </c:pt>
                <c:pt idx="262">
                  <c:v>83.381523253799998</c:v>
                </c:pt>
                <c:pt idx="263">
                  <c:v>82.533491551999958</c:v>
                </c:pt>
                <c:pt idx="264">
                  <c:v>83.01422226090034</c:v>
                </c:pt>
                <c:pt idx="265">
                  <c:v>83.676288973999675</c:v>
                </c:pt>
                <c:pt idx="266">
                  <c:v>83.568441909100002</c:v>
                </c:pt>
                <c:pt idx="267">
                  <c:v>82.645105382300002</c:v>
                </c:pt>
                <c:pt idx="268">
                  <c:v>81.251149625500261</c:v>
                </c:pt>
                <c:pt idx="269">
                  <c:v>79.71780613129998</c:v>
                </c:pt>
                <c:pt idx="270">
                  <c:v>78.098110085400023</c:v>
                </c:pt>
                <c:pt idx="271">
                  <c:v>76.375984149099637</c:v>
                </c:pt>
                <c:pt idx="272">
                  <c:v>74.6101071241998</c:v>
                </c:pt>
                <c:pt idx="273">
                  <c:v>73.017314056800004</c:v>
                </c:pt>
                <c:pt idx="274">
                  <c:v>71.549660337900022</c:v>
                </c:pt>
                <c:pt idx="275">
                  <c:v>69.792035359700009</c:v>
                </c:pt>
                <c:pt idx="276">
                  <c:v>68.507707716399665</c:v>
                </c:pt>
                <c:pt idx="277">
                  <c:v>66.574882424699666</c:v>
                </c:pt>
                <c:pt idx="278">
                  <c:v>65.455060094099949</c:v>
                </c:pt>
                <c:pt idx="279">
                  <c:v>64.8666521512</c:v>
                </c:pt>
                <c:pt idx="280">
                  <c:v>63.989553213700006</c:v>
                </c:pt>
                <c:pt idx="281">
                  <c:v>62.788325204700115</c:v>
                </c:pt>
                <c:pt idx="282">
                  <c:v>61.877625849200001</c:v>
                </c:pt>
                <c:pt idx="283">
                  <c:v>61.811487545699777</c:v>
                </c:pt>
                <c:pt idx="284">
                  <c:v>62.763486326400013</c:v>
                </c:pt>
                <c:pt idx="285">
                  <c:v>64.757511757499771</c:v>
                </c:pt>
                <c:pt idx="286">
                  <c:v>67.8406070371</c:v>
                </c:pt>
                <c:pt idx="287">
                  <c:v>72.146956105200005</c:v>
                </c:pt>
                <c:pt idx="288">
                  <c:v>77.395797770399653</c:v>
                </c:pt>
                <c:pt idx="289">
                  <c:v>82.32612349759998</c:v>
                </c:pt>
                <c:pt idx="290">
                  <c:v>85.921167914999998</c:v>
                </c:pt>
                <c:pt idx="291">
                  <c:v>87.842762584900001</c:v>
                </c:pt>
                <c:pt idx="292">
                  <c:v>88.352773906999644</c:v>
                </c:pt>
                <c:pt idx="293">
                  <c:v>88.250134993899948</c:v>
                </c:pt>
                <c:pt idx="294">
                  <c:v>88.108487197399526</c:v>
                </c:pt>
                <c:pt idx="295">
                  <c:v>87.920614875499979</c:v>
                </c:pt>
                <c:pt idx="296">
                  <c:v>87.676859432199649</c:v>
                </c:pt>
                <c:pt idx="297">
                  <c:v>87.578522905399979</c:v>
                </c:pt>
                <c:pt idx="298">
                  <c:v>87.750383208499755</c:v>
                </c:pt>
                <c:pt idx="299">
                  <c:v>88.147535272599697</c:v>
                </c:pt>
                <c:pt idx="300">
                  <c:v>88.600944957300001</c:v>
                </c:pt>
                <c:pt idx="301">
                  <c:v>89.055312663300001</c:v>
                </c:pt>
                <c:pt idx="302">
                  <c:v>89.441064274500306</c:v>
                </c:pt>
                <c:pt idx="303">
                  <c:v>89.748301689599998</c:v>
                </c:pt>
                <c:pt idx="304">
                  <c:v>90.040602682500023</c:v>
                </c:pt>
                <c:pt idx="305">
                  <c:v>90.129546246300009</c:v>
                </c:pt>
                <c:pt idx="306">
                  <c:v>89.902904546200006</c:v>
                </c:pt>
                <c:pt idx="307">
                  <c:v>89.629698658799668</c:v>
                </c:pt>
                <c:pt idx="308">
                  <c:v>89.382415955399978</c:v>
                </c:pt>
                <c:pt idx="309">
                  <c:v>88.853588224999697</c:v>
                </c:pt>
                <c:pt idx="310">
                  <c:v>87.630521686099982</c:v>
                </c:pt>
                <c:pt idx="311">
                  <c:v>86.023488939199666</c:v>
                </c:pt>
                <c:pt idx="312">
                  <c:v>84.796024211800244</c:v>
                </c:pt>
                <c:pt idx="313">
                  <c:v>83.891251524099999</c:v>
                </c:pt>
                <c:pt idx="314">
                  <c:v>82.530534750000001</c:v>
                </c:pt>
                <c:pt idx="315">
                  <c:v>80.638255530399988</c:v>
                </c:pt>
                <c:pt idx="316">
                  <c:v>78.570405852599478</c:v>
                </c:pt>
                <c:pt idx="317">
                  <c:v>76.414239679500369</c:v>
                </c:pt>
                <c:pt idx="318">
                  <c:v>74.078283400099949</c:v>
                </c:pt>
                <c:pt idx="319">
                  <c:v>71.914148232000002</c:v>
                </c:pt>
                <c:pt idx="320">
                  <c:v>70.216129594100352</c:v>
                </c:pt>
                <c:pt idx="321">
                  <c:v>68.883587354099674</c:v>
                </c:pt>
                <c:pt idx="322">
                  <c:v>68.014000174199978</c:v>
                </c:pt>
                <c:pt idx="323">
                  <c:v>66.518772861899649</c:v>
                </c:pt>
                <c:pt idx="324">
                  <c:v>65.61404372059998</c:v>
                </c:pt>
                <c:pt idx="325">
                  <c:v>65.653457585799785</c:v>
                </c:pt>
                <c:pt idx="326">
                  <c:v>65.871616443100024</c:v>
                </c:pt>
                <c:pt idx="327">
                  <c:v>65.573554258800002</c:v>
                </c:pt>
                <c:pt idx="328">
                  <c:v>64.897883644000245</c:v>
                </c:pt>
                <c:pt idx="329">
                  <c:v>64.239039366</c:v>
                </c:pt>
                <c:pt idx="330">
                  <c:v>64.346250653200229</c:v>
                </c:pt>
                <c:pt idx="331">
                  <c:v>65.865476397799526</c:v>
                </c:pt>
                <c:pt idx="332">
                  <c:v>69.096799338099785</c:v>
                </c:pt>
                <c:pt idx="333">
                  <c:v>73.950587876699601</c:v>
                </c:pt>
                <c:pt idx="334">
                  <c:v>79.361801079999978</c:v>
                </c:pt>
                <c:pt idx="335">
                  <c:v>83.850614004500002</c:v>
                </c:pt>
                <c:pt idx="336">
                  <c:v>86.866848110099525</c:v>
                </c:pt>
                <c:pt idx="337">
                  <c:v>88.676267200799785</c:v>
                </c:pt>
                <c:pt idx="338">
                  <c:v>89.503649190000004</c:v>
                </c:pt>
                <c:pt idx="339">
                  <c:v>89.710864831900025</c:v>
                </c:pt>
                <c:pt idx="340">
                  <c:v>89.87359345059977</c:v>
                </c:pt>
                <c:pt idx="341">
                  <c:v>90.116739244000001</c:v>
                </c:pt>
                <c:pt idx="342">
                  <c:v>90.225418045599639</c:v>
                </c:pt>
                <c:pt idx="343">
                  <c:v>90.126097369799666</c:v>
                </c:pt>
                <c:pt idx="344">
                  <c:v>89.829385124499552</c:v>
                </c:pt>
                <c:pt idx="345">
                  <c:v>89.397700748999981</c:v>
                </c:pt>
                <c:pt idx="346">
                  <c:v>89.1431806306</c:v>
                </c:pt>
                <c:pt idx="347">
                  <c:v>89.351650409299992</c:v>
                </c:pt>
                <c:pt idx="348">
                  <c:v>90.030242989000229</c:v>
                </c:pt>
                <c:pt idx="349">
                  <c:v>90.683687510899674</c:v>
                </c:pt>
                <c:pt idx="350">
                  <c:v>90.901110433699998</c:v>
                </c:pt>
                <c:pt idx="351">
                  <c:v>90.671755791700008</c:v>
                </c:pt>
                <c:pt idx="352">
                  <c:v>90.191077338399637</c:v>
                </c:pt>
                <c:pt idx="353">
                  <c:v>89.565184636799771</c:v>
                </c:pt>
                <c:pt idx="354">
                  <c:v>88.909967775599981</c:v>
                </c:pt>
                <c:pt idx="355">
                  <c:v>88.419521860299994</c:v>
                </c:pt>
                <c:pt idx="356">
                  <c:v>87.972356732299644</c:v>
                </c:pt>
                <c:pt idx="357">
                  <c:v>87.422604946900023</c:v>
                </c:pt>
                <c:pt idx="358">
                  <c:v>86.821899494900023</c:v>
                </c:pt>
                <c:pt idx="359">
                  <c:v>85.889910294399982</c:v>
                </c:pt>
                <c:pt idx="360">
                  <c:v>84.221725309199982</c:v>
                </c:pt>
                <c:pt idx="361">
                  <c:v>81.843124020200321</c:v>
                </c:pt>
                <c:pt idx="362">
                  <c:v>79.215498171099654</c:v>
                </c:pt>
                <c:pt idx="363">
                  <c:v>76.974790977200001</c:v>
                </c:pt>
                <c:pt idx="364">
                  <c:v>75.304620275199994</c:v>
                </c:pt>
                <c:pt idx="365">
                  <c:v>73.660516460500006</c:v>
                </c:pt>
                <c:pt idx="366">
                  <c:v>72.043285142000002</c:v>
                </c:pt>
                <c:pt idx="367">
                  <c:v>70.941282006600005</c:v>
                </c:pt>
                <c:pt idx="368">
                  <c:v>70.452342797399666</c:v>
                </c:pt>
                <c:pt idx="369">
                  <c:v>69.592218254700001</c:v>
                </c:pt>
                <c:pt idx="370">
                  <c:v>68.517954189199997</c:v>
                </c:pt>
                <c:pt idx="371">
                  <c:v>67.399268420100199</c:v>
                </c:pt>
                <c:pt idx="372">
                  <c:v>66.390006096499675</c:v>
                </c:pt>
                <c:pt idx="373">
                  <c:v>65.604859780499979</c:v>
                </c:pt>
                <c:pt idx="374">
                  <c:v>65.100862219099653</c:v>
                </c:pt>
                <c:pt idx="375">
                  <c:v>64.96475352730026</c:v>
                </c:pt>
                <c:pt idx="376">
                  <c:v>65.3773732798998</c:v>
                </c:pt>
                <c:pt idx="377">
                  <c:v>66.426859432200004</c:v>
                </c:pt>
                <c:pt idx="378">
                  <c:v>67.970553910500001</c:v>
                </c:pt>
                <c:pt idx="379">
                  <c:v>70.412371538099649</c:v>
                </c:pt>
                <c:pt idx="380">
                  <c:v>74.701136561600023</c:v>
                </c:pt>
                <c:pt idx="381">
                  <c:v>80.179324159599673</c:v>
                </c:pt>
                <c:pt idx="382">
                  <c:v>84.759710851800008</c:v>
                </c:pt>
                <c:pt idx="383">
                  <c:v>87.487188643099998</c:v>
                </c:pt>
                <c:pt idx="384">
                  <c:v>88.84093363529999</c:v>
                </c:pt>
                <c:pt idx="385">
                  <c:v>89.525666260199998</c:v>
                </c:pt>
                <c:pt idx="386">
                  <c:v>90.038464553200001</c:v>
                </c:pt>
                <c:pt idx="387">
                  <c:v>90.640650583499948</c:v>
                </c:pt>
                <c:pt idx="388">
                  <c:v>91.142531788900001</c:v>
                </c:pt>
                <c:pt idx="389">
                  <c:v>91.155121058999697</c:v>
                </c:pt>
                <c:pt idx="390">
                  <c:v>90.774364222300022</c:v>
                </c:pt>
                <c:pt idx="391">
                  <c:v>90.429620275199994</c:v>
                </c:pt>
                <c:pt idx="392">
                  <c:v>90.58072635429977</c:v>
                </c:pt>
                <c:pt idx="393">
                  <c:v>91.194582825299989</c:v>
                </c:pt>
                <c:pt idx="394">
                  <c:v>91.823319108199726</c:v>
                </c:pt>
                <c:pt idx="395">
                  <c:v>92.243319979099994</c:v>
                </c:pt>
                <c:pt idx="396">
                  <c:v>92.417827904500214</c:v>
                </c:pt>
                <c:pt idx="397">
                  <c:v>92.349320675800229</c:v>
                </c:pt>
                <c:pt idx="398">
                  <c:v>92.162711200099665</c:v>
                </c:pt>
                <c:pt idx="399">
                  <c:v>91.964988677899981</c:v>
                </c:pt>
                <c:pt idx="400">
                  <c:v>91.503335655800001</c:v>
                </c:pt>
                <c:pt idx="401">
                  <c:v>90.548009928600024</c:v>
                </c:pt>
                <c:pt idx="402">
                  <c:v>89.098136213199638</c:v>
                </c:pt>
                <c:pt idx="403">
                  <c:v>87.776994426100003</c:v>
                </c:pt>
                <c:pt idx="404">
                  <c:v>86.959182518599675</c:v>
                </c:pt>
                <c:pt idx="405">
                  <c:v>86.125181735099645</c:v>
                </c:pt>
                <c:pt idx="406">
                  <c:v>84.385629681200413</c:v>
                </c:pt>
                <c:pt idx="407">
                  <c:v>81.741399582000199</c:v>
                </c:pt>
                <c:pt idx="408">
                  <c:v>78.8246603378998</c:v>
                </c:pt>
                <c:pt idx="409">
                  <c:v>76.009070719399958</c:v>
                </c:pt>
                <c:pt idx="410">
                  <c:v>73.574751785399982</c:v>
                </c:pt>
                <c:pt idx="411">
                  <c:v>71.651053823399948</c:v>
                </c:pt>
                <c:pt idx="412">
                  <c:v>69.906131335999959</c:v>
                </c:pt>
                <c:pt idx="413">
                  <c:v>68.545741160099638</c:v>
                </c:pt>
                <c:pt idx="414">
                  <c:v>68.043298205900214</c:v>
                </c:pt>
                <c:pt idx="415">
                  <c:v>67.736940428499949</c:v>
                </c:pt>
                <c:pt idx="416">
                  <c:v>67.274664692599998</c:v>
                </c:pt>
                <c:pt idx="417">
                  <c:v>66.635960634</c:v>
                </c:pt>
                <c:pt idx="418">
                  <c:v>66.226868141399919</c:v>
                </c:pt>
                <c:pt idx="419">
                  <c:v>66.061578993200001</c:v>
                </c:pt>
                <c:pt idx="420">
                  <c:v>65.708156244600005</c:v>
                </c:pt>
                <c:pt idx="421">
                  <c:v>65.045479881600002</c:v>
                </c:pt>
                <c:pt idx="422">
                  <c:v>64.78244208329977</c:v>
                </c:pt>
                <c:pt idx="423">
                  <c:v>65.813055216899741</c:v>
                </c:pt>
                <c:pt idx="424">
                  <c:v>68.716129594100352</c:v>
                </c:pt>
                <c:pt idx="425">
                  <c:v>73.392004877199653</c:v>
                </c:pt>
                <c:pt idx="426">
                  <c:v>78.434375544299982</c:v>
                </c:pt>
                <c:pt idx="427">
                  <c:v>82.455399756099638</c:v>
                </c:pt>
                <c:pt idx="428">
                  <c:v>85.297456889000244</c:v>
                </c:pt>
                <c:pt idx="429">
                  <c:v>87.308395749900001</c:v>
                </c:pt>
                <c:pt idx="430">
                  <c:v>88.787793938299998</c:v>
                </c:pt>
                <c:pt idx="431">
                  <c:v>89.96768420140026</c:v>
                </c:pt>
                <c:pt idx="432">
                  <c:v>90.714688207600005</c:v>
                </c:pt>
                <c:pt idx="433">
                  <c:v>90.943259014099993</c:v>
                </c:pt>
                <c:pt idx="434">
                  <c:v>90.734898101399978</c:v>
                </c:pt>
                <c:pt idx="435">
                  <c:v>90.111500609600199</c:v>
                </c:pt>
                <c:pt idx="436">
                  <c:v>89.148732799199664</c:v>
                </c:pt>
                <c:pt idx="437">
                  <c:v>88.464400801300229</c:v>
                </c:pt>
                <c:pt idx="438">
                  <c:v>88.808552516999526</c:v>
                </c:pt>
                <c:pt idx="439">
                  <c:v>89.772391569399858</c:v>
                </c:pt>
                <c:pt idx="440">
                  <c:v>90.377556174899638</c:v>
                </c:pt>
                <c:pt idx="441">
                  <c:v>90.570571328999648</c:v>
                </c:pt>
                <c:pt idx="442">
                  <c:v>90.782790454599649</c:v>
                </c:pt>
                <c:pt idx="443">
                  <c:v>90.977643267700245</c:v>
                </c:pt>
                <c:pt idx="444">
                  <c:v>90.893032572699525</c:v>
                </c:pt>
                <c:pt idx="445">
                  <c:v>90.511504964300443</c:v>
                </c:pt>
                <c:pt idx="446">
                  <c:v>90.051306392599543</c:v>
                </c:pt>
                <c:pt idx="447">
                  <c:v>89.321159205699999</c:v>
                </c:pt>
                <c:pt idx="448">
                  <c:v>88.196289844999981</c:v>
                </c:pt>
                <c:pt idx="449">
                  <c:v>87.020610520800005</c:v>
                </c:pt>
                <c:pt idx="450">
                  <c:v>85.82333217209937</c:v>
                </c:pt>
                <c:pt idx="451">
                  <c:v>84.336152238300002</c:v>
                </c:pt>
                <c:pt idx="452">
                  <c:v>82.623184114299676</c:v>
                </c:pt>
                <c:pt idx="453">
                  <c:v>80.669852813099524</c:v>
                </c:pt>
                <c:pt idx="454">
                  <c:v>78.361801079999978</c:v>
                </c:pt>
                <c:pt idx="455">
                  <c:v>75.929794460899998</c:v>
                </c:pt>
                <c:pt idx="456">
                  <c:v>73.350239505299982</c:v>
                </c:pt>
                <c:pt idx="457">
                  <c:v>70.494922487400245</c:v>
                </c:pt>
                <c:pt idx="458">
                  <c:v>68.009449573200001</c:v>
                </c:pt>
                <c:pt idx="459">
                  <c:v>66.684636822899648</c:v>
                </c:pt>
                <c:pt idx="460">
                  <c:v>66.399220824400004</c:v>
                </c:pt>
                <c:pt idx="461">
                  <c:v>66.212262220900229</c:v>
                </c:pt>
                <c:pt idx="462">
                  <c:v>65.342850302499556</c:v>
                </c:pt>
                <c:pt idx="463">
                  <c:v>63.086331780800002</c:v>
                </c:pt>
                <c:pt idx="464">
                  <c:v>60.2766464981</c:v>
                </c:pt>
                <c:pt idx="465">
                  <c:v>58.487411308900008</c:v>
                </c:pt>
                <c:pt idx="466">
                  <c:v>58.210708222700013</c:v>
                </c:pt>
                <c:pt idx="467">
                  <c:v>58.824480912399999</c:v>
                </c:pt>
                <c:pt idx="468">
                  <c:v>59.334109606899993</c:v>
                </c:pt>
                <c:pt idx="469">
                  <c:v>59.548487354699994</c:v>
                </c:pt>
                <c:pt idx="470">
                  <c:v>60.874705088600003</c:v>
                </c:pt>
                <c:pt idx="471">
                  <c:v>65.012249162100005</c:v>
                </c:pt>
                <c:pt idx="472">
                  <c:v>72.044891829500003</c:v>
                </c:pt>
                <c:pt idx="473">
                  <c:v>79.526639968699982</c:v>
                </c:pt>
                <c:pt idx="474">
                  <c:v>84.940861010799978</c:v>
                </c:pt>
                <c:pt idx="475">
                  <c:v>87.989918600099998</c:v>
                </c:pt>
                <c:pt idx="476">
                  <c:v>89.356305227899654</c:v>
                </c:pt>
                <c:pt idx="477">
                  <c:v>89.794532712299755</c:v>
                </c:pt>
                <c:pt idx="478">
                  <c:v>90.136421015999858</c:v>
                </c:pt>
                <c:pt idx="479">
                  <c:v>90.602463761800024</c:v>
                </c:pt>
                <c:pt idx="480">
                  <c:v>90.62201715059949</c:v>
                </c:pt>
                <c:pt idx="481">
                  <c:v>90.037561485200428</c:v>
                </c:pt>
                <c:pt idx="482">
                  <c:v>89.676259086800002</c:v>
                </c:pt>
                <c:pt idx="483">
                  <c:v>89.928812083800011</c:v>
                </c:pt>
                <c:pt idx="484">
                  <c:v>89.979123318700005</c:v>
                </c:pt>
                <c:pt idx="485">
                  <c:v>89.446981238800007</c:v>
                </c:pt>
                <c:pt idx="486">
                  <c:v>89.207935402400011</c:v>
                </c:pt>
                <c:pt idx="487">
                  <c:v>89.752901231899756</c:v>
                </c:pt>
                <c:pt idx="488">
                  <c:v>90.1911113046</c:v>
                </c:pt>
                <c:pt idx="489">
                  <c:v>89.934531841700007</c:v>
                </c:pt>
                <c:pt idx="490">
                  <c:v>89.4956078875</c:v>
                </c:pt>
                <c:pt idx="491">
                  <c:v>89.454838288399998</c:v>
                </c:pt>
                <c:pt idx="492">
                  <c:v>89.532255256200003</c:v>
                </c:pt>
                <c:pt idx="493">
                  <c:v>89.180228964400001</c:v>
                </c:pt>
                <c:pt idx="494">
                  <c:v>88.189644365100023</c:v>
                </c:pt>
                <c:pt idx="495">
                  <c:v>86.632120315199785</c:v>
                </c:pt>
                <c:pt idx="496">
                  <c:v>84.945192182100001</c:v>
                </c:pt>
                <c:pt idx="497">
                  <c:v>83.720554564099999</c:v>
                </c:pt>
                <c:pt idx="498">
                  <c:v>82.929264789100458</c:v>
                </c:pt>
                <c:pt idx="499">
                  <c:v>81.954916641300457</c:v>
                </c:pt>
                <c:pt idx="500">
                  <c:v>80.390758716799525</c:v>
                </c:pt>
                <c:pt idx="501">
                  <c:v>78.541988421200244</c:v>
                </c:pt>
                <c:pt idx="502">
                  <c:v>76.6663300395996</c:v>
                </c:pt>
                <c:pt idx="503">
                  <c:v>74.6090932834</c:v>
                </c:pt>
                <c:pt idx="504">
                  <c:v>72.4345449005002</c:v>
                </c:pt>
                <c:pt idx="505">
                  <c:v>70.564471335899668</c:v>
                </c:pt>
                <c:pt idx="506">
                  <c:v>69.640917598900003</c:v>
                </c:pt>
                <c:pt idx="507">
                  <c:v>68.477525791100248</c:v>
                </c:pt>
                <c:pt idx="508">
                  <c:v>67.52515126450001</c:v>
                </c:pt>
                <c:pt idx="509">
                  <c:v>66.609781047299649</c:v>
                </c:pt>
                <c:pt idx="510">
                  <c:v>65.691803421400024</c:v>
                </c:pt>
                <c:pt idx="511">
                  <c:v>65.010285987900261</c:v>
                </c:pt>
                <c:pt idx="512">
                  <c:v>64.836429721800229</c:v>
                </c:pt>
                <c:pt idx="513">
                  <c:v>64.964688982699982</c:v>
                </c:pt>
                <c:pt idx="514">
                  <c:v>65.221586209899982</c:v>
                </c:pt>
                <c:pt idx="515">
                  <c:v>66.021068210499664</c:v>
                </c:pt>
                <c:pt idx="516">
                  <c:v>68.530339964299998</c:v>
                </c:pt>
                <c:pt idx="517">
                  <c:v>73.653915466000001</c:v>
                </c:pt>
                <c:pt idx="518">
                  <c:v>80.158211813899555</c:v>
                </c:pt>
                <c:pt idx="519">
                  <c:v>85.415439864200025</c:v>
                </c:pt>
                <c:pt idx="520">
                  <c:v>88.365890393099676</c:v>
                </c:pt>
                <c:pt idx="521">
                  <c:v>89.739672659200025</c:v>
                </c:pt>
                <c:pt idx="522">
                  <c:v>90.025290558499677</c:v>
                </c:pt>
                <c:pt idx="523">
                  <c:v>89.5562138162</c:v>
                </c:pt>
                <c:pt idx="524">
                  <c:v>89.057188873899676</c:v>
                </c:pt>
                <c:pt idx="525">
                  <c:v>88.991259304400245</c:v>
                </c:pt>
                <c:pt idx="526">
                  <c:v>89.136481957099676</c:v>
                </c:pt>
                <c:pt idx="527">
                  <c:v>89.226500674700006</c:v>
                </c:pt>
                <c:pt idx="528">
                  <c:v>89.301471292399697</c:v>
                </c:pt>
                <c:pt idx="529">
                  <c:v>89.458956165899949</c:v>
                </c:pt>
                <c:pt idx="530">
                  <c:v>89.703238584399998</c:v>
                </c:pt>
                <c:pt idx="531">
                  <c:v>89.842475950000008</c:v>
                </c:pt>
                <c:pt idx="532">
                  <c:v>89.635176076299615</c:v>
                </c:pt>
                <c:pt idx="533">
                  <c:v>89.373259913799785</c:v>
                </c:pt>
                <c:pt idx="534">
                  <c:v>89.35622252209977</c:v>
                </c:pt>
                <c:pt idx="535">
                  <c:v>89.337470073599675</c:v>
                </c:pt>
                <c:pt idx="536">
                  <c:v>89.132059374000008</c:v>
                </c:pt>
                <c:pt idx="537">
                  <c:v>88.981325904300277</c:v>
                </c:pt>
                <c:pt idx="538">
                  <c:v>88.84665476860026</c:v>
                </c:pt>
                <c:pt idx="539">
                  <c:v>88.285948722399638</c:v>
                </c:pt>
                <c:pt idx="540">
                  <c:v>87.330992904699741</c:v>
                </c:pt>
                <c:pt idx="541">
                  <c:v>86.319544682900229</c:v>
                </c:pt>
                <c:pt idx="542">
                  <c:v>85.216454098300261</c:v>
                </c:pt>
                <c:pt idx="543">
                  <c:v>83.902476820599674</c:v>
                </c:pt>
                <c:pt idx="544">
                  <c:v>82.098032472899675</c:v>
                </c:pt>
                <c:pt idx="545">
                  <c:v>79.8867931919998</c:v>
                </c:pt>
                <c:pt idx="546">
                  <c:v>78.110164105700022</c:v>
                </c:pt>
                <c:pt idx="547">
                  <c:v>76.882914725999981</c:v>
                </c:pt>
                <c:pt idx="548">
                  <c:v>75.276563792299982</c:v>
                </c:pt>
                <c:pt idx="549">
                  <c:v>73.235733252099664</c:v>
                </c:pt>
                <c:pt idx="550">
                  <c:v>71.511539633500007</c:v>
                </c:pt>
                <c:pt idx="551">
                  <c:v>70.331576198100009</c:v>
                </c:pt>
                <c:pt idx="552">
                  <c:v>69.703608584000023</c:v>
                </c:pt>
                <c:pt idx="553">
                  <c:v>68.7149523354</c:v>
                </c:pt>
                <c:pt idx="554">
                  <c:v>67.801658468599982</c:v>
                </c:pt>
                <c:pt idx="555">
                  <c:v>67.044735123799668</c:v>
                </c:pt>
                <c:pt idx="556">
                  <c:v>66.528337613699449</c:v>
                </c:pt>
                <c:pt idx="557">
                  <c:v>66.24364253689977</c:v>
                </c:pt>
                <c:pt idx="558">
                  <c:v>66.1377747790998</c:v>
                </c:pt>
                <c:pt idx="559">
                  <c:v>66.32629608669977</c:v>
                </c:pt>
                <c:pt idx="560">
                  <c:v>67.603273407899948</c:v>
                </c:pt>
                <c:pt idx="561">
                  <c:v>70.977730379099668</c:v>
                </c:pt>
                <c:pt idx="562">
                  <c:v>76.377665085100261</c:v>
                </c:pt>
                <c:pt idx="563">
                  <c:v>82.239154659799993</c:v>
                </c:pt>
                <c:pt idx="564">
                  <c:v>86.613023984699993</c:v>
                </c:pt>
                <c:pt idx="565">
                  <c:v>88.759365341900022</c:v>
                </c:pt>
                <c:pt idx="566">
                  <c:v>89.604705523899653</c:v>
                </c:pt>
                <c:pt idx="567">
                  <c:v>90.261876986000004</c:v>
                </c:pt>
                <c:pt idx="568">
                  <c:v>90.790427893599741</c:v>
                </c:pt>
                <c:pt idx="569">
                  <c:v>90.885591781700001</c:v>
                </c:pt>
                <c:pt idx="570">
                  <c:v>90.56218604450001</c:v>
                </c:pt>
                <c:pt idx="571">
                  <c:v>90.100487528799675</c:v>
                </c:pt>
                <c:pt idx="572">
                  <c:v>89.71143081009977</c:v>
                </c:pt>
                <c:pt idx="573">
                  <c:v>89.350520175900002</c:v>
                </c:pt>
                <c:pt idx="574">
                  <c:v>89.029878553099522</c:v>
                </c:pt>
                <c:pt idx="575">
                  <c:v>89.177673790999989</c:v>
                </c:pt>
                <c:pt idx="576">
                  <c:v>89.693139772799668</c:v>
                </c:pt>
                <c:pt idx="577">
                  <c:v>89.869498977099639</c:v>
                </c:pt>
                <c:pt idx="578">
                  <c:v>89.680233317399697</c:v>
                </c:pt>
                <c:pt idx="579">
                  <c:v>89.700322117299649</c:v>
                </c:pt>
                <c:pt idx="580">
                  <c:v>90.003665172200002</c:v>
                </c:pt>
                <c:pt idx="581">
                  <c:v>90.089370130199526</c:v>
                </c:pt>
                <c:pt idx="582">
                  <c:v>89.748304531400009</c:v>
                </c:pt>
                <c:pt idx="583">
                  <c:v>89.311548339399948</c:v>
                </c:pt>
                <c:pt idx="584">
                  <c:v>88.890327776100008</c:v>
                </c:pt>
                <c:pt idx="585">
                  <c:v>88.414569277000339</c:v>
                </c:pt>
                <c:pt idx="586">
                  <c:v>87.769442388899989</c:v>
                </c:pt>
                <c:pt idx="587">
                  <c:v>86.723013972900006</c:v>
                </c:pt>
                <c:pt idx="588">
                  <c:v>85.369816741400001</c:v>
                </c:pt>
                <c:pt idx="589">
                  <c:v>83.977660732200007</c:v>
                </c:pt>
                <c:pt idx="590">
                  <c:v>82.472437208899649</c:v>
                </c:pt>
                <c:pt idx="591">
                  <c:v>80.6712140339</c:v>
                </c:pt>
                <c:pt idx="592">
                  <c:v>78.515748922599556</c:v>
                </c:pt>
                <c:pt idx="593">
                  <c:v>75.896787533199586</c:v>
                </c:pt>
                <c:pt idx="594">
                  <c:v>73.118804683799979</c:v>
                </c:pt>
                <c:pt idx="595">
                  <c:v>71.198763766200003</c:v>
                </c:pt>
                <c:pt idx="596">
                  <c:v>70.408758107299676</c:v>
                </c:pt>
                <c:pt idx="597">
                  <c:v>69.759757106199615</c:v>
                </c:pt>
                <c:pt idx="598">
                  <c:v>68.952387585399919</c:v>
                </c:pt>
                <c:pt idx="599">
                  <c:v>67.662390632499552</c:v>
                </c:pt>
                <c:pt idx="600">
                  <c:v>66.538836895499585</c:v>
                </c:pt>
                <c:pt idx="601">
                  <c:v>65.660340399599676</c:v>
                </c:pt>
                <c:pt idx="602">
                  <c:v>64.831402080700002</c:v>
                </c:pt>
                <c:pt idx="603">
                  <c:v>63.747351238400093</c:v>
                </c:pt>
                <c:pt idx="604">
                  <c:v>62.250441823000003</c:v>
                </c:pt>
                <c:pt idx="605">
                  <c:v>60.941479127699893</c:v>
                </c:pt>
                <c:pt idx="606">
                  <c:v>60.808775519100003</c:v>
                </c:pt>
                <c:pt idx="607">
                  <c:v>62.310137988100003</c:v>
                </c:pt>
                <c:pt idx="608">
                  <c:v>65.175048970499461</c:v>
                </c:pt>
                <c:pt idx="609">
                  <c:v>69.142580420499726</c:v>
                </c:pt>
                <c:pt idx="610">
                  <c:v>74.153171113899461</c:v>
                </c:pt>
                <c:pt idx="611">
                  <c:v>79.405724110899726</c:v>
                </c:pt>
                <c:pt idx="612">
                  <c:v>83.586244722100005</c:v>
                </c:pt>
                <c:pt idx="613">
                  <c:v>86.271910503599756</c:v>
                </c:pt>
                <c:pt idx="614">
                  <c:v>87.991350716100001</c:v>
                </c:pt>
                <c:pt idx="615">
                  <c:v>89.319884211900003</c:v>
                </c:pt>
                <c:pt idx="616">
                  <c:v>90.401815174299998</c:v>
                </c:pt>
                <c:pt idx="617">
                  <c:v>91.09363600750001</c:v>
                </c:pt>
                <c:pt idx="618">
                  <c:v>91.336055369299999</c:v>
                </c:pt>
                <c:pt idx="619">
                  <c:v>91.321712445000003</c:v>
                </c:pt>
                <c:pt idx="620">
                  <c:v>91.172763679100001</c:v>
                </c:pt>
                <c:pt idx="621">
                  <c:v>90.861681103899741</c:v>
                </c:pt>
                <c:pt idx="622">
                  <c:v>90.43351325470023</c:v>
                </c:pt>
                <c:pt idx="623">
                  <c:v>90.230100552799726</c:v>
                </c:pt>
                <c:pt idx="624">
                  <c:v>90.449388412499616</c:v>
                </c:pt>
                <c:pt idx="625">
                  <c:v>90.840747834399636</c:v>
                </c:pt>
                <c:pt idx="626">
                  <c:v>90.976010969399994</c:v>
                </c:pt>
                <c:pt idx="627">
                  <c:v>90.748631001599989</c:v>
                </c:pt>
                <c:pt idx="628">
                  <c:v>90.450698646199982</c:v>
                </c:pt>
                <c:pt idx="629">
                  <c:v>90.181103904600022</c:v>
                </c:pt>
                <c:pt idx="630">
                  <c:v>89.81755103819998</c:v>
                </c:pt>
                <c:pt idx="631">
                  <c:v>89.419509859399994</c:v>
                </c:pt>
                <c:pt idx="632">
                  <c:v>89.075545205200001</c:v>
                </c:pt>
                <c:pt idx="633">
                  <c:v>88.639698776799676</c:v>
                </c:pt>
                <c:pt idx="634">
                  <c:v>87.785134723399949</c:v>
                </c:pt>
                <c:pt idx="635">
                  <c:v>86.292887302499523</c:v>
                </c:pt>
                <c:pt idx="636">
                  <c:v>84.41622339270026</c:v>
                </c:pt>
                <c:pt idx="637">
                  <c:v>82.461820397899999</c:v>
                </c:pt>
                <c:pt idx="638">
                  <c:v>80.437770426199918</c:v>
                </c:pt>
                <c:pt idx="639">
                  <c:v>78.302603055800006</c:v>
                </c:pt>
                <c:pt idx="640">
                  <c:v>76.209511165300199</c:v>
                </c:pt>
                <c:pt idx="641">
                  <c:v>74.286227310300006</c:v>
                </c:pt>
                <c:pt idx="642">
                  <c:v>72.826600792199756</c:v>
                </c:pt>
                <c:pt idx="643">
                  <c:v>71.479171201</c:v>
                </c:pt>
                <c:pt idx="644">
                  <c:v>70.420598093399988</c:v>
                </c:pt>
                <c:pt idx="645">
                  <c:v>68.69060201109977</c:v>
                </c:pt>
                <c:pt idx="646">
                  <c:v>67.634832194299676</c:v>
                </c:pt>
                <c:pt idx="647">
                  <c:v>66.846519827600005</c:v>
                </c:pt>
                <c:pt idx="648">
                  <c:v>65.708409872499615</c:v>
                </c:pt>
                <c:pt idx="649">
                  <c:v>64.264697688599995</c:v>
                </c:pt>
                <c:pt idx="650">
                  <c:v>62.882575197000008</c:v>
                </c:pt>
                <c:pt idx="651">
                  <c:v>62.198215296200168</c:v>
                </c:pt>
                <c:pt idx="652">
                  <c:v>62.617838332000012</c:v>
                </c:pt>
                <c:pt idx="653">
                  <c:v>63.521995385900013</c:v>
                </c:pt>
                <c:pt idx="654">
                  <c:v>64.478962260000003</c:v>
                </c:pt>
                <c:pt idx="655">
                  <c:v>66.733743960300245</c:v>
                </c:pt>
                <c:pt idx="656">
                  <c:v>71.419057154100003</c:v>
                </c:pt>
                <c:pt idx="657">
                  <c:v>77.165280981999999</c:v>
                </c:pt>
                <c:pt idx="658">
                  <c:v>82.082723196799677</c:v>
                </c:pt>
                <c:pt idx="659">
                  <c:v>85.625164323299785</c:v>
                </c:pt>
                <c:pt idx="660">
                  <c:v>87.697601532199741</c:v>
                </c:pt>
                <c:pt idx="661">
                  <c:v>88.588765071999958</c:v>
                </c:pt>
                <c:pt idx="662">
                  <c:v>89.106459757099771</c:v>
                </c:pt>
                <c:pt idx="663">
                  <c:v>89.603974230599675</c:v>
                </c:pt>
                <c:pt idx="664">
                  <c:v>89.738680189800007</c:v>
                </c:pt>
                <c:pt idx="665">
                  <c:v>89.503556348800004</c:v>
                </c:pt>
                <c:pt idx="666">
                  <c:v>89.392225656199983</c:v>
                </c:pt>
                <c:pt idx="667">
                  <c:v>89.56191616249977</c:v>
                </c:pt>
                <c:pt idx="668">
                  <c:v>89.598572236999615</c:v>
                </c:pt>
                <c:pt idx="669">
                  <c:v>89.411800809600024</c:v>
                </c:pt>
                <c:pt idx="670">
                  <c:v>89.446180298599998</c:v>
                </c:pt>
                <c:pt idx="671">
                  <c:v>89.818826448400003</c:v>
                </c:pt>
                <c:pt idx="672">
                  <c:v>90.062799808499648</c:v>
                </c:pt>
                <c:pt idx="673">
                  <c:v>89.822334914899542</c:v>
                </c:pt>
                <c:pt idx="674">
                  <c:v>89.396822356699644</c:v>
                </c:pt>
                <c:pt idx="675">
                  <c:v>89.326357027799673</c:v>
                </c:pt>
                <c:pt idx="676">
                  <c:v>89.545401123099637</c:v>
                </c:pt>
                <c:pt idx="677">
                  <c:v>89.546898533099665</c:v>
                </c:pt>
                <c:pt idx="678">
                  <c:v>88.998559178199983</c:v>
                </c:pt>
                <c:pt idx="679">
                  <c:v>88.023397031299638</c:v>
                </c:pt>
                <c:pt idx="680">
                  <c:v>87.030923257699982</c:v>
                </c:pt>
                <c:pt idx="681">
                  <c:v>86.026822791999948</c:v>
                </c:pt>
                <c:pt idx="682">
                  <c:v>84.520197623299978</c:v>
                </c:pt>
                <c:pt idx="683">
                  <c:v>82.26879380139998</c:v>
                </c:pt>
                <c:pt idx="684">
                  <c:v>79.481591433399998</c:v>
                </c:pt>
                <c:pt idx="685">
                  <c:v>76.5239759717998</c:v>
                </c:pt>
                <c:pt idx="686">
                  <c:v>73.955852522499555</c:v>
                </c:pt>
                <c:pt idx="687">
                  <c:v>72.179175553899526</c:v>
                </c:pt>
                <c:pt idx="688">
                  <c:v>70.461358986600004</c:v>
                </c:pt>
                <c:pt idx="689">
                  <c:v>69.032285726699726</c:v>
                </c:pt>
              </c:numCache>
            </c:numRef>
          </c:yVal>
          <c:smooth val="1"/>
          <c:extLst xmlns:c16r2="http://schemas.microsoft.com/office/drawing/2015/06/chart">
            <c:ext xmlns:c16="http://schemas.microsoft.com/office/drawing/2014/chart" uri="{C3380CC4-5D6E-409C-BE32-E72D297353CC}">
              <c16:uniqueId val="{00000000-E748-46BF-AB2F-CB9D45FB049E}"/>
            </c:ext>
          </c:extLst>
        </c:ser>
        <c:ser>
          <c:idx val="2"/>
          <c:order val="1"/>
          <c:tx>
            <c:strRef>
              <c:f>PST_TOT_PMAX!$K$1</c:f>
              <c:strCache>
                <c:ptCount val="1"/>
                <c:pt idx="0">
                  <c:v>EST PMAX</c:v>
                </c:pt>
              </c:strCache>
            </c:strRef>
          </c:tx>
          <c:spPr>
            <a:ln w="22225">
              <a:solidFill>
                <a:schemeClr val="accent5">
                  <a:lumMod val="75000"/>
                </a:schemeClr>
              </a:solidFill>
            </a:ln>
          </c:spPr>
          <c:marker>
            <c:symbol val="none"/>
          </c:marker>
          <c:trendline>
            <c:spPr>
              <a:ln>
                <a:solidFill>
                  <a:srgbClr val="FF0066"/>
                </a:solidFill>
              </a:ln>
            </c:spPr>
            <c:trendlineType val="linear"/>
            <c:dispRSqr val="0"/>
            <c:dispEq val="0"/>
          </c:trendline>
          <c:xVal>
            <c:numRef>
              <c:f>PST_TOT_PMAX!$H$2:$H$691</c:f>
              <c:numCache>
                <c:formatCode>0.0000</c:formatCode>
                <c:ptCount val="690"/>
                <c:pt idx="0">
                  <c:v>2000.0217</c:v>
                </c:pt>
                <c:pt idx="1">
                  <c:v>2000.0435</c:v>
                </c:pt>
                <c:pt idx="2">
                  <c:v>2000.0652</c:v>
                </c:pt>
                <c:pt idx="3">
                  <c:v>2000.087</c:v>
                </c:pt>
                <c:pt idx="4">
                  <c:v>2000.1087</c:v>
                </c:pt>
                <c:pt idx="5">
                  <c:v>2000.1303999999998</c:v>
                </c:pt>
                <c:pt idx="6">
                  <c:v>2000.1521999999998</c:v>
                </c:pt>
                <c:pt idx="7">
                  <c:v>2000.1738999999998</c:v>
                </c:pt>
                <c:pt idx="8">
                  <c:v>2000.1957</c:v>
                </c:pt>
                <c:pt idx="9">
                  <c:v>2000.2174</c:v>
                </c:pt>
                <c:pt idx="10">
                  <c:v>2000.2391</c:v>
                </c:pt>
                <c:pt idx="11">
                  <c:v>2000.2609</c:v>
                </c:pt>
                <c:pt idx="12">
                  <c:v>2000.2826</c:v>
                </c:pt>
                <c:pt idx="13">
                  <c:v>2000.3042999999998</c:v>
                </c:pt>
                <c:pt idx="14">
                  <c:v>2000.3261</c:v>
                </c:pt>
                <c:pt idx="15">
                  <c:v>2000.3478</c:v>
                </c:pt>
                <c:pt idx="16">
                  <c:v>2000.3696</c:v>
                </c:pt>
                <c:pt idx="17">
                  <c:v>2000.3912999999998</c:v>
                </c:pt>
                <c:pt idx="18">
                  <c:v>2000.413</c:v>
                </c:pt>
                <c:pt idx="19">
                  <c:v>2000.4348</c:v>
                </c:pt>
                <c:pt idx="20">
                  <c:v>2000.4565000000011</c:v>
                </c:pt>
                <c:pt idx="21">
                  <c:v>2000.4783</c:v>
                </c:pt>
                <c:pt idx="22">
                  <c:v>2000.5</c:v>
                </c:pt>
                <c:pt idx="23">
                  <c:v>2000.5217</c:v>
                </c:pt>
                <c:pt idx="24">
                  <c:v>2000.5435</c:v>
                </c:pt>
                <c:pt idx="25">
                  <c:v>2000.5652</c:v>
                </c:pt>
                <c:pt idx="26">
                  <c:v>2000.587</c:v>
                </c:pt>
                <c:pt idx="27">
                  <c:v>2000.6087</c:v>
                </c:pt>
                <c:pt idx="28">
                  <c:v>2000.6303999999998</c:v>
                </c:pt>
                <c:pt idx="29">
                  <c:v>2000.6521999999998</c:v>
                </c:pt>
                <c:pt idx="30">
                  <c:v>2000.6738999999998</c:v>
                </c:pt>
                <c:pt idx="31">
                  <c:v>2000.6957</c:v>
                </c:pt>
                <c:pt idx="32">
                  <c:v>2000.7174</c:v>
                </c:pt>
                <c:pt idx="33">
                  <c:v>2000.7391</c:v>
                </c:pt>
                <c:pt idx="34">
                  <c:v>2000.7609</c:v>
                </c:pt>
                <c:pt idx="35">
                  <c:v>2000.7826</c:v>
                </c:pt>
                <c:pt idx="36">
                  <c:v>2000.8042999999998</c:v>
                </c:pt>
                <c:pt idx="37">
                  <c:v>2000.8261</c:v>
                </c:pt>
                <c:pt idx="38">
                  <c:v>2000.8478</c:v>
                </c:pt>
                <c:pt idx="39">
                  <c:v>2000.8696</c:v>
                </c:pt>
                <c:pt idx="40">
                  <c:v>2000.8912999999998</c:v>
                </c:pt>
                <c:pt idx="41">
                  <c:v>2000.913</c:v>
                </c:pt>
                <c:pt idx="42">
                  <c:v>2000.9348</c:v>
                </c:pt>
                <c:pt idx="43">
                  <c:v>2000.9565000000011</c:v>
                </c:pt>
                <c:pt idx="44">
                  <c:v>2000.9783</c:v>
                </c:pt>
                <c:pt idx="45" formatCode="0">
                  <c:v>2001</c:v>
                </c:pt>
                <c:pt idx="46">
                  <c:v>2001.0217</c:v>
                </c:pt>
                <c:pt idx="47">
                  <c:v>2001.0435</c:v>
                </c:pt>
                <c:pt idx="48">
                  <c:v>2001.0652</c:v>
                </c:pt>
                <c:pt idx="49">
                  <c:v>2001.087</c:v>
                </c:pt>
                <c:pt idx="50">
                  <c:v>2001.1087</c:v>
                </c:pt>
                <c:pt idx="51">
                  <c:v>2001.1303999999998</c:v>
                </c:pt>
                <c:pt idx="52">
                  <c:v>2001.1521999999998</c:v>
                </c:pt>
                <c:pt idx="53">
                  <c:v>2001.1738999999998</c:v>
                </c:pt>
                <c:pt idx="54">
                  <c:v>2001.1957</c:v>
                </c:pt>
                <c:pt idx="55">
                  <c:v>2001.2174</c:v>
                </c:pt>
                <c:pt idx="56">
                  <c:v>2001.2391</c:v>
                </c:pt>
                <c:pt idx="57">
                  <c:v>2001.2609</c:v>
                </c:pt>
                <c:pt idx="58">
                  <c:v>2001.2826</c:v>
                </c:pt>
                <c:pt idx="59">
                  <c:v>2001.3042999999998</c:v>
                </c:pt>
                <c:pt idx="60">
                  <c:v>2001.3261</c:v>
                </c:pt>
                <c:pt idx="61">
                  <c:v>2001.3478</c:v>
                </c:pt>
                <c:pt idx="62">
                  <c:v>2001.3696</c:v>
                </c:pt>
                <c:pt idx="63">
                  <c:v>2001.3912999999998</c:v>
                </c:pt>
                <c:pt idx="64">
                  <c:v>2001.413</c:v>
                </c:pt>
                <c:pt idx="65">
                  <c:v>2001.4348</c:v>
                </c:pt>
                <c:pt idx="66">
                  <c:v>2001.4565000000011</c:v>
                </c:pt>
                <c:pt idx="67">
                  <c:v>2001.4783</c:v>
                </c:pt>
                <c:pt idx="68">
                  <c:v>2001.5</c:v>
                </c:pt>
                <c:pt idx="69">
                  <c:v>2001.5217</c:v>
                </c:pt>
                <c:pt idx="70">
                  <c:v>2001.5435</c:v>
                </c:pt>
                <c:pt idx="71">
                  <c:v>2001.5652</c:v>
                </c:pt>
                <c:pt idx="72">
                  <c:v>2001.587</c:v>
                </c:pt>
                <c:pt idx="73">
                  <c:v>2001.6087</c:v>
                </c:pt>
                <c:pt idx="74">
                  <c:v>2001.6303999999998</c:v>
                </c:pt>
                <c:pt idx="75">
                  <c:v>2001.6521999999998</c:v>
                </c:pt>
                <c:pt idx="76">
                  <c:v>2001.6738999999998</c:v>
                </c:pt>
                <c:pt idx="77">
                  <c:v>2001.6957</c:v>
                </c:pt>
                <c:pt idx="78">
                  <c:v>2001.7174</c:v>
                </c:pt>
                <c:pt idx="79">
                  <c:v>2001.7391</c:v>
                </c:pt>
                <c:pt idx="80">
                  <c:v>2001.7609</c:v>
                </c:pt>
                <c:pt idx="81">
                  <c:v>2001.7826</c:v>
                </c:pt>
                <c:pt idx="82">
                  <c:v>2001.8042999999998</c:v>
                </c:pt>
                <c:pt idx="83">
                  <c:v>2001.8261</c:v>
                </c:pt>
                <c:pt idx="84">
                  <c:v>2001.8478</c:v>
                </c:pt>
                <c:pt idx="85">
                  <c:v>2001.8696</c:v>
                </c:pt>
                <c:pt idx="86">
                  <c:v>2001.8912999999998</c:v>
                </c:pt>
                <c:pt idx="87">
                  <c:v>2001.913</c:v>
                </c:pt>
                <c:pt idx="88">
                  <c:v>2001.9348</c:v>
                </c:pt>
                <c:pt idx="89">
                  <c:v>2001.9565000000011</c:v>
                </c:pt>
                <c:pt idx="90">
                  <c:v>2001.9783</c:v>
                </c:pt>
                <c:pt idx="91">
                  <c:v>2002</c:v>
                </c:pt>
                <c:pt idx="92">
                  <c:v>2002.0217</c:v>
                </c:pt>
                <c:pt idx="93">
                  <c:v>2002.0435</c:v>
                </c:pt>
                <c:pt idx="94">
                  <c:v>2002.0652</c:v>
                </c:pt>
                <c:pt idx="95">
                  <c:v>2002.087</c:v>
                </c:pt>
                <c:pt idx="96">
                  <c:v>2002.1087</c:v>
                </c:pt>
                <c:pt idx="97">
                  <c:v>2002.1303999999998</c:v>
                </c:pt>
                <c:pt idx="98">
                  <c:v>2002.1521999999998</c:v>
                </c:pt>
                <c:pt idx="99">
                  <c:v>2002.1738999999998</c:v>
                </c:pt>
                <c:pt idx="100">
                  <c:v>2002.1957</c:v>
                </c:pt>
                <c:pt idx="101">
                  <c:v>2002.2174</c:v>
                </c:pt>
                <c:pt idx="102">
                  <c:v>2002.2391</c:v>
                </c:pt>
                <c:pt idx="103">
                  <c:v>2002.2609</c:v>
                </c:pt>
                <c:pt idx="104">
                  <c:v>2002.2826</c:v>
                </c:pt>
                <c:pt idx="105">
                  <c:v>2002.3042999999998</c:v>
                </c:pt>
                <c:pt idx="106">
                  <c:v>2002.3261</c:v>
                </c:pt>
                <c:pt idx="107">
                  <c:v>2002.3478</c:v>
                </c:pt>
                <c:pt idx="108">
                  <c:v>2002.3696</c:v>
                </c:pt>
                <c:pt idx="109">
                  <c:v>2002.3912999999998</c:v>
                </c:pt>
                <c:pt idx="110">
                  <c:v>2002.413</c:v>
                </c:pt>
                <c:pt idx="111">
                  <c:v>2002.4348</c:v>
                </c:pt>
                <c:pt idx="112">
                  <c:v>2002.4565000000011</c:v>
                </c:pt>
                <c:pt idx="113">
                  <c:v>2002.4783</c:v>
                </c:pt>
                <c:pt idx="114">
                  <c:v>2002.5</c:v>
                </c:pt>
                <c:pt idx="115">
                  <c:v>2002.5217</c:v>
                </c:pt>
                <c:pt idx="116">
                  <c:v>2002.5435</c:v>
                </c:pt>
                <c:pt idx="117">
                  <c:v>2002.5652</c:v>
                </c:pt>
                <c:pt idx="118">
                  <c:v>2002.587</c:v>
                </c:pt>
                <c:pt idx="119">
                  <c:v>2002.6087</c:v>
                </c:pt>
                <c:pt idx="120">
                  <c:v>2002.6303999999998</c:v>
                </c:pt>
                <c:pt idx="121">
                  <c:v>2002.6521999999998</c:v>
                </c:pt>
                <c:pt idx="122">
                  <c:v>2002.6738999999998</c:v>
                </c:pt>
                <c:pt idx="123">
                  <c:v>2002.6957</c:v>
                </c:pt>
                <c:pt idx="124">
                  <c:v>2002.7174</c:v>
                </c:pt>
                <c:pt idx="125">
                  <c:v>2002.7391</c:v>
                </c:pt>
                <c:pt idx="126">
                  <c:v>2002.7609</c:v>
                </c:pt>
                <c:pt idx="127">
                  <c:v>2002.7826</c:v>
                </c:pt>
                <c:pt idx="128">
                  <c:v>2002.8042999999998</c:v>
                </c:pt>
                <c:pt idx="129">
                  <c:v>2002.8261</c:v>
                </c:pt>
                <c:pt idx="130">
                  <c:v>2002.8478</c:v>
                </c:pt>
                <c:pt idx="131">
                  <c:v>2002.8696</c:v>
                </c:pt>
                <c:pt idx="132">
                  <c:v>2002.8912999999998</c:v>
                </c:pt>
                <c:pt idx="133">
                  <c:v>2002.913</c:v>
                </c:pt>
                <c:pt idx="134">
                  <c:v>2002.9348</c:v>
                </c:pt>
                <c:pt idx="135">
                  <c:v>2002.9565000000011</c:v>
                </c:pt>
                <c:pt idx="136">
                  <c:v>2002.9783</c:v>
                </c:pt>
                <c:pt idx="137">
                  <c:v>2003</c:v>
                </c:pt>
                <c:pt idx="138">
                  <c:v>2003.0217</c:v>
                </c:pt>
                <c:pt idx="139">
                  <c:v>2003.0435</c:v>
                </c:pt>
                <c:pt idx="140">
                  <c:v>2003.0652</c:v>
                </c:pt>
                <c:pt idx="141">
                  <c:v>2003.087</c:v>
                </c:pt>
                <c:pt idx="142">
                  <c:v>2003.1087</c:v>
                </c:pt>
                <c:pt idx="143">
                  <c:v>2003.1303999999998</c:v>
                </c:pt>
                <c:pt idx="144">
                  <c:v>2003.1521999999998</c:v>
                </c:pt>
                <c:pt idx="145">
                  <c:v>2003.1738999999998</c:v>
                </c:pt>
                <c:pt idx="146">
                  <c:v>2003.1957</c:v>
                </c:pt>
                <c:pt idx="147">
                  <c:v>2003.2174</c:v>
                </c:pt>
                <c:pt idx="148">
                  <c:v>2003.2391</c:v>
                </c:pt>
                <c:pt idx="149">
                  <c:v>2003.2609</c:v>
                </c:pt>
                <c:pt idx="150">
                  <c:v>2003.2826</c:v>
                </c:pt>
                <c:pt idx="151">
                  <c:v>2003.3042999999998</c:v>
                </c:pt>
                <c:pt idx="152">
                  <c:v>2003.3261</c:v>
                </c:pt>
                <c:pt idx="153">
                  <c:v>2003.3478</c:v>
                </c:pt>
                <c:pt idx="154">
                  <c:v>2003.3696</c:v>
                </c:pt>
                <c:pt idx="155">
                  <c:v>2003.3912999999998</c:v>
                </c:pt>
                <c:pt idx="156">
                  <c:v>2003.413</c:v>
                </c:pt>
                <c:pt idx="157">
                  <c:v>2003.4348</c:v>
                </c:pt>
                <c:pt idx="158">
                  <c:v>2003.4565000000011</c:v>
                </c:pt>
                <c:pt idx="159">
                  <c:v>2003.4783</c:v>
                </c:pt>
                <c:pt idx="160">
                  <c:v>2003.5</c:v>
                </c:pt>
                <c:pt idx="161">
                  <c:v>2003.5217</c:v>
                </c:pt>
                <c:pt idx="162">
                  <c:v>2003.5435</c:v>
                </c:pt>
                <c:pt idx="163">
                  <c:v>2003.5652</c:v>
                </c:pt>
                <c:pt idx="164">
                  <c:v>2003.587</c:v>
                </c:pt>
                <c:pt idx="165">
                  <c:v>2003.6087</c:v>
                </c:pt>
                <c:pt idx="166">
                  <c:v>2003.6303999999998</c:v>
                </c:pt>
                <c:pt idx="167">
                  <c:v>2003.6521999999998</c:v>
                </c:pt>
                <c:pt idx="168">
                  <c:v>2003.6738999999998</c:v>
                </c:pt>
                <c:pt idx="169">
                  <c:v>2003.6957</c:v>
                </c:pt>
                <c:pt idx="170">
                  <c:v>2003.7174</c:v>
                </c:pt>
                <c:pt idx="171">
                  <c:v>2003.7391</c:v>
                </c:pt>
                <c:pt idx="172">
                  <c:v>2003.7609</c:v>
                </c:pt>
                <c:pt idx="173">
                  <c:v>2003.7826</c:v>
                </c:pt>
                <c:pt idx="174">
                  <c:v>2003.8042999999998</c:v>
                </c:pt>
                <c:pt idx="175">
                  <c:v>2003.8261</c:v>
                </c:pt>
                <c:pt idx="176">
                  <c:v>2003.8478</c:v>
                </c:pt>
                <c:pt idx="177">
                  <c:v>2003.8696</c:v>
                </c:pt>
                <c:pt idx="178">
                  <c:v>2003.8912999999998</c:v>
                </c:pt>
                <c:pt idx="179">
                  <c:v>2003.913</c:v>
                </c:pt>
                <c:pt idx="180">
                  <c:v>2003.9348</c:v>
                </c:pt>
                <c:pt idx="181">
                  <c:v>2003.9565000000011</c:v>
                </c:pt>
                <c:pt idx="182">
                  <c:v>2003.9783</c:v>
                </c:pt>
                <c:pt idx="183">
                  <c:v>2004</c:v>
                </c:pt>
                <c:pt idx="184">
                  <c:v>2004.0217</c:v>
                </c:pt>
                <c:pt idx="185">
                  <c:v>2004.0435</c:v>
                </c:pt>
                <c:pt idx="186">
                  <c:v>2004.0652</c:v>
                </c:pt>
                <c:pt idx="187">
                  <c:v>2004.087</c:v>
                </c:pt>
                <c:pt idx="188">
                  <c:v>2004.1087</c:v>
                </c:pt>
                <c:pt idx="189">
                  <c:v>2004.1303999999998</c:v>
                </c:pt>
                <c:pt idx="190">
                  <c:v>2004.1521999999998</c:v>
                </c:pt>
                <c:pt idx="191">
                  <c:v>2004.1738999999998</c:v>
                </c:pt>
                <c:pt idx="192">
                  <c:v>2004.1957</c:v>
                </c:pt>
                <c:pt idx="193">
                  <c:v>2004.2174</c:v>
                </c:pt>
                <c:pt idx="194">
                  <c:v>2004.2391</c:v>
                </c:pt>
                <c:pt idx="195">
                  <c:v>2004.2609</c:v>
                </c:pt>
                <c:pt idx="196">
                  <c:v>2004.2826</c:v>
                </c:pt>
                <c:pt idx="197">
                  <c:v>2004.3042999999998</c:v>
                </c:pt>
                <c:pt idx="198">
                  <c:v>2004.3261</c:v>
                </c:pt>
                <c:pt idx="199">
                  <c:v>2004.3478</c:v>
                </c:pt>
                <c:pt idx="200">
                  <c:v>2004.3696</c:v>
                </c:pt>
                <c:pt idx="201">
                  <c:v>2004.3912999999998</c:v>
                </c:pt>
                <c:pt idx="202">
                  <c:v>2004.413</c:v>
                </c:pt>
                <c:pt idx="203">
                  <c:v>2004.4348</c:v>
                </c:pt>
                <c:pt idx="204">
                  <c:v>2004.4565000000011</c:v>
                </c:pt>
                <c:pt idx="205">
                  <c:v>2004.4783</c:v>
                </c:pt>
                <c:pt idx="206">
                  <c:v>2004.5</c:v>
                </c:pt>
                <c:pt idx="207">
                  <c:v>2004.5217</c:v>
                </c:pt>
                <c:pt idx="208">
                  <c:v>2004.5435</c:v>
                </c:pt>
                <c:pt idx="209">
                  <c:v>2004.5652</c:v>
                </c:pt>
                <c:pt idx="210">
                  <c:v>2004.587</c:v>
                </c:pt>
                <c:pt idx="211">
                  <c:v>2004.6087</c:v>
                </c:pt>
                <c:pt idx="212">
                  <c:v>2004.6303999999998</c:v>
                </c:pt>
                <c:pt idx="213">
                  <c:v>2004.6521999999998</c:v>
                </c:pt>
                <c:pt idx="214">
                  <c:v>2004.6738999999998</c:v>
                </c:pt>
                <c:pt idx="215">
                  <c:v>2004.6957</c:v>
                </c:pt>
                <c:pt idx="216">
                  <c:v>2004.7174</c:v>
                </c:pt>
                <c:pt idx="217">
                  <c:v>2004.7391</c:v>
                </c:pt>
                <c:pt idx="218">
                  <c:v>2004.7609</c:v>
                </c:pt>
                <c:pt idx="219">
                  <c:v>2004.7826</c:v>
                </c:pt>
                <c:pt idx="220">
                  <c:v>2004.8042999999998</c:v>
                </c:pt>
                <c:pt idx="221">
                  <c:v>2004.8261</c:v>
                </c:pt>
                <c:pt idx="222">
                  <c:v>2004.8478</c:v>
                </c:pt>
                <c:pt idx="223">
                  <c:v>2004.8696</c:v>
                </c:pt>
                <c:pt idx="224">
                  <c:v>2004.8912999999998</c:v>
                </c:pt>
                <c:pt idx="225">
                  <c:v>2004.913</c:v>
                </c:pt>
                <c:pt idx="226">
                  <c:v>2004.9348</c:v>
                </c:pt>
                <c:pt idx="227">
                  <c:v>2004.9565000000011</c:v>
                </c:pt>
                <c:pt idx="228">
                  <c:v>2004.9783</c:v>
                </c:pt>
                <c:pt idx="229">
                  <c:v>2005</c:v>
                </c:pt>
                <c:pt idx="230">
                  <c:v>2005.0217</c:v>
                </c:pt>
                <c:pt idx="231">
                  <c:v>2005.0435</c:v>
                </c:pt>
                <c:pt idx="232">
                  <c:v>2005.0652</c:v>
                </c:pt>
                <c:pt idx="233">
                  <c:v>2005.087</c:v>
                </c:pt>
                <c:pt idx="234">
                  <c:v>2005.1087</c:v>
                </c:pt>
                <c:pt idx="235">
                  <c:v>2005.1303999999998</c:v>
                </c:pt>
                <c:pt idx="236">
                  <c:v>2005.1521999999998</c:v>
                </c:pt>
                <c:pt idx="237">
                  <c:v>2005.1738999999998</c:v>
                </c:pt>
                <c:pt idx="238">
                  <c:v>2005.1957</c:v>
                </c:pt>
                <c:pt idx="239">
                  <c:v>2005.2174</c:v>
                </c:pt>
                <c:pt idx="240">
                  <c:v>2005.2391</c:v>
                </c:pt>
                <c:pt idx="241">
                  <c:v>2005.2609</c:v>
                </c:pt>
                <c:pt idx="242">
                  <c:v>2005.2826</c:v>
                </c:pt>
                <c:pt idx="243">
                  <c:v>2005.3042999999998</c:v>
                </c:pt>
                <c:pt idx="244">
                  <c:v>2005.3261</c:v>
                </c:pt>
                <c:pt idx="245">
                  <c:v>2005.3478</c:v>
                </c:pt>
                <c:pt idx="246">
                  <c:v>2005.3696</c:v>
                </c:pt>
                <c:pt idx="247">
                  <c:v>2005.3912999999998</c:v>
                </c:pt>
                <c:pt idx="248">
                  <c:v>2005.413</c:v>
                </c:pt>
                <c:pt idx="249">
                  <c:v>2005.4348</c:v>
                </c:pt>
                <c:pt idx="250">
                  <c:v>2005.4565000000011</c:v>
                </c:pt>
                <c:pt idx="251">
                  <c:v>2005.4783</c:v>
                </c:pt>
                <c:pt idx="252">
                  <c:v>2005.5</c:v>
                </c:pt>
                <c:pt idx="253">
                  <c:v>2005.5217</c:v>
                </c:pt>
                <c:pt idx="254">
                  <c:v>2005.5435</c:v>
                </c:pt>
                <c:pt idx="255">
                  <c:v>2005.5652</c:v>
                </c:pt>
                <c:pt idx="256">
                  <c:v>2005.587</c:v>
                </c:pt>
                <c:pt idx="257">
                  <c:v>2005.6087</c:v>
                </c:pt>
                <c:pt idx="258">
                  <c:v>2005.6303999999998</c:v>
                </c:pt>
                <c:pt idx="259">
                  <c:v>2005.6521999999998</c:v>
                </c:pt>
                <c:pt idx="260">
                  <c:v>2005.6738999999998</c:v>
                </c:pt>
                <c:pt idx="261">
                  <c:v>2005.6957</c:v>
                </c:pt>
                <c:pt idx="262">
                  <c:v>2005.7174</c:v>
                </c:pt>
                <c:pt idx="263">
                  <c:v>2005.7391</c:v>
                </c:pt>
                <c:pt idx="264">
                  <c:v>2005.7609</c:v>
                </c:pt>
                <c:pt idx="265">
                  <c:v>2005.7826</c:v>
                </c:pt>
                <c:pt idx="266">
                  <c:v>2005.8042999999998</c:v>
                </c:pt>
                <c:pt idx="267">
                  <c:v>2005.8261</c:v>
                </c:pt>
                <c:pt idx="268">
                  <c:v>2005.8478</c:v>
                </c:pt>
                <c:pt idx="269">
                  <c:v>2005.8696</c:v>
                </c:pt>
                <c:pt idx="270">
                  <c:v>2005.8912999999998</c:v>
                </c:pt>
                <c:pt idx="271">
                  <c:v>2005.913</c:v>
                </c:pt>
                <c:pt idx="272">
                  <c:v>2005.9348</c:v>
                </c:pt>
                <c:pt idx="273">
                  <c:v>2005.9565000000011</c:v>
                </c:pt>
                <c:pt idx="274">
                  <c:v>2005.9783</c:v>
                </c:pt>
                <c:pt idx="275">
                  <c:v>2006</c:v>
                </c:pt>
                <c:pt idx="276">
                  <c:v>2006.0217</c:v>
                </c:pt>
                <c:pt idx="277">
                  <c:v>2006.0435</c:v>
                </c:pt>
                <c:pt idx="278">
                  <c:v>2006.0652</c:v>
                </c:pt>
                <c:pt idx="279">
                  <c:v>2006.087</c:v>
                </c:pt>
                <c:pt idx="280">
                  <c:v>2006.1087</c:v>
                </c:pt>
                <c:pt idx="281">
                  <c:v>2006.1303999999998</c:v>
                </c:pt>
                <c:pt idx="282">
                  <c:v>2006.1521999999998</c:v>
                </c:pt>
                <c:pt idx="283">
                  <c:v>2006.1738999999998</c:v>
                </c:pt>
                <c:pt idx="284">
                  <c:v>2006.1957</c:v>
                </c:pt>
                <c:pt idx="285">
                  <c:v>2006.2174</c:v>
                </c:pt>
                <c:pt idx="286">
                  <c:v>2006.2391</c:v>
                </c:pt>
                <c:pt idx="287">
                  <c:v>2006.2609</c:v>
                </c:pt>
                <c:pt idx="288">
                  <c:v>2006.2826</c:v>
                </c:pt>
                <c:pt idx="289">
                  <c:v>2006.3042999999998</c:v>
                </c:pt>
                <c:pt idx="290">
                  <c:v>2006.3261</c:v>
                </c:pt>
                <c:pt idx="291">
                  <c:v>2006.3478</c:v>
                </c:pt>
                <c:pt idx="292">
                  <c:v>2006.3696</c:v>
                </c:pt>
                <c:pt idx="293">
                  <c:v>2006.3912999999998</c:v>
                </c:pt>
                <c:pt idx="294">
                  <c:v>2006.413</c:v>
                </c:pt>
                <c:pt idx="295">
                  <c:v>2006.4348</c:v>
                </c:pt>
                <c:pt idx="296">
                  <c:v>2006.4565000000011</c:v>
                </c:pt>
                <c:pt idx="297">
                  <c:v>2006.4783</c:v>
                </c:pt>
                <c:pt idx="298">
                  <c:v>2006.5</c:v>
                </c:pt>
                <c:pt idx="299">
                  <c:v>2006.5217</c:v>
                </c:pt>
                <c:pt idx="300">
                  <c:v>2006.5435</c:v>
                </c:pt>
                <c:pt idx="301">
                  <c:v>2006.5652</c:v>
                </c:pt>
                <c:pt idx="302">
                  <c:v>2006.587</c:v>
                </c:pt>
                <c:pt idx="303">
                  <c:v>2006.6087</c:v>
                </c:pt>
                <c:pt idx="304">
                  <c:v>2006.6303999999998</c:v>
                </c:pt>
                <c:pt idx="305">
                  <c:v>2006.6521999999998</c:v>
                </c:pt>
                <c:pt idx="306">
                  <c:v>2006.6738999999998</c:v>
                </c:pt>
                <c:pt idx="307">
                  <c:v>2006.6957</c:v>
                </c:pt>
                <c:pt idx="308">
                  <c:v>2006.7174</c:v>
                </c:pt>
                <c:pt idx="309">
                  <c:v>2006.7391</c:v>
                </c:pt>
                <c:pt idx="310">
                  <c:v>2006.7609</c:v>
                </c:pt>
                <c:pt idx="311">
                  <c:v>2006.7826</c:v>
                </c:pt>
                <c:pt idx="312">
                  <c:v>2006.8042999999998</c:v>
                </c:pt>
                <c:pt idx="313">
                  <c:v>2006.8261</c:v>
                </c:pt>
                <c:pt idx="314">
                  <c:v>2006.8478</c:v>
                </c:pt>
                <c:pt idx="315">
                  <c:v>2006.8696</c:v>
                </c:pt>
                <c:pt idx="316">
                  <c:v>2006.8912999999998</c:v>
                </c:pt>
                <c:pt idx="317">
                  <c:v>2006.913</c:v>
                </c:pt>
                <c:pt idx="318">
                  <c:v>2006.9348</c:v>
                </c:pt>
                <c:pt idx="319">
                  <c:v>2006.9565000000011</c:v>
                </c:pt>
                <c:pt idx="320">
                  <c:v>2006.9783</c:v>
                </c:pt>
                <c:pt idx="321">
                  <c:v>2007</c:v>
                </c:pt>
                <c:pt idx="322">
                  <c:v>2007.0217</c:v>
                </c:pt>
                <c:pt idx="323">
                  <c:v>2007.0435</c:v>
                </c:pt>
                <c:pt idx="324">
                  <c:v>2007.0652</c:v>
                </c:pt>
                <c:pt idx="325">
                  <c:v>2007.087</c:v>
                </c:pt>
                <c:pt idx="326">
                  <c:v>2007.1087</c:v>
                </c:pt>
                <c:pt idx="327">
                  <c:v>2007.1303999999998</c:v>
                </c:pt>
                <c:pt idx="328">
                  <c:v>2007.1521999999998</c:v>
                </c:pt>
                <c:pt idx="329">
                  <c:v>2007.1738999999998</c:v>
                </c:pt>
                <c:pt idx="330">
                  <c:v>2007.1957</c:v>
                </c:pt>
                <c:pt idx="331">
                  <c:v>2007.2174</c:v>
                </c:pt>
                <c:pt idx="332">
                  <c:v>2007.2391</c:v>
                </c:pt>
                <c:pt idx="333">
                  <c:v>2007.2609</c:v>
                </c:pt>
                <c:pt idx="334">
                  <c:v>2007.2826</c:v>
                </c:pt>
                <c:pt idx="335">
                  <c:v>2007.3042999999998</c:v>
                </c:pt>
                <c:pt idx="336">
                  <c:v>2007.3261</c:v>
                </c:pt>
                <c:pt idx="337">
                  <c:v>2007.3478</c:v>
                </c:pt>
                <c:pt idx="338">
                  <c:v>2007.3696</c:v>
                </c:pt>
                <c:pt idx="339">
                  <c:v>2007.3912999999998</c:v>
                </c:pt>
                <c:pt idx="340">
                  <c:v>2007.413</c:v>
                </c:pt>
                <c:pt idx="341">
                  <c:v>2007.4348</c:v>
                </c:pt>
                <c:pt idx="342">
                  <c:v>2007.4565000000011</c:v>
                </c:pt>
                <c:pt idx="343">
                  <c:v>2007.4783</c:v>
                </c:pt>
                <c:pt idx="344">
                  <c:v>2007.5</c:v>
                </c:pt>
                <c:pt idx="345">
                  <c:v>2007.5217</c:v>
                </c:pt>
                <c:pt idx="346">
                  <c:v>2007.5435</c:v>
                </c:pt>
                <c:pt idx="347">
                  <c:v>2007.5652</c:v>
                </c:pt>
                <c:pt idx="348">
                  <c:v>2007.587</c:v>
                </c:pt>
                <c:pt idx="349">
                  <c:v>2007.6087</c:v>
                </c:pt>
                <c:pt idx="350">
                  <c:v>2007.6303999999998</c:v>
                </c:pt>
                <c:pt idx="351">
                  <c:v>2007.6521999999998</c:v>
                </c:pt>
                <c:pt idx="352">
                  <c:v>2007.6738999999998</c:v>
                </c:pt>
                <c:pt idx="353">
                  <c:v>2007.6957</c:v>
                </c:pt>
                <c:pt idx="354">
                  <c:v>2007.7174</c:v>
                </c:pt>
                <c:pt idx="355">
                  <c:v>2007.7391</c:v>
                </c:pt>
                <c:pt idx="356">
                  <c:v>2007.7609</c:v>
                </c:pt>
                <c:pt idx="357">
                  <c:v>2007.7826</c:v>
                </c:pt>
                <c:pt idx="358">
                  <c:v>2007.8042999999998</c:v>
                </c:pt>
                <c:pt idx="359">
                  <c:v>2007.8261</c:v>
                </c:pt>
                <c:pt idx="360">
                  <c:v>2007.8478</c:v>
                </c:pt>
                <c:pt idx="361">
                  <c:v>2007.8696</c:v>
                </c:pt>
                <c:pt idx="362">
                  <c:v>2007.8912999999998</c:v>
                </c:pt>
                <c:pt idx="363">
                  <c:v>2007.913</c:v>
                </c:pt>
                <c:pt idx="364">
                  <c:v>2007.9348</c:v>
                </c:pt>
                <c:pt idx="365">
                  <c:v>2007.9565000000011</c:v>
                </c:pt>
                <c:pt idx="366">
                  <c:v>2007.9783</c:v>
                </c:pt>
                <c:pt idx="367">
                  <c:v>2008</c:v>
                </c:pt>
                <c:pt idx="368">
                  <c:v>2008.0217</c:v>
                </c:pt>
                <c:pt idx="369">
                  <c:v>2008.0435</c:v>
                </c:pt>
                <c:pt idx="370">
                  <c:v>2008.0652</c:v>
                </c:pt>
                <c:pt idx="371">
                  <c:v>2008.087</c:v>
                </c:pt>
                <c:pt idx="372">
                  <c:v>2008.1087</c:v>
                </c:pt>
                <c:pt idx="373">
                  <c:v>2008.1303999999998</c:v>
                </c:pt>
                <c:pt idx="374">
                  <c:v>2008.1521999999998</c:v>
                </c:pt>
                <c:pt idx="375">
                  <c:v>2008.1738999999998</c:v>
                </c:pt>
                <c:pt idx="376">
                  <c:v>2008.1957</c:v>
                </c:pt>
                <c:pt idx="377">
                  <c:v>2008.2174</c:v>
                </c:pt>
                <c:pt idx="378">
                  <c:v>2008.2391</c:v>
                </c:pt>
                <c:pt idx="379">
                  <c:v>2008.2609</c:v>
                </c:pt>
                <c:pt idx="380">
                  <c:v>2008.2826</c:v>
                </c:pt>
                <c:pt idx="381">
                  <c:v>2008.3042999999998</c:v>
                </c:pt>
                <c:pt idx="382">
                  <c:v>2008.3261</c:v>
                </c:pt>
                <c:pt idx="383">
                  <c:v>2008.3478</c:v>
                </c:pt>
                <c:pt idx="384">
                  <c:v>2008.3696</c:v>
                </c:pt>
                <c:pt idx="385">
                  <c:v>2008.3912999999998</c:v>
                </c:pt>
                <c:pt idx="386">
                  <c:v>2008.413</c:v>
                </c:pt>
                <c:pt idx="387">
                  <c:v>2008.4348</c:v>
                </c:pt>
                <c:pt idx="388">
                  <c:v>2008.4565000000011</c:v>
                </c:pt>
                <c:pt idx="389">
                  <c:v>2008.4783</c:v>
                </c:pt>
                <c:pt idx="390">
                  <c:v>2008.5</c:v>
                </c:pt>
                <c:pt idx="391">
                  <c:v>2008.5217</c:v>
                </c:pt>
                <c:pt idx="392">
                  <c:v>2008.5435</c:v>
                </c:pt>
                <c:pt idx="393">
                  <c:v>2008.5652</c:v>
                </c:pt>
                <c:pt idx="394">
                  <c:v>2008.587</c:v>
                </c:pt>
                <c:pt idx="395">
                  <c:v>2008.6087</c:v>
                </c:pt>
                <c:pt idx="396">
                  <c:v>2008.6303999999998</c:v>
                </c:pt>
                <c:pt idx="397">
                  <c:v>2008.6521999999998</c:v>
                </c:pt>
                <c:pt idx="398">
                  <c:v>2008.6738999999998</c:v>
                </c:pt>
                <c:pt idx="399">
                  <c:v>2008.6957</c:v>
                </c:pt>
                <c:pt idx="400">
                  <c:v>2008.7174</c:v>
                </c:pt>
                <c:pt idx="401">
                  <c:v>2008.7391</c:v>
                </c:pt>
                <c:pt idx="402">
                  <c:v>2008.7609</c:v>
                </c:pt>
                <c:pt idx="403">
                  <c:v>2008.7826</c:v>
                </c:pt>
                <c:pt idx="404">
                  <c:v>2008.8042999999998</c:v>
                </c:pt>
                <c:pt idx="405">
                  <c:v>2008.8261</c:v>
                </c:pt>
                <c:pt idx="406">
                  <c:v>2008.8478</c:v>
                </c:pt>
                <c:pt idx="407">
                  <c:v>2008.8696</c:v>
                </c:pt>
                <c:pt idx="408">
                  <c:v>2008.8912999999998</c:v>
                </c:pt>
                <c:pt idx="409">
                  <c:v>2008.913</c:v>
                </c:pt>
                <c:pt idx="410">
                  <c:v>2008.9348</c:v>
                </c:pt>
                <c:pt idx="411">
                  <c:v>2008.9565000000011</c:v>
                </c:pt>
                <c:pt idx="412">
                  <c:v>2008.9783</c:v>
                </c:pt>
                <c:pt idx="413">
                  <c:v>2009</c:v>
                </c:pt>
                <c:pt idx="414">
                  <c:v>2009.0217</c:v>
                </c:pt>
                <c:pt idx="415">
                  <c:v>2009.0435</c:v>
                </c:pt>
                <c:pt idx="416">
                  <c:v>2009.0652</c:v>
                </c:pt>
                <c:pt idx="417">
                  <c:v>2009.087</c:v>
                </c:pt>
                <c:pt idx="418">
                  <c:v>2009.1087</c:v>
                </c:pt>
                <c:pt idx="419">
                  <c:v>2009.1303999999998</c:v>
                </c:pt>
                <c:pt idx="420">
                  <c:v>2009.1521999999998</c:v>
                </c:pt>
                <c:pt idx="421">
                  <c:v>2009.1738999999998</c:v>
                </c:pt>
                <c:pt idx="422">
                  <c:v>2009.1957</c:v>
                </c:pt>
                <c:pt idx="423">
                  <c:v>2009.2174</c:v>
                </c:pt>
                <c:pt idx="424">
                  <c:v>2009.2391</c:v>
                </c:pt>
                <c:pt idx="425">
                  <c:v>2009.2609</c:v>
                </c:pt>
                <c:pt idx="426">
                  <c:v>2009.2826</c:v>
                </c:pt>
                <c:pt idx="427">
                  <c:v>2009.3042999999998</c:v>
                </c:pt>
                <c:pt idx="428">
                  <c:v>2009.3261</c:v>
                </c:pt>
                <c:pt idx="429">
                  <c:v>2009.3478</c:v>
                </c:pt>
                <c:pt idx="430">
                  <c:v>2009.3696</c:v>
                </c:pt>
                <c:pt idx="431">
                  <c:v>2009.3912999999998</c:v>
                </c:pt>
                <c:pt idx="432">
                  <c:v>2009.413</c:v>
                </c:pt>
                <c:pt idx="433">
                  <c:v>2009.4348</c:v>
                </c:pt>
                <c:pt idx="434">
                  <c:v>2009.4565000000011</c:v>
                </c:pt>
                <c:pt idx="435">
                  <c:v>2009.4783</c:v>
                </c:pt>
                <c:pt idx="436">
                  <c:v>2009.5</c:v>
                </c:pt>
                <c:pt idx="437">
                  <c:v>2009.5217</c:v>
                </c:pt>
                <c:pt idx="438">
                  <c:v>2009.5435</c:v>
                </c:pt>
                <c:pt idx="439">
                  <c:v>2009.5652</c:v>
                </c:pt>
                <c:pt idx="440">
                  <c:v>2009.587</c:v>
                </c:pt>
                <c:pt idx="441">
                  <c:v>2009.6087</c:v>
                </c:pt>
                <c:pt idx="442">
                  <c:v>2009.6303999999998</c:v>
                </c:pt>
                <c:pt idx="443">
                  <c:v>2009.6521999999998</c:v>
                </c:pt>
                <c:pt idx="444">
                  <c:v>2009.6738999999998</c:v>
                </c:pt>
                <c:pt idx="445">
                  <c:v>2009.6957</c:v>
                </c:pt>
                <c:pt idx="446">
                  <c:v>2009.7174</c:v>
                </c:pt>
                <c:pt idx="447">
                  <c:v>2009.7391</c:v>
                </c:pt>
                <c:pt idx="448">
                  <c:v>2009.7609</c:v>
                </c:pt>
                <c:pt idx="449">
                  <c:v>2009.7826</c:v>
                </c:pt>
                <c:pt idx="450">
                  <c:v>2009.8042999999998</c:v>
                </c:pt>
                <c:pt idx="451">
                  <c:v>2009.8261</c:v>
                </c:pt>
                <c:pt idx="452">
                  <c:v>2009.8478</c:v>
                </c:pt>
                <c:pt idx="453">
                  <c:v>2009.8696</c:v>
                </c:pt>
                <c:pt idx="454">
                  <c:v>2009.8912999999998</c:v>
                </c:pt>
                <c:pt idx="455">
                  <c:v>2009.913</c:v>
                </c:pt>
                <c:pt idx="456">
                  <c:v>2009.9348</c:v>
                </c:pt>
                <c:pt idx="457">
                  <c:v>2009.9565000000011</c:v>
                </c:pt>
                <c:pt idx="458">
                  <c:v>2009.9783</c:v>
                </c:pt>
                <c:pt idx="459">
                  <c:v>2010</c:v>
                </c:pt>
                <c:pt idx="460">
                  <c:v>2010.0217</c:v>
                </c:pt>
                <c:pt idx="461">
                  <c:v>2010.0435</c:v>
                </c:pt>
                <c:pt idx="462">
                  <c:v>2010.0652</c:v>
                </c:pt>
                <c:pt idx="463">
                  <c:v>2010.087</c:v>
                </c:pt>
                <c:pt idx="464">
                  <c:v>2010.1087</c:v>
                </c:pt>
                <c:pt idx="465">
                  <c:v>2010.1303999999998</c:v>
                </c:pt>
                <c:pt idx="466">
                  <c:v>2010.1521999999998</c:v>
                </c:pt>
                <c:pt idx="467">
                  <c:v>2010.1738999999998</c:v>
                </c:pt>
                <c:pt idx="468">
                  <c:v>2010.1957</c:v>
                </c:pt>
                <c:pt idx="469">
                  <c:v>2010.2174</c:v>
                </c:pt>
                <c:pt idx="470">
                  <c:v>2010.2391</c:v>
                </c:pt>
                <c:pt idx="471">
                  <c:v>2010.2609</c:v>
                </c:pt>
                <c:pt idx="472">
                  <c:v>2010.2826</c:v>
                </c:pt>
                <c:pt idx="473">
                  <c:v>2010.3042999999998</c:v>
                </c:pt>
                <c:pt idx="474">
                  <c:v>2010.3261</c:v>
                </c:pt>
                <c:pt idx="475">
                  <c:v>2010.3478</c:v>
                </c:pt>
                <c:pt idx="476">
                  <c:v>2010.3696</c:v>
                </c:pt>
                <c:pt idx="477">
                  <c:v>2010.3912999999998</c:v>
                </c:pt>
                <c:pt idx="478">
                  <c:v>2010.413</c:v>
                </c:pt>
                <c:pt idx="479">
                  <c:v>2010.4348</c:v>
                </c:pt>
                <c:pt idx="480">
                  <c:v>2010.4565000000011</c:v>
                </c:pt>
                <c:pt idx="481">
                  <c:v>2010.4783</c:v>
                </c:pt>
                <c:pt idx="482">
                  <c:v>2010.5</c:v>
                </c:pt>
                <c:pt idx="483">
                  <c:v>2010.5217</c:v>
                </c:pt>
                <c:pt idx="484">
                  <c:v>2010.5435</c:v>
                </c:pt>
                <c:pt idx="485">
                  <c:v>2010.5652</c:v>
                </c:pt>
                <c:pt idx="486">
                  <c:v>2010.587</c:v>
                </c:pt>
                <c:pt idx="487">
                  <c:v>2010.6087</c:v>
                </c:pt>
                <c:pt idx="488">
                  <c:v>2010.6303999999998</c:v>
                </c:pt>
                <c:pt idx="489">
                  <c:v>2010.6521999999998</c:v>
                </c:pt>
                <c:pt idx="490">
                  <c:v>2010.6738999999998</c:v>
                </c:pt>
                <c:pt idx="491">
                  <c:v>2010.6957</c:v>
                </c:pt>
                <c:pt idx="492">
                  <c:v>2010.7174</c:v>
                </c:pt>
                <c:pt idx="493">
                  <c:v>2010.7391</c:v>
                </c:pt>
                <c:pt idx="494">
                  <c:v>2010.7609</c:v>
                </c:pt>
                <c:pt idx="495">
                  <c:v>2010.7826</c:v>
                </c:pt>
                <c:pt idx="496">
                  <c:v>2010.8042999999998</c:v>
                </c:pt>
                <c:pt idx="497">
                  <c:v>2010.8261</c:v>
                </c:pt>
                <c:pt idx="498">
                  <c:v>2010.8478</c:v>
                </c:pt>
                <c:pt idx="499">
                  <c:v>2010.8696</c:v>
                </c:pt>
                <c:pt idx="500">
                  <c:v>2010.8912999999998</c:v>
                </c:pt>
                <c:pt idx="501">
                  <c:v>2010.913</c:v>
                </c:pt>
                <c:pt idx="502">
                  <c:v>2010.9348</c:v>
                </c:pt>
                <c:pt idx="503">
                  <c:v>2010.9565000000011</c:v>
                </c:pt>
                <c:pt idx="504">
                  <c:v>2010.9783</c:v>
                </c:pt>
                <c:pt idx="505">
                  <c:v>2011</c:v>
                </c:pt>
                <c:pt idx="506">
                  <c:v>2011.0217</c:v>
                </c:pt>
                <c:pt idx="507">
                  <c:v>2011.0435</c:v>
                </c:pt>
                <c:pt idx="508">
                  <c:v>2011.0652</c:v>
                </c:pt>
                <c:pt idx="509">
                  <c:v>2011.087</c:v>
                </c:pt>
                <c:pt idx="510">
                  <c:v>2011.1087</c:v>
                </c:pt>
                <c:pt idx="511">
                  <c:v>2011.1303999999998</c:v>
                </c:pt>
                <c:pt idx="512">
                  <c:v>2011.1521999999998</c:v>
                </c:pt>
                <c:pt idx="513">
                  <c:v>2011.1738999999998</c:v>
                </c:pt>
                <c:pt idx="514">
                  <c:v>2011.1957</c:v>
                </c:pt>
                <c:pt idx="515">
                  <c:v>2011.2174</c:v>
                </c:pt>
                <c:pt idx="516">
                  <c:v>2011.2391</c:v>
                </c:pt>
                <c:pt idx="517">
                  <c:v>2011.2609</c:v>
                </c:pt>
                <c:pt idx="518">
                  <c:v>2011.2826</c:v>
                </c:pt>
                <c:pt idx="519">
                  <c:v>2011.3042999999998</c:v>
                </c:pt>
                <c:pt idx="520">
                  <c:v>2011.3261</c:v>
                </c:pt>
                <c:pt idx="521">
                  <c:v>2011.3478</c:v>
                </c:pt>
                <c:pt idx="522">
                  <c:v>2011.3696</c:v>
                </c:pt>
                <c:pt idx="523">
                  <c:v>2011.3912999999998</c:v>
                </c:pt>
                <c:pt idx="524">
                  <c:v>2011.413</c:v>
                </c:pt>
                <c:pt idx="525">
                  <c:v>2011.4348</c:v>
                </c:pt>
                <c:pt idx="526">
                  <c:v>2011.4565000000011</c:v>
                </c:pt>
                <c:pt idx="527">
                  <c:v>2011.4783</c:v>
                </c:pt>
                <c:pt idx="528">
                  <c:v>2011.5</c:v>
                </c:pt>
                <c:pt idx="529">
                  <c:v>2011.5217</c:v>
                </c:pt>
                <c:pt idx="530">
                  <c:v>2011.5435</c:v>
                </c:pt>
                <c:pt idx="531">
                  <c:v>2011.5652</c:v>
                </c:pt>
                <c:pt idx="532">
                  <c:v>2011.587</c:v>
                </c:pt>
                <c:pt idx="533">
                  <c:v>2011.6087</c:v>
                </c:pt>
                <c:pt idx="534">
                  <c:v>2011.6303999999998</c:v>
                </c:pt>
                <c:pt idx="535">
                  <c:v>2011.6521999999998</c:v>
                </c:pt>
                <c:pt idx="536">
                  <c:v>2011.6738999999998</c:v>
                </c:pt>
                <c:pt idx="537">
                  <c:v>2011.6957</c:v>
                </c:pt>
                <c:pt idx="538">
                  <c:v>2011.7174</c:v>
                </c:pt>
                <c:pt idx="539">
                  <c:v>2011.7391</c:v>
                </c:pt>
                <c:pt idx="540">
                  <c:v>2011.7609</c:v>
                </c:pt>
                <c:pt idx="541">
                  <c:v>2011.7826</c:v>
                </c:pt>
                <c:pt idx="542">
                  <c:v>2011.8042999999998</c:v>
                </c:pt>
                <c:pt idx="543">
                  <c:v>2011.8261</c:v>
                </c:pt>
                <c:pt idx="544">
                  <c:v>2011.8478</c:v>
                </c:pt>
                <c:pt idx="545">
                  <c:v>2011.8696</c:v>
                </c:pt>
                <c:pt idx="546">
                  <c:v>2011.8912999999998</c:v>
                </c:pt>
                <c:pt idx="547">
                  <c:v>2011.913</c:v>
                </c:pt>
                <c:pt idx="548">
                  <c:v>2011.9348</c:v>
                </c:pt>
                <c:pt idx="549">
                  <c:v>2011.9565000000011</c:v>
                </c:pt>
                <c:pt idx="550">
                  <c:v>2011.9783</c:v>
                </c:pt>
                <c:pt idx="551">
                  <c:v>2012</c:v>
                </c:pt>
                <c:pt idx="552">
                  <c:v>2012.0217</c:v>
                </c:pt>
                <c:pt idx="553">
                  <c:v>2012.0435</c:v>
                </c:pt>
                <c:pt idx="554">
                  <c:v>2012.0652</c:v>
                </c:pt>
                <c:pt idx="555">
                  <c:v>2012.087</c:v>
                </c:pt>
                <c:pt idx="556">
                  <c:v>2012.1087</c:v>
                </c:pt>
                <c:pt idx="557">
                  <c:v>2012.1303999999998</c:v>
                </c:pt>
                <c:pt idx="558">
                  <c:v>2012.1521999999998</c:v>
                </c:pt>
                <c:pt idx="559">
                  <c:v>2012.1738999999998</c:v>
                </c:pt>
                <c:pt idx="560">
                  <c:v>2012.1957</c:v>
                </c:pt>
                <c:pt idx="561">
                  <c:v>2012.2174</c:v>
                </c:pt>
                <c:pt idx="562">
                  <c:v>2012.2391</c:v>
                </c:pt>
                <c:pt idx="563">
                  <c:v>2012.2609</c:v>
                </c:pt>
                <c:pt idx="564">
                  <c:v>2012.2826</c:v>
                </c:pt>
                <c:pt idx="565">
                  <c:v>2012.3042999999998</c:v>
                </c:pt>
                <c:pt idx="566">
                  <c:v>2012.3261</c:v>
                </c:pt>
                <c:pt idx="567">
                  <c:v>2012.3478</c:v>
                </c:pt>
                <c:pt idx="568">
                  <c:v>2012.3696</c:v>
                </c:pt>
                <c:pt idx="569">
                  <c:v>2012.3912999999998</c:v>
                </c:pt>
                <c:pt idx="570">
                  <c:v>2012.413</c:v>
                </c:pt>
                <c:pt idx="571">
                  <c:v>2012.4348</c:v>
                </c:pt>
                <c:pt idx="572">
                  <c:v>2012.4565000000011</c:v>
                </c:pt>
                <c:pt idx="573">
                  <c:v>2012.4783</c:v>
                </c:pt>
                <c:pt idx="574">
                  <c:v>2012.5</c:v>
                </c:pt>
                <c:pt idx="575">
                  <c:v>2012.5217</c:v>
                </c:pt>
                <c:pt idx="576">
                  <c:v>2012.5435</c:v>
                </c:pt>
                <c:pt idx="577">
                  <c:v>2012.5652</c:v>
                </c:pt>
                <c:pt idx="578">
                  <c:v>2012.587</c:v>
                </c:pt>
                <c:pt idx="579">
                  <c:v>2012.6087</c:v>
                </c:pt>
                <c:pt idx="580">
                  <c:v>2012.6303999999998</c:v>
                </c:pt>
                <c:pt idx="581">
                  <c:v>2012.6521999999998</c:v>
                </c:pt>
                <c:pt idx="582">
                  <c:v>2012.6738999999998</c:v>
                </c:pt>
                <c:pt idx="583">
                  <c:v>2012.6957</c:v>
                </c:pt>
                <c:pt idx="584">
                  <c:v>2012.7174</c:v>
                </c:pt>
                <c:pt idx="585">
                  <c:v>2012.7391</c:v>
                </c:pt>
                <c:pt idx="586">
                  <c:v>2012.7609</c:v>
                </c:pt>
                <c:pt idx="587">
                  <c:v>2012.7826</c:v>
                </c:pt>
                <c:pt idx="588">
                  <c:v>2012.8042999999998</c:v>
                </c:pt>
                <c:pt idx="589">
                  <c:v>2012.8261</c:v>
                </c:pt>
                <c:pt idx="590">
                  <c:v>2012.8478</c:v>
                </c:pt>
                <c:pt idx="591">
                  <c:v>2012.8696</c:v>
                </c:pt>
                <c:pt idx="592">
                  <c:v>2012.8912999999998</c:v>
                </c:pt>
                <c:pt idx="593">
                  <c:v>2012.913</c:v>
                </c:pt>
                <c:pt idx="594">
                  <c:v>2012.9348</c:v>
                </c:pt>
                <c:pt idx="595">
                  <c:v>2012.9565000000011</c:v>
                </c:pt>
                <c:pt idx="596">
                  <c:v>2012.9783</c:v>
                </c:pt>
                <c:pt idx="597">
                  <c:v>2013</c:v>
                </c:pt>
                <c:pt idx="598">
                  <c:v>2013.0217</c:v>
                </c:pt>
                <c:pt idx="599">
                  <c:v>2013.0435</c:v>
                </c:pt>
                <c:pt idx="600">
                  <c:v>2013.0652</c:v>
                </c:pt>
                <c:pt idx="601">
                  <c:v>2013.087</c:v>
                </c:pt>
                <c:pt idx="602">
                  <c:v>2013.1087</c:v>
                </c:pt>
                <c:pt idx="603">
                  <c:v>2013.1303999999998</c:v>
                </c:pt>
                <c:pt idx="604">
                  <c:v>2013.1521999999998</c:v>
                </c:pt>
                <c:pt idx="605">
                  <c:v>2013.1738999999998</c:v>
                </c:pt>
                <c:pt idx="606">
                  <c:v>2013.1957</c:v>
                </c:pt>
                <c:pt idx="607">
                  <c:v>2013.2174</c:v>
                </c:pt>
                <c:pt idx="608">
                  <c:v>2013.2391</c:v>
                </c:pt>
                <c:pt idx="609">
                  <c:v>2013.2609</c:v>
                </c:pt>
                <c:pt idx="610">
                  <c:v>2013.2826</c:v>
                </c:pt>
                <c:pt idx="611">
                  <c:v>2013.3042999999998</c:v>
                </c:pt>
                <c:pt idx="612">
                  <c:v>2013.3261</c:v>
                </c:pt>
                <c:pt idx="613">
                  <c:v>2013.3478</c:v>
                </c:pt>
                <c:pt idx="614">
                  <c:v>2013.3696</c:v>
                </c:pt>
                <c:pt idx="615">
                  <c:v>2013.3912999999998</c:v>
                </c:pt>
                <c:pt idx="616">
                  <c:v>2013.413</c:v>
                </c:pt>
                <c:pt idx="617">
                  <c:v>2013.4348</c:v>
                </c:pt>
                <c:pt idx="618">
                  <c:v>2013.4565000000011</c:v>
                </c:pt>
                <c:pt idx="619">
                  <c:v>2013.4783</c:v>
                </c:pt>
                <c:pt idx="620">
                  <c:v>2013.5</c:v>
                </c:pt>
                <c:pt idx="621">
                  <c:v>2013.5217</c:v>
                </c:pt>
                <c:pt idx="622">
                  <c:v>2013.5435</c:v>
                </c:pt>
                <c:pt idx="623">
                  <c:v>2013.5652</c:v>
                </c:pt>
                <c:pt idx="624">
                  <c:v>2013.587</c:v>
                </c:pt>
                <c:pt idx="625">
                  <c:v>2013.6087</c:v>
                </c:pt>
                <c:pt idx="626">
                  <c:v>2013.6303999999998</c:v>
                </c:pt>
                <c:pt idx="627">
                  <c:v>2013.6521999999998</c:v>
                </c:pt>
                <c:pt idx="628">
                  <c:v>2013.6738999999998</c:v>
                </c:pt>
                <c:pt idx="629">
                  <c:v>2013.6957</c:v>
                </c:pt>
                <c:pt idx="630">
                  <c:v>2013.7174</c:v>
                </c:pt>
                <c:pt idx="631">
                  <c:v>2013.7391</c:v>
                </c:pt>
                <c:pt idx="632">
                  <c:v>2013.7609</c:v>
                </c:pt>
                <c:pt idx="633">
                  <c:v>2013.7826</c:v>
                </c:pt>
                <c:pt idx="634">
                  <c:v>2013.8042999999998</c:v>
                </c:pt>
                <c:pt idx="635">
                  <c:v>2013.8261</c:v>
                </c:pt>
                <c:pt idx="636">
                  <c:v>2013.8478</c:v>
                </c:pt>
                <c:pt idx="637">
                  <c:v>2013.8696</c:v>
                </c:pt>
                <c:pt idx="638">
                  <c:v>2013.8912999999998</c:v>
                </c:pt>
                <c:pt idx="639">
                  <c:v>2013.913</c:v>
                </c:pt>
                <c:pt idx="640">
                  <c:v>2013.9348</c:v>
                </c:pt>
                <c:pt idx="641">
                  <c:v>2013.9565000000011</c:v>
                </c:pt>
                <c:pt idx="642">
                  <c:v>2013.9783</c:v>
                </c:pt>
                <c:pt idx="643">
                  <c:v>2014</c:v>
                </c:pt>
                <c:pt idx="644">
                  <c:v>2014.0217</c:v>
                </c:pt>
                <c:pt idx="645">
                  <c:v>2014.0435</c:v>
                </c:pt>
                <c:pt idx="646">
                  <c:v>2014.0652</c:v>
                </c:pt>
                <c:pt idx="647">
                  <c:v>2014.087</c:v>
                </c:pt>
                <c:pt idx="648">
                  <c:v>2014.1087</c:v>
                </c:pt>
                <c:pt idx="649">
                  <c:v>2014.1303999999998</c:v>
                </c:pt>
                <c:pt idx="650">
                  <c:v>2014.1521999999998</c:v>
                </c:pt>
                <c:pt idx="651">
                  <c:v>2014.1738999999998</c:v>
                </c:pt>
                <c:pt idx="652">
                  <c:v>2014.1957</c:v>
                </c:pt>
                <c:pt idx="653">
                  <c:v>2014.2174</c:v>
                </c:pt>
                <c:pt idx="654">
                  <c:v>2014.2391</c:v>
                </c:pt>
                <c:pt idx="655">
                  <c:v>2014.2609</c:v>
                </c:pt>
                <c:pt idx="656">
                  <c:v>2014.2826</c:v>
                </c:pt>
                <c:pt idx="657">
                  <c:v>2014.3042999999998</c:v>
                </c:pt>
                <c:pt idx="658">
                  <c:v>2014.3261</c:v>
                </c:pt>
                <c:pt idx="659">
                  <c:v>2014.3478</c:v>
                </c:pt>
                <c:pt idx="660">
                  <c:v>2014.3696</c:v>
                </c:pt>
                <c:pt idx="661">
                  <c:v>2014.3912999999998</c:v>
                </c:pt>
                <c:pt idx="662">
                  <c:v>2014.413</c:v>
                </c:pt>
                <c:pt idx="663">
                  <c:v>2014.4348</c:v>
                </c:pt>
                <c:pt idx="664">
                  <c:v>2014.4565000000011</c:v>
                </c:pt>
                <c:pt idx="665">
                  <c:v>2014.4783</c:v>
                </c:pt>
                <c:pt idx="666">
                  <c:v>2014.5</c:v>
                </c:pt>
                <c:pt idx="667">
                  <c:v>2014.5217</c:v>
                </c:pt>
                <c:pt idx="668">
                  <c:v>2014.5435</c:v>
                </c:pt>
                <c:pt idx="669">
                  <c:v>2014.5652</c:v>
                </c:pt>
                <c:pt idx="670">
                  <c:v>2014.587</c:v>
                </c:pt>
                <c:pt idx="671">
                  <c:v>2014.6087</c:v>
                </c:pt>
                <c:pt idx="672">
                  <c:v>2014.6303999999998</c:v>
                </c:pt>
                <c:pt idx="673">
                  <c:v>2014.6521999999998</c:v>
                </c:pt>
                <c:pt idx="674">
                  <c:v>2014.6738999999998</c:v>
                </c:pt>
                <c:pt idx="675">
                  <c:v>2014.6957</c:v>
                </c:pt>
                <c:pt idx="676">
                  <c:v>2014.7174</c:v>
                </c:pt>
                <c:pt idx="677">
                  <c:v>2014.7391</c:v>
                </c:pt>
                <c:pt idx="678">
                  <c:v>2014.7609</c:v>
                </c:pt>
                <c:pt idx="679">
                  <c:v>2014.7826</c:v>
                </c:pt>
                <c:pt idx="680">
                  <c:v>2014.8042999999998</c:v>
                </c:pt>
                <c:pt idx="681">
                  <c:v>2014.8261</c:v>
                </c:pt>
                <c:pt idx="682">
                  <c:v>2014.8478</c:v>
                </c:pt>
                <c:pt idx="683">
                  <c:v>2014.8696</c:v>
                </c:pt>
                <c:pt idx="684">
                  <c:v>2014.8912999999998</c:v>
                </c:pt>
                <c:pt idx="685">
                  <c:v>2014.913</c:v>
                </c:pt>
                <c:pt idx="686">
                  <c:v>2014.9348</c:v>
                </c:pt>
                <c:pt idx="687">
                  <c:v>2014.9565000000011</c:v>
                </c:pt>
                <c:pt idx="688">
                  <c:v>2014.9783</c:v>
                </c:pt>
                <c:pt idx="689">
                  <c:v>2015</c:v>
                </c:pt>
              </c:numCache>
            </c:numRef>
          </c:xVal>
          <c:yVal>
            <c:numRef>
              <c:f>PST_TOT_PMAX!$K$2:$K$691</c:f>
              <c:numCache>
                <c:formatCode>General</c:formatCode>
                <c:ptCount val="690"/>
                <c:pt idx="0">
                  <c:v>61.3253061200001</c:v>
                </c:pt>
                <c:pt idx="1">
                  <c:v>60.962682220000012</c:v>
                </c:pt>
                <c:pt idx="2">
                  <c:v>60.381982509999901</c:v>
                </c:pt>
                <c:pt idx="3">
                  <c:v>59.812594750000002</c:v>
                </c:pt>
                <c:pt idx="4">
                  <c:v>59.221049559999997</c:v>
                </c:pt>
                <c:pt idx="5">
                  <c:v>58.590903790000013</c:v>
                </c:pt>
                <c:pt idx="6">
                  <c:v>58.0172011699999</c:v>
                </c:pt>
                <c:pt idx="7">
                  <c:v>57.655451900000003</c:v>
                </c:pt>
                <c:pt idx="8">
                  <c:v>57.768104960000123</c:v>
                </c:pt>
                <c:pt idx="9">
                  <c:v>58.373819240000003</c:v>
                </c:pt>
                <c:pt idx="10">
                  <c:v>59.665539360000139</c:v>
                </c:pt>
                <c:pt idx="11">
                  <c:v>61.422857140000012</c:v>
                </c:pt>
                <c:pt idx="12">
                  <c:v>63.41014577</c:v>
                </c:pt>
                <c:pt idx="13">
                  <c:v>65.362215739999982</c:v>
                </c:pt>
                <c:pt idx="14">
                  <c:v>66.806997080000002</c:v>
                </c:pt>
                <c:pt idx="15">
                  <c:v>67.695160349999981</c:v>
                </c:pt>
                <c:pt idx="16">
                  <c:v>68.400466470000026</c:v>
                </c:pt>
                <c:pt idx="17">
                  <c:v>69.251720120000002</c:v>
                </c:pt>
                <c:pt idx="18">
                  <c:v>70.349212829999999</c:v>
                </c:pt>
                <c:pt idx="19">
                  <c:v>71.784314870000003</c:v>
                </c:pt>
                <c:pt idx="20">
                  <c:v>73.564314870000004</c:v>
                </c:pt>
                <c:pt idx="21">
                  <c:v>75.010787169999958</c:v>
                </c:pt>
                <c:pt idx="22">
                  <c:v>75.620932939999676</c:v>
                </c:pt>
                <c:pt idx="23">
                  <c:v>75.566239069999995</c:v>
                </c:pt>
                <c:pt idx="24">
                  <c:v>75.308338189999645</c:v>
                </c:pt>
                <c:pt idx="25">
                  <c:v>75.478600580000005</c:v>
                </c:pt>
                <c:pt idx="26">
                  <c:v>76.335510200000002</c:v>
                </c:pt>
                <c:pt idx="27">
                  <c:v>77.145189500000001</c:v>
                </c:pt>
                <c:pt idx="28">
                  <c:v>77.069096209999998</c:v>
                </c:pt>
                <c:pt idx="29">
                  <c:v>76.330087460000001</c:v>
                </c:pt>
                <c:pt idx="30">
                  <c:v>75.604956270000002</c:v>
                </c:pt>
                <c:pt idx="31">
                  <c:v>74.845306119999677</c:v>
                </c:pt>
                <c:pt idx="32">
                  <c:v>73.559708449999988</c:v>
                </c:pt>
                <c:pt idx="33">
                  <c:v>72.025889209999988</c:v>
                </c:pt>
                <c:pt idx="34">
                  <c:v>70.829737609999668</c:v>
                </c:pt>
                <c:pt idx="35">
                  <c:v>70.370553939999979</c:v>
                </c:pt>
                <c:pt idx="36">
                  <c:v>70.125247809999664</c:v>
                </c:pt>
                <c:pt idx="37">
                  <c:v>69.844314870000005</c:v>
                </c:pt>
                <c:pt idx="38">
                  <c:v>69.567113700000249</c:v>
                </c:pt>
                <c:pt idx="39">
                  <c:v>69.239650150000003</c:v>
                </c:pt>
                <c:pt idx="40">
                  <c:v>68.797259480000449</c:v>
                </c:pt>
                <c:pt idx="41">
                  <c:v>68.032011659999981</c:v>
                </c:pt>
                <c:pt idx="42">
                  <c:v>66.769970849999979</c:v>
                </c:pt>
                <c:pt idx="43">
                  <c:v>65.120991249999989</c:v>
                </c:pt>
                <c:pt idx="44">
                  <c:v>63.699591840000139</c:v>
                </c:pt>
                <c:pt idx="45">
                  <c:v>62.737259479999999</c:v>
                </c:pt>
                <c:pt idx="46">
                  <c:v>62.143265310000011</c:v>
                </c:pt>
                <c:pt idx="47">
                  <c:v>61.219941689999999</c:v>
                </c:pt>
                <c:pt idx="48">
                  <c:v>60.12932945</c:v>
                </c:pt>
                <c:pt idx="49">
                  <c:v>59.043381920000002</c:v>
                </c:pt>
                <c:pt idx="50">
                  <c:v>58.526180760000003</c:v>
                </c:pt>
                <c:pt idx="51">
                  <c:v>58.375801750000001</c:v>
                </c:pt>
                <c:pt idx="52">
                  <c:v>57.963498540000003</c:v>
                </c:pt>
                <c:pt idx="53">
                  <c:v>57.41043732</c:v>
                </c:pt>
                <c:pt idx="54">
                  <c:v>57.428513120000169</c:v>
                </c:pt>
                <c:pt idx="55">
                  <c:v>58.494927109999999</c:v>
                </c:pt>
                <c:pt idx="56">
                  <c:v>60.147055390000013</c:v>
                </c:pt>
                <c:pt idx="57">
                  <c:v>61.689271140000002</c:v>
                </c:pt>
                <c:pt idx="58">
                  <c:v>63.404839649999992</c:v>
                </c:pt>
                <c:pt idx="59">
                  <c:v>65.611953349999993</c:v>
                </c:pt>
                <c:pt idx="60">
                  <c:v>68.10827987999977</c:v>
                </c:pt>
                <c:pt idx="61">
                  <c:v>70.033177839999638</c:v>
                </c:pt>
                <c:pt idx="62">
                  <c:v>70.701166180000229</c:v>
                </c:pt>
                <c:pt idx="63">
                  <c:v>70.457667639999997</c:v>
                </c:pt>
                <c:pt idx="64">
                  <c:v>70.428862969999983</c:v>
                </c:pt>
                <c:pt idx="65">
                  <c:v>70.992069970000244</c:v>
                </c:pt>
                <c:pt idx="66">
                  <c:v>71.864606409999993</c:v>
                </c:pt>
                <c:pt idx="67">
                  <c:v>73.137376089999989</c:v>
                </c:pt>
                <c:pt idx="68">
                  <c:v>75.005830899999665</c:v>
                </c:pt>
                <c:pt idx="69">
                  <c:v>77.252361519999639</c:v>
                </c:pt>
                <c:pt idx="70">
                  <c:v>79.053236149999989</c:v>
                </c:pt>
                <c:pt idx="71">
                  <c:v>79.71469388000034</c:v>
                </c:pt>
                <c:pt idx="72">
                  <c:v>79.063148690000006</c:v>
                </c:pt>
                <c:pt idx="73">
                  <c:v>77.548163270000245</c:v>
                </c:pt>
                <c:pt idx="74">
                  <c:v>76.51889212999977</c:v>
                </c:pt>
                <c:pt idx="75">
                  <c:v>76.144664719999994</c:v>
                </c:pt>
                <c:pt idx="76">
                  <c:v>75.727288630000004</c:v>
                </c:pt>
                <c:pt idx="77">
                  <c:v>74.87061224</c:v>
                </c:pt>
                <c:pt idx="78">
                  <c:v>74.625247809999664</c:v>
                </c:pt>
                <c:pt idx="79">
                  <c:v>75.620058309999663</c:v>
                </c:pt>
                <c:pt idx="80">
                  <c:v>76.89230320999998</c:v>
                </c:pt>
                <c:pt idx="81">
                  <c:v>77.249504369999997</c:v>
                </c:pt>
                <c:pt idx="82">
                  <c:v>76.703148690000006</c:v>
                </c:pt>
                <c:pt idx="83">
                  <c:v>76.041690959999997</c:v>
                </c:pt>
                <c:pt idx="84">
                  <c:v>75.1860641399998</c:v>
                </c:pt>
                <c:pt idx="85">
                  <c:v>74.123265309999979</c:v>
                </c:pt>
                <c:pt idx="86">
                  <c:v>73.1574344</c:v>
                </c:pt>
                <c:pt idx="87">
                  <c:v>72.288046649999998</c:v>
                </c:pt>
                <c:pt idx="88">
                  <c:v>71.191545189999999</c:v>
                </c:pt>
                <c:pt idx="89">
                  <c:v>69.783906709999982</c:v>
                </c:pt>
                <c:pt idx="90">
                  <c:v>68.530728859999726</c:v>
                </c:pt>
                <c:pt idx="91">
                  <c:v>67.672536439999675</c:v>
                </c:pt>
                <c:pt idx="92">
                  <c:v>67.400291550000006</c:v>
                </c:pt>
                <c:pt idx="93">
                  <c:v>66.270262389999999</c:v>
                </c:pt>
                <c:pt idx="94">
                  <c:v>64.475568509999988</c:v>
                </c:pt>
                <c:pt idx="95">
                  <c:v>62.904431489999901</c:v>
                </c:pt>
                <c:pt idx="96">
                  <c:v>62.346180759999996</c:v>
                </c:pt>
                <c:pt idx="97">
                  <c:v>62.427580169999999</c:v>
                </c:pt>
                <c:pt idx="98">
                  <c:v>62.222798830000229</c:v>
                </c:pt>
                <c:pt idx="99">
                  <c:v>61.704723030000011</c:v>
                </c:pt>
                <c:pt idx="100">
                  <c:v>61.294460640000011</c:v>
                </c:pt>
                <c:pt idx="101">
                  <c:v>61.220583090000012</c:v>
                </c:pt>
                <c:pt idx="102">
                  <c:v>61.621166180000003</c:v>
                </c:pt>
                <c:pt idx="103">
                  <c:v>62.490612240000161</c:v>
                </c:pt>
                <c:pt idx="104">
                  <c:v>63.671545190000003</c:v>
                </c:pt>
                <c:pt idx="105">
                  <c:v>65.300058309999756</c:v>
                </c:pt>
                <c:pt idx="106">
                  <c:v>67.208746359999665</c:v>
                </c:pt>
                <c:pt idx="107">
                  <c:v>69.19300291999977</c:v>
                </c:pt>
                <c:pt idx="108">
                  <c:v>71.142390669999983</c:v>
                </c:pt>
                <c:pt idx="109">
                  <c:v>73.087405250000003</c:v>
                </c:pt>
                <c:pt idx="110">
                  <c:v>74.591895039999983</c:v>
                </c:pt>
                <c:pt idx="111">
                  <c:v>75.474927109999982</c:v>
                </c:pt>
                <c:pt idx="112">
                  <c:v>75.728688049999988</c:v>
                </c:pt>
                <c:pt idx="113">
                  <c:v>75.667988339999638</c:v>
                </c:pt>
                <c:pt idx="114">
                  <c:v>75.724723030000007</c:v>
                </c:pt>
                <c:pt idx="115">
                  <c:v>76.121516040000003</c:v>
                </c:pt>
                <c:pt idx="116">
                  <c:v>76.700874639999981</c:v>
                </c:pt>
                <c:pt idx="117">
                  <c:v>77.096326529999999</c:v>
                </c:pt>
                <c:pt idx="118">
                  <c:v>76.970262390000002</c:v>
                </c:pt>
                <c:pt idx="119">
                  <c:v>76.80793002999998</c:v>
                </c:pt>
                <c:pt idx="120">
                  <c:v>76.797784260000199</c:v>
                </c:pt>
                <c:pt idx="121">
                  <c:v>77.027813409999993</c:v>
                </c:pt>
                <c:pt idx="122">
                  <c:v>77.63965014999998</c:v>
                </c:pt>
                <c:pt idx="123">
                  <c:v>78.642973760000004</c:v>
                </c:pt>
                <c:pt idx="124">
                  <c:v>79.06629737999998</c:v>
                </c:pt>
                <c:pt idx="125">
                  <c:v>78.410728860000006</c:v>
                </c:pt>
                <c:pt idx="126">
                  <c:v>77.385714289999981</c:v>
                </c:pt>
                <c:pt idx="127">
                  <c:v>76.8153352799998</c:v>
                </c:pt>
                <c:pt idx="128">
                  <c:v>76.486355689999996</c:v>
                </c:pt>
                <c:pt idx="129">
                  <c:v>76.561107870000001</c:v>
                </c:pt>
                <c:pt idx="130">
                  <c:v>77.094110790000229</c:v>
                </c:pt>
                <c:pt idx="131">
                  <c:v>77.373935859999676</c:v>
                </c:pt>
                <c:pt idx="132">
                  <c:v>77.085772589999664</c:v>
                </c:pt>
                <c:pt idx="133">
                  <c:v>75.799067059999999</c:v>
                </c:pt>
                <c:pt idx="134">
                  <c:v>73.444314870000127</c:v>
                </c:pt>
                <c:pt idx="135">
                  <c:v>71.018483970000005</c:v>
                </c:pt>
                <c:pt idx="136">
                  <c:v>69.117784259999979</c:v>
                </c:pt>
                <c:pt idx="137">
                  <c:v>67.789037899999741</c:v>
                </c:pt>
                <c:pt idx="138">
                  <c:v>68.894764710000004</c:v>
                </c:pt>
                <c:pt idx="139">
                  <c:v>68.70147059</c:v>
                </c:pt>
                <c:pt idx="140">
                  <c:v>67.989000000000004</c:v>
                </c:pt>
                <c:pt idx="141">
                  <c:v>67.144176470000005</c:v>
                </c:pt>
                <c:pt idx="142">
                  <c:v>66.060117649999995</c:v>
                </c:pt>
                <c:pt idx="143">
                  <c:v>64.048529410000199</c:v>
                </c:pt>
                <c:pt idx="144">
                  <c:v>61.3533529400001</c:v>
                </c:pt>
                <c:pt idx="145">
                  <c:v>58.8449411799999</c:v>
                </c:pt>
                <c:pt idx="146">
                  <c:v>57.472823529999999</c:v>
                </c:pt>
                <c:pt idx="147">
                  <c:v>58.324823529999996</c:v>
                </c:pt>
                <c:pt idx="148">
                  <c:v>61.477000000000004</c:v>
                </c:pt>
                <c:pt idx="149">
                  <c:v>65.390235290000007</c:v>
                </c:pt>
                <c:pt idx="150">
                  <c:v>68.29411765000026</c:v>
                </c:pt>
                <c:pt idx="151">
                  <c:v>70.060117649999995</c:v>
                </c:pt>
                <c:pt idx="152">
                  <c:v>71.513411759999983</c:v>
                </c:pt>
                <c:pt idx="153">
                  <c:v>72.542058819999639</c:v>
                </c:pt>
                <c:pt idx="154">
                  <c:v>72.708176469999998</c:v>
                </c:pt>
                <c:pt idx="155">
                  <c:v>72.509117649999993</c:v>
                </c:pt>
                <c:pt idx="156">
                  <c:v>72.93841175999998</c:v>
                </c:pt>
                <c:pt idx="157">
                  <c:v>74.073999999999998</c:v>
                </c:pt>
                <c:pt idx="158">
                  <c:v>75.480999999999995</c:v>
                </c:pt>
                <c:pt idx="159">
                  <c:v>76.297235290000231</c:v>
                </c:pt>
                <c:pt idx="160">
                  <c:v>76.452882349999697</c:v>
                </c:pt>
                <c:pt idx="161">
                  <c:v>76.127117650000002</c:v>
                </c:pt>
                <c:pt idx="162">
                  <c:v>75.2535882399998</c:v>
                </c:pt>
                <c:pt idx="163">
                  <c:v>74.568058819999663</c:v>
                </c:pt>
                <c:pt idx="164">
                  <c:v>75.09235293999977</c:v>
                </c:pt>
                <c:pt idx="165">
                  <c:v>76.63417647</c:v>
                </c:pt>
                <c:pt idx="166">
                  <c:v>77.903588240000005</c:v>
                </c:pt>
                <c:pt idx="167">
                  <c:v>78.1924705899998</c:v>
                </c:pt>
                <c:pt idx="168">
                  <c:v>78.117529410000245</c:v>
                </c:pt>
                <c:pt idx="169">
                  <c:v>78.235176469999999</c:v>
                </c:pt>
                <c:pt idx="170">
                  <c:v>78.775117649999999</c:v>
                </c:pt>
                <c:pt idx="171">
                  <c:v>79.56105882</c:v>
                </c:pt>
                <c:pt idx="172">
                  <c:v>79.826529410000006</c:v>
                </c:pt>
                <c:pt idx="173">
                  <c:v>79.445705880000006</c:v>
                </c:pt>
                <c:pt idx="174">
                  <c:v>78.874941179999638</c:v>
                </c:pt>
                <c:pt idx="175">
                  <c:v>78.336058819999664</c:v>
                </c:pt>
                <c:pt idx="176">
                  <c:v>77.824352939999756</c:v>
                </c:pt>
                <c:pt idx="177">
                  <c:v>77.254705880000003</c:v>
                </c:pt>
                <c:pt idx="178">
                  <c:v>76.624647060000001</c:v>
                </c:pt>
                <c:pt idx="179">
                  <c:v>75.887588239999801</c:v>
                </c:pt>
                <c:pt idx="180">
                  <c:v>74.852588239999676</c:v>
                </c:pt>
                <c:pt idx="181">
                  <c:v>73.288764709999981</c:v>
                </c:pt>
                <c:pt idx="182">
                  <c:v>71.387529410000027</c:v>
                </c:pt>
                <c:pt idx="183">
                  <c:v>69.537235290000027</c:v>
                </c:pt>
                <c:pt idx="184">
                  <c:v>68.497176470000127</c:v>
                </c:pt>
                <c:pt idx="185">
                  <c:v>67.066823529999994</c:v>
                </c:pt>
                <c:pt idx="186">
                  <c:v>65.902117649999994</c:v>
                </c:pt>
                <c:pt idx="187">
                  <c:v>64.451941180000006</c:v>
                </c:pt>
                <c:pt idx="188">
                  <c:v>62.396941179999999</c:v>
                </c:pt>
                <c:pt idx="189">
                  <c:v>59.849823529999995</c:v>
                </c:pt>
                <c:pt idx="190">
                  <c:v>57.730647059999995</c:v>
                </c:pt>
                <c:pt idx="191">
                  <c:v>57.113588240000013</c:v>
                </c:pt>
                <c:pt idx="192">
                  <c:v>57.893705880000013</c:v>
                </c:pt>
                <c:pt idx="193">
                  <c:v>59.197529410000001</c:v>
                </c:pt>
                <c:pt idx="194">
                  <c:v>61.113294119999999</c:v>
                </c:pt>
                <c:pt idx="195">
                  <c:v>64.003823530000005</c:v>
                </c:pt>
                <c:pt idx="196">
                  <c:v>67.500705879999785</c:v>
                </c:pt>
                <c:pt idx="197">
                  <c:v>71.052352939999665</c:v>
                </c:pt>
                <c:pt idx="198">
                  <c:v>74.638647059999741</c:v>
                </c:pt>
                <c:pt idx="199">
                  <c:v>77.807882349999858</c:v>
                </c:pt>
                <c:pt idx="200">
                  <c:v>79.817352940000006</c:v>
                </c:pt>
                <c:pt idx="201">
                  <c:v>80.622647059999665</c:v>
                </c:pt>
                <c:pt idx="202">
                  <c:v>80.4419411800002</c:v>
                </c:pt>
                <c:pt idx="203">
                  <c:v>79.732235290000006</c:v>
                </c:pt>
                <c:pt idx="204">
                  <c:v>78.887294120000007</c:v>
                </c:pt>
                <c:pt idx="205">
                  <c:v>78.553176469999983</c:v>
                </c:pt>
                <c:pt idx="206">
                  <c:v>78.883941179999638</c:v>
                </c:pt>
                <c:pt idx="207">
                  <c:v>79.642470589999988</c:v>
                </c:pt>
                <c:pt idx="208">
                  <c:v>80.743470590000001</c:v>
                </c:pt>
                <c:pt idx="209">
                  <c:v>82.166470589999989</c:v>
                </c:pt>
                <c:pt idx="210">
                  <c:v>82.966882349999949</c:v>
                </c:pt>
                <c:pt idx="211">
                  <c:v>82.474588240000003</c:v>
                </c:pt>
                <c:pt idx="212">
                  <c:v>80.843000000000004</c:v>
                </c:pt>
                <c:pt idx="213">
                  <c:v>79.145294120000003</c:v>
                </c:pt>
                <c:pt idx="214">
                  <c:v>78.351647060000005</c:v>
                </c:pt>
                <c:pt idx="215">
                  <c:v>78.247235290000248</c:v>
                </c:pt>
                <c:pt idx="216">
                  <c:v>77.834117649999996</c:v>
                </c:pt>
                <c:pt idx="217">
                  <c:v>76.320705879999664</c:v>
                </c:pt>
                <c:pt idx="218">
                  <c:v>74.365588239999639</c:v>
                </c:pt>
                <c:pt idx="219">
                  <c:v>73.489117649999997</c:v>
                </c:pt>
                <c:pt idx="220">
                  <c:v>73.794588239999982</c:v>
                </c:pt>
                <c:pt idx="221">
                  <c:v>74.662470589999785</c:v>
                </c:pt>
                <c:pt idx="222">
                  <c:v>75.400352940000005</c:v>
                </c:pt>
                <c:pt idx="223">
                  <c:v>75.676705879999645</c:v>
                </c:pt>
                <c:pt idx="224">
                  <c:v>75.354117650000006</c:v>
                </c:pt>
                <c:pt idx="225">
                  <c:v>75.050294120000004</c:v>
                </c:pt>
                <c:pt idx="226">
                  <c:v>74.876705879999676</c:v>
                </c:pt>
                <c:pt idx="227">
                  <c:v>74.133058819999675</c:v>
                </c:pt>
                <c:pt idx="228">
                  <c:v>71.92329411999998</c:v>
                </c:pt>
                <c:pt idx="229">
                  <c:v>68.56641175999998</c:v>
                </c:pt>
                <c:pt idx="230">
                  <c:v>66.420588240000001</c:v>
                </c:pt>
                <c:pt idx="231">
                  <c:v>64.952352939999756</c:v>
                </c:pt>
                <c:pt idx="232">
                  <c:v>64.291823530000229</c:v>
                </c:pt>
                <c:pt idx="233">
                  <c:v>62.609882350000007</c:v>
                </c:pt>
                <c:pt idx="234">
                  <c:v>59.8350588200001</c:v>
                </c:pt>
                <c:pt idx="235">
                  <c:v>57.544176469999996</c:v>
                </c:pt>
                <c:pt idx="236">
                  <c:v>56.816823529999994</c:v>
                </c:pt>
                <c:pt idx="237">
                  <c:v>57.703823530000001</c:v>
                </c:pt>
                <c:pt idx="238">
                  <c:v>59.255588240000115</c:v>
                </c:pt>
                <c:pt idx="239">
                  <c:v>60.59335294000023</c:v>
                </c:pt>
                <c:pt idx="240">
                  <c:v>61.310647059999823</c:v>
                </c:pt>
                <c:pt idx="241">
                  <c:v>61.929647059999994</c:v>
                </c:pt>
                <c:pt idx="242">
                  <c:v>63.044000000000004</c:v>
                </c:pt>
                <c:pt idx="243">
                  <c:v>65.039470589999979</c:v>
                </c:pt>
                <c:pt idx="244">
                  <c:v>67.862705879999638</c:v>
                </c:pt>
                <c:pt idx="245">
                  <c:v>70.741529410000339</c:v>
                </c:pt>
                <c:pt idx="246">
                  <c:v>72.768823530000006</c:v>
                </c:pt>
                <c:pt idx="247">
                  <c:v>74.065411760000003</c:v>
                </c:pt>
                <c:pt idx="248">
                  <c:v>75.117000000000004</c:v>
                </c:pt>
                <c:pt idx="249">
                  <c:v>76.260529410000245</c:v>
                </c:pt>
                <c:pt idx="250">
                  <c:v>77.318294120000004</c:v>
                </c:pt>
                <c:pt idx="251">
                  <c:v>78.066882349999958</c:v>
                </c:pt>
                <c:pt idx="252">
                  <c:v>78.778823529999983</c:v>
                </c:pt>
                <c:pt idx="253">
                  <c:v>79.549823530000026</c:v>
                </c:pt>
                <c:pt idx="254">
                  <c:v>79.360411760000005</c:v>
                </c:pt>
                <c:pt idx="255">
                  <c:v>78.114411759999982</c:v>
                </c:pt>
                <c:pt idx="256">
                  <c:v>76.882235289999983</c:v>
                </c:pt>
                <c:pt idx="257">
                  <c:v>76.235000000000014</c:v>
                </c:pt>
                <c:pt idx="258">
                  <c:v>76.489529410000245</c:v>
                </c:pt>
                <c:pt idx="259">
                  <c:v>77.077470589999919</c:v>
                </c:pt>
                <c:pt idx="260">
                  <c:v>75.987470590000001</c:v>
                </c:pt>
                <c:pt idx="261">
                  <c:v>72.909058819999785</c:v>
                </c:pt>
                <c:pt idx="262">
                  <c:v>70.580823530000004</c:v>
                </c:pt>
                <c:pt idx="263">
                  <c:v>70.706941180000001</c:v>
                </c:pt>
                <c:pt idx="264">
                  <c:v>72.341352939999979</c:v>
                </c:pt>
                <c:pt idx="265">
                  <c:v>73.881</c:v>
                </c:pt>
                <c:pt idx="266">
                  <c:v>74.256470589999978</c:v>
                </c:pt>
                <c:pt idx="267">
                  <c:v>73.702411760000004</c:v>
                </c:pt>
                <c:pt idx="268">
                  <c:v>72.710764710000007</c:v>
                </c:pt>
                <c:pt idx="269">
                  <c:v>71.5095882399998</c:v>
                </c:pt>
                <c:pt idx="270">
                  <c:v>70.230588240000003</c:v>
                </c:pt>
                <c:pt idx="271">
                  <c:v>69.27458824</c:v>
                </c:pt>
                <c:pt idx="272">
                  <c:v>68.505117650000003</c:v>
                </c:pt>
                <c:pt idx="273">
                  <c:v>67.639117650000003</c:v>
                </c:pt>
                <c:pt idx="274">
                  <c:v>66.410470590000003</c:v>
                </c:pt>
                <c:pt idx="275">
                  <c:v>64.936411759999999</c:v>
                </c:pt>
                <c:pt idx="276">
                  <c:v>63.889176469999995</c:v>
                </c:pt>
                <c:pt idx="277">
                  <c:v>62.190588240000139</c:v>
                </c:pt>
                <c:pt idx="278">
                  <c:v>61.238647059999998</c:v>
                </c:pt>
                <c:pt idx="279">
                  <c:v>60.8844705899999</c:v>
                </c:pt>
                <c:pt idx="280">
                  <c:v>60.343823529999995</c:v>
                </c:pt>
                <c:pt idx="281">
                  <c:v>59.323941179999998</c:v>
                </c:pt>
                <c:pt idx="282">
                  <c:v>58.345882350000004</c:v>
                </c:pt>
                <c:pt idx="283">
                  <c:v>58.004000000000005</c:v>
                </c:pt>
                <c:pt idx="284">
                  <c:v>58.424705880000012</c:v>
                </c:pt>
                <c:pt idx="285">
                  <c:v>59.319000000000003</c:v>
                </c:pt>
                <c:pt idx="286">
                  <c:v>60.452176469999998</c:v>
                </c:pt>
                <c:pt idx="287">
                  <c:v>61.958294119999998</c:v>
                </c:pt>
                <c:pt idx="288">
                  <c:v>64.60299999999998</c:v>
                </c:pt>
                <c:pt idx="289">
                  <c:v>68.005176469999981</c:v>
                </c:pt>
                <c:pt idx="290">
                  <c:v>70.927176470000006</c:v>
                </c:pt>
                <c:pt idx="291">
                  <c:v>72.76305881999977</c:v>
                </c:pt>
                <c:pt idx="292">
                  <c:v>74.1221764699998</c:v>
                </c:pt>
                <c:pt idx="293">
                  <c:v>75.35599999999998</c:v>
                </c:pt>
                <c:pt idx="294">
                  <c:v>76.432764710000001</c:v>
                </c:pt>
                <c:pt idx="295">
                  <c:v>76.6560588199996</c:v>
                </c:pt>
                <c:pt idx="296">
                  <c:v>75.853470589999958</c:v>
                </c:pt>
                <c:pt idx="297">
                  <c:v>74.04529411999998</c:v>
                </c:pt>
                <c:pt idx="298">
                  <c:v>72.182823529999979</c:v>
                </c:pt>
                <c:pt idx="299">
                  <c:v>71.478058819999674</c:v>
                </c:pt>
                <c:pt idx="300">
                  <c:v>72.285882349999639</c:v>
                </c:pt>
                <c:pt idx="301">
                  <c:v>73.421352940000006</c:v>
                </c:pt>
                <c:pt idx="302">
                  <c:v>73.721411759999981</c:v>
                </c:pt>
                <c:pt idx="303">
                  <c:v>73.535647060000002</c:v>
                </c:pt>
                <c:pt idx="304">
                  <c:v>73.527823530000006</c:v>
                </c:pt>
                <c:pt idx="305">
                  <c:v>73.772117649999998</c:v>
                </c:pt>
                <c:pt idx="306">
                  <c:v>74.08935293999977</c:v>
                </c:pt>
                <c:pt idx="307">
                  <c:v>74.367470589999982</c:v>
                </c:pt>
                <c:pt idx="308">
                  <c:v>74.680705879999664</c:v>
                </c:pt>
                <c:pt idx="309">
                  <c:v>74.918941180000004</c:v>
                </c:pt>
                <c:pt idx="310">
                  <c:v>74.936764710000006</c:v>
                </c:pt>
                <c:pt idx="311">
                  <c:v>75.0337058799998</c:v>
                </c:pt>
                <c:pt idx="312">
                  <c:v>74.80176471</c:v>
                </c:pt>
                <c:pt idx="313">
                  <c:v>74.243058820000002</c:v>
                </c:pt>
                <c:pt idx="314">
                  <c:v>73.561941180000005</c:v>
                </c:pt>
                <c:pt idx="315">
                  <c:v>73.05147058999998</c:v>
                </c:pt>
                <c:pt idx="316">
                  <c:v>72.288588239999697</c:v>
                </c:pt>
                <c:pt idx="317">
                  <c:v>70.76952941000026</c:v>
                </c:pt>
                <c:pt idx="318">
                  <c:v>68.604764709999998</c:v>
                </c:pt>
                <c:pt idx="319">
                  <c:v>66.273235290000002</c:v>
                </c:pt>
                <c:pt idx="320">
                  <c:v>63.984764709999901</c:v>
                </c:pt>
                <c:pt idx="321">
                  <c:v>61.77452941</c:v>
                </c:pt>
                <c:pt idx="322">
                  <c:v>60.345882350000004</c:v>
                </c:pt>
                <c:pt idx="323">
                  <c:v>58.0210588200001</c:v>
                </c:pt>
                <c:pt idx="324">
                  <c:v>56.526941180000001</c:v>
                </c:pt>
                <c:pt idx="325">
                  <c:v>56.839705880000011</c:v>
                </c:pt>
                <c:pt idx="326">
                  <c:v>58.408294120000001</c:v>
                </c:pt>
                <c:pt idx="327">
                  <c:v>59.496529410000001</c:v>
                </c:pt>
                <c:pt idx="328">
                  <c:v>59.134529409999999</c:v>
                </c:pt>
                <c:pt idx="329">
                  <c:v>57.652705880000013</c:v>
                </c:pt>
                <c:pt idx="330">
                  <c:v>56.22135294000023</c:v>
                </c:pt>
                <c:pt idx="331">
                  <c:v>55.9050588200001</c:v>
                </c:pt>
                <c:pt idx="332">
                  <c:v>56.807117650000002</c:v>
                </c:pt>
                <c:pt idx="333">
                  <c:v>58.849411759999995</c:v>
                </c:pt>
                <c:pt idx="334">
                  <c:v>61.842764709999997</c:v>
                </c:pt>
                <c:pt idx="335">
                  <c:v>65.091823530000127</c:v>
                </c:pt>
                <c:pt idx="336">
                  <c:v>67.593235289999996</c:v>
                </c:pt>
                <c:pt idx="337">
                  <c:v>69.197235289999995</c:v>
                </c:pt>
                <c:pt idx="338">
                  <c:v>69.491882349999983</c:v>
                </c:pt>
                <c:pt idx="339">
                  <c:v>69.233352940000003</c:v>
                </c:pt>
                <c:pt idx="340">
                  <c:v>69.381999999999991</c:v>
                </c:pt>
                <c:pt idx="341">
                  <c:v>70.625882349999586</c:v>
                </c:pt>
                <c:pt idx="342">
                  <c:v>72.058764709999949</c:v>
                </c:pt>
                <c:pt idx="343">
                  <c:v>72.976117650000006</c:v>
                </c:pt>
                <c:pt idx="344">
                  <c:v>73.237647060000199</c:v>
                </c:pt>
                <c:pt idx="345">
                  <c:v>72.784999999999997</c:v>
                </c:pt>
                <c:pt idx="346">
                  <c:v>71.489117649999997</c:v>
                </c:pt>
                <c:pt idx="347">
                  <c:v>69.861705880000002</c:v>
                </c:pt>
                <c:pt idx="348">
                  <c:v>69.249823530000199</c:v>
                </c:pt>
                <c:pt idx="349">
                  <c:v>69.40576471</c:v>
                </c:pt>
                <c:pt idx="350">
                  <c:v>69.648588239999668</c:v>
                </c:pt>
                <c:pt idx="351">
                  <c:v>70.029411760000002</c:v>
                </c:pt>
                <c:pt idx="352">
                  <c:v>70.643470589999978</c:v>
                </c:pt>
                <c:pt idx="353">
                  <c:v>71.411294119999994</c:v>
                </c:pt>
                <c:pt idx="354">
                  <c:v>72.08</c:v>
                </c:pt>
                <c:pt idx="355">
                  <c:v>72.15511764999998</c:v>
                </c:pt>
                <c:pt idx="356">
                  <c:v>71.775588239999664</c:v>
                </c:pt>
                <c:pt idx="357">
                  <c:v>71.875352939999615</c:v>
                </c:pt>
                <c:pt idx="358">
                  <c:v>72.668470589999785</c:v>
                </c:pt>
                <c:pt idx="359">
                  <c:v>72.76535294</c:v>
                </c:pt>
                <c:pt idx="360">
                  <c:v>71.188352939999675</c:v>
                </c:pt>
                <c:pt idx="361">
                  <c:v>68.738</c:v>
                </c:pt>
                <c:pt idx="362">
                  <c:v>66.64617647</c:v>
                </c:pt>
                <c:pt idx="363">
                  <c:v>65.333235290000005</c:v>
                </c:pt>
                <c:pt idx="364">
                  <c:v>64.338117650000001</c:v>
                </c:pt>
                <c:pt idx="365">
                  <c:v>63.234294120000001</c:v>
                </c:pt>
                <c:pt idx="366">
                  <c:v>62.325588240000116</c:v>
                </c:pt>
                <c:pt idx="367">
                  <c:v>61.945764709999999</c:v>
                </c:pt>
                <c:pt idx="368">
                  <c:v>61.678000000000011</c:v>
                </c:pt>
                <c:pt idx="369">
                  <c:v>60.379352940000139</c:v>
                </c:pt>
                <c:pt idx="370">
                  <c:v>58.485235290000013</c:v>
                </c:pt>
                <c:pt idx="371">
                  <c:v>57.170176470000001</c:v>
                </c:pt>
                <c:pt idx="372">
                  <c:v>56.937411759999996</c:v>
                </c:pt>
                <c:pt idx="373">
                  <c:v>56.739294120000011</c:v>
                </c:pt>
                <c:pt idx="374">
                  <c:v>55.916588240000003</c:v>
                </c:pt>
                <c:pt idx="375">
                  <c:v>55.310823529999944</c:v>
                </c:pt>
                <c:pt idx="376">
                  <c:v>55.244176469999999</c:v>
                </c:pt>
                <c:pt idx="377">
                  <c:v>55.738882350000011</c:v>
                </c:pt>
                <c:pt idx="378">
                  <c:v>56.280941179999999</c:v>
                </c:pt>
                <c:pt idx="379">
                  <c:v>56.942823529999998</c:v>
                </c:pt>
                <c:pt idx="380">
                  <c:v>59.273117650000003</c:v>
                </c:pt>
                <c:pt idx="381">
                  <c:v>63.404941179999994</c:v>
                </c:pt>
                <c:pt idx="382">
                  <c:v>67.28958824</c:v>
                </c:pt>
                <c:pt idx="383">
                  <c:v>69.665352939999664</c:v>
                </c:pt>
                <c:pt idx="384">
                  <c:v>70.770529409999995</c:v>
                </c:pt>
                <c:pt idx="385">
                  <c:v>71.616882349999756</c:v>
                </c:pt>
                <c:pt idx="386">
                  <c:v>73.393117649999994</c:v>
                </c:pt>
                <c:pt idx="387">
                  <c:v>75.721352940000003</c:v>
                </c:pt>
                <c:pt idx="388">
                  <c:v>76.777294119999979</c:v>
                </c:pt>
                <c:pt idx="389">
                  <c:v>76.32011765</c:v>
                </c:pt>
                <c:pt idx="390">
                  <c:v>75.499823530000199</c:v>
                </c:pt>
                <c:pt idx="391">
                  <c:v>74.8296470599998</c:v>
                </c:pt>
                <c:pt idx="392">
                  <c:v>74.55729411999998</c:v>
                </c:pt>
                <c:pt idx="393">
                  <c:v>74.754470589999983</c:v>
                </c:pt>
                <c:pt idx="394">
                  <c:v>74.320999999999998</c:v>
                </c:pt>
                <c:pt idx="395">
                  <c:v>73.219941180000006</c:v>
                </c:pt>
                <c:pt idx="396">
                  <c:v>73.03976471</c:v>
                </c:pt>
                <c:pt idx="397">
                  <c:v>74.277999999999992</c:v>
                </c:pt>
                <c:pt idx="398">
                  <c:v>75.25017647</c:v>
                </c:pt>
                <c:pt idx="399">
                  <c:v>74.754647059999982</c:v>
                </c:pt>
                <c:pt idx="400">
                  <c:v>73.354941179999756</c:v>
                </c:pt>
                <c:pt idx="401">
                  <c:v>72.302176469999978</c:v>
                </c:pt>
                <c:pt idx="402">
                  <c:v>71.981588239999979</c:v>
                </c:pt>
                <c:pt idx="403">
                  <c:v>72.167470589999979</c:v>
                </c:pt>
                <c:pt idx="404">
                  <c:v>72.539708449999978</c:v>
                </c:pt>
                <c:pt idx="405">
                  <c:v>73.008396499999989</c:v>
                </c:pt>
                <c:pt idx="406">
                  <c:v>72.972882349999665</c:v>
                </c:pt>
                <c:pt idx="407">
                  <c:v>71.799882349999919</c:v>
                </c:pt>
                <c:pt idx="408">
                  <c:v>69.766647059999983</c:v>
                </c:pt>
                <c:pt idx="409">
                  <c:v>67.120470589999741</c:v>
                </c:pt>
                <c:pt idx="410">
                  <c:v>64.477352940000003</c:v>
                </c:pt>
                <c:pt idx="411">
                  <c:v>62.165647059999998</c:v>
                </c:pt>
                <c:pt idx="412">
                  <c:v>59.727823530000002</c:v>
                </c:pt>
                <c:pt idx="413">
                  <c:v>57.907941179999995</c:v>
                </c:pt>
                <c:pt idx="414">
                  <c:v>57.296705880000168</c:v>
                </c:pt>
                <c:pt idx="415">
                  <c:v>57.17682353</c:v>
                </c:pt>
                <c:pt idx="416">
                  <c:v>57.221882350000001</c:v>
                </c:pt>
                <c:pt idx="417">
                  <c:v>57.194294120000002</c:v>
                </c:pt>
                <c:pt idx="418">
                  <c:v>57.446000000000005</c:v>
                </c:pt>
                <c:pt idx="419">
                  <c:v>57.567764709999999</c:v>
                </c:pt>
                <c:pt idx="420">
                  <c:v>57.011000000000003</c:v>
                </c:pt>
                <c:pt idx="421">
                  <c:v>55.503882350000005</c:v>
                </c:pt>
                <c:pt idx="422">
                  <c:v>53.73505882000017</c:v>
                </c:pt>
                <c:pt idx="423">
                  <c:v>52.739176470000011</c:v>
                </c:pt>
                <c:pt idx="424">
                  <c:v>53.192529410000013</c:v>
                </c:pt>
                <c:pt idx="425">
                  <c:v>55.003588240000013</c:v>
                </c:pt>
                <c:pt idx="426">
                  <c:v>58.039882350000006</c:v>
                </c:pt>
                <c:pt idx="427">
                  <c:v>61.295294120000115</c:v>
                </c:pt>
                <c:pt idx="428">
                  <c:v>64.607941179999756</c:v>
                </c:pt>
                <c:pt idx="429">
                  <c:v>67.55494118</c:v>
                </c:pt>
                <c:pt idx="430">
                  <c:v>69.976470589999948</c:v>
                </c:pt>
                <c:pt idx="431">
                  <c:v>71.482823530000005</c:v>
                </c:pt>
                <c:pt idx="432">
                  <c:v>72.319235289999995</c:v>
                </c:pt>
                <c:pt idx="433">
                  <c:v>72.813117649999995</c:v>
                </c:pt>
                <c:pt idx="434">
                  <c:v>73.185529410000001</c:v>
                </c:pt>
                <c:pt idx="435">
                  <c:v>73.406470589999998</c:v>
                </c:pt>
                <c:pt idx="436">
                  <c:v>73.148588239999668</c:v>
                </c:pt>
                <c:pt idx="437">
                  <c:v>73.022411759999756</c:v>
                </c:pt>
                <c:pt idx="438">
                  <c:v>74.075882349999645</c:v>
                </c:pt>
                <c:pt idx="439">
                  <c:v>76.14935294</c:v>
                </c:pt>
                <c:pt idx="440">
                  <c:v>77.111411759999982</c:v>
                </c:pt>
                <c:pt idx="441">
                  <c:v>76.870823529999981</c:v>
                </c:pt>
                <c:pt idx="442">
                  <c:v>76.826941179999665</c:v>
                </c:pt>
                <c:pt idx="443">
                  <c:v>77.231647060000199</c:v>
                </c:pt>
                <c:pt idx="444">
                  <c:v>77.457705880000006</c:v>
                </c:pt>
                <c:pt idx="445">
                  <c:v>77.638176469999948</c:v>
                </c:pt>
                <c:pt idx="446">
                  <c:v>78.11670587999977</c:v>
                </c:pt>
                <c:pt idx="447">
                  <c:v>78.144058819999771</c:v>
                </c:pt>
                <c:pt idx="448">
                  <c:v>77.318764709999982</c:v>
                </c:pt>
                <c:pt idx="449">
                  <c:v>76.389411760000002</c:v>
                </c:pt>
                <c:pt idx="450">
                  <c:v>75.743470590000001</c:v>
                </c:pt>
                <c:pt idx="451">
                  <c:v>75.08658823999977</c:v>
                </c:pt>
                <c:pt idx="452">
                  <c:v>74.329823529999999</c:v>
                </c:pt>
                <c:pt idx="453">
                  <c:v>73.749235290000229</c:v>
                </c:pt>
                <c:pt idx="454">
                  <c:v>73.103470589999958</c:v>
                </c:pt>
                <c:pt idx="455">
                  <c:v>72.06405882</c:v>
                </c:pt>
                <c:pt idx="456">
                  <c:v>70.328235289999981</c:v>
                </c:pt>
                <c:pt idx="457">
                  <c:v>68.122411759999665</c:v>
                </c:pt>
                <c:pt idx="458">
                  <c:v>66.251764710000003</c:v>
                </c:pt>
                <c:pt idx="459">
                  <c:v>65.141882349999989</c:v>
                </c:pt>
                <c:pt idx="460">
                  <c:v>64.5907871699998</c:v>
                </c:pt>
                <c:pt idx="461">
                  <c:v>63.390553940000139</c:v>
                </c:pt>
                <c:pt idx="462">
                  <c:v>61.238658890000146</c:v>
                </c:pt>
                <c:pt idx="463">
                  <c:v>58.356151599999997</c:v>
                </c:pt>
                <c:pt idx="464">
                  <c:v>55.66093294000023</c:v>
                </c:pt>
                <c:pt idx="465">
                  <c:v>54.173527700000001</c:v>
                </c:pt>
                <c:pt idx="466">
                  <c:v>53.663090380000099</c:v>
                </c:pt>
                <c:pt idx="467">
                  <c:v>53.182623910000011</c:v>
                </c:pt>
                <c:pt idx="468">
                  <c:v>51.9836734699999</c:v>
                </c:pt>
                <c:pt idx="469">
                  <c:v>50.526997080000001</c:v>
                </c:pt>
                <c:pt idx="470">
                  <c:v>49.971778430000001</c:v>
                </c:pt>
                <c:pt idx="471">
                  <c:v>51.556851309999999</c:v>
                </c:pt>
                <c:pt idx="472">
                  <c:v>55.588921280000001</c:v>
                </c:pt>
                <c:pt idx="473">
                  <c:v>60.709037900000013</c:v>
                </c:pt>
                <c:pt idx="474">
                  <c:v>65.469096210000004</c:v>
                </c:pt>
                <c:pt idx="475">
                  <c:v>69.200758019999668</c:v>
                </c:pt>
                <c:pt idx="476">
                  <c:v>72.084723030000006</c:v>
                </c:pt>
                <c:pt idx="477">
                  <c:v>74.460466470000199</c:v>
                </c:pt>
                <c:pt idx="478">
                  <c:v>76.230379009999979</c:v>
                </c:pt>
                <c:pt idx="479">
                  <c:v>76.749795919999983</c:v>
                </c:pt>
                <c:pt idx="480">
                  <c:v>76.561282800000001</c:v>
                </c:pt>
                <c:pt idx="481">
                  <c:v>76.569854230000004</c:v>
                </c:pt>
                <c:pt idx="482">
                  <c:v>76.976909620000214</c:v>
                </c:pt>
                <c:pt idx="483">
                  <c:v>77.668454809999858</c:v>
                </c:pt>
                <c:pt idx="484">
                  <c:v>77.631603499999997</c:v>
                </c:pt>
                <c:pt idx="485">
                  <c:v>76.310903790000026</c:v>
                </c:pt>
                <c:pt idx="486">
                  <c:v>75.316501459999998</c:v>
                </c:pt>
                <c:pt idx="487">
                  <c:v>75.93102041000023</c:v>
                </c:pt>
                <c:pt idx="488">
                  <c:v>77.165655979999983</c:v>
                </c:pt>
                <c:pt idx="489">
                  <c:v>77.805481049999756</c:v>
                </c:pt>
                <c:pt idx="490">
                  <c:v>77.729387759999653</c:v>
                </c:pt>
                <c:pt idx="491">
                  <c:v>77.499183670000278</c:v>
                </c:pt>
                <c:pt idx="492">
                  <c:v>77.060116620000244</c:v>
                </c:pt>
                <c:pt idx="493">
                  <c:v>76.584664720000234</c:v>
                </c:pt>
                <c:pt idx="494">
                  <c:v>76.345830899999697</c:v>
                </c:pt>
                <c:pt idx="495">
                  <c:v>75.995685129999998</c:v>
                </c:pt>
                <c:pt idx="496">
                  <c:v>75.112419829999979</c:v>
                </c:pt>
                <c:pt idx="497">
                  <c:v>74.18413993999998</c:v>
                </c:pt>
                <c:pt idx="498">
                  <c:v>73.478017489999999</c:v>
                </c:pt>
                <c:pt idx="499">
                  <c:v>72.669737609999785</c:v>
                </c:pt>
                <c:pt idx="500">
                  <c:v>71.561807580000007</c:v>
                </c:pt>
                <c:pt idx="501">
                  <c:v>69.992886299999981</c:v>
                </c:pt>
                <c:pt idx="502">
                  <c:v>68.354169099999993</c:v>
                </c:pt>
                <c:pt idx="503">
                  <c:v>66.658075799999665</c:v>
                </c:pt>
                <c:pt idx="504">
                  <c:v>64.619650149999998</c:v>
                </c:pt>
                <c:pt idx="505">
                  <c:v>62.527172010000108</c:v>
                </c:pt>
                <c:pt idx="506">
                  <c:v>61.431545190000001</c:v>
                </c:pt>
                <c:pt idx="507">
                  <c:v>60.440758020000011</c:v>
                </c:pt>
                <c:pt idx="508">
                  <c:v>59.441749269999995</c:v>
                </c:pt>
                <c:pt idx="509">
                  <c:v>58.2635568500001</c:v>
                </c:pt>
                <c:pt idx="510">
                  <c:v>57.163323620000099</c:v>
                </c:pt>
                <c:pt idx="511">
                  <c:v>56.224256560000001</c:v>
                </c:pt>
                <c:pt idx="512">
                  <c:v>55.290029150000002</c:v>
                </c:pt>
                <c:pt idx="513">
                  <c:v>54.318192420000003</c:v>
                </c:pt>
                <c:pt idx="514">
                  <c:v>53.768454810000115</c:v>
                </c:pt>
                <c:pt idx="515">
                  <c:v>54.624256559999999</c:v>
                </c:pt>
                <c:pt idx="516">
                  <c:v>56.98892128</c:v>
                </c:pt>
                <c:pt idx="517">
                  <c:v>60.849854229999998</c:v>
                </c:pt>
                <c:pt idx="518">
                  <c:v>65.020408159999675</c:v>
                </c:pt>
                <c:pt idx="519">
                  <c:v>68.349329450000027</c:v>
                </c:pt>
                <c:pt idx="520">
                  <c:v>70.483206999999993</c:v>
                </c:pt>
                <c:pt idx="521">
                  <c:v>71.995626819999998</c:v>
                </c:pt>
                <c:pt idx="522">
                  <c:v>72.995043730000006</c:v>
                </c:pt>
                <c:pt idx="523">
                  <c:v>73.294285709999997</c:v>
                </c:pt>
                <c:pt idx="524">
                  <c:v>72.919650149999995</c:v>
                </c:pt>
                <c:pt idx="525">
                  <c:v>72.616851309999959</c:v>
                </c:pt>
                <c:pt idx="526">
                  <c:v>72.789096209999983</c:v>
                </c:pt>
                <c:pt idx="527">
                  <c:v>73.667113700000229</c:v>
                </c:pt>
                <c:pt idx="528">
                  <c:v>74.68402331999998</c:v>
                </c:pt>
                <c:pt idx="529">
                  <c:v>75.185131199999674</c:v>
                </c:pt>
                <c:pt idx="530">
                  <c:v>75.722157429999982</c:v>
                </c:pt>
                <c:pt idx="531">
                  <c:v>76.470379009999988</c:v>
                </c:pt>
                <c:pt idx="532">
                  <c:v>76.179650149999958</c:v>
                </c:pt>
                <c:pt idx="533">
                  <c:v>74.93102041000023</c:v>
                </c:pt>
                <c:pt idx="534">
                  <c:v>74.028338189999616</c:v>
                </c:pt>
                <c:pt idx="535">
                  <c:v>74.137959179999982</c:v>
                </c:pt>
                <c:pt idx="536">
                  <c:v>74.993119530000229</c:v>
                </c:pt>
                <c:pt idx="537">
                  <c:v>75.555860060000001</c:v>
                </c:pt>
                <c:pt idx="538">
                  <c:v>75.390029150000004</c:v>
                </c:pt>
                <c:pt idx="539">
                  <c:v>75.228104959999982</c:v>
                </c:pt>
                <c:pt idx="540">
                  <c:v>75.553702619999697</c:v>
                </c:pt>
                <c:pt idx="541">
                  <c:v>76.395626820000004</c:v>
                </c:pt>
                <c:pt idx="542">
                  <c:v>77.245481049999981</c:v>
                </c:pt>
                <c:pt idx="543">
                  <c:v>77.000466470000006</c:v>
                </c:pt>
                <c:pt idx="544">
                  <c:v>75.368163269999997</c:v>
                </c:pt>
                <c:pt idx="545">
                  <c:v>72.974868799999982</c:v>
                </c:pt>
                <c:pt idx="546">
                  <c:v>71.348396499999978</c:v>
                </c:pt>
                <c:pt idx="547">
                  <c:v>70.529912539999771</c:v>
                </c:pt>
                <c:pt idx="548">
                  <c:v>69.296618080000229</c:v>
                </c:pt>
                <c:pt idx="549">
                  <c:v>67.7310787199998</c:v>
                </c:pt>
                <c:pt idx="550">
                  <c:v>66.250903789999995</c:v>
                </c:pt>
                <c:pt idx="551">
                  <c:v>64.962332359999664</c:v>
                </c:pt>
                <c:pt idx="552">
                  <c:v>64.105014580000002</c:v>
                </c:pt>
                <c:pt idx="553">
                  <c:v>62.681224489999884</c:v>
                </c:pt>
                <c:pt idx="554">
                  <c:v>61.242157430000013</c:v>
                </c:pt>
                <c:pt idx="555">
                  <c:v>59.715860059999997</c:v>
                </c:pt>
                <c:pt idx="556">
                  <c:v>58.44985423</c:v>
                </c:pt>
                <c:pt idx="557">
                  <c:v>57.911953350000005</c:v>
                </c:pt>
                <c:pt idx="558">
                  <c:v>57.945072890000013</c:v>
                </c:pt>
                <c:pt idx="559">
                  <c:v>58.321516040000013</c:v>
                </c:pt>
                <c:pt idx="560">
                  <c:v>59.382390669999999</c:v>
                </c:pt>
                <c:pt idx="561">
                  <c:v>61.881107869999994</c:v>
                </c:pt>
                <c:pt idx="562">
                  <c:v>65.590029150000007</c:v>
                </c:pt>
                <c:pt idx="563">
                  <c:v>69.740583090000229</c:v>
                </c:pt>
                <c:pt idx="564">
                  <c:v>73.505306119999673</c:v>
                </c:pt>
                <c:pt idx="565">
                  <c:v>76.13912535999998</c:v>
                </c:pt>
                <c:pt idx="566">
                  <c:v>77.523440229999949</c:v>
                </c:pt>
                <c:pt idx="567">
                  <c:v>78.201690959999993</c:v>
                </c:pt>
                <c:pt idx="568">
                  <c:v>78.517900870000005</c:v>
                </c:pt>
                <c:pt idx="569">
                  <c:v>78.116501459999981</c:v>
                </c:pt>
                <c:pt idx="570">
                  <c:v>77.438658889999999</c:v>
                </c:pt>
                <c:pt idx="571">
                  <c:v>76.930728860000002</c:v>
                </c:pt>
                <c:pt idx="572">
                  <c:v>76.405830899999771</c:v>
                </c:pt>
                <c:pt idx="573">
                  <c:v>75.279358599999654</c:v>
                </c:pt>
                <c:pt idx="574">
                  <c:v>74.052128280000005</c:v>
                </c:pt>
                <c:pt idx="575">
                  <c:v>73.714052480000248</c:v>
                </c:pt>
                <c:pt idx="576">
                  <c:v>74.551603500000027</c:v>
                </c:pt>
                <c:pt idx="577">
                  <c:v>75.114868799999982</c:v>
                </c:pt>
                <c:pt idx="578">
                  <c:v>75.158542269999785</c:v>
                </c:pt>
                <c:pt idx="579">
                  <c:v>75.008921279999981</c:v>
                </c:pt>
                <c:pt idx="580">
                  <c:v>75.018250730000005</c:v>
                </c:pt>
                <c:pt idx="581">
                  <c:v>75.191836729999949</c:v>
                </c:pt>
                <c:pt idx="582">
                  <c:v>75.020466470000002</c:v>
                </c:pt>
                <c:pt idx="583">
                  <c:v>74.358717199999674</c:v>
                </c:pt>
                <c:pt idx="584">
                  <c:v>74.239008749999982</c:v>
                </c:pt>
                <c:pt idx="585">
                  <c:v>75.228629740000244</c:v>
                </c:pt>
                <c:pt idx="586">
                  <c:v>76.602798829999585</c:v>
                </c:pt>
                <c:pt idx="587">
                  <c:v>77.376792999999665</c:v>
                </c:pt>
                <c:pt idx="588">
                  <c:v>77.401749269999996</c:v>
                </c:pt>
                <c:pt idx="589">
                  <c:v>76.757667639999994</c:v>
                </c:pt>
                <c:pt idx="590">
                  <c:v>75.91568513</c:v>
                </c:pt>
                <c:pt idx="591">
                  <c:v>75.126413990000003</c:v>
                </c:pt>
                <c:pt idx="592">
                  <c:v>73.819708449999979</c:v>
                </c:pt>
                <c:pt idx="593">
                  <c:v>71.919650149999995</c:v>
                </c:pt>
                <c:pt idx="594">
                  <c:v>69.596443149999999</c:v>
                </c:pt>
                <c:pt idx="595">
                  <c:v>67.844373180000005</c:v>
                </c:pt>
                <c:pt idx="596">
                  <c:v>66.758775509999666</c:v>
                </c:pt>
                <c:pt idx="597">
                  <c:v>65.493002919999981</c:v>
                </c:pt>
                <c:pt idx="598">
                  <c:v>63.900699709999998</c:v>
                </c:pt>
                <c:pt idx="599">
                  <c:v>61.587755100000003</c:v>
                </c:pt>
                <c:pt idx="600">
                  <c:v>59.900116620000013</c:v>
                </c:pt>
                <c:pt idx="601">
                  <c:v>59.180291549999993</c:v>
                </c:pt>
                <c:pt idx="602">
                  <c:v>59.24198251</c:v>
                </c:pt>
                <c:pt idx="603">
                  <c:v>59.345481049999997</c:v>
                </c:pt>
                <c:pt idx="604">
                  <c:v>58.874985419999994</c:v>
                </c:pt>
                <c:pt idx="605">
                  <c:v>57.862157430000003</c:v>
                </c:pt>
                <c:pt idx="606">
                  <c:v>57.340991250000002</c:v>
                </c:pt>
                <c:pt idx="607">
                  <c:v>57.927988340000013</c:v>
                </c:pt>
                <c:pt idx="608">
                  <c:v>59.458425659999996</c:v>
                </c:pt>
                <c:pt idx="609">
                  <c:v>61.116676380000001</c:v>
                </c:pt>
                <c:pt idx="610">
                  <c:v>62.662798830000199</c:v>
                </c:pt>
                <c:pt idx="611">
                  <c:v>64.848396499999978</c:v>
                </c:pt>
                <c:pt idx="612">
                  <c:v>68.004139940000229</c:v>
                </c:pt>
                <c:pt idx="613">
                  <c:v>71.539766760000006</c:v>
                </c:pt>
                <c:pt idx="614">
                  <c:v>74.539766760000006</c:v>
                </c:pt>
                <c:pt idx="615">
                  <c:v>76.125655980000005</c:v>
                </c:pt>
                <c:pt idx="616">
                  <c:v>76.321457729999949</c:v>
                </c:pt>
                <c:pt idx="617">
                  <c:v>75.883731779999664</c:v>
                </c:pt>
                <c:pt idx="618">
                  <c:v>75.599825069999994</c:v>
                </c:pt>
                <c:pt idx="619">
                  <c:v>75.820758019999644</c:v>
                </c:pt>
                <c:pt idx="620">
                  <c:v>76.314635569999993</c:v>
                </c:pt>
                <c:pt idx="621">
                  <c:v>77.009679300000002</c:v>
                </c:pt>
                <c:pt idx="622">
                  <c:v>77.549271140000002</c:v>
                </c:pt>
                <c:pt idx="623">
                  <c:v>77.594285709999994</c:v>
                </c:pt>
                <c:pt idx="624">
                  <c:v>77.871720119999665</c:v>
                </c:pt>
                <c:pt idx="625">
                  <c:v>78.789329449999997</c:v>
                </c:pt>
                <c:pt idx="626">
                  <c:v>80.074227410000006</c:v>
                </c:pt>
                <c:pt idx="627">
                  <c:v>81.052711369999756</c:v>
                </c:pt>
                <c:pt idx="628">
                  <c:v>81.502215739999983</c:v>
                </c:pt>
                <c:pt idx="629">
                  <c:v>81.325947519999644</c:v>
                </c:pt>
                <c:pt idx="630">
                  <c:v>80.770787169999664</c:v>
                </c:pt>
                <c:pt idx="631">
                  <c:v>80.109271139999649</c:v>
                </c:pt>
                <c:pt idx="632">
                  <c:v>79.421690960000248</c:v>
                </c:pt>
                <c:pt idx="633">
                  <c:v>78.825714289999979</c:v>
                </c:pt>
                <c:pt idx="634">
                  <c:v>78.564781339999726</c:v>
                </c:pt>
                <c:pt idx="635">
                  <c:v>78.411428570000027</c:v>
                </c:pt>
                <c:pt idx="636">
                  <c:v>77.861049559999998</c:v>
                </c:pt>
                <c:pt idx="637">
                  <c:v>77.024723030000004</c:v>
                </c:pt>
                <c:pt idx="638">
                  <c:v>75.859183669999993</c:v>
                </c:pt>
                <c:pt idx="639">
                  <c:v>74.11294461</c:v>
                </c:pt>
                <c:pt idx="640">
                  <c:v>71.666064140000003</c:v>
                </c:pt>
                <c:pt idx="641">
                  <c:v>69.001632650000005</c:v>
                </c:pt>
                <c:pt idx="642">
                  <c:v>66.778367349999726</c:v>
                </c:pt>
                <c:pt idx="643">
                  <c:v>65.096326529999999</c:v>
                </c:pt>
                <c:pt idx="644">
                  <c:v>63.740349850000001</c:v>
                </c:pt>
                <c:pt idx="645">
                  <c:v>61.604314870000003</c:v>
                </c:pt>
                <c:pt idx="646">
                  <c:v>60.283848400000004</c:v>
                </c:pt>
                <c:pt idx="647">
                  <c:v>59.308104960000001</c:v>
                </c:pt>
                <c:pt idx="648">
                  <c:v>58.051836729999998</c:v>
                </c:pt>
                <c:pt idx="649">
                  <c:v>56.323148690000011</c:v>
                </c:pt>
                <c:pt idx="650">
                  <c:v>54.574518950000012</c:v>
                </c:pt>
                <c:pt idx="651">
                  <c:v>53.549912540000108</c:v>
                </c:pt>
                <c:pt idx="652">
                  <c:v>53.488163270000001</c:v>
                </c:pt>
                <c:pt idx="653">
                  <c:v>53.8256559800001</c:v>
                </c:pt>
                <c:pt idx="654">
                  <c:v>53.7581341100001</c:v>
                </c:pt>
                <c:pt idx="655">
                  <c:v>54.053994169999996</c:v>
                </c:pt>
                <c:pt idx="656">
                  <c:v>56.019533530000011</c:v>
                </c:pt>
                <c:pt idx="657">
                  <c:v>59.425131200000131</c:v>
                </c:pt>
                <c:pt idx="658">
                  <c:v>63.113702620000012</c:v>
                </c:pt>
                <c:pt idx="659">
                  <c:v>66.719766759999999</c:v>
                </c:pt>
                <c:pt idx="660">
                  <c:v>69.970029150000002</c:v>
                </c:pt>
                <c:pt idx="661">
                  <c:v>72.61259475</c:v>
                </c:pt>
                <c:pt idx="662">
                  <c:v>74.096618079999999</c:v>
                </c:pt>
                <c:pt idx="663">
                  <c:v>74.60868804999977</c:v>
                </c:pt>
                <c:pt idx="664">
                  <c:v>74.837900869999999</c:v>
                </c:pt>
                <c:pt idx="665">
                  <c:v>75.114518950000004</c:v>
                </c:pt>
                <c:pt idx="666">
                  <c:v>75.155276969999989</c:v>
                </c:pt>
                <c:pt idx="667">
                  <c:v>75.015451900000002</c:v>
                </c:pt>
                <c:pt idx="668">
                  <c:v>74.80291545</c:v>
                </c:pt>
                <c:pt idx="669">
                  <c:v>74.533002920000001</c:v>
                </c:pt>
                <c:pt idx="670">
                  <c:v>74.190553940000214</c:v>
                </c:pt>
                <c:pt idx="671">
                  <c:v>74.444373179999999</c:v>
                </c:pt>
                <c:pt idx="672">
                  <c:v>74.957609329999997</c:v>
                </c:pt>
                <c:pt idx="673">
                  <c:v>75.265947519999756</c:v>
                </c:pt>
                <c:pt idx="674">
                  <c:v>75.403381920000001</c:v>
                </c:pt>
                <c:pt idx="675">
                  <c:v>76.190320700000001</c:v>
                </c:pt>
                <c:pt idx="676">
                  <c:v>77.827580169999948</c:v>
                </c:pt>
                <c:pt idx="677">
                  <c:v>79.183790089999988</c:v>
                </c:pt>
                <c:pt idx="678">
                  <c:v>79.329679299999981</c:v>
                </c:pt>
                <c:pt idx="679">
                  <c:v>78.827463559999998</c:v>
                </c:pt>
                <c:pt idx="680">
                  <c:v>78.394868799999998</c:v>
                </c:pt>
                <c:pt idx="681">
                  <c:v>77.668454809999858</c:v>
                </c:pt>
                <c:pt idx="682">
                  <c:v>76.194927109999981</c:v>
                </c:pt>
                <c:pt idx="683">
                  <c:v>74.062798829999664</c:v>
                </c:pt>
                <c:pt idx="684">
                  <c:v>71.230903790000127</c:v>
                </c:pt>
                <c:pt idx="685">
                  <c:v>68.2812828</c:v>
                </c:pt>
                <c:pt idx="686">
                  <c:v>65.8151020399998</c:v>
                </c:pt>
                <c:pt idx="687">
                  <c:v>63.470962100000001</c:v>
                </c:pt>
                <c:pt idx="688">
                  <c:v>59.849912540000012</c:v>
                </c:pt>
                <c:pt idx="689">
                  <c:v>57.068454810000013</c:v>
                </c:pt>
              </c:numCache>
            </c:numRef>
          </c:yVal>
          <c:smooth val="1"/>
          <c:extLst xmlns:c16r2="http://schemas.microsoft.com/office/drawing/2015/06/chart">
            <c:ext xmlns:c16="http://schemas.microsoft.com/office/drawing/2014/chart" uri="{C3380CC4-5D6E-409C-BE32-E72D297353CC}">
              <c16:uniqueId val="{00000001-E748-46BF-AB2F-CB9D45FB049E}"/>
            </c:ext>
          </c:extLst>
        </c:ser>
        <c:dLbls>
          <c:showLegendKey val="0"/>
          <c:showVal val="0"/>
          <c:showCatName val="0"/>
          <c:showSerName val="0"/>
          <c:showPercent val="0"/>
          <c:showBubbleSize val="0"/>
        </c:dLbls>
        <c:axId val="63697664"/>
        <c:axId val="63699584"/>
      </c:scatterChart>
      <c:valAx>
        <c:axId val="63697664"/>
        <c:scaling>
          <c:orientation val="minMax"/>
          <c:max val="2015"/>
          <c:min val="2000"/>
        </c:scaling>
        <c:delete val="0"/>
        <c:axPos val="b"/>
        <c:majorGridlines>
          <c:spPr>
            <a:ln w="9525">
              <a:solidFill>
                <a:srgbClr val="333333">
                  <a:alpha val="40000"/>
                </a:srgbClr>
              </a:solidFill>
            </a:ln>
          </c:spPr>
        </c:majorGridlines>
        <c:minorGridlines>
          <c:spPr>
            <a:ln>
              <a:solidFill>
                <a:prstClr val="black">
                  <a:lumMod val="95000"/>
                  <a:lumOff val="5000"/>
                  <a:alpha val="25000"/>
                </a:prstClr>
              </a:solidFill>
            </a:ln>
          </c:spPr>
        </c:minorGridlines>
        <c:title>
          <c:tx>
            <c:rich>
              <a:bodyPr/>
              <a:lstStyle/>
              <a:p>
                <a:pPr>
                  <a:defRPr sz="1400"/>
                </a:pPr>
                <a:r>
                  <a:rPr lang="en-US" sz="1400"/>
                  <a:t>Years</a:t>
                </a:r>
              </a:p>
            </c:rich>
          </c:tx>
          <c:layout/>
          <c:overlay val="0"/>
        </c:title>
        <c:numFmt formatCode="0" sourceLinked="0"/>
        <c:majorTickMark val="out"/>
        <c:minorTickMark val="none"/>
        <c:tickLblPos val="nextTo"/>
        <c:spPr>
          <a:ln>
            <a:solidFill>
              <a:schemeClr val="tx1"/>
            </a:solidFill>
          </a:ln>
        </c:spPr>
        <c:txPr>
          <a:bodyPr/>
          <a:lstStyle/>
          <a:p>
            <a:pPr>
              <a:defRPr sz="1400"/>
            </a:pPr>
            <a:endParaRPr lang="en-US"/>
          </a:p>
        </c:txPr>
        <c:crossAx val="63699584"/>
        <c:crosses val="autoZero"/>
        <c:crossBetween val="midCat"/>
        <c:majorUnit val="3"/>
        <c:minorUnit val="1"/>
      </c:valAx>
      <c:valAx>
        <c:axId val="63699584"/>
        <c:scaling>
          <c:orientation val="minMax"/>
          <c:max val="100"/>
          <c:min val="40"/>
        </c:scaling>
        <c:delete val="0"/>
        <c:axPos val="l"/>
        <c:majorGridlines>
          <c:spPr>
            <a:ln w="9525">
              <a:solidFill>
                <a:prstClr val="black">
                  <a:alpha val="40000"/>
                </a:prstClr>
              </a:solidFill>
            </a:ln>
          </c:spPr>
        </c:majorGridlines>
        <c:minorGridlines>
          <c:spPr>
            <a:ln>
              <a:solidFill>
                <a:prstClr val="black">
                  <a:alpha val="25000"/>
                </a:prstClr>
              </a:solidFill>
            </a:ln>
          </c:spPr>
        </c:minorGridlines>
        <c:title>
          <c:tx>
            <c:rich>
              <a:bodyPr/>
              <a:lstStyle/>
              <a:p>
                <a:pPr>
                  <a:defRPr sz="1400"/>
                </a:pPr>
                <a:r>
                  <a:rPr lang="en-US" sz="1400"/>
                  <a:t>Percentage of Max</a:t>
                </a:r>
              </a:p>
            </c:rich>
          </c:tx>
          <c:layout/>
          <c:overlay val="0"/>
        </c:title>
        <c:numFmt formatCode="General" sourceLinked="1"/>
        <c:majorTickMark val="out"/>
        <c:minorTickMark val="none"/>
        <c:tickLblPos val="nextTo"/>
        <c:spPr>
          <a:ln>
            <a:solidFill>
              <a:schemeClr val="tx1"/>
            </a:solidFill>
          </a:ln>
        </c:spPr>
        <c:txPr>
          <a:bodyPr/>
          <a:lstStyle/>
          <a:p>
            <a:pPr>
              <a:defRPr sz="1200"/>
            </a:pPr>
            <a:endParaRPr lang="en-US"/>
          </a:p>
        </c:txPr>
        <c:crossAx val="63697664"/>
        <c:crosses val="autoZero"/>
        <c:crossBetween val="midCat"/>
        <c:majorUnit val="10"/>
        <c:minorUnit val="5"/>
      </c:valAx>
    </c:plotArea>
    <c:legend>
      <c:legendPos val="b"/>
      <c:layout/>
      <c:overlay val="0"/>
      <c:txPr>
        <a:bodyPr/>
        <a:lstStyle/>
        <a:p>
          <a:pPr>
            <a:defRPr sz="1100"/>
          </a:pPr>
          <a:endParaRPr lang="en-US"/>
        </a:p>
      </c:txPr>
    </c:legend>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Little Lagoon</a:t>
            </a:r>
          </a:p>
        </c:rich>
      </c:tx>
      <c:layout/>
      <c:overlay val="0"/>
    </c:title>
    <c:autoTitleDeleted val="0"/>
    <c:plotArea>
      <c:layout/>
      <c:scatterChart>
        <c:scatterStyle val="smoothMarker"/>
        <c:varyColors val="0"/>
        <c:ser>
          <c:idx val="0"/>
          <c:order val="0"/>
          <c:tx>
            <c:strRef>
              <c:f>LITTLE_LAGOON_PMAX!$F$1</c:f>
              <c:strCache>
                <c:ptCount val="1"/>
                <c:pt idx="0">
                  <c:v>PMAX</c:v>
                </c:pt>
              </c:strCache>
            </c:strRef>
          </c:tx>
          <c:spPr>
            <a:ln w="22225"/>
          </c:spPr>
          <c:marker>
            <c:symbol val="none"/>
          </c:marker>
          <c:trendline>
            <c:spPr>
              <a:ln>
                <a:solidFill>
                  <a:srgbClr val="FF0000"/>
                </a:solidFill>
              </a:ln>
            </c:spPr>
            <c:trendlineType val="linear"/>
            <c:dispRSqr val="0"/>
            <c:dispEq val="0"/>
          </c:trendline>
          <c:xVal>
            <c:numRef>
              <c:f>LITTLE_LAGOON_PMAX!$E$2:$E$691</c:f>
              <c:numCache>
                <c:formatCode>0.0000</c:formatCode>
                <c:ptCount val="690"/>
                <c:pt idx="0">
                  <c:v>2000.0217</c:v>
                </c:pt>
                <c:pt idx="1">
                  <c:v>2000.0435</c:v>
                </c:pt>
                <c:pt idx="2">
                  <c:v>2000.0652</c:v>
                </c:pt>
                <c:pt idx="3">
                  <c:v>2000.087</c:v>
                </c:pt>
                <c:pt idx="4">
                  <c:v>2000.1087</c:v>
                </c:pt>
                <c:pt idx="5">
                  <c:v>2000.1303999999998</c:v>
                </c:pt>
                <c:pt idx="6">
                  <c:v>2000.1521999999998</c:v>
                </c:pt>
                <c:pt idx="7">
                  <c:v>2000.1738999999998</c:v>
                </c:pt>
                <c:pt idx="8">
                  <c:v>2000.1957</c:v>
                </c:pt>
                <c:pt idx="9">
                  <c:v>2000.2174</c:v>
                </c:pt>
                <c:pt idx="10">
                  <c:v>2000.2391</c:v>
                </c:pt>
                <c:pt idx="11">
                  <c:v>2000.2609</c:v>
                </c:pt>
                <c:pt idx="12">
                  <c:v>2000.2826</c:v>
                </c:pt>
                <c:pt idx="13">
                  <c:v>2000.3042999999998</c:v>
                </c:pt>
                <c:pt idx="14">
                  <c:v>2000.3261</c:v>
                </c:pt>
                <c:pt idx="15">
                  <c:v>2000.3478</c:v>
                </c:pt>
                <c:pt idx="16">
                  <c:v>2000.3696</c:v>
                </c:pt>
                <c:pt idx="17">
                  <c:v>2000.3912999999998</c:v>
                </c:pt>
                <c:pt idx="18">
                  <c:v>2000.413</c:v>
                </c:pt>
                <c:pt idx="19">
                  <c:v>2000.4348</c:v>
                </c:pt>
                <c:pt idx="20">
                  <c:v>2000.4565000000011</c:v>
                </c:pt>
                <c:pt idx="21">
                  <c:v>2000.4783</c:v>
                </c:pt>
                <c:pt idx="22">
                  <c:v>2000.5</c:v>
                </c:pt>
                <c:pt idx="23">
                  <c:v>2000.5217</c:v>
                </c:pt>
                <c:pt idx="24">
                  <c:v>2000.5435</c:v>
                </c:pt>
                <c:pt idx="25">
                  <c:v>2000.5652</c:v>
                </c:pt>
                <c:pt idx="26">
                  <c:v>2000.587</c:v>
                </c:pt>
                <c:pt idx="27">
                  <c:v>2000.6087</c:v>
                </c:pt>
                <c:pt idx="28">
                  <c:v>2000.6303999999998</c:v>
                </c:pt>
                <c:pt idx="29">
                  <c:v>2000.6521999999998</c:v>
                </c:pt>
                <c:pt idx="30">
                  <c:v>2000.6738999999998</c:v>
                </c:pt>
                <c:pt idx="31">
                  <c:v>2000.6957</c:v>
                </c:pt>
                <c:pt idx="32">
                  <c:v>2000.7174</c:v>
                </c:pt>
                <c:pt idx="33">
                  <c:v>2000.7391</c:v>
                </c:pt>
                <c:pt idx="34">
                  <c:v>2000.7609</c:v>
                </c:pt>
                <c:pt idx="35">
                  <c:v>2000.7826</c:v>
                </c:pt>
                <c:pt idx="36">
                  <c:v>2000.8042999999998</c:v>
                </c:pt>
                <c:pt idx="37">
                  <c:v>2000.8261</c:v>
                </c:pt>
                <c:pt idx="38">
                  <c:v>2000.8478</c:v>
                </c:pt>
                <c:pt idx="39">
                  <c:v>2000.8696</c:v>
                </c:pt>
                <c:pt idx="40">
                  <c:v>2000.8912999999998</c:v>
                </c:pt>
                <c:pt idx="41">
                  <c:v>2000.913</c:v>
                </c:pt>
                <c:pt idx="42">
                  <c:v>2000.9348</c:v>
                </c:pt>
                <c:pt idx="43">
                  <c:v>2000.9565000000011</c:v>
                </c:pt>
                <c:pt idx="44">
                  <c:v>2000.9783</c:v>
                </c:pt>
                <c:pt idx="45" formatCode="0">
                  <c:v>2001</c:v>
                </c:pt>
                <c:pt idx="46">
                  <c:v>2001.0217</c:v>
                </c:pt>
                <c:pt idx="47">
                  <c:v>2001.0435</c:v>
                </c:pt>
                <c:pt idx="48">
                  <c:v>2001.0652</c:v>
                </c:pt>
                <c:pt idx="49">
                  <c:v>2001.087</c:v>
                </c:pt>
                <c:pt idx="50">
                  <c:v>2001.1087</c:v>
                </c:pt>
                <c:pt idx="51">
                  <c:v>2001.1303999999998</c:v>
                </c:pt>
                <c:pt idx="52">
                  <c:v>2001.1521999999998</c:v>
                </c:pt>
                <c:pt idx="53">
                  <c:v>2001.1738999999998</c:v>
                </c:pt>
                <c:pt idx="54">
                  <c:v>2001.1957</c:v>
                </c:pt>
                <c:pt idx="55">
                  <c:v>2001.2174</c:v>
                </c:pt>
                <c:pt idx="56">
                  <c:v>2001.2391</c:v>
                </c:pt>
                <c:pt idx="57">
                  <c:v>2001.2609</c:v>
                </c:pt>
                <c:pt idx="58">
                  <c:v>2001.2826</c:v>
                </c:pt>
                <c:pt idx="59">
                  <c:v>2001.3042999999998</c:v>
                </c:pt>
                <c:pt idx="60">
                  <c:v>2001.3261</c:v>
                </c:pt>
                <c:pt idx="61">
                  <c:v>2001.3478</c:v>
                </c:pt>
                <c:pt idx="62">
                  <c:v>2001.3696</c:v>
                </c:pt>
                <c:pt idx="63">
                  <c:v>2001.3912999999998</c:v>
                </c:pt>
                <c:pt idx="64">
                  <c:v>2001.413</c:v>
                </c:pt>
                <c:pt idx="65">
                  <c:v>2001.4348</c:v>
                </c:pt>
                <c:pt idx="66">
                  <c:v>2001.4565000000011</c:v>
                </c:pt>
                <c:pt idx="67">
                  <c:v>2001.4783</c:v>
                </c:pt>
                <c:pt idx="68">
                  <c:v>2001.5</c:v>
                </c:pt>
                <c:pt idx="69">
                  <c:v>2001.5217</c:v>
                </c:pt>
                <c:pt idx="70">
                  <c:v>2001.5435</c:v>
                </c:pt>
                <c:pt idx="71">
                  <c:v>2001.5652</c:v>
                </c:pt>
                <c:pt idx="72">
                  <c:v>2001.587</c:v>
                </c:pt>
                <c:pt idx="73">
                  <c:v>2001.6087</c:v>
                </c:pt>
                <c:pt idx="74">
                  <c:v>2001.6303999999998</c:v>
                </c:pt>
                <c:pt idx="75">
                  <c:v>2001.6521999999998</c:v>
                </c:pt>
                <c:pt idx="76">
                  <c:v>2001.6738999999998</c:v>
                </c:pt>
                <c:pt idx="77">
                  <c:v>2001.6957</c:v>
                </c:pt>
                <c:pt idx="78">
                  <c:v>2001.7174</c:v>
                </c:pt>
                <c:pt idx="79">
                  <c:v>2001.7391</c:v>
                </c:pt>
                <c:pt idx="80">
                  <c:v>2001.7609</c:v>
                </c:pt>
                <c:pt idx="81">
                  <c:v>2001.7826</c:v>
                </c:pt>
                <c:pt idx="82">
                  <c:v>2001.8042999999998</c:v>
                </c:pt>
                <c:pt idx="83">
                  <c:v>2001.8261</c:v>
                </c:pt>
                <c:pt idx="84">
                  <c:v>2001.8478</c:v>
                </c:pt>
                <c:pt idx="85">
                  <c:v>2001.8696</c:v>
                </c:pt>
                <c:pt idx="86">
                  <c:v>2001.8912999999998</c:v>
                </c:pt>
                <c:pt idx="87">
                  <c:v>2001.913</c:v>
                </c:pt>
                <c:pt idx="88">
                  <c:v>2001.9348</c:v>
                </c:pt>
                <c:pt idx="89">
                  <c:v>2001.9565000000011</c:v>
                </c:pt>
                <c:pt idx="90">
                  <c:v>2001.9783</c:v>
                </c:pt>
                <c:pt idx="91">
                  <c:v>2002</c:v>
                </c:pt>
                <c:pt idx="92">
                  <c:v>2002.0217</c:v>
                </c:pt>
                <c:pt idx="93">
                  <c:v>2002.0435</c:v>
                </c:pt>
                <c:pt idx="94">
                  <c:v>2002.0652</c:v>
                </c:pt>
                <c:pt idx="95">
                  <c:v>2002.087</c:v>
                </c:pt>
                <c:pt idx="96">
                  <c:v>2002.1087</c:v>
                </c:pt>
                <c:pt idx="97">
                  <c:v>2002.1303999999998</c:v>
                </c:pt>
                <c:pt idx="98">
                  <c:v>2002.1521999999998</c:v>
                </c:pt>
                <c:pt idx="99">
                  <c:v>2002.1738999999998</c:v>
                </c:pt>
                <c:pt idx="100">
                  <c:v>2002.1957</c:v>
                </c:pt>
                <c:pt idx="101">
                  <c:v>2002.2174</c:v>
                </c:pt>
                <c:pt idx="102">
                  <c:v>2002.2391</c:v>
                </c:pt>
                <c:pt idx="103">
                  <c:v>2002.2609</c:v>
                </c:pt>
                <c:pt idx="104">
                  <c:v>2002.2826</c:v>
                </c:pt>
                <c:pt idx="105">
                  <c:v>2002.3042999999998</c:v>
                </c:pt>
                <c:pt idx="106">
                  <c:v>2002.3261</c:v>
                </c:pt>
                <c:pt idx="107">
                  <c:v>2002.3478</c:v>
                </c:pt>
                <c:pt idx="108">
                  <c:v>2002.3696</c:v>
                </c:pt>
                <c:pt idx="109">
                  <c:v>2002.3912999999998</c:v>
                </c:pt>
                <c:pt idx="110">
                  <c:v>2002.413</c:v>
                </c:pt>
                <c:pt idx="111">
                  <c:v>2002.4348</c:v>
                </c:pt>
                <c:pt idx="112">
                  <c:v>2002.4565000000011</c:v>
                </c:pt>
                <c:pt idx="113">
                  <c:v>2002.4783</c:v>
                </c:pt>
                <c:pt idx="114">
                  <c:v>2002.5</c:v>
                </c:pt>
                <c:pt idx="115">
                  <c:v>2002.5217</c:v>
                </c:pt>
                <c:pt idx="116">
                  <c:v>2002.5435</c:v>
                </c:pt>
                <c:pt idx="117">
                  <c:v>2002.5652</c:v>
                </c:pt>
                <c:pt idx="118">
                  <c:v>2002.587</c:v>
                </c:pt>
                <c:pt idx="119">
                  <c:v>2002.6087</c:v>
                </c:pt>
                <c:pt idx="120">
                  <c:v>2002.6303999999998</c:v>
                </c:pt>
                <c:pt idx="121">
                  <c:v>2002.6521999999998</c:v>
                </c:pt>
                <c:pt idx="122">
                  <c:v>2002.6738999999998</c:v>
                </c:pt>
                <c:pt idx="123">
                  <c:v>2002.6957</c:v>
                </c:pt>
                <c:pt idx="124">
                  <c:v>2002.7174</c:v>
                </c:pt>
                <c:pt idx="125">
                  <c:v>2002.7391</c:v>
                </c:pt>
                <c:pt idx="126">
                  <c:v>2002.7609</c:v>
                </c:pt>
                <c:pt idx="127">
                  <c:v>2002.7826</c:v>
                </c:pt>
                <c:pt idx="128">
                  <c:v>2002.8042999999998</c:v>
                </c:pt>
                <c:pt idx="129">
                  <c:v>2002.8261</c:v>
                </c:pt>
                <c:pt idx="130">
                  <c:v>2002.8478</c:v>
                </c:pt>
                <c:pt idx="131">
                  <c:v>2002.8696</c:v>
                </c:pt>
                <c:pt idx="132">
                  <c:v>2002.8912999999998</c:v>
                </c:pt>
                <c:pt idx="133">
                  <c:v>2002.913</c:v>
                </c:pt>
                <c:pt idx="134">
                  <c:v>2002.9348</c:v>
                </c:pt>
                <c:pt idx="135">
                  <c:v>2002.9565000000011</c:v>
                </c:pt>
                <c:pt idx="136">
                  <c:v>2002.9783</c:v>
                </c:pt>
                <c:pt idx="137">
                  <c:v>2003</c:v>
                </c:pt>
                <c:pt idx="138">
                  <c:v>2003.0217</c:v>
                </c:pt>
                <c:pt idx="139">
                  <c:v>2003.0435</c:v>
                </c:pt>
                <c:pt idx="140">
                  <c:v>2003.0652</c:v>
                </c:pt>
                <c:pt idx="141">
                  <c:v>2003.087</c:v>
                </c:pt>
                <c:pt idx="142">
                  <c:v>2003.1087</c:v>
                </c:pt>
                <c:pt idx="143">
                  <c:v>2003.1303999999998</c:v>
                </c:pt>
                <c:pt idx="144">
                  <c:v>2003.1521999999998</c:v>
                </c:pt>
                <c:pt idx="145">
                  <c:v>2003.1738999999998</c:v>
                </c:pt>
                <c:pt idx="146">
                  <c:v>2003.1957</c:v>
                </c:pt>
                <c:pt idx="147">
                  <c:v>2003.2174</c:v>
                </c:pt>
                <c:pt idx="148">
                  <c:v>2003.2391</c:v>
                </c:pt>
                <c:pt idx="149">
                  <c:v>2003.2609</c:v>
                </c:pt>
                <c:pt idx="150">
                  <c:v>2003.2826</c:v>
                </c:pt>
                <c:pt idx="151">
                  <c:v>2003.3042999999998</c:v>
                </c:pt>
                <c:pt idx="152">
                  <c:v>2003.3261</c:v>
                </c:pt>
                <c:pt idx="153">
                  <c:v>2003.3478</c:v>
                </c:pt>
                <c:pt idx="154">
                  <c:v>2003.3696</c:v>
                </c:pt>
                <c:pt idx="155">
                  <c:v>2003.3912999999998</c:v>
                </c:pt>
                <c:pt idx="156">
                  <c:v>2003.413</c:v>
                </c:pt>
                <c:pt idx="157">
                  <c:v>2003.4348</c:v>
                </c:pt>
                <c:pt idx="158">
                  <c:v>2003.4565000000011</c:v>
                </c:pt>
                <c:pt idx="159">
                  <c:v>2003.4783</c:v>
                </c:pt>
                <c:pt idx="160">
                  <c:v>2003.5</c:v>
                </c:pt>
                <c:pt idx="161">
                  <c:v>2003.5217</c:v>
                </c:pt>
                <c:pt idx="162">
                  <c:v>2003.5435</c:v>
                </c:pt>
                <c:pt idx="163">
                  <c:v>2003.5652</c:v>
                </c:pt>
                <c:pt idx="164">
                  <c:v>2003.587</c:v>
                </c:pt>
                <c:pt idx="165">
                  <c:v>2003.6087</c:v>
                </c:pt>
                <c:pt idx="166">
                  <c:v>2003.6303999999998</c:v>
                </c:pt>
                <c:pt idx="167">
                  <c:v>2003.6521999999998</c:v>
                </c:pt>
                <c:pt idx="168">
                  <c:v>2003.6738999999998</c:v>
                </c:pt>
                <c:pt idx="169">
                  <c:v>2003.6957</c:v>
                </c:pt>
                <c:pt idx="170">
                  <c:v>2003.7174</c:v>
                </c:pt>
                <c:pt idx="171">
                  <c:v>2003.7391</c:v>
                </c:pt>
                <c:pt idx="172">
                  <c:v>2003.7609</c:v>
                </c:pt>
                <c:pt idx="173">
                  <c:v>2003.7826</c:v>
                </c:pt>
                <c:pt idx="174">
                  <c:v>2003.8042999999998</c:v>
                </c:pt>
                <c:pt idx="175">
                  <c:v>2003.8261</c:v>
                </c:pt>
                <c:pt idx="176">
                  <c:v>2003.8478</c:v>
                </c:pt>
                <c:pt idx="177">
                  <c:v>2003.8696</c:v>
                </c:pt>
                <c:pt idx="178">
                  <c:v>2003.8912999999998</c:v>
                </c:pt>
                <c:pt idx="179">
                  <c:v>2003.913</c:v>
                </c:pt>
                <c:pt idx="180">
                  <c:v>2003.9348</c:v>
                </c:pt>
                <c:pt idx="181">
                  <c:v>2003.9565000000011</c:v>
                </c:pt>
                <c:pt idx="182">
                  <c:v>2003.9783</c:v>
                </c:pt>
                <c:pt idx="183">
                  <c:v>2004</c:v>
                </c:pt>
                <c:pt idx="184">
                  <c:v>2004.0217</c:v>
                </c:pt>
                <c:pt idx="185">
                  <c:v>2004.0435</c:v>
                </c:pt>
                <c:pt idx="186">
                  <c:v>2004.0652</c:v>
                </c:pt>
                <c:pt idx="187">
                  <c:v>2004.087</c:v>
                </c:pt>
                <c:pt idx="188">
                  <c:v>2004.1087</c:v>
                </c:pt>
                <c:pt idx="189">
                  <c:v>2004.1303999999998</c:v>
                </c:pt>
                <c:pt idx="190">
                  <c:v>2004.1521999999998</c:v>
                </c:pt>
                <c:pt idx="191">
                  <c:v>2004.1738999999998</c:v>
                </c:pt>
                <c:pt idx="192">
                  <c:v>2004.1957</c:v>
                </c:pt>
                <c:pt idx="193">
                  <c:v>2004.2174</c:v>
                </c:pt>
                <c:pt idx="194">
                  <c:v>2004.2391</c:v>
                </c:pt>
                <c:pt idx="195">
                  <c:v>2004.2609</c:v>
                </c:pt>
                <c:pt idx="196">
                  <c:v>2004.2826</c:v>
                </c:pt>
                <c:pt idx="197">
                  <c:v>2004.3042999999998</c:v>
                </c:pt>
                <c:pt idx="198">
                  <c:v>2004.3261</c:v>
                </c:pt>
                <c:pt idx="199">
                  <c:v>2004.3478</c:v>
                </c:pt>
                <c:pt idx="200">
                  <c:v>2004.3696</c:v>
                </c:pt>
                <c:pt idx="201">
                  <c:v>2004.3912999999998</c:v>
                </c:pt>
                <c:pt idx="202">
                  <c:v>2004.413</c:v>
                </c:pt>
                <c:pt idx="203">
                  <c:v>2004.4348</c:v>
                </c:pt>
                <c:pt idx="204">
                  <c:v>2004.4565000000011</c:v>
                </c:pt>
                <c:pt idx="205">
                  <c:v>2004.4783</c:v>
                </c:pt>
                <c:pt idx="206">
                  <c:v>2004.5</c:v>
                </c:pt>
                <c:pt idx="207">
                  <c:v>2004.5217</c:v>
                </c:pt>
                <c:pt idx="208">
                  <c:v>2004.5435</c:v>
                </c:pt>
                <c:pt idx="209">
                  <c:v>2004.5652</c:v>
                </c:pt>
                <c:pt idx="210">
                  <c:v>2004.587</c:v>
                </c:pt>
                <c:pt idx="211">
                  <c:v>2004.6087</c:v>
                </c:pt>
                <c:pt idx="212">
                  <c:v>2004.6303999999998</c:v>
                </c:pt>
                <c:pt idx="213">
                  <c:v>2004.6521999999998</c:v>
                </c:pt>
                <c:pt idx="214">
                  <c:v>2004.6738999999998</c:v>
                </c:pt>
                <c:pt idx="215">
                  <c:v>2004.6957</c:v>
                </c:pt>
                <c:pt idx="216">
                  <c:v>2004.7174</c:v>
                </c:pt>
                <c:pt idx="217">
                  <c:v>2004.7391</c:v>
                </c:pt>
                <c:pt idx="218">
                  <c:v>2004.7609</c:v>
                </c:pt>
                <c:pt idx="219">
                  <c:v>2004.7826</c:v>
                </c:pt>
                <c:pt idx="220">
                  <c:v>2004.8042999999998</c:v>
                </c:pt>
                <c:pt idx="221">
                  <c:v>2004.8261</c:v>
                </c:pt>
                <c:pt idx="222">
                  <c:v>2004.8478</c:v>
                </c:pt>
                <c:pt idx="223">
                  <c:v>2004.8696</c:v>
                </c:pt>
                <c:pt idx="224">
                  <c:v>2004.8912999999998</c:v>
                </c:pt>
                <c:pt idx="225">
                  <c:v>2004.913</c:v>
                </c:pt>
                <c:pt idx="226">
                  <c:v>2004.9348</c:v>
                </c:pt>
                <c:pt idx="227">
                  <c:v>2004.9565000000011</c:v>
                </c:pt>
                <c:pt idx="228">
                  <c:v>2004.9783</c:v>
                </c:pt>
                <c:pt idx="229">
                  <c:v>2005</c:v>
                </c:pt>
                <c:pt idx="230">
                  <c:v>2005.0217</c:v>
                </c:pt>
                <c:pt idx="231">
                  <c:v>2005.0435</c:v>
                </c:pt>
                <c:pt idx="232">
                  <c:v>2005.0652</c:v>
                </c:pt>
                <c:pt idx="233">
                  <c:v>2005.087</c:v>
                </c:pt>
                <c:pt idx="234">
                  <c:v>2005.1087</c:v>
                </c:pt>
                <c:pt idx="235">
                  <c:v>2005.1303999999998</c:v>
                </c:pt>
                <c:pt idx="236">
                  <c:v>2005.1521999999998</c:v>
                </c:pt>
                <c:pt idx="237">
                  <c:v>2005.1738999999998</c:v>
                </c:pt>
                <c:pt idx="238">
                  <c:v>2005.1957</c:v>
                </c:pt>
                <c:pt idx="239">
                  <c:v>2005.2174</c:v>
                </c:pt>
                <c:pt idx="240">
                  <c:v>2005.2391</c:v>
                </c:pt>
                <c:pt idx="241">
                  <c:v>2005.2609</c:v>
                </c:pt>
                <c:pt idx="242">
                  <c:v>2005.2826</c:v>
                </c:pt>
                <c:pt idx="243">
                  <c:v>2005.3042999999998</c:v>
                </c:pt>
                <c:pt idx="244">
                  <c:v>2005.3261</c:v>
                </c:pt>
                <c:pt idx="245">
                  <c:v>2005.3478</c:v>
                </c:pt>
                <c:pt idx="246">
                  <c:v>2005.3696</c:v>
                </c:pt>
                <c:pt idx="247">
                  <c:v>2005.3912999999998</c:v>
                </c:pt>
                <c:pt idx="248">
                  <c:v>2005.413</c:v>
                </c:pt>
                <c:pt idx="249">
                  <c:v>2005.4348</c:v>
                </c:pt>
                <c:pt idx="250">
                  <c:v>2005.4565000000011</c:v>
                </c:pt>
                <c:pt idx="251">
                  <c:v>2005.4783</c:v>
                </c:pt>
                <c:pt idx="252">
                  <c:v>2005.5</c:v>
                </c:pt>
                <c:pt idx="253">
                  <c:v>2005.5217</c:v>
                </c:pt>
                <c:pt idx="254">
                  <c:v>2005.5435</c:v>
                </c:pt>
                <c:pt idx="255">
                  <c:v>2005.5652</c:v>
                </c:pt>
                <c:pt idx="256">
                  <c:v>2005.587</c:v>
                </c:pt>
                <c:pt idx="257">
                  <c:v>2005.6087</c:v>
                </c:pt>
                <c:pt idx="258">
                  <c:v>2005.6303999999998</c:v>
                </c:pt>
                <c:pt idx="259">
                  <c:v>2005.6521999999998</c:v>
                </c:pt>
                <c:pt idx="260">
                  <c:v>2005.6738999999998</c:v>
                </c:pt>
                <c:pt idx="261">
                  <c:v>2005.6957</c:v>
                </c:pt>
                <c:pt idx="262">
                  <c:v>2005.7174</c:v>
                </c:pt>
                <c:pt idx="263">
                  <c:v>2005.7391</c:v>
                </c:pt>
                <c:pt idx="264">
                  <c:v>2005.7609</c:v>
                </c:pt>
                <c:pt idx="265">
                  <c:v>2005.7826</c:v>
                </c:pt>
                <c:pt idx="266">
                  <c:v>2005.8042999999998</c:v>
                </c:pt>
                <c:pt idx="267">
                  <c:v>2005.8261</c:v>
                </c:pt>
                <c:pt idx="268">
                  <c:v>2005.8478</c:v>
                </c:pt>
                <c:pt idx="269">
                  <c:v>2005.8696</c:v>
                </c:pt>
                <c:pt idx="270">
                  <c:v>2005.8912999999998</c:v>
                </c:pt>
                <c:pt idx="271">
                  <c:v>2005.913</c:v>
                </c:pt>
                <c:pt idx="272">
                  <c:v>2005.9348</c:v>
                </c:pt>
                <c:pt idx="273">
                  <c:v>2005.9565000000011</c:v>
                </c:pt>
                <c:pt idx="274">
                  <c:v>2005.9783</c:v>
                </c:pt>
                <c:pt idx="275">
                  <c:v>2006</c:v>
                </c:pt>
                <c:pt idx="276">
                  <c:v>2006.0217</c:v>
                </c:pt>
                <c:pt idx="277">
                  <c:v>2006.0435</c:v>
                </c:pt>
                <c:pt idx="278">
                  <c:v>2006.0652</c:v>
                </c:pt>
                <c:pt idx="279">
                  <c:v>2006.087</c:v>
                </c:pt>
                <c:pt idx="280">
                  <c:v>2006.1087</c:v>
                </c:pt>
                <c:pt idx="281">
                  <c:v>2006.1303999999998</c:v>
                </c:pt>
                <c:pt idx="282">
                  <c:v>2006.1521999999998</c:v>
                </c:pt>
                <c:pt idx="283">
                  <c:v>2006.1738999999998</c:v>
                </c:pt>
                <c:pt idx="284">
                  <c:v>2006.1957</c:v>
                </c:pt>
                <c:pt idx="285">
                  <c:v>2006.2174</c:v>
                </c:pt>
                <c:pt idx="286">
                  <c:v>2006.2391</c:v>
                </c:pt>
                <c:pt idx="287">
                  <c:v>2006.2609</c:v>
                </c:pt>
                <c:pt idx="288">
                  <c:v>2006.2826</c:v>
                </c:pt>
                <c:pt idx="289">
                  <c:v>2006.3042999999998</c:v>
                </c:pt>
                <c:pt idx="290">
                  <c:v>2006.3261</c:v>
                </c:pt>
                <c:pt idx="291">
                  <c:v>2006.3478</c:v>
                </c:pt>
                <c:pt idx="292">
                  <c:v>2006.3696</c:v>
                </c:pt>
                <c:pt idx="293">
                  <c:v>2006.3912999999998</c:v>
                </c:pt>
                <c:pt idx="294">
                  <c:v>2006.413</c:v>
                </c:pt>
                <c:pt idx="295">
                  <c:v>2006.4348</c:v>
                </c:pt>
                <c:pt idx="296">
                  <c:v>2006.4565000000011</c:v>
                </c:pt>
                <c:pt idx="297">
                  <c:v>2006.4783</c:v>
                </c:pt>
                <c:pt idx="298">
                  <c:v>2006.5</c:v>
                </c:pt>
                <c:pt idx="299">
                  <c:v>2006.5217</c:v>
                </c:pt>
                <c:pt idx="300">
                  <c:v>2006.5435</c:v>
                </c:pt>
                <c:pt idx="301">
                  <c:v>2006.5652</c:v>
                </c:pt>
                <c:pt idx="302">
                  <c:v>2006.587</c:v>
                </c:pt>
                <c:pt idx="303">
                  <c:v>2006.6087</c:v>
                </c:pt>
                <c:pt idx="304">
                  <c:v>2006.6303999999998</c:v>
                </c:pt>
                <c:pt idx="305">
                  <c:v>2006.6521999999998</c:v>
                </c:pt>
                <c:pt idx="306">
                  <c:v>2006.6738999999998</c:v>
                </c:pt>
                <c:pt idx="307">
                  <c:v>2006.6957</c:v>
                </c:pt>
                <c:pt idx="308">
                  <c:v>2006.7174</c:v>
                </c:pt>
                <c:pt idx="309">
                  <c:v>2006.7391</c:v>
                </c:pt>
                <c:pt idx="310">
                  <c:v>2006.7609</c:v>
                </c:pt>
                <c:pt idx="311">
                  <c:v>2006.7826</c:v>
                </c:pt>
                <c:pt idx="312">
                  <c:v>2006.8042999999998</c:v>
                </c:pt>
                <c:pt idx="313">
                  <c:v>2006.8261</c:v>
                </c:pt>
                <c:pt idx="314">
                  <c:v>2006.8478</c:v>
                </c:pt>
                <c:pt idx="315">
                  <c:v>2006.8696</c:v>
                </c:pt>
                <c:pt idx="316">
                  <c:v>2006.8912999999998</c:v>
                </c:pt>
                <c:pt idx="317">
                  <c:v>2006.913</c:v>
                </c:pt>
                <c:pt idx="318">
                  <c:v>2006.9348</c:v>
                </c:pt>
                <c:pt idx="319">
                  <c:v>2006.9565000000011</c:v>
                </c:pt>
                <c:pt idx="320">
                  <c:v>2006.9783</c:v>
                </c:pt>
                <c:pt idx="321">
                  <c:v>2007</c:v>
                </c:pt>
                <c:pt idx="322">
                  <c:v>2007.0217</c:v>
                </c:pt>
                <c:pt idx="323">
                  <c:v>2007.0435</c:v>
                </c:pt>
                <c:pt idx="324">
                  <c:v>2007.0652</c:v>
                </c:pt>
                <c:pt idx="325">
                  <c:v>2007.087</c:v>
                </c:pt>
                <c:pt idx="326">
                  <c:v>2007.1087</c:v>
                </c:pt>
                <c:pt idx="327">
                  <c:v>2007.1303999999998</c:v>
                </c:pt>
                <c:pt idx="328">
                  <c:v>2007.1521999999998</c:v>
                </c:pt>
                <c:pt idx="329">
                  <c:v>2007.1738999999998</c:v>
                </c:pt>
                <c:pt idx="330">
                  <c:v>2007.1957</c:v>
                </c:pt>
                <c:pt idx="331">
                  <c:v>2007.2174</c:v>
                </c:pt>
                <c:pt idx="332">
                  <c:v>2007.2391</c:v>
                </c:pt>
                <c:pt idx="333">
                  <c:v>2007.2609</c:v>
                </c:pt>
                <c:pt idx="334">
                  <c:v>2007.2826</c:v>
                </c:pt>
                <c:pt idx="335">
                  <c:v>2007.3042999999998</c:v>
                </c:pt>
                <c:pt idx="336">
                  <c:v>2007.3261</c:v>
                </c:pt>
                <c:pt idx="337">
                  <c:v>2007.3478</c:v>
                </c:pt>
                <c:pt idx="338">
                  <c:v>2007.3696</c:v>
                </c:pt>
                <c:pt idx="339">
                  <c:v>2007.3912999999998</c:v>
                </c:pt>
                <c:pt idx="340">
                  <c:v>2007.413</c:v>
                </c:pt>
                <c:pt idx="341">
                  <c:v>2007.4348</c:v>
                </c:pt>
                <c:pt idx="342">
                  <c:v>2007.4565000000011</c:v>
                </c:pt>
                <c:pt idx="343">
                  <c:v>2007.4783</c:v>
                </c:pt>
                <c:pt idx="344">
                  <c:v>2007.5</c:v>
                </c:pt>
                <c:pt idx="345">
                  <c:v>2007.5217</c:v>
                </c:pt>
                <c:pt idx="346">
                  <c:v>2007.5435</c:v>
                </c:pt>
                <c:pt idx="347">
                  <c:v>2007.5652</c:v>
                </c:pt>
                <c:pt idx="348">
                  <c:v>2007.587</c:v>
                </c:pt>
                <c:pt idx="349">
                  <c:v>2007.6087</c:v>
                </c:pt>
                <c:pt idx="350">
                  <c:v>2007.6303999999998</c:v>
                </c:pt>
                <c:pt idx="351">
                  <c:v>2007.6521999999998</c:v>
                </c:pt>
                <c:pt idx="352">
                  <c:v>2007.6738999999998</c:v>
                </c:pt>
                <c:pt idx="353">
                  <c:v>2007.6957</c:v>
                </c:pt>
                <c:pt idx="354">
                  <c:v>2007.7174</c:v>
                </c:pt>
                <c:pt idx="355">
                  <c:v>2007.7391</c:v>
                </c:pt>
                <c:pt idx="356">
                  <c:v>2007.7609</c:v>
                </c:pt>
                <c:pt idx="357">
                  <c:v>2007.7826</c:v>
                </c:pt>
                <c:pt idx="358">
                  <c:v>2007.8042999999998</c:v>
                </c:pt>
                <c:pt idx="359">
                  <c:v>2007.8261</c:v>
                </c:pt>
                <c:pt idx="360">
                  <c:v>2007.8478</c:v>
                </c:pt>
                <c:pt idx="361">
                  <c:v>2007.8696</c:v>
                </c:pt>
                <c:pt idx="362">
                  <c:v>2007.8912999999998</c:v>
                </c:pt>
                <c:pt idx="363">
                  <c:v>2007.913</c:v>
                </c:pt>
                <c:pt idx="364">
                  <c:v>2007.9348</c:v>
                </c:pt>
                <c:pt idx="365">
                  <c:v>2007.9565000000011</c:v>
                </c:pt>
                <c:pt idx="366">
                  <c:v>2007.9783</c:v>
                </c:pt>
                <c:pt idx="367">
                  <c:v>2008</c:v>
                </c:pt>
                <c:pt idx="368">
                  <c:v>2008.0217</c:v>
                </c:pt>
                <c:pt idx="369">
                  <c:v>2008.0435</c:v>
                </c:pt>
                <c:pt idx="370">
                  <c:v>2008.0652</c:v>
                </c:pt>
                <c:pt idx="371">
                  <c:v>2008.087</c:v>
                </c:pt>
                <c:pt idx="372">
                  <c:v>2008.1087</c:v>
                </c:pt>
                <c:pt idx="373">
                  <c:v>2008.1303999999998</c:v>
                </c:pt>
                <c:pt idx="374">
                  <c:v>2008.1521999999998</c:v>
                </c:pt>
                <c:pt idx="375">
                  <c:v>2008.1738999999998</c:v>
                </c:pt>
                <c:pt idx="376">
                  <c:v>2008.1957</c:v>
                </c:pt>
                <c:pt idx="377">
                  <c:v>2008.2174</c:v>
                </c:pt>
                <c:pt idx="378">
                  <c:v>2008.2391</c:v>
                </c:pt>
                <c:pt idx="379">
                  <c:v>2008.2609</c:v>
                </c:pt>
                <c:pt idx="380">
                  <c:v>2008.2826</c:v>
                </c:pt>
                <c:pt idx="381">
                  <c:v>2008.3042999999998</c:v>
                </c:pt>
                <c:pt idx="382">
                  <c:v>2008.3261</c:v>
                </c:pt>
                <c:pt idx="383">
                  <c:v>2008.3478</c:v>
                </c:pt>
                <c:pt idx="384">
                  <c:v>2008.3696</c:v>
                </c:pt>
                <c:pt idx="385">
                  <c:v>2008.3912999999998</c:v>
                </c:pt>
                <c:pt idx="386">
                  <c:v>2008.413</c:v>
                </c:pt>
                <c:pt idx="387">
                  <c:v>2008.4348</c:v>
                </c:pt>
                <c:pt idx="388">
                  <c:v>2008.4565000000011</c:v>
                </c:pt>
                <c:pt idx="389">
                  <c:v>2008.4783</c:v>
                </c:pt>
                <c:pt idx="390">
                  <c:v>2008.5</c:v>
                </c:pt>
                <c:pt idx="391">
                  <c:v>2008.5217</c:v>
                </c:pt>
                <c:pt idx="392">
                  <c:v>2008.5435</c:v>
                </c:pt>
                <c:pt idx="393">
                  <c:v>2008.5652</c:v>
                </c:pt>
                <c:pt idx="394">
                  <c:v>2008.587</c:v>
                </c:pt>
                <c:pt idx="395">
                  <c:v>2008.6087</c:v>
                </c:pt>
                <c:pt idx="396">
                  <c:v>2008.6303999999998</c:v>
                </c:pt>
                <c:pt idx="397">
                  <c:v>2008.6521999999998</c:v>
                </c:pt>
                <c:pt idx="398">
                  <c:v>2008.6738999999998</c:v>
                </c:pt>
                <c:pt idx="399">
                  <c:v>2008.6957</c:v>
                </c:pt>
                <c:pt idx="400">
                  <c:v>2008.7174</c:v>
                </c:pt>
                <c:pt idx="401">
                  <c:v>2008.7391</c:v>
                </c:pt>
                <c:pt idx="402">
                  <c:v>2008.7609</c:v>
                </c:pt>
                <c:pt idx="403">
                  <c:v>2008.7826</c:v>
                </c:pt>
                <c:pt idx="404">
                  <c:v>2008.8042999999998</c:v>
                </c:pt>
                <c:pt idx="405">
                  <c:v>2008.8261</c:v>
                </c:pt>
                <c:pt idx="406">
                  <c:v>2008.8478</c:v>
                </c:pt>
                <c:pt idx="407">
                  <c:v>2008.8696</c:v>
                </c:pt>
                <c:pt idx="408">
                  <c:v>2008.8912999999998</c:v>
                </c:pt>
                <c:pt idx="409">
                  <c:v>2008.913</c:v>
                </c:pt>
                <c:pt idx="410">
                  <c:v>2008.9348</c:v>
                </c:pt>
                <c:pt idx="411">
                  <c:v>2008.9565000000011</c:v>
                </c:pt>
                <c:pt idx="412">
                  <c:v>2008.9783</c:v>
                </c:pt>
                <c:pt idx="413">
                  <c:v>2009</c:v>
                </c:pt>
                <c:pt idx="414">
                  <c:v>2009.0217</c:v>
                </c:pt>
                <c:pt idx="415">
                  <c:v>2009.0435</c:v>
                </c:pt>
                <c:pt idx="416">
                  <c:v>2009.0652</c:v>
                </c:pt>
                <c:pt idx="417">
                  <c:v>2009.087</c:v>
                </c:pt>
                <c:pt idx="418">
                  <c:v>2009.1087</c:v>
                </c:pt>
                <c:pt idx="419">
                  <c:v>2009.1303999999998</c:v>
                </c:pt>
                <c:pt idx="420">
                  <c:v>2009.1521999999998</c:v>
                </c:pt>
                <c:pt idx="421">
                  <c:v>2009.1738999999998</c:v>
                </c:pt>
                <c:pt idx="422">
                  <c:v>2009.1957</c:v>
                </c:pt>
                <c:pt idx="423">
                  <c:v>2009.2174</c:v>
                </c:pt>
                <c:pt idx="424">
                  <c:v>2009.2391</c:v>
                </c:pt>
                <c:pt idx="425">
                  <c:v>2009.2609</c:v>
                </c:pt>
                <c:pt idx="426">
                  <c:v>2009.2826</c:v>
                </c:pt>
                <c:pt idx="427">
                  <c:v>2009.3042999999998</c:v>
                </c:pt>
                <c:pt idx="428">
                  <c:v>2009.3261</c:v>
                </c:pt>
                <c:pt idx="429">
                  <c:v>2009.3478</c:v>
                </c:pt>
                <c:pt idx="430">
                  <c:v>2009.3696</c:v>
                </c:pt>
                <c:pt idx="431">
                  <c:v>2009.3912999999998</c:v>
                </c:pt>
                <c:pt idx="432">
                  <c:v>2009.413</c:v>
                </c:pt>
                <c:pt idx="433">
                  <c:v>2009.4348</c:v>
                </c:pt>
                <c:pt idx="434">
                  <c:v>2009.4565000000011</c:v>
                </c:pt>
                <c:pt idx="435">
                  <c:v>2009.4783</c:v>
                </c:pt>
                <c:pt idx="436">
                  <c:v>2009.5</c:v>
                </c:pt>
                <c:pt idx="437">
                  <c:v>2009.5217</c:v>
                </c:pt>
                <c:pt idx="438">
                  <c:v>2009.5435</c:v>
                </c:pt>
                <c:pt idx="439">
                  <c:v>2009.5652</c:v>
                </c:pt>
                <c:pt idx="440">
                  <c:v>2009.587</c:v>
                </c:pt>
                <c:pt idx="441">
                  <c:v>2009.6087</c:v>
                </c:pt>
                <c:pt idx="442">
                  <c:v>2009.6303999999998</c:v>
                </c:pt>
                <c:pt idx="443">
                  <c:v>2009.6521999999998</c:v>
                </c:pt>
                <c:pt idx="444">
                  <c:v>2009.6738999999998</c:v>
                </c:pt>
                <c:pt idx="445">
                  <c:v>2009.6957</c:v>
                </c:pt>
                <c:pt idx="446">
                  <c:v>2009.7174</c:v>
                </c:pt>
                <c:pt idx="447">
                  <c:v>2009.7391</c:v>
                </c:pt>
                <c:pt idx="448">
                  <c:v>2009.7609</c:v>
                </c:pt>
                <c:pt idx="449">
                  <c:v>2009.7826</c:v>
                </c:pt>
                <c:pt idx="450">
                  <c:v>2009.8042999999998</c:v>
                </c:pt>
                <c:pt idx="451">
                  <c:v>2009.8261</c:v>
                </c:pt>
                <c:pt idx="452">
                  <c:v>2009.8478</c:v>
                </c:pt>
                <c:pt idx="453">
                  <c:v>2009.8696</c:v>
                </c:pt>
                <c:pt idx="454">
                  <c:v>2009.8912999999998</c:v>
                </c:pt>
                <c:pt idx="455">
                  <c:v>2009.913</c:v>
                </c:pt>
                <c:pt idx="456">
                  <c:v>2009.9348</c:v>
                </c:pt>
                <c:pt idx="457">
                  <c:v>2009.9565000000011</c:v>
                </c:pt>
                <c:pt idx="458">
                  <c:v>2009.9783</c:v>
                </c:pt>
                <c:pt idx="459">
                  <c:v>2010</c:v>
                </c:pt>
                <c:pt idx="460">
                  <c:v>2010.0217</c:v>
                </c:pt>
                <c:pt idx="461">
                  <c:v>2010.0435</c:v>
                </c:pt>
                <c:pt idx="462">
                  <c:v>2010.0652</c:v>
                </c:pt>
                <c:pt idx="463">
                  <c:v>2010.087</c:v>
                </c:pt>
                <c:pt idx="464">
                  <c:v>2010.1087</c:v>
                </c:pt>
                <c:pt idx="465">
                  <c:v>2010.1303999999998</c:v>
                </c:pt>
                <c:pt idx="466">
                  <c:v>2010.1521999999998</c:v>
                </c:pt>
                <c:pt idx="467">
                  <c:v>2010.1738999999998</c:v>
                </c:pt>
                <c:pt idx="468">
                  <c:v>2010.1957</c:v>
                </c:pt>
                <c:pt idx="469">
                  <c:v>2010.2174</c:v>
                </c:pt>
                <c:pt idx="470">
                  <c:v>2010.2391</c:v>
                </c:pt>
                <c:pt idx="471">
                  <c:v>2010.2609</c:v>
                </c:pt>
                <c:pt idx="472">
                  <c:v>2010.2826</c:v>
                </c:pt>
                <c:pt idx="473">
                  <c:v>2010.3042999999998</c:v>
                </c:pt>
                <c:pt idx="474">
                  <c:v>2010.3261</c:v>
                </c:pt>
                <c:pt idx="475">
                  <c:v>2010.3478</c:v>
                </c:pt>
                <c:pt idx="476">
                  <c:v>2010.3696</c:v>
                </c:pt>
                <c:pt idx="477">
                  <c:v>2010.3912999999998</c:v>
                </c:pt>
                <c:pt idx="478">
                  <c:v>2010.413</c:v>
                </c:pt>
                <c:pt idx="479">
                  <c:v>2010.4348</c:v>
                </c:pt>
                <c:pt idx="480">
                  <c:v>2010.4565000000011</c:v>
                </c:pt>
                <c:pt idx="481">
                  <c:v>2010.4783</c:v>
                </c:pt>
                <c:pt idx="482">
                  <c:v>2010.5</c:v>
                </c:pt>
                <c:pt idx="483">
                  <c:v>2010.5217</c:v>
                </c:pt>
                <c:pt idx="484">
                  <c:v>2010.5435</c:v>
                </c:pt>
                <c:pt idx="485">
                  <c:v>2010.5652</c:v>
                </c:pt>
                <c:pt idx="486">
                  <c:v>2010.587</c:v>
                </c:pt>
                <c:pt idx="487">
                  <c:v>2010.6087</c:v>
                </c:pt>
                <c:pt idx="488">
                  <c:v>2010.6303999999998</c:v>
                </c:pt>
                <c:pt idx="489">
                  <c:v>2010.6521999999998</c:v>
                </c:pt>
                <c:pt idx="490">
                  <c:v>2010.6738999999998</c:v>
                </c:pt>
                <c:pt idx="491">
                  <c:v>2010.6957</c:v>
                </c:pt>
                <c:pt idx="492">
                  <c:v>2010.7174</c:v>
                </c:pt>
                <c:pt idx="493">
                  <c:v>2010.7391</c:v>
                </c:pt>
                <c:pt idx="494">
                  <c:v>2010.7609</c:v>
                </c:pt>
                <c:pt idx="495">
                  <c:v>2010.7826</c:v>
                </c:pt>
                <c:pt idx="496">
                  <c:v>2010.8042999999998</c:v>
                </c:pt>
                <c:pt idx="497">
                  <c:v>2010.8261</c:v>
                </c:pt>
                <c:pt idx="498">
                  <c:v>2010.8478</c:v>
                </c:pt>
                <c:pt idx="499">
                  <c:v>2010.8696</c:v>
                </c:pt>
                <c:pt idx="500">
                  <c:v>2010.8912999999998</c:v>
                </c:pt>
                <c:pt idx="501">
                  <c:v>2010.913</c:v>
                </c:pt>
                <c:pt idx="502">
                  <c:v>2010.9348</c:v>
                </c:pt>
                <c:pt idx="503">
                  <c:v>2010.9565000000011</c:v>
                </c:pt>
                <c:pt idx="504">
                  <c:v>2010.9783</c:v>
                </c:pt>
                <c:pt idx="505">
                  <c:v>2011</c:v>
                </c:pt>
                <c:pt idx="506">
                  <c:v>2011.0217</c:v>
                </c:pt>
                <c:pt idx="507">
                  <c:v>2011.0435</c:v>
                </c:pt>
                <c:pt idx="508">
                  <c:v>2011.0652</c:v>
                </c:pt>
                <c:pt idx="509">
                  <c:v>2011.087</c:v>
                </c:pt>
                <c:pt idx="510">
                  <c:v>2011.1087</c:v>
                </c:pt>
                <c:pt idx="511">
                  <c:v>2011.1303999999998</c:v>
                </c:pt>
                <c:pt idx="512">
                  <c:v>2011.1521999999998</c:v>
                </c:pt>
                <c:pt idx="513">
                  <c:v>2011.1738999999998</c:v>
                </c:pt>
                <c:pt idx="514">
                  <c:v>2011.1957</c:v>
                </c:pt>
                <c:pt idx="515">
                  <c:v>2011.2174</c:v>
                </c:pt>
                <c:pt idx="516">
                  <c:v>2011.2391</c:v>
                </c:pt>
                <c:pt idx="517">
                  <c:v>2011.2609</c:v>
                </c:pt>
                <c:pt idx="518">
                  <c:v>2011.2826</c:v>
                </c:pt>
                <c:pt idx="519">
                  <c:v>2011.3042999999998</c:v>
                </c:pt>
                <c:pt idx="520">
                  <c:v>2011.3261</c:v>
                </c:pt>
                <c:pt idx="521">
                  <c:v>2011.3478</c:v>
                </c:pt>
                <c:pt idx="522">
                  <c:v>2011.3696</c:v>
                </c:pt>
                <c:pt idx="523">
                  <c:v>2011.3912999999998</c:v>
                </c:pt>
                <c:pt idx="524">
                  <c:v>2011.413</c:v>
                </c:pt>
                <c:pt idx="525">
                  <c:v>2011.4348</c:v>
                </c:pt>
                <c:pt idx="526">
                  <c:v>2011.4565000000011</c:v>
                </c:pt>
                <c:pt idx="527">
                  <c:v>2011.4783</c:v>
                </c:pt>
                <c:pt idx="528">
                  <c:v>2011.5</c:v>
                </c:pt>
                <c:pt idx="529">
                  <c:v>2011.5217</c:v>
                </c:pt>
                <c:pt idx="530">
                  <c:v>2011.5435</c:v>
                </c:pt>
                <c:pt idx="531">
                  <c:v>2011.5652</c:v>
                </c:pt>
                <c:pt idx="532">
                  <c:v>2011.587</c:v>
                </c:pt>
                <c:pt idx="533">
                  <c:v>2011.6087</c:v>
                </c:pt>
                <c:pt idx="534">
                  <c:v>2011.6303999999998</c:v>
                </c:pt>
                <c:pt idx="535">
                  <c:v>2011.6521999999998</c:v>
                </c:pt>
                <c:pt idx="536">
                  <c:v>2011.6738999999998</c:v>
                </c:pt>
                <c:pt idx="537">
                  <c:v>2011.6957</c:v>
                </c:pt>
                <c:pt idx="538">
                  <c:v>2011.7174</c:v>
                </c:pt>
                <c:pt idx="539">
                  <c:v>2011.7391</c:v>
                </c:pt>
                <c:pt idx="540">
                  <c:v>2011.7609</c:v>
                </c:pt>
                <c:pt idx="541">
                  <c:v>2011.7826</c:v>
                </c:pt>
                <c:pt idx="542">
                  <c:v>2011.8042999999998</c:v>
                </c:pt>
                <c:pt idx="543">
                  <c:v>2011.8261</c:v>
                </c:pt>
                <c:pt idx="544">
                  <c:v>2011.8478</c:v>
                </c:pt>
                <c:pt idx="545">
                  <c:v>2011.8696</c:v>
                </c:pt>
                <c:pt idx="546">
                  <c:v>2011.8912999999998</c:v>
                </c:pt>
                <c:pt idx="547">
                  <c:v>2011.913</c:v>
                </c:pt>
                <c:pt idx="548">
                  <c:v>2011.9348</c:v>
                </c:pt>
                <c:pt idx="549">
                  <c:v>2011.9565000000011</c:v>
                </c:pt>
                <c:pt idx="550">
                  <c:v>2011.9783</c:v>
                </c:pt>
                <c:pt idx="551">
                  <c:v>2012</c:v>
                </c:pt>
                <c:pt idx="552">
                  <c:v>2012.0217</c:v>
                </c:pt>
                <c:pt idx="553">
                  <c:v>2012.0435</c:v>
                </c:pt>
                <c:pt idx="554">
                  <c:v>2012.0652</c:v>
                </c:pt>
                <c:pt idx="555">
                  <c:v>2012.087</c:v>
                </c:pt>
                <c:pt idx="556">
                  <c:v>2012.1087</c:v>
                </c:pt>
                <c:pt idx="557">
                  <c:v>2012.1303999999998</c:v>
                </c:pt>
                <c:pt idx="558">
                  <c:v>2012.1521999999998</c:v>
                </c:pt>
                <c:pt idx="559">
                  <c:v>2012.1738999999998</c:v>
                </c:pt>
                <c:pt idx="560">
                  <c:v>2012.1957</c:v>
                </c:pt>
                <c:pt idx="561">
                  <c:v>2012.2174</c:v>
                </c:pt>
                <c:pt idx="562">
                  <c:v>2012.2391</c:v>
                </c:pt>
                <c:pt idx="563">
                  <c:v>2012.2609</c:v>
                </c:pt>
                <c:pt idx="564">
                  <c:v>2012.2826</c:v>
                </c:pt>
                <c:pt idx="565">
                  <c:v>2012.3042999999998</c:v>
                </c:pt>
                <c:pt idx="566">
                  <c:v>2012.3261</c:v>
                </c:pt>
                <c:pt idx="567">
                  <c:v>2012.3478</c:v>
                </c:pt>
                <c:pt idx="568">
                  <c:v>2012.3696</c:v>
                </c:pt>
                <c:pt idx="569">
                  <c:v>2012.3912999999998</c:v>
                </c:pt>
                <c:pt idx="570">
                  <c:v>2012.413</c:v>
                </c:pt>
                <c:pt idx="571">
                  <c:v>2012.4348</c:v>
                </c:pt>
                <c:pt idx="572">
                  <c:v>2012.4565000000011</c:v>
                </c:pt>
                <c:pt idx="573">
                  <c:v>2012.4783</c:v>
                </c:pt>
                <c:pt idx="574">
                  <c:v>2012.5</c:v>
                </c:pt>
                <c:pt idx="575">
                  <c:v>2012.5217</c:v>
                </c:pt>
                <c:pt idx="576">
                  <c:v>2012.5435</c:v>
                </c:pt>
                <c:pt idx="577">
                  <c:v>2012.5652</c:v>
                </c:pt>
                <c:pt idx="578">
                  <c:v>2012.587</c:v>
                </c:pt>
                <c:pt idx="579">
                  <c:v>2012.6087</c:v>
                </c:pt>
                <c:pt idx="580">
                  <c:v>2012.6303999999998</c:v>
                </c:pt>
                <c:pt idx="581">
                  <c:v>2012.6521999999998</c:v>
                </c:pt>
                <c:pt idx="582">
                  <c:v>2012.6738999999998</c:v>
                </c:pt>
                <c:pt idx="583">
                  <c:v>2012.6957</c:v>
                </c:pt>
                <c:pt idx="584">
                  <c:v>2012.7174</c:v>
                </c:pt>
                <c:pt idx="585">
                  <c:v>2012.7391</c:v>
                </c:pt>
                <c:pt idx="586">
                  <c:v>2012.7609</c:v>
                </c:pt>
                <c:pt idx="587">
                  <c:v>2012.7826</c:v>
                </c:pt>
                <c:pt idx="588">
                  <c:v>2012.8042999999998</c:v>
                </c:pt>
                <c:pt idx="589">
                  <c:v>2012.8261</c:v>
                </c:pt>
                <c:pt idx="590">
                  <c:v>2012.8478</c:v>
                </c:pt>
                <c:pt idx="591">
                  <c:v>2012.8696</c:v>
                </c:pt>
                <c:pt idx="592">
                  <c:v>2012.8912999999998</c:v>
                </c:pt>
                <c:pt idx="593">
                  <c:v>2012.913</c:v>
                </c:pt>
                <c:pt idx="594">
                  <c:v>2012.9348</c:v>
                </c:pt>
                <c:pt idx="595">
                  <c:v>2012.9565000000011</c:v>
                </c:pt>
                <c:pt idx="596">
                  <c:v>2012.9783</c:v>
                </c:pt>
                <c:pt idx="597">
                  <c:v>2013</c:v>
                </c:pt>
                <c:pt idx="598">
                  <c:v>2013.0217</c:v>
                </c:pt>
                <c:pt idx="599">
                  <c:v>2013.0435</c:v>
                </c:pt>
                <c:pt idx="600">
                  <c:v>2013.0652</c:v>
                </c:pt>
                <c:pt idx="601">
                  <c:v>2013.087</c:v>
                </c:pt>
                <c:pt idx="602">
                  <c:v>2013.1087</c:v>
                </c:pt>
                <c:pt idx="603">
                  <c:v>2013.1303999999998</c:v>
                </c:pt>
                <c:pt idx="604">
                  <c:v>2013.1521999999998</c:v>
                </c:pt>
                <c:pt idx="605">
                  <c:v>2013.1738999999998</c:v>
                </c:pt>
                <c:pt idx="606">
                  <c:v>2013.1957</c:v>
                </c:pt>
                <c:pt idx="607">
                  <c:v>2013.2174</c:v>
                </c:pt>
                <c:pt idx="608">
                  <c:v>2013.2391</c:v>
                </c:pt>
                <c:pt idx="609">
                  <c:v>2013.2609</c:v>
                </c:pt>
                <c:pt idx="610">
                  <c:v>2013.2826</c:v>
                </c:pt>
                <c:pt idx="611">
                  <c:v>2013.3042999999998</c:v>
                </c:pt>
                <c:pt idx="612">
                  <c:v>2013.3261</c:v>
                </c:pt>
                <c:pt idx="613">
                  <c:v>2013.3478</c:v>
                </c:pt>
                <c:pt idx="614">
                  <c:v>2013.3696</c:v>
                </c:pt>
                <c:pt idx="615">
                  <c:v>2013.3912999999998</c:v>
                </c:pt>
                <c:pt idx="616">
                  <c:v>2013.413</c:v>
                </c:pt>
                <c:pt idx="617">
                  <c:v>2013.4348</c:v>
                </c:pt>
                <c:pt idx="618">
                  <c:v>2013.4565000000011</c:v>
                </c:pt>
                <c:pt idx="619">
                  <c:v>2013.4783</c:v>
                </c:pt>
                <c:pt idx="620">
                  <c:v>2013.5</c:v>
                </c:pt>
                <c:pt idx="621">
                  <c:v>2013.5217</c:v>
                </c:pt>
                <c:pt idx="622">
                  <c:v>2013.5435</c:v>
                </c:pt>
                <c:pt idx="623">
                  <c:v>2013.5652</c:v>
                </c:pt>
                <c:pt idx="624">
                  <c:v>2013.587</c:v>
                </c:pt>
                <c:pt idx="625">
                  <c:v>2013.6087</c:v>
                </c:pt>
                <c:pt idx="626">
                  <c:v>2013.6303999999998</c:v>
                </c:pt>
                <c:pt idx="627">
                  <c:v>2013.6521999999998</c:v>
                </c:pt>
                <c:pt idx="628">
                  <c:v>2013.6738999999998</c:v>
                </c:pt>
                <c:pt idx="629">
                  <c:v>2013.6957</c:v>
                </c:pt>
                <c:pt idx="630">
                  <c:v>2013.7174</c:v>
                </c:pt>
                <c:pt idx="631">
                  <c:v>2013.7391</c:v>
                </c:pt>
                <c:pt idx="632">
                  <c:v>2013.7609</c:v>
                </c:pt>
                <c:pt idx="633">
                  <c:v>2013.7826</c:v>
                </c:pt>
                <c:pt idx="634">
                  <c:v>2013.8042999999998</c:v>
                </c:pt>
                <c:pt idx="635">
                  <c:v>2013.8261</c:v>
                </c:pt>
                <c:pt idx="636">
                  <c:v>2013.8478</c:v>
                </c:pt>
                <c:pt idx="637">
                  <c:v>2013.8696</c:v>
                </c:pt>
                <c:pt idx="638">
                  <c:v>2013.8912999999998</c:v>
                </c:pt>
                <c:pt idx="639">
                  <c:v>2013.913</c:v>
                </c:pt>
                <c:pt idx="640">
                  <c:v>2013.9348</c:v>
                </c:pt>
                <c:pt idx="641">
                  <c:v>2013.9565000000011</c:v>
                </c:pt>
                <c:pt idx="642">
                  <c:v>2013.9783</c:v>
                </c:pt>
                <c:pt idx="643">
                  <c:v>2014</c:v>
                </c:pt>
                <c:pt idx="644">
                  <c:v>2014.0217</c:v>
                </c:pt>
                <c:pt idx="645">
                  <c:v>2014.0435</c:v>
                </c:pt>
                <c:pt idx="646">
                  <c:v>2014.0652</c:v>
                </c:pt>
                <c:pt idx="647">
                  <c:v>2014.087</c:v>
                </c:pt>
                <c:pt idx="648">
                  <c:v>2014.1087</c:v>
                </c:pt>
                <c:pt idx="649">
                  <c:v>2014.1303999999998</c:v>
                </c:pt>
                <c:pt idx="650">
                  <c:v>2014.1521999999998</c:v>
                </c:pt>
                <c:pt idx="651">
                  <c:v>2014.1738999999998</c:v>
                </c:pt>
                <c:pt idx="652">
                  <c:v>2014.1957</c:v>
                </c:pt>
                <c:pt idx="653">
                  <c:v>2014.2174</c:v>
                </c:pt>
                <c:pt idx="654">
                  <c:v>2014.2391</c:v>
                </c:pt>
                <c:pt idx="655">
                  <c:v>2014.2609</c:v>
                </c:pt>
                <c:pt idx="656">
                  <c:v>2014.2826</c:v>
                </c:pt>
                <c:pt idx="657">
                  <c:v>2014.3042999999998</c:v>
                </c:pt>
                <c:pt idx="658">
                  <c:v>2014.3261</c:v>
                </c:pt>
                <c:pt idx="659">
                  <c:v>2014.3478</c:v>
                </c:pt>
                <c:pt idx="660">
                  <c:v>2014.3696</c:v>
                </c:pt>
                <c:pt idx="661">
                  <c:v>2014.3912999999998</c:v>
                </c:pt>
                <c:pt idx="662">
                  <c:v>2014.413</c:v>
                </c:pt>
                <c:pt idx="663">
                  <c:v>2014.4348</c:v>
                </c:pt>
                <c:pt idx="664">
                  <c:v>2014.4565000000011</c:v>
                </c:pt>
                <c:pt idx="665">
                  <c:v>2014.4783</c:v>
                </c:pt>
                <c:pt idx="666">
                  <c:v>2014.5</c:v>
                </c:pt>
                <c:pt idx="667">
                  <c:v>2014.5217</c:v>
                </c:pt>
                <c:pt idx="668">
                  <c:v>2014.5435</c:v>
                </c:pt>
                <c:pt idx="669">
                  <c:v>2014.5652</c:v>
                </c:pt>
                <c:pt idx="670">
                  <c:v>2014.587</c:v>
                </c:pt>
                <c:pt idx="671">
                  <c:v>2014.6087</c:v>
                </c:pt>
                <c:pt idx="672">
                  <c:v>2014.6303999999998</c:v>
                </c:pt>
                <c:pt idx="673">
                  <c:v>2014.6521999999998</c:v>
                </c:pt>
                <c:pt idx="674">
                  <c:v>2014.6738999999998</c:v>
                </c:pt>
                <c:pt idx="675">
                  <c:v>2014.6957</c:v>
                </c:pt>
                <c:pt idx="676">
                  <c:v>2014.7174</c:v>
                </c:pt>
                <c:pt idx="677">
                  <c:v>2014.7391</c:v>
                </c:pt>
                <c:pt idx="678">
                  <c:v>2014.7609</c:v>
                </c:pt>
                <c:pt idx="679">
                  <c:v>2014.7826</c:v>
                </c:pt>
                <c:pt idx="680">
                  <c:v>2014.8042999999998</c:v>
                </c:pt>
                <c:pt idx="681">
                  <c:v>2014.8261</c:v>
                </c:pt>
                <c:pt idx="682">
                  <c:v>2014.8478</c:v>
                </c:pt>
                <c:pt idx="683">
                  <c:v>2014.8696</c:v>
                </c:pt>
                <c:pt idx="684">
                  <c:v>2014.8912999999998</c:v>
                </c:pt>
                <c:pt idx="685">
                  <c:v>2014.913</c:v>
                </c:pt>
                <c:pt idx="686">
                  <c:v>2014.9348</c:v>
                </c:pt>
                <c:pt idx="687">
                  <c:v>2014.9565000000011</c:v>
                </c:pt>
                <c:pt idx="688">
                  <c:v>2014.9783</c:v>
                </c:pt>
                <c:pt idx="689">
                  <c:v>2015</c:v>
                </c:pt>
              </c:numCache>
            </c:numRef>
          </c:xVal>
          <c:yVal>
            <c:numRef>
              <c:f>LITTLE_LAGOON_PMAX!$F$2:$F$691</c:f>
              <c:numCache>
                <c:formatCode>General</c:formatCode>
                <c:ptCount val="690"/>
                <c:pt idx="0">
                  <c:v>70.727777777799645</c:v>
                </c:pt>
                <c:pt idx="1">
                  <c:v>70.208333333299649</c:v>
                </c:pt>
                <c:pt idx="2">
                  <c:v>69.805555555599653</c:v>
                </c:pt>
                <c:pt idx="3">
                  <c:v>69.191666666700229</c:v>
                </c:pt>
                <c:pt idx="4">
                  <c:v>68.561111111100004</c:v>
                </c:pt>
                <c:pt idx="5">
                  <c:v>68.336111111099697</c:v>
                </c:pt>
                <c:pt idx="6">
                  <c:v>67.64166666669999</c:v>
                </c:pt>
                <c:pt idx="7">
                  <c:v>67.105555555599636</c:v>
                </c:pt>
                <c:pt idx="8">
                  <c:v>67.1694444444</c:v>
                </c:pt>
                <c:pt idx="9">
                  <c:v>66.908333333299666</c:v>
                </c:pt>
                <c:pt idx="10">
                  <c:v>67.311111111100004</c:v>
                </c:pt>
                <c:pt idx="11">
                  <c:v>67.633333333299674</c:v>
                </c:pt>
                <c:pt idx="12">
                  <c:v>67.755555555599756</c:v>
                </c:pt>
                <c:pt idx="13">
                  <c:v>67.736111111100001</c:v>
                </c:pt>
                <c:pt idx="14">
                  <c:v>67.497222222200321</c:v>
                </c:pt>
                <c:pt idx="15">
                  <c:v>67.333333333299649</c:v>
                </c:pt>
                <c:pt idx="16">
                  <c:v>67.2722222222</c:v>
                </c:pt>
                <c:pt idx="17">
                  <c:v>68.030555555599989</c:v>
                </c:pt>
                <c:pt idx="18">
                  <c:v>69.14166666669999</c:v>
                </c:pt>
                <c:pt idx="19">
                  <c:v>70.45</c:v>
                </c:pt>
                <c:pt idx="20">
                  <c:v>72.808333333299601</c:v>
                </c:pt>
                <c:pt idx="21">
                  <c:v>75.583333333299649</c:v>
                </c:pt>
                <c:pt idx="22">
                  <c:v>78.024999999999991</c:v>
                </c:pt>
                <c:pt idx="23">
                  <c:v>79.7055555556</c:v>
                </c:pt>
                <c:pt idx="24">
                  <c:v>79.730555555599949</c:v>
                </c:pt>
                <c:pt idx="25">
                  <c:v>79.052777777799477</c:v>
                </c:pt>
                <c:pt idx="26">
                  <c:v>78.48333333330001</c:v>
                </c:pt>
                <c:pt idx="27">
                  <c:v>78.297222222200261</c:v>
                </c:pt>
                <c:pt idx="28">
                  <c:v>78.605555555599636</c:v>
                </c:pt>
                <c:pt idx="29">
                  <c:v>79.327777777799525</c:v>
                </c:pt>
                <c:pt idx="30">
                  <c:v>79.872222222200008</c:v>
                </c:pt>
                <c:pt idx="31">
                  <c:v>79.880555555599756</c:v>
                </c:pt>
                <c:pt idx="32">
                  <c:v>79.2638888888998</c:v>
                </c:pt>
                <c:pt idx="33">
                  <c:v>78.011111111100007</c:v>
                </c:pt>
                <c:pt idx="34">
                  <c:v>76.427777777799676</c:v>
                </c:pt>
                <c:pt idx="35">
                  <c:v>75.211111111099981</c:v>
                </c:pt>
                <c:pt idx="36">
                  <c:v>73.963888888900001</c:v>
                </c:pt>
                <c:pt idx="37">
                  <c:v>72.638888888899615</c:v>
                </c:pt>
                <c:pt idx="38">
                  <c:v>72.319444444400006</c:v>
                </c:pt>
                <c:pt idx="39">
                  <c:v>72.327777777799525</c:v>
                </c:pt>
                <c:pt idx="40">
                  <c:v>72.702777777799525</c:v>
                </c:pt>
                <c:pt idx="41">
                  <c:v>73.544444444400199</c:v>
                </c:pt>
                <c:pt idx="42">
                  <c:v>73.674999999999983</c:v>
                </c:pt>
                <c:pt idx="43">
                  <c:v>73.208333333299649</c:v>
                </c:pt>
                <c:pt idx="44">
                  <c:v>71.919444444400199</c:v>
                </c:pt>
                <c:pt idx="45">
                  <c:v>71.077777777799525</c:v>
                </c:pt>
                <c:pt idx="46">
                  <c:v>70.797222222200261</c:v>
                </c:pt>
                <c:pt idx="47">
                  <c:v>70.416666666699996</c:v>
                </c:pt>
                <c:pt idx="48">
                  <c:v>70.044444444400199</c:v>
                </c:pt>
                <c:pt idx="49">
                  <c:v>69.7055555556</c:v>
                </c:pt>
                <c:pt idx="50">
                  <c:v>68.938888888899697</c:v>
                </c:pt>
                <c:pt idx="51">
                  <c:v>68.533333333299666</c:v>
                </c:pt>
                <c:pt idx="52">
                  <c:v>68.038888888899649</c:v>
                </c:pt>
                <c:pt idx="53">
                  <c:v>68.155555555599648</c:v>
                </c:pt>
                <c:pt idx="54">
                  <c:v>68.980555555599949</c:v>
                </c:pt>
                <c:pt idx="55">
                  <c:v>69.219444444400025</c:v>
                </c:pt>
                <c:pt idx="56">
                  <c:v>68.147222222200199</c:v>
                </c:pt>
                <c:pt idx="57">
                  <c:v>66.119444444400003</c:v>
                </c:pt>
                <c:pt idx="58">
                  <c:v>64.674999999999983</c:v>
                </c:pt>
                <c:pt idx="59">
                  <c:v>65.39166666669999</c:v>
                </c:pt>
                <c:pt idx="60">
                  <c:v>66.947222222199997</c:v>
                </c:pt>
                <c:pt idx="61">
                  <c:v>68.45</c:v>
                </c:pt>
                <c:pt idx="62">
                  <c:v>69.174999999999983</c:v>
                </c:pt>
                <c:pt idx="63">
                  <c:v>69.397222222200199</c:v>
                </c:pt>
                <c:pt idx="64">
                  <c:v>69.061111111100004</c:v>
                </c:pt>
                <c:pt idx="65">
                  <c:v>68.344444444400025</c:v>
                </c:pt>
                <c:pt idx="66">
                  <c:v>68.486111111100001</c:v>
                </c:pt>
                <c:pt idx="67">
                  <c:v>69.655555555599648</c:v>
                </c:pt>
                <c:pt idx="68">
                  <c:v>70.888888888899615</c:v>
                </c:pt>
                <c:pt idx="69">
                  <c:v>72.377777777799523</c:v>
                </c:pt>
                <c:pt idx="70">
                  <c:v>73.974999999999994</c:v>
                </c:pt>
                <c:pt idx="71">
                  <c:v>75.388888888899615</c:v>
                </c:pt>
                <c:pt idx="72">
                  <c:v>76.424999999999997</c:v>
                </c:pt>
                <c:pt idx="73">
                  <c:v>77.411111111099999</c:v>
                </c:pt>
                <c:pt idx="74">
                  <c:v>78.055555555599653</c:v>
                </c:pt>
                <c:pt idx="75">
                  <c:v>79.780555555599989</c:v>
                </c:pt>
                <c:pt idx="76">
                  <c:v>80.369444444400003</c:v>
                </c:pt>
                <c:pt idx="77">
                  <c:v>80.616666666699999</c:v>
                </c:pt>
                <c:pt idx="78">
                  <c:v>80.274999999999991</c:v>
                </c:pt>
                <c:pt idx="79">
                  <c:v>80.619444444400003</c:v>
                </c:pt>
                <c:pt idx="80">
                  <c:v>81.05</c:v>
                </c:pt>
                <c:pt idx="81">
                  <c:v>80.861111111100001</c:v>
                </c:pt>
                <c:pt idx="82">
                  <c:v>81.0138888888998</c:v>
                </c:pt>
                <c:pt idx="83">
                  <c:v>81.158333333299552</c:v>
                </c:pt>
                <c:pt idx="84">
                  <c:v>80.913888888900004</c:v>
                </c:pt>
                <c:pt idx="85">
                  <c:v>79.986111111100001</c:v>
                </c:pt>
                <c:pt idx="86">
                  <c:v>79.791666666699996</c:v>
                </c:pt>
                <c:pt idx="87">
                  <c:v>78.788888888899649</c:v>
                </c:pt>
                <c:pt idx="88">
                  <c:v>78.069444444400006</c:v>
                </c:pt>
                <c:pt idx="89">
                  <c:v>76.613888888899638</c:v>
                </c:pt>
                <c:pt idx="90">
                  <c:v>74.927777777799676</c:v>
                </c:pt>
                <c:pt idx="91">
                  <c:v>73.394444444400023</c:v>
                </c:pt>
                <c:pt idx="92">
                  <c:v>72.627777777799523</c:v>
                </c:pt>
                <c:pt idx="93">
                  <c:v>72.308333333299601</c:v>
                </c:pt>
                <c:pt idx="94">
                  <c:v>72.349999999999994</c:v>
                </c:pt>
                <c:pt idx="95">
                  <c:v>73.308333333299601</c:v>
                </c:pt>
                <c:pt idx="96">
                  <c:v>73.552777777799477</c:v>
                </c:pt>
                <c:pt idx="97">
                  <c:v>73.011111111100007</c:v>
                </c:pt>
                <c:pt idx="98">
                  <c:v>72.061111111100004</c:v>
                </c:pt>
                <c:pt idx="99">
                  <c:v>71.558333333299601</c:v>
                </c:pt>
                <c:pt idx="100">
                  <c:v>71.23333333330001</c:v>
                </c:pt>
                <c:pt idx="101">
                  <c:v>71.283333333299666</c:v>
                </c:pt>
                <c:pt idx="102">
                  <c:v>71.474999999999994</c:v>
                </c:pt>
                <c:pt idx="103">
                  <c:v>72.441666666700428</c:v>
                </c:pt>
                <c:pt idx="104">
                  <c:v>73.397222222200199</c:v>
                </c:pt>
                <c:pt idx="105">
                  <c:v>74.099999999999994</c:v>
                </c:pt>
                <c:pt idx="106">
                  <c:v>74.686111111099649</c:v>
                </c:pt>
                <c:pt idx="107">
                  <c:v>74.694444444400006</c:v>
                </c:pt>
                <c:pt idx="108">
                  <c:v>75.316666666700229</c:v>
                </c:pt>
                <c:pt idx="109">
                  <c:v>76.563888888899697</c:v>
                </c:pt>
                <c:pt idx="110">
                  <c:v>78.372222222200008</c:v>
                </c:pt>
                <c:pt idx="111">
                  <c:v>80.424999999999997</c:v>
                </c:pt>
                <c:pt idx="112">
                  <c:v>81.730555555599949</c:v>
                </c:pt>
                <c:pt idx="113">
                  <c:v>81.683333333299601</c:v>
                </c:pt>
                <c:pt idx="114">
                  <c:v>80.686111111099649</c:v>
                </c:pt>
                <c:pt idx="115">
                  <c:v>79.183333333299601</c:v>
                </c:pt>
                <c:pt idx="116">
                  <c:v>77.836111111099697</c:v>
                </c:pt>
                <c:pt idx="117">
                  <c:v>78.261111111100007</c:v>
                </c:pt>
                <c:pt idx="118">
                  <c:v>78.813888888899697</c:v>
                </c:pt>
                <c:pt idx="119">
                  <c:v>79.638888888899615</c:v>
                </c:pt>
                <c:pt idx="120">
                  <c:v>79.861111111100001</c:v>
                </c:pt>
                <c:pt idx="121">
                  <c:v>80.849999999999994</c:v>
                </c:pt>
                <c:pt idx="122">
                  <c:v>82.344444444400025</c:v>
                </c:pt>
                <c:pt idx="123">
                  <c:v>83.919444444400199</c:v>
                </c:pt>
                <c:pt idx="124">
                  <c:v>84.51666666669999</c:v>
                </c:pt>
                <c:pt idx="125">
                  <c:v>84.774999999999991</c:v>
                </c:pt>
                <c:pt idx="126">
                  <c:v>84.441666666700428</c:v>
                </c:pt>
                <c:pt idx="127">
                  <c:v>83.888888888899615</c:v>
                </c:pt>
                <c:pt idx="128">
                  <c:v>83.061111111100004</c:v>
                </c:pt>
                <c:pt idx="129">
                  <c:v>82</c:v>
                </c:pt>
                <c:pt idx="130">
                  <c:v>81.338888888899675</c:v>
                </c:pt>
                <c:pt idx="131">
                  <c:v>81.094444444400025</c:v>
                </c:pt>
                <c:pt idx="132">
                  <c:v>81.338888888899675</c:v>
                </c:pt>
                <c:pt idx="133">
                  <c:v>81.286111111099785</c:v>
                </c:pt>
                <c:pt idx="134">
                  <c:v>80.969444444400025</c:v>
                </c:pt>
                <c:pt idx="135">
                  <c:v>80.622222222200008</c:v>
                </c:pt>
                <c:pt idx="136">
                  <c:v>80.313888888899697</c:v>
                </c:pt>
                <c:pt idx="137">
                  <c:v>79.738888888899638</c:v>
                </c:pt>
                <c:pt idx="138">
                  <c:v>83.127777777799523</c:v>
                </c:pt>
                <c:pt idx="139">
                  <c:v>83.008333333299674</c:v>
                </c:pt>
                <c:pt idx="140">
                  <c:v>81.74444444440023</c:v>
                </c:pt>
                <c:pt idx="141">
                  <c:v>79.586111111099697</c:v>
                </c:pt>
                <c:pt idx="142">
                  <c:v>77.094444444400025</c:v>
                </c:pt>
                <c:pt idx="143">
                  <c:v>74.091666666699993</c:v>
                </c:pt>
                <c:pt idx="144">
                  <c:v>71.3305555556</c:v>
                </c:pt>
                <c:pt idx="145">
                  <c:v>68.997222222200321</c:v>
                </c:pt>
                <c:pt idx="146">
                  <c:v>67.527777777799542</c:v>
                </c:pt>
                <c:pt idx="147">
                  <c:v>66.149999999999991</c:v>
                </c:pt>
                <c:pt idx="148">
                  <c:v>66.011111111100007</c:v>
                </c:pt>
                <c:pt idx="149">
                  <c:v>66.844444444400025</c:v>
                </c:pt>
                <c:pt idx="150">
                  <c:v>68.433333333299785</c:v>
                </c:pt>
                <c:pt idx="151">
                  <c:v>70.374999999999986</c:v>
                </c:pt>
                <c:pt idx="152">
                  <c:v>71.541666666699996</c:v>
                </c:pt>
                <c:pt idx="153">
                  <c:v>71.108333333299555</c:v>
                </c:pt>
                <c:pt idx="154">
                  <c:v>70.599999999999994</c:v>
                </c:pt>
                <c:pt idx="155">
                  <c:v>70.188888888899527</c:v>
                </c:pt>
                <c:pt idx="156">
                  <c:v>70.369444444400003</c:v>
                </c:pt>
                <c:pt idx="157">
                  <c:v>70.877777777799523</c:v>
                </c:pt>
                <c:pt idx="158">
                  <c:v>72.124999999999986</c:v>
                </c:pt>
                <c:pt idx="159">
                  <c:v>73.044444444400199</c:v>
                </c:pt>
                <c:pt idx="160">
                  <c:v>74.0222222222</c:v>
                </c:pt>
                <c:pt idx="161">
                  <c:v>74.277777777799542</c:v>
                </c:pt>
                <c:pt idx="162">
                  <c:v>75.413888888900004</c:v>
                </c:pt>
                <c:pt idx="163">
                  <c:v>77.102777777799432</c:v>
                </c:pt>
                <c:pt idx="164">
                  <c:v>79.719444444400025</c:v>
                </c:pt>
                <c:pt idx="165">
                  <c:v>82.333333333299649</c:v>
                </c:pt>
                <c:pt idx="166">
                  <c:v>84.372222222200008</c:v>
                </c:pt>
                <c:pt idx="167">
                  <c:v>84.913888888900004</c:v>
                </c:pt>
                <c:pt idx="168">
                  <c:v>85.51666666669999</c:v>
                </c:pt>
                <c:pt idx="169">
                  <c:v>85.441666666700428</c:v>
                </c:pt>
                <c:pt idx="170">
                  <c:v>84.869444444400003</c:v>
                </c:pt>
                <c:pt idx="171">
                  <c:v>82.783333333299666</c:v>
                </c:pt>
                <c:pt idx="172">
                  <c:v>81.816666666700229</c:v>
                </c:pt>
                <c:pt idx="173">
                  <c:v>81.5</c:v>
                </c:pt>
                <c:pt idx="174">
                  <c:v>81.724999999999994</c:v>
                </c:pt>
                <c:pt idx="175">
                  <c:v>81.819444444400006</c:v>
                </c:pt>
                <c:pt idx="176">
                  <c:v>81.694444444400006</c:v>
                </c:pt>
                <c:pt idx="177">
                  <c:v>81.480555555599949</c:v>
                </c:pt>
                <c:pt idx="178">
                  <c:v>80.913888888900004</c:v>
                </c:pt>
                <c:pt idx="179">
                  <c:v>80.586111111099697</c:v>
                </c:pt>
                <c:pt idx="180">
                  <c:v>80.536111111099785</c:v>
                </c:pt>
                <c:pt idx="181">
                  <c:v>80.105555555599636</c:v>
                </c:pt>
                <c:pt idx="182">
                  <c:v>79.49444444440023</c:v>
                </c:pt>
                <c:pt idx="183">
                  <c:v>77.883333333299674</c:v>
                </c:pt>
                <c:pt idx="184">
                  <c:v>77.274999999999991</c:v>
                </c:pt>
                <c:pt idx="185">
                  <c:v>75.73333333330001</c:v>
                </c:pt>
                <c:pt idx="186">
                  <c:v>74.73333333330001</c:v>
                </c:pt>
                <c:pt idx="187">
                  <c:v>73.038888888899649</c:v>
                </c:pt>
                <c:pt idx="188">
                  <c:v>72.069444444400006</c:v>
                </c:pt>
                <c:pt idx="189">
                  <c:v>72.366666666699999</c:v>
                </c:pt>
                <c:pt idx="190">
                  <c:v>72.51666666669999</c:v>
                </c:pt>
                <c:pt idx="191">
                  <c:v>71.99166666670034</c:v>
                </c:pt>
                <c:pt idx="192">
                  <c:v>71.558333333299601</c:v>
                </c:pt>
                <c:pt idx="193">
                  <c:v>70.958333333299649</c:v>
                </c:pt>
                <c:pt idx="194">
                  <c:v>71.149999999999991</c:v>
                </c:pt>
                <c:pt idx="195">
                  <c:v>71.444444444400261</c:v>
                </c:pt>
                <c:pt idx="196">
                  <c:v>72.197222222199983</c:v>
                </c:pt>
                <c:pt idx="197">
                  <c:v>72.7638888888998</c:v>
                </c:pt>
                <c:pt idx="198">
                  <c:v>73.888888888899615</c:v>
                </c:pt>
                <c:pt idx="199">
                  <c:v>75.908333333299666</c:v>
                </c:pt>
                <c:pt idx="200">
                  <c:v>79.055555555599653</c:v>
                </c:pt>
                <c:pt idx="201">
                  <c:v>81.461111111099981</c:v>
                </c:pt>
                <c:pt idx="202">
                  <c:v>82.024999999999991</c:v>
                </c:pt>
                <c:pt idx="203">
                  <c:v>80.933333333299785</c:v>
                </c:pt>
                <c:pt idx="204">
                  <c:v>79.4555555556</c:v>
                </c:pt>
                <c:pt idx="205">
                  <c:v>78.9555555556</c:v>
                </c:pt>
                <c:pt idx="206">
                  <c:v>77.919444444400199</c:v>
                </c:pt>
                <c:pt idx="207">
                  <c:v>77.816666666700229</c:v>
                </c:pt>
                <c:pt idx="208">
                  <c:v>78.397222222200199</c:v>
                </c:pt>
                <c:pt idx="209">
                  <c:v>80.094444444400025</c:v>
                </c:pt>
                <c:pt idx="210">
                  <c:v>80.933333333299785</c:v>
                </c:pt>
                <c:pt idx="211">
                  <c:v>82.127777777799523</c:v>
                </c:pt>
                <c:pt idx="212">
                  <c:v>83.269444444400023</c:v>
                </c:pt>
                <c:pt idx="213">
                  <c:v>83.788888888899649</c:v>
                </c:pt>
                <c:pt idx="214">
                  <c:v>83.661111111099785</c:v>
                </c:pt>
                <c:pt idx="215">
                  <c:v>81.755555555599756</c:v>
                </c:pt>
                <c:pt idx="216">
                  <c:v>78.880555555599756</c:v>
                </c:pt>
                <c:pt idx="217">
                  <c:v>74.972222222200003</c:v>
                </c:pt>
                <c:pt idx="218">
                  <c:v>70.51666666669999</c:v>
                </c:pt>
                <c:pt idx="219">
                  <c:v>68.01666666669999</c:v>
                </c:pt>
                <c:pt idx="220">
                  <c:v>67.797222222200261</c:v>
                </c:pt>
                <c:pt idx="221">
                  <c:v>68.261111111100007</c:v>
                </c:pt>
                <c:pt idx="222">
                  <c:v>68.844444444400025</c:v>
                </c:pt>
                <c:pt idx="223">
                  <c:v>69.14166666669999</c:v>
                </c:pt>
                <c:pt idx="224">
                  <c:v>69.072222222199755</c:v>
                </c:pt>
                <c:pt idx="225">
                  <c:v>69.258333333299674</c:v>
                </c:pt>
                <c:pt idx="226">
                  <c:v>69.458333333299649</c:v>
                </c:pt>
                <c:pt idx="227">
                  <c:v>70.386111111099666</c:v>
                </c:pt>
                <c:pt idx="228">
                  <c:v>70.058333333299601</c:v>
                </c:pt>
                <c:pt idx="229">
                  <c:v>69.055555555599653</c:v>
                </c:pt>
                <c:pt idx="230">
                  <c:v>67.963888888900001</c:v>
                </c:pt>
                <c:pt idx="231">
                  <c:v>66.827777777799525</c:v>
                </c:pt>
                <c:pt idx="232">
                  <c:v>66.366666666699999</c:v>
                </c:pt>
                <c:pt idx="233">
                  <c:v>65.874999999999986</c:v>
                </c:pt>
                <c:pt idx="234">
                  <c:v>63.994444444399996</c:v>
                </c:pt>
                <c:pt idx="235">
                  <c:v>60.7388888889001</c:v>
                </c:pt>
                <c:pt idx="236">
                  <c:v>58.994444444399996</c:v>
                </c:pt>
                <c:pt idx="237">
                  <c:v>58.519444444399994</c:v>
                </c:pt>
                <c:pt idx="238">
                  <c:v>59.6472222222</c:v>
                </c:pt>
                <c:pt idx="239">
                  <c:v>60.452777777799994</c:v>
                </c:pt>
                <c:pt idx="240">
                  <c:v>60.8861111111</c:v>
                </c:pt>
                <c:pt idx="241">
                  <c:v>60.430555555599994</c:v>
                </c:pt>
                <c:pt idx="242">
                  <c:v>60.369444444399996</c:v>
                </c:pt>
                <c:pt idx="243">
                  <c:v>61.0111111111</c:v>
                </c:pt>
                <c:pt idx="244">
                  <c:v>61.952777777799994</c:v>
                </c:pt>
                <c:pt idx="245">
                  <c:v>63.336111111100003</c:v>
                </c:pt>
                <c:pt idx="246">
                  <c:v>64.39166666669999</c:v>
                </c:pt>
                <c:pt idx="247">
                  <c:v>65.097222222200244</c:v>
                </c:pt>
                <c:pt idx="248">
                  <c:v>64.761111111100007</c:v>
                </c:pt>
                <c:pt idx="249">
                  <c:v>65.836111111099697</c:v>
                </c:pt>
                <c:pt idx="250">
                  <c:v>68.680555555599653</c:v>
                </c:pt>
                <c:pt idx="251">
                  <c:v>70.611111111100001</c:v>
                </c:pt>
                <c:pt idx="252">
                  <c:v>70.569444444400006</c:v>
                </c:pt>
                <c:pt idx="253">
                  <c:v>70.008333333299674</c:v>
                </c:pt>
                <c:pt idx="254">
                  <c:v>69.349999999999994</c:v>
                </c:pt>
                <c:pt idx="255">
                  <c:v>67.480555555599949</c:v>
                </c:pt>
                <c:pt idx="256">
                  <c:v>65.627777777799523</c:v>
                </c:pt>
                <c:pt idx="257">
                  <c:v>65.7638888888998</c:v>
                </c:pt>
                <c:pt idx="258">
                  <c:v>67.116666666699999</c:v>
                </c:pt>
                <c:pt idx="259">
                  <c:v>67.886111111099666</c:v>
                </c:pt>
                <c:pt idx="260">
                  <c:v>66.427777777799676</c:v>
                </c:pt>
                <c:pt idx="261">
                  <c:v>62.561111111100011</c:v>
                </c:pt>
                <c:pt idx="262">
                  <c:v>59.219444444400004</c:v>
                </c:pt>
                <c:pt idx="263">
                  <c:v>58.6</c:v>
                </c:pt>
                <c:pt idx="264">
                  <c:v>59.997222222200001</c:v>
                </c:pt>
                <c:pt idx="265">
                  <c:v>61.611111111100001</c:v>
                </c:pt>
                <c:pt idx="266">
                  <c:v>62.716666666699894</c:v>
                </c:pt>
                <c:pt idx="267">
                  <c:v>62.330555555599993</c:v>
                </c:pt>
                <c:pt idx="268">
                  <c:v>61.211111111100003</c:v>
                </c:pt>
                <c:pt idx="269">
                  <c:v>60.838888888900001</c:v>
                </c:pt>
                <c:pt idx="270">
                  <c:v>60.872222222200001</c:v>
                </c:pt>
                <c:pt idx="271">
                  <c:v>60.366666666699885</c:v>
                </c:pt>
                <c:pt idx="272">
                  <c:v>60.472222222200003</c:v>
                </c:pt>
                <c:pt idx="273">
                  <c:v>61.0111111111</c:v>
                </c:pt>
                <c:pt idx="274">
                  <c:v>60.938888888900003</c:v>
                </c:pt>
                <c:pt idx="275">
                  <c:v>59.994444444399996</c:v>
                </c:pt>
                <c:pt idx="276">
                  <c:v>59.422222222200013</c:v>
                </c:pt>
                <c:pt idx="277">
                  <c:v>58.741666666699885</c:v>
                </c:pt>
                <c:pt idx="278">
                  <c:v>58.15</c:v>
                </c:pt>
                <c:pt idx="279">
                  <c:v>57.3861111111</c:v>
                </c:pt>
                <c:pt idx="280">
                  <c:v>57.119444444399996</c:v>
                </c:pt>
                <c:pt idx="281">
                  <c:v>57.038888888900011</c:v>
                </c:pt>
                <c:pt idx="282">
                  <c:v>57.025000000000013</c:v>
                </c:pt>
                <c:pt idx="283">
                  <c:v>56.802777777799996</c:v>
                </c:pt>
                <c:pt idx="284">
                  <c:v>57.402777777799997</c:v>
                </c:pt>
                <c:pt idx="285">
                  <c:v>58.075000000000003</c:v>
                </c:pt>
                <c:pt idx="286">
                  <c:v>58.119444444399996</c:v>
                </c:pt>
                <c:pt idx="287">
                  <c:v>57.902777777799997</c:v>
                </c:pt>
                <c:pt idx="288">
                  <c:v>57.691666666699994</c:v>
                </c:pt>
                <c:pt idx="289">
                  <c:v>58.338888888900001</c:v>
                </c:pt>
                <c:pt idx="290">
                  <c:v>59.258333333300115</c:v>
                </c:pt>
                <c:pt idx="291">
                  <c:v>60.855555555599992</c:v>
                </c:pt>
                <c:pt idx="292">
                  <c:v>62.472222222200003</c:v>
                </c:pt>
                <c:pt idx="293">
                  <c:v>63.438888888900003</c:v>
                </c:pt>
                <c:pt idx="294">
                  <c:v>64.088888888899675</c:v>
                </c:pt>
                <c:pt idx="295">
                  <c:v>64.505555555599756</c:v>
                </c:pt>
                <c:pt idx="296">
                  <c:v>64.633333333299674</c:v>
                </c:pt>
                <c:pt idx="297">
                  <c:v>64.852777777799432</c:v>
                </c:pt>
                <c:pt idx="298">
                  <c:v>66.005555555599756</c:v>
                </c:pt>
                <c:pt idx="299">
                  <c:v>67.76666666669999</c:v>
                </c:pt>
                <c:pt idx="300">
                  <c:v>68.55</c:v>
                </c:pt>
                <c:pt idx="301">
                  <c:v>66.73333333330001</c:v>
                </c:pt>
                <c:pt idx="302">
                  <c:v>64.363888888899638</c:v>
                </c:pt>
                <c:pt idx="303">
                  <c:v>62.469444444400004</c:v>
                </c:pt>
                <c:pt idx="304">
                  <c:v>62.866666666699885</c:v>
                </c:pt>
                <c:pt idx="305">
                  <c:v>64.583333333299649</c:v>
                </c:pt>
                <c:pt idx="306">
                  <c:v>67.066666666700229</c:v>
                </c:pt>
                <c:pt idx="307">
                  <c:v>67.919444444400199</c:v>
                </c:pt>
                <c:pt idx="308">
                  <c:v>68.527777777799542</c:v>
                </c:pt>
                <c:pt idx="309">
                  <c:v>68.45</c:v>
                </c:pt>
                <c:pt idx="310">
                  <c:v>68.161111111099785</c:v>
                </c:pt>
                <c:pt idx="311">
                  <c:v>67.411111111099999</c:v>
                </c:pt>
                <c:pt idx="312">
                  <c:v>66.769444444400023</c:v>
                </c:pt>
                <c:pt idx="313">
                  <c:v>66.511111111100007</c:v>
                </c:pt>
                <c:pt idx="314">
                  <c:v>66.897222222200199</c:v>
                </c:pt>
                <c:pt idx="315">
                  <c:v>68.224999999999994</c:v>
                </c:pt>
                <c:pt idx="316">
                  <c:v>69.047222222200261</c:v>
                </c:pt>
                <c:pt idx="317">
                  <c:v>68.786111111099785</c:v>
                </c:pt>
                <c:pt idx="318">
                  <c:v>67.366666666699999</c:v>
                </c:pt>
                <c:pt idx="319">
                  <c:v>66.152777777799372</c:v>
                </c:pt>
                <c:pt idx="320">
                  <c:v>65.222222222200003</c:v>
                </c:pt>
                <c:pt idx="321">
                  <c:v>64.813888888899697</c:v>
                </c:pt>
                <c:pt idx="322">
                  <c:v>64.433333333299785</c:v>
                </c:pt>
                <c:pt idx="323">
                  <c:v>63.894444444399994</c:v>
                </c:pt>
                <c:pt idx="324">
                  <c:v>63.597222222200003</c:v>
                </c:pt>
                <c:pt idx="325">
                  <c:v>63.644444444399994</c:v>
                </c:pt>
                <c:pt idx="326">
                  <c:v>63.816666666699824</c:v>
                </c:pt>
                <c:pt idx="327">
                  <c:v>63.141666666699869</c:v>
                </c:pt>
                <c:pt idx="328">
                  <c:v>61.616666666699885</c:v>
                </c:pt>
                <c:pt idx="329">
                  <c:v>59.861111111100001</c:v>
                </c:pt>
                <c:pt idx="330">
                  <c:v>57.836111111100003</c:v>
                </c:pt>
                <c:pt idx="331">
                  <c:v>57.575000000000003</c:v>
                </c:pt>
                <c:pt idx="332">
                  <c:v>58.663888888900011</c:v>
                </c:pt>
                <c:pt idx="333">
                  <c:v>60.383333333300001</c:v>
                </c:pt>
                <c:pt idx="334">
                  <c:v>62.072222222200011</c:v>
                </c:pt>
                <c:pt idx="335">
                  <c:v>64.269444444400023</c:v>
                </c:pt>
                <c:pt idx="336">
                  <c:v>66.308333333299601</c:v>
                </c:pt>
                <c:pt idx="337">
                  <c:v>67.572222222199755</c:v>
                </c:pt>
                <c:pt idx="338">
                  <c:v>68.536111111099785</c:v>
                </c:pt>
                <c:pt idx="339">
                  <c:v>69.341666666699993</c:v>
                </c:pt>
                <c:pt idx="340">
                  <c:v>70.2722222222</c:v>
                </c:pt>
                <c:pt idx="341">
                  <c:v>70.044444444400199</c:v>
                </c:pt>
                <c:pt idx="342">
                  <c:v>68.76666666669999</c:v>
                </c:pt>
                <c:pt idx="343">
                  <c:v>67.688888888899527</c:v>
                </c:pt>
                <c:pt idx="344">
                  <c:v>68.3</c:v>
                </c:pt>
                <c:pt idx="345">
                  <c:v>69.288888888899649</c:v>
                </c:pt>
                <c:pt idx="346">
                  <c:v>69.091666666699993</c:v>
                </c:pt>
                <c:pt idx="347">
                  <c:v>68.708333333299649</c:v>
                </c:pt>
                <c:pt idx="348">
                  <c:v>69.211111111099981</c:v>
                </c:pt>
                <c:pt idx="349">
                  <c:v>70.344444444400025</c:v>
                </c:pt>
                <c:pt idx="350">
                  <c:v>71.694444444400006</c:v>
                </c:pt>
                <c:pt idx="351">
                  <c:v>72.161111111099785</c:v>
                </c:pt>
                <c:pt idx="352">
                  <c:v>70.888888888899615</c:v>
                </c:pt>
                <c:pt idx="353">
                  <c:v>68.783333333299666</c:v>
                </c:pt>
                <c:pt idx="354">
                  <c:v>67.541666666699996</c:v>
                </c:pt>
                <c:pt idx="355">
                  <c:v>68.858333333299555</c:v>
                </c:pt>
                <c:pt idx="356">
                  <c:v>70.947222222199997</c:v>
                </c:pt>
                <c:pt idx="357">
                  <c:v>73.2</c:v>
                </c:pt>
                <c:pt idx="358">
                  <c:v>74.511111111100007</c:v>
                </c:pt>
                <c:pt idx="359">
                  <c:v>74.791666666699996</c:v>
                </c:pt>
                <c:pt idx="360">
                  <c:v>74.124999999999986</c:v>
                </c:pt>
                <c:pt idx="361">
                  <c:v>73.088888888899675</c:v>
                </c:pt>
                <c:pt idx="362">
                  <c:v>72.083333333299649</c:v>
                </c:pt>
                <c:pt idx="363">
                  <c:v>70.816666666700229</c:v>
                </c:pt>
                <c:pt idx="364">
                  <c:v>69.622222222200008</c:v>
                </c:pt>
                <c:pt idx="365">
                  <c:v>69.094444444400025</c:v>
                </c:pt>
                <c:pt idx="366">
                  <c:v>69.136111111099666</c:v>
                </c:pt>
                <c:pt idx="367">
                  <c:v>69.636111111099666</c:v>
                </c:pt>
                <c:pt idx="368">
                  <c:v>69.727777777799645</c:v>
                </c:pt>
                <c:pt idx="369">
                  <c:v>69.208333333299649</c:v>
                </c:pt>
                <c:pt idx="370">
                  <c:v>68.463888888900001</c:v>
                </c:pt>
                <c:pt idx="371">
                  <c:v>67.988888888899638</c:v>
                </c:pt>
                <c:pt idx="372">
                  <c:v>67.761111111100007</c:v>
                </c:pt>
                <c:pt idx="373">
                  <c:v>66.672222222199665</c:v>
                </c:pt>
                <c:pt idx="374">
                  <c:v>64.305555555599653</c:v>
                </c:pt>
                <c:pt idx="375">
                  <c:v>62.9</c:v>
                </c:pt>
                <c:pt idx="376">
                  <c:v>62.91666666669984</c:v>
                </c:pt>
                <c:pt idx="377">
                  <c:v>63.927777777799996</c:v>
                </c:pt>
                <c:pt idx="378">
                  <c:v>64.094444444400025</c:v>
                </c:pt>
                <c:pt idx="379">
                  <c:v>63.880555555599997</c:v>
                </c:pt>
                <c:pt idx="380">
                  <c:v>64.202777777799525</c:v>
                </c:pt>
                <c:pt idx="381">
                  <c:v>64.786111111099785</c:v>
                </c:pt>
                <c:pt idx="382">
                  <c:v>65.380555555599756</c:v>
                </c:pt>
                <c:pt idx="383">
                  <c:v>65.783333333299666</c:v>
                </c:pt>
                <c:pt idx="384">
                  <c:v>65.666666666699982</c:v>
                </c:pt>
                <c:pt idx="385">
                  <c:v>65.3</c:v>
                </c:pt>
                <c:pt idx="386">
                  <c:v>66.102777777799432</c:v>
                </c:pt>
                <c:pt idx="387">
                  <c:v>68.258333333299674</c:v>
                </c:pt>
                <c:pt idx="388">
                  <c:v>70.452777777799525</c:v>
                </c:pt>
                <c:pt idx="389">
                  <c:v>72.097222222200244</c:v>
                </c:pt>
                <c:pt idx="390">
                  <c:v>72.76666666669999</c:v>
                </c:pt>
                <c:pt idx="391">
                  <c:v>72.552777777799477</c:v>
                </c:pt>
                <c:pt idx="392">
                  <c:v>72.524999999999991</c:v>
                </c:pt>
                <c:pt idx="393">
                  <c:v>73.411111111099999</c:v>
                </c:pt>
                <c:pt idx="394">
                  <c:v>74.45</c:v>
                </c:pt>
                <c:pt idx="395">
                  <c:v>73.916666666699996</c:v>
                </c:pt>
                <c:pt idx="396">
                  <c:v>73.597222222200244</c:v>
                </c:pt>
                <c:pt idx="397">
                  <c:v>73.463888888900001</c:v>
                </c:pt>
                <c:pt idx="398">
                  <c:v>73.624999999999986</c:v>
                </c:pt>
                <c:pt idx="399">
                  <c:v>73.544444444400199</c:v>
                </c:pt>
                <c:pt idx="400">
                  <c:v>72.966666666699993</c:v>
                </c:pt>
                <c:pt idx="401">
                  <c:v>72.2</c:v>
                </c:pt>
                <c:pt idx="402">
                  <c:v>71.883333333299674</c:v>
                </c:pt>
                <c:pt idx="403">
                  <c:v>72.124999999999986</c:v>
                </c:pt>
                <c:pt idx="404">
                  <c:v>72.7638888888998</c:v>
                </c:pt>
                <c:pt idx="405">
                  <c:v>72.469444444400025</c:v>
                </c:pt>
                <c:pt idx="406">
                  <c:v>72.441666666700428</c:v>
                </c:pt>
                <c:pt idx="407">
                  <c:v>71.880555555599756</c:v>
                </c:pt>
                <c:pt idx="408">
                  <c:v>70.805555555599653</c:v>
                </c:pt>
                <c:pt idx="409">
                  <c:v>68.644444444400023</c:v>
                </c:pt>
                <c:pt idx="410">
                  <c:v>66.927777777799676</c:v>
                </c:pt>
                <c:pt idx="411">
                  <c:v>65.7638888888998</c:v>
                </c:pt>
                <c:pt idx="412">
                  <c:v>65.519444444400023</c:v>
                </c:pt>
                <c:pt idx="413">
                  <c:v>64.73333333330001</c:v>
                </c:pt>
                <c:pt idx="414">
                  <c:v>64.680555555599653</c:v>
                </c:pt>
                <c:pt idx="415">
                  <c:v>64.93055555559998</c:v>
                </c:pt>
                <c:pt idx="416">
                  <c:v>65.274999999999991</c:v>
                </c:pt>
                <c:pt idx="417">
                  <c:v>65.686111111099649</c:v>
                </c:pt>
                <c:pt idx="418">
                  <c:v>65.597222222200244</c:v>
                </c:pt>
                <c:pt idx="419">
                  <c:v>64.802777777799477</c:v>
                </c:pt>
                <c:pt idx="420">
                  <c:v>63.608333333300138</c:v>
                </c:pt>
                <c:pt idx="421">
                  <c:v>61.719444444400004</c:v>
                </c:pt>
                <c:pt idx="422">
                  <c:v>60.711111111100003</c:v>
                </c:pt>
                <c:pt idx="423">
                  <c:v>60.575000000000003</c:v>
                </c:pt>
                <c:pt idx="424">
                  <c:v>61.786111111100013</c:v>
                </c:pt>
                <c:pt idx="425">
                  <c:v>63.036111111100013</c:v>
                </c:pt>
                <c:pt idx="426">
                  <c:v>64.672222222199665</c:v>
                </c:pt>
                <c:pt idx="427">
                  <c:v>66.480555555599949</c:v>
                </c:pt>
                <c:pt idx="428">
                  <c:v>66.902777777799542</c:v>
                </c:pt>
                <c:pt idx="429">
                  <c:v>66.419444444400199</c:v>
                </c:pt>
                <c:pt idx="430">
                  <c:v>66.655555555599648</c:v>
                </c:pt>
                <c:pt idx="431">
                  <c:v>68.005555555599756</c:v>
                </c:pt>
                <c:pt idx="432">
                  <c:v>69.638888888899615</c:v>
                </c:pt>
                <c:pt idx="433">
                  <c:v>70.477777777799645</c:v>
                </c:pt>
                <c:pt idx="434">
                  <c:v>70.369444444400003</c:v>
                </c:pt>
                <c:pt idx="435">
                  <c:v>69.624999999999986</c:v>
                </c:pt>
                <c:pt idx="436">
                  <c:v>69.852777777799432</c:v>
                </c:pt>
                <c:pt idx="437">
                  <c:v>70.797222222200261</c:v>
                </c:pt>
                <c:pt idx="438">
                  <c:v>72.0222222222</c:v>
                </c:pt>
                <c:pt idx="439">
                  <c:v>71.872222222200008</c:v>
                </c:pt>
                <c:pt idx="440">
                  <c:v>70.127777777799523</c:v>
                </c:pt>
                <c:pt idx="441">
                  <c:v>68.508333333299674</c:v>
                </c:pt>
                <c:pt idx="442">
                  <c:v>67.038888888899649</c:v>
                </c:pt>
                <c:pt idx="443">
                  <c:v>67.586111111099697</c:v>
                </c:pt>
                <c:pt idx="444">
                  <c:v>68.958333333299649</c:v>
                </c:pt>
                <c:pt idx="445">
                  <c:v>71.64166666669999</c:v>
                </c:pt>
                <c:pt idx="446">
                  <c:v>74.811111111100004</c:v>
                </c:pt>
                <c:pt idx="447">
                  <c:v>76.572222222199755</c:v>
                </c:pt>
                <c:pt idx="448">
                  <c:v>77.458333333299649</c:v>
                </c:pt>
                <c:pt idx="449">
                  <c:v>76.819444444400006</c:v>
                </c:pt>
                <c:pt idx="450">
                  <c:v>76.377777777799523</c:v>
                </c:pt>
                <c:pt idx="451">
                  <c:v>76.261111111100007</c:v>
                </c:pt>
                <c:pt idx="452">
                  <c:v>76.072222222199755</c:v>
                </c:pt>
                <c:pt idx="453">
                  <c:v>75.222222222200003</c:v>
                </c:pt>
                <c:pt idx="454">
                  <c:v>74.363888888899638</c:v>
                </c:pt>
                <c:pt idx="455">
                  <c:v>73.822222222199755</c:v>
                </c:pt>
                <c:pt idx="456">
                  <c:v>72.608333333299555</c:v>
                </c:pt>
                <c:pt idx="457">
                  <c:v>72.216666666699993</c:v>
                </c:pt>
                <c:pt idx="458">
                  <c:v>73.038888888899649</c:v>
                </c:pt>
                <c:pt idx="459">
                  <c:v>74.347222222200244</c:v>
                </c:pt>
                <c:pt idx="460">
                  <c:v>74.5138888888998</c:v>
                </c:pt>
                <c:pt idx="461">
                  <c:v>73.791666666699996</c:v>
                </c:pt>
                <c:pt idx="462">
                  <c:v>72.236111111100001</c:v>
                </c:pt>
                <c:pt idx="463">
                  <c:v>70.688888888899527</c:v>
                </c:pt>
                <c:pt idx="464">
                  <c:v>69.39166666669999</c:v>
                </c:pt>
                <c:pt idx="465">
                  <c:v>69.005555555599756</c:v>
                </c:pt>
                <c:pt idx="466">
                  <c:v>68.524999999999991</c:v>
                </c:pt>
                <c:pt idx="467">
                  <c:v>68.294444444400199</c:v>
                </c:pt>
                <c:pt idx="468">
                  <c:v>67.663888888899649</c:v>
                </c:pt>
                <c:pt idx="469">
                  <c:v>66.180555555599653</c:v>
                </c:pt>
                <c:pt idx="470">
                  <c:v>64.602777777799432</c:v>
                </c:pt>
                <c:pt idx="471">
                  <c:v>64.252777777799523</c:v>
                </c:pt>
                <c:pt idx="472">
                  <c:v>64.497222222200321</c:v>
                </c:pt>
                <c:pt idx="473">
                  <c:v>64.958333333299649</c:v>
                </c:pt>
                <c:pt idx="474">
                  <c:v>66.702777777799525</c:v>
                </c:pt>
                <c:pt idx="475">
                  <c:v>68.577777777799525</c:v>
                </c:pt>
                <c:pt idx="476">
                  <c:v>70.1694444444</c:v>
                </c:pt>
                <c:pt idx="477">
                  <c:v>70.9555555556</c:v>
                </c:pt>
                <c:pt idx="478">
                  <c:v>71.794444444400199</c:v>
                </c:pt>
                <c:pt idx="479">
                  <c:v>72.030555555599989</c:v>
                </c:pt>
                <c:pt idx="480">
                  <c:v>71.666666666699982</c:v>
                </c:pt>
                <c:pt idx="481">
                  <c:v>72.447222222199997</c:v>
                </c:pt>
                <c:pt idx="482">
                  <c:v>73.361111111100001</c:v>
                </c:pt>
                <c:pt idx="483">
                  <c:v>74.166666666699982</c:v>
                </c:pt>
                <c:pt idx="484">
                  <c:v>73.927777777799676</c:v>
                </c:pt>
                <c:pt idx="485">
                  <c:v>72.219444444400025</c:v>
                </c:pt>
                <c:pt idx="486">
                  <c:v>71.624999999999986</c:v>
                </c:pt>
                <c:pt idx="487">
                  <c:v>73.211111111099981</c:v>
                </c:pt>
                <c:pt idx="488">
                  <c:v>76.472222222200003</c:v>
                </c:pt>
                <c:pt idx="489">
                  <c:v>78.547222222200261</c:v>
                </c:pt>
                <c:pt idx="490">
                  <c:v>79.816666666700229</c:v>
                </c:pt>
                <c:pt idx="491">
                  <c:v>80.152777777799372</c:v>
                </c:pt>
                <c:pt idx="492">
                  <c:v>80.405555555599989</c:v>
                </c:pt>
                <c:pt idx="493">
                  <c:v>80.602777777799432</c:v>
                </c:pt>
                <c:pt idx="494">
                  <c:v>80.566666666700229</c:v>
                </c:pt>
                <c:pt idx="495">
                  <c:v>79.719444444400025</c:v>
                </c:pt>
                <c:pt idx="496">
                  <c:v>78.713888888900001</c:v>
                </c:pt>
                <c:pt idx="497">
                  <c:v>78.130555555599756</c:v>
                </c:pt>
                <c:pt idx="498">
                  <c:v>78.230555555599949</c:v>
                </c:pt>
                <c:pt idx="499">
                  <c:v>77.986111111100001</c:v>
                </c:pt>
                <c:pt idx="500">
                  <c:v>77.911111111099999</c:v>
                </c:pt>
                <c:pt idx="501">
                  <c:v>77.463888888900001</c:v>
                </c:pt>
                <c:pt idx="502">
                  <c:v>76.547222222200261</c:v>
                </c:pt>
                <c:pt idx="503">
                  <c:v>74.944444444400261</c:v>
                </c:pt>
                <c:pt idx="504">
                  <c:v>73.486111111100001</c:v>
                </c:pt>
                <c:pt idx="505">
                  <c:v>72.844444444400025</c:v>
                </c:pt>
                <c:pt idx="506">
                  <c:v>72.377777777799523</c:v>
                </c:pt>
                <c:pt idx="507">
                  <c:v>71.622222222200008</c:v>
                </c:pt>
                <c:pt idx="508">
                  <c:v>71.1694444444</c:v>
                </c:pt>
                <c:pt idx="509">
                  <c:v>70.883333333299674</c:v>
                </c:pt>
                <c:pt idx="510">
                  <c:v>70.633333333299674</c:v>
                </c:pt>
                <c:pt idx="511">
                  <c:v>70.477777777799645</c:v>
                </c:pt>
                <c:pt idx="512">
                  <c:v>68.844444444400025</c:v>
                </c:pt>
                <c:pt idx="513">
                  <c:v>66.552777777799477</c:v>
                </c:pt>
                <c:pt idx="514">
                  <c:v>65.283333333299666</c:v>
                </c:pt>
                <c:pt idx="515">
                  <c:v>64.974999999999994</c:v>
                </c:pt>
                <c:pt idx="516">
                  <c:v>66.119444444400003</c:v>
                </c:pt>
                <c:pt idx="517">
                  <c:v>68.036111111099785</c:v>
                </c:pt>
                <c:pt idx="518">
                  <c:v>69.380555555599756</c:v>
                </c:pt>
                <c:pt idx="519">
                  <c:v>69.7638888888998</c:v>
                </c:pt>
                <c:pt idx="520">
                  <c:v>69.9555555556</c:v>
                </c:pt>
                <c:pt idx="521">
                  <c:v>70.1694444444</c:v>
                </c:pt>
                <c:pt idx="522">
                  <c:v>70.436111111100004</c:v>
                </c:pt>
                <c:pt idx="523">
                  <c:v>70.116666666699999</c:v>
                </c:pt>
                <c:pt idx="524">
                  <c:v>69.575000000000003</c:v>
                </c:pt>
                <c:pt idx="525">
                  <c:v>69.23333333330001</c:v>
                </c:pt>
                <c:pt idx="526">
                  <c:v>68.813888888899697</c:v>
                </c:pt>
                <c:pt idx="527">
                  <c:v>69.363888888899638</c:v>
                </c:pt>
                <c:pt idx="528">
                  <c:v>69.95</c:v>
                </c:pt>
                <c:pt idx="529">
                  <c:v>70.305555555599653</c:v>
                </c:pt>
                <c:pt idx="530">
                  <c:v>71.072222222199755</c:v>
                </c:pt>
                <c:pt idx="531">
                  <c:v>72.5805555556</c:v>
                </c:pt>
                <c:pt idx="532">
                  <c:v>73.783333333299666</c:v>
                </c:pt>
                <c:pt idx="533">
                  <c:v>74.347222222200244</c:v>
                </c:pt>
                <c:pt idx="534">
                  <c:v>74.358333333299555</c:v>
                </c:pt>
                <c:pt idx="535">
                  <c:v>73.349999999999994</c:v>
                </c:pt>
                <c:pt idx="536">
                  <c:v>72.083333333299649</c:v>
                </c:pt>
                <c:pt idx="537">
                  <c:v>71.863888888899638</c:v>
                </c:pt>
                <c:pt idx="538">
                  <c:v>72.133333333299674</c:v>
                </c:pt>
                <c:pt idx="539">
                  <c:v>72.183333333299601</c:v>
                </c:pt>
                <c:pt idx="540">
                  <c:v>72.619444444400003</c:v>
                </c:pt>
                <c:pt idx="541">
                  <c:v>73.269444444400023</c:v>
                </c:pt>
                <c:pt idx="542">
                  <c:v>73.786111111099785</c:v>
                </c:pt>
                <c:pt idx="543">
                  <c:v>73.711111111099981</c:v>
                </c:pt>
                <c:pt idx="544">
                  <c:v>72.441666666700428</c:v>
                </c:pt>
                <c:pt idx="545">
                  <c:v>71.897222222200199</c:v>
                </c:pt>
                <c:pt idx="546">
                  <c:v>71.9555555556</c:v>
                </c:pt>
                <c:pt idx="547">
                  <c:v>72.736111111100001</c:v>
                </c:pt>
                <c:pt idx="548">
                  <c:v>72.416666666699996</c:v>
                </c:pt>
                <c:pt idx="549">
                  <c:v>70.9555555556</c:v>
                </c:pt>
                <c:pt idx="550">
                  <c:v>69.811111111100004</c:v>
                </c:pt>
                <c:pt idx="551">
                  <c:v>68.816666666700229</c:v>
                </c:pt>
                <c:pt idx="552">
                  <c:v>68.108333333299555</c:v>
                </c:pt>
                <c:pt idx="553">
                  <c:v>66.680555555599653</c:v>
                </c:pt>
                <c:pt idx="554">
                  <c:v>65.3305555556</c:v>
                </c:pt>
                <c:pt idx="555">
                  <c:v>64.674999999999983</c:v>
                </c:pt>
                <c:pt idx="556">
                  <c:v>64.561111111100004</c:v>
                </c:pt>
                <c:pt idx="557">
                  <c:v>66.011111111100007</c:v>
                </c:pt>
                <c:pt idx="558">
                  <c:v>68.180555555599653</c:v>
                </c:pt>
                <c:pt idx="559">
                  <c:v>69.666666666699982</c:v>
                </c:pt>
                <c:pt idx="560">
                  <c:v>69.538888888899649</c:v>
                </c:pt>
                <c:pt idx="561">
                  <c:v>68.538888888899649</c:v>
                </c:pt>
                <c:pt idx="562">
                  <c:v>67.886111111099666</c:v>
                </c:pt>
                <c:pt idx="563">
                  <c:v>68.99166666670034</c:v>
                </c:pt>
                <c:pt idx="564">
                  <c:v>70.269444444400023</c:v>
                </c:pt>
                <c:pt idx="565">
                  <c:v>71.813888888899697</c:v>
                </c:pt>
                <c:pt idx="566">
                  <c:v>72.761111111100007</c:v>
                </c:pt>
                <c:pt idx="567">
                  <c:v>73.586111111099697</c:v>
                </c:pt>
                <c:pt idx="568">
                  <c:v>74.091666666699993</c:v>
                </c:pt>
                <c:pt idx="569">
                  <c:v>74.527777777799542</c:v>
                </c:pt>
                <c:pt idx="570">
                  <c:v>76.024999999999991</c:v>
                </c:pt>
                <c:pt idx="571">
                  <c:v>76.774999999999991</c:v>
                </c:pt>
                <c:pt idx="572">
                  <c:v>76.794444444400199</c:v>
                </c:pt>
                <c:pt idx="573">
                  <c:v>75.716666666699993</c:v>
                </c:pt>
                <c:pt idx="574">
                  <c:v>74.333333333299649</c:v>
                </c:pt>
                <c:pt idx="575">
                  <c:v>73.877777777799523</c:v>
                </c:pt>
                <c:pt idx="576">
                  <c:v>74.333333333299649</c:v>
                </c:pt>
                <c:pt idx="577">
                  <c:v>73.447222222199997</c:v>
                </c:pt>
                <c:pt idx="578">
                  <c:v>71.624999999999986</c:v>
                </c:pt>
                <c:pt idx="579">
                  <c:v>70.952777777799525</c:v>
                </c:pt>
                <c:pt idx="580">
                  <c:v>72.4555555556</c:v>
                </c:pt>
                <c:pt idx="581">
                  <c:v>74.611111111100001</c:v>
                </c:pt>
                <c:pt idx="582">
                  <c:v>75.374999999999986</c:v>
                </c:pt>
                <c:pt idx="583">
                  <c:v>75.819444444400006</c:v>
                </c:pt>
                <c:pt idx="584">
                  <c:v>76.208333333299649</c:v>
                </c:pt>
                <c:pt idx="585">
                  <c:v>78.041666666699996</c:v>
                </c:pt>
                <c:pt idx="586">
                  <c:v>80.144444444400023</c:v>
                </c:pt>
                <c:pt idx="587">
                  <c:v>81.694444444400006</c:v>
                </c:pt>
                <c:pt idx="588">
                  <c:v>80.866666666699999</c:v>
                </c:pt>
                <c:pt idx="589">
                  <c:v>79</c:v>
                </c:pt>
                <c:pt idx="590">
                  <c:v>77.224999999999994</c:v>
                </c:pt>
                <c:pt idx="591">
                  <c:v>75.308333333299601</c:v>
                </c:pt>
                <c:pt idx="592">
                  <c:v>74.336111111099697</c:v>
                </c:pt>
                <c:pt idx="593">
                  <c:v>74.05</c:v>
                </c:pt>
                <c:pt idx="594">
                  <c:v>72.847222222200244</c:v>
                </c:pt>
                <c:pt idx="595">
                  <c:v>71.444444444400261</c:v>
                </c:pt>
                <c:pt idx="596">
                  <c:v>69.869444444400003</c:v>
                </c:pt>
                <c:pt idx="597">
                  <c:v>67.649999999999991</c:v>
                </c:pt>
                <c:pt idx="598">
                  <c:v>66.344444444400025</c:v>
                </c:pt>
                <c:pt idx="599">
                  <c:v>65.316666666700229</c:v>
                </c:pt>
                <c:pt idx="600">
                  <c:v>66.48333333330001</c:v>
                </c:pt>
                <c:pt idx="601">
                  <c:v>68.208333333299649</c:v>
                </c:pt>
                <c:pt idx="602">
                  <c:v>70.05</c:v>
                </c:pt>
                <c:pt idx="603">
                  <c:v>70.216666666699993</c:v>
                </c:pt>
                <c:pt idx="604">
                  <c:v>69.216666666699993</c:v>
                </c:pt>
                <c:pt idx="605">
                  <c:v>67.347222222200244</c:v>
                </c:pt>
                <c:pt idx="606">
                  <c:v>66.527777777799542</c:v>
                </c:pt>
                <c:pt idx="607">
                  <c:v>66.311111111100004</c:v>
                </c:pt>
                <c:pt idx="608">
                  <c:v>66.174999999999983</c:v>
                </c:pt>
                <c:pt idx="609">
                  <c:v>65.952777777799525</c:v>
                </c:pt>
                <c:pt idx="610">
                  <c:v>65.952777777799525</c:v>
                </c:pt>
                <c:pt idx="611">
                  <c:v>66.216666666699993</c:v>
                </c:pt>
                <c:pt idx="612">
                  <c:v>67.269444444400023</c:v>
                </c:pt>
                <c:pt idx="613">
                  <c:v>68.05</c:v>
                </c:pt>
                <c:pt idx="614">
                  <c:v>68.6694444444</c:v>
                </c:pt>
                <c:pt idx="615">
                  <c:v>68.916666666699996</c:v>
                </c:pt>
                <c:pt idx="616">
                  <c:v>69.613888888899638</c:v>
                </c:pt>
                <c:pt idx="617">
                  <c:v>70.458333333299649</c:v>
                </c:pt>
                <c:pt idx="618">
                  <c:v>71.008333333299674</c:v>
                </c:pt>
                <c:pt idx="619">
                  <c:v>72.2722222222</c:v>
                </c:pt>
                <c:pt idx="620">
                  <c:v>73.363888888899638</c:v>
                </c:pt>
                <c:pt idx="621">
                  <c:v>74.224999999999994</c:v>
                </c:pt>
                <c:pt idx="622">
                  <c:v>74.758333333299674</c:v>
                </c:pt>
                <c:pt idx="623">
                  <c:v>74.966666666699993</c:v>
                </c:pt>
                <c:pt idx="624">
                  <c:v>74.986111111100001</c:v>
                </c:pt>
                <c:pt idx="625">
                  <c:v>75.419444444400199</c:v>
                </c:pt>
                <c:pt idx="626">
                  <c:v>76.2638888888998</c:v>
                </c:pt>
                <c:pt idx="627">
                  <c:v>76.877777777799523</c:v>
                </c:pt>
                <c:pt idx="628">
                  <c:v>77.2055555556</c:v>
                </c:pt>
                <c:pt idx="629">
                  <c:v>77.111111111100001</c:v>
                </c:pt>
                <c:pt idx="630">
                  <c:v>77.01666666669999</c:v>
                </c:pt>
                <c:pt idx="631">
                  <c:v>77.447222222199997</c:v>
                </c:pt>
                <c:pt idx="632">
                  <c:v>78.697222222199983</c:v>
                </c:pt>
                <c:pt idx="633">
                  <c:v>79.886111111099666</c:v>
                </c:pt>
                <c:pt idx="634">
                  <c:v>80.5222222222</c:v>
                </c:pt>
                <c:pt idx="635">
                  <c:v>79.849999999999994</c:v>
                </c:pt>
                <c:pt idx="636">
                  <c:v>78.719444444400025</c:v>
                </c:pt>
                <c:pt idx="637">
                  <c:v>77.344444444400025</c:v>
                </c:pt>
                <c:pt idx="638">
                  <c:v>76.119444444400003</c:v>
                </c:pt>
                <c:pt idx="639">
                  <c:v>75.752777777799523</c:v>
                </c:pt>
                <c:pt idx="640">
                  <c:v>75.352777777799432</c:v>
                </c:pt>
                <c:pt idx="641">
                  <c:v>74.136111111099666</c:v>
                </c:pt>
                <c:pt idx="642">
                  <c:v>73.069444444400006</c:v>
                </c:pt>
                <c:pt idx="643">
                  <c:v>71.838888888899675</c:v>
                </c:pt>
                <c:pt idx="644">
                  <c:v>71.208333333299649</c:v>
                </c:pt>
                <c:pt idx="645">
                  <c:v>70.433333333299785</c:v>
                </c:pt>
                <c:pt idx="646">
                  <c:v>70.041666666699996</c:v>
                </c:pt>
                <c:pt idx="647">
                  <c:v>69.411111111099999</c:v>
                </c:pt>
                <c:pt idx="648">
                  <c:v>68.8</c:v>
                </c:pt>
                <c:pt idx="649">
                  <c:v>68.463888888900001</c:v>
                </c:pt>
                <c:pt idx="650">
                  <c:v>68.6694444444</c:v>
                </c:pt>
                <c:pt idx="651">
                  <c:v>68.536111111099785</c:v>
                </c:pt>
                <c:pt idx="652">
                  <c:v>67.819444444400006</c:v>
                </c:pt>
                <c:pt idx="653">
                  <c:v>66.7638888888998</c:v>
                </c:pt>
                <c:pt idx="654">
                  <c:v>65.191666666700229</c:v>
                </c:pt>
                <c:pt idx="655">
                  <c:v>64.5</c:v>
                </c:pt>
                <c:pt idx="656">
                  <c:v>64.933333333299785</c:v>
                </c:pt>
                <c:pt idx="657">
                  <c:v>67.174999999999983</c:v>
                </c:pt>
                <c:pt idx="658">
                  <c:v>69.158333333299552</c:v>
                </c:pt>
                <c:pt idx="659">
                  <c:v>70.5222222222</c:v>
                </c:pt>
                <c:pt idx="660">
                  <c:v>71.658333333299552</c:v>
                </c:pt>
                <c:pt idx="661">
                  <c:v>72.602777777799432</c:v>
                </c:pt>
                <c:pt idx="662">
                  <c:v>73.461111111099981</c:v>
                </c:pt>
                <c:pt idx="663">
                  <c:v>73.74444444440023</c:v>
                </c:pt>
                <c:pt idx="664">
                  <c:v>73.094444444400025</c:v>
                </c:pt>
                <c:pt idx="665">
                  <c:v>72.411111111099999</c:v>
                </c:pt>
                <c:pt idx="666">
                  <c:v>71.966666666699993</c:v>
                </c:pt>
                <c:pt idx="667">
                  <c:v>71.819444444400006</c:v>
                </c:pt>
                <c:pt idx="668">
                  <c:v>72.052777777799477</c:v>
                </c:pt>
                <c:pt idx="669">
                  <c:v>72.583333333299649</c:v>
                </c:pt>
                <c:pt idx="670">
                  <c:v>72.886111111099666</c:v>
                </c:pt>
                <c:pt idx="671">
                  <c:v>72.852777777799432</c:v>
                </c:pt>
                <c:pt idx="672">
                  <c:v>72.952777777799525</c:v>
                </c:pt>
                <c:pt idx="673">
                  <c:v>73.180555555599653</c:v>
                </c:pt>
                <c:pt idx="674">
                  <c:v>74.047222222200261</c:v>
                </c:pt>
                <c:pt idx="675">
                  <c:v>75.905555555599989</c:v>
                </c:pt>
                <c:pt idx="676">
                  <c:v>77.672222222199665</c:v>
                </c:pt>
                <c:pt idx="677">
                  <c:v>78.908333333299666</c:v>
                </c:pt>
                <c:pt idx="678">
                  <c:v>79.26666666669999</c:v>
                </c:pt>
                <c:pt idx="679">
                  <c:v>79.883333333299674</c:v>
                </c:pt>
                <c:pt idx="680">
                  <c:v>80.591666666699993</c:v>
                </c:pt>
                <c:pt idx="681">
                  <c:v>80.111111111100001</c:v>
                </c:pt>
                <c:pt idx="682">
                  <c:v>78.2</c:v>
                </c:pt>
                <c:pt idx="683">
                  <c:v>76.913888888900004</c:v>
                </c:pt>
                <c:pt idx="684">
                  <c:v>76.841666666699993</c:v>
                </c:pt>
                <c:pt idx="685">
                  <c:v>76.541666666699996</c:v>
                </c:pt>
                <c:pt idx="686">
                  <c:v>75.897222222200199</c:v>
                </c:pt>
                <c:pt idx="687">
                  <c:v>74.816666666700229</c:v>
                </c:pt>
                <c:pt idx="688">
                  <c:v>71.755555555599756</c:v>
                </c:pt>
                <c:pt idx="689">
                  <c:v>69.172222222199665</c:v>
                </c:pt>
              </c:numCache>
            </c:numRef>
          </c:yVal>
          <c:smooth val="1"/>
          <c:extLst xmlns:c16r2="http://schemas.microsoft.com/office/drawing/2015/06/chart">
            <c:ext xmlns:c16="http://schemas.microsoft.com/office/drawing/2014/chart" uri="{C3380CC4-5D6E-409C-BE32-E72D297353CC}">
              <c16:uniqueId val="{00000000-329B-4D1D-B9F5-D44ACAFEE69A}"/>
            </c:ext>
          </c:extLst>
        </c:ser>
        <c:dLbls>
          <c:showLegendKey val="0"/>
          <c:showVal val="0"/>
          <c:showCatName val="0"/>
          <c:showSerName val="0"/>
          <c:showPercent val="0"/>
          <c:showBubbleSize val="0"/>
        </c:dLbls>
        <c:axId val="66672128"/>
        <c:axId val="66674048"/>
      </c:scatterChart>
      <c:valAx>
        <c:axId val="66672128"/>
        <c:scaling>
          <c:orientation val="minMax"/>
          <c:max val="2015"/>
          <c:min val="2000"/>
        </c:scaling>
        <c:delete val="0"/>
        <c:axPos val="b"/>
        <c:majorGridlines>
          <c:spPr>
            <a:ln>
              <a:solidFill>
                <a:prstClr val="black">
                  <a:alpha val="40000"/>
                </a:prstClr>
              </a:solidFill>
            </a:ln>
          </c:spPr>
        </c:majorGridlines>
        <c:minorGridlines>
          <c:spPr>
            <a:ln>
              <a:solidFill>
                <a:prstClr val="black">
                  <a:alpha val="25000"/>
                </a:prstClr>
              </a:solidFill>
            </a:ln>
          </c:spPr>
        </c:minorGridlines>
        <c:title>
          <c:tx>
            <c:rich>
              <a:bodyPr/>
              <a:lstStyle/>
              <a:p>
                <a:pPr>
                  <a:defRPr sz="1400"/>
                </a:pPr>
                <a:r>
                  <a:rPr lang="en-US" sz="1400"/>
                  <a:t>Years</a:t>
                </a:r>
              </a:p>
            </c:rich>
          </c:tx>
          <c:layout/>
          <c:overlay val="0"/>
        </c:title>
        <c:numFmt formatCode="0" sourceLinked="0"/>
        <c:majorTickMark val="out"/>
        <c:minorTickMark val="none"/>
        <c:tickLblPos val="nextTo"/>
        <c:spPr>
          <a:ln>
            <a:solidFill>
              <a:prstClr val="black"/>
            </a:solidFill>
          </a:ln>
        </c:spPr>
        <c:txPr>
          <a:bodyPr rot="0"/>
          <a:lstStyle/>
          <a:p>
            <a:pPr>
              <a:defRPr sz="1200"/>
            </a:pPr>
            <a:endParaRPr lang="en-US"/>
          </a:p>
        </c:txPr>
        <c:crossAx val="66674048"/>
        <c:crosses val="autoZero"/>
        <c:crossBetween val="midCat"/>
        <c:majorUnit val="3"/>
        <c:minorUnit val="1"/>
      </c:valAx>
      <c:valAx>
        <c:axId val="66674048"/>
        <c:scaling>
          <c:orientation val="minMax"/>
          <c:max val="100"/>
          <c:min val="50"/>
        </c:scaling>
        <c:delete val="0"/>
        <c:axPos val="l"/>
        <c:majorGridlines>
          <c:spPr>
            <a:ln>
              <a:solidFill>
                <a:prstClr val="black">
                  <a:alpha val="40000"/>
                </a:prstClr>
              </a:solidFill>
            </a:ln>
          </c:spPr>
        </c:majorGridlines>
        <c:minorGridlines>
          <c:spPr>
            <a:ln>
              <a:solidFill>
                <a:prstClr val="black">
                  <a:alpha val="25000"/>
                </a:prstClr>
              </a:solidFill>
            </a:ln>
          </c:spPr>
        </c:minorGridlines>
        <c:title>
          <c:tx>
            <c:rich>
              <a:bodyPr/>
              <a:lstStyle/>
              <a:p>
                <a:pPr>
                  <a:defRPr sz="1400"/>
                </a:pPr>
                <a:r>
                  <a:rPr lang="en-US" sz="1400"/>
                  <a:t>Percentage of Max</a:t>
                </a:r>
              </a:p>
            </c:rich>
          </c:tx>
          <c:layout/>
          <c:overlay val="0"/>
        </c:title>
        <c:numFmt formatCode="General" sourceLinked="1"/>
        <c:majorTickMark val="out"/>
        <c:minorTickMark val="none"/>
        <c:tickLblPos val="nextTo"/>
        <c:spPr>
          <a:ln>
            <a:solidFill>
              <a:prstClr val="black"/>
            </a:solidFill>
          </a:ln>
        </c:spPr>
        <c:txPr>
          <a:bodyPr/>
          <a:lstStyle/>
          <a:p>
            <a:pPr>
              <a:defRPr sz="1200"/>
            </a:pPr>
            <a:endParaRPr lang="en-US"/>
          </a:p>
        </c:txPr>
        <c:crossAx val="66672128"/>
        <c:crosses val="autoZero"/>
        <c:crossBetween val="midCat"/>
        <c:majorUnit val="10"/>
        <c:minorUnit val="5"/>
      </c:valAx>
    </c:plotArea>
    <c:legend>
      <c:legendPos val="b"/>
      <c:layout>
        <c:manualLayout>
          <c:xMode val="edge"/>
          <c:yMode val="edge"/>
          <c:x val="0.40906159878163378"/>
          <c:y val="0.91763579340718204"/>
          <c:w val="0.38966676040495113"/>
          <c:h val="5.5073576868465222E-2"/>
        </c:manualLayout>
      </c:layout>
      <c:overlay val="0"/>
      <c:txPr>
        <a:bodyPr/>
        <a:lstStyle/>
        <a:p>
          <a:pPr>
            <a:defRPr sz="1200"/>
          </a:pPr>
          <a:endParaRPr lang="en-US"/>
        </a:p>
      </c:txPr>
    </c:legend>
    <c:plotVisOnly val="1"/>
    <c:dispBlanksAs val="gap"/>
    <c:showDLblsOverMax val="0"/>
  </c:chart>
  <c:spPr>
    <a:noFill/>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Marsh Extent</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12068771523463"/>
          <c:y val="0.16158884419088421"/>
          <c:w val="0.64927514188443469"/>
          <c:h val="0.65850734913312003"/>
        </c:manualLayout>
      </c:layout>
      <c:bar3DChart>
        <c:barDir val="col"/>
        <c:grouping val="stack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numRef>
              <c:f>Sheet1!$C$2:$I$2</c:f>
              <c:numCache>
                <c:formatCode>General</c:formatCode>
                <c:ptCount val="7"/>
                <c:pt idx="0">
                  <c:v>1987</c:v>
                </c:pt>
                <c:pt idx="1">
                  <c:v>1992</c:v>
                </c:pt>
                <c:pt idx="2">
                  <c:v>1996</c:v>
                </c:pt>
                <c:pt idx="3">
                  <c:v>2001</c:v>
                </c:pt>
                <c:pt idx="4">
                  <c:v>2006</c:v>
                </c:pt>
                <c:pt idx="5">
                  <c:v>2011</c:v>
                </c:pt>
                <c:pt idx="6">
                  <c:v>2016</c:v>
                </c:pt>
              </c:numCache>
            </c:numRef>
          </c:cat>
          <c:val>
            <c:numRef>
              <c:f>Sheet1!$C$4:$I$4</c:f>
              <c:numCache>
                <c:formatCode>General</c:formatCode>
                <c:ptCount val="7"/>
                <c:pt idx="0">
                  <c:v>23753.511755999996</c:v>
                </c:pt>
                <c:pt idx="1">
                  <c:v>24081.321248999931</c:v>
                </c:pt>
                <c:pt idx="2">
                  <c:v>23911.856640000002</c:v>
                </c:pt>
                <c:pt idx="3">
                  <c:v>24134.473534500001</c:v>
                </c:pt>
                <c:pt idx="4">
                  <c:v>22020.391417500003</c:v>
                </c:pt>
                <c:pt idx="5">
                  <c:v>21251.128842000009</c:v>
                </c:pt>
                <c:pt idx="6">
                  <c:v>21683.463750000021</c:v>
                </c:pt>
              </c:numCache>
            </c:numRef>
          </c:val>
          <c:extLst xmlns:c16r2="http://schemas.microsoft.com/office/drawing/2015/06/chart">
            <c:ext xmlns:c16="http://schemas.microsoft.com/office/drawing/2014/chart" uri="{C3380CC4-5D6E-409C-BE32-E72D297353CC}">
              <c16:uniqueId val="{00000000-44E2-4919-94F9-88AB7E8F897A}"/>
            </c:ext>
          </c:extLst>
        </c:ser>
        <c:dLbls>
          <c:showLegendKey val="0"/>
          <c:showVal val="0"/>
          <c:showCatName val="0"/>
          <c:showSerName val="0"/>
          <c:showPercent val="0"/>
          <c:showBubbleSize val="0"/>
        </c:dLbls>
        <c:gapWidth val="150"/>
        <c:shape val="box"/>
        <c:axId val="71231744"/>
        <c:axId val="71250304"/>
        <c:axId val="0"/>
      </c:bar3DChart>
      <c:catAx>
        <c:axId val="71231744"/>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Years</a:t>
                </a:r>
              </a:p>
            </c:rich>
          </c:tx>
          <c:layout/>
          <c:overlay val="0"/>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250304"/>
        <c:crosses val="autoZero"/>
        <c:auto val="1"/>
        <c:lblAlgn val="ctr"/>
        <c:lblOffset val="100"/>
        <c:noMultiLvlLbl val="0"/>
      </c:catAx>
      <c:valAx>
        <c:axId val="71250304"/>
        <c:scaling>
          <c:orientation val="minMax"/>
          <c:min val="2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Acres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23174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noFill/>
                <a:latin typeface="+mn-lt"/>
                <a:ea typeface="+mn-ea"/>
                <a:cs typeface="+mn-cs"/>
              </a:defRPr>
            </a:pPr>
            <a:endParaRPr lang="en-US"/>
          </a:p>
        </c:txPr>
      </c:legendEntry>
      <c:layout>
        <c:manualLayout>
          <c:xMode val="edge"/>
          <c:yMode val="edge"/>
          <c:x val="0.21302565966249448"/>
          <c:y val="0.94012678102737157"/>
          <c:w val="0.14572432981831251"/>
          <c:h val="5.9873218972628428E-2"/>
        </c:manualLayout>
      </c:layout>
      <c:overlay val="0"/>
      <c:spPr>
        <a:noFill/>
        <a:ln>
          <a:noFill/>
        </a:ln>
        <a:effectLst/>
      </c:spPr>
      <c:txPr>
        <a:bodyPr rot="0" spcFirstLastPara="1" vertOverflow="ellipsis" vert="horz" wrap="square" anchor="ctr" anchorCtr="1"/>
        <a:lstStyle/>
        <a:p>
          <a:pPr>
            <a:defRPr sz="1197" b="0" i="0" u="none" strike="noStrike" kern="1200" baseline="0">
              <a:no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atin typeface="Century Gothic" pitchFamily="34" charset="0"/>
              </a:rPr>
              <a:t>Impervious</a:t>
            </a:r>
            <a:r>
              <a:rPr lang="en-US" baseline="0">
                <a:latin typeface="Century Gothic" pitchFamily="34" charset="0"/>
              </a:rPr>
              <a:t> Surface Growth in Priority Watersheds</a:t>
            </a:r>
            <a:endParaRPr lang="en-US">
              <a:latin typeface="Century Gothic" pitchFamily="34" charset="0"/>
            </a:endParaRPr>
          </a:p>
        </c:rich>
      </c:tx>
      <c:layout/>
      <c:overlay val="0"/>
    </c:title>
    <c:autoTitleDeleted val="0"/>
    <c:plotArea>
      <c:layout>
        <c:manualLayout>
          <c:layoutTarget val="inner"/>
          <c:xMode val="edge"/>
          <c:yMode val="edge"/>
          <c:x val="0.1542018426137112"/>
          <c:y val="0.1927839261209596"/>
          <c:w val="0.56096199865048146"/>
          <c:h val="0.58508594622973253"/>
        </c:manualLayout>
      </c:layout>
      <c:lineChart>
        <c:grouping val="standard"/>
        <c:varyColors val="0"/>
        <c:ser>
          <c:idx val="0"/>
          <c:order val="0"/>
          <c:spPr>
            <a:ln>
              <a:solidFill>
                <a:srgbClr val="2E8652"/>
              </a:solidFill>
            </a:ln>
          </c:spPr>
          <c:trendline>
            <c:spPr>
              <a:ln>
                <a:solidFill>
                  <a:srgbClr val="2E8652"/>
                </a:solidFill>
              </a:ln>
            </c:spPr>
            <c:trendlineType val="linear"/>
            <c:dispRSqr val="1"/>
            <c:dispEq val="0"/>
            <c:trendlineLbl>
              <c:layout>
                <c:manualLayout>
                  <c:x val="1.452441230073958E-2"/>
                  <c:y val="8.1736497142803982E-2"/>
                </c:manualLayout>
              </c:layout>
              <c:numFmt formatCode="General" sourceLinked="0"/>
            </c:trendlineLbl>
          </c:trendline>
          <c:val>
            <c:numRef>
              <c:f>Sheet1!$B$151:$E$151</c:f>
              <c:numCache>
                <c:formatCode>0.00</c:formatCode>
                <c:ptCount val="4"/>
                <c:pt idx="0">
                  <c:v>9576.6200000000008</c:v>
                </c:pt>
                <c:pt idx="1">
                  <c:v>10680.11</c:v>
                </c:pt>
                <c:pt idx="2">
                  <c:v>11885.88</c:v>
                </c:pt>
                <c:pt idx="3">
                  <c:v>13312.19</c:v>
                </c:pt>
              </c:numCache>
            </c:numRef>
          </c:val>
          <c:smooth val="0"/>
        </c:ser>
        <c:dLbls>
          <c:showLegendKey val="0"/>
          <c:showVal val="0"/>
          <c:showCatName val="0"/>
          <c:showSerName val="0"/>
          <c:showPercent val="0"/>
          <c:showBubbleSize val="0"/>
        </c:dLbls>
        <c:marker val="1"/>
        <c:smooth val="0"/>
        <c:axId val="92038272"/>
        <c:axId val="92039808"/>
      </c:lineChart>
      <c:catAx>
        <c:axId val="92038272"/>
        <c:scaling>
          <c:orientation val="minMax"/>
        </c:scaling>
        <c:delete val="0"/>
        <c:axPos val="b"/>
        <c:majorTickMark val="none"/>
        <c:minorTickMark val="none"/>
        <c:tickLblPos val="none"/>
        <c:crossAx val="92039808"/>
        <c:crosses val="autoZero"/>
        <c:auto val="1"/>
        <c:lblAlgn val="ctr"/>
        <c:lblOffset val="100"/>
        <c:noMultiLvlLbl val="0"/>
      </c:catAx>
      <c:valAx>
        <c:axId val="92039808"/>
        <c:scaling>
          <c:orientation val="minMax"/>
        </c:scaling>
        <c:delete val="0"/>
        <c:axPos val="l"/>
        <c:majorGridlines/>
        <c:title>
          <c:tx>
            <c:rich>
              <a:bodyPr/>
              <a:lstStyle/>
              <a:p>
                <a:pPr>
                  <a:defRPr sz="1400">
                    <a:latin typeface="Century Gothic" pitchFamily="34" charset="0"/>
                  </a:defRPr>
                </a:pPr>
                <a:r>
                  <a:rPr lang="en-US" sz="1400">
                    <a:latin typeface="Century Gothic" pitchFamily="34" charset="0"/>
                  </a:rPr>
                  <a:t>Acres</a:t>
                </a:r>
              </a:p>
            </c:rich>
          </c:tx>
          <c:layout/>
          <c:overlay val="0"/>
        </c:title>
        <c:numFmt formatCode="0.00" sourceLinked="1"/>
        <c:majorTickMark val="none"/>
        <c:minorTickMark val="none"/>
        <c:tickLblPos val="nextTo"/>
        <c:crossAx val="92038272"/>
        <c:crosses val="autoZero"/>
        <c:crossBetween val="between"/>
      </c:valAx>
    </c:plotArea>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F935E-92F3-4BB4-84AF-C6011175F46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94EF455-AEB2-4E32-993E-4D98FEDEFD89}">
      <dgm:prSet phldrT="[Text]" custT="1"/>
      <dgm:spPr>
        <a:solidFill>
          <a:srgbClr val="2E8652"/>
        </a:solidFill>
      </dgm:spPr>
      <dgm:t>
        <a:bodyPr/>
        <a:lstStyle/>
        <a:p>
          <a:r>
            <a:rPr lang="en-US" sz="3200" dirty="0"/>
            <a:t>Datasets</a:t>
          </a:r>
        </a:p>
      </dgm:t>
    </dgm:pt>
    <dgm:pt modelId="{40B48E91-ADCC-4AD5-8F9D-9D35F597D1E4}" type="parTrans" cxnId="{C1BF4BB6-47A5-4A1D-AEF1-D8376C9F4904}">
      <dgm:prSet/>
      <dgm:spPr/>
      <dgm:t>
        <a:bodyPr/>
        <a:lstStyle/>
        <a:p>
          <a:endParaRPr lang="en-US" sz="2000"/>
        </a:p>
      </dgm:t>
    </dgm:pt>
    <dgm:pt modelId="{EBCBFC62-3980-48F8-B73E-8E4168410994}" type="sibTrans" cxnId="{C1BF4BB6-47A5-4A1D-AEF1-D8376C9F4904}">
      <dgm:prSet/>
      <dgm:spPr>
        <a:solidFill>
          <a:srgbClr val="2E8652"/>
        </a:solidFill>
        <a:ln w="9525"/>
      </dgm:spPr>
      <dgm:t>
        <a:bodyPr/>
        <a:lstStyle/>
        <a:p>
          <a:endParaRPr lang="en-US" sz="2000"/>
        </a:p>
      </dgm:t>
    </dgm:pt>
    <dgm:pt modelId="{7D9BFB4C-DBF4-450F-92AF-2E5A4C6DD45B}">
      <dgm:prSet phldrT="[Text]" custT="1"/>
      <dgm:spPr>
        <a:solidFill>
          <a:srgbClr val="2E8652"/>
        </a:solidFill>
      </dgm:spPr>
      <dgm:t>
        <a:bodyPr/>
        <a:lstStyle/>
        <a:p>
          <a:r>
            <a:rPr lang="en-US" sz="3200" dirty="0"/>
            <a:t>Software and Manipulation</a:t>
          </a:r>
        </a:p>
      </dgm:t>
    </dgm:pt>
    <dgm:pt modelId="{420CAD4F-C606-4C64-B945-D2DA9288FDFE}" type="parTrans" cxnId="{38EB89C4-C24E-480B-95D8-EB275F8F34CD}">
      <dgm:prSet/>
      <dgm:spPr/>
      <dgm:t>
        <a:bodyPr/>
        <a:lstStyle/>
        <a:p>
          <a:endParaRPr lang="en-US" sz="2000"/>
        </a:p>
      </dgm:t>
    </dgm:pt>
    <dgm:pt modelId="{3D765346-C950-4846-8129-9723858E006B}" type="sibTrans" cxnId="{38EB89C4-C24E-480B-95D8-EB275F8F34CD}">
      <dgm:prSet/>
      <dgm:spPr>
        <a:solidFill>
          <a:srgbClr val="2E8652"/>
        </a:solidFill>
      </dgm:spPr>
      <dgm:t>
        <a:bodyPr/>
        <a:lstStyle/>
        <a:p>
          <a:endParaRPr lang="en-US" sz="2000"/>
        </a:p>
      </dgm:t>
    </dgm:pt>
    <dgm:pt modelId="{76935865-B157-48C5-BB66-E6534B4555D8}">
      <dgm:prSet phldrT="[Text]" custT="1"/>
      <dgm:spPr>
        <a:solidFill>
          <a:srgbClr val="2E8652"/>
        </a:solidFill>
        <a:ln>
          <a:solidFill>
            <a:srgbClr val="2E8652"/>
          </a:solidFill>
        </a:ln>
      </dgm:spPr>
      <dgm:t>
        <a:bodyPr/>
        <a:lstStyle/>
        <a:p>
          <a:r>
            <a:rPr lang="en-US" sz="3200" dirty="0"/>
            <a:t>Analysis</a:t>
          </a:r>
        </a:p>
      </dgm:t>
    </dgm:pt>
    <dgm:pt modelId="{6F70A3D1-CED1-4603-BAB7-C973EC04270B}" type="parTrans" cxnId="{F09958E9-350E-4A08-AD0D-E85A991AD490}">
      <dgm:prSet/>
      <dgm:spPr/>
      <dgm:t>
        <a:bodyPr/>
        <a:lstStyle/>
        <a:p>
          <a:endParaRPr lang="en-US" sz="2000"/>
        </a:p>
      </dgm:t>
    </dgm:pt>
    <dgm:pt modelId="{FAECBAAC-3EE4-44F9-B240-B89177BB6125}" type="sibTrans" cxnId="{F09958E9-350E-4A08-AD0D-E85A991AD490}">
      <dgm:prSet/>
      <dgm:spPr/>
      <dgm:t>
        <a:bodyPr/>
        <a:lstStyle/>
        <a:p>
          <a:endParaRPr lang="en-US" sz="2000"/>
        </a:p>
      </dgm:t>
    </dgm:pt>
    <dgm:pt modelId="{19C34A61-185A-44B6-88C7-149ECB264E91}" type="pres">
      <dgm:prSet presAssocID="{42BF935E-92F3-4BB4-84AF-C6011175F46B}" presName="Name0" presStyleCnt="0">
        <dgm:presLayoutVars>
          <dgm:dir/>
          <dgm:animLvl val="lvl"/>
          <dgm:resizeHandles val="exact"/>
        </dgm:presLayoutVars>
      </dgm:prSet>
      <dgm:spPr/>
      <dgm:t>
        <a:bodyPr/>
        <a:lstStyle/>
        <a:p>
          <a:endParaRPr lang="en-US"/>
        </a:p>
      </dgm:t>
    </dgm:pt>
    <dgm:pt modelId="{C330526B-C1B3-405B-AC50-54BF2F583A8C}" type="pres">
      <dgm:prSet presAssocID="{42BF935E-92F3-4BB4-84AF-C6011175F46B}" presName="tSp" presStyleCnt="0"/>
      <dgm:spPr/>
    </dgm:pt>
    <dgm:pt modelId="{89D46C38-C457-45B2-A40B-3705229FF64E}" type="pres">
      <dgm:prSet presAssocID="{42BF935E-92F3-4BB4-84AF-C6011175F46B}" presName="bSp" presStyleCnt="0"/>
      <dgm:spPr/>
    </dgm:pt>
    <dgm:pt modelId="{E944102C-A5BD-423E-9A55-2798DB68C0FA}" type="pres">
      <dgm:prSet presAssocID="{42BF935E-92F3-4BB4-84AF-C6011175F46B}" presName="process" presStyleCnt="0"/>
      <dgm:spPr/>
    </dgm:pt>
    <dgm:pt modelId="{744300D6-48D8-41C5-BE08-486A478B2130}" type="pres">
      <dgm:prSet presAssocID="{A94EF455-AEB2-4E32-993E-4D98FEDEFD89}" presName="composite1" presStyleCnt="0"/>
      <dgm:spPr/>
    </dgm:pt>
    <dgm:pt modelId="{0B8EAE90-7B93-4081-8842-28C11B7FA22D}" type="pres">
      <dgm:prSet presAssocID="{A94EF455-AEB2-4E32-993E-4D98FEDEFD89}" presName="dummyNode1" presStyleLbl="node1" presStyleIdx="0" presStyleCnt="3"/>
      <dgm:spPr/>
    </dgm:pt>
    <dgm:pt modelId="{F8B8FEE5-74EB-476D-817E-F16841FCC9B9}" type="pres">
      <dgm:prSet presAssocID="{A94EF455-AEB2-4E32-993E-4D98FEDEFD89}" presName="childNode1" presStyleLbl="bgAcc1" presStyleIdx="0" presStyleCnt="3">
        <dgm:presLayoutVars>
          <dgm:bulletEnabled val="1"/>
        </dgm:presLayoutVars>
      </dgm:prSet>
      <dgm:spPr>
        <a:ln>
          <a:solidFill>
            <a:srgbClr val="2E8652"/>
          </a:solidFill>
        </a:ln>
      </dgm:spPr>
      <dgm:t>
        <a:bodyPr/>
        <a:lstStyle/>
        <a:p>
          <a:endParaRPr lang="en-US"/>
        </a:p>
      </dgm:t>
    </dgm:pt>
    <dgm:pt modelId="{8306E8AA-5140-4174-97AA-DA5B6853B957}" type="pres">
      <dgm:prSet presAssocID="{A94EF455-AEB2-4E32-993E-4D98FEDEFD89}" presName="childNode1tx" presStyleLbl="bgAcc1" presStyleIdx="0" presStyleCnt="3">
        <dgm:presLayoutVars>
          <dgm:bulletEnabled val="1"/>
        </dgm:presLayoutVars>
      </dgm:prSet>
      <dgm:spPr/>
      <dgm:t>
        <a:bodyPr/>
        <a:lstStyle/>
        <a:p>
          <a:endParaRPr lang="en-US"/>
        </a:p>
      </dgm:t>
    </dgm:pt>
    <dgm:pt modelId="{43552591-D53F-4353-9C6E-424B84CB505C}" type="pres">
      <dgm:prSet presAssocID="{A94EF455-AEB2-4E32-993E-4D98FEDEFD89}" presName="parentNode1" presStyleLbl="node1" presStyleIdx="0" presStyleCnt="3" custLinFactNeighborY="25947">
        <dgm:presLayoutVars>
          <dgm:chMax val="1"/>
          <dgm:bulletEnabled val="1"/>
        </dgm:presLayoutVars>
      </dgm:prSet>
      <dgm:spPr/>
      <dgm:t>
        <a:bodyPr/>
        <a:lstStyle/>
        <a:p>
          <a:endParaRPr lang="en-US"/>
        </a:p>
      </dgm:t>
    </dgm:pt>
    <dgm:pt modelId="{5470B093-F968-4EFF-8AE2-89F0AFA0F43F}" type="pres">
      <dgm:prSet presAssocID="{A94EF455-AEB2-4E32-993E-4D98FEDEFD89}" presName="connSite1" presStyleCnt="0"/>
      <dgm:spPr/>
    </dgm:pt>
    <dgm:pt modelId="{7AB22723-C13C-4EB1-8C63-2D71E2808058}" type="pres">
      <dgm:prSet presAssocID="{EBCBFC62-3980-48F8-B73E-8E4168410994}" presName="Name9" presStyleLbl="sibTrans2D1" presStyleIdx="0" presStyleCnt="2" custAng="21097707" custScaleX="102185" custLinFactNeighborX="-1429" custLinFactNeighborY="-6986"/>
      <dgm:spPr/>
      <dgm:t>
        <a:bodyPr/>
        <a:lstStyle/>
        <a:p>
          <a:endParaRPr lang="en-US"/>
        </a:p>
      </dgm:t>
    </dgm:pt>
    <dgm:pt modelId="{7D74C019-363C-42E6-9E86-8FC7A3CE75DD}" type="pres">
      <dgm:prSet presAssocID="{7D9BFB4C-DBF4-450F-92AF-2E5A4C6DD45B}" presName="composite2" presStyleCnt="0"/>
      <dgm:spPr/>
    </dgm:pt>
    <dgm:pt modelId="{E44B6DE5-F4DD-4073-B3C7-C65BE5BA8D2E}" type="pres">
      <dgm:prSet presAssocID="{7D9BFB4C-DBF4-450F-92AF-2E5A4C6DD45B}" presName="dummyNode2" presStyleLbl="node1" presStyleIdx="0" presStyleCnt="3"/>
      <dgm:spPr/>
    </dgm:pt>
    <dgm:pt modelId="{03CE0223-B20E-4A57-9BE5-E6DC75CA8FD7}" type="pres">
      <dgm:prSet presAssocID="{7D9BFB4C-DBF4-450F-92AF-2E5A4C6DD45B}" presName="childNode2" presStyleLbl="bgAcc1" presStyleIdx="1" presStyleCnt="3">
        <dgm:presLayoutVars>
          <dgm:bulletEnabled val="1"/>
        </dgm:presLayoutVars>
      </dgm:prSet>
      <dgm:spPr>
        <a:ln>
          <a:solidFill>
            <a:srgbClr val="2E8652"/>
          </a:solidFill>
        </a:ln>
      </dgm:spPr>
      <dgm:t>
        <a:bodyPr/>
        <a:lstStyle/>
        <a:p>
          <a:endParaRPr lang="en-US"/>
        </a:p>
      </dgm:t>
    </dgm:pt>
    <dgm:pt modelId="{8721D686-395A-4DB9-8C3C-43DF96EDC3E2}" type="pres">
      <dgm:prSet presAssocID="{7D9BFB4C-DBF4-450F-92AF-2E5A4C6DD45B}" presName="childNode2tx" presStyleLbl="bgAcc1" presStyleIdx="1" presStyleCnt="3">
        <dgm:presLayoutVars>
          <dgm:bulletEnabled val="1"/>
        </dgm:presLayoutVars>
      </dgm:prSet>
      <dgm:spPr/>
      <dgm:t>
        <a:bodyPr/>
        <a:lstStyle/>
        <a:p>
          <a:endParaRPr lang="en-US"/>
        </a:p>
      </dgm:t>
    </dgm:pt>
    <dgm:pt modelId="{8FFF95D6-0EFB-44D9-B946-9560E1D92F59}" type="pres">
      <dgm:prSet presAssocID="{7D9BFB4C-DBF4-450F-92AF-2E5A4C6DD45B}" presName="parentNode2" presStyleLbl="node1" presStyleIdx="1" presStyleCnt="3" custLinFactNeighborY="-12664">
        <dgm:presLayoutVars>
          <dgm:chMax val="0"/>
          <dgm:bulletEnabled val="1"/>
        </dgm:presLayoutVars>
      </dgm:prSet>
      <dgm:spPr/>
      <dgm:t>
        <a:bodyPr/>
        <a:lstStyle/>
        <a:p>
          <a:endParaRPr lang="en-US"/>
        </a:p>
      </dgm:t>
    </dgm:pt>
    <dgm:pt modelId="{E98A05E2-F026-4F9E-8002-34E4DD2FF8E8}" type="pres">
      <dgm:prSet presAssocID="{7D9BFB4C-DBF4-450F-92AF-2E5A4C6DD45B}" presName="connSite2" presStyleCnt="0"/>
      <dgm:spPr/>
    </dgm:pt>
    <dgm:pt modelId="{3F935DBA-FCAD-4254-B8D5-F53964BA4707}" type="pres">
      <dgm:prSet presAssocID="{3D765346-C950-4846-8129-9723858E006B}" presName="Name18" presStyleLbl="sibTrans2D1" presStyleIdx="1" presStyleCnt="2" custAng="321454" custLinFactNeighborX="1713" custLinFactNeighborY="6867"/>
      <dgm:spPr/>
      <dgm:t>
        <a:bodyPr/>
        <a:lstStyle/>
        <a:p>
          <a:endParaRPr lang="en-US"/>
        </a:p>
      </dgm:t>
    </dgm:pt>
    <dgm:pt modelId="{00C88557-EE23-437A-95D5-C59443CE80FD}" type="pres">
      <dgm:prSet presAssocID="{76935865-B157-48C5-BB66-E6534B4555D8}" presName="composite1" presStyleCnt="0"/>
      <dgm:spPr/>
    </dgm:pt>
    <dgm:pt modelId="{3B5699C4-F66C-4C26-AC4C-0E9C7A45D055}" type="pres">
      <dgm:prSet presAssocID="{76935865-B157-48C5-BB66-E6534B4555D8}" presName="dummyNode1" presStyleLbl="node1" presStyleIdx="1" presStyleCnt="3"/>
      <dgm:spPr/>
    </dgm:pt>
    <dgm:pt modelId="{3FF4F72F-AA12-4B08-99CF-72E0A41E016B}" type="pres">
      <dgm:prSet presAssocID="{76935865-B157-48C5-BB66-E6534B4555D8}" presName="childNode1" presStyleLbl="bgAcc1" presStyleIdx="2" presStyleCnt="3">
        <dgm:presLayoutVars>
          <dgm:bulletEnabled val="1"/>
        </dgm:presLayoutVars>
      </dgm:prSet>
      <dgm:spPr>
        <a:ln>
          <a:solidFill>
            <a:srgbClr val="2E8652"/>
          </a:solidFill>
        </a:ln>
      </dgm:spPr>
      <dgm:t>
        <a:bodyPr/>
        <a:lstStyle/>
        <a:p>
          <a:endParaRPr lang="en-US"/>
        </a:p>
      </dgm:t>
    </dgm:pt>
    <dgm:pt modelId="{D6652F6B-5E49-42B9-B5E7-83E86D6856D1}" type="pres">
      <dgm:prSet presAssocID="{76935865-B157-48C5-BB66-E6534B4555D8}" presName="childNode1tx" presStyleLbl="bgAcc1" presStyleIdx="2" presStyleCnt="3">
        <dgm:presLayoutVars>
          <dgm:bulletEnabled val="1"/>
        </dgm:presLayoutVars>
      </dgm:prSet>
      <dgm:spPr/>
      <dgm:t>
        <a:bodyPr/>
        <a:lstStyle/>
        <a:p>
          <a:endParaRPr lang="en-US"/>
        </a:p>
      </dgm:t>
    </dgm:pt>
    <dgm:pt modelId="{2AEAAAC2-133C-4B98-BB50-5F2E5235EA42}" type="pres">
      <dgm:prSet presAssocID="{76935865-B157-48C5-BB66-E6534B4555D8}" presName="parentNode1" presStyleLbl="node1" presStyleIdx="2" presStyleCnt="3" custLinFactNeighborX="-18829" custLinFactNeighborY="32961">
        <dgm:presLayoutVars>
          <dgm:chMax val="1"/>
          <dgm:bulletEnabled val="1"/>
        </dgm:presLayoutVars>
      </dgm:prSet>
      <dgm:spPr/>
      <dgm:t>
        <a:bodyPr/>
        <a:lstStyle/>
        <a:p>
          <a:endParaRPr lang="en-US"/>
        </a:p>
      </dgm:t>
    </dgm:pt>
    <dgm:pt modelId="{F8EC5074-A9E5-424F-8E21-A08FF2E4BCA9}" type="pres">
      <dgm:prSet presAssocID="{76935865-B157-48C5-BB66-E6534B4555D8}" presName="connSite1" presStyleCnt="0"/>
      <dgm:spPr/>
    </dgm:pt>
  </dgm:ptLst>
  <dgm:cxnLst>
    <dgm:cxn modelId="{C727BA59-EF83-43E5-822C-83004C4ED37D}" type="presOf" srcId="{76935865-B157-48C5-BB66-E6534B4555D8}" destId="{2AEAAAC2-133C-4B98-BB50-5F2E5235EA42}" srcOrd="0" destOrd="0" presId="urn:microsoft.com/office/officeart/2005/8/layout/hProcess4"/>
    <dgm:cxn modelId="{DF792D14-24C8-4698-BE79-6316E995A6D6}" type="presOf" srcId="{42BF935E-92F3-4BB4-84AF-C6011175F46B}" destId="{19C34A61-185A-44B6-88C7-149ECB264E91}" srcOrd="0" destOrd="0" presId="urn:microsoft.com/office/officeart/2005/8/layout/hProcess4"/>
    <dgm:cxn modelId="{A811B064-34B9-4511-A584-A3E20A5E2C07}" type="presOf" srcId="{7D9BFB4C-DBF4-450F-92AF-2E5A4C6DD45B}" destId="{8FFF95D6-0EFB-44D9-B946-9560E1D92F59}" srcOrd="0" destOrd="0" presId="urn:microsoft.com/office/officeart/2005/8/layout/hProcess4"/>
    <dgm:cxn modelId="{D9A3FF6F-071F-4638-A041-3B4B317F3EF1}" type="presOf" srcId="{A94EF455-AEB2-4E32-993E-4D98FEDEFD89}" destId="{43552591-D53F-4353-9C6E-424B84CB505C}" srcOrd="0" destOrd="0" presId="urn:microsoft.com/office/officeart/2005/8/layout/hProcess4"/>
    <dgm:cxn modelId="{C1BF4BB6-47A5-4A1D-AEF1-D8376C9F4904}" srcId="{42BF935E-92F3-4BB4-84AF-C6011175F46B}" destId="{A94EF455-AEB2-4E32-993E-4D98FEDEFD89}" srcOrd="0" destOrd="0" parTransId="{40B48E91-ADCC-4AD5-8F9D-9D35F597D1E4}" sibTransId="{EBCBFC62-3980-48F8-B73E-8E4168410994}"/>
    <dgm:cxn modelId="{38EB89C4-C24E-480B-95D8-EB275F8F34CD}" srcId="{42BF935E-92F3-4BB4-84AF-C6011175F46B}" destId="{7D9BFB4C-DBF4-450F-92AF-2E5A4C6DD45B}" srcOrd="1" destOrd="0" parTransId="{420CAD4F-C606-4C64-B945-D2DA9288FDFE}" sibTransId="{3D765346-C950-4846-8129-9723858E006B}"/>
    <dgm:cxn modelId="{5E95AF3D-6B3E-429C-BFAC-3F049F5108AE}" type="presOf" srcId="{EBCBFC62-3980-48F8-B73E-8E4168410994}" destId="{7AB22723-C13C-4EB1-8C63-2D71E2808058}" srcOrd="0" destOrd="0" presId="urn:microsoft.com/office/officeart/2005/8/layout/hProcess4"/>
    <dgm:cxn modelId="{09096E46-9675-48F9-92FC-F93D42EF141A}" type="presOf" srcId="{3D765346-C950-4846-8129-9723858E006B}" destId="{3F935DBA-FCAD-4254-B8D5-F53964BA4707}" srcOrd="0" destOrd="0" presId="urn:microsoft.com/office/officeart/2005/8/layout/hProcess4"/>
    <dgm:cxn modelId="{F09958E9-350E-4A08-AD0D-E85A991AD490}" srcId="{42BF935E-92F3-4BB4-84AF-C6011175F46B}" destId="{76935865-B157-48C5-BB66-E6534B4555D8}" srcOrd="2" destOrd="0" parTransId="{6F70A3D1-CED1-4603-BAB7-C973EC04270B}" sibTransId="{FAECBAAC-3EE4-44F9-B240-B89177BB6125}"/>
    <dgm:cxn modelId="{8BE52EAE-0BA2-4964-8D6C-8E98A92CCD58}" type="presParOf" srcId="{19C34A61-185A-44B6-88C7-149ECB264E91}" destId="{C330526B-C1B3-405B-AC50-54BF2F583A8C}" srcOrd="0" destOrd="0" presId="urn:microsoft.com/office/officeart/2005/8/layout/hProcess4"/>
    <dgm:cxn modelId="{1D3A573A-63D6-43C3-A82E-65DB9350AEEA}" type="presParOf" srcId="{19C34A61-185A-44B6-88C7-149ECB264E91}" destId="{89D46C38-C457-45B2-A40B-3705229FF64E}" srcOrd="1" destOrd="0" presId="urn:microsoft.com/office/officeart/2005/8/layout/hProcess4"/>
    <dgm:cxn modelId="{46E55CEE-07EF-4912-9FDB-79B68E84D62A}" type="presParOf" srcId="{19C34A61-185A-44B6-88C7-149ECB264E91}" destId="{E944102C-A5BD-423E-9A55-2798DB68C0FA}" srcOrd="2" destOrd="0" presId="urn:microsoft.com/office/officeart/2005/8/layout/hProcess4"/>
    <dgm:cxn modelId="{9E179D81-37F5-478E-ACB0-18906BEDCA47}" type="presParOf" srcId="{E944102C-A5BD-423E-9A55-2798DB68C0FA}" destId="{744300D6-48D8-41C5-BE08-486A478B2130}" srcOrd="0" destOrd="0" presId="urn:microsoft.com/office/officeart/2005/8/layout/hProcess4"/>
    <dgm:cxn modelId="{1E57A73D-0352-406F-BBB0-5FA1F6BAD82F}" type="presParOf" srcId="{744300D6-48D8-41C5-BE08-486A478B2130}" destId="{0B8EAE90-7B93-4081-8842-28C11B7FA22D}" srcOrd="0" destOrd="0" presId="urn:microsoft.com/office/officeart/2005/8/layout/hProcess4"/>
    <dgm:cxn modelId="{911417FF-02B6-4268-B76A-26C49D907F56}" type="presParOf" srcId="{744300D6-48D8-41C5-BE08-486A478B2130}" destId="{F8B8FEE5-74EB-476D-817E-F16841FCC9B9}" srcOrd="1" destOrd="0" presId="urn:microsoft.com/office/officeart/2005/8/layout/hProcess4"/>
    <dgm:cxn modelId="{412F798B-13B5-49FE-8996-791A58324C87}" type="presParOf" srcId="{744300D6-48D8-41C5-BE08-486A478B2130}" destId="{8306E8AA-5140-4174-97AA-DA5B6853B957}" srcOrd="2" destOrd="0" presId="urn:microsoft.com/office/officeart/2005/8/layout/hProcess4"/>
    <dgm:cxn modelId="{493C376A-8A12-43B5-93B8-932B085DB896}" type="presParOf" srcId="{744300D6-48D8-41C5-BE08-486A478B2130}" destId="{43552591-D53F-4353-9C6E-424B84CB505C}" srcOrd="3" destOrd="0" presId="urn:microsoft.com/office/officeart/2005/8/layout/hProcess4"/>
    <dgm:cxn modelId="{9DFD3F5E-DBF5-4DBD-AEAE-10B149D4114C}" type="presParOf" srcId="{744300D6-48D8-41C5-BE08-486A478B2130}" destId="{5470B093-F968-4EFF-8AE2-89F0AFA0F43F}" srcOrd="4" destOrd="0" presId="urn:microsoft.com/office/officeart/2005/8/layout/hProcess4"/>
    <dgm:cxn modelId="{D56505F4-E03F-447B-B539-CF62FC8F9B99}" type="presParOf" srcId="{E944102C-A5BD-423E-9A55-2798DB68C0FA}" destId="{7AB22723-C13C-4EB1-8C63-2D71E2808058}" srcOrd="1" destOrd="0" presId="urn:microsoft.com/office/officeart/2005/8/layout/hProcess4"/>
    <dgm:cxn modelId="{175FA18B-81C0-4077-8267-A4B323E80C39}" type="presParOf" srcId="{E944102C-A5BD-423E-9A55-2798DB68C0FA}" destId="{7D74C019-363C-42E6-9E86-8FC7A3CE75DD}" srcOrd="2" destOrd="0" presId="urn:microsoft.com/office/officeart/2005/8/layout/hProcess4"/>
    <dgm:cxn modelId="{B2D5FBD4-E88C-43FD-87A2-6FAD9EC1FF14}" type="presParOf" srcId="{7D74C019-363C-42E6-9E86-8FC7A3CE75DD}" destId="{E44B6DE5-F4DD-4073-B3C7-C65BE5BA8D2E}" srcOrd="0" destOrd="0" presId="urn:microsoft.com/office/officeart/2005/8/layout/hProcess4"/>
    <dgm:cxn modelId="{222FA262-3C79-428A-AECD-F0F575AC05C1}" type="presParOf" srcId="{7D74C019-363C-42E6-9E86-8FC7A3CE75DD}" destId="{03CE0223-B20E-4A57-9BE5-E6DC75CA8FD7}" srcOrd="1" destOrd="0" presId="urn:microsoft.com/office/officeart/2005/8/layout/hProcess4"/>
    <dgm:cxn modelId="{343810A2-DD9C-4D57-B2DE-6458824621F5}" type="presParOf" srcId="{7D74C019-363C-42E6-9E86-8FC7A3CE75DD}" destId="{8721D686-395A-4DB9-8C3C-43DF96EDC3E2}" srcOrd="2" destOrd="0" presId="urn:microsoft.com/office/officeart/2005/8/layout/hProcess4"/>
    <dgm:cxn modelId="{B48A05E8-3147-4B53-B1F3-822308FFC2D0}" type="presParOf" srcId="{7D74C019-363C-42E6-9E86-8FC7A3CE75DD}" destId="{8FFF95D6-0EFB-44D9-B946-9560E1D92F59}" srcOrd="3" destOrd="0" presId="urn:microsoft.com/office/officeart/2005/8/layout/hProcess4"/>
    <dgm:cxn modelId="{DC7A0C78-CAB1-4AFB-93F9-782071CFAC08}" type="presParOf" srcId="{7D74C019-363C-42E6-9E86-8FC7A3CE75DD}" destId="{E98A05E2-F026-4F9E-8002-34E4DD2FF8E8}" srcOrd="4" destOrd="0" presId="urn:microsoft.com/office/officeart/2005/8/layout/hProcess4"/>
    <dgm:cxn modelId="{56AEFF41-DA0C-44B5-8BEF-8B0073CE808D}" type="presParOf" srcId="{E944102C-A5BD-423E-9A55-2798DB68C0FA}" destId="{3F935DBA-FCAD-4254-B8D5-F53964BA4707}" srcOrd="3" destOrd="0" presId="urn:microsoft.com/office/officeart/2005/8/layout/hProcess4"/>
    <dgm:cxn modelId="{BE24F20E-4891-4C0B-8114-FB8C08BE4BF6}" type="presParOf" srcId="{E944102C-A5BD-423E-9A55-2798DB68C0FA}" destId="{00C88557-EE23-437A-95D5-C59443CE80FD}" srcOrd="4" destOrd="0" presId="urn:microsoft.com/office/officeart/2005/8/layout/hProcess4"/>
    <dgm:cxn modelId="{5FADFC16-77D5-47AB-832C-2A8C1B951FC9}" type="presParOf" srcId="{00C88557-EE23-437A-95D5-C59443CE80FD}" destId="{3B5699C4-F66C-4C26-AC4C-0E9C7A45D055}" srcOrd="0" destOrd="0" presId="urn:microsoft.com/office/officeart/2005/8/layout/hProcess4"/>
    <dgm:cxn modelId="{88DB7958-FAA5-4E22-8659-825A71D629FF}" type="presParOf" srcId="{00C88557-EE23-437A-95D5-C59443CE80FD}" destId="{3FF4F72F-AA12-4B08-99CF-72E0A41E016B}" srcOrd="1" destOrd="0" presId="urn:microsoft.com/office/officeart/2005/8/layout/hProcess4"/>
    <dgm:cxn modelId="{683D0B85-9452-4AD5-91E8-34287DEA3E24}" type="presParOf" srcId="{00C88557-EE23-437A-95D5-C59443CE80FD}" destId="{D6652F6B-5E49-42B9-B5E7-83E86D6856D1}" srcOrd="2" destOrd="0" presId="urn:microsoft.com/office/officeart/2005/8/layout/hProcess4"/>
    <dgm:cxn modelId="{DD947CED-B54B-4008-A9D6-614F2EE1159C}" type="presParOf" srcId="{00C88557-EE23-437A-95D5-C59443CE80FD}" destId="{2AEAAAC2-133C-4B98-BB50-5F2E5235EA42}" srcOrd="3" destOrd="0" presId="urn:microsoft.com/office/officeart/2005/8/layout/hProcess4"/>
    <dgm:cxn modelId="{32B3F076-2C33-4E7A-9225-D0ED7CE7B6A4}" type="presParOf" srcId="{00C88557-EE23-437A-95D5-C59443CE80FD}" destId="{F8EC5074-A9E5-424F-8E21-A08FF2E4BCA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78DC4C-2763-4868-B424-471F9487AD6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80FBA869-755B-4337-92A9-B05AC99E4535}">
      <dgm:prSet phldrT="[Text]" custT="1"/>
      <dgm:spPr>
        <a:solidFill>
          <a:srgbClr val="2E8652"/>
        </a:solidFill>
      </dgm:spPr>
      <dgm:t>
        <a:bodyPr/>
        <a:lstStyle/>
        <a:p>
          <a:r>
            <a:rPr lang="en-US" sz="1400" i="0" u="sng" dirty="0">
              <a:solidFill>
                <a:schemeClr val="bg1"/>
              </a:solidFill>
            </a:rPr>
            <a:t>Methods and Software</a:t>
          </a:r>
        </a:p>
      </dgm:t>
    </dgm:pt>
    <dgm:pt modelId="{2E1F4FB5-1E13-4500-A8B8-0C443DEC0022}" type="parTrans" cxnId="{AAA70B63-FD58-4E7D-B93E-4B302BAF618A}">
      <dgm:prSet/>
      <dgm:spPr/>
      <dgm:t>
        <a:bodyPr/>
        <a:lstStyle/>
        <a:p>
          <a:endParaRPr lang="en-US"/>
        </a:p>
      </dgm:t>
    </dgm:pt>
    <dgm:pt modelId="{3CE779D2-ED37-4FA4-B219-6AABCAEABA7E}" type="sibTrans" cxnId="{AAA70B63-FD58-4E7D-B93E-4B302BAF618A}">
      <dgm:prSet/>
      <dgm:spPr>
        <a:solidFill>
          <a:srgbClr val="2E8652"/>
        </a:solidFill>
      </dgm:spPr>
      <dgm:t>
        <a:bodyPr/>
        <a:lstStyle/>
        <a:p>
          <a:endParaRPr lang="en-US"/>
        </a:p>
      </dgm:t>
    </dgm:pt>
    <dgm:pt modelId="{7DFBF06B-FB5C-4274-A40D-D3B88D2A0031}">
      <dgm:prSet phldrT="[Text]" custT="1"/>
      <dgm:spPr>
        <a:solidFill>
          <a:srgbClr val="2E8652"/>
        </a:solidFill>
      </dgm:spPr>
      <dgm:t>
        <a:bodyPr/>
        <a:lstStyle/>
        <a:p>
          <a:r>
            <a:rPr lang="en-US" sz="1200" u="sng" dirty="0">
              <a:solidFill>
                <a:schemeClr val="bg1"/>
              </a:solidFill>
            </a:rPr>
            <a:t>Data</a:t>
          </a:r>
        </a:p>
        <a:p>
          <a:endParaRPr lang="en-US" sz="1400" u="sng" dirty="0">
            <a:solidFill>
              <a:schemeClr val="bg1"/>
            </a:solidFill>
          </a:endParaRPr>
        </a:p>
      </dgm:t>
    </dgm:pt>
    <dgm:pt modelId="{DCB6A5B2-8744-40D2-93D2-F2DA7D254C2D}" type="parTrans" cxnId="{C64B25D3-C193-46C1-9508-9DD57D72373A}">
      <dgm:prSet/>
      <dgm:spPr/>
      <dgm:t>
        <a:bodyPr/>
        <a:lstStyle/>
        <a:p>
          <a:endParaRPr lang="en-US"/>
        </a:p>
      </dgm:t>
    </dgm:pt>
    <dgm:pt modelId="{54585322-1723-49AD-BC00-E6A808710002}" type="sibTrans" cxnId="{C64B25D3-C193-46C1-9508-9DD57D72373A}">
      <dgm:prSet/>
      <dgm:spPr>
        <a:solidFill>
          <a:srgbClr val="2E8652"/>
        </a:solidFill>
      </dgm:spPr>
      <dgm:t>
        <a:bodyPr/>
        <a:lstStyle/>
        <a:p>
          <a:endParaRPr lang="en-US"/>
        </a:p>
      </dgm:t>
    </dgm:pt>
    <dgm:pt modelId="{E5F6A262-189D-49D7-A6B8-DB7EE6EFEF2B}">
      <dgm:prSet custT="1"/>
      <dgm:spPr>
        <a:solidFill>
          <a:srgbClr val="2E8652"/>
        </a:solidFill>
      </dgm:spPr>
      <dgm:t>
        <a:bodyPr/>
        <a:lstStyle/>
        <a:p>
          <a:pPr>
            <a:buNone/>
          </a:pPr>
          <a:endParaRPr lang="en-US" sz="1600" b="0" u="sng" dirty="0">
            <a:solidFill>
              <a:schemeClr val="bg1"/>
            </a:solidFill>
          </a:endParaRPr>
        </a:p>
      </dgm:t>
    </dgm:pt>
    <dgm:pt modelId="{3520B170-C08F-42BE-B9C9-2941E874CB4D}" type="parTrans" cxnId="{B99A7B1B-FC61-4F71-985E-33B7D9551BEB}">
      <dgm:prSet/>
      <dgm:spPr/>
      <dgm:t>
        <a:bodyPr/>
        <a:lstStyle/>
        <a:p>
          <a:endParaRPr lang="en-US"/>
        </a:p>
      </dgm:t>
    </dgm:pt>
    <dgm:pt modelId="{042FF2C2-7252-4BBB-829C-8902CD1048DD}" type="sibTrans" cxnId="{B99A7B1B-FC61-4F71-985E-33B7D9551BEB}">
      <dgm:prSet/>
      <dgm:spPr/>
      <dgm:t>
        <a:bodyPr/>
        <a:lstStyle/>
        <a:p>
          <a:endParaRPr lang="en-US"/>
        </a:p>
      </dgm:t>
    </dgm:pt>
    <dgm:pt modelId="{A8C7FCE6-6333-4A02-A2E9-914FC265F8DD}" type="pres">
      <dgm:prSet presAssocID="{D778DC4C-2763-4868-B424-471F9487AD6F}" presName="arrowDiagram" presStyleCnt="0">
        <dgm:presLayoutVars>
          <dgm:chMax val="5"/>
          <dgm:dir/>
          <dgm:resizeHandles val="exact"/>
        </dgm:presLayoutVars>
      </dgm:prSet>
      <dgm:spPr/>
      <dgm:t>
        <a:bodyPr/>
        <a:lstStyle/>
        <a:p>
          <a:endParaRPr lang="en-US"/>
        </a:p>
      </dgm:t>
    </dgm:pt>
    <dgm:pt modelId="{CF1C86B9-0EDF-4B35-A61F-61B5F130E7A6}" type="pres">
      <dgm:prSet presAssocID="{D778DC4C-2763-4868-B424-471F9487AD6F}" presName="arrow" presStyleLbl="bgShp" presStyleIdx="0" presStyleCnt="1" custScaleX="101897" custLinFactNeighborX="4074"/>
      <dgm:spPr/>
    </dgm:pt>
    <dgm:pt modelId="{3EAEE068-662D-4C7F-B017-26743374DAEA}" type="pres">
      <dgm:prSet presAssocID="{D778DC4C-2763-4868-B424-471F9487AD6F}" presName="arrowDiagram3" presStyleCnt="0"/>
      <dgm:spPr/>
    </dgm:pt>
    <dgm:pt modelId="{794B42CF-9929-4303-84EF-686E7BF39B1D}" type="pres">
      <dgm:prSet presAssocID="{80FBA869-755B-4337-92A9-B05AC99E4535}" presName="bullet3a" presStyleLbl="node1" presStyleIdx="0" presStyleCnt="3" custLinFactNeighborX="-43271" custLinFactNeighborY="-17038"/>
      <dgm:spPr/>
    </dgm:pt>
    <dgm:pt modelId="{FB74F733-34C1-485E-A5F6-73D3125D64E9}" type="pres">
      <dgm:prSet presAssocID="{80FBA869-755B-4337-92A9-B05AC99E4535}" presName="textBox3a" presStyleLbl="revTx" presStyleIdx="0" presStyleCnt="3" custScaleX="129516" custScaleY="159687" custLinFactNeighborX="-7562" custLinFactNeighborY="-14922">
        <dgm:presLayoutVars>
          <dgm:bulletEnabled val="1"/>
        </dgm:presLayoutVars>
      </dgm:prSet>
      <dgm:spPr/>
      <dgm:t>
        <a:bodyPr/>
        <a:lstStyle/>
        <a:p>
          <a:endParaRPr lang="en-US"/>
        </a:p>
      </dgm:t>
    </dgm:pt>
    <dgm:pt modelId="{52A22781-84A6-4382-9B94-0CB6E77F5FB3}" type="pres">
      <dgm:prSet presAssocID="{7DFBF06B-FB5C-4274-A40D-D3B88D2A0031}" presName="bullet3b" presStyleLbl="node1" presStyleIdx="1" presStyleCnt="3"/>
      <dgm:spPr/>
    </dgm:pt>
    <dgm:pt modelId="{43C0C967-25A0-4514-B342-1B69DA1A741C}" type="pres">
      <dgm:prSet presAssocID="{7DFBF06B-FB5C-4274-A40D-D3B88D2A0031}" presName="textBox3b" presStyleLbl="revTx" presStyleIdx="1" presStyleCnt="3" custScaleX="114643" custLinFactNeighborX="8000" custLinFactNeighborY="7927">
        <dgm:presLayoutVars>
          <dgm:bulletEnabled val="1"/>
        </dgm:presLayoutVars>
      </dgm:prSet>
      <dgm:spPr/>
      <dgm:t>
        <a:bodyPr/>
        <a:lstStyle/>
        <a:p>
          <a:endParaRPr lang="en-US"/>
        </a:p>
      </dgm:t>
    </dgm:pt>
    <dgm:pt modelId="{B78E1A02-1E61-4987-A159-C2FCBE24480A}" type="pres">
      <dgm:prSet presAssocID="{E5F6A262-189D-49D7-A6B8-DB7EE6EFEF2B}" presName="bullet3c" presStyleLbl="node1" presStyleIdx="2" presStyleCnt="3" custScaleY="103962" custLinFactNeighborX="-8502" custLinFactNeighborY="-3400"/>
      <dgm:spPr/>
    </dgm:pt>
    <dgm:pt modelId="{3E1663E1-6C5D-4079-B5AF-6E005D0D5C3B}" type="pres">
      <dgm:prSet presAssocID="{E5F6A262-189D-49D7-A6B8-DB7EE6EFEF2B}" presName="textBox3c" presStyleLbl="revTx" presStyleIdx="2" presStyleCnt="3" custScaleX="115478" custScaleY="98664" custLinFactNeighborX="-214" custLinFactNeighborY="11794">
        <dgm:presLayoutVars>
          <dgm:bulletEnabled val="1"/>
        </dgm:presLayoutVars>
      </dgm:prSet>
      <dgm:spPr/>
      <dgm:t>
        <a:bodyPr/>
        <a:lstStyle/>
        <a:p>
          <a:endParaRPr lang="en-US"/>
        </a:p>
      </dgm:t>
    </dgm:pt>
  </dgm:ptLst>
  <dgm:cxnLst>
    <dgm:cxn modelId="{B99A7B1B-FC61-4F71-985E-33B7D9551BEB}" srcId="{D778DC4C-2763-4868-B424-471F9487AD6F}" destId="{E5F6A262-189D-49D7-A6B8-DB7EE6EFEF2B}" srcOrd="2" destOrd="0" parTransId="{3520B170-C08F-42BE-B9C9-2941E874CB4D}" sibTransId="{042FF2C2-7252-4BBB-829C-8902CD1048DD}"/>
    <dgm:cxn modelId="{C64B25D3-C193-46C1-9508-9DD57D72373A}" srcId="{D778DC4C-2763-4868-B424-471F9487AD6F}" destId="{7DFBF06B-FB5C-4274-A40D-D3B88D2A0031}" srcOrd="1" destOrd="0" parTransId="{DCB6A5B2-8744-40D2-93D2-F2DA7D254C2D}" sibTransId="{54585322-1723-49AD-BC00-E6A808710002}"/>
    <dgm:cxn modelId="{ABBD4789-A8C1-4557-8C73-38D5B5998172}" type="presOf" srcId="{7DFBF06B-FB5C-4274-A40D-D3B88D2A0031}" destId="{43C0C967-25A0-4514-B342-1B69DA1A741C}" srcOrd="0" destOrd="0" presId="urn:microsoft.com/office/officeart/2005/8/layout/arrow2"/>
    <dgm:cxn modelId="{FA8DF468-85C8-4164-89F0-C82C2F106BC3}" type="presOf" srcId="{80FBA869-755B-4337-92A9-B05AC99E4535}" destId="{FB74F733-34C1-485E-A5F6-73D3125D64E9}" srcOrd="0" destOrd="0" presId="urn:microsoft.com/office/officeart/2005/8/layout/arrow2"/>
    <dgm:cxn modelId="{AAA70B63-FD58-4E7D-B93E-4B302BAF618A}" srcId="{D778DC4C-2763-4868-B424-471F9487AD6F}" destId="{80FBA869-755B-4337-92A9-B05AC99E4535}" srcOrd="0" destOrd="0" parTransId="{2E1F4FB5-1E13-4500-A8B8-0C443DEC0022}" sibTransId="{3CE779D2-ED37-4FA4-B219-6AABCAEABA7E}"/>
    <dgm:cxn modelId="{DB223276-5904-41F0-9A89-46BD0D710A22}" type="presOf" srcId="{D778DC4C-2763-4868-B424-471F9487AD6F}" destId="{A8C7FCE6-6333-4A02-A2E9-914FC265F8DD}" srcOrd="0" destOrd="0" presId="urn:microsoft.com/office/officeart/2005/8/layout/arrow2"/>
    <dgm:cxn modelId="{47D767D4-D915-4D15-8231-60442E8293F4}" type="presOf" srcId="{E5F6A262-189D-49D7-A6B8-DB7EE6EFEF2B}" destId="{3E1663E1-6C5D-4079-B5AF-6E005D0D5C3B}" srcOrd="0" destOrd="0" presId="urn:microsoft.com/office/officeart/2005/8/layout/arrow2"/>
    <dgm:cxn modelId="{1137D347-D6D8-4BA4-A75A-2DD844F8B4DD}" type="presParOf" srcId="{A8C7FCE6-6333-4A02-A2E9-914FC265F8DD}" destId="{CF1C86B9-0EDF-4B35-A61F-61B5F130E7A6}" srcOrd="0" destOrd="0" presId="urn:microsoft.com/office/officeart/2005/8/layout/arrow2"/>
    <dgm:cxn modelId="{E084F00B-E548-439A-852C-4F5D7ECA715D}" type="presParOf" srcId="{A8C7FCE6-6333-4A02-A2E9-914FC265F8DD}" destId="{3EAEE068-662D-4C7F-B017-26743374DAEA}" srcOrd="1" destOrd="0" presId="urn:microsoft.com/office/officeart/2005/8/layout/arrow2"/>
    <dgm:cxn modelId="{857F5098-E215-4F91-982E-B1FBE580FF18}" type="presParOf" srcId="{3EAEE068-662D-4C7F-B017-26743374DAEA}" destId="{794B42CF-9929-4303-84EF-686E7BF39B1D}" srcOrd="0" destOrd="0" presId="urn:microsoft.com/office/officeart/2005/8/layout/arrow2"/>
    <dgm:cxn modelId="{16D36349-A019-426D-8CC6-35A209EEF498}" type="presParOf" srcId="{3EAEE068-662D-4C7F-B017-26743374DAEA}" destId="{FB74F733-34C1-485E-A5F6-73D3125D64E9}" srcOrd="1" destOrd="0" presId="urn:microsoft.com/office/officeart/2005/8/layout/arrow2"/>
    <dgm:cxn modelId="{7C6DD61E-D242-4B61-B749-8B8E666EF23C}" type="presParOf" srcId="{3EAEE068-662D-4C7F-B017-26743374DAEA}" destId="{52A22781-84A6-4382-9B94-0CB6E77F5FB3}" srcOrd="2" destOrd="0" presId="urn:microsoft.com/office/officeart/2005/8/layout/arrow2"/>
    <dgm:cxn modelId="{0D9090FC-8653-41B8-B17B-16741C6C13FC}" type="presParOf" srcId="{3EAEE068-662D-4C7F-B017-26743374DAEA}" destId="{43C0C967-25A0-4514-B342-1B69DA1A741C}" srcOrd="3" destOrd="0" presId="urn:microsoft.com/office/officeart/2005/8/layout/arrow2"/>
    <dgm:cxn modelId="{902E252C-2379-4B68-B1F3-8DDDD9984D4A}" type="presParOf" srcId="{3EAEE068-662D-4C7F-B017-26743374DAEA}" destId="{B78E1A02-1E61-4987-A159-C2FCBE24480A}" srcOrd="4" destOrd="0" presId="urn:microsoft.com/office/officeart/2005/8/layout/arrow2"/>
    <dgm:cxn modelId="{D59F14FA-01DF-401F-930E-5AA3F0CCB764}" type="presParOf" srcId="{3EAEE068-662D-4C7F-B017-26743374DAEA}" destId="{3E1663E1-6C5D-4079-B5AF-6E005D0D5C3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8FEE5-74EB-476D-817E-F16841FCC9B9}">
      <dsp:nvSpPr>
        <dsp:cNvPr id="0" name=""/>
        <dsp:cNvSpPr/>
      </dsp:nvSpPr>
      <dsp:spPr>
        <a:xfrm>
          <a:off x="784" y="2166720"/>
          <a:ext cx="3245622" cy="2676959"/>
        </a:xfrm>
        <a:prstGeom prst="roundRect">
          <a:avLst>
            <a:gd name="adj" fmla="val 10000"/>
          </a:avLst>
        </a:prstGeom>
        <a:solidFill>
          <a:schemeClr val="lt1">
            <a:alpha val="90000"/>
            <a:hueOff val="0"/>
            <a:satOff val="0"/>
            <a:lumOff val="0"/>
            <a:alphaOff val="0"/>
          </a:schemeClr>
        </a:solidFill>
        <a:ln w="12700" cap="flat" cmpd="sng" algn="ctr">
          <a:solidFill>
            <a:srgbClr val="2E8652"/>
          </a:solidFill>
          <a:prstDash val="solid"/>
          <a:miter lim="800000"/>
        </a:ln>
        <a:effectLst/>
      </dsp:spPr>
      <dsp:style>
        <a:lnRef idx="2">
          <a:scrgbClr r="0" g="0" b="0"/>
        </a:lnRef>
        <a:fillRef idx="1">
          <a:scrgbClr r="0" g="0" b="0"/>
        </a:fillRef>
        <a:effectRef idx="0">
          <a:scrgbClr r="0" g="0" b="0"/>
        </a:effectRef>
        <a:fontRef idx="minor"/>
      </dsp:style>
    </dsp:sp>
    <dsp:sp modelId="{7AB22723-C13C-4EB1-8C63-2D71E2808058}">
      <dsp:nvSpPr>
        <dsp:cNvPr id="0" name=""/>
        <dsp:cNvSpPr/>
      </dsp:nvSpPr>
      <dsp:spPr>
        <a:xfrm rot="21097707">
          <a:off x="1668069" y="2789168"/>
          <a:ext cx="3544088" cy="3468305"/>
        </a:xfrm>
        <a:prstGeom prst="leftCircularArrow">
          <a:avLst>
            <a:gd name="adj1" fmla="val 2769"/>
            <a:gd name="adj2" fmla="val 337631"/>
            <a:gd name="adj3" fmla="val 1751505"/>
            <a:gd name="adj4" fmla="val 8662852"/>
            <a:gd name="adj5" fmla="val 3230"/>
          </a:avLst>
        </a:prstGeom>
        <a:solidFill>
          <a:srgbClr val="2E8652"/>
        </a:solidFill>
        <a:ln w="9525">
          <a:noFill/>
        </a:ln>
        <a:effectLst/>
      </dsp:spPr>
      <dsp:style>
        <a:lnRef idx="0">
          <a:scrgbClr r="0" g="0" b="0"/>
        </a:lnRef>
        <a:fillRef idx="1">
          <a:scrgbClr r="0" g="0" b="0"/>
        </a:fillRef>
        <a:effectRef idx="0">
          <a:scrgbClr r="0" g="0" b="0"/>
        </a:effectRef>
        <a:fontRef idx="minor">
          <a:schemeClr val="lt1"/>
        </a:fontRef>
      </dsp:style>
    </dsp:sp>
    <dsp:sp modelId="{43552591-D53F-4353-9C6E-424B84CB505C}">
      <dsp:nvSpPr>
        <dsp:cNvPr id="0" name=""/>
        <dsp:cNvSpPr/>
      </dsp:nvSpPr>
      <dsp:spPr>
        <a:xfrm>
          <a:off x="722034" y="4567727"/>
          <a:ext cx="2884997" cy="1147268"/>
        </a:xfrm>
        <a:prstGeom prst="roundRect">
          <a:avLst>
            <a:gd name="adj" fmla="val 10000"/>
          </a:avLst>
        </a:prstGeom>
        <a:solidFill>
          <a:srgbClr val="2E8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a:t>Datasets</a:t>
          </a:r>
        </a:p>
      </dsp:txBody>
      <dsp:txXfrm>
        <a:off x="755636" y="4601329"/>
        <a:ext cx="2817793" cy="1080064"/>
      </dsp:txXfrm>
    </dsp:sp>
    <dsp:sp modelId="{03CE0223-B20E-4A57-9BE5-E6DC75CA8FD7}">
      <dsp:nvSpPr>
        <dsp:cNvPr id="0" name=""/>
        <dsp:cNvSpPr/>
      </dsp:nvSpPr>
      <dsp:spPr>
        <a:xfrm>
          <a:off x="4064276" y="2166720"/>
          <a:ext cx="3245622" cy="2676959"/>
        </a:xfrm>
        <a:prstGeom prst="roundRect">
          <a:avLst>
            <a:gd name="adj" fmla="val 10000"/>
          </a:avLst>
        </a:prstGeom>
        <a:solidFill>
          <a:schemeClr val="lt1">
            <a:alpha val="90000"/>
            <a:hueOff val="0"/>
            <a:satOff val="0"/>
            <a:lumOff val="0"/>
            <a:alphaOff val="0"/>
          </a:schemeClr>
        </a:solidFill>
        <a:ln w="12700" cap="flat" cmpd="sng" algn="ctr">
          <a:solidFill>
            <a:srgbClr val="2E8652"/>
          </a:solidFill>
          <a:prstDash val="solid"/>
          <a:miter lim="800000"/>
        </a:ln>
        <a:effectLst/>
      </dsp:spPr>
      <dsp:style>
        <a:lnRef idx="2">
          <a:scrgbClr r="0" g="0" b="0"/>
        </a:lnRef>
        <a:fillRef idx="1">
          <a:scrgbClr r="0" g="0" b="0"/>
        </a:fillRef>
        <a:effectRef idx="0">
          <a:scrgbClr r="0" g="0" b="0"/>
        </a:effectRef>
        <a:fontRef idx="minor"/>
      </dsp:style>
    </dsp:sp>
    <dsp:sp modelId="{3F935DBA-FCAD-4254-B8D5-F53964BA4707}">
      <dsp:nvSpPr>
        <dsp:cNvPr id="0" name=""/>
        <dsp:cNvSpPr/>
      </dsp:nvSpPr>
      <dsp:spPr>
        <a:xfrm rot="321454">
          <a:off x="5908615" y="754639"/>
          <a:ext cx="3868816" cy="3868816"/>
        </a:xfrm>
        <a:prstGeom prst="circularArrow">
          <a:avLst>
            <a:gd name="adj1" fmla="val 2482"/>
            <a:gd name="adj2" fmla="val 300668"/>
            <a:gd name="adj3" fmla="val 19680781"/>
            <a:gd name="adj4" fmla="val 12732470"/>
            <a:gd name="adj5" fmla="val 2896"/>
          </a:avLst>
        </a:prstGeom>
        <a:solidFill>
          <a:srgbClr val="2E8652"/>
        </a:solidFill>
        <a:ln>
          <a:noFill/>
        </a:ln>
        <a:effectLst/>
      </dsp:spPr>
      <dsp:style>
        <a:lnRef idx="0">
          <a:scrgbClr r="0" g="0" b="0"/>
        </a:lnRef>
        <a:fillRef idx="1">
          <a:scrgbClr r="0" g="0" b="0"/>
        </a:fillRef>
        <a:effectRef idx="0">
          <a:scrgbClr r="0" g="0" b="0"/>
        </a:effectRef>
        <a:fontRef idx="minor">
          <a:schemeClr val="lt1"/>
        </a:fontRef>
      </dsp:style>
    </dsp:sp>
    <dsp:sp modelId="{8FFF95D6-0EFB-44D9-B946-9560E1D92F59}">
      <dsp:nvSpPr>
        <dsp:cNvPr id="0" name=""/>
        <dsp:cNvSpPr/>
      </dsp:nvSpPr>
      <dsp:spPr>
        <a:xfrm>
          <a:off x="4785525" y="1447795"/>
          <a:ext cx="2884997" cy="1147268"/>
        </a:xfrm>
        <a:prstGeom prst="roundRect">
          <a:avLst>
            <a:gd name="adj" fmla="val 10000"/>
          </a:avLst>
        </a:prstGeom>
        <a:solidFill>
          <a:srgbClr val="2E8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a:t>Software and Manipulation</a:t>
          </a:r>
        </a:p>
      </dsp:txBody>
      <dsp:txXfrm>
        <a:off x="4819127" y="1481397"/>
        <a:ext cx="2817793" cy="1080064"/>
      </dsp:txXfrm>
    </dsp:sp>
    <dsp:sp modelId="{3FF4F72F-AA12-4B08-99CF-72E0A41E016B}">
      <dsp:nvSpPr>
        <dsp:cNvPr id="0" name=""/>
        <dsp:cNvSpPr/>
      </dsp:nvSpPr>
      <dsp:spPr>
        <a:xfrm>
          <a:off x="8127768" y="2166720"/>
          <a:ext cx="3245622" cy="2676959"/>
        </a:xfrm>
        <a:prstGeom prst="roundRect">
          <a:avLst>
            <a:gd name="adj" fmla="val 10000"/>
          </a:avLst>
        </a:prstGeom>
        <a:solidFill>
          <a:schemeClr val="lt1">
            <a:alpha val="90000"/>
            <a:hueOff val="0"/>
            <a:satOff val="0"/>
            <a:lumOff val="0"/>
            <a:alphaOff val="0"/>
          </a:schemeClr>
        </a:solidFill>
        <a:ln w="12700" cap="flat" cmpd="sng" algn="ctr">
          <a:solidFill>
            <a:srgbClr val="2E8652"/>
          </a:solidFill>
          <a:prstDash val="solid"/>
          <a:miter lim="800000"/>
        </a:ln>
        <a:effectLst/>
      </dsp:spPr>
      <dsp:style>
        <a:lnRef idx="2">
          <a:scrgbClr r="0" g="0" b="0"/>
        </a:lnRef>
        <a:fillRef idx="1">
          <a:scrgbClr r="0" g="0" b="0"/>
        </a:fillRef>
        <a:effectRef idx="0">
          <a:scrgbClr r="0" g="0" b="0"/>
        </a:effectRef>
        <a:fontRef idx="minor"/>
      </dsp:style>
    </dsp:sp>
    <dsp:sp modelId="{2AEAAAC2-133C-4B98-BB50-5F2E5235EA42}">
      <dsp:nvSpPr>
        <dsp:cNvPr id="0" name=""/>
        <dsp:cNvSpPr/>
      </dsp:nvSpPr>
      <dsp:spPr>
        <a:xfrm>
          <a:off x="8305801" y="4648196"/>
          <a:ext cx="2884997" cy="1147268"/>
        </a:xfrm>
        <a:prstGeom prst="roundRect">
          <a:avLst>
            <a:gd name="adj" fmla="val 10000"/>
          </a:avLst>
        </a:prstGeom>
        <a:solidFill>
          <a:srgbClr val="2E8652"/>
        </a:solidFill>
        <a:ln w="12700" cap="flat" cmpd="sng" algn="ctr">
          <a:solidFill>
            <a:srgbClr val="2E865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a:t>Analysis</a:t>
          </a:r>
        </a:p>
      </dsp:txBody>
      <dsp:txXfrm>
        <a:off x="8339403" y="4681798"/>
        <a:ext cx="2817793" cy="1080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C86B9-0EDF-4B35-A61F-61B5F130E7A6}">
      <dsp:nvSpPr>
        <dsp:cNvPr id="0" name=""/>
        <dsp:cNvSpPr/>
      </dsp:nvSpPr>
      <dsp:spPr>
        <a:xfrm>
          <a:off x="685840" y="-216878"/>
          <a:ext cx="8199366" cy="50291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B42CF-9929-4303-84EF-686E7BF39B1D}">
      <dsp:nvSpPr>
        <dsp:cNvPr id="0" name=""/>
        <dsp:cNvSpPr/>
      </dsp:nvSpPr>
      <dsp:spPr>
        <a:xfrm>
          <a:off x="1365744" y="3218629"/>
          <a:ext cx="209214" cy="209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4F733-34C1-485E-A5F6-73D3125D64E9}">
      <dsp:nvSpPr>
        <dsp:cNvPr id="0" name=""/>
        <dsp:cNvSpPr/>
      </dsp:nvSpPr>
      <dsp:spPr>
        <a:xfrm>
          <a:off x="1142406" y="2708243"/>
          <a:ext cx="2428277" cy="2320952"/>
        </a:xfrm>
        <a:prstGeom prst="rect">
          <a:avLst/>
        </a:prstGeom>
        <a:solidFill>
          <a:srgbClr val="2E8652"/>
        </a:solidFill>
        <a:ln>
          <a:noFill/>
        </a:ln>
        <a:effectLst/>
      </dsp:spPr>
      <dsp:style>
        <a:lnRef idx="0">
          <a:scrgbClr r="0" g="0" b="0"/>
        </a:lnRef>
        <a:fillRef idx="0">
          <a:scrgbClr r="0" g="0" b="0"/>
        </a:fillRef>
        <a:effectRef idx="0">
          <a:scrgbClr r="0" g="0" b="0"/>
        </a:effectRef>
        <a:fontRef idx="minor"/>
      </dsp:style>
      <dsp:txBody>
        <a:bodyPr spcFirstLastPara="0" vert="horz" wrap="square" lIns="110859" tIns="0" rIns="0" bIns="0" numCol="1" spcCol="1270" anchor="t" anchorCtr="0">
          <a:noAutofit/>
        </a:bodyPr>
        <a:lstStyle/>
        <a:p>
          <a:pPr lvl="0" algn="l" defTabSz="622300">
            <a:lnSpc>
              <a:spcPct val="90000"/>
            </a:lnSpc>
            <a:spcBef>
              <a:spcPct val="0"/>
            </a:spcBef>
            <a:spcAft>
              <a:spcPct val="35000"/>
            </a:spcAft>
          </a:pPr>
          <a:r>
            <a:rPr lang="en-US" sz="1400" i="0" u="sng" kern="1200" dirty="0">
              <a:solidFill>
                <a:schemeClr val="bg1"/>
              </a:solidFill>
            </a:rPr>
            <a:t>Methods and Software</a:t>
          </a:r>
        </a:p>
      </dsp:txBody>
      <dsp:txXfrm>
        <a:off x="1142406" y="2708243"/>
        <a:ext cx="2428277" cy="2320952"/>
      </dsp:txXfrm>
    </dsp:sp>
    <dsp:sp modelId="{52A22781-84A6-4382-9B94-0CB6E77F5FB3}">
      <dsp:nvSpPr>
        <dsp:cNvPr id="0" name=""/>
        <dsp:cNvSpPr/>
      </dsp:nvSpPr>
      <dsp:spPr>
        <a:xfrm>
          <a:off x="3302995" y="1887338"/>
          <a:ext cx="378195" cy="3781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0C967-25A0-4514-B342-1B69DA1A741C}">
      <dsp:nvSpPr>
        <dsp:cNvPr id="0" name=""/>
        <dsp:cNvSpPr/>
      </dsp:nvSpPr>
      <dsp:spPr>
        <a:xfrm>
          <a:off x="3505196" y="2293310"/>
          <a:ext cx="2214000" cy="2735884"/>
        </a:xfrm>
        <a:prstGeom prst="rect">
          <a:avLst/>
        </a:prstGeom>
        <a:solidFill>
          <a:srgbClr val="2E8652"/>
        </a:solidFill>
        <a:ln>
          <a:noFill/>
        </a:ln>
        <a:effectLst/>
      </dsp:spPr>
      <dsp:style>
        <a:lnRef idx="0">
          <a:scrgbClr r="0" g="0" b="0"/>
        </a:lnRef>
        <a:fillRef idx="0">
          <a:scrgbClr r="0" g="0" b="0"/>
        </a:fillRef>
        <a:effectRef idx="0">
          <a:scrgbClr r="0" g="0" b="0"/>
        </a:effectRef>
        <a:fontRef idx="minor"/>
      </dsp:style>
      <dsp:txBody>
        <a:bodyPr spcFirstLastPara="0" vert="horz" wrap="square" lIns="200398" tIns="0" rIns="0" bIns="0" numCol="1" spcCol="1270" anchor="t" anchorCtr="0">
          <a:noAutofit/>
        </a:bodyPr>
        <a:lstStyle/>
        <a:p>
          <a:pPr lvl="0" algn="l" defTabSz="533400">
            <a:lnSpc>
              <a:spcPct val="90000"/>
            </a:lnSpc>
            <a:spcBef>
              <a:spcPct val="0"/>
            </a:spcBef>
            <a:spcAft>
              <a:spcPct val="35000"/>
            </a:spcAft>
          </a:pPr>
          <a:r>
            <a:rPr lang="en-US" sz="1200" u="sng" kern="1200" dirty="0">
              <a:solidFill>
                <a:schemeClr val="bg1"/>
              </a:solidFill>
            </a:rPr>
            <a:t>Data</a:t>
          </a:r>
        </a:p>
        <a:p>
          <a:pPr lvl="0" algn="l" defTabSz="533400">
            <a:lnSpc>
              <a:spcPct val="90000"/>
            </a:lnSpc>
            <a:spcBef>
              <a:spcPct val="0"/>
            </a:spcBef>
            <a:spcAft>
              <a:spcPct val="35000"/>
            </a:spcAft>
          </a:pPr>
          <a:endParaRPr lang="en-US" sz="1400" u="sng" kern="1200" dirty="0">
            <a:solidFill>
              <a:schemeClr val="bg1"/>
            </a:solidFill>
          </a:endParaRPr>
        </a:p>
      </dsp:txBody>
      <dsp:txXfrm>
        <a:off x="3505196" y="2293310"/>
        <a:ext cx="2214000" cy="2735884"/>
      </dsp:txXfrm>
    </dsp:sp>
    <dsp:sp modelId="{B78E1A02-1E61-4987-A159-C2FCBE24480A}">
      <dsp:nvSpPr>
        <dsp:cNvPr id="0" name=""/>
        <dsp:cNvSpPr/>
      </dsp:nvSpPr>
      <dsp:spPr>
        <a:xfrm>
          <a:off x="5479421" y="1027364"/>
          <a:ext cx="523036" cy="5437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1663E1-6C5D-4079-B5AF-6E005D0D5C3B}">
      <dsp:nvSpPr>
        <dsp:cNvPr id="0" name=""/>
        <dsp:cNvSpPr/>
      </dsp:nvSpPr>
      <dsp:spPr>
        <a:xfrm>
          <a:off x="5631819" y="1580603"/>
          <a:ext cx="2230125" cy="3448596"/>
        </a:xfrm>
        <a:prstGeom prst="rect">
          <a:avLst/>
        </a:prstGeom>
        <a:solidFill>
          <a:srgbClr val="2E8652"/>
        </a:solidFill>
        <a:ln>
          <a:noFill/>
        </a:ln>
        <a:effectLst/>
      </dsp:spPr>
      <dsp:style>
        <a:lnRef idx="0">
          <a:scrgbClr r="0" g="0" b="0"/>
        </a:lnRef>
        <a:fillRef idx="0">
          <a:scrgbClr r="0" g="0" b="0"/>
        </a:fillRef>
        <a:effectRef idx="0">
          <a:scrgbClr r="0" g="0" b="0"/>
        </a:effectRef>
        <a:fontRef idx="minor"/>
      </dsp:style>
      <dsp:txBody>
        <a:bodyPr spcFirstLastPara="0" vert="horz" wrap="square" lIns="277146" tIns="0" rIns="0" bIns="0" numCol="1" spcCol="1270" anchor="t" anchorCtr="0">
          <a:noAutofit/>
        </a:bodyPr>
        <a:lstStyle/>
        <a:p>
          <a:pPr lvl="0" algn="l" defTabSz="711200">
            <a:lnSpc>
              <a:spcPct val="90000"/>
            </a:lnSpc>
            <a:spcBef>
              <a:spcPct val="0"/>
            </a:spcBef>
            <a:spcAft>
              <a:spcPct val="35000"/>
            </a:spcAft>
            <a:buNone/>
          </a:pPr>
          <a:endParaRPr lang="en-US" sz="1600" b="0" u="sng" kern="1200" dirty="0">
            <a:solidFill>
              <a:schemeClr val="bg1"/>
            </a:solidFill>
          </a:endParaRPr>
        </a:p>
      </dsp:txBody>
      <dsp:txXfrm>
        <a:off x="5631819" y="1580603"/>
        <a:ext cx="2230125" cy="34485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6.emf"/></Relationships>
</file>

<file path=ppt/drawings/_rels/drawing3.xml.rels><?xml version="1.0" encoding="UTF-8" standalone="yes"?>
<Relationships xmlns="http://schemas.openxmlformats.org/package/2006/relationships"><Relationship Id="rId1" Type="http://schemas.openxmlformats.org/officeDocument/2006/relationships/image" Target="../media/image45.png"/></Relationships>
</file>

<file path=ppt/drawings/drawing1.xml><?xml version="1.0" encoding="utf-8"?>
<c:userShapes xmlns:c="http://schemas.openxmlformats.org/drawingml/2006/chart">
  <cdr:relSizeAnchor xmlns:cdr="http://schemas.openxmlformats.org/drawingml/2006/chartDrawing">
    <cdr:from>
      <cdr:x>0.37037</cdr:x>
      <cdr:y>0.42373</cdr:y>
    </cdr:from>
    <cdr:to>
      <cdr:x>0.40601</cdr:x>
      <cdr:y>0.47085</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86000" y="1905000"/>
          <a:ext cx="219946" cy="21186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0.34524</cdr:x>
      <cdr:y>0.93443</cdr:y>
    </cdr:from>
    <cdr:to>
      <cdr:x>0.37163</cdr:x>
      <cdr:y>0.96318</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09800" y="4343400"/>
          <a:ext cx="168957" cy="133655"/>
        </a:xfrm>
        <a:prstGeom xmlns:a="http://schemas.openxmlformats.org/drawingml/2006/main" prst="rect">
          <a:avLst/>
        </a:prstGeom>
        <a:noFill xmlns:a="http://schemas.openxmlformats.org/drawingml/2006/main"/>
      </cdr:spPr>
    </cdr:pic>
  </cdr:relSizeAnchor>
</c:userShapes>
</file>

<file path=ppt/drawings/drawing2.xml><?xml version="1.0" encoding="utf-8"?>
<c:userShapes xmlns:c="http://schemas.openxmlformats.org/drawingml/2006/chart">
  <cdr:relSizeAnchor xmlns:cdr="http://schemas.openxmlformats.org/drawingml/2006/chartDrawing">
    <cdr:from>
      <cdr:x>0.25415</cdr:x>
      <cdr:y>0.92857</cdr:y>
    </cdr:from>
    <cdr:to>
      <cdr:x>0.4112</cdr:x>
      <cdr:y>1</cdr:y>
    </cdr:to>
    <cdr:sp macro="" textlink="">
      <cdr:nvSpPr>
        <cdr:cNvPr id="3" name="TextBox 2"/>
        <cdr:cNvSpPr txBox="1"/>
      </cdr:nvSpPr>
      <cdr:spPr>
        <a:xfrm xmlns:a="http://schemas.openxmlformats.org/drawingml/2006/main">
          <a:off x="2071924" y="4103914"/>
          <a:ext cx="1280315" cy="3156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150000"/>
            </a:lnSpc>
          </a:pPr>
          <a:r>
            <a:rPr lang="en-US" sz="1200" dirty="0">
              <a:solidFill>
                <a:schemeClr val="tx1">
                  <a:lumMod val="50000"/>
                  <a:lumOff val="50000"/>
                </a:schemeClr>
              </a:solidFill>
            </a:rPr>
            <a:t>Marsh </a:t>
          </a:r>
          <a:r>
            <a:rPr lang="en-US" sz="1200" dirty="0" smtClean="0">
              <a:solidFill>
                <a:schemeClr val="tx1">
                  <a:lumMod val="50000"/>
                  <a:lumOff val="50000"/>
                </a:schemeClr>
              </a:solidFill>
            </a:rPr>
            <a:t>Extent</a:t>
          </a:r>
          <a:endParaRPr lang="en-US" sz="1200" dirty="0">
            <a:solidFill>
              <a:schemeClr val="tx1">
                <a:lumMod val="50000"/>
                <a:lumOff val="50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0.20753</cdr:x>
      <cdr:y>0.79651</cdr:y>
    </cdr:from>
    <cdr:to>
      <cdr:x>0.29342</cdr:x>
      <cdr:y>0.88504</cdr:y>
    </cdr:to>
    <cdr:sp macro="" textlink="">
      <cdr:nvSpPr>
        <cdr:cNvPr id="2" name="TextBox 1"/>
        <cdr:cNvSpPr txBox="1"/>
      </cdr:nvSpPr>
      <cdr:spPr>
        <a:xfrm xmlns:a="http://schemas.openxmlformats.org/drawingml/2006/main">
          <a:off x="1438034" y="3072632"/>
          <a:ext cx="595169" cy="3415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2001</a:t>
          </a:r>
        </a:p>
      </cdr:txBody>
    </cdr:sp>
  </cdr:relSizeAnchor>
  <cdr:relSizeAnchor xmlns:cdr="http://schemas.openxmlformats.org/drawingml/2006/chartDrawing">
    <cdr:from>
      <cdr:x>0.37823</cdr:x>
      <cdr:y>0.79979</cdr:y>
    </cdr:from>
    <cdr:to>
      <cdr:x>0.45185</cdr:x>
      <cdr:y>0.85225</cdr:y>
    </cdr:to>
    <cdr:sp macro="" textlink="">
      <cdr:nvSpPr>
        <cdr:cNvPr id="3" name="TextBox 2"/>
        <cdr:cNvSpPr txBox="1"/>
      </cdr:nvSpPr>
      <cdr:spPr>
        <a:xfrm xmlns:a="http://schemas.openxmlformats.org/drawingml/2006/main">
          <a:off x="2620890" y="3085285"/>
          <a:ext cx="510145" cy="2023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2006</a:t>
          </a:r>
        </a:p>
      </cdr:txBody>
    </cdr:sp>
  </cdr:relSizeAnchor>
  <cdr:relSizeAnchor xmlns:cdr="http://schemas.openxmlformats.org/drawingml/2006/chartDrawing">
    <cdr:from>
      <cdr:x>0.52553</cdr:x>
      <cdr:y>0.79938</cdr:y>
    </cdr:from>
    <cdr:to>
      <cdr:x>0.60997</cdr:x>
      <cdr:y>0.89815</cdr:y>
    </cdr:to>
    <cdr:sp macro="" textlink="">
      <cdr:nvSpPr>
        <cdr:cNvPr id="4" name="TextBox 3"/>
        <cdr:cNvSpPr txBox="1"/>
      </cdr:nvSpPr>
      <cdr:spPr>
        <a:xfrm xmlns:a="http://schemas.openxmlformats.org/drawingml/2006/main">
          <a:off x="3641655" y="3083720"/>
          <a:ext cx="585064" cy="381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2011</a:t>
          </a:r>
        </a:p>
      </cdr:txBody>
    </cdr:sp>
  </cdr:relSizeAnchor>
  <cdr:relSizeAnchor xmlns:cdr="http://schemas.openxmlformats.org/drawingml/2006/chartDrawing">
    <cdr:from>
      <cdr:x>0.67825</cdr:x>
      <cdr:y>0.79979</cdr:y>
    </cdr:from>
    <cdr:to>
      <cdr:x>0.75596</cdr:x>
      <cdr:y>0.89159</cdr:y>
    </cdr:to>
    <cdr:sp macro="" textlink="">
      <cdr:nvSpPr>
        <cdr:cNvPr id="5" name="TextBox 4"/>
        <cdr:cNvSpPr txBox="1"/>
      </cdr:nvSpPr>
      <cdr:spPr>
        <a:xfrm xmlns:a="http://schemas.openxmlformats.org/drawingml/2006/main">
          <a:off x="4699894" y="3085286"/>
          <a:ext cx="538486" cy="3541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2016 (Estimated)</a:t>
          </a:r>
        </a:p>
      </cdr:txBody>
    </cdr:sp>
  </cdr:relSizeAnchor>
  <cdr:relSizeAnchor xmlns:cdr="http://schemas.openxmlformats.org/drawingml/2006/chartDrawing">
    <cdr:from>
      <cdr:x>0.72515</cdr:x>
      <cdr:y>0.37987</cdr:y>
    </cdr:from>
    <cdr:to>
      <cdr:x>0.77568</cdr:x>
      <cdr:y>0.50097</cdr:y>
    </cdr:to>
    <cdr:pic>
      <cdr:nvPicPr>
        <cdr:cNvPr id="7"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41519" y="1341460"/>
          <a:ext cx="323478" cy="427649"/>
        </a:xfrm>
        <a:prstGeom xmlns:a="http://schemas.openxmlformats.org/drawingml/2006/main" prst="rect">
          <a:avLst/>
        </a:prstGeom>
      </cdr:spPr>
    </cdr:pic>
  </cdr:relSizeAnchor>
  <cdr:relSizeAnchor xmlns:cdr="http://schemas.openxmlformats.org/drawingml/2006/chartDrawing">
    <cdr:from>
      <cdr:x>0.86804</cdr:x>
      <cdr:y>0.41358</cdr:y>
    </cdr:from>
    <cdr:to>
      <cdr:x>1</cdr:x>
      <cdr:y>0.65062</cdr:y>
    </cdr:to>
    <cdr:sp macro="" textlink="">
      <cdr:nvSpPr>
        <cdr:cNvPr id="8" name="TextBox 7"/>
        <cdr:cNvSpPr txBox="1"/>
      </cdr:nvSpPr>
      <cdr:spPr>
        <a:xfrm xmlns:a="http://schemas.openxmlformats.org/drawingml/2006/main">
          <a:off x="6015037" y="15954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0.77381</cdr:x>
      <cdr:y>0.36682</cdr:y>
    </cdr:from>
    <cdr:to>
      <cdr:x>0.87231</cdr:x>
      <cdr:y>0.44707</cdr:y>
    </cdr:to>
    <cdr:sp macro="" textlink="">
      <cdr:nvSpPr>
        <cdr:cNvPr id="9" name="TextBox 8"/>
        <cdr:cNvSpPr txBox="1"/>
      </cdr:nvSpPr>
      <cdr:spPr>
        <a:xfrm xmlns:a="http://schemas.openxmlformats.org/drawingml/2006/main">
          <a:off x="4953000" y="1295400"/>
          <a:ext cx="630479" cy="2833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Century Gothic" pitchFamily="34" charset="0"/>
            </a:rPr>
            <a:t>Impervious</a:t>
          </a:r>
          <a:r>
            <a:rPr lang="en-US" sz="1000" baseline="0" dirty="0">
              <a:latin typeface="Century Gothic" pitchFamily="34" charset="0"/>
            </a:rPr>
            <a:t> </a:t>
          </a:r>
          <a:r>
            <a:rPr lang="en-US" sz="1000" dirty="0">
              <a:latin typeface="Century Gothic" pitchFamily="34" charset="0"/>
            </a:rPr>
            <a:t>Surfaces</a:t>
          </a:r>
        </a:p>
      </cdr:txBody>
    </cdr:sp>
  </cdr:relSizeAnchor>
  <cdr:relSizeAnchor xmlns:cdr="http://schemas.openxmlformats.org/drawingml/2006/chartDrawing">
    <cdr:from>
      <cdr:x>0.78571</cdr:x>
      <cdr:y>0.42</cdr:y>
    </cdr:from>
    <cdr:to>
      <cdr:x>0.89312</cdr:x>
      <cdr:y>0.55202</cdr:y>
    </cdr:to>
    <cdr:sp macro="" textlink="">
      <cdr:nvSpPr>
        <cdr:cNvPr id="10" name="TextBox 9"/>
        <cdr:cNvSpPr txBox="1"/>
      </cdr:nvSpPr>
      <cdr:spPr>
        <a:xfrm xmlns:a="http://schemas.openxmlformats.org/drawingml/2006/main">
          <a:off x="5029200" y="1483203"/>
          <a:ext cx="687510" cy="4662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Century Gothic" pitchFamily="34" charset="0"/>
            </a:rPr>
            <a:t>Trend Line</a:t>
          </a:r>
        </a:p>
      </cdr:txBody>
    </cdr:sp>
  </cdr:relSizeAnchor>
  <cdr:relSizeAnchor xmlns:cdr="http://schemas.openxmlformats.org/drawingml/2006/chartDrawing">
    <cdr:from>
      <cdr:x>0.41077</cdr:x>
      <cdr:y>0.87789</cdr:y>
    </cdr:from>
    <cdr:to>
      <cdr:x>0.52525</cdr:x>
      <cdr:y>0.9769</cdr:y>
    </cdr:to>
    <cdr:sp macro="" textlink="">
      <cdr:nvSpPr>
        <cdr:cNvPr id="11" name="TextBox 10"/>
        <cdr:cNvSpPr txBox="1"/>
      </cdr:nvSpPr>
      <cdr:spPr>
        <a:xfrm xmlns:a="http://schemas.openxmlformats.org/drawingml/2006/main">
          <a:off x="2905125" y="3167061"/>
          <a:ext cx="809625" cy="3571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latin typeface="Century Gothic" pitchFamily="34" charset="0"/>
            </a:rPr>
            <a:t>Years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8/16/2016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Hello we are the Mobile</a:t>
            </a:r>
            <a:r>
              <a:rPr lang="en-US" baseline="0" dirty="0" smtClean="0"/>
              <a:t> Bay Eco Forecasting II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impacts Ivan had on Little Lagoon can really be seen at the watershed level, where the NDVI PMAX really takes</a:t>
            </a:r>
            <a:r>
              <a:rPr lang="en-US" baseline="0" dirty="0" smtClean="0"/>
              <a:t> a dive following the hurricane. As mentioned earlier, the drought in 2006 and 2007 worked to reduce most regeneration that Little Lagoon attempted. Following the drought it does begin to make a recovery, though it never does reach the initial maxima that it had prior to Ivan. This type of data can help to identify regions where natural regeneration may not be enough to fully restore a watershed and where anthropogenic intervention or protection may be necessary.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413775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marsh extent, the study period ranged from 1987 to 2016. In order to do the analysis, Landsat’s 5, 7 and 8 images were used to create one map for every 5 years. So, in total, 7 maps were created. </a:t>
            </a:r>
          </a:p>
          <a:p>
            <a:r>
              <a:rPr lang="en-US" baseline="0" dirty="0" smtClean="0"/>
              <a:t>Four different images from four different dates and four different seasons were downloaded for each of the seven years. The illumination of the Landsat images was then corrected by calculating the reflectance at the top of the atmosphere. Finally, the images were stacked, creating a 12 band composite image for each year. The Segment Mean Shift tool on ArcMap was used to run a segmentation on those images, and the segments were used to create the training samples.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22768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training samples were used to create a signature file for each one of the seven years. Those signatures file were utilized when running the supervised segmentation. Land cover maps were then produced. Each map has seven different classes, such as water, urban and non-woody wetlands. That last was the class of land cover we were interested in, because non-woody wetlands are basically composed of marshes. Everything but the marshes was masked, and that final image was used to calculate the area of the marshes for each year by assuming that each Landsat pixel is a 30 meter square.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253802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result, although the extent of the marshes was stable from 1987 to 2001, it has dropped significantly between 2001 and 2006. Alabama suffered the effects of two hurricanes between those years: Ivan, in 2004; and Katrina, in 2005. This data may imply that the marshes were directly affected by those natural events. The extent continued to decrease between 2006 and 2011.  As referenced earlier, the reason for that could be that the marshes suffered with the severe to extreme droughts that happened in 2006 and 2007, or with the record cold winter in Mobile, in 2010. After that, in 2016, we can see some signs of recovery in the marshes, as the extent increases again by about 500 acres. This could mean that the marshes are being positively affected by the conservation efforts,  and/or are naturally regenerating.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11934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Urban development was</a:t>
            </a:r>
            <a:r>
              <a:rPr lang="en-US" baseline="0" dirty="0" smtClean="0"/>
              <a:t> mapped out by calculating the growth of impervious surfaces in Mobile and Baldwin Counties. This was done by utilizing the Normalized Difference Impervious Surface Index (NDISI) and the Impervious Surface Analysis Tool (ISAT) developed by NOAA. The NDISI uses the </a:t>
            </a:r>
            <a:r>
              <a:rPr lang="en-US" baseline="0" dirty="0" err="1" smtClean="0"/>
              <a:t>Landsat</a:t>
            </a:r>
            <a:r>
              <a:rPr lang="en-US" baseline="0" dirty="0" smtClean="0"/>
              <a:t> 8 Thermal Infrared Sensor to enhance the heat that impervious surfaces naturally absorb and reflect while “suppressing” the reflectance of vegetation, water, and sand. However the NDISI is prone to detecting large areas of unused land or agriculture, however this may have application in estimating the environmental impacts of agriculture. The ISAT tool is used in Arc GIS and relies upon land cover data from the Coastal Change Analysis Program (C-CAP) and National Land Cover Database (NLCD). The ISAT tool is then able to use this data to estimate risk presented by impervious surface, area of impervious surface, and the percent imperviousness in defined areas. These metrics can be displayed a number of ways but for this project we chose to use HUC-12 watershed </a:t>
            </a:r>
            <a:r>
              <a:rPr lang="en-US" baseline="0" dirty="0" err="1" smtClean="0"/>
              <a:t>shapefiles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363101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Upon completion of analysis</a:t>
            </a:r>
            <a:r>
              <a:rPr lang="en-US" baseline="0" dirty="0" smtClean="0"/>
              <a:t>, the ISAT tool estimated that from 2001-2011 impervious surfaces increased by over 24% in ACF priority watersheds which is equivalent to the addition of over 2000 acres of new impervious surfaces. The overall increase across the study equated to a increase of over 9000 acres that relates closely to the decrease in marsh extent observed in the same period. Ten percent is the cutoff point where more serious disruptions to water quality and hydrological cycles are more frequently observed. Seven watersheds in the study area exceed the 10% recommended impervious surface percentage, with an additional eight watersheds in the 5-10 percent warning range. Many of these watersheds contain marsh areas highlighting a need for more research on the growth and impacts of increasing urbanization in these sensitive regions.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206981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a:t>
            </a:r>
            <a:r>
              <a:rPr lang="en-US" baseline="0" dirty="0" smtClean="0"/>
              <a:t> display outputs produced by the ISAT tool. Areas that appear yellow or red on the maps are at the highest risk for negative impacts from impervious surfaces and are centers of increasing urbanization. Although many watersheds do not fall into these yellow or red categories , it is important to keep in mind that total impervious surface area is still increasing in </a:t>
            </a:r>
            <a:r>
              <a:rPr lang="en-US" i="1" baseline="0" dirty="0" smtClean="0"/>
              <a:t>all  </a:t>
            </a:r>
            <a:r>
              <a:rPr lang="en-US" i="0" baseline="0" dirty="0" smtClean="0"/>
              <a:t>watersheds, and this is most evident when observing the progression of impervious surface growth in Baldwin in the above images. </a:t>
            </a:r>
            <a:r>
              <a:rPr lang="en-US" baseline="0" dirty="0" smtClean="0"/>
              <a:t>Based upon analysis, watersheds that line the coasts of Mobile and Baldwin are at the greatest risk for impacts from urbanization.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2731143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summation, the MCHD Eco Forecasting II team was able to conclude that during the study period impervious surfaces increased, while marsh health and extent declined dramatically in many areas during this same period. Based upon statistical analysis, it appears that the most extensive changes to land cover and marsh health occurred during the first decade of the 2000’s. During this period it seems that marshes were most impacted by extreme weather events that occurred 2004 and 2010. During the present decade urban growth has continued to increase, but it is difficult to separate the impact of impervious surface growth on marshes from the impact weather events. However is important to note that certain marshes in the study area have recovered in extent and health.</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34835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study was limited by</a:t>
            </a:r>
            <a:r>
              <a:rPr lang="en-US" baseline="0" dirty="0" smtClean="0"/>
              <a:t> a number of data specific and environmental limitations. Although the </a:t>
            </a:r>
            <a:r>
              <a:rPr lang="en-US" baseline="0" dirty="0" err="1" smtClean="0"/>
              <a:t>ForWarn</a:t>
            </a:r>
            <a:r>
              <a:rPr lang="en-US" baseline="0" dirty="0" smtClean="0"/>
              <a:t> datasets were collected with higher temporal resolution, the 250m resolution lowers the ability to spatially separate pixels and may mask certain portions of data leading to more mixed pixels. Landsat has a higher spatial resolution of 30m but at the expense of only being available once every 16 days which limits image availability. </a:t>
            </a:r>
            <a:r>
              <a:rPr lang="en-US" baseline="0" dirty="0" err="1" smtClean="0"/>
              <a:t>ForWarn</a:t>
            </a:r>
            <a:r>
              <a:rPr lang="en-US" baseline="0" dirty="0" smtClean="0"/>
              <a:t> images were corrected for atmospheric interferences and top of atmosphere reflectance, and also had clouds removed, but Landsat images were only corrected for top of atmosphere reflectance. This further limited image selection to images that were relatively cloud free. Tidal influence also played a role mostly in the boundary pixels which could be mixed with more or less water than that could skew NDVI values and classifications. Another limitation was the rather limited study period available from the dataset. Longer trend lines with a more moderated climatology could help to delve deeper into the roles of urbanization regarding its relationship with marsh health and extent, whereas our 15 year dataset was more heavily influenced by extreme weather phenomena. Our dataset was also void of any in-situ observations or ground truth validation. These types of data are very time consuming and expensive and we simply did not have the time or resources to do our own validation. What data were available was in years we did not study, but to remediate this problem we accompanied our data with  high resolution National Agriculture Imagery Project (NAIP) 1m data from 2006 and 2015. Lastly, due to the complex nature of the models and processes performed in this study, computer operations were rather long or had to be run multiple times, which limited the amount of individual analyses that could be performed.</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376338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Mobile Bay Eco Forecasting</a:t>
            </a:r>
            <a:r>
              <a:rPr lang="en-US" baseline="0" dirty="0" smtClean="0"/>
              <a:t> II team would like to thank our mentor Dr. </a:t>
            </a:r>
            <a:r>
              <a:rPr lang="en-US" baseline="0" dirty="0" err="1" smtClean="0"/>
              <a:t>Eichold</a:t>
            </a:r>
            <a:r>
              <a:rPr lang="en-US" baseline="0" dirty="0" smtClean="0"/>
              <a:t>. Our science advisor Dr. Ross and the previous contributors. We would also like to thank our project partners at the Alabama Coastal Foundation, Dauphin Island Sea Lab, and the Mobile </a:t>
            </a:r>
            <a:r>
              <a:rPr lang="en-US" baseline="0" dirty="0" err="1" smtClean="0"/>
              <a:t>BaY</a:t>
            </a:r>
            <a:r>
              <a:rPr lang="en-US" baseline="0" dirty="0" smtClean="0"/>
              <a:t> National Estuary Program. Additional thanks go to the Eastern Forest Environmental Threat Assessment Center of the USDA Forest Service.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19</a:t>
            </a:fld>
            <a:endParaRPr lang="en-US"/>
          </a:p>
        </p:txBody>
      </p:sp>
    </p:spTree>
    <p:extLst>
      <p:ext uri="{BB962C8B-B14F-4D97-AF65-F5344CB8AC3E}">
        <p14:creationId xmlns:p14="http://schemas.microsoft.com/office/powerpoint/2010/main" val="50808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overarching</a:t>
            </a:r>
            <a:r>
              <a:rPr lang="en-US" baseline="0" dirty="0" smtClean="0"/>
              <a:t> goals of this project were to use NASA Earth Observations to explore marsh health trends, marsh extent, and urban growth. This data will be used to aid the Alabama Coastal Foundation and other coastal Alabama environmental organizations in their decision making process as they implement restoration efforts.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3830624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Mobile Bay and the marsh areas within it are faced with a number of pressing environmental issues such as increasing pollution and trash dumping, water quality, impervious surface growth, and declining ecological diversity.</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38819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a:t>
            </a:r>
            <a:r>
              <a:rPr lang="en-US" baseline="0" dirty="0" smtClean="0"/>
              <a:t> </a:t>
            </a:r>
            <a:r>
              <a:rPr lang="en-US" dirty="0" smtClean="0"/>
              <a:t>study period</a:t>
            </a:r>
            <a:r>
              <a:rPr lang="en-US" baseline="0" dirty="0" smtClean="0"/>
              <a:t> ranged from January of 1987-May 2016 with  forecast models and maps through 2030. Marsh health was analyzed from 2000-2014, marsh extent was investigated from 1987-2016, and urbanization was measured from 2000-2015.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210372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this project we used </a:t>
            </a:r>
            <a:r>
              <a:rPr lang="en-US" baseline="0" dirty="0" err="1" smtClean="0"/>
              <a:t>Landsat</a:t>
            </a:r>
            <a:r>
              <a:rPr lang="en-US" baseline="0" dirty="0" smtClean="0"/>
              <a:t> 5-Thematic Mapper, Landsat 7  Enhanced Thematic </a:t>
            </a:r>
            <a:r>
              <a:rPr lang="en-US" baseline="0" dirty="0" err="1" smtClean="0"/>
              <a:t>Mapper</a:t>
            </a:r>
            <a:r>
              <a:rPr lang="en-US" baseline="0" dirty="0" smtClean="0"/>
              <a:t> Plus, Landsat 8 Operational Land Imager and Thermal Infrared Sensor, and the MODIS Sensor on AQUA and TERRA.</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83859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the marsh health concerns</a:t>
            </a:r>
            <a:r>
              <a:rPr lang="en-US" baseline="0" dirty="0" smtClean="0"/>
              <a:t> as mentioned above, MODIS 8-day composite Normalized Difference Vegetation Index or NDVI images were downloaded from the USDA Forest Service </a:t>
            </a:r>
            <a:r>
              <a:rPr lang="en-US" baseline="0" dirty="0" err="1" smtClean="0"/>
              <a:t>ForWarn</a:t>
            </a:r>
            <a:r>
              <a:rPr lang="en-US" baseline="0" dirty="0" smtClean="0"/>
              <a:t> Dataset for 2000-2014. The NDVI is calibrated to observe the chlorophyll in plants and is used here as a proxy for plant health. These images were pre-processed for atmospheric corrections and cloud removal and were at 250m resolution. These images were then uploaded into ArcGIS model builder, where they were run through the following 9-step model to reduce data size, calculate statistics, and generate images of the statistics for each 8 day period. These statistics were then placed into Excel to create a time series of NDVI as a proxy for wetland health. These maps and patterns were able to differentiate different health patterns based on vegetative type, geographic location, and stressing events on a watershed level and for the entire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104258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mentioned earlier, this 9 step model effectively</a:t>
            </a:r>
            <a:r>
              <a:rPr lang="en-US" baseline="0" dirty="0" smtClean="0"/>
              <a:t> reduced the amount of data down to each individual watershed and then the wetland pixels within them, while also calculating the necessary statistics on each pixel. The process is shown graphically at the bottom with the corollary step in the model on each image. It begins at the raw NDVI image, and then masks it to the desired watershed, in this case the Fowl River in southern Mobile County. Next, a percent maximum is calculated on the watershed for each pixel. Lastly, these pixels are masked to only wetland pixels using a mask from the Coastal Change and Analysis Program (CCAP). The criteria to be considered a wetland was for a pixel to be identified as a wetland in the 2001, 2006, and 2011 CCAP analyses. The statistic of choice was the percent maximum because it is better able to accommodate different vegetation types and reduce bias for NDVI to greener plants. It is calculated using the NDVI value for each pixel in each period divided by the maximum value observed in each pixel over the entire study period. Finding this value required the use of cell statistics in a separate model. Once the percent maximum values are masked to the wetlands, they are then averaged together and that average is the health “value” for that period in that watershed. This is done for all 690 periods in our study period and then the 15 year time series is generated in step 9 of the model and looks similar (advance to next slide) to this</a:t>
            </a:r>
            <a:r>
              <a:rPr lang="en-US" baseline="0" dirty="0"/>
              <a:t>.</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396819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two particular</a:t>
            </a:r>
            <a:r>
              <a:rPr lang="en-US" baseline="0" dirty="0" smtClean="0"/>
              <a:t> trend lines are for all estuarine and all palustrine wetlands in the study area. Estuarine wetlands are typically coastal bogs, swamps, and marshes that are in brackish or salt water and tend to have a grassier flora, whereas palustrine wetlands are inland freshwater bogs, swamps, and floodplains with a more woody composition. These differences in dominant vegetation are evident in the patterns, especially on a yearly scale. The amplitude of each individual year is much higher with palustrine wetlands when compared to the estuarine, likely attributable to trees. When the trees are all extremely green and healthy the PMAX is very high, but when the deciduous trees lose their leaves the PMAX plummets. While the same pattern is observed in the estuarine marshes, there are fewer trees and warmer ocean water that helps to mitigate the seasonal differences within a year. Estuarine marshes also are typically lower in PMAX, presumably due to a more diverse ecosystem and possibly more water influences in mixed pixels. Another interesting note on this graph are the impacts of Hurricane Ivan in 2004 and Katrina in 2005, which were subsequently followed by a severe drought in 2006 and 2007. While both types of wetland took a significant hit, the estuarine wetlands with the grassier vegetation were able to recover while the palustrine environments never did.</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310632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Natural</a:t>
            </a:r>
            <a:r>
              <a:rPr lang="en-US" baseline="0" dirty="0" smtClean="0"/>
              <a:t> stressors like hurricanes, droughts, and cold winters  were observed to be the biggest influences on wetland health, for instance Hurricane Ivan. It made landfall in mid September of 2004 right in the heart of Little Lagoon, the small pink sliver just west of Gulf Shores. Little Lagoon got the worst of the eastern eye wall of Ivan and took a massive hit. Little Lagoon was not the only area impacted by Ivan however, as can be seen along the track. Most of Baldwin County has much lower values along the track of Ivan as compared to Mobile County on the western side of the bay.</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1136194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2" y="238125"/>
            <a:ext cx="870608" cy="741586"/>
          </a:xfrm>
          <a:prstGeom prst="rect">
            <a:avLst/>
          </a:prstGeom>
        </p:spPr>
      </p:pic>
      <p:sp>
        <p:nvSpPr>
          <p:cNvPr id="8" name="TextBox 7"/>
          <p:cNvSpPr txBox="1"/>
          <p:nvPr userDrawn="1"/>
        </p:nvSpPr>
        <p:spPr>
          <a:xfrm>
            <a:off x="8047039" y="442912"/>
            <a:ext cx="1962149"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8" y="190428"/>
            <a:ext cx="1236517"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2"/>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1"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3" y="190428"/>
            <a:ext cx="1236517"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7" y="239654"/>
            <a:ext cx="1124649" cy="1138066"/>
          </a:xfrm>
          <a:prstGeom prst="rect">
            <a:avLst/>
          </a:prstGeom>
        </p:spPr>
      </p:pic>
      <p:sp>
        <p:nvSpPr>
          <p:cNvPr id="15" name="TextBox 14"/>
          <p:cNvSpPr txBox="1"/>
          <p:nvPr userDrawn="1"/>
        </p:nvSpPr>
        <p:spPr>
          <a:xfrm>
            <a:off x="717899" y="366406"/>
            <a:ext cx="8878105"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0" y="2056134"/>
            <a:ext cx="10732875"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09" y="3646687"/>
            <a:ext cx="10732875"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7" name="contract info"/>
          <p:cNvSpPr/>
          <p:nvPr userDrawn="1"/>
        </p:nvSpPr>
        <p:spPr>
          <a:xfrm>
            <a:off x="0" y="6566240"/>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spTree>
    <p:extLst>
      <p:ext uri="{BB962C8B-B14F-4D97-AF65-F5344CB8AC3E}">
        <p14:creationId xmlns:p14="http://schemas.microsoft.com/office/powerpoint/2010/main" val="2884046494"/>
      </p:ext>
    </p:extLst>
  </p:cSld>
  <p:clrMapOvr>
    <a:masterClrMapping/>
  </p:clrMapOvr>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8" y="190428"/>
            <a:ext cx="1236517"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2"/>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1"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8"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4"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9"/>
            <a:ext cx="8461250"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8" y="190428"/>
            <a:ext cx="1236517"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6"/>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1"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64" r:id="rId6"/>
    <p:sldLayoutId id="2147483665"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4.emf"/><Relationship Id="rId4" Type="http://schemas.openxmlformats.org/officeDocument/2006/relationships/diagramLayout" Target="../diagrams/layout2.xml"/><Relationship Id="rId9"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6"/>
          <p:cNvSpPr txBox="1">
            <a:spLocks/>
          </p:cNvSpPr>
          <p:nvPr/>
        </p:nvSpPr>
        <p:spPr>
          <a:xfrm>
            <a:off x="977431" y="3964390"/>
            <a:ext cx="5726098" cy="159821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solidFill>
                  <a:schemeClr val="bg1"/>
                </a:solidFill>
              </a:rPr>
              <a:t>Monitoring Marsh Conditions in Coastal Alabama Using NASA Earth Observations to Support the Alabama Coastal Foundation’s Restoration and Conservation Initiatives</a:t>
            </a:r>
          </a:p>
        </p:txBody>
      </p:sp>
      <p:sp>
        <p:nvSpPr>
          <p:cNvPr id="28" name="TextBox 27"/>
          <p:cNvSpPr txBox="1"/>
          <p:nvPr/>
        </p:nvSpPr>
        <p:spPr>
          <a:xfrm>
            <a:off x="1670394" y="2577985"/>
            <a:ext cx="4305669" cy="1384995"/>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MOBILE BAY ECOLOGICAL FORECASTING II </a:t>
            </a:r>
            <a:endParaRPr lang="en-US" sz="2800" dirty="0"/>
          </a:p>
        </p:txBody>
      </p:sp>
      <p:sp>
        <p:nvSpPr>
          <p:cNvPr id="17" name="Text Placeholder 17"/>
          <p:cNvSpPr txBox="1">
            <a:spLocks/>
          </p:cNvSpPr>
          <p:nvPr/>
        </p:nvSpPr>
        <p:spPr>
          <a:xfrm>
            <a:off x="7924800" y="4038600"/>
            <a:ext cx="4495800" cy="2057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Darius </a:t>
            </a:r>
            <a:r>
              <a:rPr lang="en-US" sz="2400" dirty="0" err="1">
                <a:solidFill>
                  <a:schemeClr val="bg2">
                    <a:lumMod val="50000"/>
                  </a:schemeClr>
                </a:solidFill>
                <a:latin typeface="Century Gothic" panose="020B0502020202020204" pitchFamily="34" charset="0"/>
              </a:rPr>
              <a:t>Hixon</a:t>
            </a:r>
            <a:r>
              <a:rPr lang="en-US" sz="2400" dirty="0">
                <a:solidFill>
                  <a:schemeClr val="bg2">
                    <a:lumMod val="50000"/>
                  </a:schemeClr>
                </a:solidFill>
                <a:latin typeface="Century Gothic" panose="020B0502020202020204" pitchFamily="34" charset="0"/>
              </a:rPr>
              <a:t> (Project Lead)</a:t>
            </a:r>
          </a:p>
          <a:p>
            <a:pPr marL="0" indent="0">
              <a:buNone/>
            </a:pPr>
            <a:r>
              <a:rPr lang="en-US" sz="2400" dirty="0">
                <a:solidFill>
                  <a:schemeClr val="bg2">
                    <a:lumMod val="50000"/>
                  </a:schemeClr>
                </a:solidFill>
                <a:latin typeface="Century Gothic" panose="020B0502020202020204" pitchFamily="34" charset="0"/>
              </a:rPr>
              <a:t>Austin Clark</a:t>
            </a:r>
          </a:p>
          <a:p>
            <a:pPr marL="0" indent="0">
              <a:buNone/>
            </a:pPr>
            <a:r>
              <a:rPr lang="en-US" sz="2400" dirty="0">
                <a:solidFill>
                  <a:schemeClr val="bg2">
                    <a:lumMod val="50000"/>
                  </a:schemeClr>
                </a:solidFill>
                <a:latin typeface="Century Gothic" panose="020B0502020202020204" pitchFamily="34" charset="0"/>
              </a:rPr>
              <a:t>Tyler Lynn </a:t>
            </a:r>
          </a:p>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Manoela </a:t>
            </a:r>
            <a:r>
              <a:rPr lang="en-US" sz="2400" dirty="0" smtClean="0">
                <a:solidFill>
                  <a:schemeClr val="bg2">
                    <a:lumMod val="50000"/>
                  </a:schemeClr>
                </a:solidFill>
                <a:latin typeface="Century Gothic" panose="020B0502020202020204" pitchFamily="34" charset="0"/>
              </a:rPr>
              <a:t>Rosa </a:t>
            </a:r>
            <a:endParaRPr lang="en-US" sz="2400" dirty="0">
              <a:solidFill>
                <a:schemeClr val="bg2">
                  <a:lumMod val="50000"/>
                </a:schemeClr>
              </a:solidFill>
              <a:latin typeface="Century Gothic" panose="020B0502020202020204" pitchFamily="34" charset="0"/>
            </a:endParaRPr>
          </a:p>
        </p:txBody>
      </p:sp>
      <p:pic>
        <p:nvPicPr>
          <p:cNvPr id="7" name="Picture 6" descr="1987.PNG"/>
          <p:cNvPicPr>
            <a:picLocks noChangeAspect="1"/>
          </p:cNvPicPr>
          <p:nvPr/>
        </p:nvPicPr>
        <p:blipFill>
          <a:blip r:embed="rId3" cstate="print"/>
          <a:srcRect t="28374" r="21094" b="17898"/>
          <a:stretch>
            <a:fillRect/>
          </a:stretch>
        </p:blipFill>
        <p:spPr>
          <a:xfrm>
            <a:off x="228600" y="0"/>
            <a:ext cx="7696200" cy="678180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0"/>
            <a:ext cx="8134274" cy="6858000"/>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
        <p:nvSpPr>
          <p:cNvPr id="9" name="Title 16"/>
          <p:cNvSpPr txBox="1">
            <a:spLocks/>
          </p:cNvSpPr>
          <p:nvPr/>
        </p:nvSpPr>
        <p:spPr>
          <a:xfrm>
            <a:off x="1129831" y="4116790"/>
            <a:ext cx="5726098" cy="159821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solidFill>
                  <a:schemeClr val="bg1"/>
                </a:solidFill>
              </a:rPr>
              <a:t>Monitoring Marsh Conditions in Coastal Alabama Using NASA Earth Observations to Support the Alabama Coastal Foundation’s Restoration and Conservation Initiatives</a:t>
            </a:r>
          </a:p>
        </p:txBody>
      </p:sp>
      <p:sp>
        <p:nvSpPr>
          <p:cNvPr id="10" name="TextBox 9"/>
          <p:cNvSpPr txBox="1"/>
          <p:nvPr/>
        </p:nvSpPr>
        <p:spPr>
          <a:xfrm>
            <a:off x="1143000" y="3124200"/>
            <a:ext cx="5899863"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MOBILE BAY ECOLOGICAL FORECASTING II </a:t>
            </a:r>
            <a:endParaRPr lang="en-US" sz="28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noGrp="1"/>
          </p:cNvGraphicFramePr>
          <p:nvPr/>
        </p:nvGraphicFramePr>
        <p:xfrm>
          <a:off x="304800" y="1600200"/>
          <a:ext cx="6400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3"/>
          </p:nvPr>
        </p:nvSpPr>
        <p:spPr>
          <a:xfrm>
            <a:off x="228600" y="6248400"/>
            <a:ext cx="2971800" cy="274320"/>
          </a:xfrm>
        </p:spPr>
        <p:txBody>
          <a:bodyPr>
            <a:noAutofit/>
          </a:bodyPr>
          <a:lstStyle/>
          <a:p>
            <a:pPr algn="l"/>
            <a:r>
              <a:rPr lang="en-US" sz="900" dirty="0"/>
              <a:t>Image Credit: Mobile Bay Eco Forecasting II Team</a:t>
            </a:r>
          </a:p>
        </p:txBody>
      </p:sp>
      <p:sp>
        <p:nvSpPr>
          <p:cNvPr id="5" name="TextBox 4"/>
          <p:cNvSpPr txBox="1"/>
          <p:nvPr/>
        </p:nvSpPr>
        <p:spPr>
          <a:xfrm>
            <a:off x="3657600" y="457200"/>
            <a:ext cx="5354351" cy="707886"/>
          </a:xfrm>
          <a:prstGeom prst="rect">
            <a:avLst/>
          </a:prstGeom>
          <a:noFill/>
        </p:spPr>
        <p:txBody>
          <a:bodyPr wrap="none" rtlCol="0">
            <a:spAutoFit/>
          </a:bodyPr>
          <a:lstStyle/>
          <a:p>
            <a:r>
              <a:rPr lang="en-US" sz="4000" dirty="0">
                <a:solidFill>
                  <a:schemeClr val="bg1"/>
                </a:solidFill>
              </a:rPr>
              <a:t>Results: Marsh Health</a:t>
            </a:r>
            <a:endParaRPr lang="en-US" sz="4000" dirty="0"/>
          </a:p>
        </p:txBody>
      </p:sp>
      <p:sp>
        <p:nvSpPr>
          <p:cNvPr id="7" name="Text Placeholder 1"/>
          <p:cNvSpPr>
            <a:spLocks noGrp="1"/>
          </p:cNvSpPr>
          <p:nvPr>
            <p:ph type="body" sz="quarter" idx="11"/>
          </p:nvPr>
        </p:nvSpPr>
        <p:spPr>
          <a:xfrm>
            <a:off x="6781800" y="2133600"/>
            <a:ext cx="4791456" cy="4529963"/>
          </a:xfrm>
        </p:spPr>
        <p:txBody>
          <a:bodyPr>
            <a:normAutofit/>
          </a:bodyPr>
          <a:lstStyle/>
          <a:p>
            <a:pPr marL="342900" indent="-342900">
              <a:buClr>
                <a:schemeClr val="accent6">
                  <a:lumMod val="75000"/>
                </a:schemeClr>
              </a:buClr>
              <a:buFont typeface="Webdings" pitchFamily="18" charset="2"/>
              <a:buChar char="4"/>
            </a:pPr>
            <a:r>
              <a:rPr lang="en-US" dirty="0"/>
              <a:t>These trends can help to pinpoint areas in need of restoration following significant stressing </a:t>
            </a:r>
            <a:r>
              <a:rPr lang="en-US" dirty="0" smtClean="0"/>
              <a:t>events</a:t>
            </a:r>
            <a:endParaRPr lang="en-US" dirty="0"/>
          </a:p>
        </p:txBody>
      </p:sp>
      <p:sp>
        <p:nvSpPr>
          <p:cNvPr id="14" name="TextBox 13"/>
          <p:cNvSpPr txBox="1"/>
          <p:nvPr/>
        </p:nvSpPr>
        <p:spPr>
          <a:xfrm>
            <a:off x="2590800" y="5867400"/>
            <a:ext cx="609600" cy="276999"/>
          </a:xfrm>
          <a:prstGeom prst="rect">
            <a:avLst/>
          </a:prstGeom>
          <a:noFill/>
        </p:spPr>
        <p:txBody>
          <a:bodyPr wrap="square" rtlCol="0">
            <a:spAutoFit/>
          </a:bodyPr>
          <a:lstStyle/>
          <a:p>
            <a:r>
              <a:rPr lang="en-US" sz="1200" dirty="0"/>
              <a:t>Ivan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 5"/>
          <p:cNvSpPr/>
          <p:nvPr/>
        </p:nvSpPr>
        <p:spPr>
          <a:xfrm>
            <a:off x="6781800" y="-1066800"/>
            <a:ext cx="3962400" cy="3232668"/>
          </a:xfrm>
          <a:prstGeom prst="leftCircularArrow">
            <a:avLst>
              <a:gd name="adj1" fmla="val 3326"/>
              <a:gd name="adj2" fmla="val 410950"/>
              <a:gd name="adj3" fmla="val 2186460"/>
              <a:gd name="adj4" fmla="val 9024489"/>
              <a:gd name="adj5" fmla="val 3880"/>
            </a:avLst>
          </a:prstGeom>
          <a:solidFill>
            <a:srgbClr val="2E8652"/>
          </a:solidFill>
          <a:scene3d>
            <a:camera prst="orthographicFront">
              <a:rot lat="10800000" lon="0" rev="0"/>
            </a:camera>
            <a:lightRig rig="threePt" dir="t"/>
          </a:scene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6" name="Rounded Rectangle 35"/>
          <p:cNvSpPr/>
          <p:nvPr/>
        </p:nvSpPr>
        <p:spPr>
          <a:xfrm>
            <a:off x="8153400" y="2057400"/>
            <a:ext cx="3810000" cy="1066800"/>
          </a:xfrm>
          <a:prstGeom prst="roundRect">
            <a:avLst>
              <a:gd name="adj" fmla="val 10000"/>
            </a:avLst>
          </a:prstGeom>
          <a:ln>
            <a:solidFill>
              <a:srgbClr val="5B865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TextBox 4"/>
          <p:cNvSpPr txBox="1"/>
          <p:nvPr/>
        </p:nvSpPr>
        <p:spPr>
          <a:xfrm>
            <a:off x="2114549" y="440871"/>
            <a:ext cx="9196748" cy="707886"/>
          </a:xfrm>
          <a:prstGeom prst="rect">
            <a:avLst/>
          </a:prstGeom>
          <a:noFill/>
        </p:spPr>
        <p:txBody>
          <a:bodyPr wrap="none" rtlCol="0">
            <a:spAutoFit/>
          </a:bodyPr>
          <a:lstStyle/>
          <a:p>
            <a:r>
              <a:rPr lang="en-US" sz="4000" dirty="0">
                <a:solidFill>
                  <a:schemeClr val="bg1"/>
                </a:solidFill>
              </a:rPr>
              <a:t>Methodology: Marsh Extent Analysis </a:t>
            </a:r>
          </a:p>
        </p:txBody>
      </p:sp>
      <p:grpSp>
        <p:nvGrpSpPr>
          <p:cNvPr id="2" name="Group 5"/>
          <p:cNvGrpSpPr/>
          <p:nvPr/>
        </p:nvGrpSpPr>
        <p:grpSpPr>
          <a:xfrm>
            <a:off x="152400" y="2057400"/>
            <a:ext cx="4191000" cy="2655984"/>
            <a:chOff x="-1" y="747177"/>
            <a:chExt cx="3519578" cy="2655984"/>
          </a:xfrm>
        </p:grpSpPr>
        <p:sp>
          <p:nvSpPr>
            <p:cNvPr id="24" name="Rounded Rectangle 23"/>
            <p:cNvSpPr/>
            <p:nvPr/>
          </p:nvSpPr>
          <p:spPr>
            <a:xfrm>
              <a:off x="76199" y="747177"/>
              <a:ext cx="3443378" cy="2655984"/>
            </a:xfrm>
            <a:prstGeom prst="roundRect">
              <a:avLst>
                <a:gd name="adj" fmla="val 10000"/>
              </a:avLst>
            </a:prstGeom>
            <a:ln>
              <a:solidFill>
                <a:srgbClr val="5B865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1" y="975777"/>
              <a:ext cx="3450566" cy="196460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lvl="1" indent="-457200" algn="ctr" defTabSz="889000">
                <a:lnSpc>
                  <a:spcPct val="90000"/>
                </a:lnSpc>
                <a:spcBef>
                  <a:spcPct val="0"/>
                </a:spcBef>
                <a:spcAft>
                  <a:spcPct val="15000"/>
                </a:spcAft>
                <a:buClr>
                  <a:srgbClr val="2E8652"/>
                </a:buClr>
                <a:buFont typeface="Webdings" pitchFamily="18" charset="2"/>
                <a:buChar char="4"/>
              </a:pPr>
              <a:r>
                <a:rPr lang="en-US" sz="2000" kern="1200" dirty="0" smtClean="0">
                  <a:solidFill>
                    <a:schemeClr val="tx1">
                      <a:lumMod val="50000"/>
                      <a:lumOff val="50000"/>
                    </a:schemeClr>
                  </a:solidFill>
                </a:rPr>
                <a:t>Landsat's </a:t>
              </a:r>
              <a:r>
                <a:rPr lang="en-US" sz="2000" kern="1200" dirty="0">
                  <a:solidFill>
                    <a:schemeClr val="tx1">
                      <a:lumMod val="50000"/>
                      <a:lumOff val="50000"/>
                    </a:schemeClr>
                  </a:solidFill>
                </a:rPr>
                <a:t>5, 7 and 8 images from 1987-2016, once every 5 years</a:t>
              </a:r>
            </a:p>
            <a:p>
              <a:pPr marL="228600" lvl="1" indent="-228600" algn="ctr" defTabSz="889000">
                <a:lnSpc>
                  <a:spcPct val="90000"/>
                </a:lnSpc>
                <a:spcBef>
                  <a:spcPct val="0"/>
                </a:spcBef>
                <a:spcAft>
                  <a:spcPct val="15000"/>
                </a:spcAft>
                <a:buChar char="••"/>
              </a:pPr>
              <a:endParaRPr lang="en-US" sz="2000" kern="1200" dirty="0">
                <a:solidFill>
                  <a:schemeClr val="tx1">
                    <a:lumMod val="50000"/>
                    <a:lumOff val="50000"/>
                  </a:schemeClr>
                </a:solidFill>
              </a:endParaRPr>
            </a:p>
            <a:p>
              <a:pPr marL="228600" lvl="1" indent="-228600" algn="ctr" defTabSz="889000">
                <a:lnSpc>
                  <a:spcPct val="90000"/>
                </a:lnSpc>
                <a:spcBef>
                  <a:spcPct val="0"/>
                </a:spcBef>
                <a:spcAft>
                  <a:spcPct val="15000"/>
                </a:spcAft>
                <a:buClr>
                  <a:srgbClr val="2E8652"/>
                </a:buClr>
                <a:buFont typeface="Webdings" pitchFamily="18" charset="2"/>
                <a:buChar char="4"/>
              </a:pPr>
              <a:r>
                <a:rPr lang="en-US" sz="2000" dirty="0">
                  <a:solidFill>
                    <a:schemeClr val="tx1">
                      <a:lumMod val="50000"/>
                      <a:lumOff val="50000"/>
                    </a:schemeClr>
                  </a:solidFill>
                </a:rPr>
                <a:t>Stack of </a:t>
              </a:r>
              <a:r>
                <a:rPr lang="en-US" sz="2000" dirty="0" smtClean="0">
                  <a:solidFill>
                    <a:schemeClr val="tx1">
                      <a:lumMod val="50000"/>
                      <a:lumOff val="50000"/>
                    </a:schemeClr>
                  </a:solidFill>
                </a:rPr>
                <a:t>4 </a:t>
              </a:r>
              <a:r>
                <a:rPr lang="en-US" sz="2000" dirty="0">
                  <a:solidFill>
                    <a:schemeClr val="tx1">
                      <a:lumMod val="50000"/>
                      <a:lumOff val="50000"/>
                    </a:schemeClr>
                  </a:solidFill>
                </a:rPr>
                <a:t>images </a:t>
              </a:r>
              <a:r>
                <a:rPr lang="en-US" sz="2000" dirty="0" smtClean="0">
                  <a:solidFill>
                    <a:schemeClr val="tx1">
                      <a:lumMod val="50000"/>
                      <a:lumOff val="50000"/>
                    </a:schemeClr>
                  </a:solidFill>
                </a:rPr>
                <a:t>each </a:t>
              </a:r>
              <a:r>
                <a:rPr lang="en-US" sz="2000" dirty="0">
                  <a:solidFill>
                    <a:schemeClr val="tx1">
                      <a:lumMod val="50000"/>
                      <a:lumOff val="50000"/>
                    </a:schemeClr>
                  </a:solidFill>
                </a:rPr>
                <a:t>year (12 band composite)</a:t>
              </a:r>
              <a:endParaRPr lang="en-US" sz="2000" kern="1200" dirty="0">
                <a:solidFill>
                  <a:schemeClr val="tx1">
                    <a:lumMod val="50000"/>
                    <a:lumOff val="50000"/>
                  </a:schemeClr>
                </a:solidFill>
              </a:endParaRPr>
            </a:p>
          </p:txBody>
        </p:sp>
      </p:grpSp>
      <p:sp>
        <p:nvSpPr>
          <p:cNvPr id="7" name=" 5"/>
          <p:cNvSpPr/>
          <p:nvPr/>
        </p:nvSpPr>
        <p:spPr>
          <a:xfrm>
            <a:off x="1447800" y="2253732"/>
            <a:ext cx="3962400" cy="3232668"/>
          </a:xfrm>
          <a:prstGeom prst="leftCircularArrow">
            <a:avLst>
              <a:gd name="adj1" fmla="val 3326"/>
              <a:gd name="adj2" fmla="val 410950"/>
              <a:gd name="adj3" fmla="val 2186460"/>
              <a:gd name="adj4" fmla="val 9024489"/>
              <a:gd name="adj5" fmla="val 3880"/>
            </a:avLst>
          </a:prstGeom>
          <a:solidFill>
            <a:srgbClr val="2E86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Rounded Rectangle 15"/>
          <p:cNvSpPr/>
          <p:nvPr/>
        </p:nvSpPr>
        <p:spPr>
          <a:xfrm>
            <a:off x="4419600" y="2057400"/>
            <a:ext cx="3657600" cy="2655984"/>
          </a:xfrm>
          <a:prstGeom prst="roundRect">
            <a:avLst>
              <a:gd name="adj" fmla="val 10000"/>
            </a:avLst>
          </a:prstGeom>
          <a:ln>
            <a:solidFill>
              <a:srgbClr val="2E865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ounded Rectangle 4"/>
          <p:cNvSpPr/>
          <p:nvPr/>
        </p:nvSpPr>
        <p:spPr>
          <a:xfrm>
            <a:off x="8305800" y="1981200"/>
            <a:ext cx="3581400" cy="593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lr>
                <a:srgbClr val="2E8652"/>
              </a:buClr>
              <a:buFont typeface="Webdings" pitchFamily="18" charset="2"/>
              <a:buChar char="4"/>
            </a:pPr>
            <a:r>
              <a:rPr lang="en-US" sz="2000" dirty="0">
                <a:solidFill>
                  <a:schemeClr val="tx1">
                    <a:lumMod val="50000"/>
                    <a:lumOff val="50000"/>
                  </a:schemeClr>
                </a:solidFill>
              </a:rPr>
              <a:t>Used segments to create training samples</a:t>
            </a:r>
          </a:p>
        </p:txBody>
      </p:sp>
      <p:sp>
        <p:nvSpPr>
          <p:cNvPr id="30" name="Rounded Rectangle 4"/>
          <p:cNvSpPr/>
          <p:nvPr/>
        </p:nvSpPr>
        <p:spPr>
          <a:xfrm>
            <a:off x="4495800" y="3200400"/>
            <a:ext cx="2819399" cy="4572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lr>
                <a:srgbClr val="2E8652"/>
              </a:buClr>
              <a:buFont typeface="Webdings" pitchFamily="18" charset="2"/>
              <a:buChar char="4"/>
            </a:pPr>
            <a:r>
              <a:rPr lang="en-US" sz="2000" kern="1200" dirty="0">
                <a:solidFill>
                  <a:schemeClr val="tx1">
                    <a:lumMod val="50000"/>
                    <a:lumOff val="50000"/>
                  </a:schemeClr>
                </a:solidFill>
              </a:rPr>
              <a:t>Segmented Images</a:t>
            </a: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l="3122" t="6818" r="3231" b="9091"/>
          <a:stretch>
            <a:fillRect/>
          </a:stretch>
        </p:blipFill>
        <p:spPr bwMode="auto">
          <a:xfrm>
            <a:off x="8839200" y="3200400"/>
            <a:ext cx="2286000" cy="2819400"/>
          </a:xfrm>
          <a:prstGeom prst="rect">
            <a:avLst/>
          </a:prstGeom>
          <a:noFill/>
          <a:ln w="9525">
            <a:noFill/>
            <a:miter lim="800000"/>
            <a:headEnd/>
            <a:tailEnd/>
          </a:ln>
          <a:effectLst/>
        </p:spPr>
      </p:pic>
      <p:sp>
        <p:nvSpPr>
          <p:cNvPr id="34" name="Rounded Rectangle 4"/>
          <p:cNvSpPr/>
          <p:nvPr/>
        </p:nvSpPr>
        <p:spPr>
          <a:xfrm>
            <a:off x="4419600" y="2057400"/>
            <a:ext cx="3581400" cy="897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228600" lvl="1" indent="-228600" algn="ctr" defTabSz="889000">
              <a:lnSpc>
                <a:spcPct val="90000"/>
              </a:lnSpc>
              <a:spcBef>
                <a:spcPct val="0"/>
              </a:spcBef>
              <a:spcAft>
                <a:spcPct val="15000"/>
              </a:spcAft>
              <a:buChar char="••"/>
            </a:pPr>
            <a:endParaRPr lang="en-US" sz="2000" kern="1200" dirty="0">
              <a:solidFill>
                <a:schemeClr val="tx1">
                  <a:lumMod val="50000"/>
                  <a:lumOff val="50000"/>
                </a:schemeClr>
              </a:solidFill>
            </a:endParaRPr>
          </a:p>
          <a:p>
            <a:pPr marL="228600" lvl="1" indent="-228600" algn="ctr" defTabSz="889000">
              <a:lnSpc>
                <a:spcPct val="90000"/>
              </a:lnSpc>
              <a:spcBef>
                <a:spcPct val="0"/>
              </a:spcBef>
              <a:spcAft>
                <a:spcPct val="15000"/>
              </a:spcAft>
              <a:buClr>
                <a:srgbClr val="2E8652"/>
              </a:buClr>
              <a:buFont typeface="Webdings" pitchFamily="18" charset="2"/>
              <a:buChar char="4"/>
            </a:pPr>
            <a:r>
              <a:rPr lang="en-US" sz="2000" dirty="0">
                <a:solidFill>
                  <a:schemeClr val="tx1">
                    <a:lumMod val="50000"/>
                    <a:lumOff val="50000"/>
                  </a:schemeClr>
                </a:solidFill>
              </a:rPr>
              <a:t>Calculated reflectance at the top of the atmosphere</a:t>
            </a:r>
          </a:p>
          <a:p>
            <a:pPr marL="228600" lvl="1" indent="-228600" defTabSz="889000">
              <a:lnSpc>
                <a:spcPct val="90000"/>
              </a:lnSpc>
              <a:spcBef>
                <a:spcPct val="0"/>
              </a:spcBef>
              <a:spcAft>
                <a:spcPct val="15000"/>
              </a:spcAft>
              <a:buFontTx/>
              <a:buChar char="••"/>
            </a:pPr>
            <a:endParaRPr lang="en-US" sz="2000" dirty="0"/>
          </a:p>
        </p:txBody>
      </p:sp>
      <p:pic>
        <p:nvPicPr>
          <p:cNvPr id="40" name="Picture 39" descr="Untitled.png"/>
          <p:cNvPicPr>
            <a:picLocks noChangeAspect="1"/>
          </p:cNvPicPr>
          <p:nvPr/>
        </p:nvPicPr>
        <p:blipFill>
          <a:blip r:embed="rId4" cstate="print"/>
          <a:stretch>
            <a:fillRect/>
          </a:stretch>
        </p:blipFill>
        <p:spPr>
          <a:xfrm>
            <a:off x="572571" y="4707552"/>
            <a:ext cx="2105319" cy="1924319"/>
          </a:xfrm>
          <a:prstGeom prst="rect">
            <a:avLst/>
          </a:prstGeom>
        </p:spPr>
      </p:pic>
      <p:grpSp>
        <p:nvGrpSpPr>
          <p:cNvPr id="3" name="Group 7"/>
          <p:cNvGrpSpPr/>
          <p:nvPr/>
        </p:nvGrpSpPr>
        <p:grpSpPr>
          <a:xfrm>
            <a:off x="5105400" y="4419600"/>
            <a:ext cx="2057400" cy="681078"/>
            <a:chOff x="719908" y="3573490"/>
            <a:chExt cx="2862392" cy="1138278"/>
          </a:xfrm>
        </p:grpSpPr>
        <p:sp>
          <p:nvSpPr>
            <p:cNvPr id="22" name="Rounded Rectangle 21"/>
            <p:cNvSpPr/>
            <p:nvPr/>
          </p:nvSpPr>
          <p:spPr>
            <a:xfrm>
              <a:off x="719908" y="3573490"/>
              <a:ext cx="2862392" cy="1138278"/>
            </a:xfrm>
            <a:prstGeom prst="roundRect">
              <a:avLst>
                <a:gd name="adj" fmla="val 10000"/>
              </a:avLst>
            </a:prstGeom>
            <a:solidFill>
              <a:srgbClr val="2E86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ounded Rectangle 7"/>
            <p:cNvSpPr/>
            <p:nvPr/>
          </p:nvSpPr>
          <p:spPr>
            <a:xfrm>
              <a:off x="753247" y="3606829"/>
              <a:ext cx="2795714" cy="10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a:t>Data</a:t>
              </a:r>
            </a:p>
          </p:txBody>
        </p:sp>
      </p:grpSp>
      <p:sp>
        <p:nvSpPr>
          <p:cNvPr id="4" name="Rectangle 3"/>
          <p:cNvSpPr/>
          <p:nvPr/>
        </p:nvSpPr>
        <p:spPr>
          <a:xfrm>
            <a:off x="152400" y="6470888"/>
            <a:ext cx="2964273" cy="216982"/>
          </a:xfrm>
          <a:prstGeom prst="rect">
            <a:avLst/>
          </a:prstGeom>
        </p:spPr>
        <p:txBody>
          <a:bodyPr wrap="none">
            <a:spAutoFit/>
          </a:bodyPr>
          <a:lstStyle/>
          <a:p>
            <a:pPr lvl="0">
              <a:lnSpc>
                <a:spcPct val="90000"/>
              </a:lnSpc>
              <a:spcBef>
                <a:spcPts val="1000"/>
              </a:spcBef>
            </a:pPr>
            <a:r>
              <a:rPr lang="en-US" sz="900" dirty="0">
                <a:solidFill>
                  <a:prstClr val="black"/>
                </a:solidFill>
                <a:latin typeface="Century Gothic" panose="020B0502020202020204" pitchFamily="34" charset="0"/>
              </a:rPr>
              <a:t>Image Credit: Mobile Bay Eco Forecasting II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406">
                                          <p:stCondLst>
                                            <p:cond delay="0"/>
                                          </p:stCondLst>
                                        </p:cTn>
                                        <p:tgtEl>
                                          <p:spTgt spid="40"/>
                                        </p:tgtEl>
                                      </p:cBhvr>
                                    </p:animEffect>
                                    <p:anim calcmode="lin" valueType="num">
                                      <p:cBhvr>
                                        <p:cTn id="8" dur="1275"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40"/>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40"/>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40"/>
                                        </p:tgtEl>
                                        <p:attrNameLst>
                                          <p:attrName>ppt_y</p:attrName>
                                        </p:attrNameLst>
                                      </p:cBhvr>
                                      <p:tavLst>
                                        <p:tav tm="0" fmla="#ppt_y-sin(pi*$)/81">
                                          <p:val>
                                            <p:fltVal val="0"/>
                                          </p:val>
                                        </p:tav>
                                        <p:tav tm="100000">
                                          <p:val>
                                            <p:fltVal val="1"/>
                                          </p:val>
                                        </p:tav>
                                      </p:tavLst>
                                    </p:anim>
                                    <p:animScale>
                                      <p:cBhvr>
                                        <p:cTn id="13" dur="18">
                                          <p:stCondLst>
                                            <p:cond delay="455"/>
                                          </p:stCondLst>
                                        </p:cTn>
                                        <p:tgtEl>
                                          <p:spTgt spid="40"/>
                                        </p:tgtEl>
                                      </p:cBhvr>
                                      <p:to x="100000" y="60000"/>
                                    </p:animScale>
                                    <p:animScale>
                                      <p:cBhvr>
                                        <p:cTn id="14" dur="116" decel="50000">
                                          <p:stCondLst>
                                            <p:cond delay="473"/>
                                          </p:stCondLst>
                                        </p:cTn>
                                        <p:tgtEl>
                                          <p:spTgt spid="40"/>
                                        </p:tgtEl>
                                      </p:cBhvr>
                                      <p:to x="100000" y="100000"/>
                                    </p:animScale>
                                    <p:animScale>
                                      <p:cBhvr>
                                        <p:cTn id="15" dur="18">
                                          <p:stCondLst>
                                            <p:cond delay="918"/>
                                          </p:stCondLst>
                                        </p:cTn>
                                        <p:tgtEl>
                                          <p:spTgt spid="40"/>
                                        </p:tgtEl>
                                      </p:cBhvr>
                                      <p:to x="100000" y="80000"/>
                                    </p:animScale>
                                    <p:animScale>
                                      <p:cBhvr>
                                        <p:cTn id="16" dur="116" decel="50000">
                                          <p:stCondLst>
                                            <p:cond delay="937"/>
                                          </p:stCondLst>
                                        </p:cTn>
                                        <p:tgtEl>
                                          <p:spTgt spid="40"/>
                                        </p:tgtEl>
                                      </p:cBhvr>
                                      <p:to x="100000" y="100000"/>
                                    </p:animScale>
                                    <p:animScale>
                                      <p:cBhvr>
                                        <p:cTn id="17" dur="18">
                                          <p:stCondLst>
                                            <p:cond delay="1149"/>
                                          </p:stCondLst>
                                        </p:cTn>
                                        <p:tgtEl>
                                          <p:spTgt spid="40"/>
                                        </p:tgtEl>
                                      </p:cBhvr>
                                      <p:to x="100000" y="90000"/>
                                    </p:animScale>
                                    <p:animScale>
                                      <p:cBhvr>
                                        <p:cTn id="18" dur="116" decel="50000">
                                          <p:stCondLst>
                                            <p:cond delay="1168"/>
                                          </p:stCondLst>
                                        </p:cTn>
                                        <p:tgtEl>
                                          <p:spTgt spid="40"/>
                                        </p:tgtEl>
                                      </p:cBhvr>
                                      <p:to x="100000" y="100000"/>
                                    </p:animScale>
                                    <p:animScale>
                                      <p:cBhvr>
                                        <p:cTn id="19" dur="18">
                                          <p:stCondLst>
                                            <p:cond delay="1266"/>
                                          </p:stCondLst>
                                        </p:cTn>
                                        <p:tgtEl>
                                          <p:spTgt spid="40"/>
                                        </p:tgtEl>
                                      </p:cBhvr>
                                      <p:to x="100000" y="95000"/>
                                    </p:animScale>
                                    <p:animScale>
                                      <p:cBhvr>
                                        <p:cTn id="20" dur="116" decel="50000">
                                          <p:stCondLst>
                                            <p:cond delay="1284"/>
                                          </p:stCondLst>
                                        </p:cTn>
                                        <p:tgtEl>
                                          <p:spTgt spid="40"/>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1400"/>
                            </p:stCondLst>
                            <p:childTnLst>
                              <p:par>
                                <p:cTn id="28" presetID="22" presetClass="entr" presetSubtype="8"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par>
                          <p:cTn id="31" fill="hold">
                            <p:stCondLst>
                              <p:cond delay="1900"/>
                            </p:stCondLst>
                            <p:childTnLst>
                              <p:par>
                                <p:cTn id="32" presetID="22" presetClass="entr" presetSubtype="8"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par>
                          <p:cTn id="35" fill="hold">
                            <p:stCondLst>
                              <p:cond delay="24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2900"/>
                            </p:stCondLst>
                            <p:childTnLst>
                              <p:par>
                                <p:cTn id="40" presetID="22" presetClass="entr" presetSubtype="8"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par>
                          <p:cTn id="46" fill="hold">
                            <p:stCondLst>
                              <p:cond delay="3400"/>
                            </p:stCondLst>
                            <p:childTnLst>
                              <p:par>
                                <p:cTn id="47" presetID="22" presetClass="entr" presetSubtype="8"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3900"/>
                            </p:stCondLst>
                            <p:childTnLst>
                              <p:par>
                                <p:cTn id="51" presetID="22" presetClass="entr" presetSubtype="8"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10" presetClass="entr" presetSubtype="0" fill="hold" nodeType="withEffect">
                                  <p:stCondLst>
                                    <p:cond delay="500"/>
                                  </p:stCondLst>
                                  <p:childTnLst>
                                    <p:set>
                                      <p:cBhvr>
                                        <p:cTn id="55" dur="1" fill="hold">
                                          <p:stCondLst>
                                            <p:cond delay="0"/>
                                          </p:stCondLst>
                                        </p:cTn>
                                        <p:tgtEl>
                                          <p:spTgt spid="1027"/>
                                        </p:tgtEl>
                                        <p:attrNameLst>
                                          <p:attrName>style.visibility</p:attrName>
                                        </p:attrNameLst>
                                      </p:cBhvr>
                                      <p:to>
                                        <p:strVal val="visible"/>
                                      </p:to>
                                    </p:set>
                                    <p:animEffect transition="in" filter="fade">
                                      <p:cBhvr>
                                        <p:cTn id="5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8333" b="10417"/>
          <a:stretch>
            <a:fillRect/>
          </a:stretch>
        </p:blipFill>
        <p:spPr bwMode="auto">
          <a:xfrm>
            <a:off x="457200" y="3200400"/>
            <a:ext cx="2743200" cy="2971800"/>
          </a:xfrm>
          <a:prstGeom prst="rect">
            <a:avLst/>
          </a:prstGeom>
          <a:noFill/>
          <a:ln>
            <a:noFill/>
          </a:ln>
        </p:spPr>
      </p:pic>
      <p:sp>
        <p:nvSpPr>
          <p:cNvPr id="35" name=" 5"/>
          <p:cNvSpPr/>
          <p:nvPr/>
        </p:nvSpPr>
        <p:spPr>
          <a:xfrm>
            <a:off x="6781800" y="-1066800"/>
            <a:ext cx="3962400" cy="3232668"/>
          </a:xfrm>
          <a:prstGeom prst="leftCircularArrow">
            <a:avLst>
              <a:gd name="adj1" fmla="val 3326"/>
              <a:gd name="adj2" fmla="val 410950"/>
              <a:gd name="adj3" fmla="val 2186460"/>
              <a:gd name="adj4" fmla="val 9024489"/>
              <a:gd name="adj5" fmla="val 3880"/>
            </a:avLst>
          </a:prstGeom>
          <a:solidFill>
            <a:srgbClr val="2E8652"/>
          </a:solidFill>
          <a:scene3d>
            <a:camera prst="orthographicFront">
              <a:rot lat="10800000" lon="0" rev="0"/>
            </a:camera>
            <a:lightRig rig="threePt" dir="t"/>
          </a:scene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6" name="Rounded Rectangle 35"/>
          <p:cNvSpPr/>
          <p:nvPr/>
        </p:nvSpPr>
        <p:spPr>
          <a:xfrm>
            <a:off x="8153400" y="2057400"/>
            <a:ext cx="3810000" cy="1066800"/>
          </a:xfrm>
          <a:prstGeom prst="roundRect">
            <a:avLst>
              <a:gd name="adj" fmla="val 10000"/>
            </a:avLst>
          </a:prstGeom>
          <a:ln>
            <a:solidFill>
              <a:srgbClr val="2E865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TextBox 4"/>
          <p:cNvSpPr txBox="1"/>
          <p:nvPr/>
        </p:nvSpPr>
        <p:spPr>
          <a:xfrm>
            <a:off x="2114549" y="440871"/>
            <a:ext cx="9196748" cy="707886"/>
          </a:xfrm>
          <a:prstGeom prst="rect">
            <a:avLst/>
          </a:prstGeom>
          <a:noFill/>
        </p:spPr>
        <p:txBody>
          <a:bodyPr wrap="none" rtlCol="0">
            <a:spAutoFit/>
          </a:bodyPr>
          <a:lstStyle/>
          <a:p>
            <a:r>
              <a:rPr lang="en-US" sz="4000" dirty="0">
                <a:solidFill>
                  <a:schemeClr val="bg1"/>
                </a:solidFill>
              </a:rPr>
              <a:t>Methodology: Marsh Extent Analysis </a:t>
            </a:r>
          </a:p>
        </p:txBody>
      </p:sp>
      <p:sp>
        <p:nvSpPr>
          <p:cNvPr id="16" name="Rounded Rectangle 15"/>
          <p:cNvSpPr/>
          <p:nvPr/>
        </p:nvSpPr>
        <p:spPr>
          <a:xfrm>
            <a:off x="4276006" y="2057400"/>
            <a:ext cx="3801194" cy="1066800"/>
          </a:xfrm>
          <a:prstGeom prst="roundRect">
            <a:avLst>
              <a:gd name="adj" fmla="val 10000"/>
            </a:avLst>
          </a:prstGeom>
          <a:ln>
            <a:solidFill>
              <a:srgbClr val="2E865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16"/>
          <p:cNvSpPr/>
          <p:nvPr/>
        </p:nvSpPr>
        <p:spPr>
          <a:xfrm>
            <a:off x="381000" y="2057400"/>
            <a:ext cx="3810000" cy="1066800"/>
          </a:xfrm>
          <a:prstGeom prst="roundRect">
            <a:avLst>
              <a:gd name="adj" fmla="val 10000"/>
            </a:avLst>
          </a:prstGeom>
          <a:ln>
            <a:solidFill>
              <a:srgbClr val="2E865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4"/>
          <p:cNvSpPr/>
          <p:nvPr/>
        </p:nvSpPr>
        <p:spPr>
          <a:xfrm>
            <a:off x="381000" y="2016297"/>
            <a:ext cx="3810000" cy="593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smtClean="0"/>
          </a:p>
          <a:p>
            <a:pPr marL="342900" lvl="1" indent="-342900" defTabSz="889000">
              <a:lnSpc>
                <a:spcPct val="90000"/>
              </a:lnSpc>
              <a:spcBef>
                <a:spcPct val="0"/>
              </a:spcBef>
              <a:spcAft>
                <a:spcPct val="15000"/>
              </a:spcAft>
              <a:buClr>
                <a:srgbClr val="2E8652"/>
              </a:buClr>
              <a:buFont typeface="Webdings" panose="05030102010509060703" pitchFamily="18" charset="2"/>
              <a:buChar char=""/>
            </a:pPr>
            <a:r>
              <a:rPr lang="en-US" sz="2000" dirty="0" smtClean="0">
                <a:solidFill>
                  <a:schemeClr val="tx1">
                    <a:lumMod val="50000"/>
                    <a:lumOff val="50000"/>
                  </a:schemeClr>
                </a:solidFill>
              </a:rPr>
              <a:t>Produced Land Cover Map</a:t>
            </a:r>
            <a:endParaRPr lang="en-US" sz="2000" dirty="0">
              <a:solidFill>
                <a:schemeClr val="tx1">
                  <a:lumMod val="50000"/>
                  <a:lumOff val="50000"/>
                </a:schemeClr>
              </a:solidFill>
            </a:endParaRPr>
          </a:p>
        </p:txBody>
      </p:sp>
      <p:pic>
        <p:nvPicPr>
          <p:cNvPr id="20" name="Picture 1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1" y="5486400"/>
            <a:ext cx="685800" cy="766762"/>
          </a:xfrm>
          <a:prstGeom prst="rect">
            <a:avLst/>
          </a:prstGeom>
          <a:noFill/>
          <a:ln>
            <a:noFill/>
          </a:ln>
        </p:spPr>
      </p:pic>
      <p:sp>
        <p:nvSpPr>
          <p:cNvPr id="21" name=" 5"/>
          <p:cNvSpPr/>
          <p:nvPr/>
        </p:nvSpPr>
        <p:spPr>
          <a:xfrm>
            <a:off x="1828800" y="-1066800"/>
            <a:ext cx="3962400" cy="3232668"/>
          </a:xfrm>
          <a:prstGeom prst="leftCircularArrow">
            <a:avLst>
              <a:gd name="adj1" fmla="val 3326"/>
              <a:gd name="adj2" fmla="val 410950"/>
              <a:gd name="adj3" fmla="val 2186460"/>
              <a:gd name="adj4" fmla="val 9024489"/>
              <a:gd name="adj5" fmla="val 3880"/>
            </a:avLst>
          </a:prstGeom>
          <a:solidFill>
            <a:srgbClr val="2E8652"/>
          </a:solidFill>
          <a:scene3d>
            <a:camera prst="orthographicFront">
              <a:rot lat="10800000" lon="0" rev="0"/>
            </a:camera>
            <a:lightRig rig="threePt" dir="t"/>
          </a:scene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7" name="Rounded Rectangle 26"/>
          <p:cNvSpPr/>
          <p:nvPr/>
        </p:nvSpPr>
        <p:spPr>
          <a:xfrm>
            <a:off x="9019874" y="3048000"/>
            <a:ext cx="2057400" cy="681078"/>
          </a:xfrm>
          <a:prstGeom prst="roundRect">
            <a:avLst>
              <a:gd name="adj" fmla="val 10000"/>
            </a:avLst>
          </a:prstGeom>
          <a:solidFill>
            <a:srgbClr val="2E86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Rounded Rectangle 7"/>
          <p:cNvSpPr/>
          <p:nvPr/>
        </p:nvSpPr>
        <p:spPr>
          <a:xfrm>
            <a:off x="9039526" y="3092618"/>
            <a:ext cx="2009474" cy="641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dirty="0"/>
              <a:t>Analysis</a:t>
            </a:r>
            <a:endParaRPr lang="en-US" sz="3200" kern="1200" dirty="0"/>
          </a:p>
        </p:txBody>
      </p:sp>
      <p:pic>
        <p:nvPicPr>
          <p:cNvPr id="30" name="Picture 29"/>
          <p:cNvPicPr/>
          <p:nvPr/>
        </p:nvPicPr>
        <p:blipFill>
          <a:blip r:embed="rId5" cstate="print">
            <a:extLst>
              <a:ext uri="{28A0092B-C50C-407E-A947-70E740481C1C}">
                <a14:useLocalDpi xmlns:a14="http://schemas.microsoft.com/office/drawing/2010/main" val="0"/>
              </a:ext>
            </a:extLst>
          </a:blip>
          <a:srcRect t="4444" b="6667"/>
          <a:stretch>
            <a:fillRect/>
          </a:stretch>
        </p:blipFill>
        <p:spPr bwMode="auto">
          <a:xfrm>
            <a:off x="4800600" y="3200400"/>
            <a:ext cx="2971800" cy="3048000"/>
          </a:xfrm>
          <a:prstGeom prst="rect">
            <a:avLst/>
          </a:prstGeom>
          <a:noFill/>
          <a:ln>
            <a:noFill/>
          </a:ln>
        </p:spPr>
      </p:pic>
      <p:sp>
        <p:nvSpPr>
          <p:cNvPr id="2" name="Rectangle 1"/>
          <p:cNvSpPr/>
          <p:nvPr/>
        </p:nvSpPr>
        <p:spPr>
          <a:xfrm>
            <a:off x="447822" y="6400800"/>
            <a:ext cx="2964273" cy="216982"/>
          </a:xfrm>
          <a:prstGeom prst="rect">
            <a:avLst/>
          </a:prstGeom>
        </p:spPr>
        <p:txBody>
          <a:bodyPr wrap="none">
            <a:spAutoFit/>
          </a:bodyPr>
          <a:lstStyle/>
          <a:p>
            <a:pPr lvl="0">
              <a:lnSpc>
                <a:spcPct val="90000"/>
              </a:lnSpc>
              <a:spcBef>
                <a:spcPts val="1000"/>
              </a:spcBef>
            </a:pPr>
            <a:r>
              <a:rPr lang="en-US" sz="900" dirty="0">
                <a:solidFill>
                  <a:prstClr val="black"/>
                </a:solidFill>
                <a:latin typeface="Century Gothic" panose="020B0502020202020204" pitchFamily="34" charset="0"/>
              </a:rPr>
              <a:t>Image Credit: Mobile Bay Eco Forecasting II Team</a:t>
            </a:r>
          </a:p>
        </p:txBody>
      </p:sp>
      <p:sp>
        <p:nvSpPr>
          <p:cNvPr id="22" name="Rounded Rectangle 4"/>
          <p:cNvSpPr/>
          <p:nvPr/>
        </p:nvSpPr>
        <p:spPr>
          <a:xfrm>
            <a:off x="4267200" y="2016297"/>
            <a:ext cx="3810000" cy="593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smtClean="0"/>
          </a:p>
          <a:p>
            <a:pPr marL="342900" lvl="1" indent="-342900" defTabSz="889000">
              <a:lnSpc>
                <a:spcPct val="90000"/>
              </a:lnSpc>
              <a:spcBef>
                <a:spcPct val="0"/>
              </a:spcBef>
              <a:spcAft>
                <a:spcPct val="15000"/>
              </a:spcAft>
              <a:buClr>
                <a:srgbClr val="2E8652"/>
              </a:buClr>
              <a:buFont typeface="Webdings" panose="05030102010509060703" pitchFamily="18" charset="2"/>
              <a:buChar char=""/>
            </a:pPr>
            <a:r>
              <a:rPr lang="en-US" sz="2000" dirty="0" smtClean="0">
                <a:solidFill>
                  <a:schemeClr val="tx1">
                    <a:lumMod val="50000"/>
                    <a:lumOff val="50000"/>
                  </a:schemeClr>
                </a:solidFill>
              </a:rPr>
              <a:t>Masked out everything but the marshes</a:t>
            </a:r>
            <a:endParaRPr lang="en-US" sz="2000" dirty="0">
              <a:solidFill>
                <a:schemeClr val="tx1">
                  <a:lumMod val="50000"/>
                  <a:lumOff val="50000"/>
                </a:schemeClr>
              </a:solidFill>
            </a:endParaRPr>
          </a:p>
        </p:txBody>
      </p:sp>
      <p:sp>
        <p:nvSpPr>
          <p:cNvPr id="23" name="Rounded Rectangle 4"/>
          <p:cNvSpPr/>
          <p:nvPr/>
        </p:nvSpPr>
        <p:spPr>
          <a:xfrm>
            <a:off x="8229600" y="2016297"/>
            <a:ext cx="3810000" cy="593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smtClean="0"/>
          </a:p>
          <a:p>
            <a:pPr marL="342900" lvl="1" indent="-342900" defTabSz="889000">
              <a:lnSpc>
                <a:spcPct val="90000"/>
              </a:lnSpc>
              <a:spcBef>
                <a:spcPct val="0"/>
              </a:spcBef>
              <a:spcAft>
                <a:spcPct val="15000"/>
              </a:spcAft>
              <a:buClr>
                <a:srgbClr val="2E8652"/>
              </a:buClr>
              <a:buFont typeface="Webdings" panose="05030102010509060703" pitchFamily="18" charset="2"/>
              <a:buChar char=""/>
            </a:pPr>
            <a:r>
              <a:rPr lang="en-US" sz="2000" dirty="0" smtClean="0">
                <a:solidFill>
                  <a:schemeClr val="tx1">
                    <a:lumMod val="50000"/>
                    <a:lumOff val="50000"/>
                  </a:schemeClr>
                </a:solidFill>
              </a:rPr>
              <a:t>Calculated area of marshes for each year</a:t>
            </a:r>
            <a:endParaRPr lang="en-US" sz="20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22" presetClass="entr" presetSubtype="8" fill="hold" grpId="0" nodeType="withEffect">
                                  <p:stCondLst>
                                    <p:cond delay="8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8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 presetClass="entr" presetSubtype="0" fill="hold" grpId="0" nodeType="withEffect">
                                  <p:stCondLst>
                                    <p:cond delay="1400"/>
                                  </p:stCondLst>
                                  <p:childTnLst>
                                    <p:set>
                                      <p:cBhvr>
                                        <p:cTn id="18" dur="1" fill="hold">
                                          <p:stCondLst>
                                            <p:cond delay="0"/>
                                          </p:stCondLst>
                                        </p:cTn>
                                        <p:tgtEl>
                                          <p:spTgt spid="2"/>
                                        </p:tgtEl>
                                        <p:attrNameLst>
                                          <p:attrName>style.visibility</p:attrName>
                                        </p:attrNameLst>
                                      </p:cBhvr>
                                      <p:to>
                                        <p:strVal val="visible"/>
                                      </p:to>
                                    </p:set>
                                  </p:childTnLst>
                                </p:cTn>
                              </p:par>
                              <p:par>
                                <p:cTn id="19" presetID="22" presetClass="entr" presetSubtype="8" fill="hold" nodeType="withEffect">
                                  <p:stCondLst>
                                    <p:cond delay="110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1" presetClass="entr" presetSubtype="0" fill="hold" nodeType="withEffect">
                                  <p:stCondLst>
                                    <p:cond delay="160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1700"/>
                                  </p:stCondLst>
                                  <p:childTnLst>
                                    <p:set>
                                      <p:cBhvr>
                                        <p:cTn id="25" dur="1" fill="hold">
                                          <p:stCondLst>
                                            <p:cond delay="0"/>
                                          </p:stCondLst>
                                        </p:cTn>
                                        <p:tgtEl>
                                          <p:spTgt spid="22"/>
                                        </p:tgtEl>
                                        <p:attrNameLst>
                                          <p:attrName>style.visibility</p:attrName>
                                        </p:attrNameLst>
                                      </p:cBhvr>
                                      <p:to>
                                        <p:strVal val="visible"/>
                                      </p:to>
                                    </p:set>
                                  </p:childTnLst>
                                </p:cTn>
                              </p:par>
                            </p:childTnLst>
                          </p:cTn>
                        </p:par>
                        <p:par>
                          <p:cTn id="26" fill="hold">
                            <p:stCondLst>
                              <p:cond delay="1700"/>
                            </p:stCondLst>
                            <p:childTnLst>
                              <p:par>
                                <p:cTn id="27" presetID="1" presetClass="entr" presetSubtype="0" fill="hold" grpId="0" nodeType="afterEffect">
                                  <p:stCondLst>
                                    <p:cond delay="30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2" presetClass="entr" presetSubtype="4"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600" fill="hold"/>
                                        <p:tgtEl>
                                          <p:spTgt spid="30"/>
                                        </p:tgtEl>
                                        <p:attrNameLst>
                                          <p:attrName>ppt_x</p:attrName>
                                        </p:attrNameLst>
                                      </p:cBhvr>
                                      <p:tavLst>
                                        <p:tav tm="0">
                                          <p:val>
                                            <p:strVal val="#ppt_x"/>
                                          </p:val>
                                        </p:tav>
                                        <p:tav tm="100000">
                                          <p:val>
                                            <p:strVal val="#ppt_x"/>
                                          </p:val>
                                        </p:tav>
                                      </p:tavLst>
                                    </p:anim>
                                    <p:anim calcmode="lin" valueType="num">
                                      <p:cBhvr additive="base">
                                        <p:cTn id="35" dur="600" fill="hold"/>
                                        <p:tgtEl>
                                          <p:spTgt spid="30"/>
                                        </p:tgtEl>
                                        <p:attrNameLst>
                                          <p:attrName>ppt_y</p:attrName>
                                        </p:attrNameLst>
                                      </p:cBhvr>
                                      <p:tavLst>
                                        <p:tav tm="0">
                                          <p:val>
                                            <p:strVal val="1+#ppt_h/2"/>
                                          </p:val>
                                        </p:tav>
                                        <p:tav tm="100000">
                                          <p:val>
                                            <p:strVal val="#ppt_y"/>
                                          </p:val>
                                        </p:tav>
                                      </p:tavLst>
                                    </p:anim>
                                  </p:childTnLst>
                                </p:cTn>
                              </p:par>
                              <p:par>
                                <p:cTn id="36" presetID="22" presetClass="entr" presetSubtype="8"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2600"/>
                            </p:stCondLst>
                            <p:childTnLst>
                              <p:par>
                                <p:cTn id="40" presetID="10"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7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657600" y="457200"/>
            <a:ext cx="5245347" cy="707886"/>
          </a:xfrm>
          <a:prstGeom prst="rect">
            <a:avLst/>
          </a:prstGeom>
          <a:noFill/>
        </p:spPr>
        <p:txBody>
          <a:bodyPr wrap="none" rtlCol="0">
            <a:spAutoFit/>
          </a:bodyPr>
          <a:lstStyle/>
          <a:p>
            <a:r>
              <a:rPr lang="en-US" sz="4000" dirty="0">
                <a:solidFill>
                  <a:schemeClr val="bg1"/>
                </a:solidFill>
              </a:rPr>
              <a:t>Results: Marsh Extent</a:t>
            </a:r>
            <a:endParaRPr lang="en-US" sz="4000" dirty="0"/>
          </a:p>
        </p:txBody>
      </p:sp>
      <p:sp>
        <p:nvSpPr>
          <p:cNvPr id="22" name="Text Placeholder 1"/>
          <p:cNvSpPr>
            <a:spLocks noGrp="1"/>
          </p:cNvSpPr>
          <p:nvPr>
            <p:ph type="body" sz="quarter" idx="11"/>
          </p:nvPr>
        </p:nvSpPr>
        <p:spPr>
          <a:xfrm>
            <a:off x="6934200" y="2236241"/>
            <a:ext cx="4791456" cy="4529963"/>
          </a:xfrm>
        </p:spPr>
        <p:txBody>
          <a:bodyPr>
            <a:normAutofit/>
          </a:bodyPr>
          <a:lstStyle/>
          <a:p>
            <a:pPr marL="342900" indent="-342900">
              <a:buClr>
                <a:schemeClr val="accent6">
                  <a:lumMod val="75000"/>
                </a:schemeClr>
              </a:buClr>
              <a:buFont typeface="Webdings" pitchFamily="18" charset="2"/>
              <a:buChar char="4"/>
            </a:pPr>
            <a:r>
              <a:rPr lang="en-US" dirty="0"/>
              <a:t>Marsh extent increasingly changed from 1987 to 2001 </a:t>
            </a:r>
          </a:p>
          <a:p>
            <a:pPr marL="342900" indent="-342900">
              <a:buClr>
                <a:schemeClr val="accent6">
                  <a:lumMod val="75000"/>
                </a:schemeClr>
              </a:buClr>
              <a:buFont typeface="Webdings" pitchFamily="18" charset="2"/>
              <a:buChar char="4"/>
            </a:pPr>
            <a:r>
              <a:rPr lang="en-US" dirty="0"/>
              <a:t>Between 2001 and 2006, extent has dropped significantly</a:t>
            </a:r>
          </a:p>
          <a:p>
            <a:pPr marL="342900" indent="-342900">
              <a:buClr>
                <a:schemeClr val="accent6">
                  <a:lumMod val="75000"/>
                </a:schemeClr>
              </a:buClr>
              <a:buFont typeface="Webdings" pitchFamily="18" charset="2"/>
              <a:buChar char="4"/>
            </a:pPr>
            <a:r>
              <a:rPr lang="en-US" dirty="0"/>
              <a:t>Hurricanes Ivan (2004) and Katrina (2005)</a:t>
            </a:r>
          </a:p>
          <a:p>
            <a:pPr marL="342900" indent="-342900">
              <a:buClr>
                <a:schemeClr val="accent6">
                  <a:lumMod val="75000"/>
                </a:schemeClr>
              </a:buClr>
              <a:buFont typeface="Webdings" pitchFamily="18" charset="2"/>
              <a:buChar char="4"/>
            </a:pPr>
            <a:r>
              <a:rPr lang="en-US" dirty="0"/>
              <a:t>Drought (2006 &amp; 2007), Winter (2010)</a:t>
            </a:r>
          </a:p>
          <a:p>
            <a:pPr marL="342900" indent="-342900">
              <a:buClr>
                <a:schemeClr val="accent6">
                  <a:lumMod val="75000"/>
                </a:schemeClr>
              </a:buClr>
              <a:buFont typeface="Webdings" pitchFamily="18" charset="2"/>
              <a:buChar char="4"/>
            </a:pPr>
            <a:r>
              <a:rPr lang="en-US" dirty="0"/>
              <a:t>Conservation efforts &amp;/or natural regeneration</a:t>
            </a:r>
          </a:p>
        </p:txBody>
      </p:sp>
      <p:graphicFrame>
        <p:nvGraphicFramePr>
          <p:cNvPr id="23" name="Chart 22"/>
          <p:cNvGraphicFramePr>
            <a:graphicFrameLocks/>
          </p:cNvGraphicFramePr>
          <p:nvPr>
            <p:extLst>
              <p:ext uri="{D42A27DB-BD31-4B8C-83A1-F6EECF244321}">
                <p14:modId xmlns:p14="http://schemas.microsoft.com/office/powerpoint/2010/main" val="2724827669"/>
              </p:ext>
            </p:extLst>
          </p:nvPr>
        </p:nvGraphicFramePr>
        <p:xfrm>
          <a:off x="229722" y="1828800"/>
          <a:ext cx="8152278"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29723" y="6455507"/>
            <a:ext cx="2964273" cy="216982"/>
          </a:xfrm>
          <a:prstGeom prst="rect">
            <a:avLst/>
          </a:prstGeom>
        </p:spPr>
        <p:txBody>
          <a:bodyPr wrap="none">
            <a:spAutoFit/>
          </a:bodyPr>
          <a:lstStyle/>
          <a:p>
            <a:pPr lvl="0">
              <a:lnSpc>
                <a:spcPct val="90000"/>
              </a:lnSpc>
              <a:spcBef>
                <a:spcPts val="1000"/>
              </a:spcBef>
            </a:pPr>
            <a:r>
              <a:rPr lang="en-US" sz="900" dirty="0">
                <a:solidFill>
                  <a:prstClr val="black"/>
                </a:solidFill>
                <a:latin typeface="Century Gothic" panose="020B0502020202020204" pitchFamily="34" charset="0"/>
              </a:rPr>
              <a:t>Image Credit: Mobile Bay Eco Forecasting II Team</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23">
                                            <p:graphicEl>
                                              <a:chart seriesIdx="0" categoryIdx="0" bldStep="ptInCategory"/>
                                            </p:graphicEl>
                                          </p:spTgt>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23">
                                            <p:graphicEl>
                                              <a:chart seriesIdx="0" categoryIdx="1" bldStep="ptInCategory"/>
                                            </p:graphicEl>
                                          </p:spTgt>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23">
                                            <p:graphicEl>
                                              <a:chart seriesIdx="0" categoryIdx="2" bldStep="ptInCategory"/>
                                            </p:graphicEl>
                                          </p:spTgt>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23">
                                            <p:graphicEl>
                                              <a:chart seriesIdx="0" categoryIdx="3" bldStep="ptInCategory"/>
                                            </p:graphicEl>
                                          </p:spTgt>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23">
                                            <p:graphicEl>
                                              <a:chart seriesIdx="0" categoryIdx="4" bldStep="ptInCategory"/>
                                            </p:graphicEl>
                                          </p:spTgt>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23">
                                            <p:graphicEl>
                                              <a:chart seriesIdx="0" categoryIdx="5" bldStep="ptInCategory"/>
                                            </p:graphicEl>
                                          </p:spTgt>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23">
                                            <p:graphicEl>
                                              <a:chart seriesIdx="0" categoryIdx="6" bldStep="ptInCategory"/>
                                            </p:graphicEl>
                                          </p:spTgt>
                                        </p:tgtEl>
                                        <p:attrNameLst>
                                          <p:attrName>style.visibility</p:attrName>
                                        </p:attrNameLst>
                                      </p:cBhvr>
                                      <p:to>
                                        <p:strVal val="visible"/>
                                      </p:to>
                                    </p:set>
                                  </p:childTnLst>
                                </p:cTn>
                              </p:par>
                              <p:par>
                                <p:cTn id="28" presetID="10" presetClass="entr" presetSubtype="0" fill="hold" grpId="0" nodeType="withEffect">
                                  <p:stCondLst>
                                    <p:cond delay="30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fade">
                                      <p:cBhvr>
                                        <p:cTn id="30" dur="700"/>
                                        <p:tgtEl>
                                          <p:spTgt spid="22">
                                            <p:txEl>
                                              <p:pRg st="0" end="0"/>
                                            </p:txEl>
                                          </p:spTgt>
                                        </p:tgtEl>
                                      </p:cBhvr>
                                    </p:animEffect>
                                  </p:childTnLst>
                                </p:cTn>
                              </p:par>
                            </p:childTnLst>
                          </p:cTn>
                        </p:par>
                        <p:par>
                          <p:cTn id="31" fill="hold">
                            <p:stCondLst>
                              <p:cond delay="2800"/>
                            </p:stCondLst>
                            <p:childTnLst>
                              <p:par>
                                <p:cTn id="32" presetID="10" presetClass="entr" presetSubtype="0" fill="hold" grpId="0" nodeType="after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Effect transition="in" filter="fade">
                                      <p:cBhvr>
                                        <p:cTn id="34" dur="700"/>
                                        <p:tgtEl>
                                          <p:spTgt spid="22">
                                            <p:txEl>
                                              <p:pRg st="1" end="1"/>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2">
                                            <p:txEl>
                                              <p:pRg st="2" end="2"/>
                                            </p:txEl>
                                          </p:spTgt>
                                        </p:tgtEl>
                                        <p:attrNameLst>
                                          <p:attrName>style.visibility</p:attrName>
                                        </p:attrNameLst>
                                      </p:cBhvr>
                                      <p:to>
                                        <p:strVal val="visible"/>
                                      </p:to>
                                    </p:set>
                                    <p:animEffect transition="in" filter="fade">
                                      <p:cBhvr>
                                        <p:cTn id="38" dur="700"/>
                                        <p:tgtEl>
                                          <p:spTgt spid="22">
                                            <p:txEl>
                                              <p:pRg st="2" end="2"/>
                                            </p:txEl>
                                          </p:spTgt>
                                        </p:tgtEl>
                                      </p:cBhvr>
                                    </p:animEffect>
                                  </p:childTnLst>
                                </p:cTn>
                              </p:par>
                            </p:childTnLst>
                          </p:cTn>
                        </p:par>
                        <p:par>
                          <p:cTn id="39" fill="hold">
                            <p:stCondLst>
                              <p:cond delay="4200"/>
                            </p:stCondLst>
                            <p:childTnLst>
                              <p:par>
                                <p:cTn id="40" presetID="10" presetClass="entr" presetSubtype="0" fill="hold" grpId="0" nodeType="after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700"/>
                                        <p:tgtEl>
                                          <p:spTgt spid="22">
                                            <p:txEl>
                                              <p:pRg st="3" end="3"/>
                                            </p:txEl>
                                          </p:spTgt>
                                        </p:tgtEl>
                                      </p:cBhvr>
                                    </p:animEffect>
                                  </p:childTnLst>
                                </p:cTn>
                              </p:par>
                            </p:childTnLst>
                          </p:cTn>
                        </p:par>
                        <p:par>
                          <p:cTn id="43" fill="hold">
                            <p:stCondLst>
                              <p:cond delay="4900"/>
                            </p:stCondLst>
                            <p:childTnLst>
                              <p:par>
                                <p:cTn id="44" presetID="10" presetClass="entr" presetSubtype="0" fill="hold" grpId="0" nodeType="afterEffect">
                                  <p:stCondLst>
                                    <p:cond delay="0"/>
                                  </p:stCondLst>
                                  <p:childTnLst>
                                    <p:set>
                                      <p:cBhvr>
                                        <p:cTn id="45" dur="1" fill="hold">
                                          <p:stCondLst>
                                            <p:cond delay="0"/>
                                          </p:stCondLst>
                                        </p:cTn>
                                        <p:tgtEl>
                                          <p:spTgt spid="22">
                                            <p:txEl>
                                              <p:pRg st="4" end="4"/>
                                            </p:txEl>
                                          </p:spTgt>
                                        </p:tgtEl>
                                        <p:attrNameLst>
                                          <p:attrName>style.visibility</p:attrName>
                                        </p:attrNameLst>
                                      </p:cBhvr>
                                      <p:to>
                                        <p:strVal val="visible"/>
                                      </p:to>
                                    </p:set>
                                    <p:animEffect transition="in" filter="fade">
                                      <p:cBhvr>
                                        <p:cTn id="46" dur="7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Graphic spid="23" grpId="0">
        <p:bldSub>
          <a:bldChart bld="categoryEl"/>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icture Placeholder 7"/>
          <p:cNvGraphicFramePr>
            <a:graphicFrameLocks noGrp="1"/>
          </p:cNvGraphicFramePr>
          <p:nvPr>
            <p:ph type="pic" sz="quarter" idx="12"/>
            <p:extLst>
              <p:ext uri="{D42A27DB-BD31-4B8C-83A1-F6EECF244321}">
                <p14:modId xmlns:p14="http://schemas.microsoft.com/office/powerpoint/2010/main" val="1821581411"/>
              </p:ext>
            </p:extLst>
          </p:nvPr>
        </p:nvGraphicFramePr>
        <p:xfrm>
          <a:off x="-838200" y="1524000"/>
          <a:ext cx="8915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877787" y="465363"/>
            <a:ext cx="8911414" cy="707886"/>
          </a:xfrm>
          <a:prstGeom prst="rect">
            <a:avLst/>
          </a:prstGeom>
          <a:noFill/>
        </p:spPr>
        <p:txBody>
          <a:bodyPr wrap="none" rtlCol="0">
            <a:spAutoFit/>
          </a:bodyPr>
          <a:lstStyle/>
          <a:p>
            <a:r>
              <a:rPr lang="en-US" sz="4000" dirty="0">
                <a:solidFill>
                  <a:schemeClr val="bg1"/>
                </a:solidFill>
              </a:rPr>
              <a:t>Methodology: Urban Development</a:t>
            </a:r>
          </a:p>
        </p:txBody>
      </p:sp>
      <p:sp>
        <p:nvSpPr>
          <p:cNvPr id="10" name="TextBox 9"/>
          <p:cNvSpPr txBox="1"/>
          <p:nvPr/>
        </p:nvSpPr>
        <p:spPr>
          <a:xfrm>
            <a:off x="9601200" y="5105400"/>
            <a:ext cx="1718740" cy="584775"/>
          </a:xfrm>
          <a:prstGeom prst="rect">
            <a:avLst/>
          </a:prstGeom>
          <a:noFill/>
        </p:spPr>
        <p:txBody>
          <a:bodyPr wrap="none" rtlCol="0">
            <a:spAutoFit/>
          </a:bodyPr>
          <a:lstStyle/>
          <a:p>
            <a:r>
              <a:rPr lang="en-US" sz="3200" dirty="0">
                <a:solidFill>
                  <a:schemeClr val="bg1"/>
                </a:solidFill>
              </a:rPr>
              <a:t>Analysis</a:t>
            </a:r>
          </a:p>
        </p:txBody>
      </p:sp>
      <p:sp>
        <p:nvSpPr>
          <p:cNvPr id="4" name="Rectangle 3"/>
          <p:cNvSpPr/>
          <p:nvPr/>
        </p:nvSpPr>
        <p:spPr>
          <a:xfrm>
            <a:off x="152400" y="6564818"/>
            <a:ext cx="2964273" cy="216982"/>
          </a:xfrm>
          <a:prstGeom prst="rect">
            <a:avLst/>
          </a:prstGeom>
        </p:spPr>
        <p:txBody>
          <a:bodyPr wrap="none">
            <a:spAutoFit/>
          </a:bodyPr>
          <a:lstStyle/>
          <a:p>
            <a:pPr lvl="0">
              <a:lnSpc>
                <a:spcPct val="90000"/>
              </a:lnSpc>
              <a:spcBef>
                <a:spcPts val="1000"/>
              </a:spcBef>
            </a:pPr>
            <a:r>
              <a:rPr lang="en-US" sz="900" dirty="0">
                <a:solidFill>
                  <a:prstClr val="black"/>
                </a:solidFill>
                <a:latin typeface="Century Gothic" panose="020B0502020202020204" pitchFamily="34" charset="0"/>
              </a:rPr>
              <a:t>Image Credit: Mobile Bay Eco Forecasting II Team</a:t>
            </a:r>
          </a:p>
        </p:txBody>
      </p:sp>
      <p:sp>
        <p:nvSpPr>
          <p:cNvPr id="11" name="TextBox 10"/>
          <p:cNvSpPr txBox="1"/>
          <p:nvPr/>
        </p:nvSpPr>
        <p:spPr>
          <a:xfrm>
            <a:off x="381000" y="4572000"/>
            <a:ext cx="2209800" cy="1678408"/>
          </a:xfrm>
          <a:prstGeom prst="rect">
            <a:avLst/>
          </a:prstGeom>
          <a:noFill/>
        </p:spPr>
        <p:txBody>
          <a:bodyPr wrap="square" rtlCol="0">
            <a:spAutoFit/>
          </a:bodyPr>
          <a:lstStyle/>
          <a:p>
            <a:pPr marL="342900" lvl="0" indent="-342900">
              <a:lnSpc>
                <a:spcPct val="90000"/>
              </a:lnSpc>
              <a:spcBef>
                <a:spcPts val="1000"/>
              </a:spcBef>
              <a:buClr>
                <a:schemeClr val="bg1"/>
              </a:buClr>
              <a:buFont typeface="Webdings" panose="05030102010509060703" pitchFamily="18" charset="2"/>
              <a:buChar char=""/>
            </a:pPr>
            <a:r>
              <a:rPr lang="en-US" sz="1200" dirty="0">
                <a:solidFill>
                  <a:schemeClr val="bg1"/>
                </a:solidFill>
                <a:latin typeface="Century Gothic" panose="020B0502020202020204" pitchFamily="34" charset="0"/>
              </a:rPr>
              <a:t>Normalized Difference Impervious Surface Index </a:t>
            </a:r>
            <a:r>
              <a:rPr lang="en-US" sz="1200" dirty="0" smtClean="0">
                <a:solidFill>
                  <a:schemeClr val="bg1"/>
                </a:solidFill>
                <a:latin typeface="Century Gothic" panose="020B0502020202020204" pitchFamily="34" charset="0"/>
              </a:rPr>
              <a:t>(NDISI)</a:t>
            </a:r>
            <a:endParaRPr lang="en-US" sz="1200" dirty="0">
              <a:solidFill>
                <a:schemeClr val="bg1"/>
              </a:solidFill>
              <a:latin typeface="Century Gothic" panose="020B0502020202020204" pitchFamily="34" charset="0"/>
            </a:endParaRPr>
          </a:p>
          <a:p>
            <a:pPr marL="342900" lvl="0" indent="-342900">
              <a:lnSpc>
                <a:spcPct val="90000"/>
              </a:lnSpc>
              <a:spcBef>
                <a:spcPts val="1000"/>
              </a:spcBef>
              <a:buClr>
                <a:schemeClr val="bg1"/>
              </a:buClr>
              <a:buFont typeface="Webdings" panose="05030102010509060703" pitchFamily="18" charset="2"/>
              <a:buChar char=""/>
            </a:pPr>
            <a:r>
              <a:rPr lang="en-US" sz="1200" dirty="0">
                <a:solidFill>
                  <a:schemeClr val="bg1"/>
                </a:solidFill>
                <a:latin typeface="Century Gothic" panose="020B0502020202020204" pitchFamily="34" charset="0"/>
              </a:rPr>
              <a:t>NOAA Impervious </a:t>
            </a:r>
            <a:r>
              <a:rPr lang="en-US" sz="1200" dirty="0" smtClean="0">
                <a:solidFill>
                  <a:schemeClr val="bg1"/>
                </a:solidFill>
                <a:latin typeface="Century Gothic" panose="020B0502020202020204" pitchFamily="34" charset="0"/>
              </a:rPr>
              <a:t>Surface </a:t>
            </a:r>
            <a:r>
              <a:rPr lang="en-US" sz="1200" dirty="0">
                <a:solidFill>
                  <a:schemeClr val="bg1"/>
                </a:solidFill>
                <a:latin typeface="Century Gothic" panose="020B0502020202020204" pitchFamily="34" charset="0"/>
              </a:rPr>
              <a:t>Analysis Tool </a:t>
            </a:r>
            <a:r>
              <a:rPr lang="en-US" sz="1200" dirty="0" smtClean="0">
                <a:solidFill>
                  <a:schemeClr val="bg1"/>
                </a:solidFill>
                <a:latin typeface="Century Gothic" panose="020B0502020202020204" pitchFamily="34" charset="0"/>
              </a:rPr>
              <a:t>(ISAT)</a:t>
            </a:r>
            <a:endParaRPr lang="en-US" sz="1200" dirty="0">
              <a:solidFill>
                <a:schemeClr val="bg1"/>
              </a:solidFill>
              <a:latin typeface="Century Gothic" panose="020B0502020202020204" pitchFamily="34" charset="0"/>
            </a:endParaRPr>
          </a:p>
          <a:p>
            <a:pPr marL="342900" lvl="0" indent="-342900">
              <a:lnSpc>
                <a:spcPct val="90000"/>
              </a:lnSpc>
              <a:spcBef>
                <a:spcPts val="1000"/>
              </a:spcBef>
              <a:buClr>
                <a:schemeClr val="bg1"/>
              </a:buClr>
              <a:buFont typeface="Webdings" panose="05030102010509060703" pitchFamily="18" charset="2"/>
              <a:buChar char=""/>
            </a:pPr>
            <a:r>
              <a:rPr lang="en-US" sz="1200" dirty="0">
                <a:solidFill>
                  <a:schemeClr val="bg1"/>
                </a:solidFill>
                <a:latin typeface="Century Gothic" panose="020B0502020202020204" pitchFamily="34" charset="0"/>
              </a:rPr>
              <a:t>Top of atmosphere </a:t>
            </a:r>
            <a:r>
              <a:rPr lang="en-US" sz="1200" dirty="0" smtClean="0">
                <a:solidFill>
                  <a:schemeClr val="bg1"/>
                </a:solidFill>
                <a:latin typeface="Century Gothic" panose="020B0502020202020204" pitchFamily="34" charset="0"/>
              </a:rPr>
              <a:t>reflectance</a:t>
            </a:r>
            <a:endParaRPr lang="en-US" sz="1200" dirty="0">
              <a:solidFill>
                <a:schemeClr val="bg1"/>
              </a:solidFill>
              <a:latin typeface="Century Gothic" panose="020B0502020202020204" pitchFamily="34" charset="0"/>
            </a:endParaRPr>
          </a:p>
        </p:txBody>
      </p:sp>
      <p:sp>
        <p:nvSpPr>
          <p:cNvPr id="12" name="TextBox 11"/>
          <p:cNvSpPr txBox="1"/>
          <p:nvPr/>
        </p:nvSpPr>
        <p:spPr>
          <a:xfrm>
            <a:off x="2819400" y="3962400"/>
            <a:ext cx="1676400" cy="2492990"/>
          </a:xfrm>
          <a:prstGeom prst="rect">
            <a:avLst/>
          </a:prstGeom>
          <a:noFill/>
        </p:spPr>
        <p:txBody>
          <a:bodyPr wrap="square" rtlCol="0">
            <a:spAutoFit/>
          </a:bodyPr>
          <a:lstStyle/>
          <a:p>
            <a:pPr marL="285750" indent="-285750">
              <a:buClr>
                <a:schemeClr val="bg1"/>
              </a:buClr>
              <a:buFont typeface="Webdings" panose="05030102010509060703" pitchFamily="18" charset="2"/>
              <a:buChar char=""/>
            </a:pPr>
            <a:r>
              <a:rPr lang="en-US" sz="1200" dirty="0">
                <a:solidFill>
                  <a:schemeClr val="bg1"/>
                </a:solidFill>
              </a:rPr>
              <a:t>2015 Landsat 8 Images</a:t>
            </a:r>
          </a:p>
          <a:p>
            <a:pPr marL="285750" indent="-285750">
              <a:buClr>
                <a:schemeClr val="bg1"/>
              </a:buClr>
              <a:buFont typeface="Webdings" panose="05030102010509060703" pitchFamily="18" charset="2"/>
              <a:buChar char=""/>
            </a:pPr>
            <a:r>
              <a:rPr lang="en-US" sz="1200" dirty="0">
                <a:solidFill>
                  <a:schemeClr val="bg1"/>
                </a:solidFill>
              </a:rPr>
              <a:t>NOAA Coastal Change Analysis  Program (C-CAP) (</a:t>
            </a:r>
            <a:r>
              <a:rPr lang="en-US" sz="1200" dirty="0" smtClean="0">
                <a:solidFill>
                  <a:schemeClr val="bg1"/>
                </a:solidFill>
              </a:rPr>
              <a:t>2001-2011)</a:t>
            </a:r>
            <a:endParaRPr lang="en-US" sz="1200" dirty="0">
              <a:solidFill>
                <a:schemeClr val="bg1"/>
              </a:solidFill>
            </a:endParaRPr>
          </a:p>
          <a:p>
            <a:pPr marL="285750" indent="-285750">
              <a:buClr>
                <a:schemeClr val="bg1"/>
              </a:buClr>
              <a:buFont typeface="Webdings" panose="05030102010509060703" pitchFamily="18" charset="2"/>
              <a:buChar char=""/>
            </a:pPr>
            <a:r>
              <a:rPr lang="en-US" sz="1200" dirty="0">
                <a:solidFill>
                  <a:schemeClr val="bg1"/>
                </a:solidFill>
              </a:rPr>
              <a:t>National Land Cover Databases (2001-2011)</a:t>
            </a:r>
          </a:p>
          <a:p>
            <a:pPr marL="285750" indent="-285750">
              <a:buClr>
                <a:schemeClr val="bg1"/>
              </a:buClr>
              <a:buFont typeface="Webdings" panose="05030102010509060703" pitchFamily="18" charset="2"/>
              <a:buChar char=""/>
            </a:pPr>
            <a:endParaRPr lang="en-US" sz="1200" dirty="0">
              <a:solidFill>
                <a:schemeClr val="bg1"/>
              </a:solidFill>
            </a:endParaRPr>
          </a:p>
        </p:txBody>
      </p:sp>
      <p:sp>
        <p:nvSpPr>
          <p:cNvPr id="3" name="TextBox 2"/>
          <p:cNvSpPr txBox="1"/>
          <p:nvPr/>
        </p:nvSpPr>
        <p:spPr>
          <a:xfrm>
            <a:off x="4800600" y="3328829"/>
            <a:ext cx="1676400" cy="2831544"/>
          </a:xfrm>
          <a:prstGeom prst="rect">
            <a:avLst/>
          </a:prstGeom>
          <a:noFill/>
        </p:spPr>
        <p:txBody>
          <a:bodyPr wrap="square" rtlCol="0">
            <a:spAutoFit/>
          </a:bodyPr>
          <a:lstStyle/>
          <a:p>
            <a:pPr lvl="0">
              <a:buNone/>
            </a:pPr>
            <a:r>
              <a:rPr lang="en-US" sz="1400" u="sng" dirty="0" smtClean="0">
                <a:solidFill>
                  <a:schemeClr val="bg1"/>
                </a:solidFill>
              </a:rPr>
              <a:t>Analysis</a:t>
            </a:r>
          </a:p>
          <a:p>
            <a:pPr lvl="0">
              <a:buNone/>
            </a:pPr>
            <a:endParaRPr lang="en-US" sz="1200" u="sng" baseline="30000" dirty="0">
              <a:solidFill>
                <a:schemeClr val="bg1"/>
              </a:solidFill>
            </a:endParaRPr>
          </a:p>
          <a:p>
            <a:pPr lvl="0">
              <a:buClr>
                <a:schemeClr val="bg1"/>
              </a:buClr>
              <a:buFont typeface="Webdings" pitchFamily="18" charset="2"/>
              <a:buChar char="4"/>
            </a:pPr>
            <a:r>
              <a:rPr lang="en-US" sz="1200" baseline="30000" dirty="0" smtClean="0">
                <a:solidFill>
                  <a:schemeClr val="bg1"/>
                </a:solidFill>
              </a:rPr>
              <a:t>NDISI </a:t>
            </a:r>
            <a:r>
              <a:rPr lang="en-US" sz="1200" baseline="30000" dirty="0">
                <a:solidFill>
                  <a:schemeClr val="bg1"/>
                </a:solidFill>
              </a:rPr>
              <a:t>Formula:                                              </a:t>
            </a:r>
            <a:r>
              <a:rPr lang="en-US" sz="1200" baseline="30000" dirty="0" smtClean="0">
                <a:solidFill>
                  <a:schemeClr val="bg1"/>
                </a:solidFill>
              </a:rPr>
              <a:t>      </a:t>
            </a:r>
            <a:r>
              <a:rPr lang="en-US" sz="1200" u="sng" baseline="30000" dirty="0" smtClean="0">
                <a:solidFill>
                  <a:schemeClr val="bg1"/>
                </a:solidFill>
              </a:rPr>
              <a:t>TIR-</a:t>
            </a:r>
            <a:r>
              <a:rPr lang="en-US" sz="1200" u="sng" baseline="30000" dirty="0">
                <a:solidFill>
                  <a:schemeClr val="bg1"/>
                </a:solidFill>
              </a:rPr>
              <a:t>(VIS+NIR+SWIR)/3                           </a:t>
            </a:r>
            <a:r>
              <a:rPr lang="en-US" sz="1200" baseline="30000" dirty="0">
                <a:solidFill>
                  <a:schemeClr val="bg1"/>
                </a:solidFill>
              </a:rPr>
              <a:t>TIR+(VIS+NIR-SWIR)/3 </a:t>
            </a:r>
            <a:r>
              <a:rPr lang="en-US" sz="1200" baseline="30000" dirty="0" smtClean="0">
                <a:solidFill>
                  <a:schemeClr val="bg1"/>
                </a:solidFill>
              </a:rPr>
              <a:t> </a:t>
            </a:r>
          </a:p>
          <a:p>
            <a:pPr lvl="0">
              <a:buNone/>
            </a:pPr>
            <a:endParaRPr lang="en-US" sz="1200" dirty="0">
              <a:solidFill>
                <a:schemeClr val="bg1"/>
              </a:solidFill>
            </a:endParaRPr>
          </a:p>
          <a:p>
            <a:pPr marL="285750" lvl="0" indent="-285750">
              <a:buClr>
                <a:schemeClr val="bg1"/>
              </a:buClr>
              <a:buFont typeface="Webdings" panose="05030102010509060703" pitchFamily="18" charset="2"/>
              <a:buChar char=""/>
            </a:pPr>
            <a:r>
              <a:rPr lang="en-US" sz="1200" dirty="0" smtClean="0">
                <a:solidFill>
                  <a:schemeClr val="bg1"/>
                </a:solidFill>
              </a:rPr>
              <a:t>ISAT: C-CAP, NLCD, and HUC-12 watershed shapefiles to estimate risk, percent imperviousness, and impervious surface area</a:t>
            </a:r>
          </a:p>
        </p:txBody>
      </p:sp>
      <p:pic>
        <p:nvPicPr>
          <p:cNvPr id="14" name="Picture 13" descr="NDISI_pp_IMAGE.png"/>
          <p:cNvPicPr>
            <a:picLocks noChangeAspect="1"/>
          </p:cNvPicPr>
          <p:nvPr/>
        </p:nvPicPr>
        <p:blipFill>
          <a:blip r:embed="rId8" cstate="print"/>
          <a:srcRect l="5090" t="1467" r="3796" b="1726"/>
          <a:stretch>
            <a:fillRect/>
          </a:stretch>
        </p:blipFill>
        <p:spPr>
          <a:xfrm>
            <a:off x="8077200" y="1295400"/>
            <a:ext cx="3810000" cy="523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9" name="Rectangle 219"/>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83" name="Rectangle 443"/>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51" name="Picture 450"/>
          <p:cNvPicPr/>
          <p:nvPr/>
        </p:nvPicPr>
        <p:blipFill>
          <a:blip r:embed="rId9" cstate="print"/>
          <a:srcRect/>
          <a:stretch>
            <a:fillRect/>
          </a:stretch>
        </p:blipFill>
        <p:spPr bwMode="auto">
          <a:xfrm>
            <a:off x="10287000" y="6172200"/>
            <a:ext cx="1504950" cy="260350"/>
          </a:xfrm>
          <a:prstGeom prst="rect">
            <a:avLst/>
          </a:prstGeom>
          <a:noFill/>
          <a:ln w="9525">
            <a:noFill/>
            <a:miter lim="800000"/>
            <a:headEnd/>
            <a:tailEnd/>
          </a:ln>
        </p:spPr>
      </p:pic>
      <p:pic>
        <p:nvPicPr>
          <p:cNvPr id="10689" name="Picture 449"/>
          <p:cNvPicPr>
            <a:picLocks noChangeAspect="1" noChangeArrowheads="1"/>
          </p:cNvPicPr>
          <p:nvPr/>
        </p:nvPicPr>
        <p:blipFill>
          <a:blip r:embed="rId10" cstate="print"/>
          <a:srcRect/>
          <a:stretch>
            <a:fillRect/>
          </a:stretch>
        </p:blipFill>
        <p:spPr bwMode="auto">
          <a:xfrm>
            <a:off x="11506200" y="5638800"/>
            <a:ext cx="207963" cy="474663"/>
          </a:xfrm>
          <a:prstGeom prst="rect">
            <a:avLst/>
          </a:prstGeom>
          <a:noFill/>
          <a:ln w="9525">
            <a:noFill/>
            <a:miter lim="800000"/>
            <a:headEnd/>
            <a:tailEnd/>
          </a:ln>
          <a:effectLst/>
        </p:spPr>
      </p:pic>
      <p:grpSp>
        <p:nvGrpSpPr>
          <p:cNvPr id="2" name="Group 450"/>
          <p:cNvGrpSpPr>
            <a:grpSpLocks/>
          </p:cNvGrpSpPr>
          <p:nvPr/>
        </p:nvGrpSpPr>
        <p:grpSpPr bwMode="auto">
          <a:xfrm>
            <a:off x="8382000" y="5334000"/>
            <a:ext cx="1600199" cy="1143000"/>
            <a:chOff x="8" y="-3"/>
            <a:chExt cx="3178" cy="1690"/>
          </a:xfrm>
        </p:grpSpPr>
        <p:sp>
          <p:nvSpPr>
            <p:cNvPr id="10691" name="Rectangle 451"/>
            <p:cNvSpPr>
              <a:spLocks noChangeArrowheads="1"/>
            </p:cNvSpPr>
            <p:nvPr/>
          </p:nvSpPr>
          <p:spPr bwMode="auto">
            <a:xfrm>
              <a:off x="8" y="-3"/>
              <a:ext cx="3178" cy="5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300" b="1" i="0" u="none" strike="noStrike" cap="none" normalizeH="0" baseline="0" dirty="0" smtClean="0">
                  <a:ln>
                    <a:noFill/>
                  </a:ln>
                  <a:solidFill>
                    <a:schemeClr val="tx1"/>
                  </a:solidFill>
                  <a:effectLst/>
                  <a:latin typeface="Century Gothic" pitchFamily="34" charset="0"/>
                  <a:cs typeface="Arial" pitchFamily="34" charset="0"/>
                </a:rPr>
                <a:t>Impervious Surfaces 2015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92" name="Rectangle 452"/>
            <p:cNvSpPr>
              <a:spLocks noChangeArrowheads="1"/>
            </p:cNvSpPr>
            <p:nvPr/>
          </p:nvSpPr>
          <p:spPr bwMode="auto">
            <a:xfrm>
              <a:off x="8" y="480"/>
              <a:ext cx="129" cy="50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93" name="Rectangle 453"/>
            <p:cNvSpPr>
              <a:spLocks noChangeArrowheads="1"/>
            </p:cNvSpPr>
            <p:nvPr/>
          </p:nvSpPr>
          <p:spPr bwMode="auto">
            <a:xfrm>
              <a:off x="8" y="854"/>
              <a:ext cx="1362" cy="22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rgbClr val="000000"/>
                  </a:solidFill>
                  <a:effectLst/>
                  <a:cs typeface="Arial" pitchFamily="34" charset="0"/>
                </a:rPr>
                <a:t>Value</a:t>
              </a:r>
              <a:endParaRPr kumimoji="0" lang="en-US" sz="1000" b="0" i="0" u="none" strike="noStrike" cap="none" normalizeH="0" baseline="0" dirty="0" smtClean="0">
                <a:ln>
                  <a:noFill/>
                </a:ln>
                <a:solidFill>
                  <a:schemeClr val="tx1"/>
                </a:solidFill>
                <a:effectLst/>
                <a:cs typeface="Arial" pitchFamily="34" charset="0"/>
              </a:endParaRPr>
            </a:p>
          </p:txBody>
        </p:sp>
        <p:sp>
          <p:nvSpPr>
            <p:cNvPr id="10694" name="Line 454"/>
            <p:cNvSpPr>
              <a:spLocks noChangeShapeType="1"/>
            </p:cNvSpPr>
            <p:nvPr/>
          </p:nvSpPr>
          <p:spPr bwMode="auto">
            <a:xfrm>
              <a:off x="498" y="1207"/>
              <a:ext cx="44" cy="1"/>
            </a:xfrm>
            <a:prstGeom prst="line">
              <a:avLst/>
            </a:prstGeom>
            <a:no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5" name="Rectangle 455"/>
            <p:cNvSpPr>
              <a:spLocks noChangeArrowheads="1"/>
            </p:cNvSpPr>
            <p:nvPr/>
          </p:nvSpPr>
          <p:spPr bwMode="auto">
            <a:xfrm>
              <a:off x="8" y="1207"/>
              <a:ext cx="490" cy="3"/>
            </a:xfrm>
            <a:prstGeom prst="rect">
              <a:avLst/>
            </a:prstGeom>
            <a:solidFill>
              <a:srgbClr val="C2523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6" name="Rectangle 456"/>
            <p:cNvSpPr>
              <a:spLocks noChangeArrowheads="1"/>
            </p:cNvSpPr>
            <p:nvPr/>
          </p:nvSpPr>
          <p:spPr bwMode="auto">
            <a:xfrm>
              <a:off x="8" y="1210"/>
              <a:ext cx="490" cy="2"/>
            </a:xfrm>
            <a:prstGeom prst="rect">
              <a:avLst/>
            </a:prstGeom>
            <a:solidFill>
              <a:srgbClr val="C2523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7" name="Rectangle 457"/>
            <p:cNvSpPr>
              <a:spLocks noChangeArrowheads="1"/>
            </p:cNvSpPr>
            <p:nvPr/>
          </p:nvSpPr>
          <p:spPr bwMode="auto">
            <a:xfrm>
              <a:off x="8" y="1212"/>
              <a:ext cx="490" cy="3"/>
            </a:xfrm>
            <a:prstGeom prst="rect">
              <a:avLst/>
            </a:prstGeom>
            <a:solidFill>
              <a:srgbClr val="C2533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8" name="Rectangle 458"/>
            <p:cNvSpPr>
              <a:spLocks noChangeArrowheads="1"/>
            </p:cNvSpPr>
            <p:nvPr/>
          </p:nvSpPr>
          <p:spPr bwMode="auto">
            <a:xfrm>
              <a:off x="8" y="1215"/>
              <a:ext cx="490" cy="2"/>
            </a:xfrm>
            <a:prstGeom prst="rect">
              <a:avLst/>
            </a:prstGeom>
            <a:solidFill>
              <a:srgbClr val="C4543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9" name="Rectangle 459"/>
            <p:cNvSpPr>
              <a:spLocks noChangeArrowheads="1"/>
            </p:cNvSpPr>
            <p:nvPr/>
          </p:nvSpPr>
          <p:spPr bwMode="auto">
            <a:xfrm>
              <a:off x="8" y="1217"/>
              <a:ext cx="490" cy="3"/>
            </a:xfrm>
            <a:prstGeom prst="rect">
              <a:avLst/>
            </a:prstGeom>
            <a:solidFill>
              <a:srgbClr val="C4553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0" name="Rectangle 460"/>
            <p:cNvSpPr>
              <a:spLocks noChangeArrowheads="1"/>
            </p:cNvSpPr>
            <p:nvPr/>
          </p:nvSpPr>
          <p:spPr bwMode="auto">
            <a:xfrm>
              <a:off x="8" y="1220"/>
              <a:ext cx="490" cy="3"/>
            </a:xfrm>
            <a:prstGeom prst="rect">
              <a:avLst/>
            </a:prstGeom>
            <a:solidFill>
              <a:srgbClr val="C4573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1" name="Rectangle 461"/>
            <p:cNvSpPr>
              <a:spLocks noChangeArrowheads="1"/>
            </p:cNvSpPr>
            <p:nvPr/>
          </p:nvSpPr>
          <p:spPr bwMode="auto">
            <a:xfrm>
              <a:off x="8" y="1223"/>
              <a:ext cx="490" cy="2"/>
            </a:xfrm>
            <a:prstGeom prst="rect">
              <a:avLst/>
            </a:prstGeom>
            <a:solidFill>
              <a:srgbClr val="C7593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2" name="Rectangle 462"/>
            <p:cNvSpPr>
              <a:spLocks noChangeArrowheads="1"/>
            </p:cNvSpPr>
            <p:nvPr/>
          </p:nvSpPr>
          <p:spPr bwMode="auto">
            <a:xfrm>
              <a:off x="8" y="1225"/>
              <a:ext cx="490" cy="3"/>
            </a:xfrm>
            <a:prstGeom prst="rect">
              <a:avLst/>
            </a:prstGeom>
            <a:solidFill>
              <a:srgbClr val="C7593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3" name="Rectangle 463"/>
            <p:cNvSpPr>
              <a:spLocks noChangeArrowheads="1"/>
            </p:cNvSpPr>
            <p:nvPr/>
          </p:nvSpPr>
          <p:spPr bwMode="auto">
            <a:xfrm>
              <a:off x="8" y="1228"/>
              <a:ext cx="490" cy="2"/>
            </a:xfrm>
            <a:prstGeom prst="rect">
              <a:avLst/>
            </a:prstGeom>
            <a:solidFill>
              <a:srgbClr val="C95B3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4" name="Rectangle 464"/>
            <p:cNvSpPr>
              <a:spLocks noChangeArrowheads="1"/>
            </p:cNvSpPr>
            <p:nvPr/>
          </p:nvSpPr>
          <p:spPr bwMode="auto">
            <a:xfrm>
              <a:off x="8" y="1230"/>
              <a:ext cx="490" cy="3"/>
            </a:xfrm>
            <a:prstGeom prst="rect">
              <a:avLst/>
            </a:prstGeom>
            <a:solidFill>
              <a:srgbClr val="C95E3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5" name="Rectangle 465"/>
            <p:cNvSpPr>
              <a:spLocks noChangeArrowheads="1"/>
            </p:cNvSpPr>
            <p:nvPr/>
          </p:nvSpPr>
          <p:spPr bwMode="auto">
            <a:xfrm>
              <a:off x="8" y="1233"/>
              <a:ext cx="490" cy="3"/>
            </a:xfrm>
            <a:prstGeom prst="rect">
              <a:avLst/>
            </a:prstGeom>
            <a:solidFill>
              <a:srgbClr val="C95C3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6" name="Rectangle 466"/>
            <p:cNvSpPr>
              <a:spLocks noChangeArrowheads="1"/>
            </p:cNvSpPr>
            <p:nvPr/>
          </p:nvSpPr>
          <p:spPr bwMode="auto">
            <a:xfrm>
              <a:off x="8" y="1236"/>
              <a:ext cx="490" cy="2"/>
            </a:xfrm>
            <a:prstGeom prst="rect">
              <a:avLst/>
            </a:prstGeom>
            <a:solidFill>
              <a:srgbClr val="CC60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7" name="Rectangle 467"/>
            <p:cNvSpPr>
              <a:spLocks noChangeArrowheads="1"/>
            </p:cNvSpPr>
            <p:nvPr/>
          </p:nvSpPr>
          <p:spPr bwMode="auto">
            <a:xfrm>
              <a:off x="8" y="1238"/>
              <a:ext cx="490" cy="3"/>
            </a:xfrm>
            <a:prstGeom prst="rect">
              <a:avLst/>
            </a:prstGeom>
            <a:solidFill>
              <a:srgbClr val="CC613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8" name="Rectangle 468"/>
            <p:cNvSpPr>
              <a:spLocks noChangeArrowheads="1"/>
            </p:cNvSpPr>
            <p:nvPr/>
          </p:nvSpPr>
          <p:spPr bwMode="auto">
            <a:xfrm>
              <a:off x="8" y="1241"/>
              <a:ext cx="490" cy="2"/>
            </a:xfrm>
            <a:prstGeom prst="rect">
              <a:avLst/>
            </a:prstGeom>
            <a:solidFill>
              <a:srgbClr val="CF613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9" name="Rectangle 469"/>
            <p:cNvSpPr>
              <a:spLocks noChangeArrowheads="1"/>
            </p:cNvSpPr>
            <p:nvPr/>
          </p:nvSpPr>
          <p:spPr bwMode="auto">
            <a:xfrm>
              <a:off x="8" y="1243"/>
              <a:ext cx="490" cy="3"/>
            </a:xfrm>
            <a:prstGeom prst="rect">
              <a:avLst/>
            </a:prstGeom>
            <a:solidFill>
              <a:srgbClr val="CF633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0" name="Rectangle 470"/>
            <p:cNvSpPr>
              <a:spLocks noChangeArrowheads="1"/>
            </p:cNvSpPr>
            <p:nvPr/>
          </p:nvSpPr>
          <p:spPr bwMode="auto">
            <a:xfrm>
              <a:off x="8" y="1246"/>
              <a:ext cx="490" cy="2"/>
            </a:xfrm>
            <a:prstGeom prst="rect">
              <a:avLst/>
            </a:prstGeom>
            <a:solidFill>
              <a:srgbClr val="CF653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1" name="Rectangle 471"/>
            <p:cNvSpPr>
              <a:spLocks noChangeArrowheads="1"/>
            </p:cNvSpPr>
            <p:nvPr/>
          </p:nvSpPr>
          <p:spPr bwMode="auto">
            <a:xfrm>
              <a:off x="8" y="1248"/>
              <a:ext cx="490" cy="3"/>
            </a:xfrm>
            <a:prstGeom prst="rect">
              <a:avLst/>
            </a:prstGeom>
            <a:solidFill>
              <a:srgbClr val="D1683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2" name="Rectangle 472"/>
            <p:cNvSpPr>
              <a:spLocks noChangeArrowheads="1"/>
            </p:cNvSpPr>
            <p:nvPr/>
          </p:nvSpPr>
          <p:spPr bwMode="auto">
            <a:xfrm>
              <a:off x="8" y="1251"/>
              <a:ext cx="490" cy="3"/>
            </a:xfrm>
            <a:prstGeom prst="rect">
              <a:avLst/>
            </a:prstGeom>
            <a:solidFill>
              <a:srgbClr val="D1672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3" name="Rectangle 473"/>
            <p:cNvSpPr>
              <a:spLocks noChangeArrowheads="1"/>
            </p:cNvSpPr>
            <p:nvPr/>
          </p:nvSpPr>
          <p:spPr bwMode="auto">
            <a:xfrm>
              <a:off x="8" y="1254"/>
              <a:ext cx="490" cy="2"/>
            </a:xfrm>
            <a:prstGeom prst="rect">
              <a:avLst/>
            </a:prstGeom>
            <a:solidFill>
              <a:srgbClr val="D46B2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4" name="Rectangle 474"/>
            <p:cNvSpPr>
              <a:spLocks noChangeArrowheads="1"/>
            </p:cNvSpPr>
            <p:nvPr/>
          </p:nvSpPr>
          <p:spPr bwMode="auto">
            <a:xfrm>
              <a:off x="8" y="1256"/>
              <a:ext cx="490" cy="3"/>
            </a:xfrm>
            <a:prstGeom prst="rect">
              <a:avLst/>
            </a:prstGeom>
            <a:solidFill>
              <a:srgbClr val="D46D2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5" name="Rectangle 475"/>
            <p:cNvSpPr>
              <a:spLocks noChangeArrowheads="1"/>
            </p:cNvSpPr>
            <p:nvPr/>
          </p:nvSpPr>
          <p:spPr bwMode="auto">
            <a:xfrm>
              <a:off x="8" y="1259"/>
              <a:ext cx="490" cy="2"/>
            </a:xfrm>
            <a:prstGeom prst="rect">
              <a:avLst/>
            </a:prstGeom>
            <a:solidFill>
              <a:srgbClr val="D46D2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6" name="Rectangle 476"/>
            <p:cNvSpPr>
              <a:spLocks noChangeArrowheads="1"/>
            </p:cNvSpPr>
            <p:nvPr/>
          </p:nvSpPr>
          <p:spPr bwMode="auto">
            <a:xfrm>
              <a:off x="8" y="1261"/>
              <a:ext cx="490" cy="3"/>
            </a:xfrm>
            <a:prstGeom prst="rect">
              <a:avLst/>
            </a:prstGeom>
            <a:solidFill>
              <a:srgbClr val="D66F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7" name="Rectangle 477"/>
            <p:cNvSpPr>
              <a:spLocks noChangeArrowheads="1"/>
            </p:cNvSpPr>
            <p:nvPr/>
          </p:nvSpPr>
          <p:spPr bwMode="auto">
            <a:xfrm>
              <a:off x="8" y="1264"/>
              <a:ext cx="490" cy="2"/>
            </a:xfrm>
            <a:prstGeom prst="rect">
              <a:avLst/>
            </a:prstGeom>
            <a:solidFill>
              <a:srgbClr val="D672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8" name="Rectangle 478"/>
            <p:cNvSpPr>
              <a:spLocks noChangeArrowheads="1"/>
            </p:cNvSpPr>
            <p:nvPr/>
          </p:nvSpPr>
          <p:spPr bwMode="auto">
            <a:xfrm>
              <a:off x="8" y="1266"/>
              <a:ext cx="490" cy="3"/>
            </a:xfrm>
            <a:prstGeom prst="rect">
              <a:avLst/>
            </a:prstGeom>
            <a:solidFill>
              <a:srgbClr val="D9722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9" name="Rectangle 479"/>
            <p:cNvSpPr>
              <a:spLocks noChangeArrowheads="1"/>
            </p:cNvSpPr>
            <p:nvPr/>
          </p:nvSpPr>
          <p:spPr bwMode="auto">
            <a:xfrm>
              <a:off x="8" y="1269"/>
              <a:ext cx="490" cy="3"/>
            </a:xfrm>
            <a:prstGeom prst="rect">
              <a:avLst/>
            </a:prstGeom>
            <a:solidFill>
              <a:srgbClr val="D9742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0" name="Rectangle 480"/>
            <p:cNvSpPr>
              <a:spLocks noChangeArrowheads="1"/>
            </p:cNvSpPr>
            <p:nvPr/>
          </p:nvSpPr>
          <p:spPr bwMode="auto">
            <a:xfrm>
              <a:off x="8" y="1272"/>
              <a:ext cx="490" cy="2"/>
            </a:xfrm>
            <a:prstGeom prst="rect">
              <a:avLst/>
            </a:prstGeom>
            <a:solidFill>
              <a:srgbClr val="DB782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1" name="Rectangle 481"/>
            <p:cNvSpPr>
              <a:spLocks noChangeArrowheads="1"/>
            </p:cNvSpPr>
            <p:nvPr/>
          </p:nvSpPr>
          <p:spPr bwMode="auto">
            <a:xfrm>
              <a:off x="8" y="1274"/>
              <a:ext cx="490" cy="3"/>
            </a:xfrm>
            <a:prstGeom prst="rect">
              <a:avLst/>
            </a:prstGeom>
            <a:solidFill>
              <a:srgbClr val="DB7A2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2" name="Rectangle 482"/>
            <p:cNvSpPr>
              <a:spLocks noChangeArrowheads="1"/>
            </p:cNvSpPr>
            <p:nvPr/>
          </p:nvSpPr>
          <p:spPr bwMode="auto">
            <a:xfrm>
              <a:off x="8" y="1277"/>
              <a:ext cx="490" cy="2"/>
            </a:xfrm>
            <a:prstGeom prst="rect">
              <a:avLst/>
            </a:prstGeom>
            <a:solidFill>
              <a:srgbClr val="DB7A2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3" name="Rectangle 483"/>
            <p:cNvSpPr>
              <a:spLocks noChangeArrowheads="1"/>
            </p:cNvSpPr>
            <p:nvPr/>
          </p:nvSpPr>
          <p:spPr bwMode="auto">
            <a:xfrm>
              <a:off x="8" y="1279"/>
              <a:ext cx="490" cy="3"/>
            </a:xfrm>
            <a:prstGeom prst="rect">
              <a:avLst/>
            </a:prstGeom>
            <a:solidFill>
              <a:srgbClr val="DE7E2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4" name="Rectangle 484"/>
            <p:cNvSpPr>
              <a:spLocks noChangeArrowheads="1"/>
            </p:cNvSpPr>
            <p:nvPr/>
          </p:nvSpPr>
          <p:spPr bwMode="auto">
            <a:xfrm>
              <a:off x="8" y="1282"/>
              <a:ext cx="490" cy="3"/>
            </a:xfrm>
            <a:prstGeom prst="rect">
              <a:avLst/>
            </a:prstGeom>
            <a:solidFill>
              <a:srgbClr val="DE812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5" name="Rectangle 485"/>
            <p:cNvSpPr>
              <a:spLocks noChangeArrowheads="1"/>
            </p:cNvSpPr>
            <p:nvPr/>
          </p:nvSpPr>
          <p:spPr bwMode="auto">
            <a:xfrm>
              <a:off x="8" y="1285"/>
              <a:ext cx="490" cy="2"/>
            </a:xfrm>
            <a:prstGeom prst="rect">
              <a:avLst/>
            </a:prstGeom>
            <a:solidFill>
              <a:srgbClr val="E0812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6" name="Rectangle 486"/>
            <p:cNvSpPr>
              <a:spLocks noChangeArrowheads="1"/>
            </p:cNvSpPr>
            <p:nvPr/>
          </p:nvSpPr>
          <p:spPr bwMode="auto">
            <a:xfrm>
              <a:off x="8" y="1287"/>
              <a:ext cx="490" cy="3"/>
            </a:xfrm>
            <a:prstGeom prst="rect">
              <a:avLst/>
            </a:prstGeom>
            <a:solidFill>
              <a:srgbClr val="E0831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7" name="Rectangle 487"/>
            <p:cNvSpPr>
              <a:spLocks noChangeArrowheads="1"/>
            </p:cNvSpPr>
            <p:nvPr/>
          </p:nvSpPr>
          <p:spPr bwMode="auto">
            <a:xfrm>
              <a:off x="8" y="1290"/>
              <a:ext cx="490" cy="2"/>
            </a:xfrm>
            <a:prstGeom prst="rect">
              <a:avLst/>
            </a:prstGeom>
            <a:solidFill>
              <a:srgbClr val="E3882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8" name="Rectangle 488"/>
            <p:cNvSpPr>
              <a:spLocks noChangeArrowheads="1"/>
            </p:cNvSpPr>
            <p:nvPr/>
          </p:nvSpPr>
          <p:spPr bwMode="auto">
            <a:xfrm>
              <a:off x="8" y="1292"/>
              <a:ext cx="490" cy="3"/>
            </a:xfrm>
            <a:prstGeom prst="rect">
              <a:avLst/>
            </a:prstGeom>
            <a:solidFill>
              <a:srgbClr val="E38A1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9" name="Rectangle 489"/>
            <p:cNvSpPr>
              <a:spLocks noChangeArrowheads="1"/>
            </p:cNvSpPr>
            <p:nvPr/>
          </p:nvSpPr>
          <p:spPr bwMode="auto">
            <a:xfrm>
              <a:off x="8" y="1295"/>
              <a:ext cx="490" cy="2"/>
            </a:xfrm>
            <a:prstGeom prst="rect">
              <a:avLst/>
            </a:prstGeom>
            <a:solidFill>
              <a:srgbClr val="E68E1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0" name="Rectangle 490"/>
            <p:cNvSpPr>
              <a:spLocks noChangeArrowheads="1"/>
            </p:cNvSpPr>
            <p:nvPr/>
          </p:nvSpPr>
          <p:spPr bwMode="auto">
            <a:xfrm>
              <a:off x="8" y="1297"/>
              <a:ext cx="490" cy="3"/>
            </a:xfrm>
            <a:prstGeom prst="rect">
              <a:avLst/>
            </a:prstGeom>
            <a:solidFill>
              <a:srgbClr val="E68E1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1" name="Rectangle 491"/>
            <p:cNvSpPr>
              <a:spLocks noChangeArrowheads="1"/>
            </p:cNvSpPr>
            <p:nvPr/>
          </p:nvSpPr>
          <p:spPr bwMode="auto">
            <a:xfrm>
              <a:off x="8" y="1300"/>
              <a:ext cx="490" cy="3"/>
            </a:xfrm>
            <a:prstGeom prst="rect">
              <a:avLst/>
            </a:prstGeom>
            <a:solidFill>
              <a:srgbClr val="E6901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2" name="Rectangle 492"/>
            <p:cNvSpPr>
              <a:spLocks noChangeArrowheads="1"/>
            </p:cNvSpPr>
            <p:nvPr/>
          </p:nvSpPr>
          <p:spPr bwMode="auto">
            <a:xfrm>
              <a:off x="8" y="1303"/>
              <a:ext cx="490" cy="2"/>
            </a:xfrm>
            <a:prstGeom prst="rect">
              <a:avLst/>
            </a:prstGeom>
            <a:solidFill>
              <a:srgbClr val="E8951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3" name="Rectangle 493"/>
            <p:cNvSpPr>
              <a:spLocks noChangeArrowheads="1"/>
            </p:cNvSpPr>
            <p:nvPr/>
          </p:nvSpPr>
          <p:spPr bwMode="auto">
            <a:xfrm>
              <a:off x="8" y="1305"/>
              <a:ext cx="490" cy="3"/>
            </a:xfrm>
            <a:prstGeom prst="rect">
              <a:avLst/>
            </a:prstGeom>
            <a:solidFill>
              <a:srgbClr val="E895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4" name="Rectangle 494"/>
            <p:cNvSpPr>
              <a:spLocks noChangeArrowheads="1"/>
            </p:cNvSpPr>
            <p:nvPr/>
          </p:nvSpPr>
          <p:spPr bwMode="auto">
            <a:xfrm>
              <a:off x="8" y="1308"/>
              <a:ext cx="490" cy="2"/>
            </a:xfrm>
            <a:prstGeom prst="rect">
              <a:avLst/>
            </a:prstGeom>
            <a:solidFill>
              <a:srgbClr val="EB9A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5" name="Rectangle 495"/>
            <p:cNvSpPr>
              <a:spLocks noChangeArrowheads="1"/>
            </p:cNvSpPr>
            <p:nvPr/>
          </p:nvSpPr>
          <p:spPr bwMode="auto">
            <a:xfrm>
              <a:off x="8" y="1310"/>
              <a:ext cx="490" cy="3"/>
            </a:xfrm>
            <a:prstGeom prst="rect">
              <a:avLst/>
            </a:prstGeom>
            <a:solidFill>
              <a:srgbClr val="EB9C1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6" name="Rectangle 496"/>
            <p:cNvSpPr>
              <a:spLocks noChangeArrowheads="1"/>
            </p:cNvSpPr>
            <p:nvPr/>
          </p:nvSpPr>
          <p:spPr bwMode="auto">
            <a:xfrm>
              <a:off x="8" y="1313"/>
              <a:ext cx="490" cy="3"/>
            </a:xfrm>
            <a:prstGeom prst="rect">
              <a:avLst/>
            </a:prstGeom>
            <a:solidFill>
              <a:srgbClr val="EDA1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7" name="Rectangle 497"/>
            <p:cNvSpPr>
              <a:spLocks noChangeArrowheads="1"/>
            </p:cNvSpPr>
            <p:nvPr/>
          </p:nvSpPr>
          <p:spPr bwMode="auto">
            <a:xfrm>
              <a:off x="8" y="1316"/>
              <a:ext cx="490" cy="2"/>
            </a:xfrm>
            <a:prstGeom prst="rect">
              <a:avLst/>
            </a:prstGeom>
            <a:solidFill>
              <a:srgbClr val="EDA1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8" name="Rectangle 498"/>
            <p:cNvSpPr>
              <a:spLocks noChangeArrowheads="1"/>
            </p:cNvSpPr>
            <p:nvPr/>
          </p:nvSpPr>
          <p:spPr bwMode="auto">
            <a:xfrm>
              <a:off x="8" y="1318"/>
              <a:ext cx="490" cy="3"/>
            </a:xfrm>
            <a:prstGeom prst="rect">
              <a:avLst/>
            </a:prstGeom>
            <a:solidFill>
              <a:srgbClr val="EDA4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9" name="Rectangle 499"/>
            <p:cNvSpPr>
              <a:spLocks noChangeArrowheads="1"/>
            </p:cNvSpPr>
            <p:nvPr/>
          </p:nvSpPr>
          <p:spPr bwMode="auto">
            <a:xfrm>
              <a:off x="8" y="1321"/>
              <a:ext cx="490" cy="2"/>
            </a:xfrm>
            <a:prstGeom prst="rect">
              <a:avLst/>
            </a:prstGeom>
            <a:solidFill>
              <a:srgbClr val="EDA4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0" name="Rectangle 500"/>
            <p:cNvSpPr>
              <a:spLocks noChangeArrowheads="1"/>
            </p:cNvSpPr>
            <p:nvPr/>
          </p:nvSpPr>
          <p:spPr bwMode="auto">
            <a:xfrm>
              <a:off x="8" y="1323"/>
              <a:ext cx="490" cy="3"/>
            </a:xfrm>
            <a:prstGeom prst="rect">
              <a:avLst/>
            </a:prstGeom>
            <a:solidFill>
              <a:srgbClr val="EDA8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1" name="Rectangle 501"/>
            <p:cNvSpPr>
              <a:spLocks noChangeArrowheads="1"/>
            </p:cNvSpPr>
            <p:nvPr/>
          </p:nvSpPr>
          <p:spPr bwMode="auto">
            <a:xfrm>
              <a:off x="8" y="1326"/>
              <a:ext cx="490" cy="2"/>
            </a:xfrm>
            <a:prstGeom prst="rect">
              <a:avLst/>
            </a:prstGeom>
            <a:solidFill>
              <a:srgbClr val="EDA71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2" name="Rectangle 502"/>
            <p:cNvSpPr>
              <a:spLocks noChangeArrowheads="1"/>
            </p:cNvSpPr>
            <p:nvPr/>
          </p:nvSpPr>
          <p:spPr bwMode="auto">
            <a:xfrm>
              <a:off x="8" y="1328"/>
              <a:ext cx="490" cy="3"/>
            </a:xfrm>
            <a:prstGeom prst="rect">
              <a:avLst/>
            </a:prstGeom>
            <a:solidFill>
              <a:srgbClr val="EDA71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3" name="Rectangle 503"/>
            <p:cNvSpPr>
              <a:spLocks noChangeArrowheads="1"/>
            </p:cNvSpPr>
            <p:nvPr/>
          </p:nvSpPr>
          <p:spPr bwMode="auto">
            <a:xfrm>
              <a:off x="8" y="1331"/>
              <a:ext cx="490" cy="3"/>
            </a:xfrm>
            <a:prstGeom prst="rect">
              <a:avLst/>
            </a:prstGeom>
            <a:solidFill>
              <a:srgbClr val="F0AD1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4" name="Rectangle 504"/>
            <p:cNvSpPr>
              <a:spLocks noChangeArrowheads="1"/>
            </p:cNvSpPr>
            <p:nvPr/>
          </p:nvSpPr>
          <p:spPr bwMode="auto">
            <a:xfrm>
              <a:off x="8" y="1334"/>
              <a:ext cx="490" cy="2"/>
            </a:xfrm>
            <a:prstGeom prst="rect">
              <a:avLst/>
            </a:prstGeom>
            <a:solidFill>
              <a:srgbClr val="F0AD1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5" name="Rectangle 505"/>
            <p:cNvSpPr>
              <a:spLocks noChangeArrowheads="1"/>
            </p:cNvSpPr>
            <p:nvPr/>
          </p:nvSpPr>
          <p:spPr bwMode="auto">
            <a:xfrm>
              <a:off x="8" y="1336"/>
              <a:ext cx="490" cy="3"/>
            </a:xfrm>
            <a:prstGeom prst="rect">
              <a:avLst/>
            </a:prstGeom>
            <a:solidFill>
              <a:srgbClr val="F0B11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6" name="Rectangle 506"/>
            <p:cNvSpPr>
              <a:spLocks noChangeArrowheads="1"/>
            </p:cNvSpPr>
            <p:nvPr/>
          </p:nvSpPr>
          <p:spPr bwMode="auto">
            <a:xfrm>
              <a:off x="8" y="1339"/>
              <a:ext cx="490" cy="2"/>
            </a:xfrm>
            <a:prstGeom prst="rect">
              <a:avLst/>
            </a:prstGeom>
            <a:solidFill>
              <a:srgbClr val="F0B11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7" name="Rectangle 507"/>
            <p:cNvSpPr>
              <a:spLocks noChangeArrowheads="1"/>
            </p:cNvSpPr>
            <p:nvPr/>
          </p:nvSpPr>
          <p:spPr bwMode="auto">
            <a:xfrm>
              <a:off x="8" y="1341"/>
              <a:ext cx="490" cy="3"/>
            </a:xfrm>
            <a:prstGeom prst="rect">
              <a:avLst/>
            </a:prstGeom>
            <a:solidFill>
              <a:srgbClr val="F0B4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8" name="Rectangle 508"/>
            <p:cNvSpPr>
              <a:spLocks noChangeArrowheads="1"/>
            </p:cNvSpPr>
            <p:nvPr/>
          </p:nvSpPr>
          <p:spPr bwMode="auto">
            <a:xfrm>
              <a:off x="8" y="1344"/>
              <a:ext cx="490" cy="2"/>
            </a:xfrm>
            <a:prstGeom prst="rect">
              <a:avLst/>
            </a:prstGeom>
            <a:solidFill>
              <a:srgbClr val="F0B4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9" name="Rectangle 509"/>
            <p:cNvSpPr>
              <a:spLocks noChangeArrowheads="1"/>
            </p:cNvSpPr>
            <p:nvPr/>
          </p:nvSpPr>
          <p:spPr bwMode="auto">
            <a:xfrm>
              <a:off x="8" y="1346"/>
              <a:ext cx="490" cy="3"/>
            </a:xfrm>
            <a:prstGeom prst="rect">
              <a:avLst/>
            </a:prstGeom>
            <a:solidFill>
              <a:srgbClr val="F0B7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0" name="Rectangle 510"/>
            <p:cNvSpPr>
              <a:spLocks noChangeArrowheads="1"/>
            </p:cNvSpPr>
            <p:nvPr/>
          </p:nvSpPr>
          <p:spPr bwMode="auto">
            <a:xfrm>
              <a:off x="8" y="1349"/>
              <a:ext cx="490" cy="3"/>
            </a:xfrm>
            <a:prstGeom prst="rect">
              <a:avLst/>
            </a:prstGeom>
            <a:solidFill>
              <a:srgbClr val="F2B90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1" name="Rectangle 511"/>
            <p:cNvSpPr>
              <a:spLocks noChangeArrowheads="1"/>
            </p:cNvSpPr>
            <p:nvPr/>
          </p:nvSpPr>
          <p:spPr bwMode="auto">
            <a:xfrm>
              <a:off x="8" y="1352"/>
              <a:ext cx="490" cy="2"/>
            </a:xfrm>
            <a:prstGeom prst="rect">
              <a:avLst/>
            </a:prstGeom>
            <a:solidFill>
              <a:srgbClr val="F2BD0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2" name="Rectangle 512"/>
            <p:cNvSpPr>
              <a:spLocks noChangeArrowheads="1"/>
            </p:cNvSpPr>
            <p:nvPr/>
          </p:nvSpPr>
          <p:spPr bwMode="auto">
            <a:xfrm>
              <a:off x="8" y="1354"/>
              <a:ext cx="490" cy="3"/>
            </a:xfrm>
            <a:prstGeom prst="rect">
              <a:avLst/>
            </a:prstGeom>
            <a:solidFill>
              <a:srgbClr val="F2BD0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3" name="Rectangle 513"/>
            <p:cNvSpPr>
              <a:spLocks noChangeArrowheads="1"/>
            </p:cNvSpPr>
            <p:nvPr/>
          </p:nvSpPr>
          <p:spPr bwMode="auto">
            <a:xfrm>
              <a:off x="8" y="1357"/>
              <a:ext cx="490" cy="2"/>
            </a:xfrm>
            <a:prstGeom prst="rect">
              <a:avLst/>
            </a:prstGeom>
            <a:solidFill>
              <a:srgbClr val="F2C00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4" name="Rectangle 514"/>
            <p:cNvSpPr>
              <a:spLocks noChangeArrowheads="1"/>
            </p:cNvSpPr>
            <p:nvPr/>
          </p:nvSpPr>
          <p:spPr bwMode="auto">
            <a:xfrm>
              <a:off x="8" y="1359"/>
              <a:ext cx="490" cy="3"/>
            </a:xfrm>
            <a:prstGeom prst="rect">
              <a:avLst/>
            </a:prstGeom>
            <a:solidFill>
              <a:srgbClr val="F2C00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5" name="Rectangle 515"/>
            <p:cNvSpPr>
              <a:spLocks noChangeArrowheads="1"/>
            </p:cNvSpPr>
            <p:nvPr/>
          </p:nvSpPr>
          <p:spPr bwMode="auto">
            <a:xfrm>
              <a:off x="8" y="1362"/>
              <a:ext cx="490" cy="3"/>
            </a:xfrm>
            <a:prstGeom prst="rect">
              <a:avLst/>
            </a:prstGeom>
            <a:solidFill>
              <a:srgbClr val="F2C40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6" name="Rectangle 516"/>
            <p:cNvSpPr>
              <a:spLocks noChangeArrowheads="1"/>
            </p:cNvSpPr>
            <p:nvPr/>
          </p:nvSpPr>
          <p:spPr bwMode="auto">
            <a:xfrm>
              <a:off x="8" y="1365"/>
              <a:ext cx="490" cy="2"/>
            </a:xfrm>
            <a:prstGeom prst="rect">
              <a:avLst/>
            </a:prstGeom>
            <a:solidFill>
              <a:srgbClr val="F2C40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7" name="Rectangle 517"/>
            <p:cNvSpPr>
              <a:spLocks noChangeArrowheads="1"/>
            </p:cNvSpPr>
            <p:nvPr/>
          </p:nvSpPr>
          <p:spPr bwMode="auto">
            <a:xfrm>
              <a:off x="8" y="1367"/>
              <a:ext cx="490" cy="3"/>
            </a:xfrm>
            <a:prstGeom prst="rect">
              <a:avLst/>
            </a:prstGeom>
            <a:solidFill>
              <a:srgbClr val="F5CA0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8" name="Rectangle 518"/>
            <p:cNvSpPr>
              <a:spLocks noChangeArrowheads="1"/>
            </p:cNvSpPr>
            <p:nvPr/>
          </p:nvSpPr>
          <p:spPr bwMode="auto">
            <a:xfrm>
              <a:off x="8" y="1370"/>
              <a:ext cx="490" cy="2"/>
            </a:xfrm>
            <a:prstGeom prst="rect">
              <a:avLst/>
            </a:prstGeom>
            <a:solidFill>
              <a:srgbClr val="F5CA0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9" name="Rectangle 519"/>
            <p:cNvSpPr>
              <a:spLocks noChangeArrowheads="1"/>
            </p:cNvSpPr>
            <p:nvPr/>
          </p:nvSpPr>
          <p:spPr bwMode="auto">
            <a:xfrm>
              <a:off x="8" y="1372"/>
              <a:ext cx="490" cy="3"/>
            </a:xfrm>
            <a:prstGeom prst="rect">
              <a:avLst/>
            </a:prstGeom>
            <a:solidFill>
              <a:srgbClr val="F5CE0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0" name="Rectangle 520"/>
            <p:cNvSpPr>
              <a:spLocks noChangeArrowheads="1"/>
            </p:cNvSpPr>
            <p:nvPr/>
          </p:nvSpPr>
          <p:spPr bwMode="auto">
            <a:xfrm>
              <a:off x="8" y="1375"/>
              <a:ext cx="490" cy="2"/>
            </a:xfrm>
            <a:prstGeom prst="rect">
              <a:avLst/>
            </a:prstGeom>
            <a:solidFill>
              <a:srgbClr val="F5CE0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1" name="Rectangle 521"/>
            <p:cNvSpPr>
              <a:spLocks noChangeArrowheads="1"/>
            </p:cNvSpPr>
            <p:nvPr/>
          </p:nvSpPr>
          <p:spPr bwMode="auto">
            <a:xfrm>
              <a:off x="8" y="1377"/>
              <a:ext cx="490" cy="3"/>
            </a:xfrm>
            <a:prstGeom prst="rect">
              <a:avLst/>
            </a:prstGeom>
            <a:solidFill>
              <a:srgbClr val="F5D20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2" name="Rectangle 522"/>
            <p:cNvSpPr>
              <a:spLocks noChangeArrowheads="1"/>
            </p:cNvSpPr>
            <p:nvPr/>
          </p:nvSpPr>
          <p:spPr bwMode="auto">
            <a:xfrm>
              <a:off x="8" y="1380"/>
              <a:ext cx="490" cy="3"/>
            </a:xfrm>
            <a:prstGeom prst="rect">
              <a:avLst/>
            </a:prstGeom>
            <a:solidFill>
              <a:srgbClr val="F7D7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3" name="Rectangle 523"/>
            <p:cNvSpPr>
              <a:spLocks noChangeArrowheads="1"/>
            </p:cNvSpPr>
            <p:nvPr/>
          </p:nvSpPr>
          <p:spPr bwMode="auto">
            <a:xfrm>
              <a:off x="8" y="1383"/>
              <a:ext cx="490" cy="2"/>
            </a:xfrm>
            <a:prstGeom prst="rect">
              <a:avLst/>
            </a:prstGeom>
            <a:solidFill>
              <a:srgbClr val="F7D7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4" name="Rectangle 524"/>
            <p:cNvSpPr>
              <a:spLocks noChangeArrowheads="1"/>
            </p:cNvSpPr>
            <p:nvPr/>
          </p:nvSpPr>
          <p:spPr bwMode="auto">
            <a:xfrm>
              <a:off x="8" y="1385"/>
              <a:ext cx="490" cy="3"/>
            </a:xfrm>
            <a:prstGeom prst="rect">
              <a:avLst/>
            </a:prstGeom>
            <a:solidFill>
              <a:srgbClr val="F7DB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5" name="Rectangle 525"/>
            <p:cNvSpPr>
              <a:spLocks noChangeArrowheads="1"/>
            </p:cNvSpPr>
            <p:nvPr/>
          </p:nvSpPr>
          <p:spPr bwMode="auto">
            <a:xfrm>
              <a:off x="8" y="1388"/>
              <a:ext cx="490" cy="2"/>
            </a:xfrm>
            <a:prstGeom prst="rect">
              <a:avLst/>
            </a:prstGeom>
            <a:solidFill>
              <a:srgbClr val="F7DB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6" name="Rectangle 526"/>
            <p:cNvSpPr>
              <a:spLocks noChangeArrowheads="1"/>
            </p:cNvSpPr>
            <p:nvPr/>
          </p:nvSpPr>
          <p:spPr bwMode="auto">
            <a:xfrm>
              <a:off x="8" y="1390"/>
              <a:ext cx="490" cy="3"/>
            </a:xfrm>
            <a:prstGeom prst="rect">
              <a:avLst/>
            </a:prstGeom>
            <a:solidFill>
              <a:srgbClr val="F7DF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7" name="Rectangle 527"/>
            <p:cNvSpPr>
              <a:spLocks noChangeArrowheads="1"/>
            </p:cNvSpPr>
            <p:nvPr/>
          </p:nvSpPr>
          <p:spPr bwMode="auto">
            <a:xfrm>
              <a:off x="8" y="1393"/>
              <a:ext cx="490" cy="2"/>
            </a:xfrm>
            <a:prstGeom prst="rect">
              <a:avLst/>
            </a:prstGeom>
            <a:solidFill>
              <a:srgbClr val="FAE10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8" name="Rectangle 528"/>
            <p:cNvSpPr>
              <a:spLocks noChangeArrowheads="1"/>
            </p:cNvSpPr>
            <p:nvPr/>
          </p:nvSpPr>
          <p:spPr bwMode="auto">
            <a:xfrm>
              <a:off x="8" y="1395"/>
              <a:ext cx="490" cy="3"/>
            </a:xfrm>
            <a:prstGeom prst="rect">
              <a:avLst/>
            </a:prstGeom>
            <a:solidFill>
              <a:srgbClr val="FAE50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9" name="Rectangle 529"/>
            <p:cNvSpPr>
              <a:spLocks noChangeArrowheads="1"/>
            </p:cNvSpPr>
            <p:nvPr/>
          </p:nvSpPr>
          <p:spPr bwMode="auto">
            <a:xfrm>
              <a:off x="8" y="1398"/>
              <a:ext cx="490" cy="3"/>
            </a:xfrm>
            <a:prstGeom prst="rect">
              <a:avLst/>
            </a:prstGeom>
            <a:solidFill>
              <a:srgbClr val="FAE50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0" name="Rectangle 530"/>
            <p:cNvSpPr>
              <a:spLocks noChangeArrowheads="1"/>
            </p:cNvSpPr>
            <p:nvPr/>
          </p:nvSpPr>
          <p:spPr bwMode="auto">
            <a:xfrm>
              <a:off x="8" y="1401"/>
              <a:ext cx="490" cy="2"/>
            </a:xfrm>
            <a:prstGeom prst="rect">
              <a:avLst/>
            </a:prstGeom>
            <a:solidFill>
              <a:srgbClr val="FAEA0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1" name="Rectangle 531"/>
            <p:cNvSpPr>
              <a:spLocks noChangeArrowheads="1"/>
            </p:cNvSpPr>
            <p:nvPr/>
          </p:nvSpPr>
          <p:spPr bwMode="auto">
            <a:xfrm>
              <a:off x="8" y="1403"/>
              <a:ext cx="490" cy="3"/>
            </a:xfrm>
            <a:prstGeom prst="rect">
              <a:avLst/>
            </a:prstGeom>
            <a:solidFill>
              <a:srgbClr val="FAEA0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2" name="Rectangle 532"/>
            <p:cNvSpPr>
              <a:spLocks noChangeArrowheads="1"/>
            </p:cNvSpPr>
            <p:nvPr/>
          </p:nvSpPr>
          <p:spPr bwMode="auto">
            <a:xfrm>
              <a:off x="8" y="1406"/>
              <a:ext cx="490" cy="2"/>
            </a:xfrm>
            <a:prstGeom prst="rect">
              <a:avLst/>
            </a:prstGeom>
            <a:solidFill>
              <a:srgbClr val="FCF00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3" name="Rectangle 533"/>
            <p:cNvSpPr>
              <a:spLocks noChangeArrowheads="1"/>
            </p:cNvSpPr>
            <p:nvPr/>
          </p:nvSpPr>
          <p:spPr bwMode="auto">
            <a:xfrm>
              <a:off x="8" y="1408"/>
              <a:ext cx="490" cy="3"/>
            </a:xfrm>
            <a:prstGeom prst="rect">
              <a:avLst/>
            </a:prstGeom>
            <a:solidFill>
              <a:srgbClr val="FCF40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4" name="Rectangle 534"/>
            <p:cNvSpPr>
              <a:spLocks noChangeArrowheads="1"/>
            </p:cNvSpPr>
            <p:nvPr/>
          </p:nvSpPr>
          <p:spPr bwMode="auto">
            <a:xfrm>
              <a:off x="8" y="1411"/>
              <a:ext cx="490" cy="3"/>
            </a:xfrm>
            <a:prstGeom prst="rect">
              <a:avLst/>
            </a:prstGeom>
            <a:solidFill>
              <a:srgbClr val="FCF40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5" name="Rectangle 535"/>
            <p:cNvSpPr>
              <a:spLocks noChangeArrowheads="1"/>
            </p:cNvSpPr>
            <p:nvPr/>
          </p:nvSpPr>
          <p:spPr bwMode="auto">
            <a:xfrm>
              <a:off x="8" y="1414"/>
              <a:ext cx="490" cy="2"/>
            </a:xfrm>
            <a:prstGeom prst="rect">
              <a:avLst/>
            </a:prstGeom>
            <a:solidFill>
              <a:srgbClr val="FCF80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6" name="Rectangle 536"/>
            <p:cNvSpPr>
              <a:spLocks noChangeArrowheads="1"/>
            </p:cNvSpPr>
            <p:nvPr/>
          </p:nvSpPr>
          <p:spPr bwMode="auto">
            <a:xfrm>
              <a:off x="8" y="1416"/>
              <a:ext cx="490" cy="3"/>
            </a:xfrm>
            <a:prstGeom prst="rect">
              <a:avLst/>
            </a:prstGeom>
            <a:solidFill>
              <a:srgbClr val="FCF80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7" name="Rectangle 537"/>
            <p:cNvSpPr>
              <a:spLocks noChangeArrowheads="1"/>
            </p:cNvSpPr>
            <p:nvPr/>
          </p:nvSpPr>
          <p:spPr bwMode="auto">
            <a:xfrm>
              <a:off x="8" y="1419"/>
              <a:ext cx="490" cy="2"/>
            </a:xfrm>
            <a:prstGeom prst="rect">
              <a:avLst/>
            </a:prstGeom>
            <a:solidFill>
              <a:srgbClr val="FCF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8" name="Rectangle 538"/>
            <p:cNvSpPr>
              <a:spLocks noChangeArrowheads="1"/>
            </p:cNvSpPr>
            <p:nvPr/>
          </p:nvSpPr>
          <p:spPr bwMode="auto">
            <a:xfrm>
              <a:off x="8" y="1421"/>
              <a:ext cx="490" cy="3"/>
            </a:xfrm>
            <a:prstGeom prst="rect">
              <a:avLst/>
            </a:prstGeom>
            <a:solidFill>
              <a:srgbClr val="F8F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9" name="Rectangle 539"/>
            <p:cNvSpPr>
              <a:spLocks noChangeArrowheads="1"/>
            </p:cNvSpPr>
            <p:nvPr/>
          </p:nvSpPr>
          <p:spPr bwMode="auto">
            <a:xfrm>
              <a:off x="8" y="1424"/>
              <a:ext cx="490" cy="2"/>
            </a:xfrm>
            <a:prstGeom prst="rect">
              <a:avLst/>
            </a:prstGeom>
            <a:solidFill>
              <a:srgbClr val="F0FC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0" name="Rectangle 540"/>
            <p:cNvSpPr>
              <a:spLocks noChangeArrowheads="1"/>
            </p:cNvSpPr>
            <p:nvPr/>
          </p:nvSpPr>
          <p:spPr bwMode="auto">
            <a:xfrm>
              <a:off x="8" y="1426"/>
              <a:ext cx="490" cy="3"/>
            </a:xfrm>
            <a:prstGeom prst="rect">
              <a:avLst/>
            </a:prstGeom>
            <a:solidFill>
              <a:srgbClr val="E9FA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1" name="Rectangle 541"/>
            <p:cNvSpPr>
              <a:spLocks noChangeArrowheads="1"/>
            </p:cNvSpPr>
            <p:nvPr/>
          </p:nvSpPr>
          <p:spPr bwMode="auto">
            <a:xfrm>
              <a:off x="8" y="1429"/>
              <a:ext cx="490" cy="3"/>
            </a:xfrm>
            <a:prstGeom prst="rect">
              <a:avLst/>
            </a:prstGeom>
            <a:solidFill>
              <a:srgbClr val="E1FA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2" name="Rectangle 542"/>
            <p:cNvSpPr>
              <a:spLocks noChangeArrowheads="1"/>
            </p:cNvSpPr>
            <p:nvPr/>
          </p:nvSpPr>
          <p:spPr bwMode="auto">
            <a:xfrm>
              <a:off x="8" y="1432"/>
              <a:ext cx="490" cy="2"/>
            </a:xfrm>
            <a:prstGeom prst="rect">
              <a:avLst/>
            </a:prstGeom>
            <a:solidFill>
              <a:srgbClr val="DAF7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3" name="Rectangle 543"/>
            <p:cNvSpPr>
              <a:spLocks noChangeArrowheads="1"/>
            </p:cNvSpPr>
            <p:nvPr/>
          </p:nvSpPr>
          <p:spPr bwMode="auto">
            <a:xfrm>
              <a:off x="8" y="1434"/>
              <a:ext cx="490" cy="3"/>
            </a:xfrm>
            <a:prstGeom prst="rect">
              <a:avLst/>
            </a:prstGeom>
            <a:solidFill>
              <a:srgbClr val="D2F7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4" name="Rectangle 544"/>
            <p:cNvSpPr>
              <a:spLocks noChangeArrowheads="1"/>
            </p:cNvSpPr>
            <p:nvPr/>
          </p:nvSpPr>
          <p:spPr bwMode="auto">
            <a:xfrm>
              <a:off x="8" y="1437"/>
              <a:ext cx="490" cy="2"/>
            </a:xfrm>
            <a:prstGeom prst="rect">
              <a:avLst/>
            </a:prstGeom>
            <a:solidFill>
              <a:srgbClr val="CEF7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5" name="Rectangle 545"/>
            <p:cNvSpPr>
              <a:spLocks noChangeArrowheads="1"/>
            </p:cNvSpPr>
            <p:nvPr/>
          </p:nvSpPr>
          <p:spPr bwMode="auto">
            <a:xfrm>
              <a:off x="8" y="1439"/>
              <a:ext cx="490" cy="3"/>
            </a:xfrm>
            <a:prstGeom prst="rect">
              <a:avLst/>
            </a:prstGeom>
            <a:solidFill>
              <a:srgbClr val="C4F5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6" name="Rectangle 546"/>
            <p:cNvSpPr>
              <a:spLocks noChangeArrowheads="1"/>
            </p:cNvSpPr>
            <p:nvPr/>
          </p:nvSpPr>
          <p:spPr bwMode="auto">
            <a:xfrm>
              <a:off x="8" y="1442"/>
              <a:ext cx="490" cy="2"/>
            </a:xfrm>
            <a:prstGeom prst="rect">
              <a:avLst/>
            </a:prstGeom>
            <a:solidFill>
              <a:srgbClr val="C0F5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7" name="Rectangle 547"/>
            <p:cNvSpPr>
              <a:spLocks noChangeArrowheads="1"/>
            </p:cNvSpPr>
            <p:nvPr/>
          </p:nvSpPr>
          <p:spPr bwMode="auto">
            <a:xfrm>
              <a:off x="8" y="1444"/>
              <a:ext cx="490" cy="3"/>
            </a:xfrm>
            <a:prstGeom prst="rect">
              <a:avLst/>
            </a:prstGeom>
            <a:solidFill>
              <a:srgbClr val="B6F2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8" name="Rectangle 548"/>
            <p:cNvSpPr>
              <a:spLocks noChangeArrowheads="1"/>
            </p:cNvSpPr>
            <p:nvPr/>
          </p:nvSpPr>
          <p:spPr bwMode="auto">
            <a:xfrm>
              <a:off x="8" y="1447"/>
              <a:ext cx="490" cy="3"/>
            </a:xfrm>
            <a:prstGeom prst="rect">
              <a:avLst/>
            </a:prstGeom>
            <a:solidFill>
              <a:srgbClr val="B2F2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9" name="Rectangle 549"/>
            <p:cNvSpPr>
              <a:spLocks noChangeArrowheads="1"/>
            </p:cNvSpPr>
            <p:nvPr/>
          </p:nvSpPr>
          <p:spPr bwMode="auto">
            <a:xfrm>
              <a:off x="8" y="1450"/>
              <a:ext cx="490" cy="2"/>
            </a:xfrm>
            <a:prstGeom prst="rect">
              <a:avLst/>
            </a:prstGeom>
            <a:solidFill>
              <a:srgbClr val="AEF2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0" name="Rectangle 550"/>
            <p:cNvSpPr>
              <a:spLocks noChangeArrowheads="1"/>
            </p:cNvSpPr>
            <p:nvPr/>
          </p:nvSpPr>
          <p:spPr bwMode="auto">
            <a:xfrm>
              <a:off x="8" y="1452"/>
              <a:ext cx="490" cy="3"/>
            </a:xfrm>
            <a:prstGeom prst="rect">
              <a:avLst/>
            </a:prstGeom>
            <a:solidFill>
              <a:srgbClr val="A4F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1" name="Rectangle 551"/>
            <p:cNvSpPr>
              <a:spLocks noChangeArrowheads="1"/>
            </p:cNvSpPr>
            <p:nvPr/>
          </p:nvSpPr>
          <p:spPr bwMode="auto">
            <a:xfrm>
              <a:off x="8" y="1455"/>
              <a:ext cx="490" cy="2"/>
            </a:xfrm>
            <a:prstGeom prst="rect">
              <a:avLst/>
            </a:prstGeom>
            <a:solidFill>
              <a:srgbClr val="A0F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2" name="Rectangle 552"/>
            <p:cNvSpPr>
              <a:spLocks noChangeArrowheads="1"/>
            </p:cNvSpPr>
            <p:nvPr/>
          </p:nvSpPr>
          <p:spPr bwMode="auto">
            <a:xfrm>
              <a:off x="8" y="1457"/>
              <a:ext cx="490" cy="3"/>
            </a:xfrm>
            <a:prstGeom prst="rect">
              <a:avLst/>
            </a:prstGeom>
            <a:solidFill>
              <a:srgbClr val="98F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3" name="Rectangle 553"/>
            <p:cNvSpPr>
              <a:spLocks noChangeArrowheads="1"/>
            </p:cNvSpPr>
            <p:nvPr/>
          </p:nvSpPr>
          <p:spPr bwMode="auto">
            <a:xfrm>
              <a:off x="8" y="1460"/>
              <a:ext cx="490" cy="3"/>
            </a:xfrm>
            <a:prstGeom prst="rect">
              <a:avLst/>
            </a:prstGeom>
            <a:solidFill>
              <a:srgbClr val="92ED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4" name="Rectangle 554"/>
            <p:cNvSpPr>
              <a:spLocks noChangeArrowheads="1"/>
            </p:cNvSpPr>
            <p:nvPr/>
          </p:nvSpPr>
          <p:spPr bwMode="auto">
            <a:xfrm>
              <a:off x="8" y="1463"/>
              <a:ext cx="490" cy="2"/>
            </a:xfrm>
            <a:prstGeom prst="rect">
              <a:avLst/>
            </a:prstGeom>
            <a:solidFill>
              <a:srgbClr val="8AED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5" name="Rectangle 555"/>
            <p:cNvSpPr>
              <a:spLocks noChangeArrowheads="1"/>
            </p:cNvSpPr>
            <p:nvPr/>
          </p:nvSpPr>
          <p:spPr bwMode="auto">
            <a:xfrm>
              <a:off x="8" y="1465"/>
              <a:ext cx="490" cy="3"/>
            </a:xfrm>
            <a:prstGeom prst="rect">
              <a:avLst/>
            </a:prstGeom>
            <a:solidFill>
              <a:srgbClr val="85E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6" name="Rectangle 556"/>
            <p:cNvSpPr>
              <a:spLocks noChangeArrowheads="1"/>
            </p:cNvSpPr>
            <p:nvPr/>
          </p:nvSpPr>
          <p:spPr bwMode="auto">
            <a:xfrm>
              <a:off x="8" y="1468"/>
              <a:ext cx="490" cy="2"/>
            </a:xfrm>
            <a:prstGeom prst="rect">
              <a:avLst/>
            </a:prstGeom>
            <a:solidFill>
              <a:srgbClr val="7DE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7" name="Rectangle 557"/>
            <p:cNvSpPr>
              <a:spLocks noChangeArrowheads="1"/>
            </p:cNvSpPr>
            <p:nvPr/>
          </p:nvSpPr>
          <p:spPr bwMode="auto">
            <a:xfrm>
              <a:off x="8" y="1470"/>
              <a:ext cx="490" cy="3"/>
            </a:xfrm>
            <a:prstGeom prst="rect">
              <a:avLst/>
            </a:prstGeom>
            <a:solidFill>
              <a:srgbClr val="79E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8" name="Line 558"/>
            <p:cNvSpPr>
              <a:spLocks noChangeShapeType="1"/>
            </p:cNvSpPr>
            <p:nvPr/>
          </p:nvSpPr>
          <p:spPr bwMode="auto">
            <a:xfrm>
              <a:off x="498" y="1470"/>
              <a:ext cx="44" cy="1"/>
            </a:xfrm>
            <a:prstGeom prst="line">
              <a:avLst/>
            </a:prstGeom>
            <a:no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9" name="Rectangle 559"/>
            <p:cNvSpPr>
              <a:spLocks noChangeArrowheads="1"/>
            </p:cNvSpPr>
            <p:nvPr/>
          </p:nvSpPr>
          <p:spPr bwMode="auto">
            <a:xfrm>
              <a:off x="637" y="1107"/>
              <a:ext cx="1490" cy="22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rgbClr val="000000"/>
                  </a:solidFill>
                  <a:effectLst/>
                  <a:cs typeface="Arial" pitchFamily="34" charset="0"/>
                </a:rPr>
                <a:t>High : 1.00</a:t>
              </a:r>
              <a:endParaRPr kumimoji="0" lang="en-US" sz="1800" b="0" i="0" u="none" strike="noStrike" cap="none" normalizeH="0" baseline="0" dirty="0" smtClean="0">
                <a:ln>
                  <a:noFill/>
                </a:ln>
                <a:solidFill>
                  <a:schemeClr val="tx1"/>
                </a:solidFill>
                <a:effectLst/>
                <a:cs typeface="Arial" pitchFamily="34" charset="0"/>
              </a:endParaRPr>
            </a:p>
          </p:txBody>
        </p:sp>
        <p:sp>
          <p:nvSpPr>
            <p:cNvPr id="10800" name="Line 560"/>
            <p:cNvSpPr>
              <a:spLocks noChangeShapeType="1"/>
            </p:cNvSpPr>
            <p:nvPr/>
          </p:nvSpPr>
          <p:spPr bwMode="auto">
            <a:xfrm>
              <a:off x="498" y="1455"/>
              <a:ext cx="44" cy="1"/>
            </a:xfrm>
            <a:prstGeom prst="line">
              <a:avLst/>
            </a:prstGeom>
            <a:no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1" name="Rectangle 561"/>
            <p:cNvSpPr>
              <a:spLocks noChangeArrowheads="1"/>
            </p:cNvSpPr>
            <p:nvPr/>
          </p:nvSpPr>
          <p:spPr bwMode="auto">
            <a:xfrm>
              <a:off x="8" y="1455"/>
              <a:ext cx="490" cy="2"/>
            </a:xfrm>
            <a:prstGeom prst="rect">
              <a:avLst/>
            </a:prstGeom>
            <a:solidFill>
              <a:srgbClr val="75E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2" name="Rectangle 562"/>
            <p:cNvSpPr>
              <a:spLocks noChangeArrowheads="1"/>
            </p:cNvSpPr>
            <p:nvPr/>
          </p:nvSpPr>
          <p:spPr bwMode="auto">
            <a:xfrm>
              <a:off x="8" y="1457"/>
              <a:ext cx="490" cy="3"/>
            </a:xfrm>
            <a:prstGeom prst="rect">
              <a:avLst/>
            </a:prstGeom>
            <a:solidFill>
              <a:srgbClr val="70E8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3" name="Rectangle 563"/>
            <p:cNvSpPr>
              <a:spLocks noChangeArrowheads="1"/>
            </p:cNvSpPr>
            <p:nvPr/>
          </p:nvSpPr>
          <p:spPr bwMode="auto">
            <a:xfrm>
              <a:off x="8" y="1460"/>
              <a:ext cx="490" cy="3"/>
            </a:xfrm>
            <a:prstGeom prst="rect">
              <a:avLst/>
            </a:prstGeom>
            <a:solidFill>
              <a:srgbClr val="6CE8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4" name="Rectangle 564"/>
            <p:cNvSpPr>
              <a:spLocks noChangeArrowheads="1"/>
            </p:cNvSpPr>
            <p:nvPr/>
          </p:nvSpPr>
          <p:spPr bwMode="auto">
            <a:xfrm>
              <a:off x="8" y="1463"/>
              <a:ext cx="490" cy="2"/>
            </a:xfrm>
            <a:prstGeom prst="rect">
              <a:avLst/>
            </a:prstGeom>
            <a:solidFill>
              <a:srgbClr val="65E8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5" name="Rectangle 565"/>
            <p:cNvSpPr>
              <a:spLocks noChangeArrowheads="1"/>
            </p:cNvSpPr>
            <p:nvPr/>
          </p:nvSpPr>
          <p:spPr bwMode="auto">
            <a:xfrm>
              <a:off x="8" y="1465"/>
              <a:ext cx="490" cy="3"/>
            </a:xfrm>
            <a:prstGeom prst="rect">
              <a:avLst/>
            </a:prstGeom>
            <a:solidFill>
              <a:srgbClr val="60E6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6" name="Rectangle 566"/>
            <p:cNvSpPr>
              <a:spLocks noChangeArrowheads="1"/>
            </p:cNvSpPr>
            <p:nvPr/>
          </p:nvSpPr>
          <p:spPr bwMode="auto">
            <a:xfrm>
              <a:off x="8" y="1468"/>
              <a:ext cx="490" cy="2"/>
            </a:xfrm>
            <a:prstGeom prst="rect">
              <a:avLst/>
            </a:prstGeom>
            <a:solidFill>
              <a:srgbClr val="58E6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7" name="Rectangle 567"/>
            <p:cNvSpPr>
              <a:spLocks noChangeArrowheads="1"/>
            </p:cNvSpPr>
            <p:nvPr/>
          </p:nvSpPr>
          <p:spPr bwMode="auto">
            <a:xfrm>
              <a:off x="8" y="1470"/>
              <a:ext cx="490" cy="3"/>
            </a:xfrm>
            <a:prstGeom prst="rect">
              <a:avLst/>
            </a:prstGeom>
            <a:solidFill>
              <a:srgbClr val="54E6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8" name="Rectangle 568"/>
            <p:cNvSpPr>
              <a:spLocks noChangeArrowheads="1"/>
            </p:cNvSpPr>
            <p:nvPr/>
          </p:nvSpPr>
          <p:spPr bwMode="auto">
            <a:xfrm>
              <a:off x="8" y="1473"/>
              <a:ext cx="490" cy="2"/>
            </a:xfrm>
            <a:prstGeom prst="rect">
              <a:avLst/>
            </a:prstGeom>
            <a:solidFill>
              <a:srgbClr val="4FE3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9" name="Rectangle 569"/>
            <p:cNvSpPr>
              <a:spLocks noChangeArrowheads="1"/>
            </p:cNvSpPr>
            <p:nvPr/>
          </p:nvSpPr>
          <p:spPr bwMode="auto">
            <a:xfrm>
              <a:off x="8" y="1475"/>
              <a:ext cx="490" cy="3"/>
            </a:xfrm>
            <a:prstGeom prst="rect">
              <a:avLst/>
            </a:prstGeom>
            <a:solidFill>
              <a:srgbClr val="48E3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0" name="Rectangle 570"/>
            <p:cNvSpPr>
              <a:spLocks noChangeArrowheads="1"/>
            </p:cNvSpPr>
            <p:nvPr/>
          </p:nvSpPr>
          <p:spPr bwMode="auto">
            <a:xfrm>
              <a:off x="8" y="1478"/>
              <a:ext cx="490" cy="3"/>
            </a:xfrm>
            <a:prstGeom prst="rect">
              <a:avLst/>
            </a:prstGeom>
            <a:solidFill>
              <a:srgbClr val="40E3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1" name="Rectangle 571"/>
            <p:cNvSpPr>
              <a:spLocks noChangeArrowheads="1"/>
            </p:cNvSpPr>
            <p:nvPr/>
          </p:nvSpPr>
          <p:spPr bwMode="auto">
            <a:xfrm>
              <a:off x="8" y="1481"/>
              <a:ext cx="490" cy="2"/>
            </a:xfrm>
            <a:prstGeom prst="rect">
              <a:avLst/>
            </a:prstGeom>
            <a:solidFill>
              <a:srgbClr val="3DE3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2" name="Rectangle 572"/>
            <p:cNvSpPr>
              <a:spLocks noChangeArrowheads="1"/>
            </p:cNvSpPr>
            <p:nvPr/>
          </p:nvSpPr>
          <p:spPr bwMode="auto">
            <a:xfrm>
              <a:off x="8" y="1483"/>
              <a:ext cx="490" cy="3"/>
            </a:xfrm>
            <a:prstGeom prst="rect">
              <a:avLst/>
            </a:prstGeom>
            <a:solidFill>
              <a:srgbClr val="34E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3" name="Rectangle 573"/>
            <p:cNvSpPr>
              <a:spLocks noChangeArrowheads="1"/>
            </p:cNvSpPr>
            <p:nvPr/>
          </p:nvSpPr>
          <p:spPr bwMode="auto">
            <a:xfrm>
              <a:off x="8" y="1486"/>
              <a:ext cx="490" cy="2"/>
            </a:xfrm>
            <a:prstGeom prst="rect">
              <a:avLst/>
            </a:prstGeom>
            <a:solidFill>
              <a:srgbClr val="31E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4" name="Rectangle 574"/>
            <p:cNvSpPr>
              <a:spLocks noChangeArrowheads="1"/>
            </p:cNvSpPr>
            <p:nvPr/>
          </p:nvSpPr>
          <p:spPr bwMode="auto">
            <a:xfrm>
              <a:off x="8" y="1488"/>
              <a:ext cx="490" cy="3"/>
            </a:xfrm>
            <a:prstGeom prst="rect">
              <a:avLst/>
            </a:prstGeom>
            <a:solidFill>
              <a:srgbClr val="2DE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5" name="Rectangle 575"/>
            <p:cNvSpPr>
              <a:spLocks noChangeArrowheads="1"/>
            </p:cNvSpPr>
            <p:nvPr/>
          </p:nvSpPr>
          <p:spPr bwMode="auto">
            <a:xfrm>
              <a:off x="8" y="1491"/>
              <a:ext cx="490" cy="2"/>
            </a:xfrm>
            <a:prstGeom prst="rect">
              <a:avLst/>
            </a:prstGeom>
            <a:solidFill>
              <a:srgbClr val="25DE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6" name="Rectangle 576"/>
            <p:cNvSpPr>
              <a:spLocks noChangeArrowheads="1"/>
            </p:cNvSpPr>
            <p:nvPr/>
          </p:nvSpPr>
          <p:spPr bwMode="auto">
            <a:xfrm>
              <a:off x="8" y="1493"/>
              <a:ext cx="490" cy="3"/>
            </a:xfrm>
            <a:prstGeom prst="rect">
              <a:avLst/>
            </a:prstGeom>
            <a:solidFill>
              <a:srgbClr val="21DE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7" name="Rectangle 577"/>
            <p:cNvSpPr>
              <a:spLocks noChangeArrowheads="1"/>
            </p:cNvSpPr>
            <p:nvPr/>
          </p:nvSpPr>
          <p:spPr bwMode="auto">
            <a:xfrm>
              <a:off x="8" y="1496"/>
              <a:ext cx="490" cy="3"/>
            </a:xfrm>
            <a:prstGeom prst="rect">
              <a:avLst/>
            </a:prstGeom>
            <a:solidFill>
              <a:srgbClr val="1ADE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8" name="Rectangle 578"/>
            <p:cNvSpPr>
              <a:spLocks noChangeArrowheads="1"/>
            </p:cNvSpPr>
            <p:nvPr/>
          </p:nvSpPr>
          <p:spPr bwMode="auto">
            <a:xfrm>
              <a:off x="8" y="1499"/>
              <a:ext cx="490" cy="2"/>
            </a:xfrm>
            <a:prstGeom prst="rect">
              <a:avLst/>
            </a:prstGeom>
            <a:solidFill>
              <a:srgbClr val="16DE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9" name="Rectangle 579"/>
            <p:cNvSpPr>
              <a:spLocks noChangeArrowheads="1"/>
            </p:cNvSpPr>
            <p:nvPr/>
          </p:nvSpPr>
          <p:spPr bwMode="auto">
            <a:xfrm>
              <a:off x="8" y="1501"/>
              <a:ext cx="490" cy="3"/>
            </a:xfrm>
            <a:prstGeom prst="rect">
              <a:avLst/>
            </a:prstGeom>
            <a:solidFill>
              <a:srgbClr val="0FD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0" name="Rectangle 580"/>
            <p:cNvSpPr>
              <a:spLocks noChangeArrowheads="1"/>
            </p:cNvSpPr>
            <p:nvPr/>
          </p:nvSpPr>
          <p:spPr bwMode="auto">
            <a:xfrm>
              <a:off x="8" y="1504"/>
              <a:ext cx="490" cy="2"/>
            </a:xfrm>
            <a:prstGeom prst="rect">
              <a:avLst/>
            </a:prstGeom>
            <a:solidFill>
              <a:srgbClr val="0BD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1" name="Rectangle 581"/>
            <p:cNvSpPr>
              <a:spLocks noChangeArrowheads="1"/>
            </p:cNvSpPr>
            <p:nvPr/>
          </p:nvSpPr>
          <p:spPr bwMode="auto">
            <a:xfrm>
              <a:off x="8" y="1506"/>
              <a:ext cx="490" cy="3"/>
            </a:xfrm>
            <a:prstGeom prst="rect">
              <a:avLst/>
            </a:prstGeom>
            <a:solidFill>
              <a:srgbClr val="04DB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2" name="Rectangle 582"/>
            <p:cNvSpPr>
              <a:spLocks noChangeArrowheads="1"/>
            </p:cNvSpPr>
            <p:nvPr/>
          </p:nvSpPr>
          <p:spPr bwMode="auto">
            <a:xfrm>
              <a:off x="8" y="1509"/>
              <a:ext cx="490" cy="3"/>
            </a:xfrm>
            <a:prstGeom prst="rect">
              <a:avLst/>
            </a:prstGeom>
            <a:solidFill>
              <a:srgbClr val="02D90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3" name="Rectangle 583"/>
            <p:cNvSpPr>
              <a:spLocks noChangeArrowheads="1"/>
            </p:cNvSpPr>
            <p:nvPr/>
          </p:nvSpPr>
          <p:spPr bwMode="auto">
            <a:xfrm>
              <a:off x="8" y="1512"/>
              <a:ext cx="490" cy="2"/>
            </a:xfrm>
            <a:prstGeom prst="rect">
              <a:avLst/>
            </a:prstGeom>
            <a:solidFill>
              <a:srgbClr val="02D9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4" name="Rectangle 584"/>
            <p:cNvSpPr>
              <a:spLocks noChangeArrowheads="1"/>
            </p:cNvSpPr>
            <p:nvPr/>
          </p:nvSpPr>
          <p:spPr bwMode="auto">
            <a:xfrm>
              <a:off x="8" y="1514"/>
              <a:ext cx="490" cy="3"/>
            </a:xfrm>
            <a:prstGeom prst="rect">
              <a:avLst/>
            </a:prstGeom>
            <a:solidFill>
              <a:srgbClr val="04D60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5" name="Rectangle 585"/>
            <p:cNvSpPr>
              <a:spLocks noChangeArrowheads="1"/>
            </p:cNvSpPr>
            <p:nvPr/>
          </p:nvSpPr>
          <p:spPr bwMode="auto">
            <a:xfrm>
              <a:off x="8" y="1517"/>
              <a:ext cx="490" cy="2"/>
            </a:xfrm>
            <a:prstGeom prst="rect">
              <a:avLst/>
            </a:prstGeom>
            <a:solidFill>
              <a:srgbClr val="04D41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6" name="Rectangle 586"/>
            <p:cNvSpPr>
              <a:spLocks noChangeArrowheads="1"/>
            </p:cNvSpPr>
            <p:nvPr/>
          </p:nvSpPr>
          <p:spPr bwMode="auto">
            <a:xfrm>
              <a:off x="8" y="1519"/>
              <a:ext cx="490" cy="3"/>
            </a:xfrm>
            <a:prstGeom prst="rect">
              <a:avLst/>
            </a:prstGeom>
            <a:solidFill>
              <a:srgbClr val="06D41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7" name="Rectangle 587"/>
            <p:cNvSpPr>
              <a:spLocks noChangeArrowheads="1"/>
            </p:cNvSpPr>
            <p:nvPr/>
          </p:nvSpPr>
          <p:spPr bwMode="auto">
            <a:xfrm>
              <a:off x="8" y="1522"/>
              <a:ext cx="490" cy="2"/>
            </a:xfrm>
            <a:prstGeom prst="rect">
              <a:avLst/>
            </a:prstGeom>
            <a:solidFill>
              <a:srgbClr val="06D11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8" name="Rectangle 588"/>
            <p:cNvSpPr>
              <a:spLocks noChangeArrowheads="1"/>
            </p:cNvSpPr>
            <p:nvPr/>
          </p:nvSpPr>
          <p:spPr bwMode="auto">
            <a:xfrm>
              <a:off x="8" y="1524"/>
              <a:ext cx="490" cy="3"/>
            </a:xfrm>
            <a:prstGeom prst="rect">
              <a:avLst/>
            </a:prstGeom>
            <a:solidFill>
              <a:srgbClr val="08CF2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9" name="Rectangle 589"/>
            <p:cNvSpPr>
              <a:spLocks noChangeArrowheads="1"/>
            </p:cNvSpPr>
            <p:nvPr/>
          </p:nvSpPr>
          <p:spPr bwMode="auto">
            <a:xfrm>
              <a:off x="8" y="1527"/>
              <a:ext cx="490" cy="3"/>
            </a:xfrm>
            <a:prstGeom prst="rect">
              <a:avLst/>
            </a:prstGeom>
            <a:solidFill>
              <a:srgbClr val="08CF2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0" name="Rectangle 590"/>
            <p:cNvSpPr>
              <a:spLocks noChangeArrowheads="1"/>
            </p:cNvSpPr>
            <p:nvPr/>
          </p:nvSpPr>
          <p:spPr bwMode="auto">
            <a:xfrm>
              <a:off x="8" y="1530"/>
              <a:ext cx="490" cy="2"/>
            </a:xfrm>
            <a:prstGeom prst="rect">
              <a:avLst/>
            </a:prstGeom>
            <a:solidFill>
              <a:srgbClr val="0ACC2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1" name="Rectangle 591"/>
            <p:cNvSpPr>
              <a:spLocks noChangeArrowheads="1"/>
            </p:cNvSpPr>
            <p:nvPr/>
          </p:nvSpPr>
          <p:spPr bwMode="auto">
            <a:xfrm>
              <a:off x="8" y="1532"/>
              <a:ext cx="490" cy="3"/>
            </a:xfrm>
            <a:prstGeom prst="rect">
              <a:avLst/>
            </a:prstGeom>
            <a:solidFill>
              <a:srgbClr val="0CC93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2" name="Rectangle 592"/>
            <p:cNvSpPr>
              <a:spLocks noChangeArrowheads="1"/>
            </p:cNvSpPr>
            <p:nvPr/>
          </p:nvSpPr>
          <p:spPr bwMode="auto">
            <a:xfrm>
              <a:off x="8" y="1535"/>
              <a:ext cx="490" cy="2"/>
            </a:xfrm>
            <a:prstGeom prst="rect">
              <a:avLst/>
            </a:prstGeom>
            <a:solidFill>
              <a:srgbClr val="0CC73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3" name="Rectangle 593"/>
            <p:cNvSpPr>
              <a:spLocks noChangeArrowheads="1"/>
            </p:cNvSpPr>
            <p:nvPr/>
          </p:nvSpPr>
          <p:spPr bwMode="auto">
            <a:xfrm>
              <a:off x="8" y="1537"/>
              <a:ext cx="490" cy="3"/>
            </a:xfrm>
            <a:prstGeom prst="rect">
              <a:avLst/>
            </a:prstGeom>
            <a:solidFill>
              <a:srgbClr val="0EC73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4" name="Rectangle 594"/>
            <p:cNvSpPr>
              <a:spLocks noChangeArrowheads="1"/>
            </p:cNvSpPr>
            <p:nvPr/>
          </p:nvSpPr>
          <p:spPr bwMode="auto">
            <a:xfrm>
              <a:off x="8" y="1540"/>
              <a:ext cx="490" cy="2"/>
            </a:xfrm>
            <a:prstGeom prst="rect">
              <a:avLst/>
            </a:prstGeom>
            <a:solidFill>
              <a:srgbClr val="0EC4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5" name="Rectangle 595"/>
            <p:cNvSpPr>
              <a:spLocks noChangeArrowheads="1"/>
            </p:cNvSpPr>
            <p:nvPr/>
          </p:nvSpPr>
          <p:spPr bwMode="auto">
            <a:xfrm>
              <a:off x="8" y="1542"/>
              <a:ext cx="490" cy="3"/>
            </a:xfrm>
            <a:prstGeom prst="rect">
              <a:avLst/>
            </a:prstGeom>
            <a:solidFill>
              <a:srgbClr val="10C24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6" name="Rectangle 596"/>
            <p:cNvSpPr>
              <a:spLocks noChangeArrowheads="1"/>
            </p:cNvSpPr>
            <p:nvPr/>
          </p:nvSpPr>
          <p:spPr bwMode="auto">
            <a:xfrm>
              <a:off x="8" y="1545"/>
              <a:ext cx="490" cy="3"/>
            </a:xfrm>
            <a:prstGeom prst="rect">
              <a:avLst/>
            </a:prstGeom>
            <a:solidFill>
              <a:srgbClr val="10C24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7" name="Rectangle 597"/>
            <p:cNvSpPr>
              <a:spLocks noChangeArrowheads="1"/>
            </p:cNvSpPr>
            <p:nvPr/>
          </p:nvSpPr>
          <p:spPr bwMode="auto">
            <a:xfrm>
              <a:off x="8" y="1548"/>
              <a:ext cx="490" cy="2"/>
            </a:xfrm>
            <a:prstGeom prst="rect">
              <a:avLst/>
            </a:prstGeom>
            <a:solidFill>
              <a:srgbClr val="11BF4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8" name="Rectangle 598"/>
            <p:cNvSpPr>
              <a:spLocks noChangeArrowheads="1"/>
            </p:cNvSpPr>
            <p:nvPr/>
          </p:nvSpPr>
          <p:spPr bwMode="auto">
            <a:xfrm>
              <a:off x="8" y="1550"/>
              <a:ext cx="490" cy="3"/>
            </a:xfrm>
            <a:prstGeom prst="rect">
              <a:avLst/>
            </a:prstGeom>
            <a:solidFill>
              <a:srgbClr val="11BD4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9" name="Rectangle 599"/>
            <p:cNvSpPr>
              <a:spLocks noChangeArrowheads="1"/>
            </p:cNvSpPr>
            <p:nvPr/>
          </p:nvSpPr>
          <p:spPr bwMode="auto">
            <a:xfrm>
              <a:off x="8" y="1553"/>
              <a:ext cx="490" cy="2"/>
            </a:xfrm>
            <a:prstGeom prst="rect">
              <a:avLst/>
            </a:prstGeom>
            <a:solidFill>
              <a:srgbClr val="13BD5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0" name="Rectangle 600"/>
            <p:cNvSpPr>
              <a:spLocks noChangeArrowheads="1"/>
            </p:cNvSpPr>
            <p:nvPr/>
          </p:nvSpPr>
          <p:spPr bwMode="auto">
            <a:xfrm>
              <a:off x="8" y="1555"/>
              <a:ext cx="490" cy="3"/>
            </a:xfrm>
            <a:prstGeom prst="rect">
              <a:avLst/>
            </a:prstGeom>
            <a:solidFill>
              <a:srgbClr val="13BA5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1" name="Rectangle 601"/>
            <p:cNvSpPr>
              <a:spLocks noChangeArrowheads="1"/>
            </p:cNvSpPr>
            <p:nvPr/>
          </p:nvSpPr>
          <p:spPr bwMode="auto">
            <a:xfrm>
              <a:off x="8" y="1558"/>
              <a:ext cx="490" cy="3"/>
            </a:xfrm>
            <a:prstGeom prst="rect">
              <a:avLst/>
            </a:prstGeom>
            <a:solidFill>
              <a:srgbClr val="14B85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2" name="Rectangle 602"/>
            <p:cNvSpPr>
              <a:spLocks noChangeArrowheads="1"/>
            </p:cNvSpPr>
            <p:nvPr/>
          </p:nvSpPr>
          <p:spPr bwMode="auto">
            <a:xfrm>
              <a:off x="8" y="1561"/>
              <a:ext cx="490" cy="2"/>
            </a:xfrm>
            <a:prstGeom prst="rect">
              <a:avLst/>
            </a:prstGeom>
            <a:solidFill>
              <a:srgbClr val="14B85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3" name="Rectangle 603"/>
            <p:cNvSpPr>
              <a:spLocks noChangeArrowheads="1"/>
            </p:cNvSpPr>
            <p:nvPr/>
          </p:nvSpPr>
          <p:spPr bwMode="auto">
            <a:xfrm>
              <a:off x="8" y="1563"/>
              <a:ext cx="490" cy="3"/>
            </a:xfrm>
            <a:prstGeom prst="rect">
              <a:avLst/>
            </a:prstGeom>
            <a:solidFill>
              <a:srgbClr val="16B56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4" name="Rectangle 604"/>
            <p:cNvSpPr>
              <a:spLocks noChangeArrowheads="1"/>
            </p:cNvSpPr>
            <p:nvPr/>
          </p:nvSpPr>
          <p:spPr bwMode="auto">
            <a:xfrm>
              <a:off x="8" y="1566"/>
              <a:ext cx="490" cy="2"/>
            </a:xfrm>
            <a:prstGeom prst="rect">
              <a:avLst/>
            </a:prstGeom>
            <a:solidFill>
              <a:srgbClr val="16B56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5" name="Rectangle 605"/>
            <p:cNvSpPr>
              <a:spLocks noChangeArrowheads="1"/>
            </p:cNvSpPr>
            <p:nvPr/>
          </p:nvSpPr>
          <p:spPr bwMode="auto">
            <a:xfrm>
              <a:off x="8" y="1568"/>
              <a:ext cx="490" cy="3"/>
            </a:xfrm>
            <a:prstGeom prst="rect">
              <a:avLst/>
            </a:prstGeom>
            <a:solidFill>
              <a:srgbClr val="17B36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6" name="Rectangle 606"/>
            <p:cNvSpPr>
              <a:spLocks noChangeArrowheads="1"/>
            </p:cNvSpPr>
            <p:nvPr/>
          </p:nvSpPr>
          <p:spPr bwMode="auto">
            <a:xfrm>
              <a:off x="8" y="1571"/>
              <a:ext cx="490" cy="2"/>
            </a:xfrm>
            <a:prstGeom prst="rect">
              <a:avLst/>
            </a:prstGeom>
            <a:solidFill>
              <a:srgbClr val="17B06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7" name="Rectangle 607"/>
            <p:cNvSpPr>
              <a:spLocks noChangeArrowheads="1"/>
            </p:cNvSpPr>
            <p:nvPr/>
          </p:nvSpPr>
          <p:spPr bwMode="auto">
            <a:xfrm>
              <a:off x="8" y="1573"/>
              <a:ext cx="490" cy="3"/>
            </a:xfrm>
            <a:prstGeom prst="rect">
              <a:avLst/>
            </a:prstGeom>
            <a:solidFill>
              <a:srgbClr val="19B06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8" name="Rectangle 608"/>
            <p:cNvSpPr>
              <a:spLocks noChangeArrowheads="1"/>
            </p:cNvSpPr>
            <p:nvPr/>
          </p:nvSpPr>
          <p:spPr bwMode="auto">
            <a:xfrm>
              <a:off x="8" y="1576"/>
              <a:ext cx="490" cy="3"/>
            </a:xfrm>
            <a:prstGeom prst="rect">
              <a:avLst/>
            </a:prstGeom>
            <a:solidFill>
              <a:srgbClr val="18AD6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9" name="Rectangle 609"/>
            <p:cNvSpPr>
              <a:spLocks noChangeArrowheads="1"/>
            </p:cNvSpPr>
            <p:nvPr/>
          </p:nvSpPr>
          <p:spPr bwMode="auto">
            <a:xfrm>
              <a:off x="8" y="1579"/>
              <a:ext cx="490" cy="2"/>
            </a:xfrm>
            <a:prstGeom prst="rect">
              <a:avLst/>
            </a:prstGeom>
            <a:solidFill>
              <a:srgbClr val="1AAD7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0" name="Rectangle 610"/>
            <p:cNvSpPr>
              <a:spLocks noChangeArrowheads="1"/>
            </p:cNvSpPr>
            <p:nvPr/>
          </p:nvSpPr>
          <p:spPr bwMode="auto">
            <a:xfrm>
              <a:off x="8" y="1581"/>
              <a:ext cx="490" cy="3"/>
            </a:xfrm>
            <a:prstGeom prst="rect">
              <a:avLst/>
            </a:prstGeom>
            <a:solidFill>
              <a:srgbClr val="1AAB7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1" name="Rectangle 611"/>
            <p:cNvSpPr>
              <a:spLocks noChangeArrowheads="1"/>
            </p:cNvSpPr>
            <p:nvPr/>
          </p:nvSpPr>
          <p:spPr bwMode="auto">
            <a:xfrm>
              <a:off x="8" y="1584"/>
              <a:ext cx="490" cy="2"/>
            </a:xfrm>
            <a:prstGeom prst="rect">
              <a:avLst/>
            </a:prstGeom>
            <a:solidFill>
              <a:srgbClr val="1BA87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2" name="Rectangle 612"/>
            <p:cNvSpPr>
              <a:spLocks noChangeArrowheads="1"/>
            </p:cNvSpPr>
            <p:nvPr/>
          </p:nvSpPr>
          <p:spPr bwMode="auto">
            <a:xfrm>
              <a:off x="8" y="1586"/>
              <a:ext cx="490" cy="3"/>
            </a:xfrm>
            <a:prstGeom prst="rect">
              <a:avLst/>
            </a:prstGeom>
            <a:solidFill>
              <a:srgbClr val="1BA87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3" name="Rectangle 613"/>
            <p:cNvSpPr>
              <a:spLocks noChangeArrowheads="1"/>
            </p:cNvSpPr>
            <p:nvPr/>
          </p:nvSpPr>
          <p:spPr bwMode="auto">
            <a:xfrm>
              <a:off x="8" y="1589"/>
              <a:ext cx="490" cy="3"/>
            </a:xfrm>
            <a:prstGeom prst="rect">
              <a:avLst/>
            </a:prstGeom>
            <a:solidFill>
              <a:srgbClr val="1CA67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4" name="Rectangle 614"/>
            <p:cNvSpPr>
              <a:spLocks noChangeArrowheads="1"/>
            </p:cNvSpPr>
            <p:nvPr/>
          </p:nvSpPr>
          <p:spPr bwMode="auto">
            <a:xfrm>
              <a:off x="8" y="1592"/>
              <a:ext cx="490" cy="2"/>
            </a:xfrm>
            <a:prstGeom prst="rect">
              <a:avLst/>
            </a:prstGeom>
            <a:solidFill>
              <a:srgbClr val="1CA67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5" name="Rectangle 615"/>
            <p:cNvSpPr>
              <a:spLocks noChangeArrowheads="1"/>
            </p:cNvSpPr>
            <p:nvPr/>
          </p:nvSpPr>
          <p:spPr bwMode="auto">
            <a:xfrm>
              <a:off x="8" y="1594"/>
              <a:ext cx="490" cy="3"/>
            </a:xfrm>
            <a:prstGeom prst="rect">
              <a:avLst/>
            </a:prstGeom>
            <a:solidFill>
              <a:srgbClr val="1DA38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6" name="Rectangle 616"/>
            <p:cNvSpPr>
              <a:spLocks noChangeArrowheads="1"/>
            </p:cNvSpPr>
            <p:nvPr/>
          </p:nvSpPr>
          <p:spPr bwMode="auto">
            <a:xfrm>
              <a:off x="8" y="1597"/>
              <a:ext cx="490" cy="2"/>
            </a:xfrm>
            <a:prstGeom prst="rect">
              <a:avLst/>
            </a:prstGeom>
            <a:solidFill>
              <a:srgbClr val="1DA18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7" name="Rectangle 617"/>
            <p:cNvSpPr>
              <a:spLocks noChangeArrowheads="1"/>
            </p:cNvSpPr>
            <p:nvPr/>
          </p:nvSpPr>
          <p:spPr bwMode="auto">
            <a:xfrm>
              <a:off x="8" y="1599"/>
              <a:ext cx="490" cy="3"/>
            </a:xfrm>
            <a:prstGeom prst="rect">
              <a:avLst/>
            </a:prstGeom>
            <a:solidFill>
              <a:srgbClr val="1FA18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8" name="Rectangle 618"/>
            <p:cNvSpPr>
              <a:spLocks noChangeArrowheads="1"/>
            </p:cNvSpPr>
            <p:nvPr/>
          </p:nvSpPr>
          <p:spPr bwMode="auto">
            <a:xfrm>
              <a:off x="8" y="1602"/>
              <a:ext cx="490" cy="2"/>
            </a:xfrm>
            <a:prstGeom prst="rect">
              <a:avLst/>
            </a:prstGeom>
            <a:solidFill>
              <a:srgbClr val="1E9E8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9" name="Rectangle 619"/>
            <p:cNvSpPr>
              <a:spLocks noChangeArrowheads="1"/>
            </p:cNvSpPr>
            <p:nvPr/>
          </p:nvSpPr>
          <p:spPr bwMode="auto">
            <a:xfrm>
              <a:off x="8" y="1604"/>
              <a:ext cx="490" cy="3"/>
            </a:xfrm>
            <a:prstGeom prst="rect">
              <a:avLst/>
            </a:prstGeom>
            <a:solidFill>
              <a:srgbClr val="209E8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0" name="Rectangle 620"/>
            <p:cNvSpPr>
              <a:spLocks noChangeArrowheads="1"/>
            </p:cNvSpPr>
            <p:nvPr/>
          </p:nvSpPr>
          <p:spPr bwMode="auto">
            <a:xfrm>
              <a:off x="8" y="1607"/>
              <a:ext cx="490" cy="3"/>
            </a:xfrm>
            <a:prstGeom prst="rect">
              <a:avLst/>
            </a:prstGeom>
            <a:solidFill>
              <a:srgbClr val="1F9C89"/>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1" name="Rectangle 621"/>
            <p:cNvSpPr>
              <a:spLocks noChangeArrowheads="1"/>
            </p:cNvSpPr>
            <p:nvPr/>
          </p:nvSpPr>
          <p:spPr bwMode="auto">
            <a:xfrm>
              <a:off x="8" y="1610"/>
              <a:ext cx="490" cy="2"/>
            </a:xfrm>
            <a:prstGeom prst="rect">
              <a:avLst/>
            </a:prstGeom>
            <a:solidFill>
              <a:srgbClr val="219C8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2" name="Rectangle 622"/>
            <p:cNvSpPr>
              <a:spLocks noChangeArrowheads="1"/>
            </p:cNvSpPr>
            <p:nvPr/>
          </p:nvSpPr>
          <p:spPr bwMode="auto">
            <a:xfrm>
              <a:off x="8" y="1612"/>
              <a:ext cx="490" cy="3"/>
            </a:xfrm>
            <a:prstGeom prst="rect">
              <a:avLst/>
            </a:prstGeom>
            <a:solidFill>
              <a:srgbClr val="20998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3" name="Rectangle 623"/>
            <p:cNvSpPr>
              <a:spLocks noChangeArrowheads="1"/>
            </p:cNvSpPr>
            <p:nvPr/>
          </p:nvSpPr>
          <p:spPr bwMode="auto">
            <a:xfrm>
              <a:off x="8" y="1615"/>
              <a:ext cx="490" cy="2"/>
            </a:xfrm>
            <a:prstGeom prst="rect">
              <a:avLst/>
            </a:prstGeom>
            <a:solidFill>
              <a:srgbClr val="20998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4" name="Rectangle 624"/>
            <p:cNvSpPr>
              <a:spLocks noChangeArrowheads="1"/>
            </p:cNvSpPr>
            <p:nvPr/>
          </p:nvSpPr>
          <p:spPr bwMode="auto">
            <a:xfrm>
              <a:off x="8" y="1617"/>
              <a:ext cx="490" cy="3"/>
            </a:xfrm>
            <a:prstGeom prst="rect">
              <a:avLst/>
            </a:prstGeom>
            <a:solidFill>
              <a:srgbClr val="20968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5" name="Rectangle 625"/>
            <p:cNvSpPr>
              <a:spLocks noChangeArrowheads="1"/>
            </p:cNvSpPr>
            <p:nvPr/>
          </p:nvSpPr>
          <p:spPr bwMode="auto">
            <a:xfrm>
              <a:off x="8" y="1620"/>
              <a:ext cx="490" cy="2"/>
            </a:xfrm>
            <a:prstGeom prst="rect">
              <a:avLst/>
            </a:prstGeom>
            <a:solidFill>
              <a:srgbClr val="2096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6" name="Rectangle 626"/>
            <p:cNvSpPr>
              <a:spLocks noChangeArrowheads="1"/>
            </p:cNvSpPr>
            <p:nvPr/>
          </p:nvSpPr>
          <p:spPr bwMode="auto">
            <a:xfrm>
              <a:off x="8" y="1622"/>
              <a:ext cx="490" cy="3"/>
            </a:xfrm>
            <a:prstGeom prst="rect">
              <a:avLst/>
            </a:prstGeom>
            <a:solidFill>
              <a:srgbClr val="20969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7" name="Rectangle 627"/>
            <p:cNvSpPr>
              <a:spLocks noChangeArrowheads="1"/>
            </p:cNvSpPr>
            <p:nvPr/>
          </p:nvSpPr>
          <p:spPr bwMode="auto">
            <a:xfrm>
              <a:off x="8" y="1625"/>
              <a:ext cx="490" cy="3"/>
            </a:xfrm>
            <a:prstGeom prst="rect">
              <a:avLst/>
            </a:prstGeom>
            <a:solidFill>
              <a:srgbClr val="1E949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8" name="Rectangle 628"/>
            <p:cNvSpPr>
              <a:spLocks noChangeArrowheads="1"/>
            </p:cNvSpPr>
            <p:nvPr/>
          </p:nvSpPr>
          <p:spPr bwMode="auto">
            <a:xfrm>
              <a:off x="8" y="1628"/>
              <a:ext cx="490" cy="2"/>
            </a:xfrm>
            <a:prstGeom prst="rect">
              <a:avLst/>
            </a:prstGeom>
            <a:solidFill>
              <a:srgbClr val="1E949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9" name="Rectangle 629"/>
            <p:cNvSpPr>
              <a:spLocks noChangeArrowheads="1"/>
            </p:cNvSpPr>
            <p:nvPr/>
          </p:nvSpPr>
          <p:spPr bwMode="auto">
            <a:xfrm>
              <a:off x="8" y="1630"/>
              <a:ext cx="490" cy="3"/>
            </a:xfrm>
            <a:prstGeom prst="rect">
              <a:avLst/>
            </a:prstGeom>
            <a:solidFill>
              <a:srgbClr val="1D8F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0" name="Rectangle 630"/>
            <p:cNvSpPr>
              <a:spLocks noChangeArrowheads="1"/>
            </p:cNvSpPr>
            <p:nvPr/>
          </p:nvSpPr>
          <p:spPr bwMode="auto">
            <a:xfrm>
              <a:off x="8" y="1633"/>
              <a:ext cx="490" cy="2"/>
            </a:xfrm>
            <a:prstGeom prst="rect">
              <a:avLst/>
            </a:prstGeom>
            <a:solidFill>
              <a:srgbClr val="1C8D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1" name="Rectangle 631"/>
            <p:cNvSpPr>
              <a:spLocks noChangeArrowheads="1"/>
            </p:cNvSpPr>
            <p:nvPr/>
          </p:nvSpPr>
          <p:spPr bwMode="auto">
            <a:xfrm>
              <a:off x="8" y="1635"/>
              <a:ext cx="490" cy="3"/>
            </a:xfrm>
            <a:prstGeom prst="rect">
              <a:avLst/>
            </a:prstGeom>
            <a:solidFill>
              <a:srgbClr val="1C8A9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2" name="Rectangle 632"/>
            <p:cNvSpPr>
              <a:spLocks noChangeArrowheads="1"/>
            </p:cNvSpPr>
            <p:nvPr/>
          </p:nvSpPr>
          <p:spPr bwMode="auto">
            <a:xfrm>
              <a:off x="8" y="1638"/>
              <a:ext cx="490" cy="3"/>
            </a:xfrm>
            <a:prstGeom prst="rect">
              <a:avLst/>
            </a:prstGeom>
            <a:solidFill>
              <a:srgbClr val="1B878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3" name="Rectangle 633"/>
            <p:cNvSpPr>
              <a:spLocks noChangeArrowheads="1"/>
            </p:cNvSpPr>
            <p:nvPr/>
          </p:nvSpPr>
          <p:spPr bwMode="auto">
            <a:xfrm>
              <a:off x="8" y="1641"/>
              <a:ext cx="490" cy="2"/>
            </a:xfrm>
            <a:prstGeom prst="rect">
              <a:avLst/>
            </a:prstGeom>
            <a:solidFill>
              <a:srgbClr val="1B838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4" name="Rectangle 634"/>
            <p:cNvSpPr>
              <a:spLocks noChangeArrowheads="1"/>
            </p:cNvSpPr>
            <p:nvPr/>
          </p:nvSpPr>
          <p:spPr bwMode="auto">
            <a:xfrm>
              <a:off x="8" y="1643"/>
              <a:ext cx="490" cy="3"/>
            </a:xfrm>
            <a:prstGeom prst="rect">
              <a:avLst/>
            </a:prstGeom>
            <a:solidFill>
              <a:srgbClr val="1A818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5" name="Rectangle 635"/>
            <p:cNvSpPr>
              <a:spLocks noChangeArrowheads="1"/>
            </p:cNvSpPr>
            <p:nvPr/>
          </p:nvSpPr>
          <p:spPr bwMode="auto">
            <a:xfrm>
              <a:off x="8" y="1646"/>
              <a:ext cx="490" cy="2"/>
            </a:xfrm>
            <a:prstGeom prst="rect">
              <a:avLst/>
            </a:prstGeom>
            <a:solidFill>
              <a:srgbClr val="197D8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6" name="Rectangle 636"/>
            <p:cNvSpPr>
              <a:spLocks noChangeArrowheads="1"/>
            </p:cNvSpPr>
            <p:nvPr/>
          </p:nvSpPr>
          <p:spPr bwMode="auto">
            <a:xfrm>
              <a:off x="8" y="1648"/>
              <a:ext cx="490" cy="3"/>
            </a:xfrm>
            <a:prstGeom prst="rect">
              <a:avLst/>
            </a:prstGeom>
            <a:solidFill>
              <a:srgbClr val="197B8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7" name="Rectangle 637"/>
            <p:cNvSpPr>
              <a:spLocks noChangeArrowheads="1"/>
            </p:cNvSpPr>
            <p:nvPr/>
          </p:nvSpPr>
          <p:spPr bwMode="auto">
            <a:xfrm>
              <a:off x="8" y="1651"/>
              <a:ext cx="490" cy="2"/>
            </a:xfrm>
            <a:prstGeom prst="rect">
              <a:avLst/>
            </a:prstGeom>
            <a:solidFill>
              <a:srgbClr val="18798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8" name="Rectangle 638"/>
            <p:cNvSpPr>
              <a:spLocks noChangeArrowheads="1"/>
            </p:cNvSpPr>
            <p:nvPr/>
          </p:nvSpPr>
          <p:spPr bwMode="auto">
            <a:xfrm>
              <a:off x="8" y="1653"/>
              <a:ext cx="490" cy="3"/>
            </a:xfrm>
            <a:prstGeom prst="rect">
              <a:avLst/>
            </a:prstGeom>
            <a:solidFill>
              <a:srgbClr val="17758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9" name="Rectangle 639"/>
            <p:cNvSpPr>
              <a:spLocks noChangeArrowheads="1"/>
            </p:cNvSpPr>
            <p:nvPr/>
          </p:nvSpPr>
          <p:spPr bwMode="auto">
            <a:xfrm>
              <a:off x="8" y="1656"/>
              <a:ext cx="490" cy="3"/>
            </a:xfrm>
            <a:prstGeom prst="rect">
              <a:avLst/>
            </a:prstGeom>
            <a:solidFill>
              <a:srgbClr val="17738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0" name="Rectangle 640"/>
            <p:cNvSpPr>
              <a:spLocks noChangeArrowheads="1"/>
            </p:cNvSpPr>
            <p:nvPr/>
          </p:nvSpPr>
          <p:spPr bwMode="auto">
            <a:xfrm>
              <a:off x="8" y="1659"/>
              <a:ext cx="490" cy="2"/>
            </a:xfrm>
            <a:prstGeom prst="rect">
              <a:avLst/>
            </a:prstGeom>
            <a:solidFill>
              <a:srgbClr val="176F8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1" name="Rectangle 641"/>
            <p:cNvSpPr>
              <a:spLocks noChangeArrowheads="1"/>
            </p:cNvSpPr>
            <p:nvPr/>
          </p:nvSpPr>
          <p:spPr bwMode="auto">
            <a:xfrm>
              <a:off x="8" y="1661"/>
              <a:ext cx="490" cy="3"/>
            </a:xfrm>
            <a:prstGeom prst="rect">
              <a:avLst/>
            </a:prstGeom>
            <a:solidFill>
              <a:srgbClr val="166B8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2" name="Rectangle 642"/>
            <p:cNvSpPr>
              <a:spLocks noChangeArrowheads="1"/>
            </p:cNvSpPr>
            <p:nvPr/>
          </p:nvSpPr>
          <p:spPr bwMode="auto">
            <a:xfrm>
              <a:off x="8" y="1664"/>
              <a:ext cx="490" cy="2"/>
            </a:xfrm>
            <a:prstGeom prst="rect">
              <a:avLst/>
            </a:prstGeom>
            <a:solidFill>
              <a:srgbClr val="16698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3" name="Rectangle 643"/>
            <p:cNvSpPr>
              <a:spLocks noChangeArrowheads="1"/>
            </p:cNvSpPr>
            <p:nvPr/>
          </p:nvSpPr>
          <p:spPr bwMode="auto">
            <a:xfrm>
              <a:off x="8" y="1666"/>
              <a:ext cx="490" cy="3"/>
            </a:xfrm>
            <a:prstGeom prst="rect">
              <a:avLst/>
            </a:prstGeom>
            <a:solidFill>
              <a:srgbClr val="16678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4" name="Rectangle 644"/>
            <p:cNvSpPr>
              <a:spLocks noChangeArrowheads="1"/>
            </p:cNvSpPr>
            <p:nvPr/>
          </p:nvSpPr>
          <p:spPr bwMode="auto">
            <a:xfrm>
              <a:off x="8" y="1669"/>
              <a:ext cx="490" cy="2"/>
            </a:xfrm>
            <a:prstGeom prst="rect">
              <a:avLst/>
            </a:prstGeom>
            <a:solidFill>
              <a:srgbClr val="14618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5" name="Rectangle 645"/>
            <p:cNvSpPr>
              <a:spLocks noChangeArrowheads="1"/>
            </p:cNvSpPr>
            <p:nvPr/>
          </p:nvSpPr>
          <p:spPr bwMode="auto">
            <a:xfrm>
              <a:off x="8" y="1671"/>
              <a:ext cx="490" cy="3"/>
            </a:xfrm>
            <a:prstGeom prst="rect">
              <a:avLst/>
            </a:prstGeom>
            <a:solidFill>
              <a:srgbClr val="145F8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6" name="Rectangle 646"/>
            <p:cNvSpPr>
              <a:spLocks noChangeArrowheads="1"/>
            </p:cNvSpPr>
            <p:nvPr/>
          </p:nvSpPr>
          <p:spPr bwMode="auto">
            <a:xfrm>
              <a:off x="8" y="1674"/>
              <a:ext cx="490" cy="3"/>
            </a:xfrm>
            <a:prstGeom prst="rect">
              <a:avLst/>
            </a:prstGeom>
            <a:solidFill>
              <a:srgbClr val="145D8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7" name="Rectangle 647"/>
            <p:cNvSpPr>
              <a:spLocks noChangeArrowheads="1"/>
            </p:cNvSpPr>
            <p:nvPr/>
          </p:nvSpPr>
          <p:spPr bwMode="auto">
            <a:xfrm>
              <a:off x="8" y="1677"/>
              <a:ext cx="490" cy="2"/>
            </a:xfrm>
            <a:prstGeom prst="rect">
              <a:avLst/>
            </a:prstGeom>
            <a:solidFill>
              <a:srgbClr val="145B8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8" name="Rectangle 648"/>
            <p:cNvSpPr>
              <a:spLocks noChangeArrowheads="1"/>
            </p:cNvSpPr>
            <p:nvPr/>
          </p:nvSpPr>
          <p:spPr bwMode="auto">
            <a:xfrm>
              <a:off x="8" y="1679"/>
              <a:ext cx="490" cy="3"/>
            </a:xfrm>
            <a:prstGeom prst="rect">
              <a:avLst/>
            </a:prstGeom>
            <a:solidFill>
              <a:srgbClr val="12578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9" name="Rectangle 649"/>
            <p:cNvSpPr>
              <a:spLocks noChangeArrowheads="1"/>
            </p:cNvSpPr>
            <p:nvPr/>
          </p:nvSpPr>
          <p:spPr bwMode="auto">
            <a:xfrm>
              <a:off x="8" y="1682"/>
              <a:ext cx="490" cy="2"/>
            </a:xfrm>
            <a:prstGeom prst="rect">
              <a:avLst/>
            </a:prstGeom>
            <a:solidFill>
              <a:srgbClr val="12538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90" name="Rectangle 650"/>
            <p:cNvSpPr>
              <a:spLocks noChangeArrowheads="1"/>
            </p:cNvSpPr>
            <p:nvPr/>
          </p:nvSpPr>
          <p:spPr bwMode="auto">
            <a:xfrm>
              <a:off x="8" y="1684"/>
              <a:ext cx="490" cy="3"/>
            </a:xfrm>
            <a:prstGeom prst="rect">
              <a:avLst/>
            </a:prstGeom>
            <a:solidFill>
              <a:srgbClr val="12528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56" name="TextBox 655"/>
          <p:cNvSpPr txBox="1"/>
          <p:nvPr/>
        </p:nvSpPr>
        <p:spPr>
          <a:xfrm>
            <a:off x="8610600" y="6248400"/>
            <a:ext cx="750526" cy="246221"/>
          </a:xfrm>
          <a:prstGeom prst="rect">
            <a:avLst/>
          </a:prstGeom>
          <a:noFill/>
        </p:spPr>
        <p:txBody>
          <a:bodyPr wrap="none" rtlCol="0">
            <a:spAutoFit/>
          </a:bodyPr>
          <a:lstStyle/>
          <a:p>
            <a:r>
              <a:rPr lang="en-US" sz="1000" dirty="0" smtClean="0"/>
              <a:t>Low: 0.16</a:t>
            </a:r>
            <a:endParaRPr lang="en-US" sz="1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pPr>
              <a:buClr>
                <a:srgbClr val="2E8652"/>
              </a:buClr>
              <a:buFont typeface="Webdings" pitchFamily="18" charset="2"/>
              <a:buChar char="4"/>
            </a:pPr>
            <a:r>
              <a:rPr lang="en-US" dirty="0"/>
              <a:t>Impervious surfaces increased by over 24% in priority watersheds from 2001-2011</a:t>
            </a:r>
          </a:p>
          <a:p>
            <a:pPr>
              <a:buClr>
                <a:srgbClr val="2E8652"/>
              </a:buClr>
              <a:buFont typeface="Webdings" pitchFamily="18" charset="2"/>
              <a:buChar char="4"/>
            </a:pPr>
            <a:r>
              <a:rPr lang="en-US" dirty="0"/>
              <a:t>Addition of 2000+ acres of impervious surfaces 2001-2011</a:t>
            </a:r>
          </a:p>
          <a:p>
            <a:pPr>
              <a:buClr>
                <a:srgbClr val="2E8652"/>
              </a:buClr>
              <a:buFont typeface="Webdings" pitchFamily="18" charset="2"/>
              <a:buChar char="4"/>
            </a:pPr>
            <a:r>
              <a:rPr lang="en-US" dirty="0"/>
              <a:t>Average growth of +2.4 percent each year </a:t>
            </a:r>
          </a:p>
          <a:p>
            <a:pPr>
              <a:buClr>
                <a:srgbClr val="2E8652"/>
              </a:buClr>
              <a:buFont typeface="Webdings" pitchFamily="18" charset="2"/>
              <a:buChar char="4"/>
            </a:pPr>
            <a:r>
              <a:rPr lang="en-US" dirty="0"/>
              <a:t>Seven watersheds exceed 10% surface imperviousness including four priority watersheds</a:t>
            </a:r>
          </a:p>
          <a:p>
            <a:pPr>
              <a:buClr>
                <a:srgbClr val="2E8652"/>
              </a:buClr>
              <a:buFont typeface="Webdings" pitchFamily="18" charset="2"/>
              <a:buChar char="4"/>
            </a:pPr>
            <a:r>
              <a:rPr lang="en-US" dirty="0"/>
              <a:t>Additional eight watersheds fall into 5-10% warning category</a:t>
            </a:r>
          </a:p>
          <a:p>
            <a:pPr>
              <a:buClr>
                <a:srgbClr val="2E8652"/>
              </a:buClr>
              <a:buFont typeface="Webdings" pitchFamily="18" charset="2"/>
              <a:buChar char="4"/>
            </a:pPr>
            <a:r>
              <a:rPr lang="en-US" dirty="0"/>
              <a:t>Many of these watersheds contain marshes</a:t>
            </a:r>
          </a:p>
          <a:p>
            <a:endParaRPr lang="en-US" dirty="0"/>
          </a:p>
          <a:p>
            <a:pPr>
              <a:buFont typeface="Webdings" pitchFamily="18" charset="2"/>
              <a:buChar char="4"/>
            </a:pPr>
            <a:endParaRPr lang="en-US" dirty="0"/>
          </a:p>
          <a:p>
            <a:pPr>
              <a:buFont typeface="Webdings" pitchFamily="18" charset="2"/>
              <a:buChar char="4"/>
            </a:pPr>
            <a:endParaRPr lang="en-US" dirty="0"/>
          </a:p>
          <a:p>
            <a:pPr>
              <a:buFont typeface="Webdings" pitchFamily="18" charset="2"/>
              <a:buChar char="4"/>
            </a:pPr>
            <a:endParaRPr lang="en-US" dirty="0"/>
          </a:p>
        </p:txBody>
      </p:sp>
      <p:sp>
        <p:nvSpPr>
          <p:cNvPr id="5" name="TextBox 4"/>
          <p:cNvSpPr txBox="1"/>
          <p:nvPr/>
        </p:nvSpPr>
        <p:spPr>
          <a:xfrm>
            <a:off x="2738653" y="457200"/>
            <a:ext cx="7167347" cy="707886"/>
          </a:xfrm>
          <a:prstGeom prst="rect">
            <a:avLst/>
          </a:prstGeom>
          <a:noFill/>
        </p:spPr>
        <p:txBody>
          <a:bodyPr wrap="none" rtlCol="0">
            <a:spAutoFit/>
          </a:bodyPr>
          <a:lstStyle/>
          <a:p>
            <a:r>
              <a:rPr lang="en-US" sz="4000" dirty="0">
                <a:solidFill>
                  <a:schemeClr val="bg1"/>
                </a:solidFill>
              </a:rPr>
              <a:t>Results: Urban Development</a:t>
            </a:r>
            <a:endParaRPr lang="en-US" sz="4000" dirty="0"/>
          </a:p>
        </p:txBody>
      </p:sp>
      <p:graphicFrame>
        <p:nvGraphicFramePr>
          <p:cNvPr id="10" name="Chart 9"/>
          <p:cNvGraphicFramePr/>
          <p:nvPr>
            <p:extLst>
              <p:ext uri="{D42A27DB-BD31-4B8C-83A1-F6EECF244321}">
                <p14:modId xmlns:p14="http://schemas.microsoft.com/office/powerpoint/2010/main" val="1017994713"/>
              </p:ext>
            </p:extLst>
          </p:nvPr>
        </p:nvGraphicFramePr>
        <p:xfrm>
          <a:off x="228600" y="2057400"/>
          <a:ext cx="6400799" cy="3531394"/>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304800" y="6248400"/>
            <a:ext cx="3657600" cy="215444"/>
          </a:xfrm>
          <a:prstGeom prst="rect">
            <a:avLst/>
          </a:prstGeom>
        </p:spPr>
        <p:txBody>
          <a:bodyPr wrap="square">
            <a:spAutoFit/>
          </a:bodyPr>
          <a:lstStyle/>
          <a:p>
            <a:r>
              <a:rPr lang="en-US" sz="800" dirty="0"/>
              <a:t>Image Credit: Mobile Bay Eco Forecasting II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7" dur="1400"/>
                                        <p:tgtEl>
                                          <p:spTgt spid="10">
                                            <p:graphicEl>
                                              <a:chart seriesIdx="-3" categoryIdx="-3" bldStep="gridLegend"/>
                                            </p:graphicEl>
                                          </p:spTgt>
                                        </p:tgtEl>
                                      </p:cBhvr>
                                    </p:animEffect>
                                  </p:childTnLst>
                                </p:cTn>
                              </p:par>
                            </p:childTnLst>
                          </p:cTn>
                        </p:par>
                        <p:par>
                          <p:cTn id="8" fill="hold">
                            <p:stCondLst>
                              <p:cond delay="1400"/>
                            </p:stCondLst>
                            <p:childTnLst>
                              <p:par>
                                <p:cTn id="9" presetID="10" presetClass="entr" presetSubtype="0" fill="hold" grpId="1"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fade">
                                      <p:cBhvr>
                                        <p:cTn id="11" dur="1400"/>
                                        <p:tgtEl>
                                          <p:spTgt spid="10">
                                            <p:graphicEl>
                                              <a:chart seriesIdx="-4" categoryIdx="0" bldStep="category"/>
                                            </p:graphicEl>
                                          </p:spTgt>
                                        </p:tgtEl>
                                      </p:cBhvr>
                                    </p:animEffect>
                                  </p:childTnLst>
                                </p:cTn>
                              </p:par>
                            </p:childTnLst>
                          </p:cTn>
                        </p:par>
                        <p:par>
                          <p:cTn id="12" fill="hold">
                            <p:stCondLst>
                              <p:cond delay="2800"/>
                            </p:stCondLst>
                            <p:childTnLst>
                              <p:par>
                                <p:cTn id="13" presetID="10" presetClass="entr" presetSubtype="0" fill="hold" grpId="1" nodeType="afterEffect">
                                  <p:stCondLst>
                                    <p:cond delay="0"/>
                                  </p:stCondLst>
                                  <p:childTnLst>
                                    <p:set>
                                      <p:cBhvr>
                                        <p:cTn id="14"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fade">
                                      <p:cBhvr>
                                        <p:cTn id="15" dur="1400"/>
                                        <p:tgtEl>
                                          <p:spTgt spid="10">
                                            <p:graphicEl>
                                              <a:chart seriesIdx="-4" categoryIdx="1" bldStep="category"/>
                                            </p:graphicEl>
                                          </p:spTgt>
                                        </p:tgtEl>
                                      </p:cBhvr>
                                    </p:animEffect>
                                  </p:childTnLst>
                                </p:cTn>
                              </p:par>
                            </p:childTnLst>
                          </p:cTn>
                        </p:par>
                        <p:par>
                          <p:cTn id="16" fill="hold">
                            <p:stCondLst>
                              <p:cond delay="4200"/>
                            </p:stCondLst>
                            <p:childTnLst>
                              <p:par>
                                <p:cTn id="17" presetID="10" presetClass="entr" presetSubtype="0" fill="hold" grpId="1" nodeType="afterEffect">
                                  <p:stCondLst>
                                    <p:cond delay="0"/>
                                  </p:stCondLst>
                                  <p:childTnLst>
                                    <p:set>
                                      <p:cBhvr>
                                        <p:cTn id="18"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fade">
                                      <p:cBhvr>
                                        <p:cTn id="19" dur="1400"/>
                                        <p:tgtEl>
                                          <p:spTgt spid="10">
                                            <p:graphicEl>
                                              <a:chart seriesIdx="-4" categoryIdx="2" bldStep="category"/>
                                            </p:graphicEl>
                                          </p:spTgt>
                                        </p:tgtEl>
                                      </p:cBhvr>
                                    </p:animEffect>
                                  </p:childTnLst>
                                </p:cTn>
                              </p:par>
                            </p:childTnLst>
                          </p:cTn>
                        </p:par>
                        <p:par>
                          <p:cTn id="20" fill="hold">
                            <p:stCondLst>
                              <p:cond delay="5600"/>
                            </p:stCondLst>
                            <p:childTnLst>
                              <p:par>
                                <p:cTn id="21" presetID="10" presetClass="entr" presetSubtype="0" fill="hold" grpId="1" nodeType="afterEffect">
                                  <p:stCondLst>
                                    <p:cond delay="0"/>
                                  </p:stCondLst>
                                  <p:childTnLst>
                                    <p:set>
                                      <p:cBhvr>
                                        <p:cTn id="22"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fade">
                                      <p:cBhvr>
                                        <p:cTn id="23" dur="1400"/>
                                        <p:tgtEl>
                                          <p:spTgt spid="10">
                                            <p:graphicEl>
                                              <a:chart seriesIdx="-4" categoryIdx="3" bldStep="category"/>
                                            </p:graphicEl>
                                          </p:spTgt>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par>
                                <p:cTn id="26" presetID="1" presetClass="entr" presetSubtype="0" fill="hold" grpId="0" nodeType="withEffect">
                                  <p:stCondLst>
                                    <p:cond delay="300"/>
                                  </p:stCondLst>
                                  <p:childTnLst>
                                    <p:set>
                                      <p:cBhvr>
                                        <p:cTn id="27" dur="1" fill="hold">
                                          <p:stCondLst>
                                            <p:cond delay="0"/>
                                          </p:stCondLst>
                                        </p:cTn>
                                        <p:tgtEl>
                                          <p:spTgt spid="10">
                                            <p:graphicEl>
                                              <a:chart seriesIdx="-4" categoryIdx="0" bldStep="category"/>
                                            </p:graphicEl>
                                          </p:spTgt>
                                        </p:tgtEl>
                                        <p:attrNameLst>
                                          <p:attrName>style.visibility</p:attrName>
                                        </p:attrNameLst>
                                      </p:cBhvr>
                                      <p:to>
                                        <p:strVal val="visible"/>
                                      </p:to>
                                    </p:set>
                                  </p:childTnLst>
                                </p:cTn>
                              </p:par>
                              <p:par>
                                <p:cTn id="28" presetID="1" presetClass="entr" presetSubtype="0" fill="hold" grpId="0" nodeType="withEffect">
                                  <p:stCondLst>
                                    <p:cond delay="600"/>
                                  </p:stCondLst>
                                  <p:childTnLst>
                                    <p:set>
                                      <p:cBhvr>
                                        <p:cTn id="29" dur="1" fill="hold">
                                          <p:stCondLst>
                                            <p:cond delay="0"/>
                                          </p:stCondLst>
                                        </p:cTn>
                                        <p:tgtEl>
                                          <p:spTgt spid="10">
                                            <p:graphicEl>
                                              <a:chart seriesIdx="-4" categoryIdx="1" bldStep="category"/>
                                            </p:graphicEl>
                                          </p:spTgt>
                                        </p:tgtEl>
                                        <p:attrNameLst>
                                          <p:attrName>style.visibility</p:attrName>
                                        </p:attrNameLst>
                                      </p:cBhvr>
                                      <p:to>
                                        <p:strVal val="visible"/>
                                      </p:to>
                                    </p:set>
                                  </p:childTnLst>
                                </p:cTn>
                              </p:par>
                              <p:par>
                                <p:cTn id="30" presetID="1" presetClass="entr" presetSubtype="0" fill="hold" grpId="0" nodeType="withEffect">
                                  <p:stCondLst>
                                    <p:cond delay="900"/>
                                  </p:stCondLst>
                                  <p:childTnLst>
                                    <p:set>
                                      <p:cBhvr>
                                        <p:cTn id="31" dur="1" fill="hold">
                                          <p:stCondLst>
                                            <p:cond delay="0"/>
                                          </p:stCondLst>
                                        </p:cTn>
                                        <p:tgtEl>
                                          <p:spTgt spid="10">
                                            <p:graphicEl>
                                              <a:chart seriesIdx="-4" categoryIdx="2" bldStep="category"/>
                                            </p:graphicEl>
                                          </p:spTgt>
                                        </p:tgtEl>
                                        <p:attrNameLst>
                                          <p:attrName>style.visibility</p:attrName>
                                        </p:attrNameLst>
                                      </p:cBhvr>
                                      <p:to>
                                        <p:strVal val="visible"/>
                                      </p:to>
                                    </p:set>
                                  </p:childTnLst>
                                </p:cTn>
                              </p:par>
                              <p:par>
                                <p:cTn id="32" presetID="1" presetClass="entr" presetSubtype="0" fill="hold" grpId="0" nodeType="withEffect">
                                  <p:stCondLst>
                                    <p:cond delay="1200"/>
                                  </p:stCondLst>
                                  <p:childTnLst>
                                    <p:set>
                                      <p:cBhvr>
                                        <p:cTn id="33" dur="1" fill="hold">
                                          <p:stCondLst>
                                            <p:cond delay="0"/>
                                          </p:stCondLst>
                                        </p:cTn>
                                        <p:tgtEl>
                                          <p:spTgt spid="10">
                                            <p:graphicEl>
                                              <a:chart seriesIdx="-4" categoryIdx="3" bldStep="category"/>
                                            </p:graphicEl>
                                          </p:spTgt>
                                        </p:tgtEl>
                                        <p:attrNameLst>
                                          <p:attrName>style.visibility</p:attrName>
                                        </p:attrNameLst>
                                      </p:cBhvr>
                                      <p:to>
                                        <p:strVal val="visible"/>
                                      </p:to>
                                    </p:set>
                                  </p:childTnLst>
                                </p:cTn>
                              </p:par>
                              <p:par>
                                <p:cTn id="34" presetID="10" presetClass="entr" presetSubtype="0" fill="hold" grpId="0" nodeType="withEffect">
                                  <p:stCondLst>
                                    <p:cond delay="120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500"/>
                                        <p:tgtEl>
                                          <p:spTgt spid="2">
                                            <p:txEl>
                                              <p:pRg st="0" end="0"/>
                                            </p:txEl>
                                          </p:spTgt>
                                        </p:tgtEl>
                                      </p:cBhvr>
                                    </p:animEffect>
                                  </p:childTnLst>
                                </p:cTn>
                              </p:par>
                            </p:childTnLst>
                          </p:cTn>
                        </p:par>
                        <p:par>
                          <p:cTn id="37" fill="hold">
                            <p:stCondLst>
                              <p:cond delay="7300"/>
                            </p:stCondLst>
                            <p:childTnLst>
                              <p:par>
                                <p:cTn id="38" presetID="10" presetClass="entr" presetSubtype="0" fill="hold" grpId="0" nodeType="after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fade">
                                      <p:cBhvr>
                                        <p:cTn id="40" dur="500"/>
                                        <p:tgtEl>
                                          <p:spTgt spid="2">
                                            <p:txEl>
                                              <p:pRg st="1" end="1"/>
                                            </p:txEl>
                                          </p:spTgt>
                                        </p:tgtEl>
                                      </p:cBhvr>
                                    </p:animEffect>
                                  </p:childTnLst>
                                </p:cTn>
                              </p:par>
                            </p:childTnLst>
                          </p:cTn>
                        </p:par>
                        <p:par>
                          <p:cTn id="41" fill="hold">
                            <p:stCondLst>
                              <p:cond delay="7800"/>
                            </p:stCondLst>
                            <p:childTnLst>
                              <p:par>
                                <p:cTn id="42" presetID="10" presetClass="entr" presetSubtype="0" fill="hold" grpId="0"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par>
                          <p:cTn id="45" fill="hold">
                            <p:stCondLst>
                              <p:cond delay="8300"/>
                            </p:stCondLst>
                            <p:childTnLst>
                              <p:par>
                                <p:cTn id="46" presetID="10" presetClass="entr" presetSubtype="0" fill="hold" grpId="0"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500"/>
                                        <p:tgtEl>
                                          <p:spTgt spid="2">
                                            <p:txEl>
                                              <p:pRg st="3" end="3"/>
                                            </p:txEl>
                                          </p:spTgt>
                                        </p:tgtEl>
                                      </p:cBhvr>
                                    </p:animEffect>
                                  </p:childTnLst>
                                </p:cTn>
                              </p:par>
                            </p:childTnLst>
                          </p:cTn>
                        </p:par>
                        <p:par>
                          <p:cTn id="49" fill="hold">
                            <p:stCondLst>
                              <p:cond delay="8800"/>
                            </p:stCondLst>
                            <p:childTnLst>
                              <p:par>
                                <p:cTn id="50" presetID="10" presetClass="entr" presetSubtype="0" fill="hold" grpId="0" nodeType="after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fade">
                                      <p:cBhvr>
                                        <p:cTn id="52" dur="500"/>
                                        <p:tgtEl>
                                          <p:spTgt spid="2">
                                            <p:txEl>
                                              <p:pRg st="4" end="4"/>
                                            </p:txEl>
                                          </p:spTgt>
                                        </p:tgtEl>
                                      </p:cBhvr>
                                    </p:animEffect>
                                  </p:childTnLst>
                                </p:cTn>
                              </p:par>
                            </p:childTnLst>
                          </p:cTn>
                        </p:par>
                        <p:par>
                          <p:cTn id="53" fill="hold">
                            <p:stCondLst>
                              <p:cond delay="9300"/>
                            </p:stCondLst>
                            <p:childTnLst>
                              <p:par>
                                <p:cTn id="54" presetID="10" presetClass="entr" presetSubtype="0" fill="hold" grpId="0" nodeType="after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fade">
                                      <p:cBhvr>
                                        <p:cTn id="5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10" grpId="0" uiExpand="1">
        <p:bldSub>
          <a:bldChart bld="category"/>
        </p:bldSub>
      </p:bldGraphic>
      <p:bldGraphic spid="10" grpId="1" uiExpand="1">
        <p:bldSub>
          <a:bldChart bld="category"/>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169" y="6532261"/>
            <a:ext cx="2657856" cy="274320"/>
          </a:xfrm>
        </p:spPr>
        <p:txBody>
          <a:bodyPr>
            <a:normAutofit fontScale="70000" lnSpcReduction="20000"/>
          </a:bodyPr>
          <a:lstStyle/>
          <a:p>
            <a:r>
              <a:rPr lang="en-US" dirty="0"/>
              <a:t>Image Credit: Mobile Bay Eco Forecasting II Team </a:t>
            </a:r>
          </a:p>
        </p:txBody>
      </p:sp>
      <p:pic>
        <p:nvPicPr>
          <p:cNvPr id="7" name="Picture 6" descr="isat_2011_map.png"/>
          <p:cNvPicPr>
            <a:picLocks noChangeAspect="1"/>
          </p:cNvPicPr>
          <p:nvPr/>
        </p:nvPicPr>
        <p:blipFill>
          <a:blip r:embed="rId3" cstate="print"/>
          <a:srcRect l="3987" t="43006" r="44248" b="22431"/>
          <a:stretch>
            <a:fillRect/>
          </a:stretch>
        </p:blipFill>
        <p:spPr>
          <a:xfrm>
            <a:off x="7619999" y="2286000"/>
            <a:ext cx="4215643" cy="3581400"/>
          </a:xfrm>
          <a:prstGeom prst="rect">
            <a:avLst/>
          </a:prstGeom>
        </p:spPr>
      </p:pic>
      <p:pic>
        <p:nvPicPr>
          <p:cNvPr id="8" name="Picture 7" descr="ISAT_2006_map.png"/>
          <p:cNvPicPr>
            <a:picLocks noChangeAspect="1"/>
          </p:cNvPicPr>
          <p:nvPr/>
        </p:nvPicPr>
        <p:blipFill>
          <a:blip r:embed="rId4" cstate="print"/>
          <a:srcRect l="26442" t="33333" r="27625" b="37918"/>
          <a:stretch>
            <a:fillRect/>
          </a:stretch>
        </p:blipFill>
        <p:spPr>
          <a:xfrm>
            <a:off x="3886200" y="2667000"/>
            <a:ext cx="4114800" cy="3276600"/>
          </a:xfrm>
          <a:prstGeom prst="rect">
            <a:avLst/>
          </a:prstGeom>
        </p:spPr>
      </p:pic>
      <p:pic>
        <p:nvPicPr>
          <p:cNvPr id="11" name="Picture 10" descr="ISAT_2001_map.png"/>
          <p:cNvPicPr>
            <a:picLocks noChangeAspect="1"/>
          </p:cNvPicPr>
          <p:nvPr/>
        </p:nvPicPr>
        <p:blipFill>
          <a:blip r:embed="rId5" cstate="print"/>
          <a:srcRect l="30841" t="36667" r="29950" b="36666"/>
          <a:stretch>
            <a:fillRect/>
          </a:stretch>
        </p:blipFill>
        <p:spPr>
          <a:xfrm>
            <a:off x="304800" y="2971800"/>
            <a:ext cx="3352800" cy="2895600"/>
          </a:xfrm>
          <a:prstGeom prst="rect">
            <a:avLst/>
          </a:prstGeom>
        </p:spPr>
      </p:pic>
      <p:sp>
        <p:nvSpPr>
          <p:cNvPr id="12" name="TextBox 11"/>
          <p:cNvSpPr txBox="1"/>
          <p:nvPr/>
        </p:nvSpPr>
        <p:spPr>
          <a:xfrm>
            <a:off x="1632386" y="5849066"/>
            <a:ext cx="697627" cy="369332"/>
          </a:xfrm>
          <a:prstGeom prst="rect">
            <a:avLst/>
          </a:prstGeom>
          <a:noFill/>
        </p:spPr>
        <p:txBody>
          <a:bodyPr wrap="none" rtlCol="0">
            <a:spAutoFit/>
          </a:bodyPr>
          <a:lstStyle/>
          <a:p>
            <a:r>
              <a:rPr lang="en-US" b="1" dirty="0">
                <a:solidFill>
                  <a:schemeClr val="tx1">
                    <a:lumMod val="50000"/>
                    <a:lumOff val="50000"/>
                  </a:schemeClr>
                </a:solidFill>
              </a:rPr>
              <a:t>2001</a:t>
            </a:r>
          </a:p>
        </p:txBody>
      </p:sp>
      <p:sp>
        <p:nvSpPr>
          <p:cNvPr id="14" name="TextBox 13"/>
          <p:cNvSpPr txBox="1"/>
          <p:nvPr/>
        </p:nvSpPr>
        <p:spPr>
          <a:xfrm>
            <a:off x="5594786" y="5849066"/>
            <a:ext cx="697627" cy="369332"/>
          </a:xfrm>
          <a:prstGeom prst="rect">
            <a:avLst/>
          </a:prstGeom>
          <a:noFill/>
        </p:spPr>
        <p:txBody>
          <a:bodyPr wrap="none" rtlCol="0">
            <a:spAutoFit/>
          </a:bodyPr>
          <a:lstStyle/>
          <a:p>
            <a:r>
              <a:rPr lang="en-US" b="1" dirty="0">
                <a:solidFill>
                  <a:schemeClr val="tx1">
                    <a:lumMod val="50000"/>
                    <a:lumOff val="50000"/>
                  </a:schemeClr>
                </a:solidFill>
              </a:rPr>
              <a:t>2006</a:t>
            </a:r>
          </a:p>
        </p:txBody>
      </p:sp>
      <p:sp>
        <p:nvSpPr>
          <p:cNvPr id="16" name="TextBox 15"/>
          <p:cNvSpPr txBox="1"/>
          <p:nvPr/>
        </p:nvSpPr>
        <p:spPr>
          <a:xfrm>
            <a:off x="2819400" y="457200"/>
            <a:ext cx="7167347" cy="707886"/>
          </a:xfrm>
          <a:prstGeom prst="rect">
            <a:avLst/>
          </a:prstGeom>
          <a:noFill/>
        </p:spPr>
        <p:txBody>
          <a:bodyPr wrap="none" rtlCol="0">
            <a:spAutoFit/>
          </a:bodyPr>
          <a:lstStyle/>
          <a:p>
            <a:r>
              <a:rPr lang="en-US" sz="4000" dirty="0">
                <a:solidFill>
                  <a:schemeClr val="bg1"/>
                </a:solidFill>
              </a:rPr>
              <a:t>Results: Urban Development</a:t>
            </a:r>
          </a:p>
        </p:txBody>
      </p:sp>
      <p:sp>
        <p:nvSpPr>
          <p:cNvPr id="17" name="TextBox 16"/>
          <p:cNvSpPr txBox="1"/>
          <p:nvPr/>
        </p:nvSpPr>
        <p:spPr>
          <a:xfrm>
            <a:off x="9379006" y="5849066"/>
            <a:ext cx="697627" cy="369332"/>
          </a:xfrm>
          <a:prstGeom prst="rect">
            <a:avLst/>
          </a:prstGeom>
          <a:noFill/>
        </p:spPr>
        <p:txBody>
          <a:bodyPr wrap="none" rtlCol="0">
            <a:spAutoFit/>
          </a:bodyPr>
          <a:lstStyle/>
          <a:p>
            <a:r>
              <a:rPr lang="en-US" b="1" dirty="0">
                <a:solidFill>
                  <a:schemeClr val="tx1">
                    <a:lumMod val="50000"/>
                    <a:lumOff val="50000"/>
                  </a:schemeClr>
                </a:solidFill>
              </a:rPr>
              <a:t>2011</a:t>
            </a:r>
          </a:p>
        </p:txBody>
      </p:sp>
      <p:sp>
        <p:nvSpPr>
          <p:cNvPr id="6156" name="Rectangle 1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6145" name="Group 1"/>
          <p:cNvGrpSpPr>
            <a:grpSpLocks noChangeAspect="1"/>
          </p:cNvGrpSpPr>
          <p:nvPr/>
        </p:nvGrpSpPr>
        <p:grpSpPr bwMode="auto">
          <a:xfrm>
            <a:off x="304800" y="1676400"/>
            <a:ext cx="1828800" cy="1448972"/>
            <a:chOff x="0" y="-7"/>
            <a:chExt cx="2600" cy="2059"/>
          </a:xfrm>
        </p:grpSpPr>
        <p:sp>
          <p:nvSpPr>
            <p:cNvPr id="6155" name="AutoShape 11"/>
            <p:cNvSpPr>
              <a:spLocks noChangeAspect="1" noChangeArrowheads="1" noTextEdit="1"/>
            </p:cNvSpPr>
            <p:nvPr/>
          </p:nvSpPr>
          <p:spPr bwMode="auto">
            <a:xfrm>
              <a:off x="0" y="-7"/>
              <a:ext cx="2600" cy="2059"/>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4" name="Rectangle 10"/>
            <p:cNvSpPr>
              <a:spLocks noChangeArrowheads="1"/>
            </p:cNvSpPr>
            <p:nvPr/>
          </p:nvSpPr>
          <p:spPr bwMode="auto">
            <a:xfrm>
              <a:off x="9" y="-7"/>
              <a:ext cx="2535" cy="5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pitchFamily="34" charset="0"/>
                  <a:ea typeface="Calibri" pitchFamily="34" charset="0"/>
                  <a:cs typeface="Arial" pitchFamily="34" charset="0"/>
                </a:rPr>
                <a:t>Percent Imperviousness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153" name="Rectangle 9"/>
            <p:cNvSpPr>
              <a:spLocks noChangeArrowheads="1"/>
            </p:cNvSpPr>
            <p:nvPr/>
          </p:nvSpPr>
          <p:spPr bwMode="auto">
            <a:xfrm>
              <a:off x="9" y="380"/>
              <a:ext cx="129" cy="50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52" name="Rectangle 8"/>
            <p:cNvSpPr>
              <a:spLocks noChangeArrowheads="1"/>
            </p:cNvSpPr>
            <p:nvPr/>
          </p:nvSpPr>
          <p:spPr bwMode="auto">
            <a:xfrm>
              <a:off x="10" y="484"/>
              <a:ext cx="750" cy="4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Arial" pitchFamily="34" charset="0"/>
                  <a:ea typeface="Calibri" pitchFamily="34" charset="0"/>
                  <a:cs typeface="Arial" pitchFamily="34" charset="0"/>
                </a:rPr>
                <a:t>Average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51" name="Rectangle 7"/>
            <p:cNvSpPr>
              <a:spLocks noChangeArrowheads="1"/>
            </p:cNvSpPr>
            <p:nvPr/>
          </p:nvSpPr>
          <p:spPr bwMode="auto">
            <a:xfrm>
              <a:off x="9" y="985"/>
              <a:ext cx="447" cy="222"/>
            </a:xfrm>
            <a:prstGeom prst="rect">
              <a:avLst/>
            </a:prstGeom>
            <a:solidFill>
              <a:srgbClr val="55FF00"/>
            </a:solidFill>
            <a:ln w="3810">
              <a:solidFill>
                <a:srgbClr val="6E6E6E"/>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0" name="Rectangle 6"/>
            <p:cNvSpPr>
              <a:spLocks noChangeArrowheads="1"/>
            </p:cNvSpPr>
            <p:nvPr/>
          </p:nvSpPr>
          <p:spPr bwMode="auto">
            <a:xfrm>
              <a:off x="536" y="1011"/>
              <a:ext cx="780" cy="4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ea typeface="Calibri" pitchFamily="34" charset="0"/>
                  <a:cs typeface="Arial" pitchFamily="34" charset="0"/>
                </a:rPr>
                <a:t>0.00 - 5.00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49" name="Rectangle 5"/>
            <p:cNvSpPr>
              <a:spLocks noChangeArrowheads="1"/>
            </p:cNvSpPr>
            <p:nvPr/>
          </p:nvSpPr>
          <p:spPr bwMode="auto">
            <a:xfrm>
              <a:off x="9" y="1287"/>
              <a:ext cx="447" cy="224"/>
            </a:xfrm>
            <a:prstGeom prst="rect">
              <a:avLst/>
            </a:prstGeom>
            <a:solidFill>
              <a:srgbClr val="FFFF00"/>
            </a:solidFill>
            <a:ln w="3810">
              <a:solidFill>
                <a:srgbClr val="6E6E6E"/>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8" name="Rectangle 4"/>
            <p:cNvSpPr>
              <a:spLocks noChangeArrowheads="1"/>
            </p:cNvSpPr>
            <p:nvPr/>
          </p:nvSpPr>
          <p:spPr bwMode="auto">
            <a:xfrm>
              <a:off x="536" y="1315"/>
              <a:ext cx="870" cy="4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ea typeface="Calibri" pitchFamily="34" charset="0"/>
                  <a:cs typeface="Arial" pitchFamily="34" charset="0"/>
                </a:rPr>
                <a:t>5.01 - 10.00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147" name="Rectangle 3"/>
            <p:cNvSpPr>
              <a:spLocks noChangeArrowheads="1"/>
            </p:cNvSpPr>
            <p:nvPr/>
          </p:nvSpPr>
          <p:spPr bwMode="auto">
            <a:xfrm>
              <a:off x="9" y="1591"/>
              <a:ext cx="447" cy="222"/>
            </a:xfrm>
            <a:prstGeom prst="rect">
              <a:avLst/>
            </a:prstGeom>
            <a:solidFill>
              <a:srgbClr val="FF0000"/>
            </a:solidFill>
            <a:ln w="3810">
              <a:solidFill>
                <a:srgbClr val="6E6E6E"/>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6" name="Rectangle 2"/>
            <p:cNvSpPr>
              <a:spLocks noChangeArrowheads="1"/>
            </p:cNvSpPr>
            <p:nvPr/>
          </p:nvSpPr>
          <p:spPr bwMode="auto">
            <a:xfrm>
              <a:off x="536" y="1617"/>
              <a:ext cx="990" cy="4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ea typeface="Calibri" pitchFamily="34" charset="0"/>
                  <a:cs typeface="Arial" pitchFamily="34" charset="0"/>
                </a:rPr>
                <a:t>10.01 </a:t>
              </a:r>
              <a:r>
                <a:rPr kumimoji="0" lang="en-US" sz="800" b="0" i="0" u="none" strike="noStrike" cap="none" normalizeH="0" baseline="0">
                  <a:ln>
                    <a:noFill/>
                  </a:ln>
                  <a:solidFill>
                    <a:srgbClr val="000000"/>
                  </a:solidFill>
                  <a:effectLst/>
                  <a:latin typeface="Calibri"/>
                  <a:ea typeface="Calibri" pitchFamily="34" charset="0"/>
                  <a:cs typeface="Arial" pitchFamily="34" charset="0"/>
                </a:rPr>
                <a:t>–</a:t>
              </a:r>
              <a:r>
                <a:rPr kumimoji="0" lang="en-US" sz="800" b="0" i="0" u="none" strike="noStrike" cap="none" normalizeH="0" baseline="0">
                  <a:ln>
                    <a:noFill/>
                  </a:ln>
                  <a:solidFill>
                    <a:srgbClr val="000000"/>
                  </a:solidFill>
                  <a:effectLst/>
                  <a:latin typeface="Arial" pitchFamily="34" charset="0"/>
                  <a:ea typeface="Calibri" pitchFamily="34" charset="0"/>
                  <a:cs typeface="Arial" pitchFamily="34" charset="0"/>
                </a:rPr>
                <a:t> 25.00</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6145"/>
                                        </p:tgtEl>
                                        <p:attrNameLst>
                                          <p:attrName>style.visibility</p:attrName>
                                        </p:attrNameLst>
                                      </p:cBhvr>
                                      <p:to>
                                        <p:strVal val="visible"/>
                                      </p:to>
                                    </p:set>
                                    <p:animEffect transition="in" filter="fade">
                                      <p:cBhvr>
                                        <p:cTn id="27" dur="10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IMG_3439_1.jpg"/>
          <p:cNvPicPr>
            <a:picLocks noGrp="1" noChangeAspect="1"/>
          </p:cNvPicPr>
          <p:nvPr>
            <p:ph type="pic" sz="quarter" idx="12"/>
          </p:nvPr>
        </p:nvPicPr>
        <p:blipFill>
          <a:blip r:embed="rId3" cstate="print"/>
          <a:srcRect l="17504" r="17504"/>
          <a:stretch>
            <a:fillRect/>
          </a:stretch>
        </p:blipFill>
        <p:spPr>
          <a:xfrm>
            <a:off x="583096" y="1499928"/>
            <a:ext cx="5458808" cy="5040868"/>
          </a:xfrm>
          <a:prstGeom prst="roundRect">
            <a:avLst>
              <a:gd name="adj" fmla="val 299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4531180" y="457200"/>
            <a:ext cx="3147015" cy="707886"/>
          </a:xfrm>
          <a:prstGeom prst="rect">
            <a:avLst/>
          </a:prstGeom>
          <a:noFill/>
        </p:spPr>
        <p:txBody>
          <a:bodyPr wrap="none" rtlCol="0">
            <a:spAutoFit/>
          </a:bodyPr>
          <a:lstStyle/>
          <a:p>
            <a:r>
              <a:rPr lang="en-US" sz="4000" dirty="0">
                <a:solidFill>
                  <a:schemeClr val="bg1"/>
                </a:solidFill>
              </a:rPr>
              <a:t>Conclusions</a:t>
            </a:r>
          </a:p>
        </p:txBody>
      </p:sp>
      <p:sp>
        <p:nvSpPr>
          <p:cNvPr id="6" name="Text Placeholder 1"/>
          <p:cNvSpPr>
            <a:spLocks noGrp="1"/>
          </p:cNvSpPr>
          <p:nvPr>
            <p:ph type="body" sz="quarter" idx="11"/>
          </p:nvPr>
        </p:nvSpPr>
        <p:spPr/>
        <p:txBody>
          <a:bodyPr/>
          <a:lstStyle/>
          <a:p>
            <a:pPr>
              <a:buClr>
                <a:srgbClr val="2E8652"/>
              </a:buClr>
              <a:buFont typeface="Webdings" pitchFamily="18" charset="2"/>
              <a:buChar char="4"/>
            </a:pPr>
            <a:r>
              <a:rPr lang="en-US" dirty="0"/>
              <a:t>Impervious surface areas are increasing in priority watersheds </a:t>
            </a:r>
          </a:p>
          <a:p>
            <a:pPr>
              <a:buClr>
                <a:srgbClr val="2E8652"/>
              </a:buClr>
              <a:buFont typeface="Webdings" pitchFamily="18" charset="2"/>
              <a:buChar char="4"/>
            </a:pPr>
            <a:r>
              <a:rPr lang="en-US" dirty="0"/>
              <a:t>Marsh extent declined during study period but there is evidence of recovery</a:t>
            </a:r>
          </a:p>
          <a:p>
            <a:pPr>
              <a:buClr>
                <a:srgbClr val="2E8652"/>
              </a:buClr>
              <a:buFont typeface="Webdings" pitchFamily="18" charset="2"/>
              <a:buChar char="4"/>
            </a:pPr>
            <a:r>
              <a:rPr lang="en-US" dirty="0"/>
              <a:t>Overall wetland health trends are downward </a:t>
            </a:r>
          </a:p>
          <a:p>
            <a:pPr>
              <a:buClr>
                <a:srgbClr val="2E8652"/>
              </a:buClr>
              <a:buFont typeface="Webdings" pitchFamily="18" charset="2"/>
              <a:buChar char="4"/>
            </a:pPr>
            <a:r>
              <a:rPr lang="en-US" dirty="0"/>
              <a:t>Health trends seem to be most impacted by weather conditions and urbanization </a:t>
            </a:r>
          </a:p>
          <a:p>
            <a:pPr>
              <a:buFont typeface="Webdings" pitchFamily="18" charset="2"/>
              <a:buChar char="4"/>
            </a:pPr>
            <a:endParaRPr lang="en-US" dirty="0"/>
          </a:p>
          <a:p>
            <a:pPr>
              <a:buFont typeface="Webdings" pitchFamily="18" charset="2"/>
              <a:buChar char="4"/>
            </a:pPr>
            <a:endParaRPr lang="en-US" dirty="0"/>
          </a:p>
          <a:p>
            <a:pPr>
              <a:buFont typeface="Webdings" pitchFamily="18" charset="2"/>
              <a:buChar char="4"/>
            </a:pPr>
            <a:endParaRPr lang="en-US" dirty="0"/>
          </a:p>
        </p:txBody>
      </p:sp>
      <p:sp>
        <p:nvSpPr>
          <p:cNvPr id="9" name="Rectangle 8"/>
          <p:cNvSpPr/>
          <p:nvPr/>
        </p:nvSpPr>
        <p:spPr>
          <a:xfrm>
            <a:off x="609600" y="6248400"/>
            <a:ext cx="4876800" cy="215444"/>
          </a:xfrm>
          <a:prstGeom prst="rect">
            <a:avLst/>
          </a:prstGeom>
        </p:spPr>
        <p:txBody>
          <a:bodyPr wrap="square">
            <a:spAutoFit/>
          </a:bodyPr>
          <a:lstStyle/>
          <a:p>
            <a:r>
              <a:rPr lang="en-US" sz="800" dirty="0">
                <a:solidFill>
                  <a:schemeClr val="bg1"/>
                </a:solidFill>
              </a:rPr>
              <a:t>Image Credit: Mobile Bay Eco Forecasting II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800"/>
                            </p:stCondLst>
                            <p:childTnLst>
                              <p:par>
                                <p:cTn id="12" presetID="10" presetClass="entr" presetSubtype="0" fill="hold" grpId="0"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300"/>
                            </p:stCondLst>
                            <p:childTnLst>
                              <p:par>
                                <p:cTn id="16" presetID="10"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par>
                          <p:cTn id="19" fill="hold">
                            <p:stCondLst>
                              <p:cond delay="1800"/>
                            </p:stCondLst>
                            <p:childTnLst>
                              <p:par>
                                <p:cTn id="20" presetID="10" presetClass="entr" presetSubtype="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MG_3449_1.jpg"/>
          <p:cNvPicPr>
            <a:picLocks noGrp="1" noChangeAspect="1"/>
          </p:cNvPicPr>
          <p:nvPr>
            <p:ph type="pic" sz="quarter" idx="12"/>
          </p:nvPr>
        </p:nvPicPr>
        <p:blipFill>
          <a:blip r:embed="rId3" cstate="print"/>
          <a:srcRect l="17508" r="17508"/>
          <a:stretch>
            <a:fillRect/>
          </a:stretch>
        </p:blipFill>
        <p:spPr>
          <a:xfrm>
            <a:off x="304800" y="1447800"/>
            <a:ext cx="5410200" cy="4995981"/>
          </a:xfrm>
          <a:prstGeom prst="roundRect">
            <a:avLst>
              <a:gd name="adj" fmla="val 26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Placeholder 1"/>
          <p:cNvSpPr>
            <a:spLocks noGrp="1"/>
          </p:cNvSpPr>
          <p:nvPr>
            <p:ph type="body" sz="quarter" idx="11"/>
          </p:nvPr>
        </p:nvSpPr>
        <p:spPr/>
        <p:txBody>
          <a:bodyPr/>
          <a:lstStyle/>
          <a:p>
            <a:pPr>
              <a:buClr>
                <a:srgbClr val="2E8652"/>
              </a:buClr>
              <a:buFont typeface="Webdings" pitchFamily="18" charset="2"/>
              <a:buChar char="4"/>
            </a:pPr>
            <a:r>
              <a:rPr lang="en-US" dirty="0"/>
              <a:t>Spatial and temporal resolution</a:t>
            </a:r>
          </a:p>
          <a:p>
            <a:pPr>
              <a:buClr>
                <a:srgbClr val="2E8652"/>
              </a:buClr>
            </a:pPr>
            <a:r>
              <a:rPr lang="en-US" dirty="0"/>
              <a:t> </a:t>
            </a:r>
          </a:p>
          <a:p>
            <a:pPr>
              <a:buClr>
                <a:srgbClr val="2E8652"/>
              </a:buClr>
              <a:buFont typeface="Webdings" pitchFamily="18" charset="2"/>
              <a:buChar char="4"/>
            </a:pPr>
            <a:r>
              <a:rPr lang="en-US" dirty="0"/>
              <a:t>In situ monitoring </a:t>
            </a:r>
          </a:p>
          <a:p>
            <a:pPr>
              <a:buClr>
                <a:srgbClr val="2E8652"/>
              </a:buClr>
            </a:pPr>
            <a:endParaRPr lang="en-US" dirty="0"/>
          </a:p>
          <a:p>
            <a:pPr>
              <a:buClr>
                <a:srgbClr val="2E8652"/>
              </a:buClr>
              <a:buFont typeface="Webdings" pitchFamily="18" charset="2"/>
              <a:buChar char="4"/>
            </a:pPr>
            <a:r>
              <a:rPr lang="en-US" dirty="0"/>
              <a:t>Ground truth validation </a:t>
            </a:r>
          </a:p>
          <a:p>
            <a:pPr>
              <a:buClr>
                <a:srgbClr val="2E8652"/>
              </a:buClr>
            </a:pPr>
            <a:endParaRPr lang="en-US" dirty="0"/>
          </a:p>
          <a:p>
            <a:pPr>
              <a:buClr>
                <a:srgbClr val="2E8652"/>
              </a:buClr>
              <a:buFont typeface="Webdings" pitchFamily="18" charset="2"/>
              <a:buChar char="4"/>
            </a:pPr>
            <a:r>
              <a:rPr lang="en-US" dirty="0"/>
              <a:t>Atmospheric correction </a:t>
            </a:r>
            <a:endParaRPr lang="en-US" dirty="0" smtClean="0"/>
          </a:p>
          <a:p>
            <a:pPr>
              <a:buClr>
                <a:srgbClr val="2E8652"/>
              </a:buClr>
              <a:buFont typeface="Webdings" pitchFamily="18" charset="2"/>
              <a:buChar char="4"/>
            </a:pPr>
            <a:endParaRPr lang="en-US" dirty="0" smtClean="0"/>
          </a:p>
          <a:p>
            <a:pPr>
              <a:buClr>
                <a:srgbClr val="2E8652"/>
              </a:buClr>
              <a:buFont typeface="Webdings" pitchFamily="18" charset="2"/>
              <a:buChar char="4"/>
            </a:pPr>
            <a:r>
              <a:rPr lang="en-US" dirty="0" smtClean="0"/>
              <a:t>Cloud Removal</a:t>
            </a:r>
            <a:endParaRPr lang="en-US" dirty="0"/>
          </a:p>
          <a:p>
            <a:pPr>
              <a:buClr>
                <a:srgbClr val="2E8652"/>
              </a:buClr>
            </a:pPr>
            <a:endParaRPr lang="en-US" dirty="0"/>
          </a:p>
          <a:p>
            <a:pPr>
              <a:buClr>
                <a:srgbClr val="2E8652"/>
              </a:buClr>
              <a:buFont typeface="Webdings" pitchFamily="18" charset="2"/>
              <a:buChar char="4"/>
            </a:pPr>
            <a:r>
              <a:rPr lang="en-US" dirty="0"/>
              <a:t>Processing time </a:t>
            </a:r>
          </a:p>
          <a:p>
            <a:pPr>
              <a:buFont typeface="Webdings" pitchFamily="18" charset="2"/>
              <a:buChar char="4"/>
            </a:pPr>
            <a:endParaRPr lang="en-US" dirty="0"/>
          </a:p>
          <a:p>
            <a:pPr>
              <a:buFont typeface="Webdings" pitchFamily="18" charset="2"/>
              <a:buChar char="4"/>
            </a:pPr>
            <a:endParaRPr lang="en-US" dirty="0"/>
          </a:p>
          <a:p>
            <a:pPr>
              <a:buFont typeface="Webdings" pitchFamily="18" charset="2"/>
              <a:buChar char="4"/>
            </a:pPr>
            <a:endParaRPr lang="en-US" dirty="0"/>
          </a:p>
        </p:txBody>
      </p:sp>
      <p:sp>
        <p:nvSpPr>
          <p:cNvPr id="7" name="Rectangle 6"/>
          <p:cNvSpPr/>
          <p:nvPr/>
        </p:nvSpPr>
        <p:spPr>
          <a:xfrm>
            <a:off x="291591" y="6172200"/>
            <a:ext cx="5118609" cy="215444"/>
          </a:xfrm>
          <a:prstGeom prst="rect">
            <a:avLst/>
          </a:prstGeom>
        </p:spPr>
        <p:txBody>
          <a:bodyPr wrap="square">
            <a:spAutoFit/>
          </a:bodyPr>
          <a:lstStyle/>
          <a:p>
            <a:r>
              <a:rPr lang="en-US" sz="800" dirty="0">
                <a:solidFill>
                  <a:schemeClr val="bg1"/>
                </a:solidFill>
              </a:rPr>
              <a:t>Image Credit: Mobile Bay Eco Forecasting II Team</a:t>
            </a:r>
          </a:p>
        </p:txBody>
      </p:sp>
      <p:sp>
        <p:nvSpPr>
          <p:cNvPr id="8" name="TextBox 7"/>
          <p:cNvSpPr txBox="1"/>
          <p:nvPr/>
        </p:nvSpPr>
        <p:spPr>
          <a:xfrm>
            <a:off x="3276600" y="457200"/>
            <a:ext cx="5973110" cy="707886"/>
          </a:xfrm>
          <a:prstGeom prst="rect">
            <a:avLst/>
          </a:prstGeom>
          <a:noFill/>
        </p:spPr>
        <p:txBody>
          <a:bodyPr wrap="none" rtlCol="0">
            <a:spAutoFit/>
          </a:bodyPr>
          <a:lstStyle/>
          <a:p>
            <a:r>
              <a:rPr lang="en-US" sz="4000" dirty="0">
                <a:solidFill>
                  <a:schemeClr val="bg1"/>
                </a:solidFill>
              </a:rPr>
              <a:t>Errors and Uncertainties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500"/>
                                        <p:tgtEl>
                                          <p:spTgt spid="5">
                                            <p:txEl>
                                              <p:pRg st="8" end="8"/>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4654" y="1971050"/>
            <a:ext cx="10732875" cy="4048750"/>
          </a:xfrm>
        </p:spPr>
        <p:txBody>
          <a:bodyPr>
            <a:normAutofit/>
          </a:bodyPr>
          <a:lstStyle/>
          <a:p>
            <a:r>
              <a:rPr lang="en-US" b="1" dirty="0"/>
              <a:t>Bernard </a:t>
            </a:r>
            <a:r>
              <a:rPr lang="en-US" b="1" dirty="0" err="1"/>
              <a:t>Eichold</a:t>
            </a:r>
            <a:r>
              <a:rPr lang="en-US" dirty="0"/>
              <a:t>, M.D., Dr. PH, Mobile County Health Department</a:t>
            </a:r>
          </a:p>
          <a:p>
            <a:r>
              <a:rPr lang="en-US" b="1" dirty="0"/>
              <a:t>Kenton Ross</a:t>
            </a:r>
            <a:r>
              <a:rPr lang="en-US" dirty="0"/>
              <a:t>, Ph. D., NASA Langley Research Center</a:t>
            </a:r>
          </a:p>
          <a:p>
            <a:r>
              <a:rPr lang="en-US" b="1" dirty="0" err="1"/>
              <a:t>Saranee</a:t>
            </a:r>
            <a:r>
              <a:rPr lang="en-US" b="1" dirty="0"/>
              <a:t> </a:t>
            </a:r>
            <a:r>
              <a:rPr lang="en-US" b="1" dirty="0" err="1"/>
              <a:t>Dutta</a:t>
            </a:r>
            <a:r>
              <a:rPr lang="en-US" dirty="0"/>
              <a:t>, Previous contributor </a:t>
            </a:r>
          </a:p>
          <a:p>
            <a:r>
              <a:rPr lang="en-US" b="1" dirty="0" err="1"/>
              <a:t>Vishal</a:t>
            </a:r>
            <a:r>
              <a:rPr lang="en-US" b="1" dirty="0"/>
              <a:t> </a:t>
            </a:r>
            <a:r>
              <a:rPr lang="en-US" b="1" dirty="0" err="1"/>
              <a:t>Arya</a:t>
            </a:r>
            <a:r>
              <a:rPr lang="en-US" dirty="0"/>
              <a:t>, Previous contributor </a:t>
            </a:r>
          </a:p>
          <a:p>
            <a:r>
              <a:rPr lang="en-US" b="1" dirty="0" err="1"/>
              <a:t>Jeanett</a:t>
            </a:r>
            <a:r>
              <a:rPr lang="en-US" b="1" dirty="0"/>
              <a:t> </a:t>
            </a:r>
            <a:r>
              <a:rPr lang="en-US" b="1" dirty="0" err="1"/>
              <a:t>Bosarge</a:t>
            </a:r>
            <a:r>
              <a:rPr lang="en-US" dirty="0"/>
              <a:t>, Previous contributor </a:t>
            </a:r>
          </a:p>
          <a:p>
            <a:r>
              <a:rPr lang="en-US" b="1" dirty="0"/>
              <a:t>Courtney Kirkham</a:t>
            </a:r>
            <a:r>
              <a:rPr lang="en-US" dirty="0"/>
              <a:t>, Previous contributor </a:t>
            </a:r>
          </a:p>
          <a:p>
            <a:r>
              <a:rPr lang="en-US" b="1" dirty="0"/>
              <a:t>Mark </a:t>
            </a:r>
            <a:r>
              <a:rPr lang="en-US" b="1" dirty="0" err="1"/>
              <a:t>Berte</a:t>
            </a:r>
            <a:r>
              <a:rPr lang="en-US" dirty="0"/>
              <a:t>, Alabama Coastal Foundation</a:t>
            </a:r>
          </a:p>
          <a:p>
            <a:r>
              <a:rPr lang="en-US" b="1" dirty="0"/>
              <a:t>Just </a:t>
            </a:r>
            <a:r>
              <a:rPr lang="en-US" b="1" dirty="0" err="1"/>
              <a:t>Cebrian</a:t>
            </a:r>
            <a:r>
              <a:rPr lang="en-US" dirty="0"/>
              <a:t>, Ph. D., Dauphin Island Sea Lab</a:t>
            </a:r>
          </a:p>
          <a:p>
            <a:r>
              <a:rPr lang="en-US" dirty="0" smtClean="0"/>
              <a:t>Mobile Bay National Estuary Program</a:t>
            </a:r>
          </a:p>
          <a:p>
            <a:r>
              <a:rPr lang="en-US" dirty="0" smtClean="0"/>
              <a:t>Eastern Forest Environmental Threat Assessment Center of the USDA Forest Service</a:t>
            </a:r>
          </a:p>
          <a:p>
            <a:endParaRPr lang="en-US" dirty="0"/>
          </a:p>
          <a:p>
            <a:endParaRPr lang="en-US" sz="2200" dirty="0">
              <a:solidFill>
                <a:schemeClr val="accent6">
                  <a:lumMod val="75000"/>
                </a:schemeClr>
              </a:solidFill>
            </a:endParaRPr>
          </a:p>
          <a:p>
            <a:endParaRPr lang="en-US" dirty="0"/>
          </a:p>
        </p:txBody>
      </p:sp>
      <p:pic>
        <p:nvPicPr>
          <p:cNvPr id="4" name="Picture 2" descr="F:\Pics\IMG_3338.JPG"/>
          <p:cNvPicPr>
            <a:picLocks noChangeAspect="1" noChangeArrowheads="1"/>
          </p:cNvPicPr>
          <p:nvPr/>
        </p:nvPicPr>
        <p:blipFill>
          <a:blip r:embed="rId3" cstate="print"/>
          <a:srcRect/>
          <a:stretch>
            <a:fillRect/>
          </a:stretch>
        </p:blipFill>
        <p:spPr bwMode="auto">
          <a:xfrm>
            <a:off x="7391400" y="2590800"/>
            <a:ext cx="4229099" cy="2819400"/>
          </a:xfrm>
          <a:prstGeom prst="roundRect">
            <a:avLst>
              <a:gd name="adj" fmla="val 632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Placeholder 3"/>
          <p:cNvSpPr>
            <a:spLocks noGrp="1"/>
          </p:cNvSpPr>
          <p:nvPr>
            <p:ph type="body" sz="quarter" idx="4294967295"/>
          </p:nvPr>
        </p:nvSpPr>
        <p:spPr>
          <a:xfrm>
            <a:off x="7391400" y="5181600"/>
            <a:ext cx="2499971" cy="198119"/>
          </a:xfrm>
          <a:prstGeom prst="rect">
            <a:avLst/>
          </a:prstGeom>
        </p:spPr>
        <p:txBody>
          <a:bodyPr>
            <a:normAutofit fontScale="25000" lnSpcReduction="20000"/>
          </a:bodyPr>
          <a:lstStyle/>
          <a:p>
            <a:pPr>
              <a:buNone/>
            </a:pPr>
            <a:r>
              <a:rPr lang="en-US" dirty="0">
                <a:solidFill>
                  <a:schemeClr val="bg1"/>
                </a:solidFill>
              </a:rPr>
              <a:t>Image Credit: Mobile Bay Eco Forecasting II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9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par>
                          <p:cTn id="11" fill="hold">
                            <p:stCondLst>
                              <p:cond delay="900"/>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par>
                          <p:cTn id="15" fill="hold">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par>
                          <p:cTn id="19" fill="hold">
                            <p:stCondLst>
                              <p:cond delay="19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par>
                          <p:cTn id="23" fill="hold">
                            <p:stCondLst>
                              <p:cond delay="2400"/>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par>
                          <p:cTn id="27" fill="hold">
                            <p:stCondLst>
                              <p:cond delay="2900"/>
                            </p:stCondLst>
                            <p:childTnLst>
                              <p:par>
                                <p:cTn id="28" presetID="10" presetClass="entr" presetSubtype="0"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par>
                          <p:cTn id="31" fill="hold">
                            <p:stCondLst>
                              <p:cond delay="3400"/>
                            </p:stCondLst>
                            <p:childTnLst>
                              <p:par>
                                <p:cTn id="32" presetID="10" presetClass="entr" presetSubtype="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par>
                          <p:cTn id="35" fill="hold">
                            <p:stCondLst>
                              <p:cond delay="3900"/>
                            </p:stCondLst>
                            <p:childTnLst>
                              <p:par>
                                <p:cTn id="36" presetID="10" presetClass="entr" presetSubtype="0" fill="hold" grpId="0" nodeType="after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childTnLst>
                          </p:cTn>
                        </p:par>
                        <p:par>
                          <p:cTn id="39" fill="hold">
                            <p:stCondLst>
                              <p:cond delay="4400"/>
                            </p:stCondLst>
                            <p:childTnLst>
                              <p:par>
                                <p:cTn id="40" presetID="10" presetClass="entr" presetSubtype="0" fill="hold" grpId="0" nodeType="after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par>
                          <p:cTn id="43" fill="hold">
                            <p:stCondLst>
                              <p:cond delay="4900"/>
                            </p:stCondLst>
                            <p:childTnLst>
                              <p:par>
                                <p:cTn id="44" presetID="10" presetClass="entr" presetSubtype="0" fill="hold" grpId="0" nodeType="after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342900" indent="-342900">
              <a:buClr>
                <a:schemeClr val="accent6">
                  <a:lumMod val="75000"/>
                </a:schemeClr>
              </a:buClr>
              <a:buFont typeface="Webdings" pitchFamily="18" charset="2"/>
              <a:buChar char=""/>
            </a:pPr>
            <a:r>
              <a:rPr lang="en-US" dirty="0"/>
              <a:t>Apply NASA Earth observations in Mobile and Baldwin </a:t>
            </a:r>
            <a:r>
              <a:rPr lang="en-US" dirty="0" smtClean="0"/>
              <a:t>Counties </a:t>
            </a:r>
            <a:r>
              <a:rPr lang="en-US" dirty="0"/>
              <a:t>to investigate:</a:t>
            </a:r>
          </a:p>
          <a:p>
            <a:pPr marL="342900" indent="-342900">
              <a:buClr>
                <a:schemeClr val="accent6">
                  <a:lumMod val="75000"/>
                </a:schemeClr>
              </a:buClr>
              <a:buFont typeface="Webdings" pitchFamily="18" charset="2"/>
              <a:buChar char=""/>
            </a:pPr>
            <a:r>
              <a:rPr lang="en-US" dirty="0"/>
              <a:t> Marsh </a:t>
            </a:r>
            <a:r>
              <a:rPr lang="en-US" b="1" dirty="0"/>
              <a:t>health trends </a:t>
            </a:r>
          </a:p>
          <a:p>
            <a:pPr marL="342900" indent="-342900">
              <a:buClr>
                <a:schemeClr val="accent6">
                  <a:lumMod val="75000"/>
                </a:schemeClr>
              </a:buClr>
              <a:buFont typeface="Webdings" pitchFamily="18" charset="2"/>
              <a:buChar char=""/>
            </a:pPr>
            <a:r>
              <a:rPr lang="en-US" dirty="0"/>
              <a:t> Marsh</a:t>
            </a:r>
            <a:r>
              <a:rPr lang="en-US" b="1" dirty="0"/>
              <a:t> extent </a:t>
            </a:r>
          </a:p>
          <a:p>
            <a:pPr marL="342900" indent="-342900">
              <a:buClr>
                <a:schemeClr val="accent6">
                  <a:lumMod val="75000"/>
                </a:schemeClr>
              </a:buClr>
              <a:buFont typeface="Webdings" pitchFamily="18" charset="2"/>
              <a:buChar char=""/>
            </a:pPr>
            <a:r>
              <a:rPr lang="en-US" dirty="0"/>
              <a:t> Urban </a:t>
            </a:r>
            <a:r>
              <a:rPr lang="en-US" b="1" dirty="0"/>
              <a:t>development</a:t>
            </a:r>
            <a:r>
              <a:rPr lang="en-US" dirty="0"/>
              <a:t> </a:t>
            </a:r>
          </a:p>
          <a:p>
            <a:endParaRPr lang="en-US" dirty="0"/>
          </a:p>
        </p:txBody>
      </p:sp>
      <p:sp>
        <p:nvSpPr>
          <p:cNvPr id="6" name="TextBox 5"/>
          <p:cNvSpPr txBox="1"/>
          <p:nvPr/>
        </p:nvSpPr>
        <p:spPr>
          <a:xfrm>
            <a:off x="4596492" y="465363"/>
            <a:ext cx="2983509" cy="707886"/>
          </a:xfrm>
          <a:prstGeom prst="rect">
            <a:avLst/>
          </a:prstGeom>
          <a:noFill/>
        </p:spPr>
        <p:txBody>
          <a:bodyPr wrap="none" rtlCol="0">
            <a:spAutoFit/>
          </a:bodyPr>
          <a:lstStyle/>
          <a:p>
            <a:r>
              <a:rPr lang="en-US" sz="4000" dirty="0">
                <a:solidFill>
                  <a:schemeClr val="bg1"/>
                </a:solidFill>
              </a:rPr>
              <a:t>Objectives</a:t>
            </a:r>
            <a:r>
              <a:rPr lang="en-US" sz="4000" dirty="0"/>
              <a:t> </a:t>
            </a:r>
          </a:p>
        </p:txBody>
      </p:sp>
      <p:pic>
        <p:nvPicPr>
          <p:cNvPr id="9" name="Picture Placeholder 8" descr="2016-04-26 11.01.16.jpg"/>
          <p:cNvPicPr>
            <a:picLocks noGrp="1" noChangeAspect="1"/>
          </p:cNvPicPr>
          <p:nvPr>
            <p:ph type="pic" sz="quarter" idx="12"/>
          </p:nvPr>
        </p:nvPicPr>
        <p:blipFill>
          <a:blip r:embed="rId3" cstate="print"/>
          <a:srcRect l="2095" t="723" r="548" b="50250"/>
          <a:stretch>
            <a:fillRect/>
          </a:stretch>
        </p:blipFill>
        <p:spPr>
          <a:xfrm>
            <a:off x="145914" y="1449421"/>
            <a:ext cx="5972783" cy="5175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Placeholder 3"/>
          <p:cNvSpPr>
            <a:spLocks noGrp="1"/>
          </p:cNvSpPr>
          <p:nvPr>
            <p:ph type="body" sz="quarter" idx="13"/>
          </p:nvPr>
        </p:nvSpPr>
        <p:spPr>
          <a:xfrm>
            <a:off x="685800" y="6355080"/>
            <a:ext cx="2657856" cy="274320"/>
          </a:xfrm>
        </p:spPr>
        <p:txBody>
          <a:bodyPr>
            <a:normAutofit fontScale="70000" lnSpcReduction="20000"/>
          </a:bodyPr>
          <a:lstStyle/>
          <a:p>
            <a:pPr algn="l"/>
            <a:r>
              <a:rPr lang="en-US" dirty="0">
                <a:solidFill>
                  <a:schemeClr val="bg1"/>
                </a:solidFill>
              </a:rPr>
              <a:t>Image Credit :Mobile Bay Eco Forecasting II Team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900"/>
                                        <p:tgtEl>
                                          <p:spTgt spid="2">
                                            <p:txEl>
                                              <p:pRg st="0" end="0"/>
                                            </p:txEl>
                                          </p:spTgt>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900"/>
                                        <p:tgtEl>
                                          <p:spTgt spid="2">
                                            <p:txEl>
                                              <p:pRg st="1" end="1"/>
                                            </p:txEl>
                                          </p:spTgt>
                                        </p:tgtEl>
                                      </p:cBhvr>
                                    </p:animEffect>
                                  </p:childTnLst>
                                </p:cTn>
                              </p:par>
                              <p:par>
                                <p:cTn id="19" presetID="10" presetClass="entr" presetSubtype="0" fill="hold" grpId="0" nodeType="withEffect">
                                  <p:stCondLst>
                                    <p:cond delay="90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900"/>
                                        <p:tgtEl>
                                          <p:spTgt spid="2">
                                            <p:txEl>
                                              <p:pRg st="2" end="2"/>
                                            </p:txEl>
                                          </p:spTgt>
                                        </p:tgtEl>
                                      </p:cBhvr>
                                    </p:animEffect>
                                  </p:childTnLst>
                                </p:cTn>
                              </p:par>
                              <p:par>
                                <p:cTn id="22" presetID="10" presetClass="entr" presetSubtype="0" fill="hold" grpId="0" nodeType="withEffect">
                                  <p:stCondLst>
                                    <p:cond delay="160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9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3" cstate="print"/>
          <a:srcRect/>
          <a:stretch>
            <a:fillRect/>
          </a:stretch>
        </p:blipFill>
        <p:spPr bwMode="auto">
          <a:xfrm>
            <a:off x="9144000" y="17526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2438400" y="533400"/>
            <a:ext cx="6096000" cy="707886"/>
          </a:xfrm>
          <a:prstGeom prst="rect">
            <a:avLst/>
          </a:prstGeom>
          <a:noFill/>
        </p:spPr>
        <p:txBody>
          <a:bodyPr wrap="square" rtlCol="0">
            <a:spAutoFit/>
          </a:bodyPr>
          <a:lstStyle/>
          <a:p>
            <a:pPr algn="ctr"/>
            <a:r>
              <a:rPr lang="en-US" sz="4000" dirty="0">
                <a:solidFill>
                  <a:schemeClr val="bg1"/>
                </a:solidFill>
              </a:rPr>
              <a:t>Community Concerns</a:t>
            </a:r>
          </a:p>
        </p:txBody>
      </p:sp>
      <p:pic>
        <p:nvPicPr>
          <p:cNvPr id="26" name="Picture 25" descr="IMAG0401.jpg"/>
          <p:cNvPicPr>
            <a:picLocks noChangeAspect="1"/>
          </p:cNvPicPr>
          <p:nvPr/>
        </p:nvPicPr>
        <p:blipFill>
          <a:blip r:embed="rId4" cstate="print"/>
          <a:stretch>
            <a:fillRect/>
          </a:stretch>
        </p:blipFill>
        <p:spPr>
          <a:xfrm>
            <a:off x="228600" y="17526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Photo Mar 10, 11 24 05 AM.jpg"/>
          <p:cNvPicPr>
            <a:picLocks/>
          </p:cNvPicPr>
          <p:nvPr/>
        </p:nvPicPr>
        <p:blipFill>
          <a:blip r:embed="rId5" cstate="print"/>
          <a:srcRect l="19259" t="24444" r="9630" b="27778"/>
          <a:stretch>
            <a:fillRect/>
          </a:stretch>
        </p:blipFill>
        <p:spPr>
          <a:xfrm>
            <a:off x="3200400" y="17526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descr="2016-04-26 13.17.57.jpg"/>
          <p:cNvPicPr>
            <a:picLocks/>
          </p:cNvPicPr>
          <p:nvPr/>
        </p:nvPicPr>
        <p:blipFill>
          <a:blip r:embed="rId6" cstate="print"/>
          <a:srcRect r="48519" b="53333"/>
          <a:stretch>
            <a:fillRect/>
          </a:stretch>
        </p:blipFill>
        <p:spPr>
          <a:xfrm>
            <a:off x="6172200" y="17526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descr="Photo Jul 06, 1 03 39 PM.jpg"/>
          <p:cNvPicPr>
            <a:picLocks noChangeAspect="1"/>
          </p:cNvPicPr>
          <p:nvPr/>
        </p:nvPicPr>
        <p:blipFill>
          <a:blip r:embed="rId7" cstate="print"/>
          <a:stretch>
            <a:fillRect/>
          </a:stretch>
        </p:blipFill>
        <p:spPr>
          <a:xfrm>
            <a:off x="228600" y="43434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descr="MobileAL.jpg"/>
          <p:cNvPicPr>
            <a:picLocks noChangeAspect="1"/>
          </p:cNvPicPr>
          <p:nvPr/>
        </p:nvPicPr>
        <p:blipFill>
          <a:blip r:embed="rId8" cstate="print"/>
          <a:stretch>
            <a:fillRect/>
          </a:stretch>
        </p:blipFill>
        <p:spPr>
          <a:xfrm>
            <a:off x="3200400" y="43434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descr="2_GreatBlueHeronRinus.jpg"/>
          <p:cNvPicPr>
            <a:picLocks noChangeAspect="1"/>
          </p:cNvPicPr>
          <p:nvPr/>
        </p:nvPicPr>
        <p:blipFill>
          <a:blip r:embed="rId9" cstate="print">
            <a:lum bright="10000" contrast="30000"/>
          </a:blip>
          <a:stretch>
            <a:fillRect/>
          </a:stretch>
        </p:blipFill>
        <p:spPr>
          <a:xfrm>
            <a:off x="6172200" y="43434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Rounded Rectangle 38"/>
          <p:cNvSpPr/>
          <p:nvPr/>
        </p:nvSpPr>
        <p:spPr>
          <a:xfrm>
            <a:off x="3418195" y="3244334"/>
            <a:ext cx="1915805"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 </a:t>
            </a:r>
          </a:p>
        </p:txBody>
      </p:sp>
      <p:sp>
        <p:nvSpPr>
          <p:cNvPr id="40" name="Rounded Rectangle 39"/>
          <p:cNvSpPr/>
          <p:nvPr/>
        </p:nvSpPr>
        <p:spPr>
          <a:xfrm>
            <a:off x="6400800" y="3242846"/>
            <a:ext cx="1905000"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 </a:t>
            </a:r>
          </a:p>
        </p:txBody>
      </p:sp>
      <p:sp>
        <p:nvSpPr>
          <p:cNvPr id="42" name="Rounded Rectangle 41"/>
          <p:cNvSpPr/>
          <p:nvPr/>
        </p:nvSpPr>
        <p:spPr>
          <a:xfrm>
            <a:off x="457201" y="5833646"/>
            <a:ext cx="1828799"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 </a:t>
            </a:r>
          </a:p>
        </p:txBody>
      </p:sp>
      <p:sp>
        <p:nvSpPr>
          <p:cNvPr id="43" name="Rounded Rectangle 42"/>
          <p:cNvSpPr/>
          <p:nvPr/>
        </p:nvSpPr>
        <p:spPr>
          <a:xfrm>
            <a:off x="3429000" y="5833646"/>
            <a:ext cx="1905000"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a:t>
            </a:r>
          </a:p>
        </p:txBody>
      </p:sp>
      <p:sp>
        <p:nvSpPr>
          <p:cNvPr id="44" name="Rounded Rectangle 43"/>
          <p:cNvSpPr/>
          <p:nvPr/>
        </p:nvSpPr>
        <p:spPr>
          <a:xfrm>
            <a:off x="6400801" y="5833646"/>
            <a:ext cx="1904999"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a:t>
            </a:r>
          </a:p>
        </p:txBody>
      </p:sp>
      <p:sp>
        <p:nvSpPr>
          <p:cNvPr id="37" name="Rounded Rectangle 36"/>
          <p:cNvSpPr/>
          <p:nvPr/>
        </p:nvSpPr>
        <p:spPr>
          <a:xfrm>
            <a:off x="9372600" y="3242846"/>
            <a:ext cx="1905000"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 </a:t>
            </a:r>
          </a:p>
        </p:txBody>
      </p:sp>
      <p:sp>
        <p:nvSpPr>
          <p:cNvPr id="46" name="Rounded Rectangle 45"/>
          <p:cNvSpPr/>
          <p:nvPr/>
        </p:nvSpPr>
        <p:spPr>
          <a:xfrm>
            <a:off x="457200" y="3242846"/>
            <a:ext cx="1905000" cy="374571"/>
          </a:xfrm>
          <a:prstGeom prst="roundRect">
            <a:avLst/>
          </a:prstGeom>
          <a:solidFill>
            <a:schemeClr val="tx1">
              <a:alpha val="35000"/>
            </a:schemeClr>
          </a:solidFill>
          <a:effectLst>
            <a:softEdge rad="31750"/>
          </a:effectLst>
        </p:spPr>
        <p:txBody>
          <a:bodyPr wrap="square">
            <a:spAutoFit/>
          </a:bodyPr>
          <a:lstStyle/>
          <a:p>
            <a:r>
              <a:rPr lang="en-US" sz="800" dirty="0">
                <a:solidFill>
                  <a:schemeClr val="bg1"/>
                </a:solidFill>
              </a:rPr>
              <a:t>Image Credit: Mobile Bay Eco Forecasting II Team </a:t>
            </a:r>
          </a:p>
        </p:txBody>
      </p:sp>
      <p:pic>
        <p:nvPicPr>
          <p:cNvPr id="49" name="Picture 48" descr="off_bottom_oyster_culture_alabama.jpg"/>
          <p:cNvPicPr>
            <a:picLocks/>
          </p:cNvPicPr>
          <p:nvPr/>
        </p:nvPicPr>
        <p:blipFill>
          <a:blip r:embed="rId10" cstate="print"/>
          <a:srcRect l="59375" t="33333" r="12500" b="25000"/>
          <a:stretch>
            <a:fillRect/>
          </a:stretch>
        </p:blipFill>
        <p:spPr>
          <a:xfrm>
            <a:off x="9144000" y="4343400"/>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TextBox 49"/>
          <p:cNvSpPr txBox="1"/>
          <p:nvPr/>
        </p:nvSpPr>
        <p:spPr>
          <a:xfrm>
            <a:off x="9372600" y="5833646"/>
            <a:ext cx="1981200" cy="374571"/>
          </a:xfrm>
          <a:prstGeom prst="roundRect">
            <a:avLst/>
          </a:prstGeom>
          <a:solidFill>
            <a:schemeClr val="tx1">
              <a:alpha val="35000"/>
            </a:schemeClr>
          </a:solidFill>
          <a:effectLst>
            <a:softEdge rad="31750"/>
          </a:effectLst>
        </p:spPr>
        <p:txBody>
          <a:bodyPr wrap="square" rtlCol="0">
            <a:spAutoFit/>
          </a:bodyPr>
          <a:lstStyle/>
          <a:p>
            <a:r>
              <a:rPr lang="en-US" sz="800" dirty="0">
                <a:solidFill>
                  <a:schemeClr val="bg1"/>
                </a:solidFill>
              </a:rPr>
              <a:t>Image Credit: National Oceanic and Atmospheric Administration </a:t>
            </a:r>
          </a:p>
        </p:txBody>
      </p:sp>
      <p:sp>
        <p:nvSpPr>
          <p:cNvPr id="33" name="TextBox 32"/>
          <p:cNvSpPr txBox="1"/>
          <p:nvPr/>
        </p:nvSpPr>
        <p:spPr>
          <a:xfrm>
            <a:off x="990600" y="3657600"/>
            <a:ext cx="1186543" cy="369332"/>
          </a:xfrm>
          <a:prstGeom prst="rect">
            <a:avLst/>
          </a:prstGeom>
          <a:noFill/>
        </p:spPr>
        <p:txBody>
          <a:bodyPr wrap="none" rtlCol="0">
            <a:spAutoFit/>
          </a:bodyPr>
          <a:lstStyle/>
          <a:p>
            <a:r>
              <a:rPr lang="en-US" b="1" dirty="0">
                <a:solidFill>
                  <a:schemeClr val="accent6">
                    <a:lumMod val="75000"/>
                  </a:schemeClr>
                </a:solidFill>
              </a:rPr>
              <a:t>Pollution</a:t>
            </a:r>
            <a:r>
              <a:rPr lang="en-US" dirty="0">
                <a:solidFill>
                  <a:schemeClr val="accent6">
                    <a:lumMod val="75000"/>
                  </a:schemeClr>
                </a:solidFill>
              </a:rPr>
              <a:t> </a:t>
            </a:r>
          </a:p>
        </p:txBody>
      </p:sp>
      <p:sp>
        <p:nvSpPr>
          <p:cNvPr id="35" name="TextBox 34"/>
          <p:cNvSpPr txBox="1"/>
          <p:nvPr/>
        </p:nvSpPr>
        <p:spPr>
          <a:xfrm>
            <a:off x="3657600" y="3657600"/>
            <a:ext cx="1832553" cy="369332"/>
          </a:xfrm>
          <a:prstGeom prst="rect">
            <a:avLst/>
          </a:prstGeom>
          <a:noFill/>
        </p:spPr>
        <p:txBody>
          <a:bodyPr wrap="none" rtlCol="0">
            <a:spAutoFit/>
          </a:bodyPr>
          <a:lstStyle/>
          <a:p>
            <a:r>
              <a:rPr lang="en-US" b="1" dirty="0">
                <a:solidFill>
                  <a:schemeClr val="accent6">
                    <a:lumMod val="75000"/>
                  </a:schemeClr>
                </a:solidFill>
              </a:rPr>
              <a:t>Trash Dumping</a:t>
            </a:r>
          </a:p>
        </p:txBody>
      </p:sp>
      <p:sp>
        <p:nvSpPr>
          <p:cNvPr id="36" name="TextBox 35"/>
          <p:cNvSpPr txBox="1"/>
          <p:nvPr/>
        </p:nvSpPr>
        <p:spPr>
          <a:xfrm>
            <a:off x="6705600" y="3657600"/>
            <a:ext cx="1718740" cy="369332"/>
          </a:xfrm>
          <a:prstGeom prst="rect">
            <a:avLst/>
          </a:prstGeom>
          <a:noFill/>
        </p:spPr>
        <p:txBody>
          <a:bodyPr wrap="none" rtlCol="0">
            <a:spAutoFit/>
          </a:bodyPr>
          <a:lstStyle/>
          <a:p>
            <a:r>
              <a:rPr lang="en-US" b="1" dirty="0">
                <a:solidFill>
                  <a:schemeClr val="accent6">
                    <a:lumMod val="75000"/>
                  </a:schemeClr>
                </a:solidFill>
              </a:rPr>
              <a:t>Water Quality</a:t>
            </a:r>
          </a:p>
        </p:txBody>
      </p:sp>
      <p:sp>
        <p:nvSpPr>
          <p:cNvPr id="38" name="TextBox 37"/>
          <p:cNvSpPr txBox="1"/>
          <p:nvPr/>
        </p:nvSpPr>
        <p:spPr>
          <a:xfrm>
            <a:off x="9829800" y="3657600"/>
            <a:ext cx="1447800" cy="369332"/>
          </a:xfrm>
          <a:prstGeom prst="rect">
            <a:avLst/>
          </a:prstGeom>
          <a:noFill/>
        </p:spPr>
        <p:txBody>
          <a:bodyPr wrap="square" rtlCol="0">
            <a:spAutoFit/>
          </a:bodyPr>
          <a:lstStyle/>
          <a:p>
            <a:pPr algn="ctr"/>
            <a:r>
              <a:rPr lang="en-US" b="1" dirty="0">
                <a:solidFill>
                  <a:schemeClr val="accent6">
                    <a:lumMod val="75000"/>
                  </a:schemeClr>
                </a:solidFill>
              </a:rPr>
              <a:t>Turbidity</a:t>
            </a:r>
            <a:r>
              <a:rPr lang="en-US" b="1" dirty="0"/>
              <a:t> </a:t>
            </a:r>
          </a:p>
        </p:txBody>
      </p:sp>
      <p:sp>
        <p:nvSpPr>
          <p:cNvPr id="47" name="TextBox 46"/>
          <p:cNvSpPr txBox="1"/>
          <p:nvPr/>
        </p:nvSpPr>
        <p:spPr>
          <a:xfrm>
            <a:off x="685800" y="6248400"/>
            <a:ext cx="1752600" cy="369332"/>
          </a:xfrm>
          <a:prstGeom prst="rect">
            <a:avLst/>
          </a:prstGeom>
          <a:noFill/>
        </p:spPr>
        <p:txBody>
          <a:bodyPr wrap="square" rtlCol="0">
            <a:spAutoFit/>
          </a:bodyPr>
          <a:lstStyle/>
          <a:p>
            <a:pPr algn="ctr"/>
            <a:r>
              <a:rPr lang="en-US" b="1" dirty="0">
                <a:solidFill>
                  <a:schemeClr val="accent6">
                    <a:lumMod val="75000"/>
                  </a:schemeClr>
                </a:solidFill>
              </a:rPr>
              <a:t>Marsh Extent</a:t>
            </a:r>
          </a:p>
        </p:txBody>
      </p:sp>
      <p:sp>
        <p:nvSpPr>
          <p:cNvPr id="48" name="TextBox 47"/>
          <p:cNvSpPr txBox="1"/>
          <p:nvPr/>
        </p:nvSpPr>
        <p:spPr>
          <a:xfrm>
            <a:off x="3657600" y="6248400"/>
            <a:ext cx="1752600" cy="369332"/>
          </a:xfrm>
          <a:prstGeom prst="rect">
            <a:avLst/>
          </a:prstGeom>
          <a:noFill/>
        </p:spPr>
        <p:txBody>
          <a:bodyPr wrap="square" rtlCol="0">
            <a:spAutoFit/>
          </a:bodyPr>
          <a:lstStyle/>
          <a:p>
            <a:pPr algn="ctr"/>
            <a:r>
              <a:rPr lang="en-US" b="1" dirty="0">
                <a:solidFill>
                  <a:schemeClr val="accent6">
                    <a:lumMod val="75000"/>
                  </a:schemeClr>
                </a:solidFill>
              </a:rPr>
              <a:t>Urbanization</a:t>
            </a:r>
          </a:p>
        </p:txBody>
      </p:sp>
      <p:sp>
        <p:nvSpPr>
          <p:cNvPr id="51" name="TextBox 50"/>
          <p:cNvSpPr txBox="1"/>
          <p:nvPr/>
        </p:nvSpPr>
        <p:spPr>
          <a:xfrm>
            <a:off x="6324600" y="6248400"/>
            <a:ext cx="2438400" cy="369332"/>
          </a:xfrm>
          <a:prstGeom prst="rect">
            <a:avLst/>
          </a:prstGeom>
          <a:noFill/>
        </p:spPr>
        <p:txBody>
          <a:bodyPr wrap="square" rtlCol="0">
            <a:spAutoFit/>
          </a:bodyPr>
          <a:lstStyle/>
          <a:p>
            <a:pPr algn="ctr"/>
            <a:r>
              <a:rPr lang="en-US" b="1" dirty="0">
                <a:solidFill>
                  <a:schemeClr val="accent6">
                    <a:lumMod val="75000"/>
                  </a:schemeClr>
                </a:solidFill>
              </a:rPr>
              <a:t>Ecological Diversity</a:t>
            </a:r>
          </a:p>
        </p:txBody>
      </p:sp>
      <p:sp>
        <p:nvSpPr>
          <p:cNvPr id="52" name="TextBox 51"/>
          <p:cNvSpPr txBox="1"/>
          <p:nvPr/>
        </p:nvSpPr>
        <p:spPr>
          <a:xfrm>
            <a:off x="9372600" y="6248400"/>
            <a:ext cx="2286000" cy="369332"/>
          </a:xfrm>
          <a:prstGeom prst="rect">
            <a:avLst/>
          </a:prstGeom>
          <a:noFill/>
        </p:spPr>
        <p:txBody>
          <a:bodyPr wrap="square" rtlCol="0">
            <a:spAutoFit/>
          </a:bodyPr>
          <a:lstStyle/>
          <a:p>
            <a:pPr algn="ctr"/>
            <a:r>
              <a:rPr lang="en-US" b="1" dirty="0">
                <a:solidFill>
                  <a:schemeClr val="accent6">
                    <a:lumMod val="75000"/>
                  </a:schemeClr>
                </a:solidFill>
              </a:rPr>
              <a:t>Economic Cost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nodeType="withEffect">
                                  <p:stCondLst>
                                    <p:cond delay="30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53" presetClass="entr" presetSubtype="16" fill="hold" grpId="0" nodeType="withEffect">
                                  <p:stCondLst>
                                    <p:cond delay="30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par>
                                <p:cTn id="31" presetID="53" presetClass="entr" presetSubtype="16" fill="hold" nodeType="withEffect">
                                  <p:stCondLst>
                                    <p:cond delay="60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par>
                                <p:cTn id="39" presetID="53" presetClass="entr" presetSubtype="16" fill="hold" grpId="0" nodeType="withEffect">
                                  <p:stCondLst>
                                    <p:cond delay="60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nodeType="withEffect">
                                  <p:stCondLst>
                                    <p:cond delay="900"/>
                                  </p:stCondLst>
                                  <p:childTnLst>
                                    <p:set>
                                      <p:cBhvr>
                                        <p:cTn id="45" dur="1" fill="hold">
                                          <p:stCondLst>
                                            <p:cond delay="0"/>
                                          </p:stCondLst>
                                        </p:cTn>
                                        <p:tgtEl>
                                          <p:spTgt spid="1026"/>
                                        </p:tgtEl>
                                        <p:attrNameLst>
                                          <p:attrName>style.visibility</p:attrName>
                                        </p:attrNameLst>
                                      </p:cBhvr>
                                      <p:to>
                                        <p:strVal val="visible"/>
                                      </p:to>
                                    </p:set>
                                    <p:anim calcmode="lin" valueType="num">
                                      <p:cBhvr>
                                        <p:cTn id="46" dur="500" fill="hold"/>
                                        <p:tgtEl>
                                          <p:spTgt spid="1026"/>
                                        </p:tgtEl>
                                        <p:attrNameLst>
                                          <p:attrName>ppt_w</p:attrName>
                                        </p:attrNameLst>
                                      </p:cBhvr>
                                      <p:tavLst>
                                        <p:tav tm="0">
                                          <p:val>
                                            <p:fltVal val="0"/>
                                          </p:val>
                                        </p:tav>
                                        <p:tav tm="100000">
                                          <p:val>
                                            <p:strVal val="#ppt_w"/>
                                          </p:val>
                                        </p:tav>
                                      </p:tavLst>
                                    </p:anim>
                                    <p:anim calcmode="lin" valueType="num">
                                      <p:cBhvr>
                                        <p:cTn id="47" dur="500" fill="hold"/>
                                        <p:tgtEl>
                                          <p:spTgt spid="1026"/>
                                        </p:tgtEl>
                                        <p:attrNameLst>
                                          <p:attrName>ppt_h</p:attrName>
                                        </p:attrNameLst>
                                      </p:cBhvr>
                                      <p:tavLst>
                                        <p:tav tm="0">
                                          <p:val>
                                            <p:fltVal val="0"/>
                                          </p:val>
                                        </p:tav>
                                        <p:tav tm="100000">
                                          <p:val>
                                            <p:strVal val="#ppt_h"/>
                                          </p:val>
                                        </p:tav>
                                      </p:tavLst>
                                    </p:anim>
                                    <p:animEffect transition="in" filter="fade">
                                      <p:cBhvr>
                                        <p:cTn id="48" dur="500"/>
                                        <p:tgtEl>
                                          <p:spTgt spid="1026"/>
                                        </p:tgtEl>
                                      </p:cBhvr>
                                    </p:animEffect>
                                  </p:childTnLst>
                                </p:cTn>
                              </p:par>
                              <p:par>
                                <p:cTn id="49" presetID="22" presetClass="entr" presetSubtype="8" fill="hold" grpId="0" nodeType="withEffect">
                                  <p:stCondLst>
                                    <p:cond delay="90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par>
                                <p:cTn id="52" presetID="53" presetClass="entr" presetSubtype="16" fill="hold" grpId="0" nodeType="withEffect">
                                  <p:stCondLst>
                                    <p:cond delay="9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animEffect transition="in" filter="fade">
                                      <p:cBhvr>
                                        <p:cTn id="56" dur="500"/>
                                        <p:tgtEl>
                                          <p:spTgt spid="37"/>
                                        </p:tgtEl>
                                      </p:cBhvr>
                                    </p:animEffect>
                                  </p:childTnLst>
                                </p:cTn>
                              </p:par>
                              <p:par>
                                <p:cTn id="57" presetID="53" presetClass="entr" presetSubtype="16" fill="hold" nodeType="withEffect">
                                  <p:stCondLst>
                                    <p:cond delay="120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22" presetClass="entr" presetSubtype="8" fill="hold" grpId="0" nodeType="withEffect">
                                  <p:stCondLst>
                                    <p:cond delay="120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par>
                                <p:cTn id="65" presetID="53" presetClass="entr" presetSubtype="16" fill="hold" grpId="0" nodeType="withEffect">
                                  <p:stCondLst>
                                    <p:cond delay="120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cTn>
                              </p:par>
                              <p:par>
                                <p:cTn id="70" presetID="53" presetClass="entr" presetSubtype="16" fill="hold" nodeType="withEffect">
                                  <p:stCondLst>
                                    <p:cond delay="150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par>
                                <p:cTn id="75" presetID="22" presetClass="entr" presetSubtype="8" fill="hold" grpId="0" nodeType="withEffect">
                                  <p:stCondLst>
                                    <p:cond delay="1500"/>
                                  </p:stCondLst>
                                  <p:childTnLst>
                                    <p:set>
                                      <p:cBhvr>
                                        <p:cTn id="76" dur="1" fill="hold">
                                          <p:stCondLst>
                                            <p:cond delay="0"/>
                                          </p:stCondLst>
                                        </p:cTn>
                                        <p:tgtEl>
                                          <p:spTgt spid="48"/>
                                        </p:tgtEl>
                                        <p:attrNameLst>
                                          <p:attrName>style.visibility</p:attrName>
                                        </p:attrNameLst>
                                      </p:cBhvr>
                                      <p:to>
                                        <p:strVal val="visible"/>
                                      </p:to>
                                    </p:set>
                                    <p:animEffect transition="in" filter="wipe(left)">
                                      <p:cBhvr>
                                        <p:cTn id="77" dur="500"/>
                                        <p:tgtEl>
                                          <p:spTgt spid="48"/>
                                        </p:tgtEl>
                                      </p:cBhvr>
                                    </p:animEffect>
                                  </p:childTnLst>
                                </p:cTn>
                              </p:par>
                              <p:par>
                                <p:cTn id="78" presetID="53" presetClass="entr" presetSubtype="16" fill="hold" grpId="0" nodeType="withEffect">
                                  <p:stCondLst>
                                    <p:cond delay="1500"/>
                                  </p:stCondLst>
                                  <p:childTnLst>
                                    <p:set>
                                      <p:cBhvr>
                                        <p:cTn id="79" dur="1" fill="hold">
                                          <p:stCondLst>
                                            <p:cond delay="0"/>
                                          </p:stCondLst>
                                        </p:cTn>
                                        <p:tgtEl>
                                          <p:spTgt spid="43"/>
                                        </p:tgtEl>
                                        <p:attrNameLst>
                                          <p:attrName>style.visibility</p:attrName>
                                        </p:attrNameLst>
                                      </p:cBhvr>
                                      <p:to>
                                        <p:strVal val="visible"/>
                                      </p:to>
                                    </p:set>
                                    <p:anim calcmode="lin" valueType="num">
                                      <p:cBhvr>
                                        <p:cTn id="80" dur="500" fill="hold"/>
                                        <p:tgtEl>
                                          <p:spTgt spid="43"/>
                                        </p:tgtEl>
                                        <p:attrNameLst>
                                          <p:attrName>ppt_w</p:attrName>
                                        </p:attrNameLst>
                                      </p:cBhvr>
                                      <p:tavLst>
                                        <p:tav tm="0">
                                          <p:val>
                                            <p:fltVal val="0"/>
                                          </p:val>
                                        </p:tav>
                                        <p:tav tm="100000">
                                          <p:val>
                                            <p:strVal val="#ppt_w"/>
                                          </p:val>
                                        </p:tav>
                                      </p:tavLst>
                                    </p:anim>
                                    <p:anim calcmode="lin" valueType="num">
                                      <p:cBhvr>
                                        <p:cTn id="81" dur="500" fill="hold"/>
                                        <p:tgtEl>
                                          <p:spTgt spid="43"/>
                                        </p:tgtEl>
                                        <p:attrNameLst>
                                          <p:attrName>ppt_h</p:attrName>
                                        </p:attrNameLst>
                                      </p:cBhvr>
                                      <p:tavLst>
                                        <p:tav tm="0">
                                          <p:val>
                                            <p:fltVal val="0"/>
                                          </p:val>
                                        </p:tav>
                                        <p:tav tm="100000">
                                          <p:val>
                                            <p:strVal val="#ppt_h"/>
                                          </p:val>
                                        </p:tav>
                                      </p:tavLst>
                                    </p:anim>
                                    <p:animEffect transition="in" filter="fade">
                                      <p:cBhvr>
                                        <p:cTn id="82" dur="500"/>
                                        <p:tgtEl>
                                          <p:spTgt spid="43"/>
                                        </p:tgtEl>
                                      </p:cBhvr>
                                    </p:animEffect>
                                  </p:childTnLst>
                                </p:cTn>
                              </p:par>
                              <p:par>
                                <p:cTn id="83" presetID="53" presetClass="entr" presetSubtype="16" fill="hold" nodeType="withEffect">
                                  <p:stCondLst>
                                    <p:cond delay="1800"/>
                                  </p:stCondLst>
                                  <p:childTnLst>
                                    <p:set>
                                      <p:cBhvr>
                                        <p:cTn id="84" dur="1" fill="hold">
                                          <p:stCondLst>
                                            <p:cond delay="0"/>
                                          </p:stCondLst>
                                        </p:cTn>
                                        <p:tgtEl>
                                          <p:spTgt spid="34"/>
                                        </p:tgtEl>
                                        <p:attrNameLst>
                                          <p:attrName>style.visibility</p:attrName>
                                        </p:attrNameLst>
                                      </p:cBhvr>
                                      <p:to>
                                        <p:strVal val="visible"/>
                                      </p:to>
                                    </p:set>
                                    <p:anim calcmode="lin" valueType="num">
                                      <p:cBhvr>
                                        <p:cTn id="85" dur="500" fill="hold"/>
                                        <p:tgtEl>
                                          <p:spTgt spid="34"/>
                                        </p:tgtEl>
                                        <p:attrNameLst>
                                          <p:attrName>ppt_w</p:attrName>
                                        </p:attrNameLst>
                                      </p:cBhvr>
                                      <p:tavLst>
                                        <p:tav tm="0">
                                          <p:val>
                                            <p:fltVal val="0"/>
                                          </p:val>
                                        </p:tav>
                                        <p:tav tm="100000">
                                          <p:val>
                                            <p:strVal val="#ppt_w"/>
                                          </p:val>
                                        </p:tav>
                                      </p:tavLst>
                                    </p:anim>
                                    <p:anim calcmode="lin" valueType="num">
                                      <p:cBhvr>
                                        <p:cTn id="86" dur="500" fill="hold"/>
                                        <p:tgtEl>
                                          <p:spTgt spid="34"/>
                                        </p:tgtEl>
                                        <p:attrNameLst>
                                          <p:attrName>ppt_h</p:attrName>
                                        </p:attrNameLst>
                                      </p:cBhvr>
                                      <p:tavLst>
                                        <p:tav tm="0">
                                          <p:val>
                                            <p:fltVal val="0"/>
                                          </p:val>
                                        </p:tav>
                                        <p:tav tm="100000">
                                          <p:val>
                                            <p:strVal val="#ppt_h"/>
                                          </p:val>
                                        </p:tav>
                                      </p:tavLst>
                                    </p:anim>
                                    <p:animEffect transition="in" filter="fade">
                                      <p:cBhvr>
                                        <p:cTn id="87" dur="500"/>
                                        <p:tgtEl>
                                          <p:spTgt spid="34"/>
                                        </p:tgtEl>
                                      </p:cBhvr>
                                    </p:animEffect>
                                  </p:childTnLst>
                                </p:cTn>
                              </p:par>
                              <p:par>
                                <p:cTn id="88" presetID="22" presetClass="entr" presetSubtype="8" fill="hold" grpId="0" nodeType="withEffect">
                                  <p:stCondLst>
                                    <p:cond delay="1800"/>
                                  </p:stCondLst>
                                  <p:childTnLst>
                                    <p:set>
                                      <p:cBhvr>
                                        <p:cTn id="89" dur="1" fill="hold">
                                          <p:stCondLst>
                                            <p:cond delay="0"/>
                                          </p:stCondLst>
                                        </p:cTn>
                                        <p:tgtEl>
                                          <p:spTgt spid="51"/>
                                        </p:tgtEl>
                                        <p:attrNameLst>
                                          <p:attrName>style.visibility</p:attrName>
                                        </p:attrNameLst>
                                      </p:cBhvr>
                                      <p:to>
                                        <p:strVal val="visible"/>
                                      </p:to>
                                    </p:set>
                                    <p:animEffect transition="in" filter="wipe(left)">
                                      <p:cBhvr>
                                        <p:cTn id="90" dur="500"/>
                                        <p:tgtEl>
                                          <p:spTgt spid="51"/>
                                        </p:tgtEl>
                                      </p:cBhvr>
                                    </p:animEffect>
                                  </p:childTnLst>
                                </p:cTn>
                              </p:par>
                              <p:par>
                                <p:cTn id="91" presetID="53" presetClass="entr" presetSubtype="16" fill="hold" grpId="0" nodeType="withEffect">
                                  <p:stCondLst>
                                    <p:cond delay="1800"/>
                                  </p:stCondLst>
                                  <p:childTnLst>
                                    <p:set>
                                      <p:cBhvr>
                                        <p:cTn id="92" dur="1" fill="hold">
                                          <p:stCondLst>
                                            <p:cond delay="0"/>
                                          </p:stCondLst>
                                        </p:cTn>
                                        <p:tgtEl>
                                          <p:spTgt spid="44"/>
                                        </p:tgtEl>
                                        <p:attrNameLst>
                                          <p:attrName>style.visibility</p:attrName>
                                        </p:attrNameLst>
                                      </p:cBhvr>
                                      <p:to>
                                        <p:strVal val="visible"/>
                                      </p:to>
                                    </p:set>
                                    <p:anim calcmode="lin" valueType="num">
                                      <p:cBhvr>
                                        <p:cTn id="93" dur="500" fill="hold"/>
                                        <p:tgtEl>
                                          <p:spTgt spid="44"/>
                                        </p:tgtEl>
                                        <p:attrNameLst>
                                          <p:attrName>ppt_w</p:attrName>
                                        </p:attrNameLst>
                                      </p:cBhvr>
                                      <p:tavLst>
                                        <p:tav tm="0">
                                          <p:val>
                                            <p:fltVal val="0"/>
                                          </p:val>
                                        </p:tav>
                                        <p:tav tm="100000">
                                          <p:val>
                                            <p:strVal val="#ppt_w"/>
                                          </p:val>
                                        </p:tav>
                                      </p:tavLst>
                                    </p:anim>
                                    <p:anim calcmode="lin" valueType="num">
                                      <p:cBhvr>
                                        <p:cTn id="94" dur="500" fill="hold"/>
                                        <p:tgtEl>
                                          <p:spTgt spid="44"/>
                                        </p:tgtEl>
                                        <p:attrNameLst>
                                          <p:attrName>ppt_h</p:attrName>
                                        </p:attrNameLst>
                                      </p:cBhvr>
                                      <p:tavLst>
                                        <p:tav tm="0">
                                          <p:val>
                                            <p:fltVal val="0"/>
                                          </p:val>
                                        </p:tav>
                                        <p:tav tm="100000">
                                          <p:val>
                                            <p:strVal val="#ppt_h"/>
                                          </p:val>
                                        </p:tav>
                                      </p:tavLst>
                                    </p:anim>
                                    <p:animEffect transition="in" filter="fade">
                                      <p:cBhvr>
                                        <p:cTn id="95" dur="500"/>
                                        <p:tgtEl>
                                          <p:spTgt spid="44"/>
                                        </p:tgtEl>
                                      </p:cBhvr>
                                    </p:animEffect>
                                  </p:childTnLst>
                                </p:cTn>
                              </p:par>
                              <p:par>
                                <p:cTn id="96" presetID="53" presetClass="entr" presetSubtype="16" fill="hold" nodeType="withEffect">
                                  <p:stCondLst>
                                    <p:cond delay="21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500" fill="hold"/>
                                        <p:tgtEl>
                                          <p:spTgt spid="49"/>
                                        </p:tgtEl>
                                        <p:attrNameLst>
                                          <p:attrName>ppt_w</p:attrName>
                                        </p:attrNameLst>
                                      </p:cBhvr>
                                      <p:tavLst>
                                        <p:tav tm="0">
                                          <p:val>
                                            <p:fltVal val="0"/>
                                          </p:val>
                                        </p:tav>
                                        <p:tav tm="100000">
                                          <p:val>
                                            <p:strVal val="#ppt_w"/>
                                          </p:val>
                                        </p:tav>
                                      </p:tavLst>
                                    </p:anim>
                                    <p:anim calcmode="lin" valueType="num">
                                      <p:cBhvr>
                                        <p:cTn id="99" dur="500" fill="hold"/>
                                        <p:tgtEl>
                                          <p:spTgt spid="49"/>
                                        </p:tgtEl>
                                        <p:attrNameLst>
                                          <p:attrName>ppt_h</p:attrName>
                                        </p:attrNameLst>
                                      </p:cBhvr>
                                      <p:tavLst>
                                        <p:tav tm="0">
                                          <p:val>
                                            <p:fltVal val="0"/>
                                          </p:val>
                                        </p:tav>
                                        <p:tav tm="100000">
                                          <p:val>
                                            <p:strVal val="#ppt_h"/>
                                          </p:val>
                                        </p:tav>
                                      </p:tavLst>
                                    </p:anim>
                                    <p:animEffect transition="in" filter="fade">
                                      <p:cBhvr>
                                        <p:cTn id="100" dur="500"/>
                                        <p:tgtEl>
                                          <p:spTgt spid="49"/>
                                        </p:tgtEl>
                                      </p:cBhvr>
                                    </p:animEffect>
                                  </p:childTnLst>
                                </p:cTn>
                              </p:par>
                              <p:par>
                                <p:cTn id="101" presetID="22" presetClass="entr" presetSubtype="8" fill="hold" grpId="0" nodeType="withEffect">
                                  <p:stCondLst>
                                    <p:cond delay="2100"/>
                                  </p:stCondLst>
                                  <p:childTnLst>
                                    <p:set>
                                      <p:cBhvr>
                                        <p:cTn id="102" dur="1" fill="hold">
                                          <p:stCondLst>
                                            <p:cond delay="0"/>
                                          </p:stCondLst>
                                        </p:cTn>
                                        <p:tgtEl>
                                          <p:spTgt spid="52"/>
                                        </p:tgtEl>
                                        <p:attrNameLst>
                                          <p:attrName>style.visibility</p:attrName>
                                        </p:attrNameLst>
                                      </p:cBhvr>
                                      <p:to>
                                        <p:strVal val="visible"/>
                                      </p:to>
                                    </p:set>
                                    <p:animEffect transition="in" filter="wipe(left)">
                                      <p:cBhvr>
                                        <p:cTn id="103" dur="500"/>
                                        <p:tgtEl>
                                          <p:spTgt spid="52"/>
                                        </p:tgtEl>
                                      </p:cBhvr>
                                    </p:animEffect>
                                  </p:childTnLst>
                                </p:cTn>
                              </p:par>
                              <p:par>
                                <p:cTn id="104" presetID="53" presetClass="entr" presetSubtype="16" fill="hold" grpId="0" nodeType="withEffect">
                                  <p:stCondLst>
                                    <p:cond delay="2100"/>
                                  </p:stCondLst>
                                  <p:childTnLst>
                                    <p:set>
                                      <p:cBhvr>
                                        <p:cTn id="105" dur="1" fill="hold">
                                          <p:stCondLst>
                                            <p:cond delay="0"/>
                                          </p:stCondLst>
                                        </p:cTn>
                                        <p:tgtEl>
                                          <p:spTgt spid="50"/>
                                        </p:tgtEl>
                                        <p:attrNameLst>
                                          <p:attrName>style.visibility</p:attrName>
                                        </p:attrNameLst>
                                      </p:cBhvr>
                                      <p:to>
                                        <p:strVal val="visible"/>
                                      </p:to>
                                    </p:set>
                                    <p:anim calcmode="lin" valueType="num">
                                      <p:cBhvr>
                                        <p:cTn id="106" dur="500" fill="hold"/>
                                        <p:tgtEl>
                                          <p:spTgt spid="50"/>
                                        </p:tgtEl>
                                        <p:attrNameLst>
                                          <p:attrName>ppt_w</p:attrName>
                                        </p:attrNameLst>
                                      </p:cBhvr>
                                      <p:tavLst>
                                        <p:tav tm="0">
                                          <p:val>
                                            <p:fltVal val="0"/>
                                          </p:val>
                                        </p:tav>
                                        <p:tav tm="100000">
                                          <p:val>
                                            <p:strVal val="#ppt_w"/>
                                          </p:val>
                                        </p:tav>
                                      </p:tavLst>
                                    </p:anim>
                                    <p:anim calcmode="lin" valueType="num">
                                      <p:cBhvr>
                                        <p:cTn id="107" dur="500" fill="hold"/>
                                        <p:tgtEl>
                                          <p:spTgt spid="50"/>
                                        </p:tgtEl>
                                        <p:attrNameLst>
                                          <p:attrName>ppt_h</p:attrName>
                                        </p:attrNameLst>
                                      </p:cBhvr>
                                      <p:tavLst>
                                        <p:tav tm="0">
                                          <p:val>
                                            <p:fltVal val="0"/>
                                          </p:val>
                                        </p:tav>
                                        <p:tav tm="100000">
                                          <p:val>
                                            <p:strVal val="#ppt_h"/>
                                          </p:val>
                                        </p:tav>
                                      </p:tavLst>
                                    </p:anim>
                                    <p:animEffect transition="in" filter="fade">
                                      <p:cBhvr>
                                        <p:cTn id="10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4" grpId="0" animBg="1"/>
      <p:bldP spid="37" grpId="0" animBg="1"/>
      <p:bldP spid="46" grpId="0" animBg="1"/>
      <p:bldP spid="50" grpId="0" animBg="1"/>
      <p:bldP spid="33" grpId="0"/>
      <p:bldP spid="35" grpId="0"/>
      <p:bldP spid="36" grpId="0"/>
      <p:bldP spid="38" grpId="0"/>
      <p:bldP spid="47" grpId="0"/>
      <p:bldP spid="48" grpId="0"/>
      <p:bldP spid="51"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a:xfrm>
            <a:off x="6181344" y="1877625"/>
            <a:ext cx="4791456" cy="1714662"/>
          </a:xfrm>
        </p:spPr>
        <p:txBody>
          <a:bodyPr>
            <a:normAutofit fontScale="92500" lnSpcReduction="20000"/>
          </a:bodyPr>
          <a:lstStyle/>
          <a:p>
            <a:pPr marL="342900" indent="-342900">
              <a:buClr>
                <a:schemeClr val="accent6">
                  <a:lumMod val="75000"/>
                </a:schemeClr>
              </a:buClr>
              <a:buFont typeface="Webdings" pitchFamily="18" charset="2"/>
              <a:buChar char=""/>
            </a:pPr>
            <a:r>
              <a:rPr lang="en-US" dirty="0"/>
              <a:t>The study area included Mobile and Baldwin </a:t>
            </a:r>
            <a:r>
              <a:rPr lang="en-US" dirty="0" smtClean="0"/>
              <a:t>Counties</a:t>
            </a:r>
            <a:r>
              <a:rPr lang="en-US" dirty="0"/>
              <a:t>, located in Coastal </a:t>
            </a:r>
            <a:r>
              <a:rPr lang="en-US" dirty="0" smtClean="0"/>
              <a:t>Alabama</a:t>
            </a:r>
            <a:endParaRPr lang="en-US" dirty="0"/>
          </a:p>
          <a:p>
            <a:pPr marL="342900" indent="-342900">
              <a:buClr>
                <a:schemeClr val="accent6">
                  <a:lumMod val="75000"/>
                </a:schemeClr>
              </a:buClr>
              <a:buFont typeface="Webdings" pitchFamily="18" charset="2"/>
              <a:buChar char=""/>
            </a:pPr>
            <a:r>
              <a:rPr lang="en-US" dirty="0"/>
              <a:t>Study Period: Jan 1987-May 2016</a:t>
            </a:r>
          </a:p>
          <a:p>
            <a:pPr marL="342900" indent="-342900">
              <a:buClr>
                <a:schemeClr val="accent6">
                  <a:lumMod val="75000"/>
                </a:schemeClr>
              </a:buClr>
              <a:buFont typeface="Webdings" pitchFamily="18" charset="2"/>
              <a:buChar char=""/>
            </a:pPr>
            <a:r>
              <a:rPr lang="en-US" dirty="0"/>
              <a:t>Forecast models and maps through 2030</a:t>
            </a:r>
          </a:p>
        </p:txBody>
      </p:sp>
      <p:sp>
        <p:nvSpPr>
          <p:cNvPr id="20" name="TextBox 19"/>
          <p:cNvSpPr txBox="1"/>
          <p:nvPr/>
        </p:nvSpPr>
        <p:spPr>
          <a:xfrm>
            <a:off x="3249386" y="473529"/>
            <a:ext cx="5936240" cy="707886"/>
          </a:xfrm>
          <a:prstGeom prst="rect">
            <a:avLst/>
          </a:prstGeom>
          <a:noFill/>
        </p:spPr>
        <p:txBody>
          <a:bodyPr wrap="none" rtlCol="0">
            <a:spAutoFit/>
          </a:bodyPr>
          <a:lstStyle/>
          <a:p>
            <a:r>
              <a:rPr lang="en-US" sz="4000" dirty="0">
                <a:solidFill>
                  <a:schemeClr val="bg1"/>
                </a:solidFill>
              </a:rPr>
              <a:t>Study Area and Period </a:t>
            </a:r>
          </a:p>
        </p:txBody>
      </p:sp>
      <p:pic>
        <p:nvPicPr>
          <p:cNvPr id="11" name="Picture 6"/>
          <p:cNvPicPr>
            <a:picLocks noChangeAspect="1" noChangeArrowheads="1"/>
          </p:cNvPicPr>
          <p:nvPr/>
        </p:nvPicPr>
        <p:blipFill>
          <a:blip r:embed="rId3" cstate="print"/>
          <a:srcRect l="6329"/>
          <a:stretch>
            <a:fillRect/>
          </a:stretch>
        </p:blipFill>
        <p:spPr bwMode="auto">
          <a:xfrm>
            <a:off x="152400" y="1447800"/>
            <a:ext cx="5791200" cy="5029200"/>
          </a:xfrm>
          <a:prstGeom prst="roundRect">
            <a:avLst>
              <a:gd name="adj" fmla="val 559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9"/>
          <p:cNvPicPr>
            <a:picLocks noChangeAspect="1" noChangeArrowheads="1"/>
          </p:cNvPicPr>
          <p:nvPr/>
        </p:nvPicPr>
        <p:blipFill>
          <a:blip r:embed="rId4" cstate="print"/>
          <a:srcRect/>
          <a:stretch>
            <a:fillRect/>
          </a:stretch>
        </p:blipFill>
        <p:spPr bwMode="auto">
          <a:xfrm>
            <a:off x="-175321" y="1638855"/>
            <a:ext cx="3325806" cy="1601107"/>
          </a:xfrm>
          <a:prstGeom prst="rect">
            <a:avLst/>
          </a:prstGeom>
          <a:noFill/>
          <a:ln w="9525">
            <a:noFill/>
            <a:miter lim="800000"/>
            <a:headEnd/>
            <a:tailEnd/>
          </a:ln>
          <a:effectLst/>
        </p:spPr>
      </p:pic>
      <p:pic>
        <p:nvPicPr>
          <p:cNvPr id="13" name="Picture 7"/>
          <p:cNvPicPr>
            <a:picLocks noChangeAspect="1" noChangeArrowheads="1"/>
          </p:cNvPicPr>
          <p:nvPr/>
        </p:nvPicPr>
        <p:blipFill>
          <a:blip r:embed="rId5" cstate="print"/>
          <a:srcRect/>
          <a:stretch>
            <a:fillRect/>
          </a:stretch>
        </p:blipFill>
        <p:spPr bwMode="auto">
          <a:xfrm>
            <a:off x="1977160" y="2609471"/>
            <a:ext cx="1223240" cy="2343529"/>
          </a:xfrm>
          <a:prstGeom prst="rect">
            <a:avLst/>
          </a:prstGeom>
          <a:noFill/>
          <a:ln w="9525">
            <a:noFill/>
            <a:miter lim="800000"/>
            <a:headEnd/>
            <a:tailEnd/>
          </a:ln>
          <a:effectLst/>
        </p:spPr>
      </p:pic>
      <p:pic>
        <p:nvPicPr>
          <p:cNvPr id="14" name="Picture 10"/>
          <p:cNvPicPr>
            <a:picLocks noChangeAspect="1" noChangeArrowheads="1"/>
          </p:cNvPicPr>
          <p:nvPr/>
        </p:nvPicPr>
        <p:blipFill>
          <a:blip r:embed="rId6" cstate="print"/>
          <a:srcRect/>
          <a:stretch>
            <a:fillRect/>
          </a:stretch>
        </p:blipFill>
        <p:spPr bwMode="auto">
          <a:xfrm>
            <a:off x="3048000" y="5715000"/>
            <a:ext cx="2713534" cy="503453"/>
          </a:xfrm>
          <a:prstGeom prst="rect">
            <a:avLst/>
          </a:prstGeom>
          <a:noFill/>
          <a:ln w="9525">
            <a:noFill/>
            <a:miter lim="800000"/>
            <a:headEnd/>
            <a:tailEnd/>
          </a:ln>
          <a:effectLst/>
        </p:spPr>
      </p:pic>
      <p:pic>
        <p:nvPicPr>
          <p:cNvPr id="15" name="Picture 4"/>
          <p:cNvPicPr>
            <a:picLocks noChangeAspect="1" noChangeArrowheads="1"/>
          </p:cNvPicPr>
          <p:nvPr/>
        </p:nvPicPr>
        <p:blipFill>
          <a:blip r:embed="rId7" cstate="print"/>
          <a:srcRect/>
          <a:stretch>
            <a:fillRect/>
          </a:stretch>
        </p:blipFill>
        <p:spPr bwMode="auto">
          <a:xfrm>
            <a:off x="876300" y="5715000"/>
            <a:ext cx="1447800" cy="606564"/>
          </a:xfrm>
          <a:prstGeom prst="rect">
            <a:avLst/>
          </a:prstGeom>
          <a:noFill/>
          <a:ln w="9525">
            <a:noFill/>
            <a:miter lim="800000"/>
            <a:headEnd/>
            <a:tailEnd/>
          </a:ln>
          <a:effectLst/>
        </p:spPr>
      </p:pic>
      <p:sp>
        <p:nvSpPr>
          <p:cNvPr id="7" name="Text Placeholder 6"/>
          <p:cNvSpPr>
            <a:spLocks noGrp="1"/>
          </p:cNvSpPr>
          <p:nvPr>
            <p:ph type="body" sz="quarter" idx="13"/>
          </p:nvPr>
        </p:nvSpPr>
        <p:spPr>
          <a:xfrm>
            <a:off x="0" y="6507480"/>
            <a:ext cx="3124200" cy="274320"/>
          </a:xfrm>
        </p:spPr>
        <p:txBody>
          <a:bodyPr>
            <a:normAutofit fontScale="77500" lnSpcReduction="20000"/>
          </a:bodyPr>
          <a:lstStyle/>
          <a:p>
            <a:r>
              <a:rPr lang="en-US" dirty="0"/>
              <a:t>Image Source: Mobile Bay Eco Forecasting II Team </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3810000"/>
            <a:ext cx="5561095" cy="1666683"/>
          </a:xfrm>
          <a:prstGeom prst="rect">
            <a:avLst/>
          </a:prstGeom>
        </p:spPr>
      </p:pic>
      <p:sp>
        <p:nvSpPr>
          <p:cNvPr id="21" name="TextBox 20"/>
          <p:cNvSpPr txBox="1"/>
          <p:nvPr/>
        </p:nvSpPr>
        <p:spPr>
          <a:xfrm>
            <a:off x="7924800" y="3761601"/>
            <a:ext cx="1659341" cy="276999"/>
          </a:xfrm>
          <a:prstGeom prst="rect">
            <a:avLst/>
          </a:prstGeom>
          <a:noFill/>
        </p:spPr>
        <p:txBody>
          <a:bodyPr wrap="square" rtlCol="0">
            <a:spAutoFit/>
          </a:bodyPr>
          <a:lstStyle/>
          <a:p>
            <a:r>
              <a:rPr lang="en-US" sz="1000" dirty="0">
                <a:ea typeface="Bebas Neue" charset="0"/>
                <a:cs typeface="Bebas Neue" charset="0"/>
              </a:rPr>
              <a:t>MARSH</a:t>
            </a:r>
            <a:r>
              <a:rPr lang="en-US" sz="1200" dirty="0">
                <a:ea typeface="Bebas Neue" charset="0"/>
                <a:cs typeface="Bebas Neue" charset="0"/>
              </a:rPr>
              <a:t> </a:t>
            </a:r>
            <a:r>
              <a:rPr lang="en-US" sz="1000" dirty="0">
                <a:ea typeface="Bebas Neue" charset="0"/>
                <a:cs typeface="Bebas Neue" charset="0"/>
              </a:rPr>
              <a:t>HEALTH</a:t>
            </a:r>
            <a:endParaRPr lang="en-US" sz="1200" dirty="0">
              <a:ea typeface="Bebas Neue" charset="0"/>
              <a:cs typeface="Bebas Neue" charset="0"/>
            </a:endParaRPr>
          </a:p>
        </p:txBody>
      </p:sp>
      <p:sp>
        <p:nvSpPr>
          <p:cNvPr id="22" name="TextBox 21"/>
          <p:cNvSpPr txBox="1"/>
          <p:nvPr/>
        </p:nvSpPr>
        <p:spPr>
          <a:xfrm>
            <a:off x="10647844" y="3761601"/>
            <a:ext cx="1544156" cy="246221"/>
          </a:xfrm>
          <a:prstGeom prst="rect">
            <a:avLst/>
          </a:prstGeom>
          <a:noFill/>
        </p:spPr>
        <p:txBody>
          <a:bodyPr wrap="square" rtlCol="0">
            <a:spAutoFit/>
          </a:bodyPr>
          <a:lstStyle/>
          <a:p>
            <a:r>
              <a:rPr lang="en-US" sz="1000" dirty="0">
                <a:ea typeface="Bebas Neue" charset="0"/>
                <a:cs typeface="Bebas Neue" charset="0"/>
              </a:rPr>
              <a:t>FORECAST</a:t>
            </a:r>
          </a:p>
        </p:txBody>
      </p:sp>
      <p:sp>
        <p:nvSpPr>
          <p:cNvPr id="23" name="TextBox 22"/>
          <p:cNvSpPr txBox="1"/>
          <p:nvPr/>
        </p:nvSpPr>
        <p:spPr>
          <a:xfrm>
            <a:off x="7837751" y="5334000"/>
            <a:ext cx="1458649" cy="246221"/>
          </a:xfrm>
          <a:prstGeom prst="rect">
            <a:avLst/>
          </a:prstGeom>
          <a:noFill/>
        </p:spPr>
        <p:txBody>
          <a:bodyPr wrap="square" rtlCol="0">
            <a:spAutoFit/>
          </a:bodyPr>
          <a:lstStyle/>
          <a:p>
            <a:r>
              <a:rPr lang="en-US" sz="1000" dirty="0">
                <a:ea typeface="Bebas Neue" charset="0"/>
                <a:cs typeface="Bebas Neue" charset="0"/>
              </a:rPr>
              <a:t>MARSH EXTENT</a:t>
            </a:r>
          </a:p>
        </p:txBody>
      </p:sp>
      <p:sp>
        <p:nvSpPr>
          <p:cNvPr id="24" name="TextBox 23"/>
          <p:cNvSpPr txBox="1"/>
          <p:nvPr/>
        </p:nvSpPr>
        <p:spPr>
          <a:xfrm>
            <a:off x="8458590" y="5105400"/>
            <a:ext cx="2133210" cy="246221"/>
          </a:xfrm>
          <a:prstGeom prst="rect">
            <a:avLst/>
          </a:prstGeom>
          <a:noFill/>
        </p:spPr>
        <p:txBody>
          <a:bodyPr wrap="square" rtlCol="0">
            <a:spAutoFit/>
          </a:bodyPr>
          <a:lstStyle/>
          <a:p>
            <a:r>
              <a:rPr lang="en-US" sz="1000" dirty="0">
                <a:ea typeface="Bebas Neue" charset="0"/>
                <a:cs typeface="Bebas Neue" charset="0"/>
              </a:rPr>
              <a:t>URBANIZATION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800"/>
                                        <p:tgtEl>
                                          <p:spTgt spid="11"/>
                                        </p:tgtEl>
                                      </p:cBhvr>
                                    </p:animEffect>
                                  </p:childTnLst>
                                </p:cTn>
                              </p:par>
                              <p:par>
                                <p:cTn id="8" presetID="22" presetClass="entr" presetSubtype="4" fill="hold" nodeType="withEffect">
                                  <p:stCondLst>
                                    <p:cond delay="110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100"/>
                                        <p:tgtEl>
                                          <p:spTgt spid="13"/>
                                        </p:tgtEl>
                                      </p:cBhvr>
                                    </p:animEffect>
                                  </p:childTnLst>
                                </p:cTn>
                              </p:par>
                              <p:par>
                                <p:cTn id="11" presetID="10" presetClass="entr" presetSubtype="0" fill="hold" nodeType="withEffect">
                                  <p:stCondLst>
                                    <p:cond delay="11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1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500"/>
                                        <p:tgtEl>
                                          <p:spTgt spid="18">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500"/>
                                        <p:tgtEl>
                                          <p:spTgt spid="18">
                                            <p:txEl>
                                              <p:pRg st="1" end="1"/>
                                            </p:txEl>
                                          </p:spTgt>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fade">
                                      <p:cBhvr>
                                        <p:cTn id="25" dur="500"/>
                                        <p:tgtEl>
                                          <p:spTgt spid="18">
                                            <p:txEl>
                                              <p:pRg st="2" end="2"/>
                                            </p:txEl>
                                          </p:spTgt>
                                        </p:tgtEl>
                                      </p:cBhvr>
                                    </p:animEffect>
                                  </p:childTnLst>
                                </p:cTn>
                              </p:par>
                              <p:par>
                                <p:cTn id="26" presetID="6" presetClass="entr" presetSubtype="16" fill="hold" grpId="0" nodeType="withEffect">
                                  <p:stCondLst>
                                    <p:cond delay="300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par>
                                <p:cTn id="29" presetID="6" presetClass="entr" presetSubtype="16" fill="hold" grpId="0" nodeType="withEffect">
                                  <p:stCondLst>
                                    <p:cond delay="350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grpId="0" nodeType="withEffect">
                                  <p:stCondLst>
                                    <p:cond delay="400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grpId="0" nodeType="withEffect">
                                  <p:stCondLst>
                                    <p:cond delay="450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par>
                                <p:cTn id="38" presetID="6" presetClass="entr" presetSubtype="16" fill="hold" nodeType="withEffect">
                                  <p:stCondLst>
                                    <p:cond delay="260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16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
            </a:r>
            <a:br>
              <a:rPr lang="en-US" dirty="0"/>
            </a:br>
            <a:endParaRPr lang="en-US" dirty="0"/>
          </a:p>
        </p:txBody>
      </p:sp>
      <p:sp>
        <p:nvSpPr>
          <p:cNvPr id="5" name="TextBox 4"/>
          <p:cNvSpPr txBox="1"/>
          <p:nvPr/>
        </p:nvSpPr>
        <p:spPr>
          <a:xfrm>
            <a:off x="1983923" y="465366"/>
            <a:ext cx="8441735" cy="707886"/>
          </a:xfrm>
          <a:prstGeom prst="rect">
            <a:avLst/>
          </a:prstGeom>
          <a:noFill/>
        </p:spPr>
        <p:txBody>
          <a:bodyPr wrap="none" rtlCol="0">
            <a:spAutoFit/>
          </a:bodyPr>
          <a:lstStyle/>
          <a:p>
            <a:r>
              <a:rPr lang="en-US" sz="4000" dirty="0">
                <a:solidFill>
                  <a:schemeClr val="bg1"/>
                </a:solidFill>
              </a:rPr>
              <a:t>NASA Satellites and Sensors Used </a:t>
            </a:r>
          </a:p>
        </p:txBody>
      </p:sp>
      <p:pic>
        <p:nvPicPr>
          <p:cNvPr id="8" name="Picture Placeholder 7" descr="Picture1.png"/>
          <p:cNvPicPr>
            <a:picLocks noGrp="1" noChangeAspect="1"/>
          </p:cNvPicPr>
          <p:nvPr>
            <p:ph type="pic" sz="quarter" idx="12"/>
          </p:nvPr>
        </p:nvPicPr>
        <p:blipFill>
          <a:blip r:embed="rId3" cstate="print"/>
          <a:srcRect t="2191" b="2191"/>
          <a:stretch>
            <a:fillRect/>
          </a:stretch>
        </p:blipFill>
        <p:spPr>
          <a:xfrm>
            <a:off x="457200" y="1371600"/>
            <a:ext cx="2590800" cy="2392443"/>
          </a:xfrm>
        </p:spPr>
      </p:pic>
      <p:pic>
        <p:nvPicPr>
          <p:cNvPr id="9" name="Picture 8" descr="Picture2.png"/>
          <p:cNvPicPr>
            <a:picLocks noChangeAspect="1"/>
          </p:cNvPicPr>
          <p:nvPr/>
        </p:nvPicPr>
        <p:blipFill>
          <a:blip r:embed="rId4" cstate="print"/>
          <a:stretch>
            <a:fillRect/>
          </a:stretch>
        </p:blipFill>
        <p:spPr>
          <a:xfrm>
            <a:off x="7383643" y="2184655"/>
            <a:ext cx="4262007" cy="1752600"/>
          </a:xfrm>
          <a:prstGeom prst="rect">
            <a:avLst/>
          </a:prstGeom>
        </p:spPr>
      </p:pic>
      <p:pic>
        <p:nvPicPr>
          <p:cNvPr id="10" name="Picture 9" descr="Picture3.png"/>
          <p:cNvPicPr>
            <a:picLocks noChangeAspect="1"/>
          </p:cNvPicPr>
          <p:nvPr/>
        </p:nvPicPr>
        <p:blipFill>
          <a:blip r:embed="rId5" cstate="print"/>
          <a:stretch>
            <a:fillRect/>
          </a:stretch>
        </p:blipFill>
        <p:spPr>
          <a:xfrm>
            <a:off x="4386072" y="1424750"/>
            <a:ext cx="1981199" cy="1622340"/>
          </a:xfrm>
          <a:prstGeom prst="rect">
            <a:avLst/>
          </a:prstGeom>
        </p:spPr>
      </p:pic>
      <p:sp>
        <p:nvSpPr>
          <p:cNvPr id="11" name="Rectangle 10"/>
          <p:cNvSpPr/>
          <p:nvPr/>
        </p:nvSpPr>
        <p:spPr>
          <a:xfrm>
            <a:off x="850036" y="3652123"/>
            <a:ext cx="1773242" cy="369332"/>
          </a:xfrm>
          <a:prstGeom prst="rect">
            <a:avLst/>
          </a:prstGeom>
        </p:spPr>
        <p:txBody>
          <a:bodyPr wrap="none">
            <a:spAutoFit/>
          </a:bodyPr>
          <a:lstStyle/>
          <a:p>
            <a:pPr marL="347663" indent="-347663">
              <a:buClr>
                <a:srgbClr val="2E8652"/>
              </a:buClr>
              <a:buNone/>
            </a:pPr>
            <a:r>
              <a:rPr lang="en-US" b="1" dirty="0">
                <a:solidFill>
                  <a:schemeClr val="tx1">
                    <a:lumMod val="50000"/>
                    <a:lumOff val="50000"/>
                  </a:schemeClr>
                </a:solidFill>
              </a:rPr>
              <a:t>Landsat </a:t>
            </a:r>
            <a:r>
              <a:rPr lang="en-US" b="1" dirty="0" smtClean="0">
                <a:solidFill>
                  <a:schemeClr val="tx1">
                    <a:lumMod val="50000"/>
                    <a:lumOff val="50000"/>
                  </a:schemeClr>
                </a:solidFill>
              </a:rPr>
              <a:t>5 - TM</a:t>
            </a:r>
            <a:endParaRPr lang="en-US" b="1" dirty="0">
              <a:solidFill>
                <a:schemeClr val="accent6">
                  <a:lumMod val="75000"/>
                </a:schemeClr>
              </a:solidFill>
            </a:endParaRPr>
          </a:p>
        </p:txBody>
      </p:sp>
      <p:pic>
        <p:nvPicPr>
          <p:cNvPr id="12" name="Picture 11" descr="Picture4.png"/>
          <p:cNvPicPr>
            <a:picLocks noChangeAspect="1"/>
          </p:cNvPicPr>
          <p:nvPr/>
        </p:nvPicPr>
        <p:blipFill>
          <a:blip r:embed="rId6" cstate="print"/>
          <a:stretch>
            <a:fillRect/>
          </a:stretch>
        </p:blipFill>
        <p:spPr>
          <a:xfrm>
            <a:off x="1333500" y="4648200"/>
            <a:ext cx="2132576" cy="1612084"/>
          </a:xfrm>
          <a:prstGeom prst="rect">
            <a:avLst/>
          </a:prstGeom>
        </p:spPr>
      </p:pic>
      <p:pic>
        <p:nvPicPr>
          <p:cNvPr id="13" name="Picture 12" descr="Picture5.png"/>
          <p:cNvPicPr>
            <a:picLocks noChangeAspect="1"/>
          </p:cNvPicPr>
          <p:nvPr/>
        </p:nvPicPr>
        <p:blipFill>
          <a:blip r:embed="rId7" cstate="print"/>
          <a:stretch>
            <a:fillRect/>
          </a:stretch>
        </p:blipFill>
        <p:spPr>
          <a:xfrm>
            <a:off x="8852266" y="5098295"/>
            <a:ext cx="2621144" cy="1381627"/>
          </a:xfrm>
          <a:prstGeom prst="rect">
            <a:avLst/>
          </a:prstGeom>
        </p:spPr>
      </p:pic>
      <p:sp>
        <p:nvSpPr>
          <p:cNvPr id="14" name="Rectangle 13"/>
          <p:cNvSpPr/>
          <p:nvPr/>
        </p:nvSpPr>
        <p:spPr>
          <a:xfrm>
            <a:off x="2055613" y="5972090"/>
            <a:ext cx="1842171" cy="369332"/>
          </a:xfrm>
          <a:prstGeom prst="rect">
            <a:avLst/>
          </a:prstGeom>
        </p:spPr>
        <p:txBody>
          <a:bodyPr wrap="none">
            <a:spAutoFit/>
          </a:bodyPr>
          <a:lstStyle/>
          <a:p>
            <a:pPr marL="347663" indent="-347663">
              <a:buClr>
                <a:srgbClr val="2E8652"/>
              </a:buClr>
              <a:buNone/>
            </a:pPr>
            <a:r>
              <a:rPr lang="en-US" b="1" dirty="0" smtClean="0">
                <a:solidFill>
                  <a:schemeClr val="tx1">
                    <a:lumMod val="50000"/>
                    <a:lumOff val="50000"/>
                  </a:schemeClr>
                </a:solidFill>
              </a:rPr>
              <a:t>AQUA</a:t>
            </a:r>
            <a:r>
              <a:rPr lang="en-US" b="1" dirty="0">
                <a:solidFill>
                  <a:schemeClr val="tx1">
                    <a:lumMod val="50000"/>
                    <a:lumOff val="50000"/>
                  </a:schemeClr>
                </a:solidFill>
              </a:rPr>
              <a:t> </a:t>
            </a:r>
            <a:r>
              <a:rPr lang="en-US" b="1" dirty="0" smtClean="0">
                <a:solidFill>
                  <a:schemeClr val="tx1">
                    <a:lumMod val="50000"/>
                    <a:lumOff val="50000"/>
                  </a:schemeClr>
                </a:solidFill>
              </a:rPr>
              <a:t>- </a:t>
            </a:r>
            <a:r>
              <a:rPr lang="en-US" b="1" dirty="0">
                <a:solidFill>
                  <a:schemeClr val="tx1">
                    <a:lumMod val="50000"/>
                    <a:lumOff val="50000"/>
                  </a:schemeClr>
                </a:solidFill>
              </a:rPr>
              <a:t>MODIS</a:t>
            </a:r>
          </a:p>
        </p:txBody>
      </p:sp>
      <p:sp>
        <p:nvSpPr>
          <p:cNvPr id="16" name="TextBox 15"/>
          <p:cNvSpPr txBox="1"/>
          <p:nvPr/>
        </p:nvSpPr>
        <p:spPr>
          <a:xfrm>
            <a:off x="6840" y="6486118"/>
            <a:ext cx="1181734" cy="215444"/>
          </a:xfrm>
          <a:prstGeom prst="rect">
            <a:avLst/>
          </a:prstGeom>
          <a:noFill/>
        </p:spPr>
        <p:txBody>
          <a:bodyPr wrap="none" rtlCol="0">
            <a:spAutoFit/>
          </a:bodyPr>
          <a:lstStyle/>
          <a:p>
            <a:r>
              <a:rPr lang="en-US" sz="800" dirty="0"/>
              <a:t>Image Credit: NASA</a:t>
            </a:r>
          </a:p>
        </p:txBody>
      </p:sp>
      <p:sp>
        <p:nvSpPr>
          <p:cNvPr id="3" name="TextBox 2"/>
          <p:cNvSpPr txBox="1"/>
          <p:nvPr/>
        </p:nvSpPr>
        <p:spPr>
          <a:xfrm>
            <a:off x="7383643" y="5906869"/>
            <a:ext cx="2034386" cy="646331"/>
          </a:xfrm>
          <a:prstGeom prst="rect">
            <a:avLst/>
          </a:prstGeom>
          <a:noFill/>
        </p:spPr>
        <p:txBody>
          <a:bodyPr wrap="square" rtlCol="0">
            <a:spAutoFit/>
          </a:bodyPr>
          <a:lstStyle/>
          <a:p>
            <a:r>
              <a:rPr lang="en-US" b="1" dirty="0" smtClean="0">
                <a:solidFill>
                  <a:schemeClr val="tx1">
                    <a:lumMod val="50000"/>
                    <a:lumOff val="50000"/>
                  </a:schemeClr>
                </a:solidFill>
              </a:rPr>
              <a:t>TERRA - MODIS</a:t>
            </a:r>
            <a:endParaRPr lang="en-US" b="1" dirty="0">
              <a:solidFill>
                <a:schemeClr val="tx1">
                  <a:lumMod val="50000"/>
                  <a:lumOff val="50000"/>
                </a:schemeClr>
              </a:solidFill>
            </a:endParaRPr>
          </a:p>
          <a:p>
            <a:endParaRPr lang="en-US" dirty="0"/>
          </a:p>
        </p:txBody>
      </p:sp>
      <p:sp>
        <p:nvSpPr>
          <p:cNvPr id="6" name="TextBox 5"/>
          <p:cNvSpPr txBox="1"/>
          <p:nvPr/>
        </p:nvSpPr>
        <p:spPr>
          <a:xfrm>
            <a:off x="4536959" y="3098125"/>
            <a:ext cx="2557272" cy="369332"/>
          </a:xfrm>
          <a:prstGeom prst="rect">
            <a:avLst/>
          </a:prstGeom>
          <a:noFill/>
        </p:spPr>
        <p:txBody>
          <a:bodyPr wrap="square" rtlCol="0">
            <a:spAutoFit/>
          </a:bodyPr>
          <a:lstStyle/>
          <a:p>
            <a:r>
              <a:rPr lang="en-US" b="1" dirty="0" smtClean="0">
                <a:solidFill>
                  <a:schemeClr val="tx1">
                    <a:lumMod val="50000"/>
                    <a:lumOff val="50000"/>
                  </a:schemeClr>
                </a:solidFill>
              </a:rPr>
              <a:t>Landsat 7 – ETM+</a:t>
            </a:r>
            <a:endParaRPr lang="en-US" b="1" dirty="0">
              <a:solidFill>
                <a:schemeClr val="tx1">
                  <a:lumMod val="50000"/>
                  <a:lumOff val="50000"/>
                </a:schemeClr>
              </a:solidFill>
            </a:endParaRPr>
          </a:p>
        </p:txBody>
      </p:sp>
      <p:sp>
        <p:nvSpPr>
          <p:cNvPr id="7" name="TextBox 6"/>
          <p:cNvSpPr txBox="1"/>
          <p:nvPr/>
        </p:nvSpPr>
        <p:spPr>
          <a:xfrm>
            <a:off x="8563367" y="3282791"/>
            <a:ext cx="2411785" cy="369332"/>
          </a:xfrm>
          <a:prstGeom prst="rect">
            <a:avLst/>
          </a:prstGeom>
          <a:noFill/>
        </p:spPr>
        <p:txBody>
          <a:bodyPr wrap="square" rtlCol="0">
            <a:spAutoFit/>
          </a:bodyPr>
          <a:lstStyle/>
          <a:p>
            <a:r>
              <a:rPr lang="en-US" b="1" dirty="0" smtClean="0">
                <a:solidFill>
                  <a:schemeClr val="tx1">
                    <a:lumMod val="50000"/>
                    <a:lumOff val="50000"/>
                  </a:schemeClr>
                </a:solidFill>
              </a:rPr>
              <a:t>Landsat 8 - OLI</a:t>
            </a:r>
            <a:endParaRPr lang="en-US" b="1"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42" presetClass="path" presetSubtype="0" accel="50000" decel="50000" fill="hold" nodeType="withEffect">
                                  <p:stCondLst>
                                    <p:cond delay="0"/>
                                  </p:stCondLst>
                                  <p:childTnLst>
                                    <p:animMotion origin="layout" path="M 0.32227 0.2574 L 2.77556E-17 4.44444E-6 " pathEditMode="relative" rAng="0" ptsTypes="AA">
                                      <p:cBhvr>
                                        <p:cTn id="9" dur="2000" fill="hold"/>
                                        <p:tgtEl>
                                          <p:spTgt spid="8"/>
                                        </p:tgtEl>
                                        <p:attrNameLst>
                                          <p:attrName>ppt_x</p:attrName>
                                          <p:attrName>ppt_y</p:attrName>
                                        </p:attrNameLst>
                                      </p:cBhvr>
                                      <p:rCtr x="-16120" y="-12870"/>
                                    </p:animMotion>
                                  </p:childTnLst>
                                </p:cTn>
                              </p:par>
                              <p:par>
                                <p:cTn id="10" presetID="10" presetClass="entr" presetSubtype="0" fill="hold" grpId="0" nodeType="withEffect">
                                  <p:stCondLst>
                                    <p:cond delay="1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42" presetClass="path" presetSubtype="0" accel="50000" decel="50000" fill="hold" nodeType="withEffect">
                                  <p:stCondLst>
                                    <p:cond delay="1000"/>
                                  </p:stCondLst>
                                  <p:childTnLst>
                                    <p:animMotion origin="layout" path="M -0.31498 0.20393 L -0.31159 -0.11297 " pathEditMode="relative" rAng="0" ptsTypes="AA">
                                      <p:cBhvr>
                                        <p:cTn id="17" dur="2000" fill="hold"/>
                                        <p:tgtEl>
                                          <p:spTgt spid="9"/>
                                        </p:tgtEl>
                                        <p:attrNameLst>
                                          <p:attrName>ppt_x</p:attrName>
                                          <p:attrName>ppt_y</p:attrName>
                                        </p:attrNameLst>
                                      </p:cBhvr>
                                      <p:rCtr x="169" y="-15856"/>
                                    </p:animMotion>
                                  </p:childTnLst>
                                </p:cTn>
                              </p:par>
                              <p:par>
                                <p:cTn id="18" presetID="10" presetClass="entr" presetSubtype="0" fill="hold" grpId="0" nodeType="withEffect">
                                  <p:stCondLst>
                                    <p:cond delay="26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42" presetClass="path" presetSubtype="0" accel="100000" fill="hold" nodeType="withEffect">
                                  <p:stCondLst>
                                    <p:cond delay="2000"/>
                                  </p:stCondLst>
                                  <p:childTnLst>
                                    <p:animMotion origin="layout" path="M 0.02773 0.3074 L 0.35078 0.03819 " pathEditMode="relative" rAng="0" ptsTypes="AA">
                                      <p:cBhvr>
                                        <p:cTn id="25" dur="2000" fill="hold"/>
                                        <p:tgtEl>
                                          <p:spTgt spid="10"/>
                                        </p:tgtEl>
                                        <p:attrNameLst>
                                          <p:attrName>ppt_x</p:attrName>
                                          <p:attrName>ppt_y</p:attrName>
                                        </p:attrNameLst>
                                      </p:cBhvr>
                                      <p:rCtr x="16146" y="-13472"/>
                                    </p:animMotion>
                                  </p:childTnLst>
                                </p:cTn>
                              </p:par>
                              <p:par>
                                <p:cTn id="26" presetID="10" presetClass="entr" presetSubtype="0" fill="hold" grpId="0" nodeType="withEffect">
                                  <p:stCondLst>
                                    <p:cond delay="3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3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par>
                                <p:cTn id="32" presetID="42" presetClass="path" presetSubtype="0" accel="50000" decel="50000" fill="hold" nodeType="withEffect">
                                  <p:stCondLst>
                                    <p:cond delay="3000"/>
                                  </p:stCondLst>
                                  <p:childTnLst>
                                    <p:animMotion origin="layout" path="M 0.27201 -0.16181 L 0.0875 -0.02847 " pathEditMode="relative" rAng="0" ptsTypes="AA">
                                      <p:cBhvr>
                                        <p:cTn id="33" dur="2000" fill="hold"/>
                                        <p:tgtEl>
                                          <p:spTgt spid="12"/>
                                        </p:tgtEl>
                                        <p:attrNameLst>
                                          <p:attrName>ppt_x</p:attrName>
                                          <p:attrName>ppt_y</p:attrName>
                                        </p:attrNameLst>
                                      </p:cBhvr>
                                      <p:rCtr x="-9232" y="6667"/>
                                    </p:animMotion>
                                  </p:childTnLst>
                                </p:cTn>
                              </p:par>
                              <p:par>
                                <p:cTn id="34" presetID="10" presetClass="entr" presetSubtype="0" fill="hold" grpId="0" nodeType="withEffect">
                                  <p:stCondLst>
                                    <p:cond delay="4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4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par>
                                <p:cTn id="40" presetID="42" presetClass="path" presetSubtype="0" accel="50000" decel="50000" fill="hold" nodeType="withEffect">
                                  <p:stCondLst>
                                    <p:cond delay="4000"/>
                                  </p:stCondLst>
                                  <p:childTnLst>
                                    <p:animMotion origin="layout" path="M -0.37435 -0.21065 L -0.10742 -0.08588 " pathEditMode="relative" rAng="0" ptsTypes="AA">
                                      <p:cBhvr>
                                        <p:cTn id="41" dur="2000" fill="hold"/>
                                        <p:tgtEl>
                                          <p:spTgt spid="13"/>
                                        </p:tgtEl>
                                        <p:attrNameLst>
                                          <p:attrName>ppt_x</p:attrName>
                                          <p:attrName>ppt_y</p:attrName>
                                        </p:attrNameLst>
                                      </p:cBhvr>
                                      <p:rCtr x="13346" y="6227"/>
                                    </p:animMotion>
                                  </p:childTnLst>
                                </p:cTn>
                              </p:par>
                              <p:par>
                                <p:cTn id="42" presetID="10" presetClass="entr" presetSubtype="0" fill="hold" grpId="0" nodeType="withEffect">
                                  <p:stCondLst>
                                    <p:cond delay="550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81459649"/>
              </p:ext>
            </p:extLst>
          </p:nvPr>
        </p:nvGraphicFramePr>
        <p:xfrm>
          <a:off x="228600" y="457200"/>
          <a:ext cx="11734800"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877787" y="465363"/>
            <a:ext cx="8808822" cy="707886"/>
          </a:xfrm>
          <a:prstGeom prst="rect">
            <a:avLst/>
          </a:prstGeom>
          <a:noFill/>
        </p:spPr>
        <p:txBody>
          <a:bodyPr wrap="none" rtlCol="0">
            <a:spAutoFit/>
          </a:bodyPr>
          <a:lstStyle/>
          <a:p>
            <a:r>
              <a:rPr lang="en-US" sz="4000" dirty="0">
                <a:solidFill>
                  <a:schemeClr val="bg1"/>
                </a:solidFill>
              </a:rPr>
              <a:t>Methodology: Marsh Health Trends</a:t>
            </a:r>
          </a:p>
        </p:txBody>
      </p:sp>
      <p:sp>
        <p:nvSpPr>
          <p:cNvPr id="7" name="Text Placeholder 1"/>
          <p:cNvSpPr>
            <a:spLocks noGrp="1"/>
          </p:cNvSpPr>
          <p:nvPr>
            <p:ph type="body" sz="quarter" idx="11"/>
          </p:nvPr>
        </p:nvSpPr>
        <p:spPr>
          <a:xfrm>
            <a:off x="304800" y="3111799"/>
            <a:ext cx="3200400" cy="2417250"/>
          </a:xfrm>
        </p:spPr>
        <p:txBody>
          <a:bodyPr>
            <a:normAutofit/>
          </a:bodyPr>
          <a:lstStyle/>
          <a:p>
            <a:pPr marL="342900" indent="-342900">
              <a:buClr>
                <a:schemeClr val="accent6">
                  <a:lumMod val="75000"/>
                </a:schemeClr>
              </a:buClr>
              <a:buFont typeface="Webdings" pitchFamily="18" charset="2"/>
              <a:buChar char="4"/>
            </a:pPr>
            <a:r>
              <a:rPr lang="en-US" dirty="0"/>
              <a:t>8-Day MODIS Composite NDVI Images from the USDA Forest Service </a:t>
            </a:r>
            <a:r>
              <a:rPr lang="en-US" dirty="0" err="1"/>
              <a:t>ForWarn</a:t>
            </a:r>
            <a:r>
              <a:rPr lang="en-US" dirty="0"/>
              <a:t> Dataset from 2000 to </a:t>
            </a:r>
            <a:r>
              <a:rPr lang="en-US" dirty="0" smtClean="0"/>
              <a:t>2014</a:t>
            </a:r>
            <a:r>
              <a:rPr lang="en-US" dirty="0"/>
              <a:t/>
            </a:r>
            <a:br>
              <a:rPr lang="en-US" dirty="0"/>
            </a:br>
            <a:endParaRPr lang="en-US" dirty="0"/>
          </a:p>
        </p:txBody>
      </p:sp>
      <p:sp>
        <p:nvSpPr>
          <p:cNvPr id="8" name="Text Placeholder 1"/>
          <p:cNvSpPr>
            <a:spLocks noGrp="1"/>
          </p:cNvSpPr>
          <p:nvPr>
            <p:ph type="body" sz="quarter" idx="11"/>
          </p:nvPr>
        </p:nvSpPr>
        <p:spPr>
          <a:xfrm>
            <a:off x="4495800" y="3111799"/>
            <a:ext cx="3200400" cy="2417250"/>
          </a:xfrm>
        </p:spPr>
        <p:txBody>
          <a:bodyPr>
            <a:normAutofit/>
          </a:bodyPr>
          <a:lstStyle/>
          <a:p>
            <a:pPr marL="342900" indent="-342900">
              <a:buClr>
                <a:schemeClr val="accent6">
                  <a:lumMod val="75000"/>
                </a:schemeClr>
              </a:buClr>
              <a:buFont typeface="Webdings" pitchFamily="18" charset="2"/>
              <a:buChar char="4"/>
            </a:pPr>
            <a:r>
              <a:rPr lang="en-US" dirty="0" smtClean="0"/>
              <a:t>ArcGIS and model builder</a:t>
            </a:r>
          </a:p>
          <a:p>
            <a:pPr marL="342900" indent="-342900">
              <a:buClr>
                <a:schemeClr val="accent6">
                  <a:lumMod val="75000"/>
                </a:schemeClr>
              </a:buClr>
              <a:buFont typeface="Webdings" pitchFamily="18" charset="2"/>
              <a:buChar char="4"/>
            </a:pPr>
            <a:r>
              <a:rPr lang="en-US" dirty="0" smtClean="0"/>
              <a:t>Microsoft Excel</a:t>
            </a:r>
            <a:r>
              <a:rPr lang="en-US" dirty="0"/>
              <a:t/>
            </a:r>
            <a:br>
              <a:rPr lang="en-US" dirty="0"/>
            </a:br>
            <a:endParaRPr lang="en-US" dirty="0"/>
          </a:p>
        </p:txBody>
      </p:sp>
      <p:sp>
        <p:nvSpPr>
          <p:cNvPr id="9" name="Text Placeholder 1"/>
          <p:cNvSpPr>
            <a:spLocks noGrp="1"/>
          </p:cNvSpPr>
          <p:nvPr>
            <p:ph type="body" sz="quarter" idx="11"/>
          </p:nvPr>
        </p:nvSpPr>
        <p:spPr>
          <a:xfrm>
            <a:off x="8382000" y="3111799"/>
            <a:ext cx="3200400" cy="2417250"/>
          </a:xfrm>
        </p:spPr>
        <p:txBody>
          <a:bodyPr>
            <a:normAutofit/>
          </a:bodyPr>
          <a:lstStyle/>
          <a:p>
            <a:pPr marL="342900" indent="-342900">
              <a:buClr>
                <a:schemeClr val="accent6">
                  <a:lumMod val="75000"/>
                </a:schemeClr>
              </a:buClr>
              <a:buFont typeface="Webdings" pitchFamily="18" charset="2"/>
              <a:buChar char="4"/>
            </a:pPr>
            <a:r>
              <a:rPr lang="en-US" dirty="0" smtClean="0"/>
              <a:t>Maps </a:t>
            </a:r>
            <a:r>
              <a:rPr lang="en-US" dirty="0"/>
              <a:t>and excel time series plots displaying the diversity of health trends in the study </a:t>
            </a:r>
            <a:r>
              <a:rPr lang="en-US" dirty="0" smtClean="0"/>
              <a:t>area</a:t>
            </a:r>
            <a:endParaRPr lang="en-US" dirty="0"/>
          </a:p>
          <a:p>
            <a:pPr>
              <a:buClr>
                <a:schemeClr val="accent6">
                  <a:lumMod val="75000"/>
                </a:schemeClr>
              </a:buClr>
            </a:pP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600"/>
                                        <p:tgtEl>
                                          <p:spTgt spid="7">
                                            <p:txEl>
                                              <p:pRg st="0" end="0"/>
                                            </p:txEl>
                                          </p:spTgt>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grpId="0" nodeType="withEffect">
                                  <p:stCondLst>
                                    <p:cond delay="160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10" presetClass="entr" presetSubtype="0" fill="hold" grpId="0" nodeType="withEffect">
                                  <p:stCondLst>
                                    <p:cond delay="23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build="p"/>
      <p:bldP spid="8" grpId="0" uiExpand="1"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Capture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76200" y="1232002"/>
            <a:ext cx="6781800" cy="1587398"/>
          </a:xfrm>
          <a:prstGeom prst="rect">
            <a:avLst/>
          </a:prstGeom>
        </p:spPr>
      </p:pic>
      <p:sp>
        <p:nvSpPr>
          <p:cNvPr id="5" name="TextBox 4"/>
          <p:cNvSpPr txBox="1"/>
          <p:nvPr/>
        </p:nvSpPr>
        <p:spPr>
          <a:xfrm>
            <a:off x="1877787" y="465363"/>
            <a:ext cx="8808822" cy="707886"/>
          </a:xfrm>
          <a:prstGeom prst="rect">
            <a:avLst/>
          </a:prstGeom>
          <a:noFill/>
        </p:spPr>
        <p:txBody>
          <a:bodyPr wrap="none" rtlCol="0">
            <a:spAutoFit/>
          </a:bodyPr>
          <a:lstStyle/>
          <a:p>
            <a:r>
              <a:rPr lang="en-US" sz="4000" dirty="0">
                <a:solidFill>
                  <a:schemeClr val="bg1"/>
                </a:solidFill>
              </a:rPr>
              <a:t>Methodology: Marsh Health Trends</a:t>
            </a:r>
          </a:p>
        </p:txBody>
      </p:sp>
      <p:pic>
        <p:nvPicPr>
          <p:cNvPr id="12" name="Picture 11" descr="Capture.PNG"/>
          <p:cNvPicPr>
            <a:picLocks noChangeAspect="1"/>
          </p:cNvPicPr>
          <p:nvPr/>
        </p:nvPicPr>
        <p:blipFill>
          <a:blip r:embed="rId4" cstate="print"/>
          <a:stretch>
            <a:fillRect/>
          </a:stretch>
        </p:blipFill>
        <p:spPr>
          <a:xfrm>
            <a:off x="152400" y="2573610"/>
            <a:ext cx="6553200" cy="1922190"/>
          </a:xfrm>
          <a:prstGeom prst="rect">
            <a:avLst/>
          </a:prstGeom>
          <a:ln>
            <a:solidFill>
              <a:schemeClr val="tx1"/>
            </a:solidFill>
          </a:ln>
        </p:spPr>
      </p:pic>
      <p:cxnSp>
        <p:nvCxnSpPr>
          <p:cNvPr id="16" name="Straight Arrow Connector 15"/>
          <p:cNvCxnSpPr/>
          <p:nvPr/>
        </p:nvCxnSpPr>
        <p:spPr>
          <a:xfrm flipV="1">
            <a:off x="2057400" y="2209800"/>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 Placeholder 1"/>
          <p:cNvSpPr>
            <a:spLocks noGrp="1"/>
          </p:cNvSpPr>
          <p:nvPr>
            <p:ph type="body" sz="quarter" idx="11"/>
          </p:nvPr>
        </p:nvSpPr>
        <p:spPr/>
        <p:txBody>
          <a:bodyPr>
            <a:normAutofit/>
          </a:bodyPr>
          <a:lstStyle/>
          <a:p>
            <a:pPr marL="342900" indent="-342900">
              <a:buClr>
                <a:schemeClr val="accent6">
                  <a:lumMod val="75000"/>
                </a:schemeClr>
              </a:buClr>
              <a:buFont typeface="Webdings" pitchFamily="18" charset="2"/>
              <a:buChar char="4"/>
            </a:pPr>
            <a:r>
              <a:rPr lang="en-US" dirty="0"/>
              <a:t>Marsh health trends were generated using the model pictured at </a:t>
            </a:r>
            <a:r>
              <a:rPr lang="en-US" dirty="0" smtClean="0"/>
              <a:t>left</a:t>
            </a:r>
            <a:endParaRPr lang="en-US" dirty="0"/>
          </a:p>
          <a:p>
            <a:pPr marL="342900" indent="-342900">
              <a:buClr>
                <a:schemeClr val="accent6">
                  <a:lumMod val="75000"/>
                </a:schemeClr>
              </a:buClr>
              <a:buFont typeface="Webdings" pitchFamily="18" charset="2"/>
              <a:buChar char="4"/>
            </a:pPr>
            <a:r>
              <a:rPr lang="en-US" dirty="0"/>
              <a:t>This model created graphs in Microsoft Excel and maps to </a:t>
            </a:r>
            <a:r>
              <a:rPr lang="en-US" dirty="0" smtClean="0"/>
              <a:t>spatially analyze relative trends </a:t>
            </a:r>
            <a:endParaRPr lang="en-US" dirty="0"/>
          </a:p>
          <a:p>
            <a:pPr marL="342900" indent="-342900">
              <a:buClr>
                <a:schemeClr val="accent6">
                  <a:lumMod val="75000"/>
                </a:schemeClr>
              </a:buClr>
              <a:buFont typeface="Webdings" pitchFamily="18" charset="2"/>
              <a:buChar char="4"/>
            </a:pPr>
            <a:r>
              <a:rPr lang="en-US" dirty="0"/>
              <a:t>Percent maximum was used to account for different plant species </a:t>
            </a:r>
            <a:br>
              <a:rPr lang="en-US" dirty="0"/>
            </a:br>
            <a:endParaRPr lang="en-US" dirty="0"/>
          </a:p>
        </p:txBody>
      </p:sp>
      <p:sp>
        <p:nvSpPr>
          <p:cNvPr id="4" name="Text Placeholder 3"/>
          <p:cNvSpPr>
            <a:spLocks noGrp="1"/>
          </p:cNvSpPr>
          <p:nvPr>
            <p:ph type="body" sz="quarter" idx="13"/>
          </p:nvPr>
        </p:nvSpPr>
        <p:spPr>
          <a:xfrm>
            <a:off x="6767015" y="6416040"/>
            <a:ext cx="2657856" cy="274320"/>
          </a:xfrm>
        </p:spPr>
        <p:txBody>
          <a:bodyPr>
            <a:normAutofit fontScale="70000" lnSpcReduction="20000"/>
          </a:bodyPr>
          <a:lstStyle/>
          <a:p>
            <a:r>
              <a:rPr lang="en-US" dirty="0"/>
              <a:t>Image Credit: Mobile Bay Eco Forecasting II Team</a:t>
            </a:r>
          </a:p>
        </p:txBody>
      </p:sp>
      <p:pic>
        <p:nvPicPr>
          <p:cNvPr id="1027" name="Picture 3"/>
          <p:cNvPicPr>
            <a:picLocks noChangeAspect="1" noChangeArrowheads="1"/>
          </p:cNvPicPr>
          <p:nvPr/>
        </p:nvPicPr>
        <p:blipFill>
          <a:blip r:embed="rId5" cstate="print">
            <a:clrChange>
              <a:clrFrom>
                <a:srgbClr val="FFFFFF"/>
              </a:clrFrom>
              <a:clrTo>
                <a:srgbClr val="FFFFFF">
                  <a:alpha val="0"/>
                </a:srgbClr>
              </a:clrTo>
            </a:clrChange>
          </a:blip>
          <a:srcRect l="15422" t="18341" r="15423" b="17123"/>
          <a:stretch>
            <a:fillRect/>
          </a:stretch>
        </p:blipFill>
        <p:spPr bwMode="auto">
          <a:xfrm>
            <a:off x="152399" y="4724400"/>
            <a:ext cx="1518250" cy="1828800"/>
          </a:xfrm>
          <a:prstGeom prst="rect">
            <a:avLst/>
          </a:prstGeom>
          <a:solidFill>
            <a:schemeClr val="tx2">
              <a:lumMod val="40000"/>
              <a:lumOff val="60000"/>
            </a:schemeClr>
          </a:solidFill>
          <a:ln w="9525">
            <a:noFill/>
            <a:miter lim="800000"/>
            <a:headEnd/>
            <a:tailEnd/>
          </a:ln>
        </p:spPr>
      </p:pic>
      <p:pic>
        <p:nvPicPr>
          <p:cNvPr id="1031" name="Picture 7"/>
          <p:cNvPicPr>
            <a:picLocks noChangeAspect="1" noChangeArrowheads="1"/>
          </p:cNvPicPr>
          <p:nvPr/>
        </p:nvPicPr>
        <p:blipFill>
          <a:blip r:embed="rId6" cstate="print">
            <a:clrChange>
              <a:clrFrom>
                <a:srgbClr val="FFFFFF"/>
              </a:clrFrom>
              <a:clrTo>
                <a:srgbClr val="FFFFFF">
                  <a:alpha val="0"/>
                </a:srgbClr>
              </a:clrTo>
            </a:clrChange>
          </a:blip>
          <a:srcRect l="1042"/>
          <a:stretch>
            <a:fillRect/>
          </a:stretch>
        </p:blipFill>
        <p:spPr bwMode="auto">
          <a:xfrm>
            <a:off x="1905000" y="4724400"/>
            <a:ext cx="1447800" cy="1828800"/>
          </a:xfrm>
          <a:prstGeom prst="rect">
            <a:avLst/>
          </a:prstGeom>
          <a:solidFill>
            <a:schemeClr val="tx2">
              <a:lumMod val="40000"/>
              <a:lumOff val="60000"/>
            </a:schemeClr>
          </a:solidFill>
          <a:ln w="9525">
            <a:noFill/>
            <a:miter lim="800000"/>
            <a:headEnd/>
            <a:tailEnd/>
          </a:ln>
          <a:effectLst/>
        </p:spPr>
      </p:pic>
      <p:pic>
        <p:nvPicPr>
          <p:cNvPr id="1032" name="Picture 8"/>
          <p:cNvPicPr>
            <a:picLocks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566160" y="4724400"/>
            <a:ext cx="1463040" cy="1828800"/>
          </a:xfrm>
          <a:prstGeom prst="rect">
            <a:avLst/>
          </a:prstGeom>
          <a:solidFill>
            <a:schemeClr val="tx2">
              <a:lumMod val="40000"/>
              <a:lumOff val="60000"/>
            </a:schemeClr>
          </a:solidFill>
          <a:ln w="9525">
            <a:noFill/>
            <a:miter lim="800000"/>
            <a:headEnd/>
            <a:tailEnd/>
          </a:ln>
          <a:effectLst/>
        </p:spPr>
      </p:pic>
      <p:pic>
        <p:nvPicPr>
          <p:cNvPr id="1034" name="Picture 10"/>
          <p:cNvPicPr>
            <a:picLocks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242560" y="4724400"/>
            <a:ext cx="1463040" cy="1828800"/>
          </a:xfrm>
          <a:prstGeom prst="rect">
            <a:avLst/>
          </a:prstGeom>
          <a:solidFill>
            <a:schemeClr val="tx2">
              <a:lumMod val="40000"/>
              <a:lumOff val="60000"/>
            </a:schemeClr>
          </a:solidFill>
          <a:ln w="9525">
            <a:solidFill>
              <a:schemeClr val="bg1"/>
            </a:solidFill>
            <a:miter lim="800000"/>
            <a:headEnd/>
            <a:tailEnd/>
          </a:ln>
          <a:effectLst/>
        </p:spPr>
      </p:pic>
      <p:sp>
        <p:nvSpPr>
          <p:cNvPr id="45" name="Right Arrow 44"/>
          <p:cNvSpPr/>
          <p:nvPr/>
        </p:nvSpPr>
        <p:spPr>
          <a:xfrm>
            <a:off x="1219200" y="5257800"/>
            <a:ext cx="1143000" cy="457200"/>
          </a:xfrm>
          <a:prstGeom prst="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Mask</a:t>
            </a:r>
          </a:p>
        </p:txBody>
      </p:sp>
      <p:sp>
        <p:nvSpPr>
          <p:cNvPr id="49" name="Right Arrow 48"/>
          <p:cNvSpPr/>
          <p:nvPr/>
        </p:nvSpPr>
        <p:spPr>
          <a:xfrm>
            <a:off x="2895600" y="5257800"/>
            <a:ext cx="1143000" cy="457200"/>
          </a:xfrm>
          <a:prstGeom prst="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PMAX</a:t>
            </a:r>
          </a:p>
        </p:txBody>
      </p:sp>
      <p:sp>
        <p:nvSpPr>
          <p:cNvPr id="50" name="Right Arrow 49"/>
          <p:cNvSpPr/>
          <p:nvPr/>
        </p:nvSpPr>
        <p:spPr>
          <a:xfrm>
            <a:off x="4572000" y="5257800"/>
            <a:ext cx="1219200" cy="457200"/>
          </a:xfrm>
          <a:prstGeom prst="rightArrow">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Wetlands</a:t>
            </a:r>
          </a:p>
        </p:txBody>
      </p:sp>
      <p:sp>
        <p:nvSpPr>
          <p:cNvPr id="51" name="Rectangle 50"/>
          <p:cNvSpPr/>
          <p:nvPr/>
        </p:nvSpPr>
        <p:spPr>
          <a:xfrm>
            <a:off x="652904" y="4038600"/>
            <a:ext cx="413895"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p>
        </p:txBody>
      </p:sp>
      <p:sp>
        <p:nvSpPr>
          <p:cNvPr id="57" name="Rectangle 56"/>
          <p:cNvSpPr/>
          <p:nvPr/>
        </p:nvSpPr>
        <p:spPr>
          <a:xfrm>
            <a:off x="2100704"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p>
        </p:txBody>
      </p:sp>
      <p:sp>
        <p:nvSpPr>
          <p:cNvPr id="58" name="Rectangle 57"/>
          <p:cNvSpPr/>
          <p:nvPr/>
        </p:nvSpPr>
        <p:spPr>
          <a:xfrm>
            <a:off x="1414904"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p>
        </p:txBody>
      </p:sp>
      <p:sp>
        <p:nvSpPr>
          <p:cNvPr id="59" name="Rectangle 58"/>
          <p:cNvSpPr/>
          <p:nvPr/>
        </p:nvSpPr>
        <p:spPr>
          <a:xfrm>
            <a:off x="2786504"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a:t>
            </a:r>
          </a:p>
        </p:txBody>
      </p:sp>
      <p:sp>
        <p:nvSpPr>
          <p:cNvPr id="60" name="Rectangle 59"/>
          <p:cNvSpPr/>
          <p:nvPr/>
        </p:nvSpPr>
        <p:spPr>
          <a:xfrm>
            <a:off x="3505200"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p>
        </p:txBody>
      </p:sp>
      <p:sp>
        <p:nvSpPr>
          <p:cNvPr id="61" name="Rectangle 60"/>
          <p:cNvSpPr/>
          <p:nvPr/>
        </p:nvSpPr>
        <p:spPr>
          <a:xfrm>
            <a:off x="4191000"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a:t>
            </a:r>
          </a:p>
        </p:txBody>
      </p:sp>
      <p:sp>
        <p:nvSpPr>
          <p:cNvPr id="62" name="Rectangle 61"/>
          <p:cNvSpPr/>
          <p:nvPr/>
        </p:nvSpPr>
        <p:spPr>
          <a:xfrm>
            <a:off x="4876800"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a:t>
            </a:r>
          </a:p>
        </p:txBody>
      </p:sp>
      <p:sp>
        <p:nvSpPr>
          <p:cNvPr id="63" name="Rectangle 62"/>
          <p:cNvSpPr/>
          <p:nvPr/>
        </p:nvSpPr>
        <p:spPr>
          <a:xfrm>
            <a:off x="5529704" y="4038600"/>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a:t>
            </a:r>
          </a:p>
        </p:txBody>
      </p:sp>
      <p:sp>
        <p:nvSpPr>
          <p:cNvPr id="64" name="Rectangle 63"/>
          <p:cNvSpPr/>
          <p:nvPr/>
        </p:nvSpPr>
        <p:spPr>
          <a:xfrm>
            <a:off x="729105" y="4648200"/>
            <a:ext cx="413895" cy="584775"/>
          </a:xfrm>
          <a:prstGeom prst="rect">
            <a:avLst/>
          </a:prstGeom>
          <a:noFill/>
        </p:spPr>
        <p:txBody>
          <a:bodyPr wrap="none" lIns="91440" tIns="45720" rIns="91440" bIns="45720">
            <a:spAutoFit/>
          </a:bodyPr>
          <a:lstStyle/>
          <a:p>
            <a:pPr algn="ctr"/>
            <a:r>
              <a:rPr lang="en-US" sz="3200" b="1" dirty="0">
                <a:ln w="1905"/>
                <a:solidFill>
                  <a:schemeClr val="bg1"/>
                </a:solidFill>
                <a:effectLst>
                  <a:innerShdw blurRad="69850" dist="43180" dir="5400000">
                    <a:srgbClr val="000000">
                      <a:alpha val="65000"/>
                    </a:srgbClr>
                  </a:innerShdw>
                </a:effectLst>
              </a:rPr>
              <a:t>1</a:t>
            </a:r>
          </a:p>
        </p:txBody>
      </p:sp>
      <p:sp>
        <p:nvSpPr>
          <p:cNvPr id="65" name="Rectangle 64"/>
          <p:cNvSpPr/>
          <p:nvPr/>
        </p:nvSpPr>
        <p:spPr>
          <a:xfrm>
            <a:off x="2438400" y="4648200"/>
            <a:ext cx="413896" cy="584775"/>
          </a:xfrm>
          <a:prstGeom prst="rect">
            <a:avLst/>
          </a:prstGeom>
          <a:noFill/>
        </p:spPr>
        <p:txBody>
          <a:bodyPr wrap="none" lIns="91440" tIns="45720" rIns="91440" bIns="45720">
            <a:spAutoFit/>
          </a:bodyPr>
          <a:lstStyle/>
          <a:p>
            <a:pPr algn="ctr"/>
            <a:r>
              <a:rPr lang="en-US" sz="3200" b="1" dirty="0">
                <a:ln w="1905"/>
                <a:solidFill>
                  <a:schemeClr val="bg1"/>
                </a:solidFill>
                <a:effectLst>
                  <a:innerShdw blurRad="69850" dist="43180" dir="5400000">
                    <a:srgbClr val="000000">
                      <a:alpha val="65000"/>
                    </a:srgbClr>
                  </a:innerShdw>
                </a:effectLst>
              </a:rPr>
              <a:t>3</a:t>
            </a:r>
          </a:p>
        </p:txBody>
      </p:sp>
      <p:sp>
        <p:nvSpPr>
          <p:cNvPr id="66" name="Rectangle 65"/>
          <p:cNvSpPr/>
          <p:nvPr/>
        </p:nvSpPr>
        <p:spPr>
          <a:xfrm>
            <a:off x="4081904" y="4648200"/>
            <a:ext cx="413896" cy="584775"/>
          </a:xfrm>
          <a:prstGeom prst="rect">
            <a:avLst/>
          </a:prstGeom>
          <a:noFill/>
        </p:spPr>
        <p:txBody>
          <a:bodyPr wrap="none" lIns="91440" tIns="45720" rIns="91440" bIns="45720">
            <a:spAutoFit/>
          </a:bodyPr>
          <a:lstStyle/>
          <a:p>
            <a:pPr algn="ctr"/>
            <a:r>
              <a:rPr lang="en-US" sz="3200" b="1" dirty="0">
                <a:ln w="1905"/>
                <a:solidFill>
                  <a:schemeClr val="bg1"/>
                </a:solidFill>
                <a:effectLst>
                  <a:innerShdw blurRad="69850" dist="43180" dir="5400000">
                    <a:srgbClr val="000000">
                      <a:alpha val="65000"/>
                    </a:srgbClr>
                  </a:innerShdw>
                </a:effectLst>
              </a:rPr>
              <a:t>4</a:t>
            </a:r>
          </a:p>
        </p:txBody>
      </p:sp>
      <p:sp>
        <p:nvSpPr>
          <p:cNvPr id="67" name="Rectangle 66"/>
          <p:cNvSpPr/>
          <p:nvPr/>
        </p:nvSpPr>
        <p:spPr>
          <a:xfrm>
            <a:off x="5791200" y="4648200"/>
            <a:ext cx="413896" cy="584775"/>
          </a:xfrm>
          <a:prstGeom prst="rect">
            <a:avLst/>
          </a:prstGeom>
          <a:noFill/>
        </p:spPr>
        <p:txBody>
          <a:bodyPr wrap="none" lIns="91440" tIns="45720" rIns="91440" bIns="45720">
            <a:spAutoFit/>
          </a:bodyPr>
          <a:lstStyle/>
          <a:p>
            <a:pPr algn="ctr"/>
            <a:r>
              <a:rPr lang="en-US" sz="3200" b="1" dirty="0">
                <a:ln w="1905"/>
                <a:solidFill>
                  <a:schemeClr val="bg1"/>
                </a:solidFill>
                <a:effectLst>
                  <a:innerShdw blurRad="69850" dist="43180" dir="5400000">
                    <a:srgbClr val="000000">
                      <a:alpha val="65000"/>
                    </a:srgbClr>
                  </a:innerShdw>
                </a:effectLst>
              </a:rPr>
              <a:t>7</a:t>
            </a:r>
          </a:p>
        </p:txBody>
      </p:sp>
      <p:sp>
        <p:nvSpPr>
          <p:cNvPr id="79" name="Rectangle 78"/>
          <p:cNvSpPr/>
          <p:nvPr/>
        </p:nvSpPr>
        <p:spPr>
          <a:xfrm>
            <a:off x="5105400" y="2082225"/>
            <a:ext cx="413896" cy="584775"/>
          </a:xfrm>
          <a:prstGeom prst="rect">
            <a:avLst/>
          </a:prstGeom>
          <a:noFill/>
        </p:spPr>
        <p:txBody>
          <a:bodyPr wrap="none" lIns="91440" tIns="45720" rIns="91440" bIns="45720">
            <a:spAutoFit/>
          </a:bodyPr>
          <a:lstStyle/>
          <a:p>
            <a:pPr algn="ctr"/>
            <a:r>
              <a:rPr lang="en-US" sz="3200" b="1" dirty="0">
                <a:ln w="1905"/>
                <a:gradFill>
                  <a:gsLst>
                    <a:gs pos="0">
                      <a:srgbClr val="2E8652"/>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1000"/>
                                        <p:tgtEl>
                                          <p:spTgt spid="68"/>
                                        </p:tgtEl>
                                      </p:cBhvr>
                                    </p:animEffect>
                                  </p:childTnLst>
                                </p:cTn>
                              </p:par>
                              <p:par>
                                <p:cTn id="11" presetID="22" presetClass="entr" presetSubtype="8"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wipe(left)">
                                      <p:cBhvr>
                                        <p:cTn id="13" dur="1000"/>
                                        <p:tgtEl>
                                          <p:spTgt spid="10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up)">
                                      <p:cBhvr>
                                        <p:cTn id="19" dur="500"/>
                                        <p:tgtEl>
                                          <p:spTgt spid="8">
                                            <p:txEl>
                                              <p:pRg st="0" end="0"/>
                                            </p:txEl>
                                          </p:spTgt>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up)">
                                      <p:cBhvr>
                                        <p:cTn id="22" dur="500"/>
                                        <p:tgtEl>
                                          <p:spTgt spid="8">
                                            <p:txEl>
                                              <p:pRg st="1" end="1"/>
                                            </p:txEl>
                                          </p:spTgt>
                                        </p:tgtEl>
                                      </p:cBhvr>
                                    </p:animEffect>
                                  </p:childTnLst>
                                </p:cTn>
                              </p:par>
                              <p:par>
                                <p:cTn id="23" presetID="22" presetClass="entr" presetSubtype="1" fill="hold" grpId="0" nodeType="withEffect">
                                  <p:stCondLst>
                                    <p:cond delay="40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up)">
                                      <p:cBhvr>
                                        <p:cTn id="25" dur="500"/>
                                        <p:tgtEl>
                                          <p:spTgt spid="8">
                                            <p:txEl>
                                              <p:pRg st="2" end="2"/>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031"/>
                                        </p:tgtEl>
                                        <p:attrNameLst>
                                          <p:attrName>style.visibility</p:attrName>
                                        </p:attrNameLst>
                                      </p:cBhvr>
                                      <p:to>
                                        <p:strVal val="visible"/>
                                      </p:to>
                                    </p:set>
                                    <p:animEffect transition="in" filter="wipe(left)">
                                      <p:cBhvr>
                                        <p:cTn id="33" dur="500"/>
                                        <p:tgtEl>
                                          <p:spTgt spid="103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left)">
                                      <p:cBhvr>
                                        <p:cTn id="36" dur="500"/>
                                        <p:tgtEl>
                                          <p:spTgt spid="65"/>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wipe(left)">
                                      <p:cBhvr>
                                        <p:cTn id="44" dur="500"/>
                                        <p:tgtEl>
                                          <p:spTgt spid="103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left)">
                                      <p:cBhvr>
                                        <p:cTn id="47" dur="500"/>
                                        <p:tgtEl>
                                          <p:spTgt spid="66"/>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1034"/>
                                        </p:tgtEl>
                                        <p:attrNameLst>
                                          <p:attrName>style.visibility</p:attrName>
                                        </p:attrNameLst>
                                      </p:cBhvr>
                                      <p:to>
                                        <p:strVal val="visible"/>
                                      </p:to>
                                    </p:set>
                                    <p:animEffect transition="in" filter="wipe(left)">
                                      <p:cBhvr>
                                        <p:cTn id="55" dur="500"/>
                                        <p:tgtEl>
                                          <p:spTgt spid="103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ipe(left)">
                                      <p:cBhvr>
                                        <p:cTn id="5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5" grpId="0" animBg="1"/>
      <p:bldP spid="49" grpId="0" animBg="1"/>
      <p:bldP spid="50" grpId="0" animBg="1"/>
      <p:bldP spid="64" grpId="0"/>
      <p:bldP spid="65" grpId="0"/>
      <p:bldP spid="66" grpId="0"/>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04800" y="6248400"/>
            <a:ext cx="2971800" cy="274320"/>
          </a:xfrm>
        </p:spPr>
        <p:txBody>
          <a:bodyPr>
            <a:normAutofit fontScale="77500" lnSpcReduction="20000"/>
          </a:bodyPr>
          <a:lstStyle/>
          <a:p>
            <a:pPr algn="l"/>
            <a:r>
              <a:rPr lang="en-US" dirty="0"/>
              <a:t>Image Credit: Mobile Bay Eco Forecasting II Team</a:t>
            </a:r>
          </a:p>
        </p:txBody>
      </p:sp>
      <p:sp>
        <p:nvSpPr>
          <p:cNvPr id="5" name="TextBox 4"/>
          <p:cNvSpPr txBox="1"/>
          <p:nvPr/>
        </p:nvSpPr>
        <p:spPr>
          <a:xfrm>
            <a:off x="3657600" y="457200"/>
            <a:ext cx="5354351" cy="707886"/>
          </a:xfrm>
          <a:prstGeom prst="rect">
            <a:avLst/>
          </a:prstGeom>
          <a:noFill/>
        </p:spPr>
        <p:txBody>
          <a:bodyPr wrap="none" rtlCol="0">
            <a:spAutoFit/>
          </a:bodyPr>
          <a:lstStyle/>
          <a:p>
            <a:r>
              <a:rPr lang="en-US" sz="4000" dirty="0">
                <a:solidFill>
                  <a:schemeClr val="bg1"/>
                </a:solidFill>
              </a:rPr>
              <a:t>Results: Marsh Health</a:t>
            </a:r>
            <a:endParaRPr lang="en-US" sz="4000" dirty="0"/>
          </a:p>
        </p:txBody>
      </p:sp>
      <p:graphicFrame>
        <p:nvGraphicFramePr>
          <p:cNvPr id="7" name="Chart 6"/>
          <p:cNvGraphicFramePr>
            <a:graphicFrameLocks noGrp="1"/>
          </p:cNvGraphicFramePr>
          <p:nvPr/>
        </p:nvGraphicFramePr>
        <p:xfrm>
          <a:off x="381000" y="1676400"/>
          <a:ext cx="6019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
          <p:cNvSpPr>
            <a:spLocks noGrp="1"/>
          </p:cNvSpPr>
          <p:nvPr>
            <p:ph type="body" sz="quarter" idx="11"/>
          </p:nvPr>
        </p:nvSpPr>
        <p:spPr/>
        <p:txBody>
          <a:bodyPr>
            <a:normAutofit/>
          </a:bodyPr>
          <a:lstStyle/>
          <a:p>
            <a:pPr marL="342900" indent="-342900">
              <a:buClr>
                <a:schemeClr val="accent6">
                  <a:lumMod val="75000"/>
                </a:schemeClr>
              </a:buClr>
              <a:buFont typeface="Webdings" pitchFamily="18" charset="2"/>
              <a:buChar char="4"/>
            </a:pPr>
            <a:r>
              <a:rPr lang="en-US" dirty="0"/>
              <a:t>These differences in vegetation can be seen in the health </a:t>
            </a:r>
            <a:r>
              <a:rPr lang="en-US" dirty="0" smtClean="0"/>
              <a:t>patterns</a:t>
            </a:r>
            <a:endParaRPr lang="en-US" dirty="0"/>
          </a:p>
          <a:p>
            <a:pPr marL="342900" indent="-342900">
              <a:buClr>
                <a:schemeClr val="accent6">
                  <a:lumMod val="75000"/>
                </a:schemeClr>
              </a:buClr>
              <a:buFont typeface="Webdings" pitchFamily="18" charset="2"/>
              <a:buChar char="4"/>
            </a:pPr>
            <a:r>
              <a:rPr lang="en-US" dirty="0"/>
              <a:t>Trend lines were also drawn, indicating a downward trend in both palustrine and estuarine wetlands, with the palustrine health declining faster than the </a:t>
            </a:r>
            <a:r>
              <a:rPr lang="en-US" dirty="0" smtClean="0"/>
              <a:t>estuarine</a:t>
            </a:r>
            <a:endParaRPr lang="en-US" dirty="0"/>
          </a:p>
          <a:p>
            <a:r>
              <a:rPr lang="en-US" dirty="0"/>
              <a:t/>
            </a: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500"/>
                                        <p:tgtEl>
                                          <p:spTgt spid="8">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500"/>
                                        <p:tgtEl>
                                          <p:spTgt spid="8">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57400" y="1434752"/>
            <a:ext cx="4648200" cy="5423248"/>
            <a:chOff x="1524000" y="1371600"/>
            <a:chExt cx="4648200" cy="5423248"/>
          </a:xfrm>
        </p:grpSpPr>
        <p:sp>
          <p:nvSpPr>
            <p:cNvPr id="8" name="Rectangle 7"/>
            <p:cNvSpPr/>
            <p:nvPr/>
          </p:nvSpPr>
          <p:spPr>
            <a:xfrm>
              <a:off x="1524000" y="1371600"/>
              <a:ext cx="4648200" cy="5105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clrChange>
                <a:clrFrom>
                  <a:srgbClr val="FFFFFF"/>
                </a:clrFrom>
                <a:clrTo>
                  <a:srgbClr val="FFFFFF">
                    <a:alpha val="0"/>
                  </a:srgbClr>
                </a:clrTo>
              </a:clrChange>
            </a:blip>
            <a:srcRect l="10771" t="18606" r="13573" b="8863"/>
            <a:stretch>
              <a:fillRect/>
            </a:stretch>
          </p:blipFill>
          <p:spPr bwMode="auto">
            <a:xfrm rot="21420000">
              <a:off x="1780634" y="1469336"/>
              <a:ext cx="4292204" cy="5325512"/>
            </a:xfrm>
            <a:prstGeom prst="rect">
              <a:avLst/>
            </a:prstGeom>
            <a:noFill/>
            <a:ln w="9525">
              <a:noFill/>
              <a:miter lim="800000"/>
              <a:headEnd/>
              <a:tailEnd/>
            </a:ln>
          </p:spPr>
        </p:pic>
      </p:grpSp>
      <p:sp>
        <p:nvSpPr>
          <p:cNvPr id="4" name="Text Placeholder 3"/>
          <p:cNvSpPr>
            <a:spLocks noGrp="1"/>
          </p:cNvSpPr>
          <p:nvPr>
            <p:ph type="body" sz="quarter" idx="13"/>
          </p:nvPr>
        </p:nvSpPr>
        <p:spPr>
          <a:xfrm>
            <a:off x="2057400" y="6324600"/>
            <a:ext cx="2743200" cy="274320"/>
          </a:xfrm>
        </p:spPr>
        <p:txBody>
          <a:bodyPr>
            <a:normAutofit fontScale="70000" lnSpcReduction="20000"/>
          </a:bodyPr>
          <a:lstStyle/>
          <a:p>
            <a:pPr algn="l"/>
            <a:r>
              <a:rPr lang="en-US" dirty="0"/>
              <a:t>Image Credit: Mobile Bay Eco Forecasting II </a:t>
            </a:r>
            <a:r>
              <a:rPr lang="en-US" sz="1300" dirty="0"/>
              <a:t>Team</a:t>
            </a:r>
            <a:endParaRPr lang="en-US" dirty="0"/>
          </a:p>
        </p:txBody>
      </p:sp>
      <p:sp>
        <p:nvSpPr>
          <p:cNvPr id="5" name="TextBox 4"/>
          <p:cNvSpPr txBox="1"/>
          <p:nvPr/>
        </p:nvSpPr>
        <p:spPr>
          <a:xfrm>
            <a:off x="3657600" y="457200"/>
            <a:ext cx="5354351" cy="707886"/>
          </a:xfrm>
          <a:prstGeom prst="rect">
            <a:avLst/>
          </a:prstGeom>
          <a:noFill/>
        </p:spPr>
        <p:txBody>
          <a:bodyPr wrap="none" rtlCol="0">
            <a:spAutoFit/>
          </a:bodyPr>
          <a:lstStyle/>
          <a:p>
            <a:r>
              <a:rPr lang="en-US" sz="4000" dirty="0">
                <a:solidFill>
                  <a:schemeClr val="bg1"/>
                </a:solidFill>
              </a:rPr>
              <a:t>Results: Marsh Health</a:t>
            </a:r>
            <a:endParaRPr lang="en-US" sz="4000" dirty="0"/>
          </a:p>
        </p:txBody>
      </p:sp>
      <p:sp>
        <p:nvSpPr>
          <p:cNvPr id="7" name="Text Placeholder 1"/>
          <p:cNvSpPr>
            <a:spLocks noGrp="1"/>
          </p:cNvSpPr>
          <p:nvPr>
            <p:ph type="body" sz="quarter" idx="11"/>
          </p:nvPr>
        </p:nvSpPr>
        <p:spPr/>
        <p:txBody>
          <a:bodyPr>
            <a:normAutofit/>
          </a:bodyPr>
          <a:lstStyle/>
          <a:p>
            <a:pPr marL="342900" indent="-342900">
              <a:buClr>
                <a:schemeClr val="accent6">
                  <a:lumMod val="75000"/>
                </a:schemeClr>
              </a:buClr>
              <a:buFont typeface="Webdings" pitchFamily="18" charset="2"/>
              <a:buChar char="4"/>
            </a:pPr>
            <a:r>
              <a:rPr lang="en-US" dirty="0"/>
              <a:t>Other interesting features can be determined from the trends, such as hurricanes, droughts, and harsh </a:t>
            </a:r>
            <a:r>
              <a:rPr lang="en-US" dirty="0" smtClean="0"/>
              <a:t>winters</a:t>
            </a:r>
            <a:endParaRPr lang="en-US" dirty="0"/>
          </a:p>
          <a:p>
            <a:pPr marL="342900" indent="-342900">
              <a:buClr>
                <a:schemeClr val="accent6">
                  <a:lumMod val="75000"/>
                </a:schemeClr>
              </a:buClr>
              <a:buFont typeface="Webdings" pitchFamily="18" charset="2"/>
              <a:buChar char="4"/>
            </a:pPr>
            <a:r>
              <a:rPr lang="en-US" dirty="0"/>
              <a:t>Little Lagoon was hit directly by Hurricane Ivan in 2004 and then a drought two years later in 2006, significantly affecting the </a:t>
            </a:r>
            <a:r>
              <a:rPr lang="en-US" dirty="0" smtClean="0"/>
              <a:t>health</a:t>
            </a:r>
            <a:endParaRPr lang="en-US" dirty="0"/>
          </a:p>
          <a:p>
            <a:r>
              <a:rPr lang="en-US" dirty="0"/>
              <a:t/>
            </a:r>
            <a:br>
              <a:rPr lang="en-US" dirty="0"/>
            </a:br>
            <a:endParaRPr lang="en-US" dirty="0"/>
          </a:p>
        </p:txBody>
      </p:sp>
      <p:pic>
        <p:nvPicPr>
          <p:cNvPr id="3077" name="Picture 5"/>
          <p:cNvPicPr>
            <a:picLocks noChangeAspect="1" noChangeArrowheads="1"/>
          </p:cNvPicPr>
          <p:nvPr/>
        </p:nvPicPr>
        <p:blipFill>
          <a:blip r:embed="rId4" cstate="print"/>
          <a:srcRect/>
          <a:stretch>
            <a:fillRect/>
          </a:stretch>
        </p:blipFill>
        <p:spPr bwMode="auto">
          <a:xfrm>
            <a:off x="228600" y="3962400"/>
            <a:ext cx="495300" cy="257175"/>
          </a:xfrm>
          <a:prstGeom prst="rect">
            <a:avLst/>
          </a:prstGeom>
          <a:noFill/>
          <a:ln w="9525">
            <a:noFill/>
            <a:miter lim="800000"/>
            <a:headEnd/>
            <a:tailEnd/>
          </a:ln>
        </p:spPr>
      </p:pic>
      <p:sp>
        <p:nvSpPr>
          <p:cNvPr id="15" name="TextBox 14"/>
          <p:cNvSpPr txBox="1"/>
          <p:nvPr/>
        </p:nvSpPr>
        <p:spPr>
          <a:xfrm>
            <a:off x="762000" y="3733800"/>
            <a:ext cx="1219200" cy="646331"/>
          </a:xfrm>
          <a:prstGeom prst="rect">
            <a:avLst/>
          </a:prstGeom>
          <a:noFill/>
        </p:spPr>
        <p:txBody>
          <a:bodyPr wrap="square" rtlCol="0">
            <a:spAutoFit/>
          </a:bodyPr>
          <a:lstStyle/>
          <a:p>
            <a:r>
              <a:rPr lang="en-US" dirty="0"/>
              <a:t>Little Lagoon</a:t>
            </a:r>
          </a:p>
        </p:txBody>
      </p:sp>
      <p:grpSp>
        <p:nvGrpSpPr>
          <p:cNvPr id="17" name="Group 16"/>
          <p:cNvGrpSpPr/>
          <p:nvPr/>
        </p:nvGrpSpPr>
        <p:grpSpPr>
          <a:xfrm>
            <a:off x="2438400" y="1905000"/>
            <a:ext cx="838200" cy="990600"/>
            <a:chOff x="2819400" y="1892917"/>
            <a:chExt cx="838200" cy="990600"/>
          </a:xfrm>
          <a:solidFill>
            <a:schemeClr val="tx2">
              <a:lumMod val="40000"/>
              <a:lumOff val="60000"/>
            </a:schemeClr>
          </a:solidFill>
        </p:grpSpPr>
        <p:sp>
          <p:nvSpPr>
            <p:cNvPr id="16" name="TextBox 15"/>
            <p:cNvSpPr txBox="1"/>
            <p:nvPr/>
          </p:nvSpPr>
          <p:spPr>
            <a:xfrm>
              <a:off x="2819400" y="1892917"/>
              <a:ext cx="838200" cy="369332"/>
            </a:xfrm>
            <a:prstGeom prst="rect">
              <a:avLst/>
            </a:prstGeom>
            <a:grpFill/>
          </p:spPr>
          <p:txBody>
            <a:bodyPr wrap="square" rtlCol="0">
              <a:spAutoFit/>
            </a:bodyPr>
            <a:lstStyle/>
            <a:p>
              <a:r>
                <a:rPr lang="en-US" dirty="0">
                  <a:solidFill>
                    <a:schemeClr val="bg2">
                      <a:lumMod val="25000"/>
                    </a:schemeClr>
                  </a:solidFill>
                </a:rPr>
                <a:t>PMAX</a:t>
              </a:r>
            </a:p>
          </p:txBody>
        </p:sp>
        <p:pic>
          <p:nvPicPr>
            <p:cNvPr id="3078"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19400" y="2190790"/>
              <a:ext cx="838200" cy="692727"/>
            </a:xfrm>
            <a:prstGeom prst="rect">
              <a:avLst/>
            </a:prstGeom>
            <a:grpFill/>
            <a:ln w="9525">
              <a:noFill/>
              <a:miter lim="800000"/>
              <a:headEnd/>
              <a:tailEnd/>
            </a:ln>
          </p:spPr>
        </p:pic>
      </p:grpSp>
      <p:sp>
        <p:nvSpPr>
          <p:cNvPr id="18" name="Freeform 17"/>
          <p:cNvSpPr/>
          <p:nvPr/>
        </p:nvSpPr>
        <p:spPr>
          <a:xfrm>
            <a:off x="5113867" y="1684867"/>
            <a:ext cx="939800" cy="4851400"/>
          </a:xfrm>
          <a:custGeom>
            <a:avLst/>
            <a:gdLst>
              <a:gd name="connsiteX0" fmla="*/ 143933 w 939800"/>
              <a:gd name="connsiteY0" fmla="*/ 4851400 h 4851400"/>
              <a:gd name="connsiteX1" fmla="*/ 127000 w 939800"/>
              <a:gd name="connsiteY1" fmla="*/ 4656666 h 4851400"/>
              <a:gd name="connsiteX2" fmla="*/ 118533 w 939800"/>
              <a:gd name="connsiteY2" fmla="*/ 4622800 h 4851400"/>
              <a:gd name="connsiteX3" fmla="*/ 84666 w 939800"/>
              <a:gd name="connsiteY3" fmla="*/ 4572000 h 4851400"/>
              <a:gd name="connsiteX4" fmla="*/ 67733 w 939800"/>
              <a:gd name="connsiteY4" fmla="*/ 4546600 h 4851400"/>
              <a:gd name="connsiteX5" fmla="*/ 50800 w 939800"/>
              <a:gd name="connsiteY5" fmla="*/ 4529666 h 4851400"/>
              <a:gd name="connsiteX6" fmla="*/ 25400 w 939800"/>
              <a:gd name="connsiteY6" fmla="*/ 4470400 h 4851400"/>
              <a:gd name="connsiteX7" fmla="*/ 16933 w 939800"/>
              <a:gd name="connsiteY7" fmla="*/ 4428066 h 4851400"/>
              <a:gd name="connsiteX8" fmla="*/ 8466 w 939800"/>
              <a:gd name="connsiteY8" fmla="*/ 4402666 h 4851400"/>
              <a:gd name="connsiteX9" fmla="*/ 0 w 939800"/>
              <a:gd name="connsiteY9" fmla="*/ 4360333 h 4851400"/>
              <a:gd name="connsiteX10" fmla="*/ 8466 w 939800"/>
              <a:gd name="connsiteY10" fmla="*/ 4199466 h 4851400"/>
              <a:gd name="connsiteX11" fmla="*/ 16933 w 939800"/>
              <a:gd name="connsiteY11" fmla="*/ 4174066 h 4851400"/>
              <a:gd name="connsiteX12" fmla="*/ 33866 w 939800"/>
              <a:gd name="connsiteY12" fmla="*/ 4148666 h 4851400"/>
              <a:gd name="connsiteX13" fmla="*/ 67733 w 939800"/>
              <a:gd name="connsiteY13" fmla="*/ 4030133 h 4851400"/>
              <a:gd name="connsiteX14" fmla="*/ 84666 w 939800"/>
              <a:gd name="connsiteY14" fmla="*/ 3996266 h 4851400"/>
              <a:gd name="connsiteX15" fmla="*/ 93133 w 939800"/>
              <a:gd name="connsiteY15" fmla="*/ 3928533 h 4851400"/>
              <a:gd name="connsiteX16" fmla="*/ 110066 w 939800"/>
              <a:gd name="connsiteY16" fmla="*/ 3894666 h 4851400"/>
              <a:gd name="connsiteX17" fmla="*/ 118533 w 939800"/>
              <a:gd name="connsiteY17" fmla="*/ 3818466 h 4851400"/>
              <a:gd name="connsiteX18" fmla="*/ 127000 w 939800"/>
              <a:gd name="connsiteY18" fmla="*/ 3750733 h 4851400"/>
              <a:gd name="connsiteX19" fmla="*/ 135466 w 939800"/>
              <a:gd name="connsiteY19" fmla="*/ 3725333 h 4851400"/>
              <a:gd name="connsiteX20" fmla="*/ 143933 w 939800"/>
              <a:gd name="connsiteY20" fmla="*/ 3598333 h 4851400"/>
              <a:gd name="connsiteX21" fmla="*/ 160866 w 939800"/>
              <a:gd name="connsiteY21" fmla="*/ 3513666 h 4851400"/>
              <a:gd name="connsiteX22" fmla="*/ 186266 w 939800"/>
              <a:gd name="connsiteY22" fmla="*/ 3378200 h 4851400"/>
              <a:gd name="connsiteX23" fmla="*/ 186266 w 939800"/>
              <a:gd name="connsiteY23" fmla="*/ 2726266 h 4851400"/>
              <a:gd name="connsiteX24" fmla="*/ 203200 w 939800"/>
              <a:gd name="connsiteY24" fmla="*/ 2438400 h 4851400"/>
              <a:gd name="connsiteX25" fmla="*/ 237066 w 939800"/>
              <a:gd name="connsiteY25" fmla="*/ 2353733 h 4851400"/>
              <a:gd name="connsiteX26" fmla="*/ 245533 w 939800"/>
              <a:gd name="connsiteY26" fmla="*/ 2269066 h 4851400"/>
              <a:gd name="connsiteX27" fmla="*/ 262466 w 939800"/>
              <a:gd name="connsiteY27" fmla="*/ 2218266 h 4851400"/>
              <a:gd name="connsiteX28" fmla="*/ 270933 w 939800"/>
              <a:gd name="connsiteY28" fmla="*/ 1981200 h 4851400"/>
              <a:gd name="connsiteX29" fmla="*/ 304800 w 939800"/>
              <a:gd name="connsiteY29" fmla="*/ 1896533 h 4851400"/>
              <a:gd name="connsiteX30" fmla="*/ 321733 w 939800"/>
              <a:gd name="connsiteY30" fmla="*/ 1871133 h 4851400"/>
              <a:gd name="connsiteX31" fmla="*/ 347133 w 939800"/>
              <a:gd name="connsiteY31" fmla="*/ 1820333 h 4851400"/>
              <a:gd name="connsiteX32" fmla="*/ 338666 w 939800"/>
              <a:gd name="connsiteY32" fmla="*/ 1540933 h 4851400"/>
              <a:gd name="connsiteX33" fmla="*/ 313266 w 939800"/>
              <a:gd name="connsiteY33" fmla="*/ 1405466 h 4851400"/>
              <a:gd name="connsiteX34" fmla="*/ 296333 w 939800"/>
              <a:gd name="connsiteY34" fmla="*/ 1261533 h 4851400"/>
              <a:gd name="connsiteX35" fmla="*/ 304800 w 939800"/>
              <a:gd name="connsiteY35" fmla="*/ 1049866 h 4851400"/>
              <a:gd name="connsiteX36" fmla="*/ 321733 w 939800"/>
              <a:gd name="connsiteY36" fmla="*/ 1016000 h 4851400"/>
              <a:gd name="connsiteX37" fmla="*/ 330200 w 939800"/>
              <a:gd name="connsiteY37" fmla="*/ 990600 h 4851400"/>
              <a:gd name="connsiteX38" fmla="*/ 364066 w 939800"/>
              <a:gd name="connsiteY38" fmla="*/ 948266 h 4851400"/>
              <a:gd name="connsiteX39" fmla="*/ 372533 w 939800"/>
              <a:gd name="connsiteY39" fmla="*/ 922866 h 4851400"/>
              <a:gd name="connsiteX40" fmla="*/ 406400 w 939800"/>
              <a:gd name="connsiteY40" fmla="*/ 872066 h 4851400"/>
              <a:gd name="connsiteX41" fmla="*/ 423333 w 939800"/>
              <a:gd name="connsiteY41" fmla="*/ 846666 h 4851400"/>
              <a:gd name="connsiteX42" fmla="*/ 431800 w 939800"/>
              <a:gd name="connsiteY42" fmla="*/ 821266 h 4851400"/>
              <a:gd name="connsiteX43" fmla="*/ 457200 w 939800"/>
              <a:gd name="connsiteY43" fmla="*/ 804333 h 4851400"/>
              <a:gd name="connsiteX44" fmla="*/ 491066 w 939800"/>
              <a:gd name="connsiteY44" fmla="*/ 753533 h 4851400"/>
              <a:gd name="connsiteX45" fmla="*/ 508000 w 939800"/>
              <a:gd name="connsiteY45" fmla="*/ 736600 h 4851400"/>
              <a:gd name="connsiteX46" fmla="*/ 524933 w 939800"/>
              <a:gd name="connsiteY46" fmla="*/ 711200 h 4851400"/>
              <a:gd name="connsiteX47" fmla="*/ 567266 w 939800"/>
              <a:gd name="connsiteY47" fmla="*/ 626533 h 4851400"/>
              <a:gd name="connsiteX48" fmla="*/ 567266 w 939800"/>
              <a:gd name="connsiteY48" fmla="*/ 626533 h 4851400"/>
              <a:gd name="connsiteX49" fmla="*/ 575733 w 939800"/>
              <a:gd name="connsiteY49" fmla="*/ 601133 h 4851400"/>
              <a:gd name="connsiteX50" fmla="*/ 592666 w 939800"/>
              <a:gd name="connsiteY50" fmla="*/ 575733 h 4851400"/>
              <a:gd name="connsiteX51" fmla="*/ 609600 w 939800"/>
              <a:gd name="connsiteY51" fmla="*/ 524933 h 4851400"/>
              <a:gd name="connsiteX52" fmla="*/ 618066 w 939800"/>
              <a:gd name="connsiteY52" fmla="*/ 499533 h 4851400"/>
              <a:gd name="connsiteX53" fmla="*/ 651933 w 939800"/>
              <a:gd name="connsiteY53" fmla="*/ 448733 h 4851400"/>
              <a:gd name="connsiteX54" fmla="*/ 660400 w 939800"/>
              <a:gd name="connsiteY54" fmla="*/ 423333 h 4851400"/>
              <a:gd name="connsiteX55" fmla="*/ 677333 w 939800"/>
              <a:gd name="connsiteY55" fmla="*/ 397933 h 4851400"/>
              <a:gd name="connsiteX56" fmla="*/ 685800 w 939800"/>
              <a:gd name="connsiteY56" fmla="*/ 364066 h 4851400"/>
              <a:gd name="connsiteX57" fmla="*/ 711200 w 939800"/>
              <a:gd name="connsiteY57" fmla="*/ 347133 h 4851400"/>
              <a:gd name="connsiteX58" fmla="*/ 728133 w 939800"/>
              <a:gd name="connsiteY58" fmla="*/ 321733 h 4851400"/>
              <a:gd name="connsiteX59" fmla="*/ 736600 w 939800"/>
              <a:gd name="connsiteY59" fmla="*/ 287866 h 4851400"/>
              <a:gd name="connsiteX60" fmla="*/ 787400 w 939800"/>
              <a:gd name="connsiteY60" fmla="*/ 211666 h 4851400"/>
              <a:gd name="connsiteX61" fmla="*/ 812800 w 939800"/>
              <a:gd name="connsiteY61" fmla="*/ 186266 h 4851400"/>
              <a:gd name="connsiteX62" fmla="*/ 838200 w 939800"/>
              <a:gd name="connsiteY62" fmla="*/ 135466 h 4851400"/>
              <a:gd name="connsiteX63" fmla="*/ 863600 w 939800"/>
              <a:gd name="connsiteY63" fmla="*/ 110066 h 4851400"/>
              <a:gd name="connsiteX64" fmla="*/ 905933 w 939800"/>
              <a:gd name="connsiteY64" fmla="*/ 59266 h 4851400"/>
              <a:gd name="connsiteX65" fmla="*/ 914400 w 939800"/>
              <a:gd name="connsiteY65" fmla="*/ 33866 h 4851400"/>
              <a:gd name="connsiteX66" fmla="*/ 939800 w 939800"/>
              <a:gd name="connsiteY6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39800" h="4851400">
                <a:moveTo>
                  <a:pt x="143933" y="4851400"/>
                </a:moveTo>
                <a:cubicBezTo>
                  <a:pt x="137085" y="4728136"/>
                  <a:pt x="144760" y="4736585"/>
                  <a:pt x="127000" y="4656666"/>
                </a:cubicBezTo>
                <a:cubicBezTo>
                  <a:pt x="124476" y="4645307"/>
                  <a:pt x="122619" y="4633695"/>
                  <a:pt x="118533" y="4622800"/>
                </a:cubicBezTo>
                <a:cubicBezTo>
                  <a:pt x="100461" y="4574609"/>
                  <a:pt x="108987" y="4602401"/>
                  <a:pt x="84666" y="4572000"/>
                </a:cubicBezTo>
                <a:cubicBezTo>
                  <a:pt x="78309" y="4564054"/>
                  <a:pt x="74090" y="4554546"/>
                  <a:pt x="67733" y="4546600"/>
                </a:cubicBezTo>
                <a:cubicBezTo>
                  <a:pt x="62746" y="4540367"/>
                  <a:pt x="55228" y="4536308"/>
                  <a:pt x="50800" y="4529666"/>
                </a:cubicBezTo>
                <a:cubicBezTo>
                  <a:pt x="41104" y="4515122"/>
                  <a:pt x="29916" y="4488466"/>
                  <a:pt x="25400" y="4470400"/>
                </a:cubicBezTo>
                <a:cubicBezTo>
                  <a:pt x="21910" y="4456439"/>
                  <a:pt x="20423" y="4442027"/>
                  <a:pt x="16933" y="4428066"/>
                </a:cubicBezTo>
                <a:cubicBezTo>
                  <a:pt x="14768" y="4419408"/>
                  <a:pt x="10631" y="4411324"/>
                  <a:pt x="8466" y="4402666"/>
                </a:cubicBezTo>
                <a:cubicBezTo>
                  <a:pt x="4976" y="4388705"/>
                  <a:pt x="2822" y="4374444"/>
                  <a:pt x="0" y="4360333"/>
                </a:cubicBezTo>
                <a:cubicBezTo>
                  <a:pt x="2822" y="4306711"/>
                  <a:pt x="3605" y="4252942"/>
                  <a:pt x="8466" y="4199466"/>
                </a:cubicBezTo>
                <a:cubicBezTo>
                  <a:pt x="9274" y="4190578"/>
                  <a:pt x="12942" y="4182048"/>
                  <a:pt x="16933" y="4174066"/>
                </a:cubicBezTo>
                <a:cubicBezTo>
                  <a:pt x="21484" y="4164965"/>
                  <a:pt x="28222" y="4157133"/>
                  <a:pt x="33866" y="4148666"/>
                </a:cubicBezTo>
                <a:cubicBezTo>
                  <a:pt x="39291" y="4126968"/>
                  <a:pt x="55588" y="4054423"/>
                  <a:pt x="67733" y="4030133"/>
                </a:cubicBezTo>
                <a:lnTo>
                  <a:pt x="84666" y="3996266"/>
                </a:lnTo>
                <a:cubicBezTo>
                  <a:pt x="87488" y="3973688"/>
                  <a:pt x="87614" y="3950607"/>
                  <a:pt x="93133" y="3928533"/>
                </a:cubicBezTo>
                <a:cubicBezTo>
                  <a:pt x="96194" y="3916288"/>
                  <a:pt x="107228" y="3906964"/>
                  <a:pt x="110066" y="3894666"/>
                </a:cubicBezTo>
                <a:cubicBezTo>
                  <a:pt x="115813" y="3869764"/>
                  <a:pt x="115547" y="3843847"/>
                  <a:pt x="118533" y="3818466"/>
                </a:cubicBezTo>
                <a:cubicBezTo>
                  <a:pt x="121192" y="3795868"/>
                  <a:pt x="122930" y="3773119"/>
                  <a:pt x="127000" y="3750733"/>
                </a:cubicBezTo>
                <a:cubicBezTo>
                  <a:pt x="128596" y="3741952"/>
                  <a:pt x="132644" y="3733800"/>
                  <a:pt x="135466" y="3725333"/>
                </a:cubicBezTo>
                <a:cubicBezTo>
                  <a:pt x="138288" y="3683000"/>
                  <a:pt x="138878" y="3640458"/>
                  <a:pt x="143933" y="3598333"/>
                </a:cubicBezTo>
                <a:cubicBezTo>
                  <a:pt x="147362" y="3569757"/>
                  <a:pt x="156134" y="3542056"/>
                  <a:pt x="160866" y="3513666"/>
                </a:cubicBezTo>
                <a:cubicBezTo>
                  <a:pt x="183572" y="3377431"/>
                  <a:pt x="152204" y="3514452"/>
                  <a:pt x="186266" y="3378200"/>
                </a:cubicBezTo>
                <a:cubicBezTo>
                  <a:pt x="211635" y="3073786"/>
                  <a:pt x="186266" y="3418453"/>
                  <a:pt x="186266" y="2726266"/>
                </a:cubicBezTo>
                <a:cubicBezTo>
                  <a:pt x="186266" y="2706097"/>
                  <a:pt x="183704" y="2516383"/>
                  <a:pt x="203200" y="2438400"/>
                </a:cubicBezTo>
                <a:cubicBezTo>
                  <a:pt x="213662" y="2396550"/>
                  <a:pt x="219548" y="2388769"/>
                  <a:pt x="237066" y="2353733"/>
                </a:cubicBezTo>
                <a:cubicBezTo>
                  <a:pt x="239888" y="2325511"/>
                  <a:pt x="240306" y="2296943"/>
                  <a:pt x="245533" y="2269066"/>
                </a:cubicBezTo>
                <a:cubicBezTo>
                  <a:pt x="248822" y="2251522"/>
                  <a:pt x="260897" y="2236046"/>
                  <a:pt x="262466" y="2218266"/>
                </a:cubicBezTo>
                <a:cubicBezTo>
                  <a:pt x="269416" y="2139500"/>
                  <a:pt x="263983" y="2059966"/>
                  <a:pt x="270933" y="1981200"/>
                </a:cubicBezTo>
                <a:cubicBezTo>
                  <a:pt x="272743" y="1960683"/>
                  <a:pt x="293399" y="1916484"/>
                  <a:pt x="304800" y="1896533"/>
                </a:cubicBezTo>
                <a:cubicBezTo>
                  <a:pt x="309849" y="1887698"/>
                  <a:pt x="317182" y="1880234"/>
                  <a:pt x="321733" y="1871133"/>
                </a:cubicBezTo>
                <a:cubicBezTo>
                  <a:pt x="356786" y="1801026"/>
                  <a:pt x="298606" y="1893125"/>
                  <a:pt x="347133" y="1820333"/>
                </a:cubicBezTo>
                <a:cubicBezTo>
                  <a:pt x="344311" y="1727200"/>
                  <a:pt x="344864" y="1633903"/>
                  <a:pt x="338666" y="1540933"/>
                </a:cubicBezTo>
                <a:cubicBezTo>
                  <a:pt x="329849" y="1408675"/>
                  <a:pt x="326661" y="1479142"/>
                  <a:pt x="313266" y="1405466"/>
                </a:cubicBezTo>
                <a:cubicBezTo>
                  <a:pt x="304950" y="1359725"/>
                  <a:pt x="300873" y="1306927"/>
                  <a:pt x="296333" y="1261533"/>
                </a:cubicBezTo>
                <a:cubicBezTo>
                  <a:pt x="299155" y="1190977"/>
                  <a:pt x="297534" y="1120103"/>
                  <a:pt x="304800" y="1049866"/>
                </a:cubicBezTo>
                <a:cubicBezTo>
                  <a:pt x="306099" y="1037312"/>
                  <a:pt x="316761" y="1027601"/>
                  <a:pt x="321733" y="1016000"/>
                </a:cubicBezTo>
                <a:cubicBezTo>
                  <a:pt x="325249" y="1007797"/>
                  <a:pt x="325608" y="998253"/>
                  <a:pt x="330200" y="990600"/>
                </a:cubicBezTo>
                <a:cubicBezTo>
                  <a:pt x="377449" y="911850"/>
                  <a:pt x="313232" y="1049935"/>
                  <a:pt x="364066" y="948266"/>
                </a:cubicBezTo>
                <a:cubicBezTo>
                  <a:pt x="368057" y="940284"/>
                  <a:pt x="368199" y="930668"/>
                  <a:pt x="372533" y="922866"/>
                </a:cubicBezTo>
                <a:cubicBezTo>
                  <a:pt x="382417" y="905076"/>
                  <a:pt x="395111" y="888999"/>
                  <a:pt x="406400" y="872066"/>
                </a:cubicBezTo>
                <a:lnTo>
                  <a:pt x="423333" y="846666"/>
                </a:lnTo>
                <a:cubicBezTo>
                  <a:pt x="428283" y="839240"/>
                  <a:pt x="426225" y="828235"/>
                  <a:pt x="431800" y="821266"/>
                </a:cubicBezTo>
                <a:cubicBezTo>
                  <a:pt x="438157" y="813320"/>
                  <a:pt x="448733" y="809977"/>
                  <a:pt x="457200" y="804333"/>
                </a:cubicBezTo>
                <a:lnTo>
                  <a:pt x="491066" y="753533"/>
                </a:lnTo>
                <a:cubicBezTo>
                  <a:pt x="495494" y="746891"/>
                  <a:pt x="503013" y="742833"/>
                  <a:pt x="508000" y="736600"/>
                </a:cubicBezTo>
                <a:cubicBezTo>
                  <a:pt x="514357" y="728654"/>
                  <a:pt x="519289" y="719667"/>
                  <a:pt x="524933" y="711200"/>
                </a:cubicBezTo>
                <a:cubicBezTo>
                  <a:pt x="538336" y="657589"/>
                  <a:pt x="526945" y="687015"/>
                  <a:pt x="567266" y="626533"/>
                </a:cubicBezTo>
                <a:lnTo>
                  <a:pt x="567266" y="626533"/>
                </a:lnTo>
                <a:cubicBezTo>
                  <a:pt x="570088" y="618066"/>
                  <a:pt x="571742" y="609115"/>
                  <a:pt x="575733" y="601133"/>
                </a:cubicBezTo>
                <a:cubicBezTo>
                  <a:pt x="580284" y="592032"/>
                  <a:pt x="588533" y="585032"/>
                  <a:pt x="592666" y="575733"/>
                </a:cubicBezTo>
                <a:cubicBezTo>
                  <a:pt x="599915" y="559422"/>
                  <a:pt x="603956" y="541866"/>
                  <a:pt x="609600" y="524933"/>
                </a:cubicBezTo>
                <a:cubicBezTo>
                  <a:pt x="612422" y="516466"/>
                  <a:pt x="613115" y="506959"/>
                  <a:pt x="618066" y="499533"/>
                </a:cubicBezTo>
                <a:lnTo>
                  <a:pt x="651933" y="448733"/>
                </a:lnTo>
                <a:cubicBezTo>
                  <a:pt x="656884" y="441307"/>
                  <a:pt x="656409" y="431315"/>
                  <a:pt x="660400" y="423333"/>
                </a:cubicBezTo>
                <a:cubicBezTo>
                  <a:pt x="664951" y="414232"/>
                  <a:pt x="671689" y="406400"/>
                  <a:pt x="677333" y="397933"/>
                </a:cubicBezTo>
                <a:cubicBezTo>
                  <a:pt x="680155" y="386644"/>
                  <a:pt x="679345" y="373748"/>
                  <a:pt x="685800" y="364066"/>
                </a:cubicBezTo>
                <a:cubicBezTo>
                  <a:pt x="691444" y="355599"/>
                  <a:pt x="704005" y="354328"/>
                  <a:pt x="711200" y="347133"/>
                </a:cubicBezTo>
                <a:cubicBezTo>
                  <a:pt x="718395" y="339938"/>
                  <a:pt x="722489" y="330200"/>
                  <a:pt x="728133" y="321733"/>
                </a:cubicBezTo>
                <a:cubicBezTo>
                  <a:pt x="730955" y="310444"/>
                  <a:pt x="731396" y="298274"/>
                  <a:pt x="736600" y="287866"/>
                </a:cubicBezTo>
                <a:cubicBezTo>
                  <a:pt x="736607" y="287852"/>
                  <a:pt x="778929" y="224372"/>
                  <a:pt x="787400" y="211666"/>
                </a:cubicBezTo>
                <a:cubicBezTo>
                  <a:pt x="794042" y="201703"/>
                  <a:pt x="805135" y="195464"/>
                  <a:pt x="812800" y="186266"/>
                </a:cubicBezTo>
                <a:cubicBezTo>
                  <a:pt x="879411" y="106332"/>
                  <a:pt x="787286" y="211836"/>
                  <a:pt x="838200" y="135466"/>
                </a:cubicBezTo>
                <a:cubicBezTo>
                  <a:pt x="844842" y="125503"/>
                  <a:pt x="855935" y="119264"/>
                  <a:pt x="863600" y="110066"/>
                </a:cubicBezTo>
                <a:cubicBezTo>
                  <a:pt x="922537" y="39340"/>
                  <a:pt x="831726" y="133473"/>
                  <a:pt x="905933" y="59266"/>
                </a:cubicBezTo>
                <a:cubicBezTo>
                  <a:pt x="908755" y="50799"/>
                  <a:pt x="910409" y="41848"/>
                  <a:pt x="914400" y="33866"/>
                </a:cubicBezTo>
                <a:cubicBezTo>
                  <a:pt x="923975" y="14716"/>
                  <a:pt x="927892" y="11907"/>
                  <a:pt x="939800"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5"/>
          <p:cNvPicPr>
            <a:picLocks noChangeAspect="1" noChangeArrowheads="1"/>
          </p:cNvPicPr>
          <p:nvPr/>
        </p:nvPicPr>
        <p:blipFill>
          <a:blip r:embed="rId4" cstate="print">
            <a:clrChange>
              <a:clrFrom>
                <a:srgbClr val="FF00C5"/>
              </a:clrFrom>
              <a:clrTo>
                <a:srgbClr val="FF00C5">
                  <a:alpha val="0"/>
                </a:srgbClr>
              </a:clrTo>
            </a:clrChange>
          </a:blip>
          <a:srcRect/>
          <a:stretch>
            <a:fillRect/>
          </a:stretch>
        </p:blipFill>
        <p:spPr bwMode="auto">
          <a:xfrm>
            <a:off x="228600" y="4495800"/>
            <a:ext cx="495300" cy="257175"/>
          </a:xfrm>
          <a:prstGeom prst="rect">
            <a:avLst/>
          </a:prstGeom>
          <a:solidFill>
            <a:srgbClr val="FF0000"/>
          </a:solidFill>
          <a:ln w="9525">
            <a:noFill/>
            <a:miter lim="800000"/>
            <a:headEnd/>
            <a:tailEnd/>
          </a:ln>
        </p:spPr>
      </p:pic>
      <p:sp>
        <p:nvSpPr>
          <p:cNvPr id="20" name="TextBox 19"/>
          <p:cNvSpPr txBox="1"/>
          <p:nvPr/>
        </p:nvSpPr>
        <p:spPr>
          <a:xfrm>
            <a:off x="762000" y="4343400"/>
            <a:ext cx="1295400" cy="646331"/>
          </a:xfrm>
          <a:prstGeom prst="rect">
            <a:avLst/>
          </a:prstGeom>
          <a:noFill/>
        </p:spPr>
        <p:txBody>
          <a:bodyPr wrap="square" rtlCol="0">
            <a:spAutoFit/>
          </a:bodyPr>
          <a:lstStyle/>
          <a:p>
            <a:r>
              <a:rPr lang="en-US" dirty="0"/>
              <a:t>Hurricane Ivan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1000"/>
                                        <p:tgtEl>
                                          <p:spTgt spid="3077"/>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5" grpId="0"/>
      <p:bldP spid="2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5435</TotalTime>
  <Words>3517</Words>
  <Application>Microsoft Office PowerPoint</Application>
  <PresentationFormat>Custom</PresentationFormat>
  <Paragraphs>253</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382</cp:revision>
  <dcterms:created xsi:type="dcterms:W3CDTF">2015-05-18T13:26:09Z</dcterms:created>
  <dcterms:modified xsi:type="dcterms:W3CDTF">2016-08-16T12:43:26Z</dcterms:modified>
</cp:coreProperties>
</file>