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520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hawman" initials="ph" lastIdx="5" clrIdx="0">
    <p:extLst/>
  </p:cmAuthor>
  <p:cmAuthor id="2" name="Orne, Tiffani N. (LARC-E3)[SSAI DEVELOP]" initials="OTN(D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113" autoAdjust="0"/>
    <p:restoredTop sz="94660"/>
  </p:normalViewPr>
  <p:slideViewPr>
    <p:cSldViewPr snapToGrid="0">
      <p:cViewPr>
        <p:scale>
          <a:sx n="40" d="100"/>
          <a:sy n="40" d="100"/>
        </p:scale>
        <p:origin x="-750" y="4902"/>
      </p:cViewPr>
      <p:guideLst>
        <p:guide orient="horz" pos="11520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8F496-09BC-4D62-9C99-83CCFA782483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44CA5C-87C3-435C-8452-528ADEEC7DBE}">
      <dgm:prSet phldrT="[Text]" custT="1"/>
      <dgm:spPr/>
      <dgm:t>
        <a:bodyPr/>
        <a:lstStyle/>
        <a:p>
          <a:r>
            <a:rPr lang="en-US" sz="2800" dirty="0" smtClean="0">
              <a:latin typeface="+mj-lt"/>
            </a:rPr>
            <a:t>Shapefile of Study Area</a:t>
          </a:r>
          <a:endParaRPr lang="en-US" sz="2800" dirty="0">
            <a:latin typeface="+mj-lt"/>
          </a:endParaRPr>
        </a:p>
      </dgm:t>
    </dgm:pt>
    <dgm:pt modelId="{49160E39-F8CA-4B70-91F8-55D20EFA5A74}" type="parTrans" cxnId="{31FECED2-F617-4238-8E68-11CD3EBB1456}">
      <dgm:prSet/>
      <dgm:spPr/>
      <dgm:t>
        <a:bodyPr/>
        <a:lstStyle/>
        <a:p>
          <a:endParaRPr lang="en-US"/>
        </a:p>
      </dgm:t>
    </dgm:pt>
    <dgm:pt modelId="{B5CB78F7-92AE-48F7-A77A-C8ACA0C4FFDD}" type="sibTrans" cxnId="{31FECED2-F617-4238-8E68-11CD3EBB1456}">
      <dgm:prSet/>
      <dgm:spPr/>
      <dgm:t>
        <a:bodyPr/>
        <a:lstStyle/>
        <a:p>
          <a:endParaRPr lang="en-US"/>
        </a:p>
      </dgm:t>
    </dgm:pt>
    <dgm:pt modelId="{9F1A9AA1-1728-4AFE-B0EC-2E6C6DF2799E}">
      <dgm:prSet phldrT="[Text]" custT="1"/>
      <dgm:spPr/>
      <dgm:t>
        <a:bodyPr/>
        <a:lstStyle/>
        <a:p>
          <a:r>
            <a:rPr lang="en-US" sz="2800" b="1" dirty="0" smtClean="0">
              <a:latin typeface="+mj-lt"/>
            </a:rPr>
            <a:t>DIVA-GIS</a:t>
          </a:r>
          <a:endParaRPr lang="en-US" sz="2600" b="1" dirty="0">
            <a:latin typeface="+mj-lt"/>
          </a:endParaRPr>
        </a:p>
      </dgm:t>
    </dgm:pt>
    <dgm:pt modelId="{1F8966B1-D39A-4A6A-AAA3-1AEEDFF0A22A}" type="parTrans" cxnId="{7AB9C406-FB5B-4E88-9CE0-57789A3126EC}">
      <dgm:prSet/>
      <dgm:spPr/>
      <dgm:t>
        <a:bodyPr/>
        <a:lstStyle/>
        <a:p>
          <a:endParaRPr lang="en-US"/>
        </a:p>
      </dgm:t>
    </dgm:pt>
    <dgm:pt modelId="{0A1D3AC0-CB87-4BB6-92AB-6F704B20E825}" type="sibTrans" cxnId="{7AB9C406-FB5B-4E88-9CE0-57789A3126EC}">
      <dgm:prSet/>
      <dgm:spPr/>
      <dgm:t>
        <a:bodyPr/>
        <a:lstStyle/>
        <a:p>
          <a:endParaRPr lang="en-US"/>
        </a:p>
      </dgm:t>
    </dgm:pt>
    <dgm:pt modelId="{EBAF20B7-F001-4427-9486-EC675ACCDE87}">
      <dgm:prSet phldrT="[Text]" custT="1"/>
      <dgm:spPr/>
      <dgm:t>
        <a:bodyPr/>
        <a:lstStyle/>
        <a:p>
          <a:r>
            <a:rPr lang="en-US" sz="2800" dirty="0" smtClean="0">
              <a:latin typeface="+mj-lt"/>
            </a:rPr>
            <a:t>Digital Elevation Model</a:t>
          </a:r>
          <a:endParaRPr lang="en-US" sz="2800" dirty="0">
            <a:latin typeface="+mj-lt"/>
          </a:endParaRPr>
        </a:p>
      </dgm:t>
    </dgm:pt>
    <dgm:pt modelId="{78D00E40-4429-488A-AD50-68E6A3C5F1C6}" type="parTrans" cxnId="{2E278527-E1A7-4256-AF52-0AA6DCD9AB8A}">
      <dgm:prSet/>
      <dgm:spPr/>
      <dgm:t>
        <a:bodyPr/>
        <a:lstStyle/>
        <a:p>
          <a:endParaRPr lang="en-US"/>
        </a:p>
      </dgm:t>
    </dgm:pt>
    <dgm:pt modelId="{89BB9E8B-66B6-4A3D-9AEF-A9E081491EE8}" type="sibTrans" cxnId="{2E278527-E1A7-4256-AF52-0AA6DCD9AB8A}">
      <dgm:prSet/>
      <dgm:spPr/>
      <dgm:t>
        <a:bodyPr/>
        <a:lstStyle/>
        <a:p>
          <a:endParaRPr lang="en-US"/>
        </a:p>
      </dgm:t>
    </dgm:pt>
    <dgm:pt modelId="{B1231868-16BF-42E3-A39B-3F41E8C0DD8E}">
      <dgm:prSet phldrT="[Text]" custT="1"/>
      <dgm:spPr/>
      <dgm:t>
        <a:bodyPr/>
        <a:lstStyle/>
        <a:p>
          <a:r>
            <a:rPr lang="en-US" sz="2800" dirty="0" smtClean="0">
              <a:latin typeface="+mj-lt"/>
            </a:rPr>
            <a:t>Flow Direction Map</a:t>
          </a:r>
          <a:endParaRPr lang="en-US" sz="2800" dirty="0">
            <a:latin typeface="+mj-lt"/>
          </a:endParaRPr>
        </a:p>
      </dgm:t>
    </dgm:pt>
    <dgm:pt modelId="{0599588A-6689-4E38-8257-53D0BFE71C31}" type="parTrans" cxnId="{93202324-E708-495A-807C-1F6584344513}">
      <dgm:prSet/>
      <dgm:spPr/>
      <dgm:t>
        <a:bodyPr/>
        <a:lstStyle/>
        <a:p>
          <a:endParaRPr lang="en-US"/>
        </a:p>
      </dgm:t>
    </dgm:pt>
    <dgm:pt modelId="{44BA8654-E9D2-42EA-ABCA-61DB150D3886}" type="sibTrans" cxnId="{93202324-E708-495A-807C-1F6584344513}">
      <dgm:prSet/>
      <dgm:spPr/>
      <dgm:t>
        <a:bodyPr/>
        <a:lstStyle/>
        <a:p>
          <a:endParaRPr lang="en-US"/>
        </a:p>
      </dgm:t>
    </dgm:pt>
    <dgm:pt modelId="{4AB2A361-1F38-458F-B570-EB37FBD7856A}">
      <dgm:prSet phldrT="[Text]" custT="1"/>
      <dgm:spPr/>
      <dgm:t>
        <a:bodyPr/>
        <a:lstStyle/>
        <a:p>
          <a:r>
            <a:rPr lang="en-US" sz="2800" b="1" dirty="0" smtClean="0">
              <a:latin typeface="+mj-lt"/>
            </a:rPr>
            <a:t>HydroSHEDS</a:t>
          </a:r>
          <a:endParaRPr lang="en-US" sz="2600" b="1" dirty="0">
            <a:latin typeface="+mj-lt"/>
          </a:endParaRPr>
        </a:p>
      </dgm:t>
    </dgm:pt>
    <dgm:pt modelId="{67BD1EF1-AF97-4775-A2BA-31FE884A097C}" type="parTrans" cxnId="{6F79D466-660A-41EC-B57B-183FAA57B4A4}">
      <dgm:prSet/>
      <dgm:spPr/>
      <dgm:t>
        <a:bodyPr/>
        <a:lstStyle/>
        <a:p>
          <a:endParaRPr lang="en-US"/>
        </a:p>
      </dgm:t>
    </dgm:pt>
    <dgm:pt modelId="{A99BDA6B-09DE-444D-8470-E6E1B4C25DC2}" type="sibTrans" cxnId="{6F79D466-660A-41EC-B57B-183FAA57B4A4}">
      <dgm:prSet/>
      <dgm:spPr/>
      <dgm:t>
        <a:bodyPr/>
        <a:lstStyle/>
        <a:p>
          <a:endParaRPr lang="en-US"/>
        </a:p>
      </dgm:t>
    </dgm:pt>
    <dgm:pt modelId="{A16FEC8A-C1BA-43EE-9C62-B684CADE75C4}">
      <dgm:prSet phldrT="[Text]" custT="1"/>
      <dgm:spPr/>
      <dgm:t>
        <a:bodyPr/>
        <a:lstStyle/>
        <a:p>
          <a:r>
            <a:rPr lang="en-US" sz="2800" dirty="0" smtClean="0">
              <a:latin typeface="+mj-lt"/>
            </a:rPr>
            <a:t>Flow Accumulation Map</a:t>
          </a:r>
          <a:endParaRPr lang="en-US" sz="2800" dirty="0">
            <a:latin typeface="+mj-lt"/>
          </a:endParaRPr>
        </a:p>
      </dgm:t>
    </dgm:pt>
    <dgm:pt modelId="{6F09E7C0-7D2A-4719-A8F7-BB61F507E366}" type="parTrans" cxnId="{356946BC-EA4D-41D0-837A-9E7BD65025AE}">
      <dgm:prSet/>
      <dgm:spPr/>
      <dgm:t>
        <a:bodyPr/>
        <a:lstStyle/>
        <a:p>
          <a:endParaRPr lang="en-US"/>
        </a:p>
      </dgm:t>
    </dgm:pt>
    <dgm:pt modelId="{F87700C3-AD4E-493B-B40C-FD7909EBEDA9}" type="sibTrans" cxnId="{356946BC-EA4D-41D0-837A-9E7BD65025AE}">
      <dgm:prSet/>
      <dgm:spPr/>
      <dgm:t>
        <a:bodyPr/>
        <a:lstStyle/>
        <a:p>
          <a:endParaRPr lang="en-US"/>
        </a:p>
      </dgm:t>
    </dgm:pt>
    <dgm:pt modelId="{0ADEA269-F339-4CCC-AAB2-FE5CD1F825E2}">
      <dgm:prSet custT="1"/>
      <dgm:spPr/>
      <dgm:t>
        <a:bodyPr/>
        <a:lstStyle/>
        <a:p>
          <a:r>
            <a:rPr lang="en-US" sz="2800" dirty="0" smtClean="0">
              <a:latin typeface="+mj-lt"/>
            </a:rPr>
            <a:t>Rainfall Data</a:t>
          </a:r>
          <a:endParaRPr lang="en-US" sz="2800" dirty="0">
            <a:latin typeface="+mj-lt"/>
          </a:endParaRPr>
        </a:p>
      </dgm:t>
    </dgm:pt>
    <dgm:pt modelId="{3CD7D719-4089-482A-8CF3-D328E6D84C65}" type="parTrans" cxnId="{9FAB6FA9-E04A-4DBD-8415-3D1805FD846F}">
      <dgm:prSet/>
      <dgm:spPr/>
      <dgm:t>
        <a:bodyPr/>
        <a:lstStyle/>
        <a:p>
          <a:endParaRPr lang="en-US"/>
        </a:p>
      </dgm:t>
    </dgm:pt>
    <dgm:pt modelId="{A4D14053-CAFB-4CF7-B39E-BA11B3A554A3}" type="sibTrans" cxnId="{9FAB6FA9-E04A-4DBD-8415-3D1805FD846F}">
      <dgm:prSet/>
      <dgm:spPr/>
      <dgm:t>
        <a:bodyPr/>
        <a:lstStyle/>
        <a:p>
          <a:endParaRPr lang="en-US"/>
        </a:p>
      </dgm:t>
    </dgm:pt>
    <dgm:pt modelId="{06BF9AC3-429A-404A-8626-243A7ED3F6EA}">
      <dgm:prSet custT="1"/>
      <dgm:spPr/>
      <dgm:t>
        <a:bodyPr/>
        <a:lstStyle/>
        <a:p>
          <a:r>
            <a:rPr lang="en-US" sz="2800" dirty="0" smtClean="0">
              <a:latin typeface="+mj-lt"/>
            </a:rPr>
            <a:t>Evapotranspiration Data</a:t>
          </a:r>
          <a:endParaRPr lang="en-US" sz="2800" dirty="0">
            <a:latin typeface="+mj-lt"/>
          </a:endParaRPr>
        </a:p>
      </dgm:t>
    </dgm:pt>
    <dgm:pt modelId="{73315BE7-3BEC-4141-88EB-ABBFB49ABBB3}" type="parTrans" cxnId="{7D810321-A2A9-4BBA-BF99-0E6F01F6C9FA}">
      <dgm:prSet/>
      <dgm:spPr/>
      <dgm:t>
        <a:bodyPr/>
        <a:lstStyle/>
        <a:p>
          <a:endParaRPr lang="en-US"/>
        </a:p>
      </dgm:t>
    </dgm:pt>
    <dgm:pt modelId="{AE891C8E-CF9B-4965-ABB4-0B60B3D18EB1}" type="sibTrans" cxnId="{7D810321-A2A9-4BBA-BF99-0E6F01F6C9FA}">
      <dgm:prSet/>
      <dgm:spPr/>
      <dgm:t>
        <a:bodyPr/>
        <a:lstStyle/>
        <a:p>
          <a:endParaRPr lang="en-US"/>
        </a:p>
      </dgm:t>
    </dgm:pt>
    <dgm:pt modelId="{6563F662-D3B8-453D-BE9C-7A6222DF8CD9}">
      <dgm:prSet phldrT="[Text]" custT="1"/>
      <dgm:spPr/>
      <dgm:t>
        <a:bodyPr/>
        <a:lstStyle/>
        <a:p>
          <a:r>
            <a:rPr lang="en-US" sz="2800" b="1" dirty="0" err="1" smtClean="0">
              <a:latin typeface="+mj-lt"/>
            </a:rPr>
            <a:t>HydroSHEDS</a:t>
          </a:r>
          <a:endParaRPr lang="en-US" sz="2800" b="1" dirty="0">
            <a:latin typeface="+mj-lt"/>
          </a:endParaRPr>
        </a:p>
      </dgm:t>
    </dgm:pt>
    <dgm:pt modelId="{418476D3-52FD-4D70-9489-4A7CFB477C42}" type="sibTrans" cxnId="{85E4FAF8-9AC5-4322-8AB3-0308CC63C6CD}">
      <dgm:prSet/>
      <dgm:spPr/>
      <dgm:t>
        <a:bodyPr/>
        <a:lstStyle/>
        <a:p>
          <a:endParaRPr lang="en-US"/>
        </a:p>
      </dgm:t>
    </dgm:pt>
    <dgm:pt modelId="{F0AE94DD-1DC2-4887-8153-E4ECC0C2AE27}" type="parTrans" cxnId="{85E4FAF8-9AC5-4322-8AB3-0308CC63C6CD}">
      <dgm:prSet/>
      <dgm:spPr/>
      <dgm:t>
        <a:bodyPr/>
        <a:lstStyle/>
        <a:p>
          <a:endParaRPr lang="en-US"/>
        </a:p>
      </dgm:t>
    </dgm:pt>
    <dgm:pt modelId="{BC861205-1843-4633-8D69-8222B013D301}">
      <dgm:prSet custT="1"/>
      <dgm:spPr/>
      <dgm:t>
        <a:bodyPr/>
        <a:lstStyle/>
        <a:p>
          <a:r>
            <a:rPr lang="en-US" sz="2800" b="1" dirty="0" smtClean="0">
              <a:latin typeface="+mj-lt"/>
            </a:rPr>
            <a:t>HydroSHEDS</a:t>
          </a:r>
          <a:endParaRPr lang="en-US" sz="2600" b="1" dirty="0">
            <a:latin typeface="+mj-lt"/>
          </a:endParaRPr>
        </a:p>
      </dgm:t>
    </dgm:pt>
    <dgm:pt modelId="{4C7D6EAA-F53A-4E2A-945A-3D28CD6D9AB3}" type="parTrans" cxnId="{72EDF854-4F0F-44A1-A00C-B440A641FD35}">
      <dgm:prSet/>
      <dgm:spPr/>
      <dgm:t>
        <a:bodyPr/>
        <a:lstStyle/>
        <a:p>
          <a:endParaRPr lang="en-US"/>
        </a:p>
      </dgm:t>
    </dgm:pt>
    <dgm:pt modelId="{34F54A72-9E11-4DAA-9197-E38E951F5913}" type="sibTrans" cxnId="{72EDF854-4F0F-44A1-A00C-B440A641FD35}">
      <dgm:prSet/>
      <dgm:spPr/>
      <dgm:t>
        <a:bodyPr/>
        <a:lstStyle/>
        <a:p>
          <a:endParaRPr lang="en-US"/>
        </a:p>
      </dgm:t>
    </dgm:pt>
    <dgm:pt modelId="{220088D3-94B8-4BFC-88B8-51CEEF709C33}">
      <dgm:prSet custT="1"/>
      <dgm:spPr/>
      <dgm:t>
        <a:bodyPr/>
        <a:lstStyle/>
        <a:p>
          <a:r>
            <a:rPr lang="en-US" sz="2800" b="1" dirty="0" smtClean="0">
              <a:latin typeface="+mj-lt"/>
            </a:rPr>
            <a:t>MOD16</a:t>
          </a:r>
          <a:endParaRPr lang="en-US" sz="2600" b="1" dirty="0">
            <a:latin typeface="+mj-lt"/>
          </a:endParaRPr>
        </a:p>
      </dgm:t>
    </dgm:pt>
    <dgm:pt modelId="{CF27041A-C88C-409E-9E1D-92442976640D}" type="parTrans" cxnId="{2279F9E0-458B-4DD0-B369-B99556E57425}">
      <dgm:prSet/>
      <dgm:spPr/>
      <dgm:t>
        <a:bodyPr/>
        <a:lstStyle/>
        <a:p>
          <a:endParaRPr lang="en-US"/>
        </a:p>
      </dgm:t>
    </dgm:pt>
    <dgm:pt modelId="{1264B858-5837-4B84-AF72-260B9DA7811C}" type="sibTrans" cxnId="{2279F9E0-458B-4DD0-B369-B99556E57425}">
      <dgm:prSet/>
      <dgm:spPr/>
      <dgm:t>
        <a:bodyPr/>
        <a:lstStyle/>
        <a:p>
          <a:endParaRPr lang="en-US"/>
        </a:p>
      </dgm:t>
    </dgm:pt>
    <dgm:pt modelId="{B346A67C-4E94-4418-8F6F-256F987D41E8}">
      <dgm:prSet custT="1"/>
      <dgm:spPr/>
      <dgm:t>
        <a:bodyPr/>
        <a:lstStyle/>
        <a:p>
          <a:r>
            <a:rPr lang="en-US" sz="2800" b="1" dirty="0" smtClean="0">
              <a:latin typeface="+mj-lt"/>
            </a:rPr>
            <a:t>Giovanni</a:t>
          </a:r>
          <a:endParaRPr lang="en-US" sz="2600" b="1" dirty="0">
            <a:latin typeface="+mj-lt"/>
          </a:endParaRPr>
        </a:p>
      </dgm:t>
    </dgm:pt>
    <dgm:pt modelId="{89AD7F8B-B0F9-4B6D-A590-9F147C29FAAF}" type="sibTrans" cxnId="{F04AB349-DF52-4BA8-9C15-9B5BB58815BD}">
      <dgm:prSet/>
      <dgm:spPr/>
      <dgm:t>
        <a:bodyPr/>
        <a:lstStyle/>
        <a:p>
          <a:endParaRPr lang="en-US"/>
        </a:p>
      </dgm:t>
    </dgm:pt>
    <dgm:pt modelId="{6C20ED4B-B478-4D86-9823-A8BD816FBDA4}" type="parTrans" cxnId="{F04AB349-DF52-4BA8-9C15-9B5BB58815BD}">
      <dgm:prSet/>
      <dgm:spPr/>
      <dgm:t>
        <a:bodyPr/>
        <a:lstStyle/>
        <a:p>
          <a:endParaRPr lang="en-US"/>
        </a:p>
      </dgm:t>
    </dgm:pt>
    <dgm:pt modelId="{2A7B5419-956C-436F-AC07-A09F833D2573}" type="pres">
      <dgm:prSet presAssocID="{D0F8F496-09BC-4D62-9C99-83CCFA78248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8C6373-3F73-444B-BF11-4EBC368CCCCE}" type="pres">
      <dgm:prSet presAssocID="{0344CA5C-87C3-435C-8452-528ADEEC7DBE}" presName="comp" presStyleCnt="0"/>
      <dgm:spPr/>
    </dgm:pt>
    <dgm:pt modelId="{38742914-3CC4-4848-9DC3-E42F35319A28}" type="pres">
      <dgm:prSet presAssocID="{0344CA5C-87C3-435C-8452-528ADEEC7DBE}" presName="box" presStyleLbl="node1" presStyleIdx="0" presStyleCnt="6" custLinFactY="-30531" custLinFactNeighborX="-15625" custLinFactNeighborY="-100000"/>
      <dgm:spPr/>
      <dgm:t>
        <a:bodyPr/>
        <a:lstStyle/>
        <a:p>
          <a:endParaRPr lang="en-US"/>
        </a:p>
      </dgm:t>
    </dgm:pt>
    <dgm:pt modelId="{81D10A12-0468-454E-A1C3-FA871AFDCB15}" type="pres">
      <dgm:prSet presAssocID="{0344CA5C-87C3-435C-8452-528ADEEC7DBE}" presName="img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1C2A0D23-8359-4174-B96E-C40A7E788CEC}" type="pres">
      <dgm:prSet presAssocID="{0344CA5C-87C3-435C-8452-528ADEEC7DBE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0EA25-4794-46A0-9A0F-D8BA54D592EF}" type="pres">
      <dgm:prSet presAssocID="{B5CB78F7-92AE-48F7-A77A-C8ACA0C4FFDD}" presName="spacer" presStyleCnt="0"/>
      <dgm:spPr/>
    </dgm:pt>
    <dgm:pt modelId="{0119BDB8-C9C3-4626-B60A-8757DF410080}" type="pres">
      <dgm:prSet presAssocID="{EBAF20B7-F001-4427-9486-EC675ACCDE87}" presName="comp" presStyleCnt="0"/>
      <dgm:spPr/>
    </dgm:pt>
    <dgm:pt modelId="{155800C4-91AE-459B-89AF-670A43B78F1E}" type="pres">
      <dgm:prSet presAssocID="{EBAF20B7-F001-4427-9486-EC675ACCDE87}" presName="box" presStyleLbl="node1" presStyleIdx="1" presStyleCnt="6"/>
      <dgm:spPr/>
      <dgm:t>
        <a:bodyPr/>
        <a:lstStyle/>
        <a:p>
          <a:endParaRPr lang="en-US"/>
        </a:p>
      </dgm:t>
    </dgm:pt>
    <dgm:pt modelId="{43172834-43C8-46B8-8983-82FC5E2312B9}" type="pres">
      <dgm:prSet presAssocID="{EBAF20B7-F001-4427-9486-EC675ACCDE87}" presName="img" presStyleLbl="f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n-US"/>
        </a:p>
      </dgm:t>
    </dgm:pt>
    <dgm:pt modelId="{0FF6E376-8B37-4AA9-8C8C-4F35C517BAF4}" type="pres">
      <dgm:prSet presAssocID="{EBAF20B7-F001-4427-9486-EC675ACCDE87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961F5-FC40-4599-B0B2-B5EF0B9AC5ED}" type="pres">
      <dgm:prSet presAssocID="{89BB9E8B-66B6-4A3D-9AEF-A9E081491EE8}" presName="spacer" presStyleCnt="0"/>
      <dgm:spPr/>
    </dgm:pt>
    <dgm:pt modelId="{68E23BF3-B925-44B5-9335-4800165A3E67}" type="pres">
      <dgm:prSet presAssocID="{B1231868-16BF-42E3-A39B-3F41E8C0DD8E}" presName="comp" presStyleCnt="0"/>
      <dgm:spPr/>
    </dgm:pt>
    <dgm:pt modelId="{F0343B41-910B-4E64-A0BC-D41D9F5135DC}" type="pres">
      <dgm:prSet presAssocID="{B1231868-16BF-42E3-A39B-3F41E8C0DD8E}" presName="box" presStyleLbl="node1" presStyleIdx="2" presStyleCnt="6"/>
      <dgm:spPr/>
      <dgm:t>
        <a:bodyPr/>
        <a:lstStyle/>
        <a:p>
          <a:endParaRPr lang="en-US"/>
        </a:p>
      </dgm:t>
    </dgm:pt>
    <dgm:pt modelId="{9A367C81-8656-4560-99D2-8AA2BF77C7C7}" type="pres">
      <dgm:prSet presAssocID="{B1231868-16BF-42E3-A39B-3F41E8C0DD8E}" presName="img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n-US"/>
        </a:p>
      </dgm:t>
    </dgm:pt>
    <dgm:pt modelId="{3FA39B1A-E9C9-4579-9E35-69D926425DAA}" type="pres">
      <dgm:prSet presAssocID="{B1231868-16BF-42E3-A39B-3F41E8C0DD8E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ABA5B1-C0F6-4E66-A645-B1F1B33A8616}" type="pres">
      <dgm:prSet presAssocID="{44BA8654-E9D2-42EA-ABCA-61DB150D3886}" presName="spacer" presStyleCnt="0"/>
      <dgm:spPr/>
    </dgm:pt>
    <dgm:pt modelId="{78654043-6262-46DD-B6F9-7F0F9CDC1F03}" type="pres">
      <dgm:prSet presAssocID="{A16FEC8A-C1BA-43EE-9C62-B684CADE75C4}" presName="comp" presStyleCnt="0"/>
      <dgm:spPr/>
    </dgm:pt>
    <dgm:pt modelId="{A5493755-61EC-4BC9-A219-E18F6BA17802}" type="pres">
      <dgm:prSet presAssocID="{A16FEC8A-C1BA-43EE-9C62-B684CADE75C4}" presName="box" presStyleLbl="node1" presStyleIdx="3" presStyleCnt="6"/>
      <dgm:spPr/>
      <dgm:t>
        <a:bodyPr/>
        <a:lstStyle/>
        <a:p>
          <a:endParaRPr lang="en-US"/>
        </a:p>
      </dgm:t>
    </dgm:pt>
    <dgm:pt modelId="{8CABE3BD-02B8-4772-9DFF-76B6D567DB16}" type="pres">
      <dgm:prSet presAssocID="{A16FEC8A-C1BA-43EE-9C62-B684CADE75C4}" presName="img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n-US"/>
        </a:p>
      </dgm:t>
    </dgm:pt>
    <dgm:pt modelId="{669F3537-EDA0-40DE-A43A-A1C7E9AE341C}" type="pres">
      <dgm:prSet presAssocID="{A16FEC8A-C1BA-43EE-9C62-B684CADE75C4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B43AAB-A9B7-4033-B586-BFC95262E3EC}" type="pres">
      <dgm:prSet presAssocID="{F87700C3-AD4E-493B-B40C-FD7909EBEDA9}" presName="spacer" presStyleCnt="0"/>
      <dgm:spPr/>
    </dgm:pt>
    <dgm:pt modelId="{5842FC00-F2FA-46C0-A1DD-4895D7B890F2}" type="pres">
      <dgm:prSet presAssocID="{06BF9AC3-429A-404A-8626-243A7ED3F6EA}" presName="comp" presStyleCnt="0"/>
      <dgm:spPr/>
    </dgm:pt>
    <dgm:pt modelId="{C93E0423-447E-4B97-AAB8-848E24087C89}" type="pres">
      <dgm:prSet presAssocID="{06BF9AC3-429A-404A-8626-243A7ED3F6EA}" presName="box" presStyleLbl="node1" presStyleIdx="4" presStyleCnt="6"/>
      <dgm:spPr/>
      <dgm:t>
        <a:bodyPr/>
        <a:lstStyle/>
        <a:p>
          <a:endParaRPr lang="en-US"/>
        </a:p>
      </dgm:t>
    </dgm:pt>
    <dgm:pt modelId="{99A974D2-5177-4135-A6C2-0094A3F5F48C}" type="pres">
      <dgm:prSet presAssocID="{06BF9AC3-429A-404A-8626-243A7ED3F6EA}" presName="img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82E1B0C-81CD-4639-B438-343C465C17C9}" type="pres">
      <dgm:prSet presAssocID="{06BF9AC3-429A-404A-8626-243A7ED3F6EA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D0441E-DE46-483D-94EA-FC3B7F47B005}" type="pres">
      <dgm:prSet presAssocID="{AE891C8E-CF9B-4965-ABB4-0B60B3D18EB1}" presName="spacer" presStyleCnt="0"/>
      <dgm:spPr/>
    </dgm:pt>
    <dgm:pt modelId="{F82BE8D8-5538-4372-8954-BFD858C5918C}" type="pres">
      <dgm:prSet presAssocID="{0ADEA269-F339-4CCC-AAB2-FE5CD1F825E2}" presName="comp" presStyleCnt="0"/>
      <dgm:spPr/>
    </dgm:pt>
    <dgm:pt modelId="{884C4BEF-6361-4650-AED4-253DD1D6326B}" type="pres">
      <dgm:prSet presAssocID="{0ADEA269-F339-4CCC-AAB2-FE5CD1F825E2}" presName="box" presStyleLbl="node1" presStyleIdx="5" presStyleCnt="6"/>
      <dgm:spPr/>
      <dgm:t>
        <a:bodyPr/>
        <a:lstStyle/>
        <a:p>
          <a:endParaRPr lang="en-US"/>
        </a:p>
      </dgm:t>
    </dgm:pt>
    <dgm:pt modelId="{F946DEC1-5656-4C0D-A9F9-4D18A3C27A30}" type="pres">
      <dgm:prSet presAssocID="{0ADEA269-F339-4CCC-AAB2-FE5CD1F825E2}" presName="img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en-US"/>
        </a:p>
      </dgm:t>
    </dgm:pt>
    <dgm:pt modelId="{0EA7DC07-91B4-4F87-896B-248F43AEE723}" type="pres">
      <dgm:prSet presAssocID="{0ADEA269-F339-4CCC-AAB2-FE5CD1F825E2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51EB1D-343D-4F6B-A8CF-71ACDF05D304}" type="presOf" srcId="{4AB2A361-1F38-458F-B570-EB37FBD7856A}" destId="{F0343B41-910B-4E64-A0BC-D41D9F5135DC}" srcOrd="0" destOrd="1" presId="urn:microsoft.com/office/officeart/2005/8/layout/vList4"/>
    <dgm:cxn modelId="{ECA518FC-98E4-404B-AE8A-0EE8DE4A5B8E}" type="presOf" srcId="{6563F662-D3B8-453D-BE9C-7A6222DF8CD9}" destId="{155800C4-91AE-459B-89AF-670A43B78F1E}" srcOrd="0" destOrd="1" presId="urn:microsoft.com/office/officeart/2005/8/layout/vList4"/>
    <dgm:cxn modelId="{66715194-225E-40A3-A8FA-3388DB947194}" type="presOf" srcId="{4AB2A361-1F38-458F-B570-EB37FBD7856A}" destId="{3FA39B1A-E9C9-4579-9E35-69D926425DAA}" srcOrd="1" destOrd="1" presId="urn:microsoft.com/office/officeart/2005/8/layout/vList4"/>
    <dgm:cxn modelId="{7F733CFE-52C8-419E-9B9B-B86A9FA23D36}" type="presOf" srcId="{6563F662-D3B8-453D-BE9C-7A6222DF8CD9}" destId="{0FF6E376-8B37-4AA9-8C8C-4F35C517BAF4}" srcOrd="1" destOrd="1" presId="urn:microsoft.com/office/officeart/2005/8/layout/vList4"/>
    <dgm:cxn modelId="{356946BC-EA4D-41D0-837A-9E7BD65025AE}" srcId="{D0F8F496-09BC-4D62-9C99-83CCFA782483}" destId="{A16FEC8A-C1BA-43EE-9C62-B684CADE75C4}" srcOrd="3" destOrd="0" parTransId="{6F09E7C0-7D2A-4719-A8F7-BB61F507E366}" sibTransId="{F87700C3-AD4E-493B-B40C-FD7909EBEDA9}"/>
    <dgm:cxn modelId="{7AB9C406-FB5B-4E88-9CE0-57789A3126EC}" srcId="{0344CA5C-87C3-435C-8452-528ADEEC7DBE}" destId="{9F1A9AA1-1728-4AFE-B0EC-2E6C6DF2799E}" srcOrd="0" destOrd="0" parTransId="{1F8966B1-D39A-4A6A-AAA3-1AEEDFF0A22A}" sibTransId="{0A1D3AC0-CB87-4BB6-92AB-6F704B20E825}"/>
    <dgm:cxn modelId="{93202324-E708-495A-807C-1F6584344513}" srcId="{D0F8F496-09BC-4D62-9C99-83CCFA782483}" destId="{B1231868-16BF-42E3-A39B-3F41E8C0DD8E}" srcOrd="2" destOrd="0" parTransId="{0599588A-6689-4E38-8257-53D0BFE71C31}" sibTransId="{44BA8654-E9D2-42EA-ABCA-61DB150D3886}"/>
    <dgm:cxn modelId="{54033520-4B3C-4823-A109-52B2F3F81756}" type="presOf" srcId="{BC861205-1843-4633-8D69-8222B013D301}" destId="{669F3537-EDA0-40DE-A43A-A1C7E9AE341C}" srcOrd="1" destOrd="1" presId="urn:microsoft.com/office/officeart/2005/8/layout/vList4"/>
    <dgm:cxn modelId="{72EDF854-4F0F-44A1-A00C-B440A641FD35}" srcId="{A16FEC8A-C1BA-43EE-9C62-B684CADE75C4}" destId="{BC861205-1843-4633-8D69-8222B013D301}" srcOrd="0" destOrd="0" parTransId="{4C7D6EAA-F53A-4E2A-945A-3D28CD6D9AB3}" sibTransId="{34F54A72-9E11-4DAA-9197-E38E951F5913}"/>
    <dgm:cxn modelId="{209814F7-2CA9-4245-B9D3-A3C4E286E38D}" type="presOf" srcId="{9F1A9AA1-1728-4AFE-B0EC-2E6C6DF2799E}" destId="{38742914-3CC4-4848-9DC3-E42F35319A28}" srcOrd="0" destOrd="1" presId="urn:microsoft.com/office/officeart/2005/8/layout/vList4"/>
    <dgm:cxn modelId="{E71A3EF1-CDDB-48DF-A122-80BC4822A5D8}" type="presOf" srcId="{EBAF20B7-F001-4427-9486-EC675ACCDE87}" destId="{155800C4-91AE-459B-89AF-670A43B78F1E}" srcOrd="0" destOrd="0" presId="urn:microsoft.com/office/officeart/2005/8/layout/vList4"/>
    <dgm:cxn modelId="{4BB5038C-B665-40A1-964F-BD04D95692B6}" type="presOf" srcId="{0344CA5C-87C3-435C-8452-528ADEEC7DBE}" destId="{1C2A0D23-8359-4174-B96E-C40A7E788CEC}" srcOrd="1" destOrd="0" presId="urn:microsoft.com/office/officeart/2005/8/layout/vList4"/>
    <dgm:cxn modelId="{136640C7-7CBA-4A88-947F-59105A11F923}" type="presOf" srcId="{B346A67C-4E94-4418-8F6F-256F987D41E8}" destId="{0EA7DC07-91B4-4F87-896B-248F43AEE723}" srcOrd="1" destOrd="1" presId="urn:microsoft.com/office/officeart/2005/8/layout/vList4"/>
    <dgm:cxn modelId="{CEC5630A-B773-4C06-87BD-561A8F592810}" type="presOf" srcId="{0344CA5C-87C3-435C-8452-528ADEEC7DBE}" destId="{38742914-3CC4-4848-9DC3-E42F35319A28}" srcOrd="0" destOrd="0" presId="urn:microsoft.com/office/officeart/2005/8/layout/vList4"/>
    <dgm:cxn modelId="{31FECED2-F617-4238-8E68-11CD3EBB1456}" srcId="{D0F8F496-09BC-4D62-9C99-83CCFA782483}" destId="{0344CA5C-87C3-435C-8452-528ADEEC7DBE}" srcOrd="0" destOrd="0" parTransId="{49160E39-F8CA-4B70-91F8-55D20EFA5A74}" sibTransId="{B5CB78F7-92AE-48F7-A77A-C8ACA0C4FFDD}"/>
    <dgm:cxn modelId="{4EF2CD88-E4C4-432F-A70C-CC4EAD82449E}" type="presOf" srcId="{9F1A9AA1-1728-4AFE-B0EC-2E6C6DF2799E}" destId="{1C2A0D23-8359-4174-B96E-C40A7E788CEC}" srcOrd="1" destOrd="1" presId="urn:microsoft.com/office/officeart/2005/8/layout/vList4"/>
    <dgm:cxn modelId="{2E278527-E1A7-4256-AF52-0AA6DCD9AB8A}" srcId="{D0F8F496-09BC-4D62-9C99-83CCFA782483}" destId="{EBAF20B7-F001-4427-9486-EC675ACCDE87}" srcOrd="1" destOrd="0" parTransId="{78D00E40-4429-488A-AD50-68E6A3C5F1C6}" sibTransId="{89BB9E8B-66B6-4A3D-9AEF-A9E081491EE8}"/>
    <dgm:cxn modelId="{39F5F9EE-E1B8-43AB-BFE0-D138598C9DA4}" type="presOf" srcId="{A16FEC8A-C1BA-43EE-9C62-B684CADE75C4}" destId="{A5493755-61EC-4BC9-A219-E18F6BA17802}" srcOrd="0" destOrd="0" presId="urn:microsoft.com/office/officeart/2005/8/layout/vList4"/>
    <dgm:cxn modelId="{DC59994A-3446-4457-A82C-0D29470CFBD9}" type="presOf" srcId="{06BF9AC3-429A-404A-8626-243A7ED3F6EA}" destId="{C93E0423-447E-4B97-AAB8-848E24087C89}" srcOrd="0" destOrd="0" presId="urn:microsoft.com/office/officeart/2005/8/layout/vList4"/>
    <dgm:cxn modelId="{02698747-AAB7-48FF-A75A-AF897407F1C6}" type="presOf" srcId="{BC861205-1843-4633-8D69-8222B013D301}" destId="{A5493755-61EC-4BC9-A219-E18F6BA17802}" srcOrd="0" destOrd="1" presId="urn:microsoft.com/office/officeart/2005/8/layout/vList4"/>
    <dgm:cxn modelId="{56471169-4E73-43F9-936B-2458BF184DAF}" type="presOf" srcId="{B346A67C-4E94-4418-8F6F-256F987D41E8}" destId="{884C4BEF-6361-4650-AED4-253DD1D6326B}" srcOrd="0" destOrd="1" presId="urn:microsoft.com/office/officeart/2005/8/layout/vList4"/>
    <dgm:cxn modelId="{242B0207-48E2-40D7-B824-A30A5B99B128}" type="presOf" srcId="{0ADEA269-F339-4CCC-AAB2-FE5CD1F825E2}" destId="{884C4BEF-6361-4650-AED4-253DD1D6326B}" srcOrd="0" destOrd="0" presId="urn:microsoft.com/office/officeart/2005/8/layout/vList4"/>
    <dgm:cxn modelId="{7D810321-A2A9-4BBA-BF99-0E6F01F6C9FA}" srcId="{D0F8F496-09BC-4D62-9C99-83CCFA782483}" destId="{06BF9AC3-429A-404A-8626-243A7ED3F6EA}" srcOrd="4" destOrd="0" parTransId="{73315BE7-3BEC-4141-88EB-ABBFB49ABBB3}" sibTransId="{AE891C8E-CF9B-4965-ABB4-0B60B3D18EB1}"/>
    <dgm:cxn modelId="{E945BC30-3F51-4B32-8BFF-FD35490078D7}" type="presOf" srcId="{D0F8F496-09BC-4D62-9C99-83CCFA782483}" destId="{2A7B5419-956C-436F-AC07-A09F833D2573}" srcOrd="0" destOrd="0" presId="urn:microsoft.com/office/officeart/2005/8/layout/vList4"/>
    <dgm:cxn modelId="{F04AB349-DF52-4BA8-9C15-9B5BB58815BD}" srcId="{0ADEA269-F339-4CCC-AAB2-FE5CD1F825E2}" destId="{B346A67C-4E94-4418-8F6F-256F987D41E8}" srcOrd="0" destOrd="0" parTransId="{6C20ED4B-B478-4D86-9823-A8BD816FBDA4}" sibTransId="{89AD7F8B-B0F9-4B6D-A590-9F147C29FAAF}"/>
    <dgm:cxn modelId="{6F79D466-660A-41EC-B57B-183FAA57B4A4}" srcId="{B1231868-16BF-42E3-A39B-3F41E8C0DD8E}" destId="{4AB2A361-1F38-458F-B570-EB37FBD7856A}" srcOrd="0" destOrd="0" parTransId="{67BD1EF1-AF97-4775-A2BA-31FE884A097C}" sibTransId="{A99BDA6B-09DE-444D-8470-E6E1B4C25DC2}"/>
    <dgm:cxn modelId="{2279F9E0-458B-4DD0-B369-B99556E57425}" srcId="{06BF9AC3-429A-404A-8626-243A7ED3F6EA}" destId="{220088D3-94B8-4BFC-88B8-51CEEF709C33}" srcOrd="0" destOrd="0" parTransId="{CF27041A-C88C-409E-9E1D-92442976640D}" sibTransId="{1264B858-5837-4B84-AF72-260B9DA7811C}"/>
    <dgm:cxn modelId="{9FAB6FA9-E04A-4DBD-8415-3D1805FD846F}" srcId="{D0F8F496-09BC-4D62-9C99-83CCFA782483}" destId="{0ADEA269-F339-4CCC-AAB2-FE5CD1F825E2}" srcOrd="5" destOrd="0" parTransId="{3CD7D719-4089-482A-8CF3-D328E6D84C65}" sibTransId="{A4D14053-CAFB-4CF7-B39E-BA11B3A554A3}"/>
    <dgm:cxn modelId="{089DD02B-3B98-4E4D-9336-13676E5A42CD}" type="presOf" srcId="{220088D3-94B8-4BFC-88B8-51CEEF709C33}" destId="{C93E0423-447E-4B97-AAB8-848E24087C89}" srcOrd="0" destOrd="1" presId="urn:microsoft.com/office/officeart/2005/8/layout/vList4"/>
    <dgm:cxn modelId="{3F6AF35C-9A79-4BC6-A7C6-2195FF769BD4}" type="presOf" srcId="{220088D3-94B8-4BFC-88B8-51CEEF709C33}" destId="{982E1B0C-81CD-4639-B438-343C465C17C9}" srcOrd="1" destOrd="1" presId="urn:microsoft.com/office/officeart/2005/8/layout/vList4"/>
    <dgm:cxn modelId="{932CF5B6-87C9-4F57-B27A-1F13C11E18BE}" type="presOf" srcId="{A16FEC8A-C1BA-43EE-9C62-B684CADE75C4}" destId="{669F3537-EDA0-40DE-A43A-A1C7E9AE341C}" srcOrd="1" destOrd="0" presId="urn:microsoft.com/office/officeart/2005/8/layout/vList4"/>
    <dgm:cxn modelId="{74FC7906-6DDB-4702-816F-2D6A6ACB5E8E}" type="presOf" srcId="{06BF9AC3-429A-404A-8626-243A7ED3F6EA}" destId="{982E1B0C-81CD-4639-B438-343C465C17C9}" srcOrd="1" destOrd="0" presId="urn:microsoft.com/office/officeart/2005/8/layout/vList4"/>
    <dgm:cxn modelId="{CFDD88C7-D911-42A9-9BEC-08BBF58BA51E}" type="presOf" srcId="{EBAF20B7-F001-4427-9486-EC675ACCDE87}" destId="{0FF6E376-8B37-4AA9-8C8C-4F35C517BAF4}" srcOrd="1" destOrd="0" presId="urn:microsoft.com/office/officeart/2005/8/layout/vList4"/>
    <dgm:cxn modelId="{374BF96E-5EE6-4D05-B820-0D42502B786A}" type="presOf" srcId="{0ADEA269-F339-4CCC-AAB2-FE5CD1F825E2}" destId="{0EA7DC07-91B4-4F87-896B-248F43AEE723}" srcOrd="1" destOrd="0" presId="urn:microsoft.com/office/officeart/2005/8/layout/vList4"/>
    <dgm:cxn modelId="{6A816DC2-069E-4463-8346-E4F609CAFF33}" type="presOf" srcId="{B1231868-16BF-42E3-A39B-3F41E8C0DD8E}" destId="{3FA39B1A-E9C9-4579-9E35-69D926425DAA}" srcOrd="1" destOrd="0" presId="urn:microsoft.com/office/officeart/2005/8/layout/vList4"/>
    <dgm:cxn modelId="{F3E42834-E2B6-4AAE-96A8-EC6096C0B25C}" type="presOf" srcId="{B1231868-16BF-42E3-A39B-3F41E8C0DD8E}" destId="{F0343B41-910B-4E64-A0BC-D41D9F5135DC}" srcOrd="0" destOrd="0" presId="urn:microsoft.com/office/officeart/2005/8/layout/vList4"/>
    <dgm:cxn modelId="{85E4FAF8-9AC5-4322-8AB3-0308CC63C6CD}" srcId="{EBAF20B7-F001-4427-9486-EC675ACCDE87}" destId="{6563F662-D3B8-453D-BE9C-7A6222DF8CD9}" srcOrd="0" destOrd="0" parTransId="{F0AE94DD-1DC2-4887-8153-E4ECC0C2AE27}" sibTransId="{418476D3-52FD-4D70-9489-4A7CFB477C42}"/>
    <dgm:cxn modelId="{E81CE3C7-BDAA-45F7-97CC-4970A7B15CAB}" type="presParOf" srcId="{2A7B5419-956C-436F-AC07-A09F833D2573}" destId="{378C6373-3F73-444B-BF11-4EBC368CCCCE}" srcOrd="0" destOrd="0" presId="urn:microsoft.com/office/officeart/2005/8/layout/vList4"/>
    <dgm:cxn modelId="{6733BEB5-A6AB-4B76-AB1A-883B7CD350B4}" type="presParOf" srcId="{378C6373-3F73-444B-BF11-4EBC368CCCCE}" destId="{38742914-3CC4-4848-9DC3-E42F35319A28}" srcOrd="0" destOrd="0" presId="urn:microsoft.com/office/officeart/2005/8/layout/vList4"/>
    <dgm:cxn modelId="{E380C66E-12D0-4E25-8ECC-1F782F89B6D8}" type="presParOf" srcId="{378C6373-3F73-444B-BF11-4EBC368CCCCE}" destId="{81D10A12-0468-454E-A1C3-FA871AFDCB15}" srcOrd="1" destOrd="0" presId="urn:microsoft.com/office/officeart/2005/8/layout/vList4"/>
    <dgm:cxn modelId="{37AEA433-7974-4209-93F1-B0550C08F432}" type="presParOf" srcId="{378C6373-3F73-444B-BF11-4EBC368CCCCE}" destId="{1C2A0D23-8359-4174-B96E-C40A7E788CEC}" srcOrd="2" destOrd="0" presId="urn:microsoft.com/office/officeart/2005/8/layout/vList4"/>
    <dgm:cxn modelId="{27714544-BA8C-4F70-AB30-71C0E4B49182}" type="presParOf" srcId="{2A7B5419-956C-436F-AC07-A09F833D2573}" destId="{0290EA25-4794-46A0-9A0F-D8BA54D592EF}" srcOrd="1" destOrd="0" presId="urn:microsoft.com/office/officeart/2005/8/layout/vList4"/>
    <dgm:cxn modelId="{215F04F7-E2B0-47E1-8189-F1C66C9143F3}" type="presParOf" srcId="{2A7B5419-956C-436F-AC07-A09F833D2573}" destId="{0119BDB8-C9C3-4626-B60A-8757DF410080}" srcOrd="2" destOrd="0" presId="urn:microsoft.com/office/officeart/2005/8/layout/vList4"/>
    <dgm:cxn modelId="{F29C78FD-1878-4CC3-A702-0558A737AE2F}" type="presParOf" srcId="{0119BDB8-C9C3-4626-B60A-8757DF410080}" destId="{155800C4-91AE-459B-89AF-670A43B78F1E}" srcOrd="0" destOrd="0" presId="urn:microsoft.com/office/officeart/2005/8/layout/vList4"/>
    <dgm:cxn modelId="{2E7F4621-7C93-4CC2-9B47-977D6AEEFD76}" type="presParOf" srcId="{0119BDB8-C9C3-4626-B60A-8757DF410080}" destId="{43172834-43C8-46B8-8983-82FC5E2312B9}" srcOrd="1" destOrd="0" presId="urn:microsoft.com/office/officeart/2005/8/layout/vList4"/>
    <dgm:cxn modelId="{D4BC8FD5-1122-43F9-9B79-BBD7409C451E}" type="presParOf" srcId="{0119BDB8-C9C3-4626-B60A-8757DF410080}" destId="{0FF6E376-8B37-4AA9-8C8C-4F35C517BAF4}" srcOrd="2" destOrd="0" presId="urn:microsoft.com/office/officeart/2005/8/layout/vList4"/>
    <dgm:cxn modelId="{3CFC46E5-36F6-44FC-AFA3-73D23D9614F7}" type="presParOf" srcId="{2A7B5419-956C-436F-AC07-A09F833D2573}" destId="{2E5961F5-FC40-4599-B0B2-B5EF0B9AC5ED}" srcOrd="3" destOrd="0" presId="urn:microsoft.com/office/officeart/2005/8/layout/vList4"/>
    <dgm:cxn modelId="{1490EB50-4C83-4F1B-AF42-D7B4A8D773FA}" type="presParOf" srcId="{2A7B5419-956C-436F-AC07-A09F833D2573}" destId="{68E23BF3-B925-44B5-9335-4800165A3E67}" srcOrd="4" destOrd="0" presId="urn:microsoft.com/office/officeart/2005/8/layout/vList4"/>
    <dgm:cxn modelId="{E3829F45-105E-4759-93D2-CD934F82F877}" type="presParOf" srcId="{68E23BF3-B925-44B5-9335-4800165A3E67}" destId="{F0343B41-910B-4E64-A0BC-D41D9F5135DC}" srcOrd="0" destOrd="0" presId="urn:microsoft.com/office/officeart/2005/8/layout/vList4"/>
    <dgm:cxn modelId="{836A0BA3-5489-4FAE-985A-A01E1FB4AFE9}" type="presParOf" srcId="{68E23BF3-B925-44B5-9335-4800165A3E67}" destId="{9A367C81-8656-4560-99D2-8AA2BF77C7C7}" srcOrd="1" destOrd="0" presId="urn:microsoft.com/office/officeart/2005/8/layout/vList4"/>
    <dgm:cxn modelId="{61B5556C-8DA7-4AAA-9AAA-A866EF512465}" type="presParOf" srcId="{68E23BF3-B925-44B5-9335-4800165A3E67}" destId="{3FA39B1A-E9C9-4579-9E35-69D926425DAA}" srcOrd="2" destOrd="0" presId="urn:microsoft.com/office/officeart/2005/8/layout/vList4"/>
    <dgm:cxn modelId="{D53F4C31-563F-48F0-89AA-68ED5CC90CF1}" type="presParOf" srcId="{2A7B5419-956C-436F-AC07-A09F833D2573}" destId="{0AABA5B1-C0F6-4E66-A645-B1F1B33A8616}" srcOrd="5" destOrd="0" presId="urn:microsoft.com/office/officeart/2005/8/layout/vList4"/>
    <dgm:cxn modelId="{7F97218C-BF58-4D8A-AE5F-E61B05857F74}" type="presParOf" srcId="{2A7B5419-956C-436F-AC07-A09F833D2573}" destId="{78654043-6262-46DD-B6F9-7F0F9CDC1F03}" srcOrd="6" destOrd="0" presId="urn:microsoft.com/office/officeart/2005/8/layout/vList4"/>
    <dgm:cxn modelId="{272DE166-97A8-441C-B0DB-A2B2DAF7C17E}" type="presParOf" srcId="{78654043-6262-46DD-B6F9-7F0F9CDC1F03}" destId="{A5493755-61EC-4BC9-A219-E18F6BA17802}" srcOrd="0" destOrd="0" presId="urn:microsoft.com/office/officeart/2005/8/layout/vList4"/>
    <dgm:cxn modelId="{2C3D8B85-5444-43A8-B05D-A7161433AB7D}" type="presParOf" srcId="{78654043-6262-46DD-B6F9-7F0F9CDC1F03}" destId="{8CABE3BD-02B8-4772-9DFF-76B6D567DB16}" srcOrd="1" destOrd="0" presId="urn:microsoft.com/office/officeart/2005/8/layout/vList4"/>
    <dgm:cxn modelId="{301C7958-AD98-4DFC-B737-9E74C78391F8}" type="presParOf" srcId="{78654043-6262-46DD-B6F9-7F0F9CDC1F03}" destId="{669F3537-EDA0-40DE-A43A-A1C7E9AE341C}" srcOrd="2" destOrd="0" presId="urn:microsoft.com/office/officeart/2005/8/layout/vList4"/>
    <dgm:cxn modelId="{5FF4507A-1F7C-4AE3-BF34-A95B04635E15}" type="presParOf" srcId="{2A7B5419-956C-436F-AC07-A09F833D2573}" destId="{CCB43AAB-A9B7-4033-B586-BFC95262E3EC}" srcOrd="7" destOrd="0" presId="urn:microsoft.com/office/officeart/2005/8/layout/vList4"/>
    <dgm:cxn modelId="{0F9E581C-34A7-4782-A4A1-73FDE6B5E2FA}" type="presParOf" srcId="{2A7B5419-956C-436F-AC07-A09F833D2573}" destId="{5842FC00-F2FA-46C0-A1DD-4895D7B890F2}" srcOrd="8" destOrd="0" presId="urn:microsoft.com/office/officeart/2005/8/layout/vList4"/>
    <dgm:cxn modelId="{40DCC5D3-0185-4821-8A99-7C851A148773}" type="presParOf" srcId="{5842FC00-F2FA-46C0-A1DD-4895D7B890F2}" destId="{C93E0423-447E-4B97-AAB8-848E24087C89}" srcOrd="0" destOrd="0" presId="urn:microsoft.com/office/officeart/2005/8/layout/vList4"/>
    <dgm:cxn modelId="{8BE93B45-BE97-48E1-B6F7-5B18DAF68F5D}" type="presParOf" srcId="{5842FC00-F2FA-46C0-A1DD-4895D7B890F2}" destId="{99A974D2-5177-4135-A6C2-0094A3F5F48C}" srcOrd="1" destOrd="0" presId="urn:microsoft.com/office/officeart/2005/8/layout/vList4"/>
    <dgm:cxn modelId="{3CA8919F-0B8A-4687-B53F-864384769CFC}" type="presParOf" srcId="{5842FC00-F2FA-46C0-A1DD-4895D7B890F2}" destId="{982E1B0C-81CD-4639-B438-343C465C17C9}" srcOrd="2" destOrd="0" presId="urn:microsoft.com/office/officeart/2005/8/layout/vList4"/>
    <dgm:cxn modelId="{BB0AFC0C-46C8-4040-B6F6-F77A299B16A7}" type="presParOf" srcId="{2A7B5419-956C-436F-AC07-A09F833D2573}" destId="{08D0441E-DE46-483D-94EA-FC3B7F47B005}" srcOrd="9" destOrd="0" presId="urn:microsoft.com/office/officeart/2005/8/layout/vList4"/>
    <dgm:cxn modelId="{2160E482-F2DD-407D-BBEF-B6198BFF66BF}" type="presParOf" srcId="{2A7B5419-956C-436F-AC07-A09F833D2573}" destId="{F82BE8D8-5538-4372-8954-BFD858C5918C}" srcOrd="10" destOrd="0" presId="urn:microsoft.com/office/officeart/2005/8/layout/vList4"/>
    <dgm:cxn modelId="{397BB282-1A68-4B95-AE5E-6C1E5F3BA833}" type="presParOf" srcId="{F82BE8D8-5538-4372-8954-BFD858C5918C}" destId="{884C4BEF-6361-4650-AED4-253DD1D6326B}" srcOrd="0" destOrd="0" presId="urn:microsoft.com/office/officeart/2005/8/layout/vList4"/>
    <dgm:cxn modelId="{3204A063-1975-47AD-9484-64AC8A44C136}" type="presParOf" srcId="{F82BE8D8-5538-4372-8954-BFD858C5918C}" destId="{F946DEC1-5656-4C0D-A9F9-4D18A3C27A30}" srcOrd="1" destOrd="0" presId="urn:microsoft.com/office/officeart/2005/8/layout/vList4"/>
    <dgm:cxn modelId="{4E144C55-FEFF-486B-9429-73D047E8D564}" type="presParOf" srcId="{F82BE8D8-5538-4372-8954-BFD858C5918C}" destId="{0EA7DC07-91B4-4F87-896B-248F43AEE72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65ECB0-24D4-42DA-9854-B6CCB6E58F93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B9CD77-C997-40DE-964F-DAD0209B6E33}">
      <dgm:prSet phldrT="[Text]" custT="1"/>
      <dgm:spPr/>
      <dgm:t>
        <a:bodyPr/>
        <a:lstStyle/>
        <a:p>
          <a:endParaRPr lang="en-US" sz="3000" dirty="0">
            <a:latin typeface="+mj-lt"/>
          </a:endParaRPr>
        </a:p>
      </dgm:t>
    </dgm:pt>
    <dgm:pt modelId="{B6F05A45-8F05-419F-A982-43FC7FD4A725}" type="parTrans" cxnId="{A9A1717A-0506-471D-B161-D8D3AC9AE1DA}">
      <dgm:prSet/>
      <dgm:spPr/>
      <dgm:t>
        <a:bodyPr/>
        <a:lstStyle/>
        <a:p>
          <a:endParaRPr lang="en-US"/>
        </a:p>
      </dgm:t>
    </dgm:pt>
    <dgm:pt modelId="{1877ED9A-749B-4D94-805F-A31F5EC98992}" type="sibTrans" cxnId="{A9A1717A-0506-471D-B161-D8D3AC9AE1DA}">
      <dgm:prSet/>
      <dgm:spPr/>
      <dgm:t>
        <a:bodyPr/>
        <a:lstStyle/>
        <a:p>
          <a:endParaRPr lang="en-US"/>
        </a:p>
      </dgm:t>
    </dgm:pt>
    <dgm:pt modelId="{AFA918F1-7C0F-4F36-BBA3-09DFC747C082}">
      <dgm:prSet phldrT="[Text]" custT="1"/>
      <dgm:spPr/>
      <dgm:t>
        <a:bodyPr/>
        <a:lstStyle/>
        <a:p>
          <a:endParaRPr lang="en-US" sz="4000" dirty="0">
            <a:latin typeface="+mj-lt"/>
          </a:endParaRPr>
        </a:p>
      </dgm:t>
    </dgm:pt>
    <dgm:pt modelId="{863D98DB-D0F0-4333-B782-912B420834A3}" type="sibTrans" cxnId="{BF4B22EC-817D-4063-96F4-9EF5C57EC991}">
      <dgm:prSet/>
      <dgm:spPr/>
      <dgm:t>
        <a:bodyPr/>
        <a:lstStyle/>
        <a:p>
          <a:endParaRPr lang="en-US"/>
        </a:p>
      </dgm:t>
    </dgm:pt>
    <dgm:pt modelId="{A856E85D-84F0-4CAC-AE4A-5A969CD4A447}" type="parTrans" cxnId="{BF4B22EC-817D-4063-96F4-9EF5C57EC991}">
      <dgm:prSet/>
      <dgm:spPr/>
      <dgm:t>
        <a:bodyPr/>
        <a:lstStyle/>
        <a:p>
          <a:endParaRPr lang="en-US"/>
        </a:p>
      </dgm:t>
    </dgm:pt>
    <dgm:pt modelId="{DB5864F4-D0E5-4E95-A5E3-27C6426B126F}" type="pres">
      <dgm:prSet presAssocID="{D965ECB0-24D4-42DA-9854-B6CCB6E58F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9E0E63-5212-43A2-B007-BBCC06F6D39D}" type="pres">
      <dgm:prSet presAssocID="{AFA918F1-7C0F-4F36-BBA3-09DFC747C082}" presName="compositeNode" presStyleCnt="0">
        <dgm:presLayoutVars>
          <dgm:bulletEnabled val="1"/>
        </dgm:presLayoutVars>
      </dgm:prSet>
      <dgm:spPr/>
    </dgm:pt>
    <dgm:pt modelId="{E9DE0F44-0AC3-4775-9620-A149C8E368A0}" type="pres">
      <dgm:prSet presAssocID="{AFA918F1-7C0F-4F36-BBA3-09DFC747C082}" presName="bgRect" presStyleLbl="node1" presStyleIdx="0" presStyleCnt="1" custAng="0" custScaleX="90985" custScaleY="97755" custLinFactNeighborX="-4555" custLinFactNeighborY="-15277"/>
      <dgm:spPr/>
      <dgm:t>
        <a:bodyPr/>
        <a:lstStyle/>
        <a:p>
          <a:endParaRPr lang="en-US"/>
        </a:p>
      </dgm:t>
    </dgm:pt>
    <dgm:pt modelId="{1DC4B210-7F12-4F3C-B314-5C4781FFA0B6}" type="pres">
      <dgm:prSet presAssocID="{AFA918F1-7C0F-4F36-BBA3-09DFC747C082}" presName="parentNode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B592E7-2EBB-4DB6-BB53-1ABDB5297098}" type="pres">
      <dgm:prSet presAssocID="{AFA918F1-7C0F-4F36-BBA3-09DFC747C082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C0BFCE-76B7-4777-9F8C-A3364009A945}" type="presOf" srcId="{AFA918F1-7C0F-4F36-BBA3-09DFC747C082}" destId="{1DC4B210-7F12-4F3C-B314-5C4781FFA0B6}" srcOrd="1" destOrd="0" presId="urn:microsoft.com/office/officeart/2005/8/layout/hProcess7"/>
    <dgm:cxn modelId="{A9A1717A-0506-471D-B161-D8D3AC9AE1DA}" srcId="{AFA918F1-7C0F-4F36-BBA3-09DFC747C082}" destId="{3EB9CD77-C997-40DE-964F-DAD0209B6E33}" srcOrd="0" destOrd="0" parTransId="{B6F05A45-8F05-419F-A982-43FC7FD4A725}" sibTransId="{1877ED9A-749B-4D94-805F-A31F5EC98992}"/>
    <dgm:cxn modelId="{DCC1C1C8-C4B3-45BB-9009-9AD6C7CFE1EC}" type="presOf" srcId="{3EB9CD77-C997-40DE-964F-DAD0209B6E33}" destId="{19B592E7-2EBB-4DB6-BB53-1ABDB5297098}" srcOrd="0" destOrd="0" presId="urn:microsoft.com/office/officeart/2005/8/layout/hProcess7"/>
    <dgm:cxn modelId="{0B02D9F1-9107-4A36-8BEB-8DD409BE09F2}" type="presOf" srcId="{AFA918F1-7C0F-4F36-BBA3-09DFC747C082}" destId="{E9DE0F44-0AC3-4775-9620-A149C8E368A0}" srcOrd="0" destOrd="0" presId="urn:microsoft.com/office/officeart/2005/8/layout/hProcess7"/>
    <dgm:cxn modelId="{B1F4ED56-B6ED-4E41-8BEE-BA021ABE583F}" type="presOf" srcId="{D965ECB0-24D4-42DA-9854-B6CCB6E58F93}" destId="{DB5864F4-D0E5-4E95-A5E3-27C6426B126F}" srcOrd="0" destOrd="0" presId="urn:microsoft.com/office/officeart/2005/8/layout/hProcess7"/>
    <dgm:cxn modelId="{BF4B22EC-817D-4063-96F4-9EF5C57EC991}" srcId="{D965ECB0-24D4-42DA-9854-B6CCB6E58F93}" destId="{AFA918F1-7C0F-4F36-BBA3-09DFC747C082}" srcOrd="0" destOrd="0" parTransId="{A856E85D-84F0-4CAC-AE4A-5A969CD4A447}" sibTransId="{863D98DB-D0F0-4333-B782-912B420834A3}"/>
    <dgm:cxn modelId="{5C8C7B6C-E2F5-47C3-91D1-BB9F17739C24}" type="presParOf" srcId="{DB5864F4-D0E5-4E95-A5E3-27C6426B126F}" destId="{B29E0E63-5212-43A2-B007-BBCC06F6D39D}" srcOrd="0" destOrd="0" presId="urn:microsoft.com/office/officeart/2005/8/layout/hProcess7"/>
    <dgm:cxn modelId="{E2AB7A24-4439-4D9A-8E6B-7D7F6FBA98FB}" type="presParOf" srcId="{B29E0E63-5212-43A2-B007-BBCC06F6D39D}" destId="{E9DE0F44-0AC3-4775-9620-A149C8E368A0}" srcOrd="0" destOrd="0" presId="urn:microsoft.com/office/officeart/2005/8/layout/hProcess7"/>
    <dgm:cxn modelId="{400138C1-711E-4BF4-B697-524FB0D3C5E8}" type="presParOf" srcId="{B29E0E63-5212-43A2-B007-BBCC06F6D39D}" destId="{1DC4B210-7F12-4F3C-B314-5C4781FFA0B6}" srcOrd="1" destOrd="0" presId="urn:microsoft.com/office/officeart/2005/8/layout/hProcess7"/>
    <dgm:cxn modelId="{BF8C7409-CE39-481A-8A21-70BB911C0AFC}" type="presParOf" srcId="{B29E0E63-5212-43A2-B007-BBCC06F6D39D}" destId="{19B592E7-2EBB-4DB6-BB53-1ABDB5297098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42914-3CC4-4848-9DC3-E42F35319A28}">
      <dsp:nvSpPr>
        <dsp:cNvPr id="0" name=""/>
        <dsp:cNvSpPr/>
      </dsp:nvSpPr>
      <dsp:spPr>
        <a:xfrm>
          <a:off x="0" y="0"/>
          <a:ext cx="6400800" cy="12340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+mj-lt"/>
            </a:rPr>
            <a:t>Shapefile of Study Area</a:t>
          </a:r>
          <a:endParaRPr lang="en-US" sz="2800" kern="1200" dirty="0">
            <a:latin typeface="+mj-lt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>
              <a:latin typeface="+mj-lt"/>
            </a:rPr>
            <a:t>DIVA-GIS</a:t>
          </a:r>
          <a:endParaRPr lang="en-US" sz="2600" b="1" kern="1200" dirty="0">
            <a:latin typeface="+mj-lt"/>
          </a:endParaRPr>
        </a:p>
      </dsp:txBody>
      <dsp:txXfrm>
        <a:off x="1403568" y="0"/>
        <a:ext cx="4997231" cy="1234089"/>
      </dsp:txXfrm>
    </dsp:sp>
    <dsp:sp modelId="{81D10A12-0468-454E-A1C3-FA871AFDCB15}">
      <dsp:nvSpPr>
        <dsp:cNvPr id="0" name=""/>
        <dsp:cNvSpPr/>
      </dsp:nvSpPr>
      <dsp:spPr>
        <a:xfrm>
          <a:off x="123408" y="123408"/>
          <a:ext cx="1280160" cy="9872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5800C4-91AE-459B-89AF-670A43B78F1E}">
      <dsp:nvSpPr>
        <dsp:cNvPr id="0" name=""/>
        <dsp:cNvSpPr/>
      </dsp:nvSpPr>
      <dsp:spPr>
        <a:xfrm>
          <a:off x="0" y="1357498"/>
          <a:ext cx="6400800" cy="12340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+mj-lt"/>
            </a:rPr>
            <a:t>Digital Elevation Model</a:t>
          </a:r>
          <a:endParaRPr lang="en-US" sz="2800" kern="1200" dirty="0">
            <a:latin typeface="+mj-lt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err="1" smtClean="0">
              <a:latin typeface="+mj-lt"/>
            </a:rPr>
            <a:t>HydroSHEDS</a:t>
          </a:r>
          <a:endParaRPr lang="en-US" sz="2800" b="1" kern="1200" dirty="0">
            <a:latin typeface="+mj-lt"/>
          </a:endParaRPr>
        </a:p>
      </dsp:txBody>
      <dsp:txXfrm>
        <a:off x="1403568" y="1357498"/>
        <a:ext cx="4997231" cy="1234089"/>
      </dsp:txXfrm>
    </dsp:sp>
    <dsp:sp modelId="{43172834-43C8-46B8-8983-82FC5E2312B9}">
      <dsp:nvSpPr>
        <dsp:cNvPr id="0" name=""/>
        <dsp:cNvSpPr/>
      </dsp:nvSpPr>
      <dsp:spPr>
        <a:xfrm>
          <a:off x="123408" y="1480907"/>
          <a:ext cx="1280160" cy="9872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343B41-910B-4E64-A0BC-D41D9F5135DC}">
      <dsp:nvSpPr>
        <dsp:cNvPr id="0" name=""/>
        <dsp:cNvSpPr/>
      </dsp:nvSpPr>
      <dsp:spPr>
        <a:xfrm>
          <a:off x="0" y="2714996"/>
          <a:ext cx="6400800" cy="12340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+mj-lt"/>
            </a:rPr>
            <a:t>Flow Direction Map</a:t>
          </a:r>
          <a:endParaRPr lang="en-US" sz="2800" kern="1200" dirty="0">
            <a:latin typeface="+mj-lt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>
              <a:latin typeface="+mj-lt"/>
            </a:rPr>
            <a:t>HydroSHEDS</a:t>
          </a:r>
          <a:endParaRPr lang="en-US" sz="2600" b="1" kern="1200" dirty="0">
            <a:latin typeface="+mj-lt"/>
          </a:endParaRPr>
        </a:p>
      </dsp:txBody>
      <dsp:txXfrm>
        <a:off x="1403568" y="2714996"/>
        <a:ext cx="4997231" cy="1234089"/>
      </dsp:txXfrm>
    </dsp:sp>
    <dsp:sp modelId="{9A367C81-8656-4560-99D2-8AA2BF77C7C7}">
      <dsp:nvSpPr>
        <dsp:cNvPr id="0" name=""/>
        <dsp:cNvSpPr/>
      </dsp:nvSpPr>
      <dsp:spPr>
        <a:xfrm>
          <a:off x="123408" y="2838405"/>
          <a:ext cx="1280160" cy="9872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493755-61EC-4BC9-A219-E18F6BA17802}">
      <dsp:nvSpPr>
        <dsp:cNvPr id="0" name=""/>
        <dsp:cNvSpPr/>
      </dsp:nvSpPr>
      <dsp:spPr>
        <a:xfrm>
          <a:off x="0" y="4072495"/>
          <a:ext cx="6400800" cy="12340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+mj-lt"/>
            </a:rPr>
            <a:t>Flow Accumulation Map</a:t>
          </a:r>
          <a:endParaRPr lang="en-US" sz="2800" kern="1200" dirty="0">
            <a:latin typeface="+mj-lt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>
              <a:latin typeface="+mj-lt"/>
            </a:rPr>
            <a:t>HydroSHEDS</a:t>
          </a:r>
          <a:endParaRPr lang="en-US" sz="2600" b="1" kern="1200" dirty="0">
            <a:latin typeface="+mj-lt"/>
          </a:endParaRPr>
        </a:p>
      </dsp:txBody>
      <dsp:txXfrm>
        <a:off x="1403568" y="4072495"/>
        <a:ext cx="4997231" cy="1234089"/>
      </dsp:txXfrm>
    </dsp:sp>
    <dsp:sp modelId="{8CABE3BD-02B8-4772-9DFF-76B6D567DB16}">
      <dsp:nvSpPr>
        <dsp:cNvPr id="0" name=""/>
        <dsp:cNvSpPr/>
      </dsp:nvSpPr>
      <dsp:spPr>
        <a:xfrm>
          <a:off x="123408" y="4195903"/>
          <a:ext cx="1280160" cy="9872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3E0423-447E-4B97-AAB8-848E24087C89}">
      <dsp:nvSpPr>
        <dsp:cNvPr id="0" name=""/>
        <dsp:cNvSpPr/>
      </dsp:nvSpPr>
      <dsp:spPr>
        <a:xfrm>
          <a:off x="0" y="5429993"/>
          <a:ext cx="6400800" cy="12340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+mj-lt"/>
            </a:rPr>
            <a:t>Evapotranspiration Data</a:t>
          </a:r>
          <a:endParaRPr lang="en-US" sz="2800" kern="1200" dirty="0">
            <a:latin typeface="+mj-lt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>
              <a:latin typeface="+mj-lt"/>
            </a:rPr>
            <a:t>MOD16</a:t>
          </a:r>
          <a:endParaRPr lang="en-US" sz="2600" b="1" kern="1200" dirty="0">
            <a:latin typeface="+mj-lt"/>
          </a:endParaRPr>
        </a:p>
      </dsp:txBody>
      <dsp:txXfrm>
        <a:off x="1403568" y="5429993"/>
        <a:ext cx="4997231" cy="1234089"/>
      </dsp:txXfrm>
    </dsp:sp>
    <dsp:sp modelId="{99A974D2-5177-4135-A6C2-0094A3F5F48C}">
      <dsp:nvSpPr>
        <dsp:cNvPr id="0" name=""/>
        <dsp:cNvSpPr/>
      </dsp:nvSpPr>
      <dsp:spPr>
        <a:xfrm>
          <a:off x="123408" y="5553402"/>
          <a:ext cx="1280160" cy="98727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4C4BEF-6361-4650-AED4-253DD1D6326B}">
      <dsp:nvSpPr>
        <dsp:cNvPr id="0" name=""/>
        <dsp:cNvSpPr/>
      </dsp:nvSpPr>
      <dsp:spPr>
        <a:xfrm>
          <a:off x="0" y="6787491"/>
          <a:ext cx="6400800" cy="12340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+mj-lt"/>
            </a:rPr>
            <a:t>Rainfall Data</a:t>
          </a:r>
          <a:endParaRPr lang="en-US" sz="2800" kern="1200" dirty="0">
            <a:latin typeface="+mj-lt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>
              <a:latin typeface="+mj-lt"/>
            </a:rPr>
            <a:t>Giovanni</a:t>
          </a:r>
          <a:endParaRPr lang="en-US" sz="2600" b="1" kern="1200" dirty="0">
            <a:latin typeface="+mj-lt"/>
          </a:endParaRPr>
        </a:p>
      </dsp:txBody>
      <dsp:txXfrm>
        <a:off x="1403568" y="6787491"/>
        <a:ext cx="4997231" cy="1234089"/>
      </dsp:txXfrm>
    </dsp:sp>
    <dsp:sp modelId="{F946DEC1-5656-4C0D-A9F9-4D18A3C27A30}">
      <dsp:nvSpPr>
        <dsp:cNvPr id="0" name=""/>
        <dsp:cNvSpPr/>
      </dsp:nvSpPr>
      <dsp:spPr>
        <a:xfrm>
          <a:off x="123408" y="6910900"/>
          <a:ext cx="1280160" cy="9872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E0F44-0AC3-4775-9620-A149C8E368A0}">
      <dsp:nvSpPr>
        <dsp:cNvPr id="0" name=""/>
        <dsp:cNvSpPr/>
      </dsp:nvSpPr>
      <dsp:spPr>
        <a:xfrm>
          <a:off x="0" y="0"/>
          <a:ext cx="2428628" cy="279071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177800" bIns="0" numCol="1" spcCol="1270" anchor="t" anchorCtr="0">
          <a:noAutofit/>
        </a:bodyPr>
        <a:lstStyle/>
        <a:p>
          <a:pPr lvl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>
            <a:latin typeface="+mj-lt"/>
          </a:endParaRPr>
        </a:p>
      </dsp:txBody>
      <dsp:txXfrm rot="16200000">
        <a:off x="-901328" y="901328"/>
        <a:ext cx="2288382" cy="485725"/>
      </dsp:txXfrm>
    </dsp:sp>
    <dsp:sp modelId="{19B592E7-2EBB-4DB6-BB53-1ABDB5297098}">
      <dsp:nvSpPr>
        <dsp:cNvPr id="0" name=""/>
        <dsp:cNvSpPr/>
      </dsp:nvSpPr>
      <dsp:spPr>
        <a:xfrm>
          <a:off x="503171" y="0"/>
          <a:ext cx="1809328" cy="27907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0" bIns="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>
            <a:latin typeface="+mj-lt"/>
          </a:endParaRPr>
        </a:p>
      </dsp:txBody>
      <dsp:txXfrm>
        <a:off x="503171" y="0"/>
        <a:ext cx="1809328" cy="2790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ode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5350704"/>
            <a:ext cx="26060400" cy="594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10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4014216" y="2176272"/>
            <a:ext cx="19412712" cy="12161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[use sentence case]</a:t>
            </a:r>
            <a:endParaRPr lang="en-US" dirty="0"/>
          </a:p>
        </p:txBody>
      </p:sp>
      <p:sp>
        <p:nvSpPr>
          <p:cNvPr id="8" name="Main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914400"/>
            <a:ext cx="18288000" cy="1152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Project Title [Use Title Case]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724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footer boundary line"/>
          <p:cNvCxnSpPr/>
          <p:nvPr userDrawn="1"/>
        </p:nvCxnSpPr>
        <p:spPr>
          <a:xfrm>
            <a:off x="685800" y="34978415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header boundary line"/>
          <p:cNvCxnSpPr/>
          <p:nvPr userDrawn="1"/>
        </p:nvCxnSpPr>
        <p:spPr>
          <a:xfrm>
            <a:off x="685800" y="3918857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nasa logo" descr="BnW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8370" y="948900"/>
            <a:ext cx="2329895" cy="19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develop 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95" y="661797"/>
            <a:ext cx="2158130" cy="259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ract info"/>
          <p:cNvSpPr/>
          <p:nvPr userDrawn="1"/>
        </p:nvSpPr>
        <p:spPr>
          <a:xfrm>
            <a:off x="21089073" y="35379524"/>
            <a:ext cx="5657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chemeClr val="dk1"/>
              </a:buClr>
              <a:buSzPct val="25000"/>
            </a:pP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4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55772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8640" userDrawn="1">
          <p15:clr>
            <a:srgbClr val="F26B43"/>
          </p15:clr>
        </p15:guide>
        <p15:guide id="2" orient="horz" pos="11520" userDrawn="1">
          <p15:clr>
            <a:srgbClr val="F26B43"/>
          </p15:clr>
        </p15:guide>
        <p15:guide id="3" pos="576" userDrawn="1">
          <p15:clr>
            <a:srgbClr val="F26B43"/>
          </p15:clr>
        </p15:guide>
        <p15:guide id="4" pos="16704" userDrawn="1">
          <p15:clr>
            <a:srgbClr val="F26B43"/>
          </p15:clr>
        </p15:guide>
        <p15:guide id="5" orient="horz" pos="21888" userDrawn="1">
          <p15:clr>
            <a:srgbClr val="F26B43"/>
          </p15:clr>
        </p15:guide>
        <p15:guide id="6" orient="horz" pos="3456" userDrawn="1">
          <p15:clr>
            <a:srgbClr val="F26B43"/>
          </p15:clr>
        </p15:guide>
        <p15:guide id="7" pos="5760" userDrawn="1">
          <p15:clr>
            <a:srgbClr val="A4A3A4"/>
          </p15:clr>
        </p15:guide>
        <p15:guide id="8" pos="6048" userDrawn="1">
          <p15:clr>
            <a:srgbClr val="A4A3A4"/>
          </p15:clr>
        </p15:guide>
        <p15:guide id="9" pos="11520" userDrawn="1">
          <p15:clr>
            <a:srgbClr val="A4A3A4"/>
          </p15:clr>
        </p15:guide>
        <p15:guide id="10" pos="112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diagramDrawing" Target="../diagrams/drawing2.xml"/><Relationship Id="rId1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21" Type="http://schemas.openxmlformats.org/officeDocument/2006/relationships/image" Target="../media/image18.jpeg"/><Relationship Id="rId7" Type="http://schemas.openxmlformats.org/officeDocument/2006/relationships/image" Target="../media/image9.png"/><Relationship Id="rId12" Type="http://schemas.openxmlformats.org/officeDocument/2006/relationships/diagramColors" Target="../diagrams/colors2.xml"/><Relationship Id="rId1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6" Type="http://schemas.openxmlformats.org/officeDocument/2006/relationships/image" Target="../media/image13.jpe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diagramQuickStyle" Target="../diagrams/quickStyle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12.png"/><Relationship Id="rId10" Type="http://schemas.openxmlformats.org/officeDocument/2006/relationships/diagramLayout" Target="../diagrams/layout2.xml"/><Relationship Id="rId19" Type="http://schemas.openxmlformats.org/officeDocument/2006/relationships/image" Target="../media/image16.jpg"/><Relationship Id="rId4" Type="http://schemas.openxmlformats.org/officeDocument/2006/relationships/diagramQuickStyle" Target="../diagrams/quickStyle1.xml"/><Relationship Id="rId9" Type="http://schemas.openxmlformats.org/officeDocument/2006/relationships/diagramData" Target="../diagrams/data2.xml"/><Relationship Id="rId1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Wise County Clerk of Court’s Office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4000" dirty="0">
                <a:latin typeface="+mn-lt"/>
              </a:rPr>
              <a:t>Identifying and mapping flood prone regions in the La Libertad Region of Peru using NASA's Earth </a:t>
            </a:r>
            <a:r>
              <a:rPr lang="en-US" sz="4000" dirty="0" smtClean="0">
                <a:latin typeface="+mn-lt"/>
              </a:rPr>
              <a:t>Observation Systems</a:t>
            </a:r>
            <a:endParaRPr lang="en-US" sz="4000" dirty="0">
              <a:latin typeface="+mn-lt"/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Peru Disasters II</a:t>
            </a:r>
          </a:p>
          <a:p>
            <a:endParaRPr lang="en-US" dirty="0"/>
          </a:p>
        </p:txBody>
      </p:sp>
      <p:sp>
        <p:nvSpPr>
          <p:cNvPr id="10" name="Text Placeholder 16"/>
          <p:cNvSpPr txBox="1">
            <a:spLocks/>
          </p:cNvSpPr>
          <p:nvPr/>
        </p:nvSpPr>
        <p:spPr>
          <a:xfrm>
            <a:off x="7631685" y="28613042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dirty="0" smtClean="0"/>
          </a:p>
        </p:txBody>
      </p:sp>
      <p:sp>
        <p:nvSpPr>
          <p:cNvPr id="11" name="Text Placeholder 16"/>
          <p:cNvSpPr txBox="1">
            <a:spLocks/>
          </p:cNvSpPr>
          <p:nvPr/>
        </p:nvSpPr>
        <p:spPr>
          <a:xfrm>
            <a:off x="17435369" y="28613042"/>
            <a:ext cx="8229600" cy="6411524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/>
              <a:t>Dr. Kenton Ross</a:t>
            </a:r>
            <a:r>
              <a:rPr lang="en-US" sz="2600" dirty="0"/>
              <a:t>, </a:t>
            </a:r>
            <a:r>
              <a:rPr lang="en-US" sz="2600" dirty="0" smtClean="0"/>
              <a:t> Science Advisor (NASA DEVELOP) </a:t>
            </a:r>
          </a:p>
          <a:p>
            <a:r>
              <a:rPr lang="en-US" sz="2600" b="1" dirty="0" smtClean="0"/>
              <a:t>Dr. DeWayne Cecil</a:t>
            </a:r>
            <a:r>
              <a:rPr lang="en-US" sz="2600" dirty="0" smtClean="0"/>
              <a:t>, Science Advisor (Global Science and Technology Inc. )</a:t>
            </a:r>
          </a:p>
          <a:p>
            <a:r>
              <a:rPr lang="en-US" sz="2600" b="1" dirty="0"/>
              <a:t>Jordan Bates</a:t>
            </a:r>
            <a:r>
              <a:rPr lang="en-US" sz="2600" dirty="0"/>
              <a:t>, Wise Center Lead (NASA DEVELOP)</a:t>
            </a:r>
          </a:p>
          <a:p>
            <a:r>
              <a:rPr lang="en-US" sz="2600" b="1" dirty="0" smtClean="0"/>
              <a:t>Jack Kennedy, </a:t>
            </a:r>
            <a:r>
              <a:rPr lang="en-US" sz="2600" dirty="0" smtClean="0"/>
              <a:t>Clerk of Circuit Court for Wise County and City of Norton. </a:t>
            </a:r>
          </a:p>
          <a:p>
            <a:r>
              <a:rPr lang="en-US" sz="2600" b="1" dirty="0"/>
              <a:t>Dr. Xinyi Shen</a:t>
            </a:r>
            <a:r>
              <a:rPr lang="en-US" sz="2600" dirty="0"/>
              <a:t>, Hydrometeorology and Remote Sensing Laboratory (University of Oklahoma)</a:t>
            </a:r>
          </a:p>
          <a:p>
            <a:r>
              <a:rPr lang="en-US" sz="2600" b="1" dirty="0" err="1"/>
              <a:t>Ashutosh</a:t>
            </a:r>
            <a:r>
              <a:rPr lang="en-US" sz="2600" b="1" dirty="0"/>
              <a:t> S. </a:t>
            </a:r>
            <a:r>
              <a:rPr lang="en-US" sz="2600" b="1" dirty="0" err="1"/>
              <a:t>Limaye</a:t>
            </a:r>
            <a:r>
              <a:rPr lang="en-US" sz="2600" dirty="0"/>
              <a:t>, NASA </a:t>
            </a:r>
            <a:r>
              <a:rPr lang="en-US" sz="2600" dirty="0" smtClean="0"/>
              <a:t>SERVIR</a:t>
            </a:r>
          </a:p>
          <a:p>
            <a:r>
              <a:rPr lang="en-US" sz="2600" b="1" dirty="0"/>
              <a:t>Lance Watkins</a:t>
            </a:r>
            <a:r>
              <a:rPr lang="en-US" sz="2600" dirty="0"/>
              <a:t>, Geoinformatics Team (NASA </a:t>
            </a:r>
            <a:r>
              <a:rPr lang="en-US" sz="2600" dirty="0" smtClean="0"/>
              <a:t>DEVELOP)</a:t>
            </a:r>
          </a:p>
          <a:p>
            <a:r>
              <a:rPr lang="en-US" sz="2600" b="1" dirty="0" smtClean="0"/>
              <a:t>Ms</a:t>
            </a:r>
            <a:r>
              <a:rPr lang="en-US" sz="2600" b="1" dirty="0"/>
              <a:t>. Melanie Salyer</a:t>
            </a:r>
            <a:r>
              <a:rPr lang="en-US" sz="2600" dirty="0" smtClean="0"/>
              <a:t>, NASA DEVELOP Wise Principal Investigator</a:t>
            </a:r>
            <a:endParaRPr lang="en-US" sz="2600" dirty="0"/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945681" y="21547304"/>
            <a:ext cx="169164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.</a:t>
            </a: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18288000" y="23087599"/>
            <a:ext cx="8229600" cy="3601451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sp>
        <p:nvSpPr>
          <p:cNvPr id="13" name="Text Placeholder 16"/>
          <p:cNvSpPr txBox="1">
            <a:spLocks/>
          </p:cNvSpPr>
          <p:nvPr/>
        </p:nvSpPr>
        <p:spPr>
          <a:xfrm>
            <a:off x="18288000" y="13251150"/>
            <a:ext cx="8229600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4" name="Text Placeholder 16"/>
          <p:cNvSpPr txBox="1">
            <a:spLocks/>
          </p:cNvSpPr>
          <p:nvPr/>
        </p:nvSpPr>
        <p:spPr>
          <a:xfrm>
            <a:off x="18288000" y="17465645"/>
            <a:ext cx="8229600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5" name="Text Placeholder 16"/>
          <p:cNvSpPr txBox="1">
            <a:spLocks/>
          </p:cNvSpPr>
          <p:nvPr/>
        </p:nvSpPr>
        <p:spPr>
          <a:xfrm>
            <a:off x="17134783" y="6315490"/>
            <a:ext cx="8229600" cy="4818864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sz="3000" dirty="0"/>
              <a:t>Improve upon the resources necessary to provide a preliminary flood risk </a:t>
            </a:r>
            <a:r>
              <a:rPr lang="en-US" sz="3000" dirty="0" smtClean="0"/>
              <a:t>analysis</a:t>
            </a:r>
          </a:p>
          <a:p>
            <a:pPr marL="347663" indent="-347663"/>
            <a:r>
              <a:rPr lang="en-US" sz="3000" dirty="0" smtClean="0"/>
              <a:t>Produce historic and predictive flood maps utilizing NASA’ s Earth observation satellites and mathematical models for requested area within the La Libertad Region of Peru</a:t>
            </a:r>
          </a:p>
          <a:p>
            <a:pPr marL="347663" indent="-347663"/>
            <a:r>
              <a:rPr lang="en-US" sz="3000" dirty="0" smtClean="0"/>
              <a:t>Obtain a successful calibration of the CREST 2.0 model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399" y="5449869"/>
            <a:ext cx="16916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190685" y="554604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4400" y="12004130"/>
            <a:ext cx="10572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134783" y="10364913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110722" y="18229621"/>
            <a:ext cx="5713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4400" y="21641049"/>
            <a:ext cx="14946886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Results &amp; Limitations</a:t>
            </a:r>
          </a:p>
          <a:p>
            <a:r>
              <a:rPr lang="en-US" sz="3000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Results </a:t>
            </a:r>
            <a:r>
              <a:rPr lang="en-US" sz="3000" dirty="0">
                <a:solidFill>
                  <a:schemeClr val="accent1"/>
                </a:solidFill>
                <a:latin typeface="Garamond" panose="02020404030301010803" pitchFamily="18" charset="0"/>
              </a:rPr>
              <a:t>from this project have yet to be compiled at the time of this presentation.   </a:t>
            </a:r>
            <a:r>
              <a:rPr lang="en-US" sz="3000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We </a:t>
            </a:r>
            <a:r>
              <a:rPr lang="en-US" sz="3000" dirty="0">
                <a:solidFill>
                  <a:schemeClr val="accent1"/>
                </a:solidFill>
                <a:latin typeface="Garamond" panose="02020404030301010803" pitchFamily="18" charset="0"/>
              </a:rPr>
              <a:t>continue working towards simulating the rainfall-runoff cycle in our study area using the CREST model</a:t>
            </a:r>
            <a:r>
              <a:rPr lang="en-US" sz="3000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.</a:t>
            </a:r>
          </a:p>
          <a:p>
            <a:endParaRPr lang="en-US" sz="3000" dirty="0">
              <a:solidFill>
                <a:schemeClr val="accent1"/>
              </a:solidFill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1"/>
                </a:solidFill>
                <a:latin typeface="Garamond" panose="02020404030301010803" pitchFamily="18" charset="0"/>
              </a:rPr>
              <a:t>Deactivated functionality with 2014 MATLAB version, </a:t>
            </a:r>
            <a:r>
              <a:rPr lang="en-US" sz="3000" dirty="0">
                <a:solidFill>
                  <a:schemeClr val="accent1"/>
                </a:solidFill>
                <a:latin typeface="Garamond" panose="02020404030301010803" pitchFamily="18" charset="0"/>
                <a:sym typeface="Wingdings"/>
              </a:rPr>
              <a:t> </a:t>
            </a:r>
            <a:r>
              <a:rPr lang="en-US" sz="3000" dirty="0">
                <a:solidFill>
                  <a:schemeClr val="accent1"/>
                </a:solidFill>
                <a:latin typeface="Garamond" panose="02020404030301010803" pitchFamily="18" charset="0"/>
              </a:rPr>
              <a:t>2015 update (CREST v2.1.3) was released mid July.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accent1"/>
              </a:solidFill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1"/>
                </a:solidFill>
                <a:latin typeface="Garamond" panose="02020404030301010803" pitchFamily="18" charset="0"/>
              </a:rPr>
              <a:t>Late switch to FORTRAN version for compatibility with partner resources.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accent1"/>
              </a:solidFill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1"/>
                </a:solidFill>
                <a:latin typeface="Garamond" panose="02020404030301010803" pitchFamily="18" charset="0"/>
              </a:rPr>
              <a:t>CREST code still in development and not widely used,  v 3.0 to be released later this year. </a:t>
            </a:r>
          </a:p>
          <a:p>
            <a:endParaRPr lang="en-US" sz="28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endParaRPr lang="en-US" sz="4400" b="1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134783" y="21619817"/>
            <a:ext cx="79849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Conclusions &amp; Outlook</a:t>
            </a:r>
          </a:p>
          <a:p>
            <a:endParaRPr lang="en-US" sz="4400" b="1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435369" y="2764004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386209" y="2767347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21619" y="2757606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2" name="Team Members"/>
          <p:cNvSpPr txBox="1">
            <a:spLocks/>
          </p:cNvSpPr>
          <p:nvPr/>
        </p:nvSpPr>
        <p:spPr>
          <a:xfrm>
            <a:off x="921619" y="4280238"/>
            <a:ext cx="25603200" cy="1000311"/>
          </a:xfrm>
          <a:prstGeom prst="rect">
            <a:avLst/>
          </a:prstGeom>
        </p:spPr>
        <p:txBody>
          <a:bodyPr anchor="t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William Wilson (Project Lead), </a:t>
            </a:r>
            <a:r>
              <a:rPr lang="en-US" dirty="0" smtClean="0"/>
              <a:t>Grant Bloomer, Allison Daniel, Anthony Donzella, Josh </a:t>
            </a:r>
            <a:r>
              <a:rPr lang="en-US" dirty="0" err="1" smtClean="0"/>
              <a:t>Hammes</a:t>
            </a:r>
            <a:endParaRPr lang="en-US" dirty="0" smtClean="0"/>
          </a:p>
          <a:p>
            <a:r>
              <a:rPr lang="en-US" dirty="0" smtClean="0"/>
              <a:t>NASA DEVELOP National Program at Wise County Clerk of Court’s Office</a:t>
            </a:r>
            <a:endParaRPr lang="en-US" dirty="0"/>
          </a:p>
          <a:p>
            <a:endParaRPr lang="en-US" sz="24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50383542"/>
              </p:ext>
            </p:extLst>
          </p:nvPr>
        </p:nvGraphicFramePr>
        <p:xfrm>
          <a:off x="914400" y="12920763"/>
          <a:ext cx="6400800" cy="8023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921619" y="6052911"/>
            <a:ext cx="15544799" cy="6071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800" dirty="0"/>
              <a:t>In recent years, natural disasters have severely devastated the rural regions of Peru. Large flooding events in 2008, 2013, and 2014 disrupted central highlands districts, including the </a:t>
            </a:r>
            <a:r>
              <a:rPr lang="en-US" sz="2800" dirty="0" err="1"/>
              <a:t>Cascas</a:t>
            </a:r>
            <a:r>
              <a:rPr lang="en-US" sz="2800" dirty="0"/>
              <a:t> district of the Gran </a:t>
            </a:r>
            <a:r>
              <a:rPr lang="en-US" sz="2800" dirty="0" err="1"/>
              <a:t>Chimu</a:t>
            </a:r>
            <a:r>
              <a:rPr lang="en-US" sz="2800" dirty="0"/>
              <a:t> province about 110 km inland from the coastal city of Trujillo. The primary study area for this project was the </a:t>
            </a:r>
            <a:r>
              <a:rPr lang="en-US" sz="2800" dirty="0" err="1"/>
              <a:t>Ochape</a:t>
            </a:r>
            <a:r>
              <a:rPr lang="en-US" sz="2800" dirty="0"/>
              <a:t> river sub-basin near the city of </a:t>
            </a:r>
            <a:r>
              <a:rPr lang="en-US" sz="2800" dirty="0" err="1"/>
              <a:t>Cascas</a:t>
            </a:r>
            <a:r>
              <a:rPr lang="en-US" sz="2800" dirty="0"/>
              <a:t>, the capital of the Gran </a:t>
            </a:r>
            <a:r>
              <a:rPr lang="en-US" sz="2800" dirty="0" err="1"/>
              <a:t>Chimu</a:t>
            </a:r>
            <a:r>
              <a:rPr lang="en-US" sz="2800" dirty="0"/>
              <a:t> province. In partnership with Water for People and the </a:t>
            </a:r>
            <a:r>
              <a:rPr lang="en-US" sz="2800" dirty="0" err="1"/>
              <a:t>Instituto</a:t>
            </a:r>
            <a:r>
              <a:rPr lang="en-US" sz="2800" dirty="0"/>
              <a:t> Nacional de </a:t>
            </a:r>
            <a:r>
              <a:rPr lang="en-US" sz="2800" dirty="0" err="1"/>
              <a:t>Defensa</a:t>
            </a:r>
            <a:r>
              <a:rPr lang="en-US" sz="2800" dirty="0"/>
              <a:t> Civil Del Peru (INDECI), this project aimed to create resources and tools necessary for flood risk assessment projects in the </a:t>
            </a:r>
            <a:r>
              <a:rPr lang="en-US" sz="2800" dirty="0" err="1"/>
              <a:t>Cascas</a:t>
            </a:r>
            <a:r>
              <a:rPr lang="en-US" sz="2800" dirty="0"/>
              <a:t> district of Peru. NASA Earth observations were used in this project to provide input datasets for the Coupled Routing and Excess Storage (CREST) </a:t>
            </a:r>
            <a:r>
              <a:rPr lang="en-US" sz="2800" dirty="0" smtClean="0"/>
              <a:t>distributed </a:t>
            </a:r>
            <a:r>
              <a:rPr lang="en-US" sz="2800" dirty="0"/>
              <a:t>h</a:t>
            </a:r>
            <a:r>
              <a:rPr lang="en-US" sz="2800" dirty="0" smtClean="0"/>
              <a:t>ydrological </a:t>
            </a:r>
            <a:r>
              <a:rPr lang="en-US" sz="2800" dirty="0"/>
              <a:t>m</a:t>
            </a:r>
            <a:r>
              <a:rPr lang="en-US" sz="2800" dirty="0" smtClean="0"/>
              <a:t>odel</a:t>
            </a:r>
            <a:r>
              <a:rPr lang="en-US" sz="2800" dirty="0"/>
              <a:t>, which was developed by the University of Oklahoma in collaboration with NASA SERVIR. These inputs included Digital Elevation Models (DEMs) and related data from the </a:t>
            </a:r>
            <a:r>
              <a:rPr lang="en-US" sz="2800" dirty="0" err="1"/>
              <a:t>HydroSHEDS</a:t>
            </a:r>
            <a:r>
              <a:rPr lang="en-US" sz="2800" dirty="0"/>
              <a:t> portfolio of NASA’s Shuttle Radar Topography Mission (SRTM), rainfall data collected by Tropical Rainfall Measuring Mission (TRMM), and Landsat 8 imagery. All final maps, models, datasets, and tutorials developed in this project will enable Water </a:t>
            </a:r>
            <a:r>
              <a:rPr lang="en-US" sz="2800" dirty="0" smtClean="0"/>
              <a:t>For </a:t>
            </a:r>
            <a:r>
              <a:rPr lang="en-US" sz="2800" dirty="0"/>
              <a:t>People and the Peruvian government to better prepare for flooding based on historical examples.</a:t>
            </a:r>
            <a:endParaRPr lang="en-US" sz="2800" dirty="0">
              <a:ea typeface="Times New Roman"/>
              <a:cs typeface="Times New Roman"/>
            </a:endParaRPr>
          </a:p>
        </p:txBody>
      </p:sp>
      <p:sp>
        <p:nvSpPr>
          <p:cNvPr id="33" name="Text Placeholder 16"/>
          <p:cNvSpPr txBox="1">
            <a:spLocks/>
          </p:cNvSpPr>
          <p:nvPr/>
        </p:nvSpPr>
        <p:spPr>
          <a:xfrm>
            <a:off x="9411574" y="28577618"/>
            <a:ext cx="7184579" cy="6443046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4800" dirty="0" smtClean="0"/>
              <a:t>Water </a:t>
            </a:r>
            <a:r>
              <a:rPr lang="en-US" sz="4800" dirty="0"/>
              <a:t>For People 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sz="4800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4800" dirty="0" err="1" smtClean="0"/>
              <a:t>Instituto</a:t>
            </a:r>
            <a:r>
              <a:rPr lang="en-US" sz="4800" dirty="0" smtClean="0"/>
              <a:t> Nacional </a:t>
            </a:r>
            <a:r>
              <a:rPr lang="en-US" sz="4800" dirty="0"/>
              <a:t>de </a:t>
            </a:r>
            <a:endParaRPr lang="en-US" sz="4800" dirty="0" smtClean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4800" dirty="0" err="1" smtClean="0"/>
              <a:t>Defensa</a:t>
            </a:r>
            <a:r>
              <a:rPr lang="en-US" sz="4800" dirty="0" smtClean="0"/>
              <a:t> </a:t>
            </a:r>
            <a:r>
              <a:rPr lang="en-US" sz="4800" dirty="0"/>
              <a:t>Civil del Peru (INDECI</a:t>
            </a:r>
            <a:r>
              <a:rPr lang="en-US" sz="4800" dirty="0" smtClean="0"/>
              <a:t>)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sz="4800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911" y="19127674"/>
            <a:ext cx="2504235" cy="207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2661" y="19146328"/>
            <a:ext cx="2533650" cy="215993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140964" y="19146328"/>
            <a:ext cx="125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+mj-lt"/>
              </a:rPr>
              <a:t>TRMM</a:t>
            </a:r>
            <a:endParaRPr lang="en-US" sz="2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572028" y="19146328"/>
            <a:ext cx="125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+mj-lt"/>
              </a:rPr>
              <a:t>SRTM</a:t>
            </a:r>
            <a:endParaRPr lang="en-US" sz="2800" b="1" dirty="0">
              <a:solidFill>
                <a:schemeClr val="accent1"/>
              </a:solidFill>
              <a:latin typeface="+mj-lt"/>
            </a:endParaRP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4148936691"/>
              </p:ext>
            </p:extLst>
          </p:nvPr>
        </p:nvGraphicFramePr>
        <p:xfrm>
          <a:off x="8838270" y="15289535"/>
          <a:ext cx="2669263" cy="2854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35" name="Straight Connector 34"/>
          <p:cNvCxnSpPr/>
          <p:nvPr/>
        </p:nvCxnSpPr>
        <p:spPr>
          <a:xfrm>
            <a:off x="7310868" y="13504868"/>
            <a:ext cx="8181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267554" y="14795487"/>
            <a:ext cx="8181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267554" y="16213524"/>
            <a:ext cx="8181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295226" y="17465645"/>
            <a:ext cx="8181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260816" y="18871994"/>
            <a:ext cx="8181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8085702" y="13504868"/>
            <a:ext cx="43314" cy="6780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7184407" y="20285552"/>
            <a:ext cx="8945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73955">
            <a:off x="23350226" y="18977069"/>
            <a:ext cx="2839282" cy="163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24792748" y="20500340"/>
            <a:ext cx="125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+mj-lt"/>
              </a:rPr>
              <a:t>Terra</a:t>
            </a:r>
            <a:endParaRPr lang="en-US" sz="28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896" y="15128577"/>
            <a:ext cx="2237253" cy="30929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8579" y="11134354"/>
            <a:ext cx="4052202" cy="370838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1222455" y="16833766"/>
            <a:ext cx="5293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1746485" y="14221326"/>
            <a:ext cx="0" cy="2612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1768142" y="14221326"/>
            <a:ext cx="548640" cy="0"/>
          </a:xfrm>
          <a:prstGeom prst="straightConnector1">
            <a:avLst/>
          </a:prstGeom>
          <a:ln w="31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11768142" y="18978318"/>
            <a:ext cx="50532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8129016" y="16833766"/>
            <a:ext cx="548640" cy="0"/>
          </a:xfrm>
          <a:prstGeom prst="straightConnector1">
            <a:avLst/>
          </a:prstGeom>
          <a:ln w="31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10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926" y="12285784"/>
            <a:ext cx="3676953" cy="2842793"/>
          </a:xfrm>
          <a:prstGeom prst="rect">
            <a:avLst/>
          </a:prstGeom>
        </p:spPr>
      </p:pic>
      <p:pic>
        <p:nvPicPr>
          <p:cNvPr id="1031" name="Picture 10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5601" y="16949173"/>
            <a:ext cx="2931681" cy="3222110"/>
          </a:xfrm>
          <a:prstGeom prst="rect">
            <a:avLst/>
          </a:prstGeom>
        </p:spPr>
      </p:pic>
      <p:cxnSp>
        <p:nvCxnSpPr>
          <p:cNvPr id="74" name="Straight Connector 73"/>
          <p:cNvCxnSpPr/>
          <p:nvPr/>
        </p:nvCxnSpPr>
        <p:spPr>
          <a:xfrm flipV="1">
            <a:off x="11737771" y="16833766"/>
            <a:ext cx="0" cy="2165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81" y="28613042"/>
            <a:ext cx="7181301" cy="49379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0" name="TextBox 49"/>
          <p:cNvSpPr txBox="1"/>
          <p:nvPr/>
        </p:nvSpPr>
        <p:spPr>
          <a:xfrm>
            <a:off x="12535601" y="20215478"/>
            <a:ext cx="3930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Distributed Outputs </a:t>
            </a:r>
            <a:endParaRPr lang="en-US" sz="2400" dirty="0"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534997" y="14910773"/>
            <a:ext cx="2618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Time Series Data</a:t>
            </a:r>
            <a:endParaRPr lang="en-US" sz="2400" dirty="0">
              <a:latin typeface="+mj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190686" y="22392599"/>
            <a:ext cx="942330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1"/>
                </a:solidFill>
                <a:latin typeface="Garamond" panose="02020404030301010803" pitchFamily="18" charset="0"/>
              </a:rPr>
              <a:t>Dialogue between </a:t>
            </a:r>
            <a:r>
              <a:rPr lang="en-US" sz="3000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 partners, CREST developers, and SEVIR to continue into interim.  Goal is to:</a:t>
            </a:r>
          </a:p>
          <a:p>
            <a:endParaRPr lang="en-US" sz="3000" dirty="0" smtClean="0">
              <a:solidFill>
                <a:schemeClr val="accent1"/>
              </a:solidFill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Perform trial runs of basin data over  selected </a:t>
            </a:r>
            <a:r>
              <a:rPr lang="en-US" sz="3000" dirty="0">
                <a:solidFill>
                  <a:schemeClr val="accent1"/>
                </a:solidFill>
                <a:latin typeface="Garamond" panose="02020404030301010803" pitchFamily="18" charset="0"/>
              </a:rPr>
              <a:t> </a:t>
            </a:r>
            <a:r>
              <a:rPr lang="en-US" sz="3000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time intervals to produce results.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accent1"/>
              </a:solidFill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Have forcing inputs  formatted for availability with model. Allows partners flexible incorporation with years of data on hand.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accent1"/>
              </a:solidFill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Provide manual for obtaining data for other basins. </a:t>
            </a:r>
            <a:endParaRPr lang="en-US" sz="3000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2997" y="11134354"/>
            <a:ext cx="5306568" cy="68580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2"/>
          <a:stretch/>
        </p:blipFill>
        <p:spPr>
          <a:xfrm>
            <a:off x="22506406" y="14835567"/>
            <a:ext cx="4006517" cy="3755204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771819" y="33681264"/>
            <a:ext cx="787016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>
                <a:solidFill>
                  <a:srgbClr val="767171"/>
                </a:solidFill>
              </a:rPr>
              <a:t>(from left to right) Grant Bloomer, Anthony </a:t>
            </a:r>
            <a:r>
              <a:rPr lang="en-US" sz="2800" dirty="0" err="1">
                <a:solidFill>
                  <a:srgbClr val="767171"/>
                </a:solidFill>
              </a:rPr>
              <a:t>Donzella</a:t>
            </a:r>
            <a:r>
              <a:rPr lang="en-US" sz="2800" dirty="0">
                <a:solidFill>
                  <a:srgbClr val="767171"/>
                </a:solidFill>
              </a:rPr>
              <a:t>, </a:t>
            </a:r>
            <a:endParaRPr lang="en-US" sz="2800" dirty="0" smtClean="0">
              <a:solidFill>
                <a:srgbClr val="767171"/>
              </a:solidFill>
            </a:endParaRPr>
          </a:p>
          <a:p>
            <a:pPr lvl="0"/>
            <a:r>
              <a:rPr lang="en-US" sz="2800" dirty="0" smtClean="0">
                <a:solidFill>
                  <a:srgbClr val="767171"/>
                </a:solidFill>
              </a:rPr>
              <a:t>Allison </a:t>
            </a:r>
            <a:r>
              <a:rPr lang="en-US" sz="2800" dirty="0">
                <a:solidFill>
                  <a:srgbClr val="767171"/>
                </a:solidFill>
              </a:rPr>
              <a:t>Daniel, Josh </a:t>
            </a:r>
            <a:r>
              <a:rPr lang="en-US" sz="2800" dirty="0" err="1">
                <a:solidFill>
                  <a:srgbClr val="767171"/>
                </a:solidFill>
              </a:rPr>
              <a:t>Hammes</a:t>
            </a:r>
            <a:r>
              <a:rPr lang="en-US" sz="2800" dirty="0">
                <a:solidFill>
                  <a:srgbClr val="767171"/>
                </a:solidFill>
              </a:rPr>
              <a:t>, William Hunter Wilson</a:t>
            </a:r>
          </a:p>
          <a:p>
            <a:pPr lvl="0"/>
            <a:endParaRPr lang="en-US" sz="2800" dirty="0">
              <a:solidFill>
                <a:srgbClr val="76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65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08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isasters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57688F"/>
      </a:accent1>
      <a:accent2>
        <a:srgbClr val="7F7AA1"/>
      </a:accent2>
      <a:accent3>
        <a:srgbClr val="A990B7"/>
      </a:accent3>
      <a:accent4>
        <a:srgbClr val="D7D678"/>
      </a:accent4>
      <a:accent5>
        <a:srgbClr val="C0AF5D"/>
      </a:accent5>
      <a:accent6>
        <a:srgbClr val="AF8D46"/>
      </a:accent6>
      <a:hlink>
        <a:srgbClr val="57688F"/>
      </a:hlink>
      <a:folHlink>
        <a:srgbClr val="57688F"/>
      </a:folHlink>
    </a:clrScheme>
    <a:fontScheme name="DEVELOP_poster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6837</TotalTime>
  <Words>650</Words>
  <Application>Microsoft Office PowerPoint</Application>
  <PresentationFormat>Custom</PresentationFormat>
  <Paragraphs>66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DEVELOP6</cp:lastModifiedBy>
  <cp:revision>185</cp:revision>
  <dcterms:created xsi:type="dcterms:W3CDTF">2015-06-02T14:58:58Z</dcterms:created>
  <dcterms:modified xsi:type="dcterms:W3CDTF">2015-07-23T21:15:02Z</dcterms:modified>
</cp:coreProperties>
</file>