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8" r:id="rId3"/>
    <p:sldId id="285" r:id="rId4"/>
    <p:sldId id="286" r:id="rId5"/>
    <p:sldId id="294" r:id="rId6"/>
    <p:sldId id="287" r:id="rId7"/>
    <p:sldId id="288" r:id="rId8"/>
    <p:sldId id="289" r:id="rId9"/>
    <p:sldId id="290" r:id="rId10"/>
    <p:sldId id="291" r:id="rId11"/>
    <p:sldId id="292" r:id="rId12"/>
    <p:sldId id="276" r:id="rId13"/>
    <p:sldId id="295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22B"/>
    <a:srgbClr val="C3543B"/>
    <a:srgbClr val="232C6A"/>
    <a:srgbClr val="0E3D7D"/>
    <a:srgbClr val="D6742A"/>
    <a:srgbClr val="FFFFFF"/>
    <a:srgbClr val="9CA09F"/>
    <a:srgbClr val="25844C"/>
    <a:srgbClr val="AE9E91"/>
    <a:srgbClr val="288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2019" autoAdjust="0"/>
  </p:normalViewPr>
  <p:slideViewPr>
    <p:cSldViewPr snapToGrid="0">
      <p:cViewPr>
        <p:scale>
          <a:sx n="93" d="100"/>
          <a:sy n="93" d="100"/>
        </p:scale>
        <p:origin x="115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AB4B5-158B-4B0D-A7DF-401128D932E9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5F578281-BE45-40F3-B524-9A97385420D8}">
      <dgm:prSet phldrT="[Text]"/>
      <dgm:spPr/>
      <dgm:t>
        <a:bodyPr/>
        <a:lstStyle/>
        <a:p>
          <a:r>
            <a:rPr lang="en-US" dirty="0" smtClean="0"/>
            <a:t>SRLCC States</a:t>
          </a:r>
          <a:endParaRPr lang="en-US" dirty="0"/>
        </a:p>
      </dgm:t>
    </dgm:pt>
    <dgm:pt modelId="{12E17262-513D-4CA2-BA50-E54C0E88F9C7}" type="parTrans" cxnId="{D0F40F83-EC2E-40DE-8ED8-85386D78394B}">
      <dgm:prSet/>
      <dgm:spPr/>
      <dgm:t>
        <a:bodyPr/>
        <a:lstStyle/>
        <a:p>
          <a:endParaRPr lang="en-US"/>
        </a:p>
      </dgm:t>
    </dgm:pt>
    <dgm:pt modelId="{F6FCD1DD-8510-4AA5-9A6C-EEABCE59AACA}" type="sibTrans" cxnId="{D0F40F83-EC2E-40DE-8ED8-85386D78394B}">
      <dgm:prSet/>
      <dgm:spPr/>
      <dgm:t>
        <a:bodyPr/>
        <a:lstStyle/>
        <a:p>
          <a:endParaRPr lang="en-US"/>
        </a:p>
      </dgm:t>
    </dgm:pt>
    <dgm:pt modelId="{378EEEA3-9B0C-4232-9FA5-B61DD9F138A8}">
      <dgm:prSet phldrT="[Text]"/>
      <dgm:spPr/>
      <dgm:t>
        <a:bodyPr/>
        <a:lstStyle/>
        <a:p>
          <a:r>
            <a:rPr lang="en-US" dirty="0" smtClean="0"/>
            <a:t>SRLCC Boundary</a:t>
          </a:r>
          <a:endParaRPr lang="en-US" dirty="0"/>
        </a:p>
      </dgm:t>
    </dgm:pt>
    <dgm:pt modelId="{98618681-EA87-4C39-B78F-B66DA03E27D6}" type="parTrans" cxnId="{EB195CB0-6A92-41E4-B0CC-63FB4E6E1A0F}">
      <dgm:prSet/>
      <dgm:spPr/>
      <dgm:t>
        <a:bodyPr/>
        <a:lstStyle/>
        <a:p>
          <a:endParaRPr lang="en-US"/>
        </a:p>
      </dgm:t>
    </dgm:pt>
    <dgm:pt modelId="{EFC13A8F-47FF-4BF1-ABA6-C81CFEA94149}" type="sibTrans" cxnId="{EB195CB0-6A92-41E4-B0CC-63FB4E6E1A0F}">
      <dgm:prSet/>
      <dgm:spPr/>
      <dgm:t>
        <a:bodyPr/>
        <a:lstStyle/>
        <a:p>
          <a:endParaRPr lang="en-US"/>
        </a:p>
      </dgm:t>
    </dgm:pt>
    <dgm:pt modelId="{249CE7F3-0EA7-4512-A992-8A352E5054CF}">
      <dgm:prSet phldrT="[Text]"/>
      <dgm:spPr/>
      <dgm:t>
        <a:bodyPr/>
        <a:lstStyle/>
        <a:p>
          <a:r>
            <a:rPr lang="en-US" dirty="0" smtClean="0"/>
            <a:t>Mule Deer Winter Range</a:t>
          </a:r>
          <a:endParaRPr lang="en-US" dirty="0"/>
        </a:p>
      </dgm:t>
    </dgm:pt>
    <dgm:pt modelId="{31BDE753-7726-4B7B-8944-F9A92C85C785}" type="parTrans" cxnId="{969A5CD2-F4BE-4BF0-BC59-EA12D8F7E821}">
      <dgm:prSet/>
      <dgm:spPr/>
      <dgm:t>
        <a:bodyPr/>
        <a:lstStyle/>
        <a:p>
          <a:endParaRPr lang="en-US"/>
        </a:p>
      </dgm:t>
    </dgm:pt>
    <dgm:pt modelId="{945CD1AC-D30C-4CF4-9C9B-8AFADE326558}" type="sibTrans" cxnId="{969A5CD2-F4BE-4BF0-BC59-EA12D8F7E821}">
      <dgm:prSet/>
      <dgm:spPr/>
      <dgm:t>
        <a:bodyPr/>
        <a:lstStyle/>
        <a:p>
          <a:endParaRPr lang="en-US"/>
        </a:p>
      </dgm:t>
    </dgm:pt>
    <dgm:pt modelId="{86AF9936-E703-4895-AB39-F071BFF56882}" type="pres">
      <dgm:prSet presAssocID="{B85AB4B5-158B-4B0D-A7DF-401128D932E9}" presName="Name0" presStyleCnt="0">
        <dgm:presLayoutVars>
          <dgm:dir/>
          <dgm:animLvl val="lvl"/>
          <dgm:resizeHandles val="exact"/>
        </dgm:presLayoutVars>
      </dgm:prSet>
      <dgm:spPr/>
    </dgm:pt>
    <dgm:pt modelId="{57B54AE0-D79A-4B3D-BE41-30A6F63C09D2}" type="pres">
      <dgm:prSet presAssocID="{5F578281-BE45-40F3-B524-9A97385420D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4F04D-C0EC-4264-B027-0B1E10A14137}" type="pres">
      <dgm:prSet presAssocID="{F6FCD1DD-8510-4AA5-9A6C-EEABCE59AACA}" presName="parTxOnlySpace" presStyleCnt="0"/>
      <dgm:spPr/>
    </dgm:pt>
    <dgm:pt modelId="{35782B6C-150B-4208-B852-CFB6F9D2DE06}" type="pres">
      <dgm:prSet presAssocID="{378EEEA3-9B0C-4232-9FA5-B61DD9F138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F6B9C-6E08-4727-982F-FAB1DE33C3AE}" type="pres">
      <dgm:prSet presAssocID="{EFC13A8F-47FF-4BF1-ABA6-C81CFEA94149}" presName="parTxOnlySpace" presStyleCnt="0"/>
      <dgm:spPr/>
    </dgm:pt>
    <dgm:pt modelId="{C3799700-9754-41BD-92BA-4D50CF550F3D}" type="pres">
      <dgm:prSet presAssocID="{249CE7F3-0EA7-4512-A992-8A352E5054C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97F41-63BE-4BA2-B665-CF7952E2E266}" type="presOf" srcId="{249CE7F3-0EA7-4512-A992-8A352E5054CF}" destId="{C3799700-9754-41BD-92BA-4D50CF550F3D}" srcOrd="0" destOrd="0" presId="urn:microsoft.com/office/officeart/2005/8/layout/chevron1"/>
    <dgm:cxn modelId="{36C01D6B-911D-44C5-9912-65B357D822B7}" type="presOf" srcId="{5F578281-BE45-40F3-B524-9A97385420D8}" destId="{57B54AE0-D79A-4B3D-BE41-30A6F63C09D2}" srcOrd="0" destOrd="0" presId="urn:microsoft.com/office/officeart/2005/8/layout/chevron1"/>
    <dgm:cxn modelId="{3A4EF085-562D-4EF3-B512-10B007EE34C2}" type="presOf" srcId="{B85AB4B5-158B-4B0D-A7DF-401128D932E9}" destId="{86AF9936-E703-4895-AB39-F071BFF56882}" srcOrd="0" destOrd="0" presId="urn:microsoft.com/office/officeart/2005/8/layout/chevron1"/>
    <dgm:cxn modelId="{969A5CD2-F4BE-4BF0-BC59-EA12D8F7E821}" srcId="{B85AB4B5-158B-4B0D-A7DF-401128D932E9}" destId="{249CE7F3-0EA7-4512-A992-8A352E5054CF}" srcOrd="2" destOrd="0" parTransId="{31BDE753-7726-4B7B-8944-F9A92C85C785}" sibTransId="{945CD1AC-D30C-4CF4-9C9B-8AFADE326558}"/>
    <dgm:cxn modelId="{5984A695-6B1A-4E3F-A0FB-5E8785CFDF68}" type="presOf" srcId="{378EEEA3-9B0C-4232-9FA5-B61DD9F138A8}" destId="{35782B6C-150B-4208-B852-CFB6F9D2DE06}" srcOrd="0" destOrd="0" presId="urn:microsoft.com/office/officeart/2005/8/layout/chevron1"/>
    <dgm:cxn modelId="{D0F40F83-EC2E-40DE-8ED8-85386D78394B}" srcId="{B85AB4B5-158B-4B0D-A7DF-401128D932E9}" destId="{5F578281-BE45-40F3-B524-9A97385420D8}" srcOrd="0" destOrd="0" parTransId="{12E17262-513D-4CA2-BA50-E54C0E88F9C7}" sibTransId="{F6FCD1DD-8510-4AA5-9A6C-EEABCE59AACA}"/>
    <dgm:cxn modelId="{EB195CB0-6A92-41E4-B0CC-63FB4E6E1A0F}" srcId="{B85AB4B5-158B-4B0D-A7DF-401128D932E9}" destId="{378EEEA3-9B0C-4232-9FA5-B61DD9F138A8}" srcOrd="1" destOrd="0" parTransId="{98618681-EA87-4C39-B78F-B66DA03E27D6}" sibTransId="{EFC13A8F-47FF-4BF1-ABA6-C81CFEA94149}"/>
    <dgm:cxn modelId="{19A1F67B-9D94-4622-9517-679E6F673A39}" type="presParOf" srcId="{86AF9936-E703-4895-AB39-F071BFF56882}" destId="{57B54AE0-D79A-4B3D-BE41-30A6F63C09D2}" srcOrd="0" destOrd="0" presId="urn:microsoft.com/office/officeart/2005/8/layout/chevron1"/>
    <dgm:cxn modelId="{17F34F25-D698-4F27-89F7-A700754A1856}" type="presParOf" srcId="{86AF9936-E703-4895-AB39-F071BFF56882}" destId="{9C14F04D-C0EC-4264-B027-0B1E10A14137}" srcOrd="1" destOrd="0" presId="urn:microsoft.com/office/officeart/2005/8/layout/chevron1"/>
    <dgm:cxn modelId="{CAD36F7A-0447-42E3-8E86-BEBA1102D68F}" type="presParOf" srcId="{86AF9936-E703-4895-AB39-F071BFF56882}" destId="{35782B6C-150B-4208-B852-CFB6F9D2DE06}" srcOrd="2" destOrd="0" presId="urn:microsoft.com/office/officeart/2005/8/layout/chevron1"/>
    <dgm:cxn modelId="{378F548F-9252-428F-8FDD-7ED204448282}" type="presParOf" srcId="{86AF9936-E703-4895-AB39-F071BFF56882}" destId="{CF4F6B9C-6E08-4727-982F-FAB1DE33C3AE}" srcOrd="3" destOrd="0" presId="urn:microsoft.com/office/officeart/2005/8/layout/chevron1"/>
    <dgm:cxn modelId="{11687F01-3C3C-4153-A610-F4EA4D8B6557}" type="presParOf" srcId="{86AF9936-E703-4895-AB39-F071BFF56882}" destId="{C3799700-9754-41BD-92BA-4D50CF550F3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7343D-79AA-4BDE-9ED3-F200690E0CB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E2DDD-7DDE-4D14-AD94-81A572931340}">
      <dgm:prSet phldrT="[Text]"/>
      <dgm:spPr/>
      <dgm:t>
        <a:bodyPr/>
        <a:lstStyle/>
        <a:p>
          <a:r>
            <a:rPr lang="en-US" dirty="0" smtClean="0"/>
            <a:t>End-users</a:t>
          </a:r>
          <a:endParaRPr lang="en-US" dirty="0"/>
        </a:p>
      </dgm:t>
    </dgm:pt>
    <dgm:pt modelId="{B6F3F4F6-1092-4D7A-8B04-02EB9D72531A}" type="parTrans" cxnId="{BFEA569D-CE21-4CD7-97BC-519912DF9E25}">
      <dgm:prSet/>
      <dgm:spPr/>
      <dgm:t>
        <a:bodyPr/>
        <a:lstStyle/>
        <a:p>
          <a:endParaRPr lang="en-US"/>
        </a:p>
      </dgm:t>
    </dgm:pt>
    <dgm:pt modelId="{38D3E377-4A21-4AE0-85D6-038CB93CEC1F}" type="sibTrans" cxnId="{BFEA569D-CE21-4CD7-97BC-519912DF9E25}">
      <dgm:prSet/>
      <dgm:spPr/>
      <dgm:t>
        <a:bodyPr/>
        <a:lstStyle/>
        <a:p>
          <a:endParaRPr lang="en-US"/>
        </a:p>
      </dgm:t>
    </dgm:pt>
    <dgm:pt modelId="{F548EE27-FD4E-4815-80E3-7742C8C73574}">
      <dgm:prSet phldrT="[Text]"/>
      <dgm:spPr/>
      <dgm:t>
        <a:bodyPr/>
        <a:lstStyle/>
        <a:p>
          <a:r>
            <a:rPr lang="en-US" dirty="0" smtClean="0"/>
            <a:t>Southern Rockies LCC</a:t>
          </a:r>
          <a:endParaRPr lang="en-US" dirty="0"/>
        </a:p>
      </dgm:t>
    </dgm:pt>
    <dgm:pt modelId="{E37FEB37-2924-4C29-BD72-E9B324329DA3}" type="parTrans" cxnId="{EED85ECB-3944-4572-9780-D4427700B213}">
      <dgm:prSet/>
      <dgm:spPr>
        <a:ln w="57150"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9DB6A8EC-A8A9-40EC-BF1B-26435D0FF5C4}" type="sibTrans" cxnId="{EED85ECB-3944-4572-9780-D4427700B213}">
      <dgm:prSet/>
      <dgm:spPr/>
      <dgm:t>
        <a:bodyPr/>
        <a:lstStyle/>
        <a:p>
          <a:endParaRPr lang="en-US"/>
        </a:p>
      </dgm:t>
    </dgm:pt>
    <dgm:pt modelId="{709F4546-EA2D-44C6-9B0C-95E8D0C84FC9}">
      <dgm:prSet phldrT="[Text]"/>
      <dgm:spPr/>
      <dgm:t>
        <a:bodyPr/>
        <a:lstStyle/>
        <a:p>
          <a:r>
            <a:rPr lang="en-US" dirty="0" smtClean="0"/>
            <a:t>John Rice, Science Coordinator</a:t>
          </a:r>
          <a:endParaRPr lang="en-US" dirty="0"/>
        </a:p>
      </dgm:t>
    </dgm:pt>
    <dgm:pt modelId="{21B9CA82-9E2B-4C4B-B751-B2BB2154DC0D}" type="parTrans" cxnId="{E993C0A5-C4F1-4E11-B18F-B86ADA02DF7F}">
      <dgm:prSet/>
      <dgm:spPr>
        <a:ln w="57150"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A4A9BBE5-BCD1-49C2-B7BB-0E39216BA3CD}" type="sibTrans" cxnId="{E993C0A5-C4F1-4E11-B18F-B86ADA02DF7F}">
      <dgm:prSet/>
      <dgm:spPr/>
      <dgm:t>
        <a:bodyPr/>
        <a:lstStyle/>
        <a:p>
          <a:endParaRPr lang="en-US"/>
        </a:p>
      </dgm:t>
    </dgm:pt>
    <dgm:pt modelId="{33D12E91-F963-4526-88B6-3B73B7D3FAE4}">
      <dgm:prSet phldrT="[Text]"/>
      <dgm:spPr/>
      <dgm:t>
        <a:bodyPr/>
        <a:lstStyle/>
        <a:p>
          <a:r>
            <a:rPr lang="en-US" dirty="0" smtClean="0"/>
            <a:t>WAFWA Mule Deer Working Group</a:t>
          </a:r>
          <a:endParaRPr lang="en-US" dirty="0"/>
        </a:p>
      </dgm:t>
    </dgm:pt>
    <dgm:pt modelId="{7CB846C2-FE64-421E-AAFA-C7F51685C082}" type="parTrans" cxnId="{225CE0EE-8CA0-4674-A379-2DB5065EC2AA}">
      <dgm:prSet/>
      <dgm:spPr>
        <a:ln w="57150"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FE2733B9-DA13-41FF-AFC9-A11814F4280D}" type="sibTrans" cxnId="{225CE0EE-8CA0-4674-A379-2DB5065EC2AA}">
      <dgm:prSet/>
      <dgm:spPr/>
      <dgm:t>
        <a:bodyPr/>
        <a:lstStyle/>
        <a:p>
          <a:endParaRPr lang="en-US"/>
        </a:p>
      </dgm:t>
    </dgm:pt>
    <dgm:pt modelId="{89CAB3A6-837F-4E79-B9D8-8C7EB731E811}">
      <dgm:prSet phldrT="[Text]"/>
      <dgm:spPr/>
      <dgm:t>
        <a:bodyPr/>
        <a:lstStyle/>
        <a:p>
          <a:r>
            <a:rPr lang="en-US" dirty="0" smtClean="0"/>
            <a:t>Jim </a:t>
          </a:r>
          <a:r>
            <a:rPr lang="en-US" dirty="0" err="1" smtClean="0"/>
            <a:t>Heffelfinger</a:t>
          </a:r>
          <a:r>
            <a:rPr lang="en-US" dirty="0" smtClean="0"/>
            <a:t>, Chair</a:t>
          </a:r>
          <a:endParaRPr lang="en-US" dirty="0"/>
        </a:p>
      </dgm:t>
    </dgm:pt>
    <dgm:pt modelId="{93AF8871-D20E-4291-AB27-CD1EAFB3A703}" type="parTrans" cxnId="{3192F485-27F0-4B56-954F-47150EF19EC5}">
      <dgm:prSet/>
      <dgm:spPr>
        <a:ln w="57150"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18556D58-41F3-4D58-910F-ABBA7CF3E899}" type="sibTrans" cxnId="{3192F485-27F0-4B56-954F-47150EF19EC5}">
      <dgm:prSet/>
      <dgm:spPr/>
      <dgm:t>
        <a:bodyPr/>
        <a:lstStyle/>
        <a:p>
          <a:endParaRPr lang="en-US"/>
        </a:p>
      </dgm:t>
    </dgm:pt>
    <dgm:pt modelId="{EB0F0E83-0B7D-4EEC-89D6-FFB7274C9E01}" type="pres">
      <dgm:prSet presAssocID="{D467343D-79AA-4BDE-9ED3-F200690E0C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83F6F-EE05-4984-8A04-432ED371F3E3}" type="pres">
      <dgm:prSet presAssocID="{22CE2DDD-7DDE-4D14-AD94-81A572931340}" presName="root1" presStyleCnt="0"/>
      <dgm:spPr/>
    </dgm:pt>
    <dgm:pt modelId="{4ACF887D-06F0-4ADE-98AC-623AA54223FC}" type="pres">
      <dgm:prSet presAssocID="{22CE2DDD-7DDE-4D14-AD94-81A5729313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3987B-68D5-478F-94A1-9E16DAABC944}" type="pres">
      <dgm:prSet presAssocID="{22CE2DDD-7DDE-4D14-AD94-81A572931340}" presName="level2hierChild" presStyleCnt="0"/>
      <dgm:spPr/>
    </dgm:pt>
    <dgm:pt modelId="{036FF0AA-BA69-405C-A27A-B428DF28D9E7}" type="pres">
      <dgm:prSet presAssocID="{E37FEB37-2924-4C29-BD72-E9B324329DA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C39BFAC-E070-43E2-B5BB-189BFF3F3E12}" type="pres">
      <dgm:prSet presAssocID="{E37FEB37-2924-4C29-BD72-E9B324329DA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8949623-F7B3-40C4-80DC-C0382589F3A6}" type="pres">
      <dgm:prSet presAssocID="{F548EE27-FD4E-4815-80E3-7742C8C73574}" presName="root2" presStyleCnt="0"/>
      <dgm:spPr/>
    </dgm:pt>
    <dgm:pt modelId="{A8D7929B-446C-4C70-8DEE-67FFE1ABC184}" type="pres">
      <dgm:prSet presAssocID="{F548EE27-FD4E-4815-80E3-7742C8C7357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6486C8-6E11-4FEE-AED0-5C1901DA8579}" type="pres">
      <dgm:prSet presAssocID="{F548EE27-FD4E-4815-80E3-7742C8C73574}" presName="level3hierChild" presStyleCnt="0"/>
      <dgm:spPr/>
    </dgm:pt>
    <dgm:pt modelId="{522D1624-6FA5-4BA6-B087-81058E8F15F4}" type="pres">
      <dgm:prSet presAssocID="{21B9CA82-9E2B-4C4B-B751-B2BB2154DC0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A6B82CB9-CB23-4B5B-BEE8-48B41AB1ECC1}" type="pres">
      <dgm:prSet presAssocID="{21B9CA82-9E2B-4C4B-B751-B2BB2154DC0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72C0C44A-DD4A-4A84-AD52-0DF1BD415D40}" type="pres">
      <dgm:prSet presAssocID="{709F4546-EA2D-44C6-9B0C-95E8D0C84FC9}" presName="root2" presStyleCnt="0"/>
      <dgm:spPr/>
    </dgm:pt>
    <dgm:pt modelId="{46915536-969D-499B-9F75-D13359AEF5D7}" type="pres">
      <dgm:prSet presAssocID="{709F4546-EA2D-44C6-9B0C-95E8D0C84FC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7BF76F-414F-4164-9845-E4EAE11FEA0A}" type="pres">
      <dgm:prSet presAssocID="{709F4546-EA2D-44C6-9B0C-95E8D0C84FC9}" presName="level3hierChild" presStyleCnt="0"/>
      <dgm:spPr/>
    </dgm:pt>
    <dgm:pt modelId="{5AC48C1C-72C3-472E-9B9B-CCD54A76D098}" type="pres">
      <dgm:prSet presAssocID="{7CB846C2-FE64-421E-AAFA-C7F51685C08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71E9A2B-B4E5-4E91-A162-BB44945820C6}" type="pres">
      <dgm:prSet presAssocID="{7CB846C2-FE64-421E-AAFA-C7F51685C08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1E468F3-0743-402E-868E-38B3DFD29C2A}" type="pres">
      <dgm:prSet presAssocID="{33D12E91-F963-4526-88B6-3B73B7D3FAE4}" presName="root2" presStyleCnt="0"/>
      <dgm:spPr/>
    </dgm:pt>
    <dgm:pt modelId="{56F6B04C-45D2-436B-B5DA-D00B76977EBC}" type="pres">
      <dgm:prSet presAssocID="{33D12E91-F963-4526-88B6-3B73B7D3FAE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3F21E3-CAE6-4F58-94A0-1F1D61724E46}" type="pres">
      <dgm:prSet presAssocID="{33D12E91-F963-4526-88B6-3B73B7D3FAE4}" presName="level3hierChild" presStyleCnt="0"/>
      <dgm:spPr/>
    </dgm:pt>
    <dgm:pt modelId="{8ECB7A23-D4EF-43AD-BF57-84061722AEC3}" type="pres">
      <dgm:prSet presAssocID="{93AF8871-D20E-4291-AB27-CD1EAFB3A70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1BCC6C9-9AD2-412E-B171-4AC7BF069AD7}" type="pres">
      <dgm:prSet presAssocID="{93AF8871-D20E-4291-AB27-CD1EAFB3A70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6877901-15F6-41CC-A442-3A7DC07EAFB4}" type="pres">
      <dgm:prSet presAssocID="{89CAB3A6-837F-4E79-B9D8-8C7EB731E811}" presName="root2" presStyleCnt="0"/>
      <dgm:spPr/>
    </dgm:pt>
    <dgm:pt modelId="{88D2ECC9-EA4C-43D6-BDFD-19E3BD1728E2}" type="pres">
      <dgm:prSet presAssocID="{89CAB3A6-837F-4E79-B9D8-8C7EB731E81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07572A-B3AA-4153-A771-1C290D66E2F4}" type="pres">
      <dgm:prSet presAssocID="{89CAB3A6-837F-4E79-B9D8-8C7EB731E811}" presName="level3hierChild" presStyleCnt="0"/>
      <dgm:spPr/>
    </dgm:pt>
  </dgm:ptLst>
  <dgm:cxnLst>
    <dgm:cxn modelId="{00ADBF7C-D127-41B9-8A91-67BF1B48A2E5}" type="presOf" srcId="{7CB846C2-FE64-421E-AAFA-C7F51685C082}" destId="{071E9A2B-B4E5-4E91-A162-BB44945820C6}" srcOrd="1" destOrd="0" presId="urn:microsoft.com/office/officeart/2005/8/layout/hierarchy2"/>
    <dgm:cxn modelId="{CBBE3EDB-A2AD-42A8-A843-75C7552E4286}" type="presOf" srcId="{22CE2DDD-7DDE-4D14-AD94-81A572931340}" destId="{4ACF887D-06F0-4ADE-98AC-623AA54223FC}" srcOrd="0" destOrd="0" presId="urn:microsoft.com/office/officeart/2005/8/layout/hierarchy2"/>
    <dgm:cxn modelId="{EE14E70C-D5DE-4E7B-97C7-3CEA54D6D5B6}" type="presOf" srcId="{21B9CA82-9E2B-4C4B-B751-B2BB2154DC0D}" destId="{A6B82CB9-CB23-4B5B-BEE8-48B41AB1ECC1}" srcOrd="1" destOrd="0" presId="urn:microsoft.com/office/officeart/2005/8/layout/hierarchy2"/>
    <dgm:cxn modelId="{C2F05479-F01D-4680-98FF-684509BEB3BB}" type="presOf" srcId="{93AF8871-D20E-4291-AB27-CD1EAFB3A703}" destId="{E1BCC6C9-9AD2-412E-B171-4AC7BF069AD7}" srcOrd="1" destOrd="0" presId="urn:microsoft.com/office/officeart/2005/8/layout/hierarchy2"/>
    <dgm:cxn modelId="{EED85ECB-3944-4572-9780-D4427700B213}" srcId="{22CE2DDD-7DDE-4D14-AD94-81A572931340}" destId="{F548EE27-FD4E-4815-80E3-7742C8C73574}" srcOrd="0" destOrd="0" parTransId="{E37FEB37-2924-4C29-BD72-E9B324329DA3}" sibTransId="{9DB6A8EC-A8A9-40EC-BF1B-26435D0FF5C4}"/>
    <dgm:cxn modelId="{DFED248D-5A18-4A46-AC92-399EDF1C6425}" type="presOf" srcId="{21B9CA82-9E2B-4C4B-B751-B2BB2154DC0D}" destId="{522D1624-6FA5-4BA6-B087-81058E8F15F4}" srcOrd="0" destOrd="0" presId="urn:microsoft.com/office/officeart/2005/8/layout/hierarchy2"/>
    <dgm:cxn modelId="{3192F485-27F0-4B56-954F-47150EF19EC5}" srcId="{33D12E91-F963-4526-88B6-3B73B7D3FAE4}" destId="{89CAB3A6-837F-4E79-B9D8-8C7EB731E811}" srcOrd="0" destOrd="0" parTransId="{93AF8871-D20E-4291-AB27-CD1EAFB3A703}" sibTransId="{18556D58-41F3-4D58-910F-ABBA7CF3E899}"/>
    <dgm:cxn modelId="{E993C0A5-C4F1-4E11-B18F-B86ADA02DF7F}" srcId="{F548EE27-FD4E-4815-80E3-7742C8C73574}" destId="{709F4546-EA2D-44C6-9B0C-95E8D0C84FC9}" srcOrd="0" destOrd="0" parTransId="{21B9CA82-9E2B-4C4B-B751-B2BB2154DC0D}" sibTransId="{A4A9BBE5-BCD1-49C2-B7BB-0E39216BA3CD}"/>
    <dgm:cxn modelId="{A24E3CD4-FB58-48EE-8026-4315807F450C}" type="presOf" srcId="{89CAB3A6-837F-4E79-B9D8-8C7EB731E811}" destId="{88D2ECC9-EA4C-43D6-BDFD-19E3BD1728E2}" srcOrd="0" destOrd="0" presId="urn:microsoft.com/office/officeart/2005/8/layout/hierarchy2"/>
    <dgm:cxn modelId="{BC11B607-F042-4939-83BA-D3E5E38FCAD9}" type="presOf" srcId="{709F4546-EA2D-44C6-9B0C-95E8D0C84FC9}" destId="{46915536-969D-499B-9F75-D13359AEF5D7}" srcOrd="0" destOrd="0" presId="urn:microsoft.com/office/officeart/2005/8/layout/hierarchy2"/>
    <dgm:cxn modelId="{BE41BD92-426B-4892-BA72-FCAA854BF875}" type="presOf" srcId="{D467343D-79AA-4BDE-9ED3-F200690E0CB6}" destId="{EB0F0E83-0B7D-4EEC-89D6-FFB7274C9E01}" srcOrd="0" destOrd="0" presId="urn:microsoft.com/office/officeart/2005/8/layout/hierarchy2"/>
    <dgm:cxn modelId="{225CE0EE-8CA0-4674-A379-2DB5065EC2AA}" srcId="{22CE2DDD-7DDE-4D14-AD94-81A572931340}" destId="{33D12E91-F963-4526-88B6-3B73B7D3FAE4}" srcOrd="1" destOrd="0" parTransId="{7CB846C2-FE64-421E-AAFA-C7F51685C082}" sibTransId="{FE2733B9-DA13-41FF-AFC9-A11814F4280D}"/>
    <dgm:cxn modelId="{4F9AAEFE-164D-4E40-A382-CAEB0C7B47FA}" type="presOf" srcId="{E37FEB37-2924-4C29-BD72-E9B324329DA3}" destId="{036FF0AA-BA69-405C-A27A-B428DF28D9E7}" srcOrd="0" destOrd="0" presId="urn:microsoft.com/office/officeart/2005/8/layout/hierarchy2"/>
    <dgm:cxn modelId="{CCA5ABE1-FFF2-482B-9822-C59A1255883E}" type="presOf" srcId="{F548EE27-FD4E-4815-80E3-7742C8C73574}" destId="{A8D7929B-446C-4C70-8DEE-67FFE1ABC184}" srcOrd="0" destOrd="0" presId="urn:microsoft.com/office/officeart/2005/8/layout/hierarchy2"/>
    <dgm:cxn modelId="{F020E2A6-257A-46BB-98AF-5190A68745BB}" type="presOf" srcId="{7CB846C2-FE64-421E-AAFA-C7F51685C082}" destId="{5AC48C1C-72C3-472E-9B9B-CCD54A76D098}" srcOrd="0" destOrd="0" presId="urn:microsoft.com/office/officeart/2005/8/layout/hierarchy2"/>
    <dgm:cxn modelId="{D49606C0-BF89-42A7-9447-365BDAB868AF}" type="presOf" srcId="{33D12E91-F963-4526-88B6-3B73B7D3FAE4}" destId="{56F6B04C-45D2-436B-B5DA-D00B76977EBC}" srcOrd="0" destOrd="0" presId="urn:microsoft.com/office/officeart/2005/8/layout/hierarchy2"/>
    <dgm:cxn modelId="{6387D4C1-BCB9-47B6-BB44-A151CB1B8822}" type="presOf" srcId="{93AF8871-D20E-4291-AB27-CD1EAFB3A703}" destId="{8ECB7A23-D4EF-43AD-BF57-84061722AEC3}" srcOrd="0" destOrd="0" presId="urn:microsoft.com/office/officeart/2005/8/layout/hierarchy2"/>
    <dgm:cxn modelId="{BFEA569D-CE21-4CD7-97BC-519912DF9E25}" srcId="{D467343D-79AA-4BDE-9ED3-F200690E0CB6}" destId="{22CE2DDD-7DDE-4D14-AD94-81A572931340}" srcOrd="0" destOrd="0" parTransId="{B6F3F4F6-1092-4D7A-8B04-02EB9D72531A}" sibTransId="{38D3E377-4A21-4AE0-85D6-038CB93CEC1F}"/>
    <dgm:cxn modelId="{E2438528-B095-4B8D-B49C-F47C995B44D8}" type="presOf" srcId="{E37FEB37-2924-4C29-BD72-E9B324329DA3}" destId="{5C39BFAC-E070-43E2-B5BB-189BFF3F3E12}" srcOrd="1" destOrd="0" presId="urn:microsoft.com/office/officeart/2005/8/layout/hierarchy2"/>
    <dgm:cxn modelId="{F3D2F4B6-67B9-4297-AABC-BD4D8875F2A8}" type="presParOf" srcId="{EB0F0E83-0B7D-4EEC-89D6-FFB7274C9E01}" destId="{66F83F6F-EE05-4984-8A04-432ED371F3E3}" srcOrd="0" destOrd="0" presId="urn:microsoft.com/office/officeart/2005/8/layout/hierarchy2"/>
    <dgm:cxn modelId="{8D7BE655-63A1-434F-A764-746305D0798F}" type="presParOf" srcId="{66F83F6F-EE05-4984-8A04-432ED371F3E3}" destId="{4ACF887D-06F0-4ADE-98AC-623AA54223FC}" srcOrd="0" destOrd="0" presId="urn:microsoft.com/office/officeart/2005/8/layout/hierarchy2"/>
    <dgm:cxn modelId="{8231ED91-8F1F-48A2-9A1A-7556A89638F1}" type="presParOf" srcId="{66F83F6F-EE05-4984-8A04-432ED371F3E3}" destId="{2423987B-68D5-478F-94A1-9E16DAABC944}" srcOrd="1" destOrd="0" presId="urn:microsoft.com/office/officeart/2005/8/layout/hierarchy2"/>
    <dgm:cxn modelId="{69F122C6-6FDF-492A-BFBD-AA7B4A043E32}" type="presParOf" srcId="{2423987B-68D5-478F-94A1-9E16DAABC944}" destId="{036FF0AA-BA69-405C-A27A-B428DF28D9E7}" srcOrd="0" destOrd="0" presId="urn:microsoft.com/office/officeart/2005/8/layout/hierarchy2"/>
    <dgm:cxn modelId="{A24354F3-2FB5-4BFE-8485-117C62304790}" type="presParOf" srcId="{036FF0AA-BA69-405C-A27A-B428DF28D9E7}" destId="{5C39BFAC-E070-43E2-B5BB-189BFF3F3E12}" srcOrd="0" destOrd="0" presId="urn:microsoft.com/office/officeart/2005/8/layout/hierarchy2"/>
    <dgm:cxn modelId="{5B0A8370-606F-4B81-8C25-9A1187E63683}" type="presParOf" srcId="{2423987B-68D5-478F-94A1-9E16DAABC944}" destId="{D8949623-F7B3-40C4-80DC-C0382589F3A6}" srcOrd="1" destOrd="0" presId="urn:microsoft.com/office/officeart/2005/8/layout/hierarchy2"/>
    <dgm:cxn modelId="{3D5327A7-C0AE-4F54-839B-E3DEC12B401B}" type="presParOf" srcId="{D8949623-F7B3-40C4-80DC-C0382589F3A6}" destId="{A8D7929B-446C-4C70-8DEE-67FFE1ABC184}" srcOrd="0" destOrd="0" presId="urn:microsoft.com/office/officeart/2005/8/layout/hierarchy2"/>
    <dgm:cxn modelId="{2901F8C7-D9E4-4B14-899E-5D07D1BB6647}" type="presParOf" srcId="{D8949623-F7B3-40C4-80DC-C0382589F3A6}" destId="{F16486C8-6E11-4FEE-AED0-5C1901DA8579}" srcOrd="1" destOrd="0" presId="urn:microsoft.com/office/officeart/2005/8/layout/hierarchy2"/>
    <dgm:cxn modelId="{4FB4E68D-24C6-4DB0-9A8D-6946FCF416C7}" type="presParOf" srcId="{F16486C8-6E11-4FEE-AED0-5C1901DA8579}" destId="{522D1624-6FA5-4BA6-B087-81058E8F15F4}" srcOrd="0" destOrd="0" presId="urn:microsoft.com/office/officeart/2005/8/layout/hierarchy2"/>
    <dgm:cxn modelId="{3ACBCFB6-9B88-41BD-80D0-5791CF7C5E4A}" type="presParOf" srcId="{522D1624-6FA5-4BA6-B087-81058E8F15F4}" destId="{A6B82CB9-CB23-4B5B-BEE8-48B41AB1ECC1}" srcOrd="0" destOrd="0" presId="urn:microsoft.com/office/officeart/2005/8/layout/hierarchy2"/>
    <dgm:cxn modelId="{AA65C4BA-C694-462E-A213-D551E401B9D2}" type="presParOf" srcId="{F16486C8-6E11-4FEE-AED0-5C1901DA8579}" destId="{72C0C44A-DD4A-4A84-AD52-0DF1BD415D40}" srcOrd="1" destOrd="0" presId="urn:microsoft.com/office/officeart/2005/8/layout/hierarchy2"/>
    <dgm:cxn modelId="{54DA153A-685C-4958-915F-32817C705350}" type="presParOf" srcId="{72C0C44A-DD4A-4A84-AD52-0DF1BD415D40}" destId="{46915536-969D-499B-9F75-D13359AEF5D7}" srcOrd="0" destOrd="0" presId="urn:microsoft.com/office/officeart/2005/8/layout/hierarchy2"/>
    <dgm:cxn modelId="{6D8DF419-E8DB-4E5A-927D-407CD620DB71}" type="presParOf" srcId="{72C0C44A-DD4A-4A84-AD52-0DF1BD415D40}" destId="{DA7BF76F-414F-4164-9845-E4EAE11FEA0A}" srcOrd="1" destOrd="0" presId="urn:microsoft.com/office/officeart/2005/8/layout/hierarchy2"/>
    <dgm:cxn modelId="{B5888F4A-4436-4B4D-8E5A-8CB24FC75B49}" type="presParOf" srcId="{2423987B-68D5-478F-94A1-9E16DAABC944}" destId="{5AC48C1C-72C3-472E-9B9B-CCD54A76D098}" srcOrd="2" destOrd="0" presId="urn:microsoft.com/office/officeart/2005/8/layout/hierarchy2"/>
    <dgm:cxn modelId="{F40A4374-C16F-4184-91AC-A1BC4E3387B5}" type="presParOf" srcId="{5AC48C1C-72C3-472E-9B9B-CCD54A76D098}" destId="{071E9A2B-B4E5-4E91-A162-BB44945820C6}" srcOrd="0" destOrd="0" presId="urn:microsoft.com/office/officeart/2005/8/layout/hierarchy2"/>
    <dgm:cxn modelId="{B7C12359-C8AA-4C59-AAEC-928265AD53F4}" type="presParOf" srcId="{2423987B-68D5-478F-94A1-9E16DAABC944}" destId="{31E468F3-0743-402E-868E-38B3DFD29C2A}" srcOrd="3" destOrd="0" presId="urn:microsoft.com/office/officeart/2005/8/layout/hierarchy2"/>
    <dgm:cxn modelId="{EEF6B450-9181-4121-B704-405AD4E4A6F1}" type="presParOf" srcId="{31E468F3-0743-402E-868E-38B3DFD29C2A}" destId="{56F6B04C-45D2-436B-B5DA-D00B76977EBC}" srcOrd="0" destOrd="0" presId="urn:microsoft.com/office/officeart/2005/8/layout/hierarchy2"/>
    <dgm:cxn modelId="{A7D63865-8432-434E-94C9-914D130DBB17}" type="presParOf" srcId="{31E468F3-0743-402E-868E-38B3DFD29C2A}" destId="{153F21E3-CAE6-4F58-94A0-1F1D61724E46}" srcOrd="1" destOrd="0" presId="urn:microsoft.com/office/officeart/2005/8/layout/hierarchy2"/>
    <dgm:cxn modelId="{B67EBBDB-DED8-4295-A395-920EE0D62FAD}" type="presParOf" srcId="{153F21E3-CAE6-4F58-94A0-1F1D61724E46}" destId="{8ECB7A23-D4EF-43AD-BF57-84061722AEC3}" srcOrd="0" destOrd="0" presId="urn:microsoft.com/office/officeart/2005/8/layout/hierarchy2"/>
    <dgm:cxn modelId="{E8230C19-A28B-49E0-B276-98A0115C5C78}" type="presParOf" srcId="{8ECB7A23-D4EF-43AD-BF57-84061722AEC3}" destId="{E1BCC6C9-9AD2-412E-B171-4AC7BF069AD7}" srcOrd="0" destOrd="0" presId="urn:microsoft.com/office/officeart/2005/8/layout/hierarchy2"/>
    <dgm:cxn modelId="{9D88F713-EE77-4C29-8D2A-459DE3D46298}" type="presParOf" srcId="{153F21E3-CAE6-4F58-94A0-1F1D61724E46}" destId="{B6877901-15F6-41CC-A442-3A7DC07EAFB4}" srcOrd="1" destOrd="0" presId="urn:microsoft.com/office/officeart/2005/8/layout/hierarchy2"/>
    <dgm:cxn modelId="{167FFACB-8C46-4F3A-8259-FA56A669A48E}" type="presParOf" srcId="{B6877901-15F6-41CC-A442-3A7DC07EAFB4}" destId="{88D2ECC9-EA4C-43D6-BDFD-19E3BD1728E2}" srcOrd="0" destOrd="0" presId="urn:microsoft.com/office/officeart/2005/8/layout/hierarchy2"/>
    <dgm:cxn modelId="{60775802-5C55-4CF4-8AF2-B2FD85875FD0}" type="presParOf" srcId="{B6877901-15F6-41CC-A442-3A7DC07EAFB4}" destId="{6407572A-B3AA-4153-A771-1C290D66E2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54AE0-D79A-4B3D-BE41-30A6F63C09D2}">
      <dsp:nvSpPr>
        <dsp:cNvPr id="0" name=""/>
        <dsp:cNvSpPr/>
      </dsp:nvSpPr>
      <dsp:spPr>
        <a:xfrm>
          <a:off x="2148" y="638285"/>
          <a:ext cx="2617503" cy="10470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SRLCC States</a:t>
          </a:r>
          <a:endParaRPr lang="en-US" sz="2200" kern="1200" dirty="0"/>
        </a:p>
      </dsp:txBody>
      <dsp:txXfrm>
        <a:off x="525649" y="638285"/>
        <a:ext cx="1570502" cy="1047001"/>
      </dsp:txXfrm>
    </dsp:sp>
    <dsp:sp modelId="{35782B6C-150B-4208-B852-CFB6F9D2DE06}">
      <dsp:nvSpPr>
        <dsp:cNvPr id="0" name=""/>
        <dsp:cNvSpPr/>
      </dsp:nvSpPr>
      <dsp:spPr>
        <a:xfrm>
          <a:off x="2357901" y="638285"/>
          <a:ext cx="2617503" cy="10470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SRLCC Boundary</a:t>
          </a:r>
          <a:endParaRPr lang="en-US" sz="2200" kern="1200" dirty="0"/>
        </a:p>
      </dsp:txBody>
      <dsp:txXfrm>
        <a:off x="2881402" y="638285"/>
        <a:ext cx="1570502" cy="1047001"/>
      </dsp:txXfrm>
    </dsp:sp>
    <dsp:sp modelId="{C3799700-9754-41BD-92BA-4D50CF550F3D}">
      <dsp:nvSpPr>
        <dsp:cNvPr id="0" name=""/>
        <dsp:cNvSpPr/>
      </dsp:nvSpPr>
      <dsp:spPr>
        <a:xfrm>
          <a:off x="4713654" y="638285"/>
          <a:ext cx="2617503" cy="10470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Mule Deer Winter Range</a:t>
          </a:r>
          <a:endParaRPr lang="en-US" sz="2200" kern="1200" dirty="0"/>
        </a:p>
      </dsp:txBody>
      <dsp:txXfrm>
        <a:off x="5237155" y="638285"/>
        <a:ext cx="1570502" cy="104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F887D-06F0-4ADE-98AC-623AA54223FC}">
      <dsp:nvSpPr>
        <dsp:cNvPr id="0" name=""/>
        <dsp:cNvSpPr/>
      </dsp:nvSpPr>
      <dsp:spPr>
        <a:xfrm>
          <a:off x="3492" y="2153566"/>
          <a:ext cx="2139782" cy="106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End-users</a:t>
          </a:r>
          <a:endParaRPr lang="en-US" sz="2300" kern="1200" dirty="0"/>
        </a:p>
      </dsp:txBody>
      <dsp:txXfrm>
        <a:off x="34828" y="2184902"/>
        <a:ext cx="2077110" cy="1007219"/>
      </dsp:txXfrm>
    </dsp:sp>
    <dsp:sp modelId="{036FF0AA-BA69-405C-A27A-B428DF28D9E7}">
      <dsp:nvSpPr>
        <dsp:cNvPr id="0" name=""/>
        <dsp:cNvSpPr/>
      </dsp:nvSpPr>
      <dsp:spPr>
        <a:xfrm rot="19457599">
          <a:off x="2044202" y="2363010"/>
          <a:ext cx="105406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54060" y="17907"/>
              </a:lnTo>
            </a:path>
          </a:pathLst>
        </a:custGeom>
        <a:noFill/>
        <a:ln w="571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4880" y="2354567"/>
        <a:ext cx="52703" cy="52703"/>
      </dsp:txXfrm>
    </dsp:sp>
    <dsp:sp modelId="{A8D7929B-446C-4C70-8DEE-67FFE1ABC184}">
      <dsp:nvSpPr>
        <dsp:cNvPr id="0" name=""/>
        <dsp:cNvSpPr/>
      </dsp:nvSpPr>
      <dsp:spPr>
        <a:xfrm>
          <a:off x="2999189" y="1538379"/>
          <a:ext cx="2139782" cy="106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Southern Rockies LCC</a:t>
          </a:r>
          <a:endParaRPr lang="en-US" sz="2300" kern="1200" dirty="0"/>
        </a:p>
      </dsp:txBody>
      <dsp:txXfrm>
        <a:off x="3030525" y="1569715"/>
        <a:ext cx="2077110" cy="1007219"/>
      </dsp:txXfrm>
    </dsp:sp>
    <dsp:sp modelId="{522D1624-6FA5-4BA6-B087-81058E8F15F4}">
      <dsp:nvSpPr>
        <dsp:cNvPr id="0" name=""/>
        <dsp:cNvSpPr/>
      </dsp:nvSpPr>
      <dsp:spPr>
        <a:xfrm>
          <a:off x="5138971" y="2055417"/>
          <a:ext cx="85591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55913" y="17907"/>
              </a:lnTo>
            </a:path>
          </a:pathLst>
        </a:custGeom>
        <a:noFill/>
        <a:ln w="571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5530" y="2051927"/>
        <a:ext cx="42795" cy="42795"/>
      </dsp:txXfrm>
    </dsp:sp>
    <dsp:sp modelId="{46915536-969D-499B-9F75-D13359AEF5D7}">
      <dsp:nvSpPr>
        <dsp:cNvPr id="0" name=""/>
        <dsp:cNvSpPr/>
      </dsp:nvSpPr>
      <dsp:spPr>
        <a:xfrm>
          <a:off x="5994885" y="1538379"/>
          <a:ext cx="2139782" cy="106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John Rice, Science Coordinator</a:t>
          </a:r>
          <a:endParaRPr lang="en-US" sz="2300" kern="1200" dirty="0"/>
        </a:p>
      </dsp:txBody>
      <dsp:txXfrm>
        <a:off x="6026221" y="1569715"/>
        <a:ext cx="2077110" cy="1007219"/>
      </dsp:txXfrm>
    </dsp:sp>
    <dsp:sp modelId="{5AC48C1C-72C3-472E-9B9B-CCD54A76D098}">
      <dsp:nvSpPr>
        <dsp:cNvPr id="0" name=""/>
        <dsp:cNvSpPr/>
      </dsp:nvSpPr>
      <dsp:spPr>
        <a:xfrm rot="2142401">
          <a:off x="2044202" y="2978198"/>
          <a:ext cx="1054060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054060" y="17907"/>
              </a:lnTo>
            </a:path>
          </a:pathLst>
        </a:custGeom>
        <a:noFill/>
        <a:ln w="571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4880" y="2969754"/>
        <a:ext cx="52703" cy="52703"/>
      </dsp:txXfrm>
    </dsp:sp>
    <dsp:sp modelId="{56F6B04C-45D2-436B-B5DA-D00B76977EBC}">
      <dsp:nvSpPr>
        <dsp:cNvPr id="0" name=""/>
        <dsp:cNvSpPr/>
      </dsp:nvSpPr>
      <dsp:spPr>
        <a:xfrm>
          <a:off x="2999189" y="2768754"/>
          <a:ext cx="2139782" cy="106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WAFWA Mule Deer Working Group</a:t>
          </a:r>
          <a:endParaRPr lang="en-US" sz="2300" kern="1200" dirty="0"/>
        </a:p>
      </dsp:txBody>
      <dsp:txXfrm>
        <a:off x="3030525" y="2800090"/>
        <a:ext cx="2077110" cy="1007219"/>
      </dsp:txXfrm>
    </dsp:sp>
    <dsp:sp modelId="{8ECB7A23-D4EF-43AD-BF57-84061722AEC3}">
      <dsp:nvSpPr>
        <dsp:cNvPr id="0" name=""/>
        <dsp:cNvSpPr/>
      </dsp:nvSpPr>
      <dsp:spPr>
        <a:xfrm>
          <a:off x="5138971" y="3285792"/>
          <a:ext cx="85591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855913" y="17907"/>
              </a:lnTo>
            </a:path>
          </a:pathLst>
        </a:custGeom>
        <a:noFill/>
        <a:ln w="5715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5530" y="3282302"/>
        <a:ext cx="42795" cy="42795"/>
      </dsp:txXfrm>
    </dsp:sp>
    <dsp:sp modelId="{88D2ECC9-EA4C-43D6-BDFD-19E3BD1728E2}">
      <dsp:nvSpPr>
        <dsp:cNvPr id="0" name=""/>
        <dsp:cNvSpPr/>
      </dsp:nvSpPr>
      <dsp:spPr>
        <a:xfrm>
          <a:off x="5994885" y="2768754"/>
          <a:ext cx="2139782" cy="1069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Jim </a:t>
          </a:r>
          <a:r>
            <a:rPr lang="en-US" sz="2300" kern="1200" dirty="0" err="1" smtClean="0"/>
            <a:t>Heffelfinger</a:t>
          </a:r>
          <a:r>
            <a:rPr lang="en-US" sz="2300" kern="1200" dirty="0" smtClean="0"/>
            <a:t>, Chair</a:t>
          </a:r>
          <a:endParaRPr lang="en-US" sz="2300" kern="1200" dirty="0"/>
        </a:p>
      </dsp:txBody>
      <dsp:txXfrm>
        <a:off x="6026221" y="2800090"/>
        <a:ext cx="2077110" cy="100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House: http://cdn.freshome.com/wp-content/uploads/2013/08/selling-your-home-cedar-shingle-home.jpg</a:t>
            </a:r>
          </a:p>
          <a:p>
            <a:r>
              <a:rPr lang="en-US" dirty="0" smtClean="0"/>
              <a:t>Farm: http://kansasagnetwork.com/wp-content/uploads/2015/01/agriculture-3.jpg</a:t>
            </a:r>
          </a:p>
          <a:p>
            <a:r>
              <a:rPr lang="en-US" dirty="0" smtClean="0"/>
              <a:t>Gas: http://www.arabianoilandgas.com/pictures/gallery/Onshore/Kingdom3.jpg</a:t>
            </a:r>
          </a:p>
          <a:p>
            <a:r>
              <a:rPr lang="en-US" dirty="0" smtClean="0"/>
              <a:t>Deer: http://www.daveshowalter.com/photo/winter-mule-deer/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NASA:</a:t>
            </a:r>
            <a:r>
              <a:rPr lang="en-US" baseline="0" dirty="0" smtClean="0"/>
              <a:t> </a:t>
            </a:r>
            <a:r>
              <a:rPr lang="en-US" dirty="0" smtClean="0"/>
              <a:t>http://eospso.nasa.gov/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5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r>
              <a:rPr lang="en-US" baseline="0" dirty="0" smtClean="0"/>
              <a:t> http://summitcountyvoice.com/tag/hidden-gems-wilderness/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</a:t>
            </a:r>
            <a:r>
              <a:rPr lang="en-US" baseline="0" dirty="0" smtClean="0"/>
              <a:t> </a:t>
            </a:r>
            <a:r>
              <a:rPr lang="en-US" dirty="0" smtClean="0"/>
              <a:t>http://www.britannica.com/science/ecological-succession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png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Southern Rockies Ecological Forecasting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97874" y="5365742"/>
            <a:ext cx="3148252" cy="36933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Ross </a:t>
            </a:r>
            <a:r>
              <a:rPr lang="en-US" dirty="0" err="1" smtClean="0"/>
              <a:t>Reahard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90052" y="5735074"/>
            <a:ext cx="1563896" cy="369332"/>
          </a:xfrm>
        </p:spPr>
        <p:txBody>
          <a:bodyPr/>
          <a:lstStyle/>
          <a:p>
            <a:pPr algn="ctr"/>
            <a:r>
              <a:rPr lang="en-US" dirty="0" smtClean="0"/>
              <a:t>Teresa Fenn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26266" y="6142982"/>
            <a:ext cx="1491468" cy="369332"/>
          </a:xfrm>
        </p:spPr>
        <p:txBody>
          <a:bodyPr/>
          <a:lstStyle/>
          <a:p>
            <a:pPr algn="ctr"/>
            <a:r>
              <a:rPr lang="en-US" dirty="0" smtClean="0"/>
              <a:t>Jeri Wisman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NASA Earth Observations to Identify and Predict Suitable Mule Deer Habitats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Errors </a:t>
            </a:r>
            <a:r>
              <a:rPr lang="en-US" dirty="0"/>
              <a:t>&amp; </a:t>
            </a:r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1296" y="1180793"/>
            <a:ext cx="5111496" cy="1234901"/>
          </a:xfrm>
        </p:spPr>
        <p:txBody>
          <a:bodyPr>
            <a:noAutofit/>
          </a:bodyPr>
          <a:lstStyle/>
          <a:p>
            <a:r>
              <a:rPr lang="en-US" sz="1800" dirty="0" smtClean="0"/>
              <a:t>Joseph Spruce, John C. </a:t>
            </a:r>
            <a:r>
              <a:rPr lang="en-US" sz="1800" dirty="0" err="1" smtClean="0"/>
              <a:t>Stennis</a:t>
            </a:r>
            <a:r>
              <a:rPr lang="en-US" sz="1800" dirty="0" smtClean="0"/>
              <a:t> NASA Center</a:t>
            </a:r>
          </a:p>
          <a:p>
            <a:r>
              <a:rPr lang="en-US" sz="1800" dirty="0" smtClean="0"/>
              <a:t>James “Doc” Smoot, John C. </a:t>
            </a:r>
            <a:r>
              <a:rPr lang="en-US" sz="1800" dirty="0" err="1" smtClean="0"/>
              <a:t>Stennis</a:t>
            </a:r>
            <a:r>
              <a:rPr lang="en-US" sz="1800" dirty="0" smtClean="0"/>
              <a:t> NASA Center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1296" y="2768113"/>
            <a:ext cx="5111496" cy="98344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John Rice, Southern Rockies LCC</a:t>
            </a:r>
          </a:p>
          <a:p>
            <a:r>
              <a:rPr lang="en-US" sz="1800" dirty="0" smtClean="0"/>
              <a:t>Jim </a:t>
            </a:r>
            <a:r>
              <a:rPr lang="en-US" sz="1800" dirty="0" err="1" smtClean="0"/>
              <a:t>Heffelfinger</a:t>
            </a:r>
            <a:r>
              <a:rPr lang="en-US" sz="1800" dirty="0" smtClean="0"/>
              <a:t>, WAFWA Mule Deer Working Group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11296" y="4188055"/>
            <a:ext cx="5111496" cy="704088"/>
          </a:xfrm>
        </p:spPr>
        <p:txBody>
          <a:bodyPr/>
          <a:lstStyle/>
          <a:p>
            <a:r>
              <a:rPr lang="en-US" dirty="0" smtClean="0"/>
              <a:t>DEVELOP National Program Office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8" y="164625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7" y="2982120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22702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21094" y="2415694"/>
            <a:ext cx="75204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1094" y="3760892"/>
            <a:ext cx="76697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3530" y="4910080"/>
            <a:ext cx="75204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9202" y="297622"/>
            <a:ext cx="7653528" cy="606945"/>
          </a:xfrm>
        </p:spPr>
        <p:txBody>
          <a:bodyPr/>
          <a:lstStyle/>
          <a:p>
            <a:pPr algn="l"/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0334" y="740675"/>
            <a:ext cx="5435416" cy="58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482822"/>
            <a:ext cx="2945998" cy="681726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1936264"/>
              </p:ext>
            </p:extLst>
          </p:nvPr>
        </p:nvGraphicFramePr>
        <p:xfrm>
          <a:off x="943447" y="614656"/>
          <a:ext cx="7333306" cy="232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0889" t="4706" r="15458" b="7537"/>
          <a:stretch/>
        </p:blipFill>
        <p:spPr>
          <a:xfrm>
            <a:off x="1143437" y="2540812"/>
            <a:ext cx="1961678" cy="2867025"/>
          </a:xfrm>
          <a:prstGeom prst="rect">
            <a:avLst/>
          </a:prstGeom>
          <a:ln w="57150">
            <a:solidFill>
              <a:srgbClr val="28874E"/>
            </a:solidFill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375810" y="3329710"/>
            <a:ext cx="1580441" cy="1697551"/>
            <a:chOff x="20737900" y="11645473"/>
            <a:chExt cx="5347776" cy="6612657"/>
          </a:xfrm>
        </p:grpSpPr>
        <p:grpSp>
          <p:nvGrpSpPr>
            <p:cNvPr id="12" name="Group 11"/>
            <p:cNvGrpSpPr/>
            <p:nvPr/>
          </p:nvGrpSpPr>
          <p:grpSpPr>
            <a:xfrm>
              <a:off x="20737900" y="11645473"/>
              <a:ext cx="5347776" cy="6612657"/>
              <a:chOff x="19120693" y="11841897"/>
              <a:chExt cx="5518436" cy="67287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120693" y="11841897"/>
                <a:ext cx="2096250" cy="9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Idaho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556871" y="12525833"/>
                <a:ext cx="2500233" cy="9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Wyoming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097404" y="14816269"/>
                <a:ext cx="2541725" cy="9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Colorado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595509" y="14513263"/>
                <a:ext cx="2161964" cy="91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Utah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757473" y="17106705"/>
                <a:ext cx="2355027" cy="146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New</a:t>
                </a:r>
                <a:r>
                  <a:rPr lang="en-US" sz="900" dirty="0" smtClean="0"/>
                  <a:t> </a:t>
                </a:r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Mexico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0737901" y="16696939"/>
              <a:ext cx="2314000" cy="89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75000"/>
                    </a:schemeClr>
                  </a:solidFill>
                </a:rPr>
                <a:t>Arizona</a:t>
              </a:r>
              <a:endParaRPr lang="en-US" sz="9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004" y="2538126"/>
            <a:ext cx="1971390" cy="2867025"/>
          </a:xfrm>
          <a:prstGeom prst="rect">
            <a:avLst/>
          </a:prstGeom>
          <a:ln w="57150">
            <a:solidFill>
              <a:srgbClr val="25844C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3562363" y="2666513"/>
            <a:ext cx="1867812" cy="2498522"/>
            <a:chOff x="20634555" y="11529246"/>
            <a:chExt cx="5528775" cy="6417233"/>
          </a:xfrm>
        </p:grpSpPr>
        <p:grpSp>
          <p:nvGrpSpPr>
            <p:cNvPr id="22" name="Group 21"/>
            <p:cNvGrpSpPr/>
            <p:nvPr/>
          </p:nvGrpSpPr>
          <p:grpSpPr>
            <a:xfrm>
              <a:off x="20775845" y="11529246"/>
              <a:ext cx="5387485" cy="6167613"/>
              <a:chOff x="19159848" y="11723628"/>
              <a:chExt cx="5559412" cy="627591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159848" y="11723628"/>
                <a:ext cx="2096250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Idaho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859067" y="12029675"/>
                <a:ext cx="2500234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Wyoming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2177534" y="14677102"/>
                <a:ext cx="2541726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Colorado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972910" y="14684122"/>
                <a:ext cx="2161965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Utah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931669" y="16535578"/>
                <a:ext cx="2355027" cy="1463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New</a:t>
                </a:r>
                <a:r>
                  <a:rPr lang="en-US" sz="900" dirty="0" smtClean="0"/>
                  <a:t> </a:t>
                </a:r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Mexico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0634555" y="17047293"/>
              <a:ext cx="2313999" cy="89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75000"/>
                    </a:schemeClr>
                  </a:solidFill>
                </a:rPr>
                <a:t>Arizona</a:t>
              </a:r>
              <a:endParaRPr lang="en-US" sz="9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2829" y="2540812"/>
            <a:ext cx="1961678" cy="2867026"/>
          </a:xfrm>
          <a:prstGeom prst="rect">
            <a:avLst/>
          </a:prstGeom>
          <a:ln w="57150">
            <a:solidFill>
              <a:srgbClr val="25844C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5863020" y="2569324"/>
            <a:ext cx="2049060" cy="2688769"/>
            <a:chOff x="20488999" y="11529246"/>
            <a:chExt cx="6065274" cy="6905867"/>
          </a:xfrm>
        </p:grpSpPr>
        <p:grpSp>
          <p:nvGrpSpPr>
            <p:cNvPr id="31" name="Group 30"/>
            <p:cNvGrpSpPr/>
            <p:nvPr/>
          </p:nvGrpSpPr>
          <p:grpSpPr>
            <a:xfrm>
              <a:off x="20660531" y="11529246"/>
              <a:ext cx="5893742" cy="6905867"/>
              <a:chOff x="19040854" y="11723628"/>
              <a:chExt cx="6081825" cy="70271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9159848" y="11723628"/>
                <a:ext cx="2096250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Idaho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859067" y="12029675"/>
                <a:ext cx="2500234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Wyoming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80954" y="14557278"/>
                <a:ext cx="2541725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Colorado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9040854" y="13784426"/>
                <a:ext cx="2161965" cy="91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Utah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1401892" y="18147474"/>
                <a:ext cx="3130669" cy="60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New</a:t>
                </a:r>
                <a:r>
                  <a:rPr lang="en-US" sz="900" dirty="0" smtClean="0"/>
                  <a:t> </a:t>
                </a:r>
                <a:r>
                  <a:rPr lang="en-US" sz="9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Mexico</a:t>
                </a:r>
                <a:endParaRPr lang="en-US" sz="9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0488999" y="17093369"/>
              <a:ext cx="2313999" cy="89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tx1">
                      <a:lumMod val="75000"/>
                    </a:schemeClr>
                  </a:solidFill>
                </a:rPr>
                <a:t>Arizona</a:t>
              </a:r>
              <a:endParaRPr lang="en-US" sz="9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5710010"/>
            <a:ext cx="8271511" cy="681726"/>
          </a:xfrm>
        </p:spPr>
        <p:txBody>
          <a:bodyPr>
            <a:noAutofit/>
          </a:bodyPr>
          <a:lstStyle/>
          <a:p>
            <a:r>
              <a:rPr lang="en-US" dirty="0" smtClean="0"/>
              <a:t>Study period          </a:t>
            </a:r>
            <a:r>
              <a:rPr lang="en-US" sz="5400" dirty="0" smtClean="0"/>
              <a:t>2010-2014 </a:t>
            </a:r>
            <a:endParaRPr lang="en-US" sz="5400" dirty="0"/>
          </a:p>
        </p:txBody>
      </p:sp>
      <p:sp>
        <p:nvSpPr>
          <p:cNvPr id="39" name="Right Arrow 38"/>
          <p:cNvSpPr/>
          <p:nvPr/>
        </p:nvSpPr>
        <p:spPr>
          <a:xfrm>
            <a:off x="3886200" y="5838825"/>
            <a:ext cx="120967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6" y="2612570"/>
            <a:ext cx="6545584" cy="3920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584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6531" y="1314452"/>
            <a:ext cx="8238930" cy="690811"/>
          </a:xfrm>
        </p:spPr>
        <p:txBody>
          <a:bodyPr numCol="2">
            <a:noAutofit/>
          </a:bodyPr>
          <a:lstStyle/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Economically important species</a:t>
            </a:r>
          </a:p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 algn="r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Ecologically important species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38" y="640080"/>
            <a:ext cx="5985511" cy="67437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57301" y="6580047"/>
            <a:ext cx="6534149" cy="259442"/>
          </a:xfrm>
        </p:spPr>
        <p:txBody>
          <a:bodyPr>
            <a:norm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Image credits: Dave Showalter Photography, Arabia Oil and Gas, Freshhome.com, Kansas AG Network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1" y="2263397"/>
            <a:ext cx="5671264" cy="3898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058" y="4805191"/>
            <a:ext cx="5768212" cy="1985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8" y="4095017"/>
            <a:ext cx="3656869" cy="253364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077075" y="6379448"/>
            <a:ext cx="676275" cy="114892"/>
          </a:xfrm>
          <a:prstGeom prst="rect">
            <a:avLst/>
          </a:prstGeom>
          <a:gradFill flip="none" rotWithShape="1">
            <a:gsLst>
              <a:gs pos="0">
                <a:srgbClr val="9CA09F">
                  <a:shade val="30000"/>
                  <a:satMod val="115000"/>
                </a:srgbClr>
              </a:gs>
              <a:gs pos="50000">
                <a:srgbClr val="9CA09F">
                  <a:shade val="67500"/>
                  <a:satMod val="115000"/>
                </a:srgbClr>
              </a:gs>
              <a:gs pos="100000">
                <a:srgbClr val="9CA09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1" y="2032415"/>
            <a:ext cx="55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Facing land loss due to human development</a:t>
            </a:r>
          </a:p>
        </p:txBody>
      </p:sp>
    </p:spTree>
    <p:extLst>
      <p:ext uri="{BB962C8B-B14F-4D97-AF65-F5344CB8AC3E}">
        <p14:creationId xmlns:p14="http://schemas.microsoft.com/office/powerpoint/2010/main" val="40322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8889" y="1344008"/>
            <a:ext cx="7980306" cy="76638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Southern Rockies LCC (SRLCC) expressed a need for an evaluation of habitat quality at a landscape scale, but how?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888" y="544794"/>
            <a:ext cx="7753966" cy="702945"/>
          </a:xfrm>
        </p:spPr>
        <p:txBody>
          <a:bodyPr>
            <a:normAutofit/>
          </a:bodyPr>
          <a:lstStyle/>
          <a:p>
            <a:r>
              <a:rPr lang="en-US" dirty="0" smtClean="0"/>
              <a:t>NASA satellites/ sensors </a:t>
            </a:r>
            <a:r>
              <a:rPr lang="en-US" dirty="0"/>
              <a:t>u</a:t>
            </a:r>
            <a:r>
              <a:rPr lang="en-US" dirty="0" smtClean="0"/>
              <a:t>sed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" y="2196340"/>
            <a:ext cx="6477001" cy="461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5844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76775" y="6569445"/>
            <a:ext cx="1800225" cy="27432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Image Credit: NASA.gov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213" y="2259657"/>
            <a:ext cx="1580470" cy="1287485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564" y="2927871"/>
            <a:ext cx="1621677" cy="131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950" y="5450720"/>
            <a:ext cx="1572904" cy="1255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006" y="4215356"/>
            <a:ext cx="1621677" cy="1261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19949" y="2259657"/>
            <a:ext cx="9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Landsat 8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9027" y="3481313"/>
            <a:ext cx="981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Landsat 5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652789" y="4778059"/>
            <a:ext cx="98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Terra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217241" y="6013913"/>
            <a:ext cx="98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Aqua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589683" y="2147506"/>
            <a:ext cx="2510345" cy="4559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6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397 0.25695 L -0.72397 0.25695 C -0.7264 0.25926 -0.72935 0.26065 -0.73126 0.26389 C -0.73265 0.26597 -0.73334 0.27222 -0.73334 0.27222 C -0.73369 0.27917 -0.73369 0.28611 -0.73438 0.29306 C -0.73456 0.2956 -0.73577 0.3 -0.73629 0.30278 C -0.73612 0.31389 -0.73594 0.325 -0.73542 0.33611 C -0.7349 0.34398 -0.73421 0.34167 -0.7323 0.34861 C -0.73143 0.35116 -0.73108 0.35417 -0.73022 0.35695 C -0.72379 0.37361 -0.73178 0.35278 -0.72605 0.36667 C -0.72518 0.36829 -0.72466 0.37037 -0.72397 0.37222 C -0.72101 0.3787 -0.72258 0.37408 -0.71876 0.38056 C -0.71789 0.38171 -0.71719 0.3831 -0.71667 0.38472 C -0.71581 0.38634 -0.71546 0.38866 -0.71459 0.39028 C -0.71233 0.39375 -0.70973 0.39676 -0.7073 0.4 L -0.70417 0.40417 C -0.70174 0.4132 -0.70504 0.40417 -0.70001 0.40972 C -0.69897 0.41065 -0.69879 0.41273 -0.69792 0.41389 C -0.69636 0.41551 -0.69428 0.41644 -0.69272 0.41806 C -0.68924 0.42083 -0.68855 0.42245 -0.68542 0.425 C -0.68403 0.42593 -0.68247 0.42662 -0.68126 0.42778 C -0.67969 0.42894 -0.67848 0.43079 -0.67709 0.43195 C -0.67535 0.4331 -0.67344 0.43357 -0.67188 0.43472 C -0.67067 0.43542 -0.6698 0.43658 -0.66876 0.4375 C -0.66407 0.44097 -0.66563 0.43935 -0.66147 0.44167 C -0.65956 0.44236 -0.65782 0.44329 -0.65626 0.44445 C -0.64862 0.44931 -0.65799 0.44491 -0.64897 0.45 C -0.64688 0.45093 -0.64462 0.45139 -0.64272 0.45278 C -0.64133 0.4537 -0.63994 0.45463 -0.63855 0.45556 C -0.63647 0.45648 -0.63438 0.45741 -0.6323 0.45833 L -0.62292 0.4625 L -0.61667 0.46528 C -0.61563 0.46574 -0.61442 0.46597 -0.61355 0.46667 C -0.61216 0.46759 -0.61077 0.46875 -0.60938 0.46945 C -0.60765 0.47014 -0.60574 0.47014 -0.60417 0.47083 C -0.60296 0.47107 -0.60209 0.47176 -0.60105 0.47222 C -0.59897 0.47269 -0.59671 0.47292 -0.5948 0.47361 C -0.59358 0.47384 -0.59272 0.47454 -0.59167 0.475 C -0.58855 0.47546 -0.58542 0.4757 -0.5823 0.47639 C -0.57449 0.47755 -0.57483 0.47801 -0.56667 0.47917 C -0.55556 0.48056 -0.54549 0.48125 -0.53438 0.48195 L -0.50626 0.48333 C -0.47778 0.48264 -0.45973 0.48403 -0.43542 0.48056 C -0.43299 0.48009 -0.43056 0.47963 -0.42813 0.47917 C -0.42605 0.4787 -0.42397 0.47801 -0.42188 0.47778 C -0.40296 0.47477 -0.41737 0.47778 -0.40313 0.475 C -0.40105 0.47454 -0.39897 0.47408 -0.39688 0.47361 C -0.38994 0.47176 -0.39515 0.47199 -0.38647 0.47083 C -0.37153 0.46829 -0.37952 0.4706 -0.36876 0.46806 C -0.3606 0.46597 -0.36598 0.46736 -0.3573 0.46389 C -0.35331 0.46227 -0.35105 0.46204 -0.34688 0.46111 C -0.3448 0.45972 -0.34272 0.45787 -0.34063 0.45695 C -0.33403 0.45417 -0.32726 0.45278 -0.32084 0.45 C -0.31876 0.44908 -0.3165 0.44838 -0.31459 0.44722 C -0.31025 0.44468 -0.30643 0.44097 -0.30209 0.43889 L -0.28022 0.42778 C -0.27431 0.42477 -0.26112 0.41829 -0.2573 0.41528 C -0.25452 0.41296 -0.25174 0.41019 -0.24897 0.40833 C -0.24619 0.40648 -0.24324 0.40579 -0.24063 0.40417 C -0.22275 0.39329 -0.23143 0.39699 -0.21876 0.39028 C -0.21598 0.38866 -0.21303 0.38796 -0.21042 0.38611 C -0.20765 0.38403 -0.20556 0.38125 -0.20313 0.37917 C -0.20105 0.37732 -0.19879 0.37639 -0.19688 0.375 C -0.19393 0.37269 -0.19133 0.36991 -0.18855 0.36806 C -0.18612 0.3662 -0.18351 0.36528 -0.18126 0.36389 C -0.17101 0.35695 -0.17587 0.35903 -0.16563 0.35 C -0.1632 0.34792 -0.1606 0.3463 -0.15834 0.34445 C -0.15296 0.33982 -0.14792 0.33495 -0.14272 0.33056 C -0.13994 0.32801 -0.13699 0.32616 -0.13438 0.32361 C -0.12917 0.31852 -0.12414 0.31296 -0.11876 0.30833 C -0.10886 0.29954 -0.1007 0.29259 -0.09167 0.28056 C -0.08959 0.27778 -0.08768 0.27454 -0.08542 0.27222 C -0.08317 0.26945 -0.08039 0.26783 -0.07813 0.26528 C -0.07222 0.25857 -0.07258 0.25695 -0.06772 0.24861 C -0.06598 0.2456 -0.06424 0.24283 -0.06251 0.24028 C -0.05504 0.2294 -0.05695 0.23426 -0.05 0.22222 C -0.04844 0.21945 -0.04722 0.21644 -0.04584 0.21389 C -0.04272 0.20857 -0.03959 0.20347 -0.03647 0.19861 C -0.03473 0.1956 -0.03299 0.19306 -0.03125 0.19028 C -0.02987 0.18796 -0.02795 0.18588 -0.02709 0.18333 C -0.01702 0.15671 -0.02987 0.18935 -0.02084 0.16945 C -0.01962 0.16667 -0.01875 0.16366 -0.01772 0.16111 C -0.0165 0.1581 -0.01336 0.15185 -0.0125 0.14861 C -0.00747 0.1287 -0.0139 0.14583 -0.00625 0.12778 C -0.00383 0.09977 -0.00747 0.13009 -0.00105 0.10417 C -0.00017 0.10093 -0.00035 0.09745 1.94444E-6 0.09445 C 0.00034 0.09283 0.00086 0.09167 0.00103 0.09028 C 0.00156 0.08843 0.00173 0.08634 0.00208 0.08472 C 0.00329 0.0794 0.00347 0.08079 0.00416 0.075 C 0.00607 0.06088 0.00416 0.06945 0.00624 0.06111 C 0.00763 0.04306 0.00728 0.05185 0.00728 0.03472 L 1.94444E-6 -2.96296E-6 " pathEditMode="relative" ptsTypes="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72 0.09305 L -0.31772 0.09305 L -0.34168 0.09444 C -0.34584 0.09467 -0.35001 0.09514 -0.35418 0.09583 C -0.35661 0.09606 -0.35886 0.09699 -0.36147 0.09722 C -0.38022 0.09791 -0.39897 0.09815 -0.41772 0.09861 C -0.43265 0.09953 -0.44775 0.09745 -0.46251 0.10139 C -0.47171 0.1037 -0.46581 0.10254 -0.48022 0.10416 C -0.48994 0.10671 -0.48421 0.10532 -0.50001 0.10694 L -0.51668 0.10833 C -0.51876 0.10879 -0.52067 0.10926 -0.52293 0.10972 C -0.52709 0.11041 -0.53612 0.11134 -0.54063 0.1125 C -0.54202 0.11273 -0.54324 0.11342 -0.5448 0.11389 C -0.54879 0.11435 -0.55313 0.11481 -0.5573 0.11528 C -0.56077 0.1162 -0.56424 0.11643 -0.56772 0.11805 C -0.56876 0.11852 -0.56963 0.11898 -0.57084 0.11944 C -0.5724 0.11991 -0.57431 0.12014 -0.57605 0.12083 C -0.57813 0.12153 -0.58022 0.12268 -0.5823 0.12361 C -0.58438 0.12453 -0.58629 0.12569 -0.58855 0.12639 C -0.59029 0.12685 -0.59202 0.12708 -0.59376 0.12778 C -0.59567 0.12824 -0.6007 0.13102 -0.60209 0.13194 C -0.60348 0.13264 -0.60487 0.13356 -0.60626 0.13472 C -0.60765 0.13588 -0.60886 0.13773 -0.61043 0.13889 C -0.62518 0.14861 -0.60331 0.13055 -0.61876 0.14305 C -0.62761 0.15 -0.62171 0.14699 -0.62813 0.15 C -0.63091 0.15278 -0.63438 0.15463 -0.63647 0.15833 C -0.64046 0.16528 -0.6382 0.16203 -0.64272 0.16805 C -0.64306 0.16944 -0.64324 0.17083 -0.64376 0.17222 C -0.64428 0.17361 -0.64532 0.17477 -0.64584 0.17639 C -0.64671 0.17893 -0.64723 0.18194 -0.64793 0.18472 L -0.64879 0.18889 C -0.64862 0.19676 -0.64845 0.20463 -0.64793 0.2125 C -0.64775 0.21389 -0.6474 0.21528 -0.64688 0.21666 C -0.64272 0.22523 -0.64168 0.22616 -0.63751 0.23194 C -0.6356 0.23889 -0.63751 0.23403 -0.6323 0.24028 C -0.63074 0.2419 -0.62952 0.24398 -0.62813 0.24583 C -0.6257 0.24838 -0.62102 0.25116 -0.61876 0.25278 C -0.61442 0.26111 -0.61945 0.25324 -0.61147 0.25833 C -0.60834 0.25995 -0.60591 0.26319 -0.60313 0.26528 C -0.59168 0.27268 -0.59393 0.27176 -0.5823 0.27778 C -0.57848 0.27963 -0.57466 0.28217 -0.57084 0.28333 L -0.55522 0.2875 C -0.55348 0.28796 -0.55157 0.28819 -0.55001 0.28889 C -0.54029 0.2919 -0.55227 0.28819 -0.53959 0.29166 C -0.53803 0.2919 -0.53681 0.29259 -0.53543 0.29305 C -0.52865 0.29491 -0.53108 0.29398 -0.52397 0.29583 C -0.52032 0.29653 -0.51702 0.29838 -0.51355 0.29861 L -0.49063 0.3 C -0.46442 0.30185 -0.49324 0.30092 -0.45938 0.30278 L -0.42084 0.30416 L -0.3698 0.30694 L -0.33334 0.30555 C -0.32275 0.30509 -0.29758 0.3044 -0.28438 0.30278 C -0.25938 0.29953 -0.2757 0.30092 -0.26043 0.29861 C -0.25695 0.29791 -0.25348 0.29768 -0.25001 0.29722 C -0.24688 0.29629 -0.24358 0.29537 -0.24063 0.29444 C -0.23803 0.29352 -0.23577 0.29213 -0.23334 0.29166 C -0.23056 0.29074 -0.22761 0.29074 -0.22501 0.29028 C -0.22206 0.28958 -0.20956 0.28611 -0.20626 0.28472 C -0.20296 0.2831 -0.20001 0.28032 -0.19688 0.27916 C -0.19341 0.27754 -0.18977 0.27754 -0.18647 0.27639 C -0.17345 0.27153 -0.1599 0.26898 -0.14793 0.26111 C -0.14515 0.25926 -0.14237 0.25694 -0.13959 0.25555 C -0.13004 0.25023 -0.13126 0.25301 -0.12293 0.24722 C -0.1172 0.24328 -0.11181 0.23842 -0.10626 0.23472 C -0.10227 0.23194 -0.09515 0.22778 -0.09168 0.22361 C -0.08924 0.2206 -0.08786 0.21643 -0.08543 0.21389 C -0.08108 0.20903 -0.07605 0.20602 -0.07188 0.20139 C -0.05418 0.18171 -0.07605 0.20648 -0.06043 0.1875 C -0.05695 0.18333 -0.05174 0.17847 -0.04897 0.17361 C -0.04723 0.1706 -0.04636 0.1669 -0.0448 0.16389 C -0.04358 0.16157 -0.04185 0.16018 -0.04063 0.15833 C -0.03924 0.15602 -0.03855 0.15347 -0.03751 0.15139 C -0.03612 0.14861 -0.03126 0.13935 -0.03022 0.13611 C -0.02918 0.13333 -0.029 0.13032 -0.02813 0.12778 C -0.02727 0.12523 -0.02588 0.12315 -0.02501 0.12083 C -0.02379 0.11805 -0.02275 0.11528 -0.02188 0.1125 C -0.02102 0.11018 -0.02067 0.10764 -0.0198 0.10555 C -0.01893 0.10347 -0.01737 0.10185 -0.01668 0.1 C -0.01511 0.09629 -0.01199 0.08217 -0.01147 0.08055 C -0.01077 0.07824 -0.0099 0.07592 -0.00938 0.07361 C -0.00782 0.06666 -0.00661 0.05972 -0.00522 0.05278 C -0.00487 0.05092 -0.00452 0.04884 -0.00418 0.04722 C -0.00383 0.04583 -0.00331 0.04444 -0.00313 0.04305 C -0.00227 0.03842 -0.00105 0.02916 -0.00105 0.02916 C 0.00034 0.00833 -5.55556E-6 0.01805 -5.55556E-6 -1.11111E-6 " pathEditMode="relative" ptsTypes="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104 0.14722 L -0.70104 0.14722 C -0.70104 0.14884 -0.70104 0.1618 -0.69896 0.16667 C -0.69774 0.16944 -0.69687 0.17315 -0.69479 0.175 C -0.69375 0.17592 -0.69271 0.17662 -0.69167 0.17778 C -0.6875 0.18241 -0.68993 0.18125 -0.68542 0.18472 C -0.68281 0.18657 -0.67969 0.18796 -0.67708 0.19028 C -0.67604 0.1912 -0.67517 0.19213 -0.67396 0.19305 C -0.67309 0.19352 -0.67187 0.19375 -0.67083 0.19444 C -0.66979 0.19514 -0.66892 0.1963 -0.66771 0.19722 C -0.66094 0.20231 -0.66632 0.19792 -0.66042 0.20139 C -0.65903 0.20208 -0.65781 0.20324 -0.65625 0.20417 C -0.65503 0.20463 -0.65347 0.20486 -0.65208 0.20555 C -0.65069 0.20625 -0.64948 0.20764 -0.64792 0.20833 C -0.64635 0.20903 -0.64444 0.20903 -0.64271 0.20972 C -0.62361 0.21667 -0.64913 0.2088 -0.63021 0.21389 C -0.62882 0.21412 -0.62743 0.21458 -0.62604 0.21528 C -0.625 0.21551 -0.62413 0.2162 -0.62292 0.21667 C -0.62101 0.21713 -0.61892 0.21782 -0.61667 0.21805 C -0.60017 0.21921 -0.56667 0.22083 -0.56667 0.22083 L -0.47917 0.21944 C -0.44271 0.21829 -0.43872 0.21759 -0.4125 0.21528 C -0.41076 0.21481 -0.4092 0.21412 -0.40729 0.21389 C -0.39983 0.21273 -0.39201 0.21273 -0.38437 0.21111 C -0.36806 0.20741 -0.39253 0.21273 -0.36042 0.20694 C -0.35868 0.20648 -0.35712 0.20579 -0.35521 0.20555 C -0.35295 0.20486 -0.35035 0.20463 -0.34792 0.20417 C -0.32535 0.1993 -0.35608 0.20555 -0.33646 0.20139 C -0.3342 0.20069 -0.3316 0.20046 -0.32917 0.2 C -0.32708 0.19907 -0.32517 0.19768 -0.32292 0.19722 C -0.3158 0.19537 -0.30104 0.19305 -0.30104 0.19305 C -0.2816 0.18426 -0.3092 0.19606 -0.2875 0.18889 C -0.28299 0.18727 -0.27865 0.18472 -0.27396 0.18333 C -0.2717 0.18241 -0.2691 0.18241 -0.26667 0.18194 C -0.26458 0.18148 -0.2625 0.18102 -0.26042 0.18055 C -0.2349 0.17245 -0.26979 0.18241 -0.24687 0.175 C -0.24497 0.1743 -0.24271 0.17407 -0.24062 0.17361 C -0.23663 0.1713 -0.23351 0.16944 -0.22917 0.16805 C -0.2276 0.16736 -0.22569 0.16713 -0.22396 0.16667 C -0.21233 0.1588 -0.21736 0.16088 -0.20937 0.15833 C -0.20729 0.15648 -0.20538 0.15417 -0.20312 0.15278 C -0.20122 0.15139 -0.19896 0.15092 -0.19687 0.15 C -0.19479 0.14861 -0.19288 0.14699 -0.19062 0.14583 C -0.18872 0.14467 -0.18646 0.14421 -0.18437 0.14305 C -0.18021 0.14051 -0.17639 0.13657 -0.17187 0.13472 C -0.16979 0.1338 -0.16771 0.13287 -0.16562 0.13194 C -0.15486 0.12569 -0.16406 0.12893 -0.15417 0.12639 C -0.15243 0.125 -0.15087 0.12338 -0.14896 0.12222 C -0.14566 0.11967 -0.14201 0.11759 -0.13854 0.11528 L -0.13229 0.11111 L -0.11979 0.10278 C -0.11771 0.10139 -0.1158 0.09977 -0.11354 0.09861 C -0.10729 0.09491 -0.1059 0.09444 -0.1 0.09028 C -0.09687 0.08796 -0.09392 0.08518 -0.09062 0.08333 L -0.06979 0.07222 C -0.06806 0.0713 -0.06615 0.07083 -0.06458 0.06944 C -0.06319 0.06805 -0.06215 0.0662 -0.06042 0.06528 C -0.05885 0.06412 -0.05694 0.06435 -0.05521 0.06389 C -0.05417 0.0625 -0.0533 0.06065 -0.05208 0.05972 C -0.05087 0.05833 -0.04931 0.05787 -0.04792 0.05694 C -0.04583 0.05509 -0.04375 0.05324 -0.04167 0.05139 C -0.04028 0.05 -0.03889 0.04861 -0.0375 0.04722 C -0.03646 0.04583 -0.03559 0.04421 -0.03437 0.04305 C -0.03247 0.04097 -0.02969 0.04005 -0.02812 0.0375 C -0.02187 0.02616 -0.02865 0.03634 -0.02083 0.02917 C -0.01979 0.02801 -0.01875 0.02639 -0.01771 0.025 C -0.01701 0.02361 -0.01667 0.02176 -0.01562 0.02083 C -0.01493 0.01991 -0.01354 0.01991 -0.0125 0.01944 C -0.01146 0.01759 -0.01076 0.01551 -0.00937 0.01389 C -0.00851 0.0125 -0.00729 0.01227 -0.00625 0.01111 C -0.00538 0.00972 -0.00503 0.0081 -0.00417 0.00694 C 0.00035 -0.00046 -0.00226 0.00579 -1.94444E-6 2.59259E-6 " pathEditMode="relative" ptsTypes="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55 -0.11111 L -0.61355 -0.11111 C -0.61737 -0.10787 -0.62084 -0.10347 -0.625 -0.10139 C -0.62935 -0.09954 -0.62726 -0.10093 -0.63125 -0.09722 C -0.63195 -0.09584 -0.63264 -0.09445 -0.63334 -0.09306 C -0.63438 -0.09167 -0.63577 -0.09074 -0.63646 -0.08889 C -0.63716 -0.08773 -0.63716 -0.08611 -0.6375 -0.08472 C -0.6382 -0.08334 -0.63889 -0.08195 -0.63959 -0.08056 C -0.63924 -0.07176 -0.63924 -0.06297 -0.63855 -0.05417 C -0.63855 -0.05232 -0.6382 -0.05047 -0.6375 -0.04861 C -0.63646 -0.04584 -0.63473 -0.04306 -0.63334 -0.04028 C -0.63264 -0.03889 -0.6323 -0.0375 -0.63125 -0.03611 C -0.63021 -0.03472 -0.62917 -0.03357 -0.62813 -0.03195 C -0.62709 -0.03033 -0.62622 -0.02824 -0.625 -0.02639 C -0.62327 -0.02384 -0.62014 -0.01991 -0.61771 -0.01806 C -0.61685 -0.01736 -0.61563 -0.01736 -0.61459 -0.01667 C -0.61355 -0.01597 -0.61268 -0.01482 -0.61146 -0.01389 C -0.60816 -0.01181 -0.60417 -0.01111 -0.60105 -0.00834 C -0.59792 -0.00556 -0.59705 -0.0044 -0.59271 -0.00278 C -0.58941 -0.00162 -0.58577 -0.00116 -0.5823 4.81481E-6 C -0.58021 0.00069 -0.5783 0.00185 -0.57605 0.00278 C -0.57414 0.00324 -0.57188 0.00347 -0.5698 0.00416 C -0.56771 0.00486 -0.5658 0.00625 -0.56355 0.00694 C -0.56094 0.00764 -0.55799 0.00764 -0.55521 0.00833 C -0.55278 0.00856 -0.55035 0.00903 -0.54792 0.00972 C -0.53594 0.01296 -0.54549 0.01203 -0.5323 0.01528 C -0.52761 0.01643 -0.52257 0.01643 -0.51771 0.01805 C -0.50851 0.0206 -0.50973 0.0206 -0.50105 0.02222 C -0.4981 0.02268 -0.4948 0.02291 -0.49167 0.02361 L -0.475 0.02639 L -0.45521 0.02916 L -0.44688 0.03055 C -0.44358 0.03102 -0.43994 0.03125 -0.43646 0.03194 C -0.43091 0.03264 -0.42553 0.03449 -0.4198 0.03472 L -0.38334 0.03611 L -0.15209 0.03472 C -0.14098 0.03449 -0.12987 0.03333 -0.11875 0.03194 C -0.11563 0.03148 -0.11268 0.03078 -0.10938 0.03055 C -0.10261 0.02986 -0.09549 0.02963 -0.08855 0.02916 C -0.06841 0.02569 -0.09358 0.03009 -0.0698 0.025 C -0.06511 0.02384 -0.06007 0.02384 -0.05521 0.02222 C -0.05278 0.02129 -0.05053 0.02014 -0.04792 0.01944 C -0.04254 0.01759 -0.0356 0.01713 -0.03021 0.01666 C -0.02848 0.01574 -0.02674 0.01481 -0.025 0.01389 C -0.02362 0.01296 -0.0224 0.0118 -0.02084 0.01111 C -0.01962 0.01041 -0.01806 0.01018 -0.01667 0.00972 C -0.0132 0.0081 -0.00869 0.00602 -0.00521 0.00416 C -0.00122 0.00162 -0.00209 0.00254 8.33333E-7 4.81481E-6 " pathEditMode="relative" ptsTypes="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  <p:bldP spid="16" grpId="0"/>
      <p:bldP spid="17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2175899" cy="675536"/>
          </a:xfr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565954"/>
              </p:ext>
            </p:extLst>
          </p:nvPr>
        </p:nvGraphicFramePr>
        <p:xfrm>
          <a:off x="548637" y="977848"/>
          <a:ext cx="8138161" cy="537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0443" y="1241186"/>
            <a:ext cx="1254290" cy="12542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68351" y="4948287"/>
            <a:ext cx="2498473" cy="1247238"/>
            <a:chOff x="3368352" y="4929626"/>
            <a:chExt cx="2498473" cy="12472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68352" y="4929626"/>
              <a:ext cx="2498473" cy="12472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l="33594" t="16188" r="3183" b="9040"/>
            <a:stretch/>
          </p:blipFill>
          <p:spPr>
            <a:xfrm>
              <a:off x="4198776" y="5123942"/>
              <a:ext cx="1446245" cy="853845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6555481"/>
            <a:ext cx="3079102" cy="2743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Credit: Summit County Citizens Voice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8640" y="1370266"/>
            <a:ext cx="8138160" cy="1857375"/>
          </a:xfrm>
        </p:spPr>
        <p:txBody>
          <a:bodyPr numCol="2"/>
          <a:lstStyle/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Areas recently disturbed by fires may serve as good habitat</a:t>
            </a:r>
          </a:p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Encourages browse plant growth</a:t>
            </a:r>
          </a:p>
          <a:p>
            <a:pPr marL="342900" indent="-342900">
              <a:spcBef>
                <a:spcPts val="200"/>
              </a:spcBef>
              <a:buClr>
                <a:srgbClr val="2E8652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Potential increase in amount of available forage </a:t>
            </a:r>
            <a:r>
              <a:rPr lang="en-US" dirty="0" smtClean="0"/>
              <a:t>and </a:t>
            </a:r>
            <a:r>
              <a:rPr lang="en-US" dirty="0" smtClean="0"/>
              <a:t>thermal </a:t>
            </a:r>
            <a:r>
              <a:rPr lang="en-US" dirty="0" smtClean="0"/>
              <a:t>cover post-fire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655320"/>
          </a:xfrm>
        </p:spPr>
        <p:txBody>
          <a:bodyPr/>
          <a:lstStyle/>
          <a:p>
            <a:r>
              <a:rPr lang="en-US" dirty="0" smtClean="0"/>
              <a:t>Fires’ impact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302508"/>
            <a:ext cx="6781800" cy="2857500"/>
          </a:xfrm>
          <a:prstGeom prst="rect">
            <a:avLst/>
          </a:prstGeom>
          <a:ln w="57150">
            <a:solidFill>
              <a:srgbClr val="25844C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162050" y="6019800"/>
            <a:ext cx="1838325" cy="140208"/>
          </a:xfrm>
          <a:prstGeom prst="rect">
            <a:avLst/>
          </a:prstGeom>
          <a:solidFill>
            <a:srgbClr val="AE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7275" y="6234875"/>
            <a:ext cx="1943100" cy="240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Image Credit: Britannica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4355" r="23867"/>
          <a:stretch/>
        </p:blipFill>
        <p:spPr>
          <a:xfrm>
            <a:off x="4829174" y="3300736"/>
            <a:ext cx="147637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640080"/>
            <a:ext cx="3566160" cy="675536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053"/>
            <a:ext cx="9144000" cy="33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674" y="360156"/>
            <a:ext cx="8248651" cy="68389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Results (preliminary) – </a:t>
            </a:r>
            <a:r>
              <a:rPr lang="en-US" dirty="0" smtClean="0"/>
              <a:t>Cumulative NDVI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27" y="1323975"/>
            <a:ext cx="1785977" cy="23996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50" y="1327067"/>
            <a:ext cx="1783675" cy="239652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1327068"/>
            <a:ext cx="3812987" cy="511532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33299" y="6073062"/>
            <a:ext cx="8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881" y="3354256"/>
            <a:ext cx="8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3769" y="3354256"/>
            <a:ext cx="8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2012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27" y="4028394"/>
            <a:ext cx="1785978" cy="23996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770" y="4028394"/>
            <a:ext cx="1792555" cy="24122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607881" y="6073062"/>
            <a:ext cx="8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2013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182" y="6071343"/>
            <a:ext cx="8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2014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/>
          <p:cNvCxnSpPr>
            <a:stCxn id="33" idx="0"/>
          </p:cNvCxnSpPr>
          <p:nvPr/>
        </p:nvCxnSpPr>
        <p:spPr>
          <a:xfrm flipV="1">
            <a:off x="3672524" y="1323976"/>
            <a:ext cx="1016703" cy="7555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3" idx="2"/>
          </p:cNvCxnSpPr>
          <p:nvPr/>
        </p:nvCxnSpPr>
        <p:spPr>
          <a:xfrm>
            <a:off x="3672525" y="2651044"/>
            <a:ext cx="1016702" cy="1072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33299" y="2079544"/>
            <a:ext cx="478452" cy="5715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59837" y="5579170"/>
            <a:ext cx="1167152" cy="794331"/>
            <a:chOff x="559837" y="5579170"/>
            <a:chExt cx="1167152" cy="794331"/>
          </a:xfrm>
        </p:grpSpPr>
        <p:sp>
          <p:nvSpPr>
            <p:cNvPr id="7" name="Rectangle 6"/>
            <p:cNvSpPr/>
            <p:nvPr/>
          </p:nvSpPr>
          <p:spPr>
            <a:xfrm>
              <a:off x="559837" y="5643308"/>
              <a:ext cx="466530" cy="233265"/>
            </a:xfrm>
            <a:prstGeom prst="rect">
              <a:avLst/>
            </a:prstGeom>
            <a:solidFill>
              <a:srgbClr val="D5722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9837" y="6071343"/>
              <a:ext cx="466530" cy="233265"/>
            </a:xfrm>
            <a:prstGeom prst="rect">
              <a:avLst/>
            </a:prstGeom>
            <a:solidFill>
              <a:srgbClr val="232C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0028" y="6004169"/>
              <a:ext cx="8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Low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9625" y="5579170"/>
              <a:ext cx="827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High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4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7" grpId="0"/>
      <p:bldP spid="28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buClr>
                <a:schemeClr val="accent1"/>
              </a:buClr>
            </a:pPr>
            <a:r>
              <a:rPr lang="en-US" dirty="0" smtClean="0"/>
              <a:t>Conclusions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2867</TotalTime>
  <Words>298</Words>
  <Application>Microsoft Office PowerPoint</Application>
  <PresentationFormat>On-screen Show (4:3)</PresentationFormat>
  <Paragraphs>87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Questrial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REAHARD, ROSS R. (SSC-NASA)[SSAI DEVELOP]</cp:lastModifiedBy>
  <cp:revision>147</cp:revision>
  <dcterms:created xsi:type="dcterms:W3CDTF">2015-05-18T13:26:09Z</dcterms:created>
  <dcterms:modified xsi:type="dcterms:W3CDTF">2015-10-22T16:04:07Z</dcterms:modified>
</cp:coreProperties>
</file>