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8A5A9A"/>
    <a:srgbClr val="9DB23F"/>
    <a:srgbClr val="67A478"/>
    <a:srgbClr val="BA3A50"/>
    <a:srgbClr val="5372B3"/>
    <a:srgbClr val="D2672B"/>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236F99"/>
                </a:solidFill>
              </a:defRPr>
            </a:lvl1pPr>
          </a:lstStyle>
          <a:p>
            <a:pPr lvl="0"/>
            <a:r>
              <a:rPr lang="en-US" dirty="0"/>
              <a:t>Study Area Urban Development</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236F99"/>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B2E2AFA9-FB6B-D8CA-4B00-CC202A757BCE}"/>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AC8FA25B-BE05-C59F-4976-05D40ACCD8B6}"/>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AB4EE717-CD93-5DA0-2761-FDB412916ABE}"/>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8CCB4578-F977-306C-27AC-F42C1795BEDB}"/>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271DB688-EF24-9DB3-8259-FEC8044FBBAD}"/>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6F11F1E5-8E0D-1CAA-4E3D-0527D81EAFBE}"/>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C53C6F52-67B3-A937-6C34-3E21E7C13539}"/>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01B45479-7282-B44A-FAF5-80AB6E829B4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FF0FF192-7022-F64B-9370-99316D4F200E}"/>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643532F0-3E50-D98C-EF4F-53D8C94DD78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2" name="Picture 41">
            <a:extLst>
              <a:ext uri="{FF2B5EF4-FFF2-40B4-BE49-F238E27FC236}">
                <a16:creationId xmlns:a16="http://schemas.microsoft.com/office/drawing/2014/main" id="{3C4CF3C3-A840-7CA2-217C-12835D8A68B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3" name="Picture 42">
            <a:extLst>
              <a:ext uri="{FF2B5EF4-FFF2-40B4-BE49-F238E27FC236}">
                <a16:creationId xmlns:a16="http://schemas.microsoft.com/office/drawing/2014/main" id="{1D3FE8D6-3A72-3179-61C9-7CDDA18A37B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4" name="Picture 43">
            <a:extLst>
              <a:ext uri="{FF2B5EF4-FFF2-40B4-BE49-F238E27FC236}">
                <a16:creationId xmlns:a16="http://schemas.microsoft.com/office/drawing/2014/main" id="{DB45B5ED-8848-D9F5-500A-F4FE237318E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45" name="TextBox 44">
            <a:extLst>
              <a:ext uri="{FF2B5EF4-FFF2-40B4-BE49-F238E27FC236}">
                <a16:creationId xmlns:a16="http://schemas.microsoft.com/office/drawing/2014/main" id="{75B79BDB-C645-F623-202B-B7EDEF76074B}"/>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45B40EA4-C313-A32C-C96E-FF970060C2DC}"/>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7280BC20-7F95-2A25-60CE-CDA622A9BAC4}"/>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F227AA9F-D06A-E54E-7B48-B952858A9957}"/>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1DEB6845-E066-F19E-0389-0A12790A6391}"/>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2DC9D2FB-0AA3-1ADE-10B3-C4A590D0483D}"/>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E02DFBD3-D52B-AFC1-DDBB-FFB8F602D4D2}"/>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16822</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86</cp:revision>
  <dcterms:created xsi:type="dcterms:W3CDTF">2019-02-05T16:32:03Z</dcterms:created>
  <dcterms:modified xsi:type="dcterms:W3CDTF">2024-01-21T03:38:33Z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