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56" r:id="rId5"/>
    <p:sldId id="257" r:id="rId6"/>
    <p:sldId id="258"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F48"/>
    <a:srgbClr val="DB6C20"/>
    <a:srgbClr val="904D99"/>
    <a:srgbClr val="964135"/>
    <a:srgbClr val="42ACCE"/>
    <a:srgbClr val="000000"/>
    <a:srgbClr val="7DB761"/>
    <a:srgbClr val="E97844"/>
    <a:srgbClr val="3F4268"/>
    <a:srgbClr val="2387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74" autoAdjust="0"/>
    <p:restoredTop sz="94675" autoAdjust="0"/>
  </p:normalViewPr>
  <p:slideViewPr>
    <p:cSldViewPr snapToGrid="0" showGuides="1">
      <p:cViewPr varScale="1">
        <p:scale>
          <a:sx n="20" d="100"/>
          <a:sy n="20" d="100"/>
        </p:scale>
        <p:origin x="3472" y="320"/>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9/8/20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C41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C41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C41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351998" y="34009628"/>
            <a:ext cx="4169419" cy="738664"/>
          </a:xfrm>
          <a:prstGeom prst="rect">
            <a:avLst/>
          </a:prstGeom>
          <a:noFill/>
        </p:spPr>
        <p:txBody>
          <a:bodyPr wrap="square" rtlCol="0">
            <a:spAutoFit/>
          </a:bodyPr>
          <a:lstStyle/>
          <a:p>
            <a:pPr algn="ctr"/>
            <a:r>
              <a:rPr lang="en-US" sz="4200" spc="200" baseline="0" dirty="0">
                <a:solidFill>
                  <a:schemeClr val="bg1"/>
                </a:solidFill>
                <a:latin typeface="Century Gothic" panose="020B0502020202020204" pitchFamily="34" charset="0"/>
              </a:rPr>
              <a:t> Fall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62807"/>
            <a:ext cx="2539978" cy="2587751"/>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41F48"/>
                </a:solidFill>
                <a:latin typeface="Century Gothic" panose="020B0502020202020204" pitchFamily="34" charset="0"/>
              </a:rPr>
              <a:t>Study Area</a:t>
            </a:r>
            <a:r>
              <a:rPr lang="en-US" sz="10000" dirty="0">
                <a:solidFill>
                  <a:srgbClr val="C41F48"/>
                </a:solidFill>
                <a:latin typeface="Century Gothic" panose="020B0502020202020204" pitchFamily="34" charset="0"/>
              </a:rPr>
              <a:t> Disasters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C41F48"/>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C41F48"/>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C41F48"/>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C41F48"/>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41F4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C41F48"/>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C41F4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C41F4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C41F4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41F48"/>
                </a:solidFill>
                <a:latin typeface="Century Gothic" panose="020B0502020202020204" pitchFamily="34" charset="0"/>
              </a:rPr>
              <a:t>Study Area</a:t>
            </a:r>
            <a:r>
              <a:rPr lang="en-US" sz="10000" dirty="0">
                <a:solidFill>
                  <a:srgbClr val="C41F48"/>
                </a:solidFill>
                <a:latin typeface="Century Gothic" panose="020B0502020202020204" pitchFamily="34" charset="0"/>
              </a:rPr>
              <a:t> Disasters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C41F48"/>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C41F48"/>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Objectives</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Ensure</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41F4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C41F4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C41F48"/>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41F4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41F48"/>
                </a:solidFill>
                <a:latin typeface="Century Gothic" panose="020B0502020202020204" pitchFamily="34" charset="0"/>
              </a:rPr>
              <a:t>Study Area</a:t>
            </a:r>
            <a:r>
              <a:rPr lang="en-US" sz="10000" dirty="0">
                <a:solidFill>
                  <a:srgbClr val="C41F48"/>
                </a:solidFill>
                <a:latin typeface="Century Gothic" panose="020B0502020202020204" pitchFamily="34" charset="0"/>
              </a:rPr>
              <a:t> Disasters</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C41F48"/>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95FD40-0047-4B5D-9886-D0B7FCA21539}">
  <ds:schemaRefs>
    <ds:schemaRef ds:uri="http://schemas.microsoft.com/sharepoint/v3/contenttype/forms"/>
  </ds:schemaRefs>
</ds:datastoreItem>
</file>

<file path=customXml/itemProps2.xml><?xml version="1.0" encoding="utf-8"?>
<ds:datastoreItem xmlns:ds="http://schemas.openxmlformats.org/officeDocument/2006/customXml" ds:itemID="{7376B437-03D0-4222-ADD2-15C26AEABAD8}">
  <ds:schemaRefs>
    <ds:schemaRef ds:uri="http://schemas.openxmlformats.org/package/2006/metadata/core-properties"/>
    <ds:schemaRef ds:uri="http://www.w3.org/XML/1998/namespace"/>
    <ds:schemaRef ds:uri="7df78d0b-135a-4de7-9166-7c181cd87fb4"/>
    <ds:schemaRef ds:uri="http://purl.org/dc/terms/"/>
    <ds:schemaRef ds:uri="21e6a8e8-1dff-48a6-ab9b-8d556c6946c0"/>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E27B9377-4A6A-4410-A88B-58488F196A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9231</TotalTime>
  <Words>1241</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45</cp:revision>
  <dcterms:created xsi:type="dcterms:W3CDTF">2019-11-06T20:00:51Z</dcterms:created>
  <dcterms:modified xsi:type="dcterms:W3CDTF">2020-09-08T23:44:49Z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