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1" d="100"/>
          <a:sy n="41" d="100"/>
        </p:scale>
        <p:origin x="-1344" y="-8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8" Type="http://schemas.openxmlformats.org/officeDocument/2006/relationships/image" Target="../media/image9.tif"/><Relationship Id="rId9" Type="http://schemas.openxmlformats.org/officeDocument/2006/relationships/image" Target="../media/image10.tif"/><Relationship Id="rId10" Type="http://schemas.openxmlformats.org/officeDocument/2006/relationships/image" Target="../media/image11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Creating an enhanced methodology for mapping burn scars in Indonesia by transforming red green blue false color composites to hue saturation value images using Landsat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Indonesia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18273156" y="27815440"/>
            <a:ext cx="8229600" cy="259062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Jerrod </a:t>
            </a:r>
            <a:r>
              <a:rPr lang="en-US" dirty="0" err="1" smtClean="0"/>
              <a:t>Lessel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Alex Sweeney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Forthcoming in Final Draft</a:t>
            </a:r>
          </a:p>
          <a:p>
            <a:endParaRPr lang="en-US" dirty="0"/>
          </a:p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632400" y="31348644"/>
            <a:ext cx="17549769" cy="3191755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b="1" dirty="0" smtClean="0"/>
              <a:t>Forthcoming in Final Draft</a:t>
            </a:r>
          </a:p>
          <a:p>
            <a:pPr marL="347663" indent="-347663"/>
            <a:endParaRPr lang="en-US" dirty="0" smtClean="0"/>
          </a:p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3933532"/>
          </a:xfrm>
          <a:prstGeom prst="rect">
            <a:avLst/>
          </a:prstGeom>
          <a:noFill/>
          <a:ln>
            <a:noFill/>
          </a:ln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800" smtClean="0"/>
              <a:t>Present </a:t>
            </a:r>
            <a:r>
              <a:rPr lang="en-US" sz="2800" dirty="0" smtClean="0"/>
              <a:t>a new methodology for effectively mapping and identifying burn scars using scenes from Landsat TM and ETM+.</a:t>
            </a:r>
          </a:p>
          <a:p>
            <a:pPr marL="347663" indent="-347663"/>
            <a:r>
              <a:rPr lang="en-US" sz="2800" dirty="0" smtClean="0"/>
              <a:t>Landsat TM and ETM+ scenes were used to test a technique of transforming Red Green Blue (RGB) false color composites to Hue Saturation Value (HSV) in order to determine whether it was an effective procedure for identifying burn scars.</a:t>
            </a:r>
            <a:endParaRPr lang="en-US" sz="2800" dirty="0"/>
          </a:p>
          <a:p>
            <a:pPr marL="347663" indent="-347663"/>
            <a:r>
              <a:rPr lang="en-US" sz="2800" dirty="0" smtClean="0"/>
              <a:t>Isolate hue range that differentiates burn scars from surroundings.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075929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804680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2401" y="305095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20446" y="3240104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10986" y="233867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73156" y="2636055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Jerrod </a:t>
            </a:r>
            <a:r>
              <a:rPr lang="en-US" dirty="0" err="1" smtClean="0"/>
              <a:t>Lessel</a:t>
            </a:r>
            <a:r>
              <a:rPr lang="en-US" dirty="0" smtClean="0"/>
              <a:t> (Project Lead), Alex Sweeney</a:t>
            </a:r>
          </a:p>
          <a:p>
            <a:r>
              <a:rPr lang="en-US" sz="2400" dirty="0" smtClean="0"/>
              <a:t>International Research Institute for Climate and Society (IRI)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9571" y="11719717"/>
            <a:ext cx="8207192" cy="6341920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01_Landsat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3304" y="18767174"/>
            <a:ext cx="2022830" cy="1954297"/>
          </a:xfrm>
          <a:prstGeom prst="rect">
            <a:avLst/>
          </a:prstGeom>
        </p:spPr>
      </p:pic>
      <p:pic>
        <p:nvPicPr>
          <p:cNvPr id="18" name="Picture 17" descr="02_Landsat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911" y="19637333"/>
            <a:ext cx="2660240" cy="1081832"/>
          </a:xfrm>
          <a:prstGeom prst="rect">
            <a:avLst/>
          </a:prstGeom>
        </p:spPr>
      </p:pic>
      <p:pic>
        <p:nvPicPr>
          <p:cNvPr id="19" name="Picture 18" descr="05_Terr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1764" y="21496074"/>
            <a:ext cx="2044893" cy="1363192"/>
          </a:xfrm>
          <a:prstGeom prst="rect">
            <a:avLst/>
          </a:prstGeom>
        </p:spPr>
      </p:pic>
      <p:pic>
        <p:nvPicPr>
          <p:cNvPr id="20" name="Picture 19" descr="06_Aqua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1185" y="21659859"/>
            <a:ext cx="2424100" cy="1269959"/>
          </a:xfrm>
          <a:prstGeom prst="rect">
            <a:avLst/>
          </a:prstGeom>
        </p:spPr>
      </p:pic>
      <p:pic>
        <p:nvPicPr>
          <p:cNvPr id="43" name="Picture 42" descr="landsattile_map_stipled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75" y="14015704"/>
            <a:ext cx="5204647" cy="4021772"/>
          </a:xfrm>
          <a:prstGeom prst="rect">
            <a:avLst/>
          </a:prstGeom>
        </p:spPr>
      </p:pic>
      <p:sp>
        <p:nvSpPr>
          <p:cNvPr id="36" name="Text Placeholder 16"/>
          <p:cNvSpPr txBox="1">
            <a:spLocks/>
          </p:cNvSpPr>
          <p:nvPr/>
        </p:nvSpPr>
        <p:spPr>
          <a:xfrm>
            <a:off x="18400499" y="24347859"/>
            <a:ext cx="8113874" cy="2044478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200" dirty="0" smtClean="0"/>
              <a:t>Bogor Agricultural University</a:t>
            </a:r>
          </a:p>
          <a:p>
            <a:pPr marL="347663" indent="-347663"/>
            <a:r>
              <a:rPr lang="en-US" sz="3200" dirty="0" smtClean="0"/>
              <a:t>Center for International Forestry Research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8295456" y="33243078"/>
            <a:ext cx="6883400" cy="1574982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200" b="1" dirty="0" smtClean="0"/>
              <a:t>Dr. Pietro Ceccato</a:t>
            </a:r>
            <a:r>
              <a:rPr lang="en-US" sz="3200" dirty="0" smtClean="0"/>
              <a:t>, Science Advisor, IRI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8303240" y="18821828"/>
            <a:ext cx="6883400" cy="90957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800" dirty="0" smtClean="0"/>
              <a:t>Landsat 5 and 7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8291007" y="20902685"/>
            <a:ext cx="3605204" cy="6160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800" dirty="0" smtClean="0"/>
              <a:t>Aqua and Terra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77" y="14361798"/>
            <a:ext cx="3414898" cy="26218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16" y="14170657"/>
            <a:ext cx="2720640" cy="298967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618109" y="17027798"/>
            <a:ext cx="2786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RGB </a:t>
            </a:r>
            <a:r>
              <a:rPr lang="en-US" sz="1600" dirty="0" smtClean="0"/>
              <a:t>composite created using </a:t>
            </a:r>
            <a:r>
              <a:rPr lang="en-US" sz="1600" dirty="0" smtClean="0"/>
              <a:t>Landsat TM bands </a:t>
            </a:r>
            <a:r>
              <a:rPr lang="en-US" sz="1600" dirty="0" smtClean="0"/>
              <a:t>5 (SWIR), 4 (NIR), </a:t>
            </a:r>
            <a:r>
              <a:rPr lang="en-US" sz="1600" dirty="0" smtClean="0"/>
              <a:t>and </a:t>
            </a:r>
            <a:r>
              <a:rPr lang="en-US" sz="1600" dirty="0" smtClean="0"/>
              <a:t>3 (Red)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3963797" y="17150928"/>
            <a:ext cx="2452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Transformed to HSV images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945445" y="13546667"/>
            <a:ext cx="489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Landsat TM &amp; ETM+ Download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618111" y="13546668"/>
            <a:ext cx="808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Color Transformation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816778" y="18768040"/>
            <a:ext cx="11863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More content will be added in for Final Draft.</a:t>
            </a:r>
            <a:endParaRPr lang="en-US" sz="5000" dirty="0"/>
          </a:p>
        </p:txBody>
      </p:sp>
      <p:sp>
        <p:nvSpPr>
          <p:cNvPr id="61" name="Right Arrow 60"/>
          <p:cNvSpPr/>
          <p:nvPr/>
        </p:nvSpPr>
        <p:spPr>
          <a:xfrm flipV="1">
            <a:off x="9740015" y="15428478"/>
            <a:ext cx="627151" cy="51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806211" y="28250955"/>
            <a:ext cx="3314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Picture forthcoming in Final Draft</a:t>
            </a:r>
            <a:endParaRPr lang="en-US" sz="28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989" y="14315719"/>
            <a:ext cx="3571029" cy="2741246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 flipV="1">
            <a:off x="13503031" y="15433933"/>
            <a:ext cx="627151" cy="517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0851507" y="17156383"/>
            <a:ext cx="15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RGB Composite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2506</TotalTime>
  <Words>301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Alexandra Sweeney</cp:lastModifiedBy>
  <cp:revision>294</cp:revision>
  <dcterms:created xsi:type="dcterms:W3CDTF">2015-06-02T14:58:58Z</dcterms:created>
  <dcterms:modified xsi:type="dcterms:W3CDTF">2015-07-02T18:18:08Z</dcterms:modified>
</cp:coreProperties>
</file>