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A478"/>
    <a:srgbClr val="6CA47A"/>
    <a:srgbClr val="CD7143"/>
    <a:srgbClr val="CF703B"/>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B8423F-7D39-4B12-B658-96B5A312C003}" v="4" dt="2022-05-25T16:30:20.702"/>
    <p1510:client id="{ACAD30CE-C66B-4C36-1EEB-B694F6FAB3E8}" v="5" dt="2022-06-02T21:46:29.756"/>
    <p1510:client id="{AFF678C3-A554-D42E-8C24-3B51B641DB9C}" v="3" dt="2022-06-02T21:37:28.9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89" autoAdjust="0"/>
    <p:restoredTop sz="94322" autoAdjust="0"/>
  </p:normalViewPr>
  <p:slideViewPr>
    <p:cSldViewPr snapToGrid="0" showGuides="1">
      <p:cViewPr varScale="1">
        <p:scale>
          <a:sx n="124" d="100"/>
          <a:sy n="124" d="100"/>
        </p:scale>
        <p:origin x="3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a Barbakova" userId="S::tamara.barbakova@ssaihq.com::c5b038eb-f46c-42fd-a929-91fca4bff84e" providerId="AD" clId="Web-{E280EA7A-17DE-5D35-0A67-0698BB855D53}"/>
    <pc:docChg chg="addSld">
      <pc:chgData name="Tamara Barbakova" userId="S::tamara.barbakova@ssaihq.com::c5b038eb-f46c-42fd-a929-91fca4bff84e" providerId="AD" clId="Web-{E280EA7A-17DE-5D35-0A67-0698BB855D53}" dt="2022-02-10T23:52:10.422" v="0"/>
      <pc:docMkLst>
        <pc:docMk/>
      </pc:docMkLst>
      <pc:sldChg chg="add">
        <pc:chgData name="Tamara Barbakova" userId="S::tamara.barbakova@ssaihq.com::c5b038eb-f46c-42fd-a929-91fca4bff84e" providerId="AD" clId="Web-{E280EA7A-17DE-5D35-0A67-0698BB855D53}" dt="2022-02-10T23:52:10.422" v="0"/>
        <pc:sldMkLst>
          <pc:docMk/>
          <pc:sldMk cId="2837344132" sldId="322"/>
        </pc:sldMkLst>
      </pc:sldChg>
      <pc:sldMasterChg chg="addSldLayout">
        <pc:chgData name="Tamara Barbakova" userId="S::tamara.barbakova@ssaihq.com::c5b038eb-f46c-42fd-a929-91fca4bff84e" providerId="AD" clId="Web-{E280EA7A-17DE-5D35-0A67-0698BB855D53}" dt="2022-02-10T23:52:10.422" v="0"/>
        <pc:sldMasterMkLst>
          <pc:docMk/>
          <pc:sldMasterMk cId="1253241661" sldId="2147483666"/>
        </pc:sldMasterMkLst>
        <pc:sldLayoutChg chg="add">
          <pc:chgData name="Tamara Barbakova" userId="S::tamara.barbakova@ssaihq.com::c5b038eb-f46c-42fd-a929-91fca4bff84e" providerId="AD" clId="Web-{E280EA7A-17DE-5D35-0A67-0698BB855D53}" dt="2022-02-10T23:52:10.422" v="0"/>
          <pc:sldLayoutMkLst>
            <pc:docMk/>
            <pc:sldMasterMk cId="1253241661" sldId="2147483666"/>
            <pc:sldLayoutMk cId="1199173812" sldId="2147483723"/>
          </pc:sldLayoutMkLst>
        </pc:sldLayoutChg>
        <pc:sldLayoutChg chg="add">
          <pc:chgData name="Tamara Barbakova" userId="S::tamara.barbakova@ssaihq.com::c5b038eb-f46c-42fd-a929-91fca4bff84e" providerId="AD" clId="Web-{E280EA7A-17DE-5D35-0A67-0698BB855D53}" dt="2022-02-10T23:52:10.422" v="0"/>
          <pc:sldLayoutMkLst>
            <pc:docMk/>
            <pc:sldMasterMk cId="1253241661" sldId="2147483666"/>
            <pc:sldLayoutMk cId="1931867362" sldId="2147483724"/>
          </pc:sldLayoutMkLst>
        </pc:sldLayoutChg>
        <pc:sldLayoutChg chg="add">
          <pc:chgData name="Tamara Barbakova" userId="S::tamara.barbakova@ssaihq.com::c5b038eb-f46c-42fd-a929-91fca4bff84e" providerId="AD" clId="Web-{E280EA7A-17DE-5D35-0A67-0698BB855D53}" dt="2022-02-10T23:52:10.422" v="0"/>
          <pc:sldLayoutMkLst>
            <pc:docMk/>
            <pc:sldMasterMk cId="1253241661" sldId="2147483666"/>
            <pc:sldLayoutMk cId="2886206785" sldId="2147483725"/>
          </pc:sldLayoutMkLst>
        </pc:sldLayoutChg>
        <pc:sldLayoutChg chg="add">
          <pc:chgData name="Tamara Barbakova" userId="S::tamara.barbakova@ssaihq.com::c5b038eb-f46c-42fd-a929-91fca4bff84e" providerId="AD" clId="Web-{E280EA7A-17DE-5D35-0A67-0698BB855D53}" dt="2022-02-10T23:52:10.422" v="0"/>
          <pc:sldLayoutMkLst>
            <pc:docMk/>
            <pc:sldMasterMk cId="1253241661" sldId="2147483666"/>
            <pc:sldLayoutMk cId="1049339572" sldId="2147483726"/>
          </pc:sldLayoutMkLst>
        </pc:sldLayoutChg>
        <pc:sldLayoutChg chg="add">
          <pc:chgData name="Tamara Barbakova" userId="S::tamara.barbakova@ssaihq.com::c5b038eb-f46c-42fd-a929-91fca4bff84e" providerId="AD" clId="Web-{E280EA7A-17DE-5D35-0A67-0698BB855D53}" dt="2022-02-10T23:52:10.422" v="0"/>
          <pc:sldLayoutMkLst>
            <pc:docMk/>
            <pc:sldMasterMk cId="1253241661" sldId="2147483666"/>
            <pc:sldLayoutMk cId="1674423720" sldId="2147483727"/>
          </pc:sldLayoutMkLst>
        </pc:sldLayoutChg>
        <pc:sldLayoutChg chg="add">
          <pc:chgData name="Tamara Barbakova" userId="S::tamara.barbakova@ssaihq.com::c5b038eb-f46c-42fd-a929-91fca4bff84e" providerId="AD" clId="Web-{E280EA7A-17DE-5D35-0A67-0698BB855D53}" dt="2022-02-10T23:52:10.422" v="0"/>
          <pc:sldLayoutMkLst>
            <pc:docMk/>
            <pc:sldMasterMk cId="1253241661" sldId="2147483666"/>
            <pc:sldLayoutMk cId="3636022445" sldId="2147483728"/>
          </pc:sldLayoutMkLst>
        </pc:sldLayoutChg>
        <pc:sldLayoutChg chg="add">
          <pc:chgData name="Tamara Barbakova" userId="S::tamara.barbakova@ssaihq.com::c5b038eb-f46c-42fd-a929-91fca4bff84e" providerId="AD" clId="Web-{E280EA7A-17DE-5D35-0A67-0698BB855D53}" dt="2022-02-10T23:52:10.422" v="0"/>
          <pc:sldLayoutMkLst>
            <pc:docMk/>
            <pc:sldMasterMk cId="1253241661" sldId="2147483666"/>
            <pc:sldLayoutMk cId="3273894521" sldId="2147483729"/>
          </pc:sldLayoutMkLst>
        </pc:sldLayoutChg>
        <pc:sldLayoutChg chg="add">
          <pc:chgData name="Tamara Barbakova" userId="S::tamara.barbakova@ssaihq.com::c5b038eb-f46c-42fd-a929-91fca4bff84e" providerId="AD" clId="Web-{E280EA7A-17DE-5D35-0A67-0698BB855D53}" dt="2022-02-10T23:52:10.422" v="0"/>
          <pc:sldLayoutMkLst>
            <pc:docMk/>
            <pc:sldMasterMk cId="1253241661" sldId="2147483666"/>
            <pc:sldLayoutMk cId="2454459087" sldId="2147483730"/>
          </pc:sldLayoutMkLst>
        </pc:sldLayoutChg>
        <pc:sldLayoutChg chg="add">
          <pc:chgData name="Tamara Barbakova" userId="S::tamara.barbakova@ssaihq.com::c5b038eb-f46c-42fd-a929-91fca4bff84e" providerId="AD" clId="Web-{E280EA7A-17DE-5D35-0A67-0698BB855D53}" dt="2022-02-10T23:52:10.422" v="0"/>
          <pc:sldLayoutMkLst>
            <pc:docMk/>
            <pc:sldMasterMk cId="1253241661" sldId="2147483666"/>
            <pc:sldLayoutMk cId="2069824305" sldId="2147483731"/>
          </pc:sldLayoutMkLst>
        </pc:sldLayoutChg>
      </pc:sldMasterChg>
    </pc:docChg>
  </pc:docChgLst>
  <pc:docChgLst>
    <pc:chgData name="Sophia Skoglund" userId="e785ee75-321d-4883-8c8f-abbe80df506e" providerId="ADAL" clId="{90B8423F-7D39-4B12-B658-96B5A312C003}"/>
    <pc:docChg chg="undo custSel addSld delSld modSld modMainMaster">
      <pc:chgData name="Sophia Skoglund" userId="e785ee75-321d-4883-8c8f-abbe80df506e" providerId="ADAL" clId="{90B8423F-7D39-4B12-B658-96B5A312C003}" dt="2022-05-25T16:30:38.022" v="44" actId="47"/>
      <pc:docMkLst>
        <pc:docMk/>
      </pc:docMkLst>
      <pc:sldChg chg="addSp delSp modSp add del mod modClrScheme chgLayout">
        <pc:chgData name="Sophia Skoglund" userId="e785ee75-321d-4883-8c8f-abbe80df506e" providerId="ADAL" clId="{90B8423F-7D39-4B12-B658-96B5A312C003}" dt="2022-05-25T16:30:20.702" v="42"/>
        <pc:sldMkLst>
          <pc:docMk/>
          <pc:sldMk cId="3457887769" sldId="321"/>
        </pc:sldMkLst>
        <pc:spChg chg="del mod">
          <ac:chgData name="Sophia Skoglund" userId="e785ee75-321d-4883-8c8f-abbe80df506e" providerId="ADAL" clId="{90B8423F-7D39-4B12-B658-96B5A312C003}" dt="2022-05-25T16:30:13.171" v="40" actId="478"/>
          <ac:spMkLst>
            <pc:docMk/>
            <pc:sldMk cId="3457887769" sldId="321"/>
            <ac:spMk id="4" creationId="{D0B65BBE-F4B6-48C1-A7D3-08517E6C54A3}"/>
          </ac:spMkLst>
        </pc:spChg>
        <pc:spChg chg="del">
          <ac:chgData name="Sophia Skoglund" userId="e785ee75-321d-4883-8c8f-abbe80df506e" providerId="ADAL" clId="{90B8423F-7D39-4B12-B658-96B5A312C003}" dt="2022-05-25T16:30:13.171" v="40" actId="478"/>
          <ac:spMkLst>
            <pc:docMk/>
            <pc:sldMk cId="3457887769" sldId="321"/>
            <ac:spMk id="5" creationId="{14A2CAFE-C138-4653-8B25-02CD974F84D4}"/>
          </ac:spMkLst>
        </pc:spChg>
        <pc:spChg chg="del">
          <ac:chgData name="Sophia Skoglund" userId="e785ee75-321d-4883-8c8f-abbe80df506e" providerId="ADAL" clId="{90B8423F-7D39-4B12-B658-96B5A312C003}" dt="2022-05-25T16:30:13.171" v="40" actId="478"/>
          <ac:spMkLst>
            <pc:docMk/>
            <pc:sldMk cId="3457887769" sldId="321"/>
            <ac:spMk id="6" creationId="{D9D34997-050B-417C-A703-B12B2478D61D}"/>
          </ac:spMkLst>
        </pc:spChg>
        <pc:spChg chg="add mod">
          <ac:chgData name="Sophia Skoglund" userId="e785ee75-321d-4883-8c8f-abbe80df506e" providerId="ADAL" clId="{90B8423F-7D39-4B12-B658-96B5A312C003}" dt="2022-05-25T16:30:20.702" v="42"/>
          <ac:spMkLst>
            <pc:docMk/>
            <pc:sldMk cId="3457887769" sldId="321"/>
            <ac:spMk id="10" creationId="{0EDCBCB5-880F-41F9-8097-52B83E864B4D}"/>
          </ac:spMkLst>
        </pc:spChg>
        <pc:spChg chg="add mod">
          <ac:chgData name="Sophia Skoglund" userId="e785ee75-321d-4883-8c8f-abbe80df506e" providerId="ADAL" clId="{90B8423F-7D39-4B12-B658-96B5A312C003}" dt="2022-05-25T16:30:20.702" v="42"/>
          <ac:spMkLst>
            <pc:docMk/>
            <pc:sldMk cId="3457887769" sldId="321"/>
            <ac:spMk id="11" creationId="{E201E6B4-5DB2-4666-A60E-8F224053FB3D}"/>
          </ac:spMkLst>
        </pc:spChg>
        <pc:spChg chg="add mod">
          <ac:chgData name="Sophia Skoglund" userId="e785ee75-321d-4883-8c8f-abbe80df506e" providerId="ADAL" clId="{90B8423F-7D39-4B12-B658-96B5A312C003}" dt="2022-05-25T16:30:20.702" v="42"/>
          <ac:spMkLst>
            <pc:docMk/>
            <pc:sldMk cId="3457887769" sldId="321"/>
            <ac:spMk id="12" creationId="{88EAF891-3DF8-495C-8BE4-D0C7DFD15BBC}"/>
          </ac:spMkLst>
        </pc:spChg>
      </pc:sldChg>
      <pc:sldChg chg="new del modNotesTx">
        <pc:chgData name="Sophia Skoglund" userId="e785ee75-321d-4883-8c8f-abbe80df506e" providerId="ADAL" clId="{90B8423F-7D39-4B12-B658-96B5A312C003}" dt="2022-05-25T16:30:38.022" v="44" actId="47"/>
        <pc:sldMkLst>
          <pc:docMk/>
          <pc:sldMk cId="1267992598" sldId="322"/>
        </pc:sldMkLst>
      </pc:sldChg>
      <pc:sldChg chg="addSp delSp modSp new del mod">
        <pc:chgData name="Sophia Skoglund" userId="e785ee75-321d-4883-8c8f-abbe80df506e" providerId="ADAL" clId="{90B8423F-7D39-4B12-B658-96B5A312C003}" dt="2022-05-25T16:30:22.658" v="43" actId="47"/>
        <pc:sldMkLst>
          <pc:docMk/>
          <pc:sldMk cId="2187857273" sldId="323"/>
        </pc:sldMkLst>
        <pc:spChg chg="add del mod">
          <ac:chgData name="Sophia Skoglund" userId="e785ee75-321d-4883-8c8f-abbe80df506e" providerId="ADAL" clId="{90B8423F-7D39-4B12-B658-96B5A312C003}" dt="2022-05-25T16:30:19.218" v="41" actId="21"/>
          <ac:spMkLst>
            <pc:docMk/>
            <pc:sldMk cId="2187857273" sldId="323"/>
            <ac:spMk id="2" creationId="{543F9D1B-CDB5-4390-80AE-49E315F3DD37}"/>
          </ac:spMkLst>
        </pc:spChg>
        <pc:spChg chg="add del mod">
          <ac:chgData name="Sophia Skoglund" userId="e785ee75-321d-4883-8c8f-abbe80df506e" providerId="ADAL" clId="{90B8423F-7D39-4B12-B658-96B5A312C003}" dt="2022-05-25T16:30:19.218" v="41" actId="21"/>
          <ac:spMkLst>
            <pc:docMk/>
            <pc:sldMk cId="2187857273" sldId="323"/>
            <ac:spMk id="3" creationId="{86D9B935-A6B4-4881-A845-7AB25C311D75}"/>
          </ac:spMkLst>
        </pc:spChg>
        <pc:spChg chg="add del mod">
          <ac:chgData name="Sophia Skoglund" userId="e785ee75-321d-4883-8c8f-abbe80df506e" providerId="ADAL" clId="{90B8423F-7D39-4B12-B658-96B5A312C003}" dt="2022-05-25T16:30:19.218" v="41" actId="21"/>
          <ac:spMkLst>
            <pc:docMk/>
            <pc:sldMk cId="2187857273" sldId="323"/>
            <ac:spMk id="4" creationId="{0CFC15D8-1ACC-4D64-9AC9-04FB7F9675BB}"/>
          </ac:spMkLst>
        </pc:spChg>
      </pc:sldChg>
      <pc:sldMasterChg chg="delSldLayout modSldLayout">
        <pc:chgData name="Sophia Skoglund" userId="e785ee75-321d-4883-8c8f-abbe80df506e" providerId="ADAL" clId="{90B8423F-7D39-4B12-B658-96B5A312C003}" dt="2022-05-25T16:19:02.721" v="35" actId="20577"/>
        <pc:sldMasterMkLst>
          <pc:docMk/>
          <pc:sldMasterMk cId="1253241661" sldId="2147483666"/>
        </pc:sldMasterMkLst>
        <pc:sldLayoutChg chg="delSp modSp mod">
          <pc:chgData name="Sophia Skoglund" userId="e785ee75-321d-4883-8c8f-abbe80df506e" providerId="ADAL" clId="{90B8423F-7D39-4B12-B658-96B5A312C003}" dt="2022-05-25T16:19:02.721" v="35" actId="20577"/>
          <pc:sldLayoutMkLst>
            <pc:docMk/>
            <pc:sldMasterMk cId="1253241661" sldId="2147483666"/>
            <pc:sldLayoutMk cId="1199173812" sldId="2147483716"/>
          </pc:sldLayoutMkLst>
          <pc:spChg chg="mod topLvl">
            <ac:chgData name="Sophia Skoglund" userId="e785ee75-321d-4883-8c8f-abbe80df506e" providerId="ADAL" clId="{90B8423F-7D39-4B12-B658-96B5A312C003}" dt="2022-05-25T16:15:13.491" v="4" actId="12788"/>
            <ac:spMkLst>
              <pc:docMk/>
              <pc:sldMasterMk cId="1253241661" sldId="2147483666"/>
              <pc:sldLayoutMk cId="1199173812" sldId="2147483716"/>
              <ac:spMk id="2" creationId="{8873314D-27E5-48CA-82F9-F83C3CAFC65C}"/>
            </ac:spMkLst>
          </pc:spChg>
          <pc:spChg chg="mod">
            <ac:chgData name="Sophia Skoglund" userId="e785ee75-321d-4883-8c8f-abbe80df506e" providerId="ADAL" clId="{90B8423F-7D39-4B12-B658-96B5A312C003}" dt="2022-05-25T16:14:48.078" v="1" actId="14100"/>
            <ac:spMkLst>
              <pc:docMk/>
              <pc:sldMasterMk cId="1253241661" sldId="2147483666"/>
              <pc:sldLayoutMk cId="1199173812" sldId="2147483716"/>
              <ac:spMk id="8" creationId="{D3F4050D-8D93-4A20-9BCD-B82F0A9A8DB8}"/>
            </ac:spMkLst>
          </pc:spChg>
          <pc:spChg chg="mod topLvl">
            <ac:chgData name="Sophia Skoglund" userId="e785ee75-321d-4883-8c8f-abbe80df506e" providerId="ADAL" clId="{90B8423F-7D39-4B12-B658-96B5A312C003}" dt="2022-05-25T16:14:57.336" v="3" actId="14100"/>
            <ac:spMkLst>
              <pc:docMk/>
              <pc:sldMasterMk cId="1253241661" sldId="2147483666"/>
              <pc:sldLayoutMk cId="1199173812" sldId="2147483716"/>
              <ac:spMk id="12" creationId="{B3E0F024-0D5A-44CF-970D-FAC8DEBCD534}"/>
            </ac:spMkLst>
          </pc:spChg>
          <pc:spChg chg="mod">
            <ac:chgData name="Sophia Skoglund" userId="e785ee75-321d-4883-8c8f-abbe80df506e" providerId="ADAL" clId="{90B8423F-7D39-4B12-B658-96B5A312C003}" dt="2022-05-25T16:15:13.491" v="4" actId="12788"/>
            <ac:spMkLst>
              <pc:docMk/>
              <pc:sldMasterMk cId="1253241661" sldId="2147483666"/>
              <pc:sldLayoutMk cId="1199173812" sldId="2147483716"/>
              <ac:spMk id="34" creationId="{BB8733B0-4E88-4F8F-B5C5-2F8D3820F4E6}"/>
            </ac:spMkLst>
          </pc:spChg>
          <pc:spChg chg="mod">
            <ac:chgData name="Sophia Skoglund" userId="e785ee75-321d-4883-8c8f-abbe80df506e" providerId="ADAL" clId="{90B8423F-7D39-4B12-B658-96B5A312C003}" dt="2022-05-25T16:15:13.491" v="4" actId="12788"/>
            <ac:spMkLst>
              <pc:docMk/>
              <pc:sldMasterMk cId="1253241661" sldId="2147483666"/>
              <pc:sldLayoutMk cId="1199173812" sldId="2147483716"/>
              <ac:spMk id="35" creationId="{38369C67-C317-4928-A7E4-2FA2D9875A6E}"/>
            </ac:spMkLst>
          </pc:spChg>
          <pc:spChg chg="mod">
            <ac:chgData name="Sophia Skoglund" userId="e785ee75-321d-4883-8c8f-abbe80df506e" providerId="ADAL" clId="{90B8423F-7D39-4B12-B658-96B5A312C003}" dt="2022-05-25T16:19:02.721" v="35" actId="20577"/>
            <ac:spMkLst>
              <pc:docMk/>
              <pc:sldMasterMk cId="1253241661" sldId="2147483666"/>
              <pc:sldLayoutMk cId="1199173812" sldId="2147483716"/>
              <ac:spMk id="36" creationId="{9646A8E3-920C-41EE-BCB4-648EE093238D}"/>
            </ac:spMkLst>
          </pc:spChg>
          <pc:grpChg chg="del">
            <ac:chgData name="Sophia Skoglund" userId="e785ee75-321d-4883-8c8f-abbe80df506e" providerId="ADAL" clId="{90B8423F-7D39-4B12-B658-96B5A312C003}" dt="2022-05-25T16:14:52.821" v="2" actId="165"/>
            <ac:grpSpMkLst>
              <pc:docMk/>
              <pc:sldMasterMk cId="1253241661" sldId="2147483666"/>
              <pc:sldLayoutMk cId="1199173812" sldId="2147483716"/>
              <ac:grpSpMk id="6" creationId="{71D299CF-FA44-495A-A06B-D2A4D7E49260}"/>
            </ac:grpSpMkLst>
          </pc:grpChg>
          <pc:picChg chg="mod">
            <ac:chgData name="Sophia Skoglund" userId="e785ee75-321d-4883-8c8f-abbe80df506e" providerId="ADAL" clId="{90B8423F-7D39-4B12-B658-96B5A312C003}" dt="2022-05-25T16:15:13.491" v="4" actId="12788"/>
            <ac:picMkLst>
              <pc:docMk/>
              <pc:sldMasterMk cId="1253241661" sldId="2147483666"/>
              <pc:sldLayoutMk cId="1199173812" sldId="2147483716"/>
              <ac:picMk id="19" creationId="{5177690F-4FAD-4D3F-B195-F3CFEF3B0262}"/>
            </ac:picMkLst>
          </pc:picChg>
        </pc:sldLayoutChg>
        <pc:sldLayoutChg chg="addSp delSp modSp mod">
          <pc:chgData name="Sophia Skoglund" userId="e785ee75-321d-4883-8c8f-abbe80df506e" providerId="ADAL" clId="{90B8423F-7D39-4B12-B658-96B5A312C003}" dt="2022-05-25T16:15:20.858" v="5"/>
          <pc:sldLayoutMkLst>
            <pc:docMk/>
            <pc:sldMasterMk cId="1253241661" sldId="2147483666"/>
            <pc:sldLayoutMk cId="1931867362" sldId="2147483719"/>
          </pc:sldLayoutMkLst>
          <pc:picChg chg="add mod">
            <ac:chgData name="Sophia Skoglund" userId="e785ee75-321d-4883-8c8f-abbe80df506e" providerId="ADAL" clId="{90B8423F-7D39-4B12-B658-96B5A312C003}" dt="2022-05-25T16:15:20.858" v="5"/>
            <ac:picMkLst>
              <pc:docMk/>
              <pc:sldMasterMk cId="1253241661" sldId="2147483666"/>
              <pc:sldLayoutMk cId="1931867362" sldId="2147483719"/>
              <ac:picMk id="13" creationId="{64615E81-FBCB-449C-A81F-EFD84505FCC1}"/>
            </ac:picMkLst>
          </pc:picChg>
          <pc:picChg chg="del">
            <ac:chgData name="Sophia Skoglund" userId="e785ee75-321d-4883-8c8f-abbe80df506e" providerId="ADAL" clId="{90B8423F-7D39-4B12-B658-96B5A312C003}" dt="2022-05-25T16:14:43.875" v="0" actId="478"/>
            <ac:picMkLst>
              <pc:docMk/>
              <pc:sldMasterMk cId="1253241661" sldId="2147483666"/>
              <pc:sldLayoutMk cId="1931867362" sldId="2147483719"/>
              <ac:picMk id="14" creationId="{36BFFF8E-03A0-43FB-89D7-436EB7DBD918}"/>
            </ac:picMkLst>
          </pc:picChg>
        </pc:sldLayoutChg>
        <pc:sldLayoutChg chg="del">
          <pc:chgData name="Sophia Skoglund" userId="e785ee75-321d-4883-8c8f-abbe80df506e" providerId="ADAL" clId="{90B8423F-7D39-4B12-B658-96B5A312C003}" dt="2022-05-25T16:15:30.030" v="6" actId="2696"/>
          <pc:sldLayoutMkLst>
            <pc:docMk/>
            <pc:sldMasterMk cId="1253241661" sldId="2147483666"/>
            <pc:sldLayoutMk cId="1199173812" sldId="2147483723"/>
          </pc:sldLayoutMkLst>
        </pc:sldLayoutChg>
        <pc:sldLayoutChg chg="del">
          <pc:chgData name="Sophia Skoglund" userId="e785ee75-321d-4883-8c8f-abbe80df506e" providerId="ADAL" clId="{90B8423F-7D39-4B12-B658-96B5A312C003}" dt="2022-05-25T16:15:30.894" v="7" actId="2696"/>
          <pc:sldLayoutMkLst>
            <pc:docMk/>
            <pc:sldMasterMk cId="1253241661" sldId="2147483666"/>
            <pc:sldLayoutMk cId="1931867362" sldId="2147483724"/>
          </pc:sldLayoutMkLst>
        </pc:sldLayoutChg>
        <pc:sldLayoutChg chg="del">
          <pc:chgData name="Sophia Skoglund" userId="e785ee75-321d-4883-8c8f-abbe80df506e" providerId="ADAL" clId="{90B8423F-7D39-4B12-B658-96B5A312C003}" dt="2022-05-25T16:15:33.456" v="8" actId="2696"/>
          <pc:sldLayoutMkLst>
            <pc:docMk/>
            <pc:sldMasterMk cId="1253241661" sldId="2147483666"/>
            <pc:sldLayoutMk cId="2886206785" sldId="2147483725"/>
          </pc:sldLayoutMkLst>
        </pc:sldLayoutChg>
        <pc:sldLayoutChg chg="del">
          <pc:chgData name="Sophia Skoglund" userId="e785ee75-321d-4883-8c8f-abbe80df506e" providerId="ADAL" clId="{90B8423F-7D39-4B12-B658-96B5A312C003}" dt="2022-05-25T16:15:34.059" v="9" actId="2696"/>
          <pc:sldLayoutMkLst>
            <pc:docMk/>
            <pc:sldMasterMk cId="1253241661" sldId="2147483666"/>
            <pc:sldLayoutMk cId="1049339572" sldId="2147483726"/>
          </pc:sldLayoutMkLst>
        </pc:sldLayoutChg>
        <pc:sldLayoutChg chg="del">
          <pc:chgData name="Sophia Skoglund" userId="e785ee75-321d-4883-8c8f-abbe80df506e" providerId="ADAL" clId="{90B8423F-7D39-4B12-B658-96B5A312C003}" dt="2022-05-25T16:15:34.785" v="10" actId="2696"/>
          <pc:sldLayoutMkLst>
            <pc:docMk/>
            <pc:sldMasterMk cId="1253241661" sldId="2147483666"/>
            <pc:sldLayoutMk cId="1674423720" sldId="2147483727"/>
          </pc:sldLayoutMkLst>
        </pc:sldLayoutChg>
        <pc:sldLayoutChg chg="del">
          <pc:chgData name="Sophia Skoglund" userId="e785ee75-321d-4883-8c8f-abbe80df506e" providerId="ADAL" clId="{90B8423F-7D39-4B12-B658-96B5A312C003}" dt="2022-05-25T16:15:35.833" v="11" actId="2696"/>
          <pc:sldLayoutMkLst>
            <pc:docMk/>
            <pc:sldMasterMk cId="1253241661" sldId="2147483666"/>
            <pc:sldLayoutMk cId="3636022445" sldId="2147483728"/>
          </pc:sldLayoutMkLst>
        </pc:sldLayoutChg>
        <pc:sldLayoutChg chg="del">
          <pc:chgData name="Sophia Skoglund" userId="e785ee75-321d-4883-8c8f-abbe80df506e" providerId="ADAL" clId="{90B8423F-7D39-4B12-B658-96B5A312C003}" dt="2022-05-25T16:15:36.764" v="12" actId="2696"/>
          <pc:sldLayoutMkLst>
            <pc:docMk/>
            <pc:sldMasterMk cId="1253241661" sldId="2147483666"/>
            <pc:sldLayoutMk cId="3273894521" sldId="2147483729"/>
          </pc:sldLayoutMkLst>
        </pc:sldLayoutChg>
        <pc:sldLayoutChg chg="del">
          <pc:chgData name="Sophia Skoglund" userId="e785ee75-321d-4883-8c8f-abbe80df506e" providerId="ADAL" clId="{90B8423F-7D39-4B12-B658-96B5A312C003}" dt="2022-05-25T16:15:38.307" v="13" actId="2696"/>
          <pc:sldLayoutMkLst>
            <pc:docMk/>
            <pc:sldMasterMk cId="1253241661" sldId="2147483666"/>
            <pc:sldLayoutMk cId="2454459087" sldId="2147483730"/>
          </pc:sldLayoutMkLst>
        </pc:sldLayoutChg>
        <pc:sldLayoutChg chg="del">
          <pc:chgData name="Sophia Skoglund" userId="e785ee75-321d-4883-8c8f-abbe80df506e" providerId="ADAL" clId="{90B8423F-7D39-4B12-B658-96B5A312C003}" dt="2022-05-25T16:15:41.166" v="14" actId="2696"/>
          <pc:sldLayoutMkLst>
            <pc:docMk/>
            <pc:sldMasterMk cId="1253241661" sldId="2147483666"/>
            <pc:sldLayoutMk cId="2069824305" sldId="2147483731"/>
          </pc:sldLayoutMkLst>
        </pc:sldLayoutChg>
      </pc:sldMasterChg>
    </pc:docChg>
  </pc:docChgLst>
  <pc:docChgLst>
    <pc:chgData name="Tamara Barbakova" userId="S::tamara.barbakova@ssaihq.com::c5b038eb-f46c-42fd-a929-91fca4bff84e" providerId="AD" clId="Web-{779F2392-6EE1-432C-4E81-1215F4B1B757}"/>
    <pc:docChg chg="modSld">
      <pc:chgData name="Tamara Barbakova" userId="S::tamara.barbakova@ssaihq.com::c5b038eb-f46c-42fd-a929-91fca4bff84e" providerId="AD" clId="Web-{779F2392-6EE1-432C-4E81-1215F4B1B757}" dt="2022-02-10T23:03:44.121" v="42" actId="1076"/>
      <pc:docMkLst>
        <pc:docMk/>
      </pc:docMkLst>
      <pc:sldChg chg="addSp delSp modSp">
        <pc:chgData name="Tamara Barbakova" userId="S::tamara.barbakova@ssaihq.com::c5b038eb-f46c-42fd-a929-91fca4bff84e" providerId="AD" clId="Web-{779F2392-6EE1-432C-4E81-1215F4B1B757}" dt="2022-02-10T23:03:44.121" v="42" actId="1076"/>
        <pc:sldMkLst>
          <pc:docMk/>
          <pc:sldMk cId="1509242897" sldId="320"/>
        </pc:sldMkLst>
        <pc:spChg chg="add del mod">
          <ac:chgData name="Tamara Barbakova" userId="S::tamara.barbakova@ssaihq.com::c5b038eb-f46c-42fd-a929-91fca4bff84e" providerId="AD" clId="Web-{779F2392-6EE1-432C-4E81-1215F4B1B757}" dt="2022-02-10T23:03:12.620" v="39"/>
          <ac:spMkLst>
            <pc:docMk/>
            <pc:sldMk cId="1509242897" sldId="320"/>
            <ac:spMk id="14" creationId="{6AF3588E-5525-4457-AD24-ED984036A5FB}"/>
          </ac:spMkLst>
        </pc:spChg>
        <pc:spChg chg="add del mod">
          <ac:chgData name="Tamara Barbakova" userId="S::tamara.barbakova@ssaihq.com::c5b038eb-f46c-42fd-a929-91fca4bff84e" providerId="AD" clId="Web-{779F2392-6EE1-432C-4E81-1215F4B1B757}" dt="2022-02-10T23:03:04.495" v="34"/>
          <ac:spMkLst>
            <pc:docMk/>
            <pc:sldMk cId="1509242897" sldId="320"/>
            <ac:spMk id="15" creationId="{B57F654A-D456-4008-B866-A03ECD161E00}"/>
          </ac:spMkLst>
        </pc:spChg>
        <pc:spChg chg="add del">
          <ac:chgData name="Tamara Barbakova" userId="S::tamara.barbakova@ssaihq.com::c5b038eb-f46c-42fd-a929-91fca4bff84e" providerId="AD" clId="Web-{779F2392-6EE1-432C-4E81-1215F4B1B757}" dt="2022-02-10T23:02:56.885" v="29"/>
          <ac:spMkLst>
            <pc:docMk/>
            <pc:sldMk cId="1509242897" sldId="320"/>
            <ac:spMk id="16" creationId="{CA7CD2DE-4DFB-4458-8470-8CF184132184}"/>
          </ac:spMkLst>
        </pc:spChg>
        <pc:spChg chg="add mod">
          <ac:chgData name="Tamara Barbakova" userId="S::tamara.barbakova@ssaihq.com::c5b038eb-f46c-42fd-a929-91fca4bff84e" providerId="AD" clId="Web-{779F2392-6EE1-432C-4E81-1215F4B1B757}" dt="2022-02-10T23:03:44.121" v="42" actId="1076"/>
          <ac:spMkLst>
            <pc:docMk/>
            <pc:sldMk cId="1509242897" sldId="320"/>
            <ac:spMk id="17" creationId="{CA7CD2DE-4DFB-4458-8470-8CF184132184}"/>
          </ac:spMkLst>
        </pc:spChg>
      </pc:sldChg>
      <pc:sldChg chg="modSp">
        <pc:chgData name="Tamara Barbakova" userId="S::tamara.barbakova@ssaihq.com::c5b038eb-f46c-42fd-a929-91fca4bff84e" providerId="AD" clId="Web-{779F2392-6EE1-432C-4E81-1215F4B1B757}" dt="2022-02-10T23:01:01.163" v="17" actId="20577"/>
        <pc:sldMkLst>
          <pc:docMk/>
          <pc:sldMk cId="3457887769" sldId="321"/>
        </pc:sldMkLst>
        <pc:spChg chg="mod">
          <ac:chgData name="Tamara Barbakova" userId="S::tamara.barbakova@ssaihq.com::c5b038eb-f46c-42fd-a929-91fca4bff84e" providerId="AD" clId="Web-{779F2392-6EE1-432C-4E81-1215F4B1B757}" dt="2022-02-10T23:00:58.007" v="16"/>
          <ac:spMkLst>
            <pc:docMk/>
            <pc:sldMk cId="3457887769" sldId="321"/>
            <ac:spMk id="5" creationId="{14A2CAFE-C138-4653-8B25-02CD974F84D4}"/>
          </ac:spMkLst>
        </pc:spChg>
        <pc:spChg chg="mod">
          <ac:chgData name="Tamara Barbakova" userId="S::tamara.barbakova@ssaihq.com::c5b038eb-f46c-42fd-a929-91fca4bff84e" providerId="AD" clId="Web-{779F2392-6EE1-432C-4E81-1215F4B1B757}" dt="2022-02-10T23:01:01.163" v="17" actId="20577"/>
          <ac:spMkLst>
            <pc:docMk/>
            <pc:sldMk cId="3457887769" sldId="321"/>
            <ac:spMk id="6" creationId="{D9D34997-050B-417C-A703-B12B2478D61D}"/>
          </ac:spMkLst>
        </pc:spChg>
      </pc:sldChg>
    </pc:docChg>
  </pc:docChgLst>
  <pc:docChgLst>
    <pc:chgData name="Tamara Barbakova" userId="S::tamara.barbakova@ssaihq.com::c5b038eb-f46c-42fd-a929-91fca4bff84e" providerId="AD" clId="Web-{AFF678C3-A554-D42E-8C24-3B51B641DB9C}"/>
    <pc:docChg chg="modSld">
      <pc:chgData name="Tamara Barbakova" userId="S::tamara.barbakova@ssaihq.com::c5b038eb-f46c-42fd-a929-91fca4bff84e" providerId="AD" clId="Web-{AFF678C3-A554-D42E-8C24-3B51B641DB9C}" dt="2022-06-02T21:37:28.950" v="2"/>
      <pc:docMkLst>
        <pc:docMk/>
      </pc:docMkLst>
      <pc:sldChg chg="addSp delSp">
        <pc:chgData name="Tamara Barbakova" userId="S::tamara.barbakova@ssaihq.com::c5b038eb-f46c-42fd-a929-91fca4bff84e" providerId="AD" clId="Web-{AFF678C3-A554-D42E-8C24-3B51B641DB9C}" dt="2022-06-02T21:37:28.950" v="2"/>
        <pc:sldMkLst>
          <pc:docMk/>
          <pc:sldMk cId="381960746" sldId="308"/>
        </pc:sldMkLst>
        <pc:spChg chg="add">
          <ac:chgData name="Tamara Barbakova" userId="S::tamara.barbakova@ssaihq.com::c5b038eb-f46c-42fd-a929-91fca4bff84e" providerId="AD" clId="Web-{AFF678C3-A554-D42E-8C24-3B51B641DB9C}" dt="2022-06-02T21:37:28.950" v="2"/>
          <ac:spMkLst>
            <pc:docMk/>
            <pc:sldMk cId="381960746" sldId="308"/>
            <ac:spMk id="2" creationId="{9C83B7D2-125E-CABE-C921-BAE81FEB00B6}"/>
          </ac:spMkLst>
        </pc:spChg>
        <pc:spChg chg="add">
          <ac:chgData name="Tamara Barbakova" userId="S::tamara.barbakova@ssaihq.com::c5b038eb-f46c-42fd-a929-91fca4bff84e" providerId="AD" clId="Web-{AFF678C3-A554-D42E-8C24-3B51B641DB9C}" dt="2022-06-02T21:37:28.950" v="2"/>
          <ac:spMkLst>
            <pc:docMk/>
            <pc:sldMk cId="381960746" sldId="308"/>
            <ac:spMk id="3" creationId="{B1C4517D-498E-0BF8-F64F-4E17157DC052}"/>
          </ac:spMkLst>
        </pc:spChg>
        <pc:spChg chg="del">
          <ac:chgData name="Tamara Barbakova" userId="S::tamara.barbakova@ssaihq.com::c5b038eb-f46c-42fd-a929-91fca4bff84e" providerId="AD" clId="Web-{AFF678C3-A554-D42E-8C24-3B51B641DB9C}" dt="2022-06-02T21:37:28.231" v="1"/>
          <ac:spMkLst>
            <pc:docMk/>
            <pc:sldMk cId="381960746" sldId="308"/>
            <ac:spMk id="6" creationId="{00000000-0000-0000-0000-000000000000}"/>
          </ac:spMkLst>
        </pc:spChg>
        <pc:spChg chg="del">
          <ac:chgData name="Tamara Barbakova" userId="S::tamara.barbakova@ssaihq.com::c5b038eb-f46c-42fd-a929-91fca4bff84e" providerId="AD" clId="Web-{AFF678C3-A554-D42E-8C24-3B51B641DB9C}" dt="2022-06-02T21:37:25.184" v="0"/>
          <ac:spMkLst>
            <pc:docMk/>
            <pc:sldMk cId="381960746" sldId="308"/>
            <ac:spMk id="7" creationId="{00000000-0000-0000-0000-000000000000}"/>
          </ac:spMkLst>
        </pc:spChg>
      </pc:sldChg>
    </pc:docChg>
  </pc:docChgLst>
  <pc:docChgLst>
    <pc:chgData name="Tamara Barbakova" userId="S::tamara.barbakova@ssaihq.com::c5b038eb-f46c-42fd-a929-91fca4bff84e" providerId="AD" clId="Web-{08CD265C-0FB3-7B44-CAB3-024047EB3FE5}"/>
    <pc:docChg chg="delSld">
      <pc:chgData name="Tamara Barbakova" userId="S::tamara.barbakova@ssaihq.com::c5b038eb-f46c-42fd-a929-91fca4bff84e" providerId="AD" clId="Web-{08CD265C-0FB3-7B44-CAB3-024047EB3FE5}" dt="2022-02-10T23:55:53.009" v="0"/>
      <pc:docMkLst>
        <pc:docMk/>
      </pc:docMkLst>
      <pc:sldChg chg="del">
        <pc:chgData name="Tamara Barbakova" userId="S::tamara.barbakova@ssaihq.com::c5b038eb-f46c-42fd-a929-91fca4bff84e" providerId="AD" clId="Web-{08CD265C-0FB3-7B44-CAB3-024047EB3FE5}" dt="2022-02-10T23:55:53.009" v="0"/>
        <pc:sldMkLst>
          <pc:docMk/>
          <pc:sldMk cId="2837344132" sldId="322"/>
        </pc:sldMkLst>
      </pc:sldChg>
    </pc:docChg>
  </pc:docChgLst>
  <pc:docChgLst>
    <pc:chgData name="Tamara Barbakova" userId="S::tamara.barbakova@ssaihq.com::c5b038eb-f46c-42fd-a929-91fca4bff84e" providerId="AD" clId="Web-{ACAD30CE-C66B-4C36-1EEB-B694F6FAB3E8}"/>
    <pc:docChg chg="modSld">
      <pc:chgData name="Tamara Barbakova" userId="S::tamara.barbakova@ssaihq.com::c5b038eb-f46c-42fd-a929-91fca4bff84e" providerId="AD" clId="Web-{ACAD30CE-C66B-4C36-1EEB-B694F6FAB3E8}" dt="2022-06-02T21:46:29.756" v="2" actId="20577"/>
      <pc:docMkLst>
        <pc:docMk/>
      </pc:docMkLst>
      <pc:sldChg chg="modSp">
        <pc:chgData name="Tamara Barbakova" userId="S::tamara.barbakova@ssaihq.com::c5b038eb-f46c-42fd-a929-91fca4bff84e" providerId="AD" clId="Web-{ACAD30CE-C66B-4C36-1EEB-B694F6FAB3E8}" dt="2022-06-02T21:46:29.756" v="2" actId="20577"/>
        <pc:sldMkLst>
          <pc:docMk/>
          <pc:sldMk cId="381960746" sldId="308"/>
        </pc:sldMkLst>
        <pc:spChg chg="mod">
          <ac:chgData name="Tamara Barbakova" userId="S::tamara.barbakova@ssaihq.com::c5b038eb-f46c-42fd-a929-91fca4bff84e" providerId="AD" clId="Web-{ACAD30CE-C66B-4C36-1EEB-B694F6FAB3E8}" dt="2022-06-02T21:46:29.756" v="2" actId="20577"/>
          <ac:spMkLst>
            <pc:docMk/>
            <pc:sldMk cId="381960746" sldId="308"/>
            <ac:spMk id="2" creationId="{9C83B7D2-125E-CABE-C921-BAE81FEB00B6}"/>
          </ac:spMkLst>
        </pc:spChg>
      </pc:sldChg>
      <pc:sldChg chg="modSp">
        <pc:chgData name="Tamara Barbakova" userId="S::tamara.barbakova@ssaihq.com::c5b038eb-f46c-42fd-a929-91fca4bff84e" providerId="AD" clId="Web-{ACAD30CE-C66B-4C36-1EEB-B694F6FAB3E8}" dt="2022-06-02T21:46:10.724" v="0" actId="20577"/>
        <pc:sldMkLst>
          <pc:docMk/>
          <pc:sldMk cId="3457887769" sldId="321"/>
        </pc:sldMkLst>
        <pc:spChg chg="mod">
          <ac:chgData name="Tamara Barbakova" userId="S::tamara.barbakova@ssaihq.com::c5b038eb-f46c-42fd-a929-91fca4bff84e" providerId="AD" clId="Web-{ACAD30CE-C66B-4C36-1EEB-B694F6FAB3E8}" dt="2022-06-02T21:46:10.724" v="0" actId="20577"/>
          <ac:spMkLst>
            <pc:docMk/>
            <pc:sldMk cId="3457887769" sldId="321"/>
            <ac:spMk id="12" creationId="{88EAF891-3DF8-495C-8BE4-D0C7DFD15BBC}"/>
          </ac:spMkLst>
        </pc:spChg>
      </pc:sldChg>
    </pc:docChg>
  </pc:docChgLst>
  <pc:docChgLst>
    <pc:chgData name="Tamara Barbakova" userId="c5b038eb-f46c-42fd-a929-91fca4bff84e" providerId="ADAL" clId="{FA31A5D7-65F2-D841-B6A6-3AD175522184}"/>
    <pc:docChg chg="undo custSel modMainMaster">
      <pc:chgData name="Tamara Barbakova" userId="c5b038eb-f46c-42fd-a929-91fca4bff84e" providerId="ADAL" clId="{FA31A5D7-65F2-D841-B6A6-3AD175522184}" dt="2022-02-10T23:53:33.665" v="6" actId="1076"/>
      <pc:docMkLst>
        <pc:docMk/>
      </pc:docMkLst>
      <pc:sldMasterChg chg="modSldLayout">
        <pc:chgData name="Tamara Barbakova" userId="c5b038eb-f46c-42fd-a929-91fca4bff84e" providerId="ADAL" clId="{FA31A5D7-65F2-D841-B6A6-3AD175522184}" dt="2022-02-10T23:53:33.665" v="6" actId="1076"/>
        <pc:sldMasterMkLst>
          <pc:docMk/>
          <pc:sldMasterMk cId="1253241661" sldId="2147483666"/>
        </pc:sldMasterMkLst>
        <pc:sldLayoutChg chg="modSp">
          <pc:chgData name="Tamara Barbakova" userId="c5b038eb-f46c-42fd-a929-91fca4bff84e" providerId="ADAL" clId="{FA31A5D7-65F2-D841-B6A6-3AD175522184}" dt="2022-02-10T23:53:28.031" v="5" actId="1076"/>
          <pc:sldLayoutMkLst>
            <pc:docMk/>
            <pc:sldMasterMk cId="1253241661" sldId="2147483666"/>
            <pc:sldLayoutMk cId="1199173812" sldId="2147483716"/>
          </pc:sldLayoutMkLst>
          <pc:spChg chg="mod">
            <ac:chgData name="Tamara Barbakova" userId="c5b038eb-f46c-42fd-a929-91fca4bff84e" providerId="ADAL" clId="{FA31A5D7-65F2-D841-B6A6-3AD175522184}" dt="2022-02-10T23:53:09.326" v="1" actId="1076"/>
            <ac:spMkLst>
              <pc:docMk/>
              <pc:sldMasterMk cId="1253241661" sldId="2147483666"/>
              <pc:sldLayoutMk cId="1199173812" sldId="2147483716"/>
              <ac:spMk id="34" creationId="{BB8733B0-4E88-4F8F-B5C5-2F8D3820F4E6}"/>
            </ac:spMkLst>
          </pc:spChg>
          <pc:spChg chg="mod">
            <ac:chgData name="Tamara Barbakova" userId="c5b038eb-f46c-42fd-a929-91fca4bff84e" providerId="ADAL" clId="{FA31A5D7-65F2-D841-B6A6-3AD175522184}" dt="2022-02-10T23:53:13.091" v="2" actId="1076"/>
            <ac:spMkLst>
              <pc:docMk/>
              <pc:sldMasterMk cId="1253241661" sldId="2147483666"/>
              <pc:sldLayoutMk cId="1199173812" sldId="2147483716"/>
              <ac:spMk id="35" creationId="{38369C67-C317-4928-A7E4-2FA2D9875A6E}"/>
            </ac:spMkLst>
          </pc:spChg>
          <pc:spChg chg="mod">
            <ac:chgData name="Tamara Barbakova" userId="c5b038eb-f46c-42fd-a929-91fca4bff84e" providerId="ADAL" clId="{FA31A5D7-65F2-D841-B6A6-3AD175522184}" dt="2022-02-10T23:53:28.031" v="5" actId="1076"/>
            <ac:spMkLst>
              <pc:docMk/>
              <pc:sldMasterMk cId="1253241661" sldId="2147483666"/>
              <pc:sldLayoutMk cId="1199173812" sldId="2147483716"/>
              <ac:spMk id="36" creationId="{9646A8E3-920C-41EE-BCB4-648EE093238D}"/>
            </ac:spMkLst>
          </pc:spChg>
          <pc:picChg chg="mod">
            <ac:chgData name="Tamara Barbakova" userId="c5b038eb-f46c-42fd-a929-91fca4bff84e" providerId="ADAL" clId="{FA31A5D7-65F2-D841-B6A6-3AD175522184}" dt="2022-02-10T23:53:01.822" v="0" actId="1076"/>
            <ac:picMkLst>
              <pc:docMk/>
              <pc:sldMasterMk cId="1253241661" sldId="2147483666"/>
              <pc:sldLayoutMk cId="1199173812" sldId="2147483716"/>
              <ac:picMk id="19" creationId="{5177690F-4FAD-4D3F-B195-F3CFEF3B0262}"/>
            </ac:picMkLst>
          </pc:picChg>
        </pc:sldLayoutChg>
        <pc:sldLayoutChg chg="modSp">
          <pc:chgData name="Tamara Barbakova" userId="c5b038eb-f46c-42fd-a929-91fca4bff84e" providerId="ADAL" clId="{FA31A5D7-65F2-D841-B6A6-3AD175522184}" dt="2022-02-10T23:53:33.665" v="6" actId="1076"/>
          <pc:sldLayoutMkLst>
            <pc:docMk/>
            <pc:sldMasterMk cId="1253241661" sldId="2147483666"/>
            <pc:sldLayoutMk cId="1931867362" sldId="2147483719"/>
          </pc:sldLayoutMkLst>
          <pc:picChg chg="mod">
            <ac:chgData name="Tamara Barbakova" userId="c5b038eb-f46c-42fd-a929-91fca4bff84e" providerId="ADAL" clId="{FA31A5D7-65F2-D841-B6A6-3AD175522184}" dt="2022-02-10T23:53:33.665" v="6" actId="1076"/>
            <ac:picMkLst>
              <pc:docMk/>
              <pc:sldMasterMk cId="1253241661" sldId="2147483666"/>
              <pc:sldLayoutMk cId="1931867362" sldId="2147483719"/>
              <ac:picMk id="14" creationId="{36BFFF8E-03A0-43FB-89D7-436EB7DBD918}"/>
            </ac:picMkLst>
          </pc:picChg>
        </pc:sldLayoutChg>
      </pc:sldMasterChg>
    </pc:docChg>
  </pc:docChgLst>
  <pc:docChgLst>
    <pc:chgData name="Tamara Barbakova" userId="S::tamara.barbakova@ssaihq.com::c5b038eb-f46c-42fd-a929-91fca4bff84e" providerId="AD" clId="Web-{88A9277C-62B8-842C-3C6D-9AEE5C7F1563}"/>
    <pc:docChg chg="modSld">
      <pc:chgData name="Tamara Barbakova" userId="S::tamara.barbakova@ssaihq.com::c5b038eb-f46c-42fd-a929-91fca4bff84e" providerId="AD" clId="Web-{88A9277C-62B8-842C-3C6D-9AEE5C7F1563}" dt="2022-02-13T18:14:44.854" v="1" actId="20577"/>
      <pc:docMkLst>
        <pc:docMk/>
      </pc:docMkLst>
      <pc:sldChg chg="modSp">
        <pc:chgData name="Tamara Barbakova" userId="S::tamara.barbakova@ssaihq.com::c5b038eb-f46c-42fd-a929-91fca4bff84e" providerId="AD" clId="Web-{88A9277C-62B8-842C-3C6D-9AEE5C7F1563}" dt="2022-02-13T18:14:44.854" v="1" actId="20577"/>
        <pc:sldMkLst>
          <pc:docMk/>
          <pc:sldMk cId="3457887769" sldId="321"/>
        </pc:sldMkLst>
        <pc:spChg chg="mod">
          <ac:chgData name="Tamara Barbakova" userId="S::tamara.barbakova@ssaihq.com::c5b038eb-f46c-42fd-a929-91fca4bff84e" providerId="AD" clId="Web-{88A9277C-62B8-842C-3C6D-9AEE5C7F1563}" dt="2022-02-13T18:14:44.854" v="1" actId="20577"/>
          <ac:spMkLst>
            <pc:docMk/>
            <pc:sldMk cId="3457887769" sldId="321"/>
            <ac:spMk id="5" creationId="{14A2CAFE-C138-4653-8B25-02CD974F84D4}"/>
          </ac:spMkLst>
        </pc:spChg>
        <pc:spChg chg="mod">
          <ac:chgData name="Tamara Barbakova" userId="S::tamara.barbakova@ssaihq.com::c5b038eb-f46c-42fd-a929-91fca4bff84e" providerId="AD" clId="Web-{88A9277C-62B8-842C-3C6D-9AEE5C7F1563}" dt="2022-02-13T18:14:40.932" v="0" actId="20577"/>
          <ac:spMkLst>
            <pc:docMk/>
            <pc:sldMk cId="3457887769" sldId="321"/>
            <ac:spMk id="6" creationId="{D9D34997-050B-417C-A703-B12B2478D61D}"/>
          </ac:spMkLst>
        </pc:spChg>
      </pc:sldChg>
    </pc:docChg>
  </pc:docChgLst>
  <pc:docChgLst>
    <pc:chgData name="Tamara Barbakova" userId="S::tamara.barbakova@ssaihq.com::c5b038eb-f46c-42fd-a929-91fca4bff84e" providerId="AD" clId="Web-{F5E90C6F-163D-6839-8E6D-32D90D349FB1}"/>
    <pc:docChg chg="modSld">
      <pc:chgData name="Tamara Barbakova" userId="S::tamara.barbakova@ssaihq.com::c5b038eb-f46c-42fd-a929-91fca4bff84e" providerId="AD" clId="Web-{F5E90C6F-163D-6839-8E6D-32D90D349FB1}" dt="2022-02-10T22:34:11.173" v="11" actId="20577"/>
      <pc:docMkLst>
        <pc:docMk/>
      </pc:docMkLst>
      <pc:sldChg chg="modSp">
        <pc:chgData name="Tamara Barbakova" userId="S::tamara.barbakova@ssaihq.com::c5b038eb-f46c-42fd-a929-91fca4bff84e" providerId="AD" clId="Web-{F5E90C6F-163D-6839-8E6D-32D90D349FB1}" dt="2022-02-10T22:34:11.173" v="11" actId="20577"/>
        <pc:sldMkLst>
          <pc:docMk/>
          <pc:sldMk cId="3457887769" sldId="321"/>
        </pc:sldMkLst>
        <pc:spChg chg="mod">
          <ac:chgData name="Tamara Barbakova" userId="S::tamara.barbakova@ssaihq.com::c5b038eb-f46c-42fd-a929-91fca4bff84e" providerId="AD" clId="Web-{F5E90C6F-163D-6839-8E6D-32D90D349FB1}" dt="2022-02-10T22:34:11.173" v="11" actId="20577"/>
          <ac:spMkLst>
            <pc:docMk/>
            <pc:sldMk cId="3457887769" sldId="321"/>
            <ac:spMk id="6" creationId="{D9D34997-050B-417C-A703-B12B2478D61D}"/>
          </ac:spMkLst>
        </pc:spChg>
      </pc:sldChg>
    </pc:docChg>
  </pc:docChgLst>
  <pc:docChgLst>
    <pc:chgData name="Sophia Skoglund" userId="S::sophia.skoglund@ssaihq.com::e785ee75-321d-4883-8c8f-abbe80df506e" providerId="AD" clId="Web-{AA740E4B-D073-22BB-86C9-767228A0A94A}"/>
    <pc:docChg chg="modSld">
      <pc:chgData name="Sophia Skoglund" userId="S::sophia.skoglund@ssaihq.com::e785ee75-321d-4883-8c8f-abbe80df506e" providerId="AD" clId="Web-{AA740E4B-D073-22BB-86C9-767228A0A94A}" dt="2022-03-01T18:34:13.580" v="10"/>
      <pc:docMkLst>
        <pc:docMk/>
      </pc:docMkLst>
      <pc:sldChg chg="modNotes">
        <pc:chgData name="Sophia Skoglund" userId="S::sophia.skoglund@ssaihq.com::e785ee75-321d-4883-8c8f-abbe80df506e" providerId="AD" clId="Web-{AA740E4B-D073-22BB-86C9-767228A0A94A}" dt="2022-03-01T18:26:49.572" v="5"/>
        <pc:sldMkLst>
          <pc:docMk/>
          <pc:sldMk cId="4290289962" sldId="313"/>
        </pc:sldMkLst>
      </pc:sldChg>
      <pc:sldChg chg="modNotes">
        <pc:chgData name="Sophia Skoglund" userId="S::sophia.skoglund@ssaihq.com::e785ee75-321d-4883-8c8f-abbe80df506e" providerId="AD" clId="Web-{AA740E4B-D073-22BB-86C9-767228A0A94A}" dt="2022-03-01T18:28:58.992" v="7"/>
        <pc:sldMkLst>
          <pc:docMk/>
          <pc:sldMk cId="583009979" sldId="314"/>
        </pc:sldMkLst>
      </pc:sldChg>
      <pc:sldChg chg="modNotes">
        <pc:chgData name="Sophia Skoglund" userId="S::sophia.skoglund@ssaihq.com::e785ee75-321d-4883-8c8f-abbe80df506e" providerId="AD" clId="Web-{AA740E4B-D073-22BB-86C9-767228A0A94A}" dt="2022-03-01T18:34:11.159" v="9"/>
        <pc:sldMkLst>
          <pc:docMk/>
          <pc:sldMk cId="430371861" sldId="315"/>
        </pc:sldMkLst>
      </pc:sldChg>
      <pc:sldChg chg="modNotes">
        <pc:chgData name="Sophia Skoglund" userId="S::sophia.skoglund@ssaihq.com::e785ee75-321d-4883-8c8f-abbe80df506e" providerId="AD" clId="Web-{AA740E4B-D073-22BB-86C9-767228A0A94A}" dt="2022-03-01T18:34:13.580" v="10"/>
        <pc:sldMkLst>
          <pc:docMk/>
          <pc:sldMk cId="1923026911" sldId="316"/>
        </pc:sldMkLst>
      </pc:sldChg>
      <pc:sldChg chg="modNotes">
        <pc:chgData name="Sophia Skoglund" userId="S::sophia.skoglund@ssaihq.com::e785ee75-321d-4883-8c8f-abbe80df506e" providerId="AD" clId="Web-{AA740E4B-D073-22BB-86C9-767228A0A94A}" dt="2022-03-01T18:25:00.464" v="2"/>
        <pc:sldMkLst>
          <pc:docMk/>
          <pc:sldMk cId="3457887769" sldId="3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434898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428832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789982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857191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5999"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4264"/>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69A478"/>
                </a:solidFill>
              </a:rPr>
              <a:t>STUDY AREA</a:t>
            </a:r>
          </a:p>
          <a:p>
            <a:pPr algn="ctr"/>
            <a:r>
              <a:rPr lang="en-US" sz="2600" b="0" spc="0" baseline="0" dirty="0">
                <a:solidFill>
                  <a:srgbClr val="69A478"/>
                </a:solidFill>
              </a:rPr>
              <a:t>Ecological Forecasting</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147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0253"/>
            <a:ext cx="5492500" cy="954107"/>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a:p>
            <a:pPr algn="ctr"/>
            <a:r>
              <a:rPr lang="en-US" sz="1400" dirty="0">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19" name="Picture 18" descr="Logo, icon&#10;&#10;Description automatically generated">
            <a:extLst>
              <a:ext uri="{FF2B5EF4-FFF2-40B4-BE49-F238E27FC236}">
                <a16:creationId xmlns:a16="http://schemas.microsoft.com/office/drawing/2014/main" id="{5177690F-4FAD-4D3F-B195-F3CFEF3B026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CA47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icon&#10;&#10;Description automatically generated">
            <a:extLst>
              <a:ext uri="{FF2B5EF4-FFF2-40B4-BE49-F238E27FC236}">
                <a16:creationId xmlns:a16="http://schemas.microsoft.com/office/drawing/2014/main" id="{8F799F1D-0CF7-4811-8834-E0F8E426604E}"/>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09996" y="1481345"/>
            <a:ext cx="4572009" cy="4572009"/>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64615E81-FBCB-449C-A81F-EFD84505FCC1}"/>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E421CEBD-FBEF-475E-B8C5-D07F8BDD80F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15414C52-FCD5-4D62-AE21-1B73486E6CF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D124AAB4-AF72-4A99-883B-273F582BA6E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0" name="Title 1">
            <a:extLst>
              <a:ext uri="{FF2B5EF4-FFF2-40B4-BE49-F238E27FC236}">
                <a16:creationId xmlns:a16="http://schemas.microsoft.com/office/drawing/2014/main" id="{0EDCBCB5-880F-41F9-8097-52B83E864B4D}"/>
              </a:ext>
            </a:extLst>
          </p:cNvPr>
          <p:cNvSpPr txBox="1">
            <a:spLocks/>
          </p:cNvSpPr>
          <p:nvPr/>
        </p:nvSpPr>
        <p:spPr>
          <a:xfrm>
            <a:off x="304799" y="2614264"/>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69A478"/>
                </a:solidFill>
              </a:rPr>
              <a:t>STUDY AREA</a:t>
            </a:r>
          </a:p>
          <a:p>
            <a:pPr algn="ctr"/>
            <a:r>
              <a:rPr lang="en-US" sz="2600" b="0" spc="0" baseline="0" dirty="0">
                <a:solidFill>
                  <a:srgbClr val="69A478"/>
                </a:solidFill>
              </a:rPr>
              <a:t>Ecological Forecasting</a:t>
            </a:r>
          </a:p>
        </p:txBody>
      </p:sp>
      <p:sp>
        <p:nvSpPr>
          <p:cNvPr id="11" name="Subtitle 2">
            <a:extLst>
              <a:ext uri="{FF2B5EF4-FFF2-40B4-BE49-F238E27FC236}">
                <a16:creationId xmlns:a16="http://schemas.microsoft.com/office/drawing/2014/main" id="{E201E6B4-5DB2-4666-A60E-8F224053FB3D}"/>
              </a:ext>
            </a:extLst>
          </p:cNvPr>
          <p:cNvSpPr txBox="1">
            <a:spLocks/>
          </p:cNvSpPr>
          <p:nvPr/>
        </p:nvSpPr>
        <p:spPr>
          <a:xfrm>
            <a:off x="304799" y="393147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12" name="TextBox 11">
            <a:extLst>
              <a:ext uri="{FF2B5EF4-FFF2-40B4-BE49-F238E27FC236}">
                <a16:creationId xmlns:a16="http://schemas.microsoft.com/office/drawing/2014/main" id="{88EAF891-3DF8-495C-8BE4-D0C7DFD15BBC}"/>
              </a:ext>
            </a:extLst>
          </p:cNvPr>
          <p:cNvSpPr txBox="1"/>
          <p:nvPr/>
        </p:nvSpPr>
        <p:spPr>
          <a:xfrm>
            <a:off x="301749" y="5160253"/>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p>
          <a:p>
            <a:pPr algn="ctr"/>
            <a:r>
              <a:rPr lang="en-US" sz="1400" dirty="0">
                <a:solidFill>
                  <a:schemeClr val="tx1">
                    <a:lumMod val="75000"/>
                    <a:lumOff val="25000"/>
                  </a:schemeClr>
                </a:solidFill>
                <a:latin typeface="Century Gothic"/>
              </a:rPr>
              <a:t>Team Member 2</a:t>
            </a:r>
          </a:p>
          <a:p>
            <a:pPr algn="ctr"/>
            <a:r>
              <a:rPr lang="en-US" sz="1400" dirty="0">
                <a:solidFill>
                  <a:schemeClr val="tx1">
                    <a:lumMod val="75000"/>
                    <a:lumOff val="25000"/>
                  </a:schemeClr>
                </a:solidFill>
                <a:latin typeface="Century Gothic"/>
              </a:rPr>
              <a:t>Team Member 3</a:t>
            </a:r>
          </a:p>
          <a:p>
            <a:pPr algn="ctr"/>
            <a:r>
              <a:rPr lang="en-US" sz="1400" dirty="0">
                <a:solidFill>
                  <a:schemeClr val="tx1">
                    <a:lumMod val="75000"/>
                    <a:lumOff val="25000"/>
                  </a:schemeClr>
                </a:solidFill>
                <a:latin typeface="Century Gothic"/>
              </a:rPr>
              <a:t>Team Member 4</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7" name="TextBox 1">
            <a:extLst>
              <a:ext uri="{FF2B5EF4-FFF2-40B4-BE49-F238E27FC236}">
                <a16:creationId xmlns:a16="http://schemas.microsoft.com/office/drawing/2014/main" id="{CA7CD2DE-4DFB-4458-8470-8CF184132184}"/>
              </a:ext>
            </a:extLst>
          </p:cNvPr>
          <p:cNvSpPr txBox="1"/>
          <p:nvPr/>
        </p:nvSpPr>
        <p:spPr>
          <a:xfrm>
            <a:off x="537731" y="1276639"/>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83B7D2-125E-CABE-C921-BAE81FEB00B6}"/>
              </a:ext>
            </a:extLst>
          </p:cNvPr>
          <p:cNvSpPr txBox="1">
            <a:spLocks/>
          </p:cNvSpPr>
          <p:nvPr/>
        </p:nvSpPr>
        <p:spPr>
          <a:xfrm>
            <a:off x="799917" y="1156149"/>
            <a:ext cx="10439399" cy="453963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List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advisors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partners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and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others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who have contributed in any way to the project.</a:t>
            </a:r>
            <a:endParaRPr lang="en-US" sz="2200" b="0" i="0" u="none" strike="noStrike" kern="1200" cap="none" spc="0" normalizeH="0" baseline="0" noProof="0" dirty="0">
              <a:ln>
                <a:noFill/>
              </a:ln>
              <a:solidFill>
                <a:schemeClr val="tx1">
                  <a:lumMod val="75000"/>
                  <a:lumOff val="25000"/>
                </a:schemeClr>
              </a:solidFill>
              <a:effectLst/>
              <a:uLnTx/>
              <a:uFillTx/>
              <a:latin typeface="Century Gothic"/>
            </a:endParaRPr>
          </a:p>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If your project is a multi-term one, acknowledge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past contributors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a:t>
            </a:r>
            <a:endParaRPr lang="en-US" sz="2200" b="0" i="0" u="none" strike="noStrike" kern="1200" cap="none" spc="0" normalizeH="0" baseline="0" noProof="0" dirty="0">
              <a:ln>
                <a:noFill/>
              </a:ln>
              <a:solidFill>
                <a:schemeClr val="tx1">
                  <a:lumMod val="75000"/>
                  <a:lumOff val="25000"/>
                </a:schemeClr>
              </a:solidFill>
              <a:effectLst/>
              <a:uLnTx/>
              <a:uFillTx/>
              <a:latin typeface="Century Gothic"/>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indent="114300">
              <a:lnSpc>
                <a:spcPct val="100000"/>
              </a:lnSpc>
              <a:spcBef>
                <a:spcPts val="0"/>
              </a:spcBef>
              <a:spcAft>
                <a:spcPts val="600"/>
              </a:spcAft>
              <a:defRPr/>
            </a:pP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If you used ESA data, you need to include the following disclaimer:</a:t>
            </a:r>
            <a:r>
              <a:rPr lang="en-US" sz="2200" dirty="0">
                <a:solidFill>
                  <a:schemeClr val="tx1">
                    <a:lumMod val="75000"/>
                    <a:lumOff val="25000"/>
                  </a:schemeClr>
                </a:solidFill>
                <a:latin typeface="Century Gothic"/>
              </a:rPr>
              <a:t> </a:t>
            </a:r>
          </a:p>
          <a:p>
            <a:pPr marL="11430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This material contains modified Copernicus Sentinel data (insert year), processed by ESA.</a:t>
            </a:r>
            <a:r>
              <a:rPr lang="en-US" sz="2200" dirty="0">
                <a:solidFill>
                  <a:schemeClr val="tx1">
                    <a:lumMod val="75000"/>
                    <a:lumOff val="25000"/>
                  </a:schemeClr>
                </a:solidFill>
                <a:latin typeface="Century Gothic"/>
              </a:rPr>
              <a:t> </a:t>
            </a:r>
          </a:p>
          <a:p>
            <a:pPr marL="114300">
              <a:lnSpc>
                <a:spcPct val="100000"/>
              </a:lnSpc>
              <a:spcBef>
                <a:spcPts val="0"/>
              </a:spcBef>
              <a:spcAft>
                <a:spcPts val="600"/>
              </a:spcAft>
              <a:defRPr/>
            </a:pPr>
            <a:endParaRPr lang="en-US" sz="2200" dirty="0">
              <a:solidFill>
                <a:schemeClr val="tx1">
                  <a:lumMod val="75000"/>
                  <a:lumOff val="25000"/>
                </a:schemeClr>
              </a:solidFill>
              <a:latin typeface="Century Gothic"/>
            </a:endParaRPr>
          </a:p>
          <a:p>
            <a:pPr marL="114300">
              <a:lnSpc>
                <a:spcPct val="100000"/>
              </a:lnSpc>
              <a:spcBef>
                <a:spcPts val="0"/>
              </a:spcBef>
              <a:spcAft>
                <a:spcPts val="600"/>
              </a:spcAft>
              <a:defRPr/>
            </a:pPr>
            <a:r>
              <a:rPr lang="en-US" sz="2200" b="1" dirty="0">
                <a:solidFill>
                  <a:schemeClr val="tx1">
                    <a:lumMod val="75000"/>
                    <a:lumOff val="25000"/>
                  </a:schemeClr>
                </a:solidFill>
                <a:latin typeface="Century Gothic"/>
              </a:rPr>
              <a:t>If you used Esri Software, include the following at the bottom</a:t>
            </a:r>
            <a:r>
              <a:rPr lang="en-US" sz="2200" dirty="0">
                <a:solidFill>
                  <a:schemeClr val="tx1">
                    <a:lumMod val="75000"/>
                    <a:lumOff val="25000"/>
                  </a:schemeClr>
                </a:solidFill>
                <a:latin typeface="Century Gothic"/>
              </a:rPr>
              <a:t> (10 pt. font):</a:t>
            </a:r>
            <a:endParaRPr lang="en-US" sz="2200">
              <a:solidFill>
                <a:schemeClr val="tx1">
                  <a:lumMod val="75000"/>
                  <a:lumOff val="25000"/>
                </a:schemeClr>
              </a:solidFill>
              <a:cs typeface="Calibri"/>
            </a:endParaRPr>
          </a:p>
          <a:p>
            <a:pPr marL="114300" algn="ctr">
              <a:lnSpc>
                <a:spcPct val="100000"/>
              </a:lnSpc>
              <a:spcBef>
                <a:spcPts val="0"/>
              </a:spcBef>
              <a:spcAft>
                <a:spcPts val="600"/>
              </a:spcAft>
              <a:defRPr/>
            </a:pPr>
            <a:r>
              <a:rPr lang="en-US" sz="1000" dirty="0">
                <a:solidFill>
                  <a:schemeClr val="tx1">
                    <a:lumMod val="75000"/>
                    <a:lumOff val="25000"/>
                  </a:schemeClr>
                </a:solidFill>
                <a:latin typeface="Century Gothic"/>
              </a:rPr>
              <a:t>Maps throughout this work were created using ArcGIS® software by Esri. ArcGIS® and ArcMap™ are the intellectual property of Esri and are used herein under license. All rights reserved. </a:t>
            </a:r>
            <a:endParaRPr lang="en-US" dirty="0">
              <a:solidFill>
                <a:schemeClr val="tx1">
                  <a:lumMod val="75000"/>
                  <a:lumOff val="25000"/>
                </a:schemeClr>
              </a:solidFill>
            </a:endParaRPr>
          </a:p>
          <a:p>
            <a:pPr marL="114300">
              <a:lnSpc>
                <a:spcPct val="100000"/>
              </a:lnSpc>
              <a:spcBef>
                <a:spcPts val="0"/>
              </a:spcBef>
              <a:spcAft>
                <a:spcPts val="600"/>
              </a:spcAft>
              <a:defRPr/>
            </a:pPr>
            <a:endParaRPr lang="en-US" sz="1000"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1C4517D-498E-0BF8-F64F-4E17157DC052}"/>
              </a:ext>
            </a:extLst>
          </p:cNvPr>
          <p:cNvSpPr txBox="1"/>
          <p:nvPr/>
        </p:nvSpPr>
        <p:spPr>
          <a:xfrm>
            <a:off x="4048737" y="5239352"/>
            <a:ext cx="3399416" cy="830997"/>
          </a:xfrm>
          <a:prstGeom prst="rect">
            <a:avLst/>
          </a:prstGeom>
          <a:noFill/>
          <a:ln w="1905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FF0000"/>
                </a:solidFill>
                <a:latin typeface="Century Gothic" panose="020F0302020204030204"/>
              </a:rPr>
              <a:t>You </a:t>
            </a:r>
            <a:r>
              <a:rPr lang="en-US" sz="1600" b="1">
                <a:solidFill>
                  <a:srgbClr val="FF0000"/>
                </a:solidFill>
                <a:latin typeface="Century Gothic" panose="020F0302020204030204"/>
              </a:rPr>
              <a:t>must</a:t>
            </a:r>
            <a:r>
              <a:rPr lang="en-US" sz="160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CA47A"/>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69A478"/>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69A478"/>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69A478"/>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69A478"/>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69A478"/>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69A478"/>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69A478"/>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69A478"/>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69A478"/>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69A478"/>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69A478"/>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69A478"/>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69A478"/>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69A478"/>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69A478"/>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69A478"/>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69A478"/>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69A478"/>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69A478"/>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2" ma:contentTypeDescription="Create a new document." ma:contentTypeScope="" ma:versionID="5e7b20921abae08b3fd7932cda7a1f89">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b867505f7651fa3182d86d8975d876a8"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58702D-E9F3-400F-9250-46A9AD5E85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DF8007-888D-4657-A6F3-ED85339D23F0}">
  <ds:schemaRefs>
    <ds:schemaRef ds:uri="21e6a8e8-1dff-48a6-ab9b-8d556c6946c0"/>
    <ds:schemaRef ds:uri="7df78d0b-135a-4de7-9166-7c181cd87fb4"/>
    <ds:schemaRef ds:uri="http://purl.org/dc/terms/"/>
    <ds:schemaRef ds:uri="http://schemas.openxmlformats.org/package/2006/metadata/core-properties"/>
    <ds:schemaRef ds:uri="http://schemas.microsoft.com/office/2006/documentManagement/types"/>
    <ds:schemaRef ds:uri="http://www.w3.org/XML/1998/namespace"/>
    <ds:schemaRef ds:uri="http://purl.org/dc/elements/1.1/"/>
    <ds:schemaRef ds:uri="http://purl.org/dc/dcmityp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AE187326-4003-4981-9057-9BA805FAC3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4220</TotalTime>
  <Words>1684</Words>
  <Application>Microsoft Macintosh PowerPoint</Application>
  <PresentationFormat>Widescreen</PresentationFormat>
  <Paragraphs>181</Paragraphs>
  <Slides>12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TAMARA.BARBAKOVA@baruchmail.cuny.edu</cp:lastModifiedBy>
  <cp:revision>214</cp:revision>
  <dcterms:created xsi:type="dcterms:W3CDTF">2019-11-12T17:46:59Z</dcterms:created>
  <dcterms:modified xsi:type="dcterms:W3CDTF">2022-06-02T21:59:20Z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197700.000000000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ies>
</file>