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99" r:id="rId2"/>
    <p:sldId id="317" r:id="rId3"/>
    <p:sldId id="340" r:id="rId4"/>
    <p:sldId id="319" r:id="rId5"/>
    <p:sldId id="333" r:id="rId6"/>
    <p:sldId id="320" r:id="rId7"/>
    <p:sldId id="312" r:id="rId8"/>
    <p:sldId id="313" r:id="rId9"/>
    <p:sldId id="337" r:id="rId10"/>
    <p:sldId id="316" r:id="rId11"/>
    <p:sldId id="326" r:id="rId12"/>
    <p:sldId id="336" r:id="rId13"/>
    <p:sldId id="334" r:id="rId14"/>
    <p:sldId id="330" r:id="rId15"/>
    <p:sldId id="331" r:id="rId16"/>
    <p:sldId id="327" r:id="rId17"/>
    <p:sldId id="310" r:id="rId18"/>
    <p:sldId id="332" r:id="rId19"/>
    <p:sldId id="315" r:id="rId20"/>
    <p:sldId id="339" r:id="rId2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080" userDrawn="1">
          <p15:clr>
            <a:srgbClr val="A4A3A4"/>
          </p15:clr>
        </p15:guide>
        <p15:guide id="4" pos="73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cedes Bartkovich" initials="MB" lastIdx="5" clrIdx="0">
    <p:extLst/>
  </p:cmAuthor>
  <p:cmAuthor id="2" name="Helen Baldwin" initials="HB"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9B4"/>
    <a:srgbClr val="48A5C9"/>
    <a:srgbClr val="FE40FE"/>
    <a:srgbClr val="FFC000"/>
    <a:srgbClr val="4E4E4E"/>
    <a:srgbClr val="75AADB"/>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20" autoAdjust="0"/>
    <p:restoredTop sz="80108" autoAdjust="0"/>
  </p:normalViewPr>
  <p:slideViewPr>
    <p:cSldViewPr snapToGrid="0">
      <p:cViewPr>
        <p:scale>
          <a:sx n="90" d="100"/>
          <a:sy n="90" d="100"/>
        </p:scale>
        <p:origin x="1422" y="72"/>
      </p:cViewPr>
      <p:guideLst>
        <p:guide orient="horz" pos="2160"/>
        <p:guide pos="3840"/>
        <p:guide orient="horz" pos="4080"/>
        <p:guide pos="7344"/>
      </p:guideLst>
    </p:cSldViewPr>
  </p:slideViewPr>
  <p:notesTextViewPr>
    <p:cViewPr>
      <p:scale>
        <a:sx n="3" d="2"/>
        <a:sy n="3" d="2"/>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D:\Week_6\2011_2017_yearly_averag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Week_6\2011_2017_yearly_averag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Week_7\Daily%20Sediment%20Out%20Modeled%20vs%20Observed%20subbasin%2035%20and%204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Week_7\Daily%20Sediment%20Out%20Modeled%20vs%20Observed%20subbasin%2035%20and%204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Week%205\SWAT_Out_03_06.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ChaoPhrayaWaterResource\Seasonal%20Graph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t>Sub-Basin</a:t>
            </a:r>
            <a:r>
              <a:rPr lang="en-US" sz="1600" dirty="0">
                <a:solidFill>
                  <a:schemeClr val="tx1">
                    <a:lumMod val="75000"/>
                    <a:lumOff val="25000"/>
                  </a:schemeClr>
                </a:solidFill>
              </a:rPr>
              <a:t> </a:t>
            </a:r>
            <a:r>
              <a:rPr lang="en-US" sz="1600" b="1" dirty="0">
                <a:solidFill>
                  <a:schemeClr val="tx1">
                    <a:lumMod val="75000"/>
                    <a:lumOff val="25000"/>
                  </a:schemeClr>
                </a:solidFill>
              </a:rPr>
              <a:t>35</a:t>
            </a:r>
            <a:r>
              <a:rPr lang="en-US" sz="1600" dirty="0">
                <a:solidFill>
                  <a:schemeClr val="tx1">
                    <a:lumMod val="75000"/>
                    <a:lumOff val="25000"/>
                  </a:schemeClr>
                </a:solidFill>
              </a:rPr>
              <a:t> </a:t>
            </a:r>
            <a:r>
              <a:rPr lang="en-US" sz="1600" b="1" dirty="0"/>
              <a:t>Streamflow</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SWAT</c:v>
          </c:tx>
          <c:spPr>
            <a:ln w="19050" cap="rnd">
              <a:noFill/>
              <a:round/>
            </a:ln>
            <a:effectLst/>
          </c:spPr>
          <c:marker>
            <c:symbol val="circle"/>
            <c:size val="5"/>
            <c:spPr>
              <a:solidFill>
                <a:schemeClr val="accent6"/>
              </a:solidFill>
              <a:ln w="9525">
                <a:solidFill>
                  <a:schemeClr val="accent6"/>
                </a:solidFill>
              </a:ln>
              <a:effectLst/>
            </c:spPr>
          </c:marker>
          <c:yVal>
            <c:numRef>
              <c:f>'[2011_2017_yearly_averages.xlsx]Flow Sub 35'!$F$2:$F$1309</c:f>
              <c:numCache>
                <c:formatCode>General</c:formatCode>
                <c:ptCount val="1308"/>
                <c:pt idx="0">
                  <c:v>259.7</c:v>
                </c:pt>
                <c:pt idx="1">
                  <c:v>242.7</c:v>
                </c:pt>
                <c:pt idx="2">
                  <c:v>217.6</c:v>
                </c:pt>
                <c:pt idx="3">
                  <c:v>197.1</c:v>
                </c:pt>
                <c:pt idx="4">
                  <c:v>183.5</c:v>
                </c:pt>
                <c:pt idx="5">
                  <c:v>170.8</c:v>
                </c:pt>
                <c:pt idx="6">
                  <c:v>160.30000000000001</c:v>
                </c:pt>
                <c:pt idx="7">
                  <c:v>145.9</c:v>
                </c:pt>
                <c:pt idx="8">
                  <c:v>130.6</c:v>
                </c:pt>
                <c:pt idx="9">
                  <c:v>118.3</c:v>
                </c:pt>
                <c:pt idx="10">
                  <c:v>107.8</c:v>
                </c:pt>
                <c:pt idx="11">
                  <c:v>94.06</c:v>
                </c:pt>
                <c:pt idx="12">
                  <c:v>79.69</c:v>
                </c:pt>
                <c:pt idx="13">
                  <c:v>67</c:v>
                </c:pt>
                <c:pt idx="14">
                  <c:v>63.92</c:v>
                </c:pt>
                <c:pt idx="15">
                  <c:v>64.53</c:v>
                </c:pt>
                <c:pt idx="16">
                  <c:v>61.57</c:v>
                </c:pt>
                <c:pt idx="17">
                  <c:v>55.47</c:v>
                </c:pt>
                <c:pt idx="18">
                  <c:v>42.23</c:v>
                </c:pt>
                <c:pt idx="19">
                  <c:v>34.79</c:v>
                </c:pt>
                <c:pt idx="20">
                  <c:v>34.75</c:v>
                </c:pt>
                <c:pt idx="21">
                  <c:v>29.08</c:v>
                </c:pt>
                <c:pt idx="22">
                  <c:v>25.35</c:v>
                </c:pt>
                <c:pt idx="23">
                  <c:v>20.67</c:v>
                </c:pt>
                <c:pt idx="24">
                  <c:v>18.670000000000009</c:v>
                </c:pt>
                <c:pt idx="25">
                  <c:v>18.11</c:v>
                </c:pt>
                <c:pt idx="26">
                  <c:v>16.3</c:v>
                </c:pt>
                <c:pt idx="27">
                  <c:v>14.73</c:v>
                </c:pt>
                <c:pt idx="28">
                  <c:v>18.899999999999999</c:v>
                </c:pt>
                <c:pt idx="29">
                  <c:v>25.55</c:v>
                </c:pt>
                <c:pt idx="30">
                  <c:v>25.1</c:v>
                </c:pt>
                <c:pt idx="31">
                  <c:v>21.12</c:v>
                </c:pt>
                <c:pt idx="32">
                  <c:v>14.91</c:v>
                </c:pt>
                <c:pt idx="33">
                  <c:v>6.5739999999999998</c:v>
                </c:pt>
                <c:pt idx="34">
                  <c:v>3.7210000000000001</c:v>
                </c:pt>
                <c:pt idx="35">
                  <c:v>2.403</c:v>
                </c:pt>
                <c:pt idx="36">
                  <c:v>2.0209999999999999</c:v>
                </c:pt>
                <c:pt idx="37">
                  <c:v>2.3809999999999998</c:v>
                </c:pt>
                <c:pt idx="38">
                  <c:v>0.69579999999999997</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381.4</c:v>
                </c:pt>
                <c:pt idx="60">
                  <c:v>70.650000000000006</c:v>
                </c:pt>
                <c:pt idx="61">
                  <c:v>97.71</c:v>
                </c:pt>
                <c:pt idx="62">
                  <c:v>26.95</c:v>
                </c:pt>
                <c:pt idx="63">
                  <c:v>7.347999999999999</c:v>
                </c:pt>
                <c:pt idx="64">
                  <c:v>2.319999999999999</c:v>
                </c:pt>
                <c:pt idx="65">
                  <c:v>0</c:v>
                </c:pt>
                <c:pt idx="66">
                  <c:v>3.032E-2</c:v>
                </c:pt>
                <c:pt idx="67">
                  <c:v>37.57</c:v>
                </c:pt>
                <c:pt idx="68">
                  <c:v>232.7</c:v>
                </c:pt>
                <c:pt idx="69">
                  <c:v>165.8</c:v>
                </c:pt>
                <c:pt idx="70">
                  <c:v>94.99</c:v>
                </c:pt>
                <c:pt idx="71">
                  <c:v>205.5</c:v>
                </c:pt>
                <c:pt idx="72">
                  <c:v>203.3</c:v>
                </c:pt>
                <c:pt idx="73">
                  <c:v>1204</c:v>
                </c:pt>
                <c:pt idx="74">
                  <c:v>1286</c:v>
                </c:pt>
                <c:pt idx="75">
                  <c:v>1039</c:v>
                </c:pt>
                <c:pt idx="76">
                  <c:v>425.4</c:v>
                </c:pt>
                <c:pt idx="77">
                  <c:v>229.1</c:v>
                </c:pt>
                <c:pt idx="78">
                  <c:v>141.80000000000001</c:v>
                </c:pt>
                <c:pt idx="79">
                  <c:v>96.58</c:v>
                </c:pt>
                <c:pt idx="80">
                  <c:v>68.69</c:v>
                </c:pt>
                <c:pt idx="81">
                  <c:v>54.6</c:v>
                </c:pt>
                <c:pt idx="82">
                  <c:v>138.5</c:v>
                </c:pt>
                <c:pt idx="83">
                  <c:v>85.05</c:v>
                </c:pt>
                <c:pt idx="84">
                  <c:v>70.73</c:v>
                </c:pt>
                <c:pt idx="85">
                  <c:v>58.55</c:v>
                </c:pt>
                <c:pt idx="86">
                  <c:v>54.62</c:v>
                </c:pt>
                <c:pt idx="87">
                  <c:v>51.42</c:v>
                </c:pt>
                <c:pt idx="88">
                  <c:v>42.32</c:v>
                </c:pt>
                <c:pt idx="89">
                  <c:v>34.31</c:v>
                </c:pt>
                <c:pt idx="90">
                  <c:v>29.49</c:v>
                </c:pt>
                <c:pt idx="91">
                  <c:v>27.42</c:v>
                </c:pt>
                <c:pt idx="92">
                  <c:v>26.82</c:v>
                </c:pt>
                <c:pt idx="93">
                  <c:v>25.74</c:v>
                </c:pt>
                <c:pt idx="94">
                  <c:v>29.27</c:v>
                </c:pt>
                <c:pt idx="95">
                  <c:v>32.24</c:v>
                </c:pt>
                <c:pt idx="96">
                  <c:v>29.68</c:v>
                </c:pt>
                <c:pt idx="97">
                  <c:v>111</c:v>
                </c:pt>
                <c:pt idx="98">
                  <c:v>426.7</c:v>
                </c:pt>
                <c:pt idx="99">
                  <c:v>158.30000000000001</c:v>
                </c:pt>
                <c:pt idx="100">
                  <c:v>209</c:v>
                </c:pt>
                <c:pt idx="101">
                  <c:v>165.5</c:v>
                </c:pt>
                <c:pt idx="102">
                  <c:v>257.89999999999992</c:v>
                </c:pt>
                <c:pt idx="103">
                  <c:v>112.4</c:v>
                </c:pt>
                <c:pt idx="104">
                  <c:v>67.400000000000006</c:v>
                </c:pt>
                <c:pt idx="105">
                  <c:v>50.86</c:v>
                </c:pt>
                <c:pt idx="106">
                  <c:v>567.20000000000005</c:v>
                </c:pt>
                <c:pt idx="107">
                  <c:v>157.6</c:v>
                </c:pt>
                <c:pt idx="108">
                  <c:v>430.3</c:v>
                </c:pt>
                <c:pt idx="109">
                  <c:v>139.6</c:v>
                </c:pt>
                <c:pt idx="110">
                  <c:v>72.89</c:v>
                </c:pt>
                <c:pt idx="111">
                  <c:v>331.1</c:v>
                </c:pt>
                <c:pt idx="112">
                  <c:v>971.4</c:v>
                </c:pt>
                <c:pt idx="113">
                  <c:v>429.1</c:v>
                </c:pt>
                <c:pt idx="114">
                  <c:v>220</c:v>
                </c:pt>
                <c:pt idx="115">
                  <c:v>154.80000000000001</c:v>
                </c:pt>
                <c:pt idx="116">
                  <c:v>104.9</c:v>
                </c:pt>
                <c:pt idx="117">
                  <c:v>206.2</c:v>
                </c:pt>
                <c:pt idx="118">
                  <c:v>97</c:v>
                </c:pt>
                <c:pt idx="119">
                  <c:v>243</c:v>
                </c:pt>
                <c:pt idx="120">
                  <c:v>267.39999999999992</c:v>
                </c:pt>
                <c:pt idx="121">
                  <c:v>3045</c:v>
                </c:pt>
                <c:pt idx="122">
                  <c:v>1780</c:v>
                </c:pt>
                <c:pt idx="123">
                  <c:v>1007</c:v>
                </c:pt>
                <c:pt idx="124">
                  <c:v>706.4</c:v>
                </c:pt>
                <c:pt idx="125">
                  <c:v>926.7</c:v>
                </c:pt>
                <c:pt idx="126">
                  <c:v>484.1</c:v>
                </c:pt>
                <c:pt idx="127">
                  <c:v>357.9</c:v>
                </c:pt>
                <c:pt idx="128">
                  <c:v>5227</c:v>
                </c:pt>
                <c:pt idx="129">
                  <c:v>2308</c:v>
                </c:pt>
                <c:pt idx="130">
                  <c:v>940.8</c:v>
                </c:pt>
                <c:pt idx="131">
                  <c:v>498</c:v>
                </c:pt>
                <c:pt idx="132">
                  <c:v>760.2</c:v>
                </c:pt>
                <c:pt idx="133">
                  <c:v>1121</c:v>
                </c:pt>
                <c:pt idx="134">
                  <c:v>986.1</c:v>
                </c:pt>
                <c:pt idx="135">
                  <c:v>1026</c:v>
                </c:pt>
                <c:pt idx="136">
                  <c:v>3471</c:v>
                </c:pt>
                <c:pt idx="137">
                  <c:v>2258</c:v>
                </c:pt>
                <c:pt idx="138">
                  <c:v>1346</c:v>
                </c:pt>
                <c:pt idx="139">
                  <c:v>740.4</c:v>
                </c:pt>
                <c:pt idx="140">
                  <c:v>633.6</c:v>
                </c:pt>
                <c:pt idx="141">
                  <c:v>411.2</c:v>
                </c:pt>
                <c:pt idx="142">
                  <c:v>334.6</c:v>
                </c:pt>
                <c:pt idx="143">
                  <c:v>315.89999999999992</c:v>
                </c:pt>
                <c:pt idx="144">
                  <c:v>1318</c:v>
                </c:pt>
                <c:pt idx="145">
                  <c:v>739.1</c:v>
                </c:pt>
                <c:pt idx="146">
                  <c:v>500.4</c:v>
                </c:pt>
                <c:pt idx="147">
                  <c:v>657.9</c:v>
                </c:pt>
                <c:pt idx="148">
                  <c:v>1266</c:v>
                </c:pt>
                <c:pt idx="149">
                  <c:v>587.20000000000005</c:v>
                </c:pt>
                <c:pt idx="150">
                  <c:v>428.4</c:v>
                </c:pt>
                <c:pt idx="151">
                  <c:v>726.4</c:v>
                </c:pt>
                <c:pt idx="152">
                  <c:v>1463</c:v>
                </c:pt>
                <c:pt idx="153">
                  <c:v>2104</c:v>
                </c:pt>
                <c:pt idx="154">
                  <c:v>7064</c:v>
                </c:pt>
                <c:pt idx="155">
                  <c:v>6111</c:v>
                </c:pt>
                <c:pt idx="156">
                  <c:v>2468</c:v>
                </c:pt>
                <c:pt idx="157">
                  <c:v>1389</c:v>
                </c:pt>
                <c:pt idx="158">
                  <c:v>945.4</c:v>
                </c:pt>
                <c:pt idx="159">
                  <c:v>735.9</c:v>
                </c:pt>
                <c:pt idx="160">
                  <c:v>620</c:v>
                </c:pt>
                <c:pt idx="161">
                  <c:v>574.1</c:v>
                </c:pt>
                <c:pt idx="162">
                  <c:v>526.6</c:v>
                </c:pt>
                <c:pt idx="163">
                  <c:v>504.2</c:v>
                </c:pt>
                <c:pt idx="164">
                  <c:v>486.3</c:v>
                </c:pt>
                <c:pt idx="165">
                  <c:v>475.9</c:v>
                </c:pt>
                <c:pt idx="166">
                  <c:v>467.7</c:v>
                </c:pt>
                <c:pt idx="167">
                  <c:v>687.7</c:v>
                </c:pt>
                <c:pt idx="168">
                  <c:v>511.3</c:v>
                </c:pt>
                <c:pt idx="169">
                  <c:v>495.1</c:v>
                </c:pt>
                <c:pt idx="170">
                  <c:v>477.6</c:v>
                </c:pt>
                <c:pt idx="171">
                  <c:v>459</c:v>
                </c:pt>
                <c:pt idx="172">
                  <c:v>450.3</c:v>
                </c:pt>
                <c:pt idx="173">
                  <c:v>525.4</c:v>
                </c:pt>
                <c:pt idx="174">
                  <c:v>727.5</c:v>
                </c:pt>
                <c:pt idx="175">
                  <c:v>8475</c:v>
                </c:pt>
                <c:pt idx="176">
                  <c:v>5809</c:v>
                </c:pt>
                <c:pt idx="177">
                  <c:v>2673</c:v>
                </c:pt>
                <c:pt idx="178">
                  <c:v>1402</c:v>
                </c:pt>
                <c:pt idx="179">
                  <c:v>951.7</c:v>
                </c:pt>
                <c:pt idx="180">
                  <c:v>756.9</c:v>
                </c:pt>
                <c:pt idx="181">
                  <c:v>909.1</c:v>
                </c:pt>
                <c:pt idx="182">
                  <c:v>908.1</c:v>
                </c:pt>
                <c:pt idx="183">
                  <c:v>1643</c:v>
                </c:pt>
                <c:pt idx="184">
                  <c:v>821.7</c:v>
                </c:pt>
                <c:pt idx="185">
                  <c:v>614.1</c:v>
                </c:pt>
                <c:pt idx="186">
                  <c:v>547.4</c:v>
                </c:pt>
                <c:pt idx="187">
                  <c:v>522.20000000000005</c:v>
                </c:pt>
                <c:pt idx="188">
                  <c:v>3492</c:v>
                </c:pt>
                <c:pt idx="189">
                  <c:v>3141</c:v>
                </c:pt>
                <c:pt idx="190">
                  <c:v>2488</c:v>
                </c:pt>
                <c:pt idx="191">
                  <c:v>1263</c:v>
                </c:pt>
                <c:pt idx="192">
                  <c:v>915.8</c:v>
                </c:pt>
                <c:pt idx="193">
                  <c:v>1205</c:v>
                </c:pt>
                <c:pt idx="194">
                  <c:v>2462</c:v>
                </c:pt>
                <c:pt idx="195">
                  <c:v>1778</c:v>
                </c:pt>
                <c:pt idx="196">
                  <c:v>1638</c:v>
                </c:pt>
                <c:pt idx="197">
                  <c:v>1005</c:v>
                </c:pt>
                <c:pt idx="198">
                  <c:v>830.6</c:v>
                </c:pt>
                <c:pt idx="199">
                  <c:v>889.8</c:v>
                </c:pt>
                <c:pt idx="200">
                  <c:v>1504</c:v>
                </c:pt>
                <c:pt idx="201">
                  <c:v>886.4</c:v>
                </c:pt>
                <c:pt idx="202">
                  <c:v>727.7</c:v>
                </c:pt>
                <c:pt idx="203">
                  <c:v>861.6</c:v>
                </c:pt>
                <c:pt idx="204">
                  <c:v>1457</c:v>
                </c:pt>
                <c:pt idx="205">
                  <c:v>1067</c:v>
                </c:pt>
                <c:pt idx="206">
                  <c:v>860.6</c:v>
                </c:pt>
                <c:pt idx="207">
                  <c:v>773.9</c:v>
                </c:pt>
                <c:pt idx="208">
                  <c:v>688</c:v>
                </c:pt>
                <c:pt idx="209">
                  <c:v>630</c:v>
                </c:pt>
                <c:pt idx="210">
                  <c:v>2142</c:v>
                </c:pt>
                <c:pt idx="211">
                  <c:v>4993</c:v>
                </c:pt>
                <c:pt idx="212">
                  <c:v>2404</c:v>
                </c:pt>
                <c:pt idx="213">
                  <c:v>3651</c:v>
                </c:pt>
                <c:pt idx="214">
                  <c:v>4672</c:v>
                </c:pt>
                <c:pt idx="215">
                  <c:v>2102</c:v>
                </c:pt>
                <c:pt idx="216">
                  <c:v>1401</c:v>
                </c:pt>
                <c:pt idx="217">
                  <c:v>2410</c:v>
                </c:pt>
                <c:pt idx="218">
                  <c:v>1392</c:v>
                </c:pt>
                <c:pt idx="219">
                  <c:v>1175</c:v>
                </c:pt>
                <c:pt idx="220">
                  <c:v>1258</c:v>
                </c:pt>
                <c:pt idx="221">
                  <c:v>3297</c:v>
                </c:pt>
                <c:pt idx="222">
                  <c:v>2662</c:v>
                </c:pt>
                <c:pt idx="223">
                  <c:v>1700</c:v>
                </c:pt>
                <c:pt idx="224">
                  <c:v>1106</c:v>
                </c:pt>
                <c:pt idx="225">
                  <c:v>953.8</c:v>
                </c:pt>
                <c:pt idx="226">
                  <c:v>1199</c:v>
                </c:pt>
                <c:pt idx="227">
                  <c:v>1034</c:v>
                </c:pt>
                <c:pt idx="228">
                  <c:v>2165</c:v>
                </c:pt>
                <c:pt idx="229">
                  <c:v>2612</c:v>
                </c:pt>
                <c:pt idx="230">
                  <c:v>3107</c:v>
                </c:pt>
                <c:pt idx="231">
                  <c:v>2171</c:v>
                </c:pt>
                <c:pt idx="232">
                  <c:v>1384</c:v>
                </c:pt>
                <c:pt idx="233">
                  <c:v>1075</c:v>
                </c:pt>
                <c:pt idx="234">
                  <c:v>983</c:v>
                </c:pt>
                <c:pt idx="235">
                  <c:v>1138</c:v>
                </c:pt>
                <c:pt idx="236">
                  <c:v>5326</c:v>
                </c:pt>
                <c:pt idx="237">
                  <c:v>3369</c:v>
                </c:pt>
                <c:pt idx="238">
                  <c:v>2016</c:v>
                </c:pt>
                <c:pt idx="239">
                  <c:v>1436</c:v>
                </c:pt>
                <c:pt idx="240">
                  <c:v>2534</c:v>
                </c:pt>
                <c:pt idx="241">
                  <c:v>1613</c:v>
                </c:pt>
                <c:pt idx="242">
                  <c:v>1882</c:v>
                </c:pt>
                <c:pt idx="243">
                  <c:v>1688</c:v>
                </c:pt>
                <c:pt idx="244">
                  <c:v>1434</c:v>
                </c:pt>
                <c:pt idx="245">
                  <c:v>1152</c:v>
                </c:pt>
                <c:pt idx="246">
                  <c:v>1853</c:v>
                </c:pt>
                <c:pt idx="247">
                  <c:v>2941</c:v>
                </c:pt>
                <c:pt idx="248">
                  <c:v>4231</c:v>
                </c:pt>
                <c:pt idx="249">
                  <c:v>1872</c:v>
                </c:pt>
                <c:pt idx="250">
                  <c:v>1795</c:v>
                </c:pt>
                <c:pt idx="251">
                  <c:v>2161</c:v>
                </c:pt>
                <c:pt idx="252">
                  <c:v>2864</c:v>
                </c:pt>
                <c:pt idx="253">
                  <c:v>3664</c:v>
                </c:pt>
                <c:pt idx="254">
                  <c:v>6862</c:v>
                </c:pt>
                <c:pt idx="255">
                  <c:v>5440</c:v>
                </c:pt>
                <c:pt idx="256">
                  <c:v>4274</c:v>
                </c:pt>
                <c:pt idx="257">
                  <c:v>2360</c:v>
                </c:pt>
                <c:pt idx="258">
                  <c:v>1688</c:v>
                </c:pt>
                <c:pt idx="259">
                  <c:v>1491</c:v>
                </c:pt>
                <c:pt idx="260">
                  <c:v>1857</c:v>
                </c:pt>
                <c:pt idx="261">
                  <c:v>3434</c:v>
                </c:pt>
                <c:pt idx="262">
                  <c:v>2210</c:v>
                </c:pt>
                <c:pt idx="263">
                  <c:v>2026</c:v>
                </c:pt>
                <c:pt idx="264">
                  <c:v>1517</c:v>
                </c:pt>
                <c:pt idx="265">
                  <c:v>1588</c:v>
                </c:pt>
                <c:pt idx="266">
                  <c:v>1310</c:v>
                </c:pt>
                <c:pt idx="267">
                  <c:v>1246</c:v>
                </c:pt>
                <c:pt idx="268">
                  <c:v>3118</c:v>
                </c:pt>
                <c:pt idx="269">
                  <c:v>4647</c:v>
                </c:pt>
                <c:pt idx="270">
                  <c:v>2282</c:v>
                </c:pt>
                <c:pt idx="271">
                  <c:v>1623</c:v>
                </c:pt>
                <c:pt idx="272">
                  <c:v>1407</c:v>
                </c:pt>
                <c:pt idx="273">
                  <c:v>6693</c:v>
                </c:pt>
                <c:pt idx="274">
                  <c:v>7742</c:v>
                </c:pt>
                <c:pt idx="275">
                  <c:v>4872</c:v>
                </c:pt>
                <c:pt idx="276">
                  <c:v>2646</c:v>
                </c:pt>
                <c:pt idx="277">
                  <c:v>1991</c:v>
                </c:pt>
                <c:pt idx="278">
                  <c:v>1903</c:v>
                </c:pt>
                <c:pt idx="279">
                  <c:v>1512</c:v>
                </c:pt>
                <c:pt idx="280">
                  <c:v>1689</c:v>
                </c:pt>
                <c:pt idx="281">
                  <c:v>1742</c:v>
                </c:pt>
                <c:pt idx="282">
                  <c:v>1388</c:v>
                </c:pt>
                <c:pt idx="283">
                  <c:v>1307</c:v>
                </c:pt>
                <c:pt idx="284">
                  <c:v>1289</c:v>
                </c:pt>
                <c:pt idx="285">
                  <c:v>1480</c:v>
                </c:pt>
                <c:pt idx="286">
                  <c:v>1362</c:v>
                </c:pt>
                <c:pt idx="287">
                  <c:v>2296</c:v>
                </c:pt>
                <c:pt idx="288">
                  <c:v>1895</c:v>
                </c:pt>
                <c:pt idx="289">
                  <c:v>1482</c:v>
                </c:pt>
                <c:pt idx="290">
                  <c:v>1302</c:v>
                </c:pt>
                <c:pt idx="291">
                  <c:v>1226</c:v>
                </c:pt>
                <c:pt idx="292">
                  <c:v>1184</c:v>
                </c:pt>
                <c:pt idx="293">
                  <c:v>1174</c:v>
                </c:pt>
                <c:pt idx="294">
                  <c:v>1129</c:v>
                </c:pt>
                <c:pt idx="295">
                  <c:v>1106</c:v>
                </c:pt>
                <c:pt idx="296">
                  <c:v>1086</c:v>
                </c:pt>
                <c:pt idx="297">
                  <c:v>1068</c:v>
                </c:pt>
                <c:pt idx="298">
                  <c:v>1051</c:v>
                </c:pt>
                <c:pt idx="299">
                  <c:v>1033</c:v>
                </c:pt>
                <c:pt idx="300">
                  <c:v>1021</c:v>
                </c:pt>
                <c:pt idx="301">
                  <c:v>1157</c:v>
                </c:pt>
                <c:pt idx="302">
                  <c:v>1039</c:v>
                </c:pt>
                <c:pt idx="303">
                  <c:v>978.4</c:v>
                </c:pt>
                <c:pt idx="304">
                  <c:v>952.3</c:v>
                </c:pt>
                <c:pt idx="305">
                  <c:v>930.5</c:v>
                </c:pt>
                <c:pt idx="306">
                  <c:v>918.3</c:v>
                </c:pt>
                <c:pt idx="307">
                  <c:v>894.8</c:v>
                </c:pt>
                <c:pt idx="308">
                  <c:v>876.3</c:v>
                </c:pt>
                <c:pt idx="309">
                  <c:v>859.1</c:v>
                </c:pt>
                <c:pt idx="310">
                  <c:v>840.4</c:v>
                </c:pt>
                <c:pt idx="311">
                  <c:v>824.1</c:v>
                </c:pt>
                <c:pt idx="312">
                  <c:v>858.8</c:v>
                </c:pt>
                <c:pt idx="313">
                  <c:v>799.2</c:v>
                </c:pt>
                <c:pt idx="314">
                  <c:v>774.2</c:v>
                </c:pt>
                <c:pt idx="315">
                  <c:v>756</c:v>
                </c:pt>
                <c:pt idx="316">
                  <c:v>738.9</c:v>
                </c:pt>
                <c:pt idx="317">
                  <c:v>722.3</c:v>
                </c:pt>
                <c:pt idx="318">
                  <c:v>706.7</c:v>
                </c:pt>
                <c:pt idx="319">
                  <c:v>689.9</c:v>
                </c:pt>
                <c:pt idx="320">
                  <c:v>672.7</c:v>
                </c:pt>
                <c:pt idx="321">
                  <c:v>656.1</c:v>
                </c:pt>
                <c:pt idx="322">
                  <c:v>639.79999999999995</c:v>
                </c:pt>
                <c:pt idx="323">
                  <c:v>622.29999999999995</c:v>
                </c:pt>
                <c:pt idx="324">
                  <c:v>604.29999999999995</c:v>
                </c:pt>
                <c:pt idx="325">
                  <c:v>589.70000000000005</c:v>
                </c:pt>
                <c:pt idx="326">
                  <c:v>582.4</c:v>
                </c:pt>
                <c:pt idx="327">
                  <c:v>561.9</c:v>
                </c:pt>
                <c:pt idx="328">
                  <c:v>545.29999999999995</c:v>
                </c:pt>
                <c:pt idx="329">
                  <c:v>529.4</c:v>
                </c:pt>
                <c:pt idx="330">
                  <c:v>513.6</c:v>
                </c:pt>
                <c:pt idx="331">
                  <c:v>495.3</c:v>
                </c:pt>
                <c:pt idx="332">
                  <c:v>483.5</c:v>
                </c:pt>
                <c:pt idx="333">
                  <c:v>469.4</c:v>
                </c:pt>
                <c:pt idx="334">
                  <c:v>448.9</c:v>
                </c:pt>
                <c:pt idx="335">
                  <c:v>433.6</c:v>
                </c:pt>
                <c:pt idx="336">
                  <c:v>419</c:v>
                </c:pt>
                <c:pt idx="337">
                  <c:v>397</c:v>
                </c:pt>
                <c:pt idx="338">
                  <c:v>377.7</c:v>
                </c:pt>
                <c:pt idx="339">
                  <c:v>358.6</c:v>
                </c:pt>
                <c:pt idx="340">
                  <c:v>336.9</c:v>
                </c:pt>
                <c:pt idx="341">
                  <c:v>317.39999999999992</c:v>
                </c:pt>
                <c:pt idx="342">
                  <c:v>304.7</c:v>
                </c:pt>
                <c:pt idx="343">
                  <c:v>297.2</c:v>
                </c:pt>
                <c:pt idx="344">
                  <c:v>284.7</c:v>
                </c:pt>
                <c:pt idx="345">
                  <c:v>266.39999999999992</c:v>
                </c:pt>
                <c:pt idx="346">
                  <c:v>238.1</c:v>
                </c:pt>
                <c:pt idx="347">
                  <c:v>219.5</c:v>
                </c:pt>
                <c:pt idx="348">
                  <c:v>203.7</c:v>
                </c:pt>
                <c:pt idx="349">
                  <c:v>184.9</c:v>
                </c:pt>
                <c:pt idx="350">
                  <c:v>178.1</c:v>
                </c:pt>
                <c:pt idx="351">
                  <c:v>163.6</c:v>
                </c:pt>
                <c:pt idx="352">
                  <c:v>148.6</c:v>
                </c:pt>
                <c:pt idx="353">
                  <c:v>136.9</c:v>
                </c:pt>
                <c:pt idx="354">
                  <c:v>123.2</c:v>
                </c:pt>
                <c:pt idx="355">
                  <c:v>111.4</c:v>
                </c:pt>
                <c:pt idx="356">
                  <c:v>101</c:v>
                </c:pt>
                <c:pt idx="357">
                  <c:v>106.5</c:v>
                </c:pt>
                <c:pt idx="358">
                  <c:v>104.8</c:v>
                </c:pt>
                <c:pt idx="359">
                  <c:v>98.84</c:v>
                </c:pt>
                <c:pt idx="360">
                  <c:v>87.23</c:v>
                </c:pt>
                <c:pt idx="361">
                  <c:v>78.989999999999995</c:v>
                </c:pt>
                <c:pt idx="362">
                  <c:v>70.47</c:v>
                </c:pt>
                <c:pt idx="363">
                  <c:v>66.069999999999993</c:v>
                </c:pt>
                <c:pt idx="364">
                  <c:v>64.2</c:v>
                </c:pt>
                <c:pt idx="365">
                  <c:v>62.31</c:v>
                </c:pt>
                <c:pt idx="366">
                  <c:v>57.85</c:v>
                </c:pt>
                <c:pt idx="367">
                  <c:v>53.28</c:v>
                </c:pt>
                <c:pt idx="368">
                  <c:v>57.36</c:v>
                </c:pt>
                <c:pt idx="369">
                  <c:v>47.16</c:v>
                </c:pt>
                <c:pt idx="370">
                  <c:v>41.85</c:v>
                </c:pt>
                <c:pt idx="371">
                  <c:v>37.69</c:v>
                </c:pt>
                <c:pt idx="372">
                  <c:v>37.17</c:v>
                </c:pt>
                <c:pt idx="373">
                  <c:v>38.26</c:v>
                </c:pt>
                <c:pt idx="374">
                  <c:v>36.840000000000003</c:v>
                </c:pt>
                <c:pt idx="375">
                  <c:v>34.72</c:v>
                </c:pt>
                <c:pt idx="376">
                  <c:v>37.86</c:v>
                </c:pt>
                <c:pt idx="377">
                  <c:v>72.83</c:v>
                </c:pt>
                <c:pt idx="378">
                  <c:v>49.94</c:v>
                </c:pt>
                <c:pt idx="379">
                  <c:v>33.92</c:v>
                </c:pt>
                <c:pt idx="380">
                  <c:v>22.82</c:v>
                </c:pt>
                <c:pt idx="381">
                  <c:v>19.559999999999999</c:v>
                </c:pt>
                <c:pt idx="382">
                  <c:v>17.75</c:v>
                </c:pt>
                <c:pt idx="383">
                  <c:v>16.559999999999999</c:v>
                </c:pt>
                <c:pt idx="384">
                  <c:v>18.18</c:v>
                </c:pt>
                <c:pt idx="385">
                  <c:v>15.3</c:v>
                </c:pt>
                <c:pt idx="386">
                  <c:v>10.72</c:v>
                </c:pt>
                <c:pt idx="387">
                  <c:v>9.5830000000000002</c:v>
                </c:pt>
                <c:pt idx="388">
                  <c:v>9.3440000000000012</c:v>
                </c:pt>
                <c:pt idx="389">
                  <c:v>8.3149999999999995</c:v>
                </c:pt>
                <c:pt idx="390">
                  <c:v>6.9160000000000004</c:v>
                </c:pt>
                <c:pt idx="391">
                  <c:v>6.7210000000000001</c:v>
                </c:pt>
                <c:pt idx="392">
                  <c:v>4.4139999999999997</c:v>
                </c:pt>
                <c:pt idx="393">
                  <c:v>5</c:v>
                </c:pt>
                <c:pt idx="394">
                  <c:v>6.101</c:v>
                </c:pt>
                <c:pt idx="395">
                  <c:v>13.22</c:v>
                </c:pt>
                <c:pt idx="396">
                  <c:v>14.79</c:v>
                </c:pt>
                <c:pt idx="397">
                  <c:v>18.47</c:v>
                </c:pt>
                <c:pt idx="398">
                  <c:v>9.7779999999999987</c:v>
                </c:pt>
                <c:pt idx="399">
                  <c:v>7.2590000000000003</c:v>
                </c:pt>
                <c:pt idx="400">
                  <c:v>4.0030000000000001</c:v>
                </c:pt>
                <c:pt idx="401">
                  <c:v>3.012999999999999</c:v>
                </c:pt>
                <c:pt idx="402">
                  <c:v>0</c:v>
                </c:pt>
                <c:pt idx="403">
                  <c:v>0</c:v>
                </c:pt>
                <c:pt idx="404">
                  <c:v>8.4130000000000003E-3</c:v>
                </c:pt>
                <c:pt idx="405">
                  <c:v>0</c:v>
                </c:pt>
                <c:pt idx="406">
                  <c:v>2.5610000000000001E-2</c:v>
                </c:pt>
                <c:pt idx="407">
                  <c:v>0</c:v>
                </c:pt>
                <c:pt idx="408">
                  <c:v>0</c:v>
                </c:pt>
                <c:pt idx="409">
                  <c:v>0</c:v>
                </c:pt>
                <c:pt idx="410">
                  <c:v>0</c:v>
                </c:pt>
                <c:pt idx="411">
                  <c:v>0</c:v>
                </c:pt>
                <c:pt idx="412">
                  <c:v>0</c:v>
                </c:pt>
                <c:pt idx="413">
                  <c:v>0</c:v>
                </c:pt>
                <c:pt idx="414">
                  <c:v>0</c:v>
                </c:pt>
                <c:pt idx="415">
                  <c:v>0.21129999999999999</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28.43</c:v>
                </c:pt>
                <c:pt idx="437">
                  <c:v>24.95</c:v>
                </c:pt>
                <c:pt idx="438">
                  <c:v>34.64</c:v>
                </c:pt>
                <c:pt idx="439">
                  <c:v>3.1840000000000002</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51.31</c:v>
                </c:pt>
                <c:pt idx="456">
                  <c:v>10.210000000000001</c:v>
                </c:pt>
                <c:pt idx="457">
                  <c:v>0</c:v>
                </c:pt>
                <c:pt idx="458">
                  <c:v>0</c:v>
                </c:pt>
                <c:pt idx="459">
                  <c:v>356.1</c:v>
                </c:pt>
                <c:pt idx="460">
                  <c:v>77.12</c:v>
                </c:pt>
                <c:pt idx="461">
                  <c:v>620.79999999999995</c:v>
                </c:pt>
                <c:pt idx="462">
                  <c:v>332.4</c:v>
                </c:pt>
                <c:pt idx="463">
                  <c:v>207</c:v>
                </c:pt>
                <c:pt idx="464">
                  <c:v>66.03</c:v>
                </c:pt>
                <c:pt idx="465">
                  <c:v>31.93</c:v>
                </c:pt>
                <c:pt idx="466">
                  <c:v>13.91</c:v>
                </c:pt>
                <c:pt idx="467">
                  <c:v>5.05</c:v>
                </c:pt>
                <c:pt idx="468">
                  <c:v>2.7450000000000001</c:v>
                </c:pt>
                <c:pt idx="469">
                  <c:v>0.49809999999999999</c:v>
                </c:pt>
                <c:pt idx="470">
                  <c:v>0.83520000000000005</c:v>
                </c:pt>
                <c:pt idx="471">
                  <c:v>0</c:v>
                </c:pt>
                <c:pt idx="472">
                  <c:v>0</c:v>
                </c:pt>
                <c:pt idx="473">
                  <c:v>0</c:v>
                </c:pt>
                <c:pt idx="474">
                  <c:v>0</c:v>
                </c:pt>
                <c:pt idx="475">
                  <c:v>0</c:v>
                </c:pt>
                <c:pt idx="476">
                  <c:v>0</c:v>
                </c:pt>
                <c:pt idx="477">
                  <c:v>0</c:v>
                </c:pt>
                <c:pt idx="478">
                  <c:v>0</c:v>
                </c:pt>
                <c:pt idx="479">
                  <c:v>0</c:v>
                </c:pt>
                <c:pt idx="480">
                  <c:v>0</c:v>
                </c:pt>
                <c:pt idx="481">
                  <c:v>1.93</c:v>
                </c:pt>
                <c:pt idx="482">
                  <c:v>0</c:v>
                </c:pt>
                <c:pt idx="483">
                  <c:v>1.901</c:v>
                </c:pt>
                <c:pt idx="484">
                  <c:v>0.31969999999999998</c:v>
                </c:pt>
                <c:pt idx="485">
                  <c:v>0</c:v>
                </c:pt>
                <c:pt idx="486">
                  <c:v>0</c:v>
                </c:pt>
                <c:pt idx="487">
                  <c:v>0</c:v>
                </c:pt>
                <c:pt idx="488">
                  <c:v>66.13</c:v>
                </c:pt>
                <c:pt idx="489">
                  <c:v>716.6</c:v>
                </c:pt>
                <c:pt idx="490">
                  <c:v>2200</c:v>
                </c:pt>
                <c:pt idx="491">
                  <c:v>4008</c:v>
                </c:pt>
                <c:pt idx="492">
                  <c:v>1565</c:v>
                </c:pt>
                <c:pt idx="493">
                  <c:v>1349</c:v>
                </c:pt>
                <c:pt idx="494">
                  <c:v>1568</c:v>
                </c:pt>
                <c:pt idx="495">
                  <c:v>605.5</c:v>
                </c:pt>
                <c:pt idx="496">
                  <c:v>399.1</c:v>
                </c:pt>
                <c:pt idx="497">
                  <c:v>212.1</c:v>
                </c:pt>
                <c:pt idx="498">
                  <c:v>129.1</c:v>
                </c:pt>
                <c:pt idx="499">
                  <c:v>118.9</c:v>
                </c:pt>
                <c:pt idx="500">
                  <c:v>149.5</c:v>
                </c:pt>
                <c:pt idx="501">
                  <c:v>109.7</c:v>
                </c:pt>
                <c:pt idx="502">
                  <c:v>585.6</c:v>
                </c:pt>
                <c:pt idx="503">
                  <c:v>417.2</c:v>
                </c:pt>
                <c:pt idx="504">
                  <c:v>1052</c:v>
                </c:pt>
                <c:pt idx="505">
                  <c:v>426.6</c:v>
                </c:pt>
                <c:pt idx="506">
                  <c:v>236.1</c:v>
                </c:pt>
                <c:pt idx="507">
                  <c:v>147.19999999999999</c:v>
                </c:pt>
                <c:pt idx="508">
                  <c:v>202.2</c:v>
                </c:pt>
                <c:pt idx="509">
                  <c:v>1151</c:v>
                </c:pt>
                <c:pt idx="510">
                  <c:v>1152</c:v>
                </c:pt>
                <c:pt idx="511">
                  <c:v>853.6</c:v>
                </c:pt>
                <c:pt idx="512">
                  <c:v>508.5</c:v>
                </c:pt>
                <c:pt idx="513">
                  <c:v>969.7</c:v>
                </c:pt>
                <c:pt idx="514">
                  <c:v>408.5</c:v>
                </c:pt>
                <c:pt idx="515">
                  <c:v>335.9</c:v>
                </c:pt>
                <c:pt idx="516">
                  <c:v>320</c:v>
                </c:pt>
                <c:pt idx="517">
                  <c:v>821.2</c:v>
                </c:pt>
                <c:pt idx="518">
                  <c:v>349.6</c:v>
                </c:pt>
                <c:pt idx="519">
                  <c:v>233</c:v>
                </c:pt>
                <c:pt idx="520">
                  <c:v>197.5</c:v>
                </c:pt>
                <c:pt idx="521">
                  <c:v>1500</c:v>
                </c:pt>
                <c:pt idx="522">
                  <c:v>1413</c:v>
                </c:pt>
                <c:pt idx="523">
                  <c:v>3473</c:v>
                </c:pt>
                <c:pt idx="524">
                  <c:v>3854</c:v>
                </c:pt>
                <c:pt idx="525">
                  <c:v>1469</c:v>
                </c:pt>
                <c:pt idx="526">
                  <c:v>931.8</c:v>
                </c:pt>
                <c:pt idx="527">
                  <c:v>568.4</c:v>
                </c:pt>
                <c:pt idx="528">
                  <c:v>729.6</c:v>
                </c:pt>
                <c:pt idx="529">
                  <c:v>383.1</c:v>
                </c:pt>
                <c:pt idx="530">
                  <c:v>289.39999999999992</c:v>
                </c:pt>
                <c:pt idx="531">
                  <c:v>252.6</c:v>
                </c:pt>
                <c:pt idx="532">
                  <c:v>231.1</c:v>
                </c:pt>
                <c:pt idx="533">
                  <c:v>333.9</c:v>
                </c:pt>
                <c:pt idx="534">
                  <c:v>239.2</c:v>
                </c:pt>
                <c:pt idx="535">
                  <c:v>224.8</c:v>
                </c:pt>
                <c:pt idx="536">
                  <c:v>416.9</c:v>
                </c:pt>
                <c:pt idx="537">
                  <c:v>311.5</c:v>
                </c:pt>
                <c:pt idx="538">
                  <c:v>333.3</c:v>
                </c:pt>
                <c:pt idx="539">
                  <c:v>296.60000000000002</c:v>
                </c:pt>
                <c:pt idx="540">
                  <c:v>259.39999999999992</c:v>
                </c:pt>
                <c:pt idx="541">
                  <c:v>260</c:v>
                </c:pt>
                <c:pt idx="542">
                  <c:v>275.39999999999992</c:v>
                </c:pt>
                <c:pt idx="543">
                  <c:v>254.8</c:v>
                </c:pt>
                <c:pt idx="544">
                  <c:v>237.6</c:v>
                </c:pt>
                <c:pt idx="545">
                  <c:v>238.7</c:v>
                </c:pt>
                <c:pt idx="546">
                  <c:v>231.5</c:v>
                </c:pt>
                <c:pt idx="547">
                  <c:v>238.6</c:v>
                </c:pt>
                <c:pt idx="548">
                  <c:v>237.2</c:v>
                </c:pt>
                <c:pt idx="549">
                  <c:v>255.8</c:v>
                </c:pt>
                <c:pt idx="550">
                  <c:v>457.8</c:v>
                </c:pt>
                <c:pt idx="551">
                  <c:v>347.2</c:v>
                </c:pt>
                <c:pt idx="552">
                  <c:v>435</c:v>
                </c:pt>
                <c:pt idx="553">
                  <c:v>291.39999999999992</c:v>
                </c:pt>
                <c:pt idx="554">
                  <c:v>319.7</c:v>
                </c:pt>
                <c:pt idx="555">
                  <c:v>623.9</c:v>
                </c:pt>
                <c:pt idx="556">
                  <c:v>361.8</c:v>
                </c:pt>
                <c:pt idx="557">
                  <c:v>302</c:v>
                </c:pt>
                <c:pt idx="558">
                  <c:v>281.60000000000002</c:v>
                </c:pt>
                <c:pt idx="559">
                  <c:v>325.89999999999992</c:v>
                </c:pt>
                <c:pt idx="560">
                  <c:v>465.3</c:v>
                </c:pt>
                <c:pt idx="561">
                  <c:v>310.7</c:v>
                </c:pt>
                <c:pt idx="562">
                  <c:v>307.5</c:v>
                </c:pt>
                <c:pt idx="563">
                  <c:v>1539</c:v>
                </c:pt>
                <c:pt idx="564">
                  <c:v>631.20000000000005</c:v>
                </c:pt>
                <c:pt idx="565">
                  <c:v>397.5</c:v>
                </c:pt>
                <c:pt idx="566">
                  <c:v>312.89999999999992</c:v>
                </c:pt>
                <c:pt idx="567">
                  <c:v>274.5</c:v>
                </c:pt>
                <c:pt idx="568">
                  <c:v>720.2</c:v>
                </c:pt>
                <c:pt idx="569">
                  <c:v>2727</c:v>
                </c:pt>
                <c:pt idx="570">
                  <c:v>2326</c:v>
                </c:pt>
                <c:pt idx="571">
                  <c:v>1004</c:v>
                </c:pt>
                <c:pt idx="572">
                  <c:v>1148</c:v>
                </c:pt>
                <c:pt idx="573">
                  <c:v>1398</c:v>
                </c:pt>
                <c:pt idx="574">
                  <c:v>978.2</c:v>
                </c:pt>
                <c:pt idx="575">
                  <c:v>543.70000000000005</c:v>
                </c:pt>
                <c:pt idx="576">
                  <c:v>456.3</c:v>
                </c:pt>
                <c:pt idx="577">
                  <c:v>386.8</c:v>
                </c:pt>
                <c:pt idx="578">
                  <c:v>353.2</c:v>
                </c:pt>
                <c:pt idx="579">
                  <c:v>349.4</c:v>
                </c:pt>
                <c:pt idx="580">
                  <c:v>404.4</c:v>
                </c:pt>
                <c:pt idx="581">
                  <c:v>581.5</c:v>
                </c:pt>
                <c:pt idx="582">
                  <c:v>400.7</c:v>
                </c:pt>
                <c:pt idx="583">
                  <c:v>365.7</c:v>
                </c:pt>
                <c:pt idx="584">
                  <c:v>1000</c:v>
                </c:pt>
                <c:pt idx="585">
                  <c:v>1108</c:v>
                </c:pt>
                <c:pt idx="586">
                  <c:v>1039</c:v>
                </c:pt>
                <c:pt idx="587">
                  <c:v>597.20000000000005</c:v>
                </c:pt>
                <c:pt idx="588">
                  <c:v>475.4</c:v>
                </c:pt>
                <c:pt idx="589">
                  <c:v>455.4</c:v>
                </c:pt>
                <c:pt idx="590">
                  <c:v>399</c:v>
                </c:pt>
                <c:pt idx="591">
                  <c:v>365.4</c:v>
                </c:pt>
                <c:pt idx="592">
                  <c:v>353.4</c:v>
                </c:pt>
                <c:pt idx="593">
                  <c:v>348.1</c:v>
                </c:pt>
                <c:pt idx="594">
                  <c:v>443.7</c:v>
                </c:pt>
                <c:pt idx="595">
                  <c:v>1471</c:v>
                </c:pt>
                <c:pt idx="596">
                  <c:v>1380</c:v>
                </c:pt>
                <c:pt idx="597">
                  <c:v>3281</c:v>
                </c:pt>
                <c:pt idx="598">
                  <c:v>1499</c:v>
                </c:pt>
                <c:pt idx="599">
                  <c:v>1024</c:v>
                </c:pt>
                <c:pt idx="600">
                  <c:v>838.1</c:v>
                </c:pt>
                <c:pt idx="601">
                  <c:v>1072</c:v>
                </c:pt>
                <c:pt idx="602">
                  <c:v>1682</c:v>
                </c:pt>
                <c:pt idx="603">
                  <c:v>993.9</c:v>
                </c:pt>
                <c:pt idx="604">
                  <c:v>1022</c:v>
                </c:pt>
                <c:pt idx="605">
                  <c:v>1369</c:v>
                </c:pt>
                <c:pt idx="606">
                  <c:v>950.2</c:v>
                </c:pt>
                <c:pt idx="607">
                  <c:v>771.9</c:v>
                </c:pt>
                <c:pt idx="608">
                  <c:v>763.8</c:v>
                </c:pt>
                <c:pt idx="609">
                  <c:v>1054</c:v>
                </c:pt>
                <c:pt idx="610">
                  <c:v>3358</c:v>
                </c:pt>
                <c:pt idx="611">
                  <c:v>2955</c:v>
                </c:pt>
                <c:pt idx="612">
                  <c:v>1286</c:v>
                </c:pt>
                <c:pt idx="613">
                  <c:v>1284</c:v>
                </c:pt>
                <c:pt idx="614">
                  <c:v>2143</c:v>
                </c:pt>
                <c:pt idx="615">
                  <c:v>5560</c:v>
                </c:pt>
                <c:pt idx="616">
                  <c:v>3805</c:v>
                </c:pt>
                <c:pt idx="617">
                  <c:v>2407</c:v>
                </c:pt>
                <c:pt idx="618">
                  <c:v>2736</c:v>
                </c:pt>
                <c:pt idx="619">
                  <c:v>1371</c:v>
                </c:pt>
                <c:pt idx="620">
                  <c:v>1064</c:v>
                </c:pt>
                <c:pt idx="621">
                  <c:v>2627</c:v>
                </c:pt>
                <c:pt idx="622">
                  <c:v>2894</c:v>
                </c:pt>
                <c:pt idx="623">
                  <c:v>1274</c:v>
                </c:pt>
                <c:pt idx="624">
                  <c:v>939.4</c:v>
                </c:pt>
                <c:pt idx="625">
                  <c:v>813.4</c:v>
                </c:pt>
                <c:pt idx="626">
                  <c:v>761.9</c:v>
                </c:pt>
                <c:pt idx="627">
                  <c:v>748.9</c:v>
                </c:pt>
                <c:pt idx="628">
                  <c:v>937.9</c:v>
                </c:pt>
                <c:pt idx="629">
                  <c:v>1523</c:v>
                </c:pt>
                <c:pt idx="630">
                  <c:v>1288</c:v>
                </c:pt>
                <c:pt idx="631">
                  <c:v>965.2</c:v>
                </c:pt>
                <c:pt idx="632">
                  <c:v>1135</c:v>
                </c:pt>
                <c:pt idx="633">
                  <c:v>2771</c:v>
                </c:pt>
                <c:pt idx="634">
                  <c:v>1510</c:v>
                </c:pt>
                <c:pt idx="635">
                  <c:v>1515</c:v>
                </c:pt>
                <c:pt idx="636">
                  <c:v>1187</c:v>
                </c:pt>
                <c:pt idx="637">
                  <c:v>938.2</c:v>
                </c:pt>
                <c:pt idx="638">
                  <c:v>844</c:v>
                </c:pt>
                <c:pt idx="639">
                  <c:v>904.3</c:v>
                </c:pt>
                <c:pt idx="640">
                  <c:v>915.7</c:v>
                </c:pt>
                <c:pt idx="641">
                  <c:v>1569</c:v>
                </c:pt>
                <c:pt idx="642">
                  <c:v>1330</c:v>
                </c:pt>
                <c:pt idx="643">
                  <c:v>3768</c:v>
                </c:pt>
                <c:pt idx="644">
                  <c:v>2540</c:v>
                </c:pt>
                <c:pt idx="645">
                  <c:v>2230</c:v>
                </c:pt>
                <c:pt idx="646">
                  <c:v>1242</c:v>
                </c:pt>
                <c:pt idx="647">
                  <c:v>1030</c:v>
                </c:pt>
                <c:pt idx="648">
                  <c:v>905.6</c:v>
                </c:pt>
                <c:pt idx="649">
                  <c:v>848.9</c:v>
                </c:pt>
                <c:pt idx="650">
                  <c:v>812</c:v>
                </c:pt>
                <c:pt idx="651">
                  <c:v>868.3</c:v>
                </c:pt>
                <c:pt idx="652">
                  <c:v>994.8</c:v>
                </c:pt>
                <c:pt idx="653">
                  <c:v>835.3</c:v>
                </c:pt>
                <c:pt idx="654">
                  <c:v>777.5</c:v>
                </c:pt>
                <c:pt idx="655">
                  <c:v>839</c:v>
                </c:pt>
                <c:pt idx="656">
                  <c:v>739.3</c:v>
                </c:pt>
                <c:pt idx="657">
                  <c:v>710.5</c:v>
                </c:pt>
                <c:pt idx="658">
                  <c:v>695.3</c:v>
                </c:pt>
                <c:pt idx="659">
                  <c:v>683.2</c:v>
                </c:pt>
                <c:pt idx="660">
                  <c:v>693.5</c:v>
                </c:pt>
                <c:pt idx="661">
                  <c:v>671.2</c:v>
                </c:pt>
                <c:pt idx="662">
                  <c:v>666.2</c:v>
                </c:pt>
                <c:pt idx="663">
                  <c:v>647</c:v>
                </c:pt>
                <c:pt idx="664">
                  <c:v>634.5</c:v>
                </c:pt>
                <c:pt idx="665">
                  <c:v>623.6</c:v>
                </c:pt>
                <c:pt idx="666">
                  <c:v>610.9</c:v>
                </c:pt>
                <c:pt idx="667">
                  <c:v>599.70000000000005</c:v>
                </c:pt>
                <c:pt idx="668">
                  <c:v>642.20000000000005</c:v>
                </c:pt>
                <c:pt idx="669">
                  <c:v>635.20000000000005</c:v>
                </c:pt>
                <c:pt idx="670">
                  <c:v>586.70000000000005</c:v>
                </c:pt>
                <c:pt idx="671">
                  <c:v>563.79999999999995</c:v>
                </c:pt>
                <c:pt idx="672">
                  <c:v>579.1</c:v>
                </c:pt>
                <c:pt idx="673">
                  <c:v>564.79999999999995</c:v>
                </c:pt>
                <c:pt idx="674">
                  <c:v>532.20000000000005</c:v>
                </c:pt>
                <c:pt idx="675">
                  <c:v>518.1</c:v>
                </c:pt>
                <c:pt idx="676">
                  <c:v>511.7</c:v>
                </c:pt>
                <c:pt idx="677">
                  <c:v>496.9</c:v>
                </c:pt>
                <c:pt idx="678">
                  <c:v>484.6</c:v>
                </c:pt>
                <c:pt idx="679">
                  <c:v>471</c:v>
                </c:pt>
                <c:pt idx="680">
                  <c:v>461.2</c:v>
                </c:pt>
                <c:pt idx="681">
                  <c:v>519.6</c:v>
                </c:pt>
                <c:pt idx="682">
                  <c:v>503.6</c:v>
                </c:pt>
                <c:pt idx="683">
                  <c:v>448.4</c:v>
                </c:pt>
                <c:pt idx="684">
                  <c:v>428.8</c:v>
                </c:pt>
                <c:pt idx="685">
                  <c:v>414.2</c:v>
                </c:pt>
                <c:pt idx="686">
                  <c:v>412.9</c:v>
                </c:pt>
                <c:pt idx="687">
                  <c:v>397.4</c:v>
                </c:pt>
                <c:pt idx="688">
                  <c:v>457.7</c:v>
                </c:pt>
                <c:pt idx="689">
                  <c:v>476.3</c:v>
                </c:pt>
                <c:pt idx="690">
                  <c:v>491.7</c:v>
                </c:pt>
                <c:pt idx="691">
                  <c:v>390.5</c:v>
                </c:pt>
                <c:pt idx="692">
                  <c:v>362.3</c:v>
                </c:pt>
                <c:pt idx="693">
                  <c:v>430.7</c:v>
                </c:pt>
                <c:pt idx="694">
                  <c:v>361</c:v>
                </c:pt>
                <c:pt idx="695">
                  <c:v>412.6</c:v>
                </c:pt>
                <c:pt idx="696">
                  <c:v>579.70000000000005</c:v>
                </c:pt>
                <c:pt idx="697">
                  <c:v>389.3</c:v>
                </c:pt>
                <c:pt idx="698">
                  <c:v>321.10000000000002</c:v>
                </c:pt>
                <c:pt idx="699">
                  <c:v>294.5</c:v>
                </c:pt>
                <c:pt idx="700">
                  <c:v>277.89999999999992</c:v>
                </c:pt>
                <c:pt idx="701">
                  <c:v>323.3</c:v>
                </c:pt>
                <c:pt idx="702">
                  <c:v>252.9</c:v>
                </c:pt>
                <c:pt idx="703">
                  <c:v>231.7</c:v>
                </c:pt>
                <c:pt idx="704">
                  <c:v>218.3</c:v>
                </c:pt>
                <c:pt idx="705">
                  <c:v>200.5</c:v>
                </c:pt>
                <c:pt idx="706">
                  <c:v>189.1</c:v>
                </c:pt>
                <c:pt idx="707">
                  <c:v>174.8</c:v>
                </c:pt>
                <c:pt idx="708">
                  <c:v>160.6</c:v>
                </c:pt>
                <c:pt idx="709">
                  <c:v>150.9</c:v>
                </c:pt>
                <c:pt idx="710">
                  <c:v>143.1</c:v>
                </c:pt>
                <c:pt idx="711">
                  <c:v>136.30000000000001</c:v>
                </c:pt>
                <c:pt idx="712">
                  <c:v>129.9</c:v>
                </c:pt>
                <c:pt idx="713">
                  <c:v>121.6</c:v>
                </c:pt>
                <c:pt idx="714">
                  <c:v>114.8</c:v>
                </c:pt>
                <c:pt idx="715">
                  <c:v>105.1</c:v>
                </c:pt>
                <c:pt idx="716">
                  <c:v>94.29</c:v>
                </c:pt>
                <c:pt idx="717">
                  <c:v>86.37</c:v>
                </c:pt>
                <c:pt idx="718">
                  <c:v>80.260000000000005</c:v>
                </c:pt>
                <c:pt idx="719">
                  <c:v>74.47</c:v>
                </c:pt>
                <c:pt idx="720">
                  <c:v>68.78</c:v>
                </c:pt>
                <c:pt idx="721">
                  <c:v>61.69</c:v>
                </c:pt>
                <c:pt idx="722">
                  <c:v>60.58</c:v>
                </c:pt>
                <c:pt idx="723">
                  <c:v>64.36</c:v>
                </c:pt>
                <c:pt idx="724">
                  <c:v>57.25</c:v>
                </c:pt>
                <c:pt idx="725">
                  <c:v>53.36</c:v>
                </c:pt>
                <c:pt idx="726">
                  <c:v>44.14</c:v>
                </c:pt>
                <c:pt idx="727">
                  <c:v>40.53</c:v>
                </c:pt>
                <c:pt idx="728">
                  <c:v>36.14</c:v>
                </c:pt>
                <c:pt idx="729">
                  <c:v>33.96</c:v>
                </c:pt>
                <c:pt idx="730">
                  <c:v>34.5</c:v>
                </c:pt>
                <c:pt idx="731">
                  <c:v>42.36</c:v>
                </c:pt>
                <c:pt idx="732">
                  <c:v>30.81</c:v>
                </c:pt>
                <c:pt idx="733">
                  <c:v>25.58</c:v>
                </c:pt>
                <c:pt idx="734">
                  <c:v>23.63</c:v>
                </c:pt>
                <c:pt idx="735">
                  <c:v>21.51</c:v>
                </c:pt>
                <c:pt idx="736">
                  <c:v>19.79</c:v>
                </c:pt>
                <c:pt idx="737">
                  <c:v>18.25</c:v>
                </c:pt>
                <c:pt idx="738">
                  <c:v>17.3</c:v>
                </c:pt>
                <c:pt idx="739">
                  <c:v>13.56</c:v>
                </c:pt>
                <c:pt idx="740">
                  <c:v>13.35</c:v>
                </c:pt>
                <c:pt idx="741">
                  <c:v>12.53</c:v>
                </c:pt>
                <c:pt idx="742">
                  <c:v>11.28</c:v>
                </c:pt>
                <c:pt idx="743">
                  <c:v>11.22</c:v>
                </c:pt>
                <c:pt idx="744">
                  <c:v>9.3070000000000004</c:v>
                </c:pt>
                <c:pt idx="745">
                  <c:v>7.661999999999999</c:v>
                </c:pt>
                <c:pt idx="746">
                  <c:v>6.105999999999999</c:v>
                </c:pt>
                <c:pt idx="747">
                  <c:v>6.3439999999999994</c:v>
                </c:pt>
                <c:pt idx="748">
                  <c:v>7.8219999999999992</c:v>
                </c:pt>
                <c:pt idx="749">
                  <c:v>5.835</c:v>
                </c:pt>
                <c:pt idx="750">
                  <c:v>3.4740000000000002</c:v>
                </c:pt>
                <c:pt idx="751">
                  <c:v>2.391</c:v>
                </c:pt>
                <c:pt idx="752">
                  <c:v>1.1279999999999999</c:v>
                </c:pt>
                <c:pt idx="753">
                  <c:v>0.93510000000000004</c:v>
                </c:pt>
                <c:pt idx="754">
                  <c:v>0.50929999999999997</c:v>
                </c:pt>
                <c:pt idx="755">
                  <c:v>0</c:v>
                </c:pt>
                <c:pt idx="756">
                  <c:v>0</c:v>
                </c:pt>
                <c:pt idx="757">
                  <c:v>0</c:v>
                </c:pt>
                <c:pt idx="758">
                  <c:v>3.3610000000000002</c:v>
                </c:pt>
                <c:pt idx="759">
                  <c:v>7.4290000000000003</c:v>
                </c:pt>
                <c:pt idx="760">
                  <c:v>455.2</c:v>
                </c:pt>
                <c:pt idx="761">
                  <c:v>109</c:v>
                </c:pt>
                <c:pt idx="762">
                  <c:v>38.159999999999997</c:v>
                </c:pt>
                <c:pt idx="763">
                  <c:v>45.59</c:v>
                </c:pt>
                <c:pt idx="764">
                  <c:v>19.53</c:v>
                </c:pt>
                <c:pt idx="765">
                  <c:v>9.8019999999999996</c:v>
                </c:pt>
                <c:pt idx="766">
                  <c:v>4.9450000000000003</c:v>
                </c:pt>
                <c:pt idx="767">
                  <c:v>3.6349999999999998</c:v>
                </c:pt>
                <c:pt idx="768">
                  <c:v>3.7360000000000002</c:v>
                </c:pt>
                <c:pt idx="769">
                  <c:v>2.0259999999999998</c:v>
                </c:pt>
                <c:pt idx="770">
                  <c:v>1.732</c:v>
                </c:pt>
                <c:pt idx="771">
                  <c:v>2.9060000000000001</c:v>
                </c:pt>
                <c:pt idx="772">
                  <c:v>2.6970000000000001</c:v>
                </c:pt>
                <c:pt idx="773">
                  <c:v>2.657</c:v>
                </c:pt>
                <c:pt idx="774">
                  <c:v>2.6080000000000001</c:v>
                </c:pt>
                <c:pt idx="775">
                  <c:v>0.43780000000000002</c:v>
                </c:pt>
                <c:pt idx="776">
                  <c:v>0.69040000000000001</c:v>
                </c:pt>
                <c:pt idx="777">
                  <c:v>0</c:v>
                </c:pt>
                <c:pt idx="778">
                  <c:v>4.5739999999999998</c:v>
                </c:pt>
                <c:pt idx="779">
                  <c:v>2.879</c:v>
                </c:pt>
                <c:pt idx="780">
                  <c:v>0</c:v>
                </c:pt>
                <c:pt idx="781">
                  <c:v>0.2802</c:v>
                </c:pt>
                <c:pt idx="782">
                  <c:v>1.554</c:v>
                </c:pt>
                <c:pt idx="783">
                  <c:v>1.1919999999999999</c:v>
                </c:pt>
                <c:pt idx="784">
                  <c:v>1.464</c:v>
                </c:pt>
                <c:pt idx="785">
                  <c:v>0</c:v>
                </c:pt>
                <c:pt idx="786">
                  <c:v>0</c:v>
                </c:pt>
                <c:pt idx="787">
                  <c:v>0</c:v>
                </c:pt>
                <c:pt idx="788">
                  <c:v>0</c:v>
                </c:pt>
                <c:pt idx="789">
                  <c:v>0</c:v>
                </c:pt>
                <c:pt idx="790">
                  <c:v>0</c:v>
                </c:pt>
                <c:pt idx="791">
                  <c:v>0</c:v>
                </c:pt>
                <c:pt idx="792">
                  <c:v>331</c:v>
                </c:pt>
                <c:pt idx="793">
                  <c:v>145.80000000000001</c:v>
                </c:pt>
                <c:pt idx="794">
                  <c:v>39.75</c:v>
                </c:pt>
                <c:pt idx="795">
                  <c:v>14.5</c:v>
                </c:pt>
                <c:pt idx="796">
                  <c:v>7.6959999999999988</c:v>
                </c:pt>
                <c:pt idx="797">
                  <c:v>113.2</c:v>
                </c:pt>
                <c:pt idx="798">
                  <c:v>30.8</c:v>
                </c:pt>
                <c:pt idx="799">
                  <c:v>11.99</c:v>
                </c:pt>
                <c:pt idx="800">
                  <c:v>6.1909999999999989</c:v>
                </c:pt>
                <c:pt idx="801">
                  <c:v>1.7190000000000001</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3.4180000000000001</c:v>
                </c:pt>
                <c:pt idx="842">
                  <c:v>20.05</c:v>
                </c:pt>
                <c:pt idx="843">
                  <c:v>1.179</c:v>
                </c:pt>
                <c:pt idx="844">
                  <c:v>16.8</c:v>
                </c:pt>
                <c:pt idx="845">
                  <c:v>34.28</c:v>
                </c:pt>
                <c:pt idx="846">
                  <c:v>0.50260000000000005</c:v>
                </c:pt>
                <c:pt idx="847">
                  <c:v>0</c:v>
                </c:pt>
                <c:pt idx="848">
                  <c:v>0</c:v>
                </c:pt>
                <c:pt idx="849">
                  <c:v>0</c:v>
                </c:pt>
                <c:pt idx="850">
                  <c:v>0</c:v>
                </c:pt>
                <c:pt idx="851">
                  <c:v>0</c:v>
                </c:pt>
                <c:pt idx="852">
                  <c:v>41.92</c:v>
                </c:pt>
                <c:pt idx="853">
                  <c:v>468.6</c:v>
                </c:pt>
                <c:pt idx="854">
                  <c:v>257.5</c:v>
                </c:pt>
                <c:pt idx="855">
                  <c:v>338.2</c:v>
                </c:pt>
                <c:pt idx="856">
                  <c:v>128</c:v>
                </c:pt>
                <c:pt idx="857">
                  <c:v>61.36</c:v>
                </c:pt>
                <c:pt idx="858">
                  <c:v>33.81</c:v>
                </c:pt>
                <c:pt idx="859">
                  <c:v>22.11</c:v>
                </c:pt>
                <c:pt idx="860">
                  <c:v>22.47</c:v>
                </c:pt>
                <c:pt idx="861">
                  <c:v>66.81</c:v>
                </c:pt>
                <c:pt idx="862">
                  <c:v>23.03</c:v>
                </c:pt>
                <c:pt idx="863">
                  <c:v>13.87</c:v>
                </c:pt>
                <c:pt idx="864">
                  <c:v>17.329999999999991</c:v>
                </c:pt>
                <c:pt idx="865">
                  <c:v>10.01</c:v>
                </c:pt>
                <c:pt idx="866">
                  <c:v>10.7</c:v>
                </c:pt>
                <c:pt idx="867">
                  <c:v>18.05</c:v>
                </c:pt>
                <c:pt idx="868">
                  <c:v>310.60000000000002</c:v>
                </c:pt>
                <c:pt idx="869">
                  <c:v>281.60000000000002</c:v>
                </c:pt>
                <c:pt idx="870">
                  <c:v>272.60000000000002</c:v>
                </c:pt>
                <c:pt idx="871">
                  <c:v>118.3</c:v>
                </c:pt>
                <c:pt idx="872">
                  <c:v>77.239999999999995</c:v>
                </c:pt>
                <c:pt idx="873">
                  <c:v>47.84</c:v>
                </c:pt>
                <c:pt idx="874">
                  <c:v>34.730000000000011</c:v>
                </c:pt>
                <c:pt idx="875">
                  <c:v>24.21</c:v>
                </c:pt>
                <c:pt idx="876">
                  <c:v>54.49</c:v>
                </c:pt>
                <c:pt idx="877">
                  <c:v>21.25</c:v>
                </c:pt>
                <c:pt idx="878">
                  <c:v>25.31</c:v>
                </c:pt>
                <c:pt idx="879">
                  <c:v>14.97</c:v>
                </c:pt>
                <c:pt idx="880">
                  <c:v>22.12</c:v>
                </c:pt>
                <c:pt idx="881">
                  <c:v>12.26</c:v>
                </c:pt>
                <c:pt idx="882">
                  <c:v>47.58</c:v>
                </c:pt>
                <c:pt idx="883">
                  <c:v>171.1</c:v>
                </c:pt>
                <c:pt idx="884">
                  <c:v>134.6</c:v>
                </c:pt>
                <c:pt idx="885">
                  <c:v>815.8</c:v>
                </c:pt>
                <c:pt idx="886">
                  <c:v>372.1</c:v>
                </c:pt>
                <c:pt idx="887">
                  <c:v>202.4</c:v>
                </c:pt>
                <c:pt idx="888">
                  <c:v>300.5</c:v>
                </c:pt>
                <c:pt idx="889">
                  <c:v>150.1</c:v>
                </c:pt>
                <c:pt idx="890">
                  <c:v>104.6</c:v>
                </c:pt>
                <c:pt idx="891">
                  <c:v>1040</c:v>
                </c:pt>
                <c:pt idx="892">
                  <c:v>374.9</c:v>
                </c:pt>
                <c:pt idx="893">
                  <c:v>178.7</c:v>
                </c:pt>
                <c:pt idx="894">
                  <c:v>85.94</c:v>
                </c:pt>
                <c:pt idx="895">
                  <c:v>54.68</c:v>
                </c:pt>
                <c:pt idx="896">
                  <c:v>39.03</c:v>
                </c:pt>
                <c:pt idx="897">
                  <c:v>29.98</c:v>
                </c:pt>
                <c:pt idx="898">
                  <c:v>25.47</c:v>
                </c:pt>
                <c:pt idx="899">
                  <c:v>24.1</c:v>
                </c:pt>
                <c:pt idx="900">
                  <c:v>48.54</c:v>
                </c:pt>
                <c:pt idx="901">
                  <c:v>64.2</c:v>
                </c:pt>
                <c:pt idx="902">
                  <c:v>43.07</c:v>
                </c:pt>
                <c:pt idx="903">
                  <c:v>30.02</c:v>
                </c:pt>
                <c:pt idx="904">
                  <c:v>173.3</c:v>
                </c:pt>
                <c:pt idx="905">
                  <c:v>187.6</c:v>
                </c:pt>
                <c:pt idx="906">
                  <c:v>184.3</c:v>
                </c:pt>
                <c:pt idx="907">
                  <c:v>157.69999999999999</c:v>
                </c:pt>
                <c:pt idx="908">
                  <c:v>128.1</c:v>
                </c:pt>
                <c:pt idx="909">
                  <c:v>68.59</c:v>
                </c:pt>
                <c:pt idx="910">
                  <c:v>50.56</c:v>
                </c:pt>
                <c:pt idx="911">
                  <c:v>38.07</c:v>
                </c:pt>
                <c:pt idx="912">
                  <c:v>30.26</c:v>
                </c:pt>
                <c:pt idx="913">
                  <c:v>27.3</c:v>
                </c:pt>
                <c:pt idx="914">
                  <c:v>99.21</c:v>
                </c:pt>
                <c:pt idx="915">
                  <c:v>152.9</c:v>
                </c:pt>
                <c:pt idx="916">
                  <c:v>201.4</c:v>
                </c:pt>
                <c:pt idx="917">
                  <c:v>259</c:v>
                </c:pt>
                <c:pt idx="918">
                  <c:v>157.5</c:v>
                </c:pt>
                <c:pt idx="919">
                  <c:v>399.5</c:v>
                </c:pt>
                <c:pt idx="920">
                  <c:v>339</c:v>
                </c:pt>
                <c:pt idx="921">
                  <c:v>688.8</c:v>
                </c:pt>
                <c:pt idx="922">
                  <c:v>494.6</c:v>
                </c:pt>
                <c:pt idx="923">
                  <c:v>187.6</c:v>
                </c:pt>
                <c:pt idx="924">
                  <c:v>107.8</c:v>
                </c:pt>
                <c:pt idx="925">
                  <c:v>325</c:v>
                </c:pt>
                <c:pt idx="926">
                  <c:v>382.7</c:v>
                </c:pt>
                <c:pt idx="927">
                  <c:v>393.5</c:v>
                </c:pt>
                <c:pt idx="928">
                  <c:v>226</c:v>
                </c:pt>
                <c:pt idx="929">
                  <c:v>100.2</c:v>
                </c:pt>
                <c:pt idx="930">
                  <c:v>68.91</c:v>
                </c:pt>
                <c:pt idx="931">
                  <c:v>109.3</c:v>
                </c:pt>
                <c:pt idx="932">
                  <c:v>61.91</c:v>
                </c:pt>
                <c:pt idx="933">
                  <c:v>458.2</c:v>
                </c:pt>
                <c:pt idx="934">
                  <c:v>824.2</c:v>
                </c:pt>
                <c:pt idx="935">
                  <c:v>1246</c:v>
                </c:pt>
                <c:pt idx="936">
                  <c:v>486</c:v>
                </c:pt>
                <c:pt idx="937">
                  <c:v>793.9</c:v>
                </c:pt>
                <c:pt idx="938">
                  <c:v>647.4</c:v>
                </c:pt>
                <c:pt idx="939">
                  <c:v>1486</c:v>
                </c:pt>
                <c:pt idx="940">
                  <c:v>1382</c:v>
                </c:pt>
                <c:pt idx="941">
                  <c:v>1308</c:v>
                </c:pt>
                <c:pt idx="942">
                  <c:v>551.9</c:v>
                </c:pt>
                <c:pt idx="943">
                  <c:v>487.9</c:v>
                </c:pt>
                <c:pt idx="944">
                  <c:v>805</c:v>
                </c:pt>
                <c:pt idx="945">
                  <c:v>671.7</c:v>
                </c:pt>
                <c:pt idx="946">
                  <c:v>1083</c:v>
                </c:pt>
                <c:pt idx="947">
                  <c:v>475.8</c:v>
                </c:pt>
                <c:pt idx="948">
                  <c:v>305.60000000000002</c:v>
                </c:pt>
                <c:pt idx="949">
                  <c:v>1173</c:v>
                </c:pt>
                <c:pt idx="950">
                  <c:v>4912</c:v>
                </c:pt>
                <c:pt idx="951">
                  <c:v>3840</c:v>
                </c:pt>
                <c:pt idx="952">
                  <c:v>4305</c:v>
                </c:pt>
                <c:pt idx="953">
                  <c:v>2352</c:v>
                </c:pt>
                <c:pt idx="954">
                  <c:v>1945</c:v>
                </c:pt>
                <c:pt idx="955">
                  <c:v>915.8</c:v>
                </c:pt>
                <c:pt idx="956">
                  <c:v>690.6</c:v>
                </c:pt>
                <c:pt idx="957">
                  <c:v>932.9</c:v>
                </c:pt>
                <c:pt idx="958">
                  <c:v>542</c:v>
                </c:pt>
                <c:pt idx="959">
                  <c:v>414.3</c:v>
                </c:pt>
                <c:pt idx="960">
                  <c:v>413.8</c:v>
                </c:pt>
                <c:pt idx="961">
                  <c:v>367.1</c:v>
                </c:pt>
                <c:pt idx="962">
                  <c:v>712.7</c:v>
                </c:pt>
                <c:pt idx="963">
                  <c:v>2335</c:v>
                </c:pt>
                <c:pt idx="964">
                  <c:v>1065</c:v>
                </c:pt>
                <c:pt idx="965">
                  <c:v>842.2</c:v>
                </c:pt>
                <c:pt idx="966">
                  <c:v>573</c:v>
                </c:pt>
                <c:pt idx="967">
                  <c:v>506.1</c:v>
                </c:pt>
                <c:pt idx="968">
                  <c:v>642.70000000000005</c:v>
                </c:pt>
                <c:pt idx="969">
                  <c:v>500.8</c:v>
                </c:pt>
                <c:pt idx="970">
                  <c:v>441.3</c:v>
                </c:pt>
                <c:pt idx="971">
                  <c:v>978.2</c:v>
                </c:pt>
                <c:pt idx="972">
                  <c:v>2561</c:v>
                </c:pt>
                <c:pt idx="973">
                  <c:v>1824</c:v>
                </c:pt>
                <c:pt idx="974">
                  <c:v>939.3</c:v>
                </c:pt>
                <c:pt idx="975">
                  <c:v>813.5</c:v>
                </c:pt>
                <c:pt idx="976">
                  <c:v>867.4</c:v>
                </c:pt>
                <c:pt idx="977">
                  <c:v>618</c:v>
                </c:pt>
                <c:pt idx="978">
                  <c:v>4862</c:v>
                </c:pt>
                <c:pt idx="979">
                  <c:v>3366</c:v>
                </c:pt>
                <c:pt idx="980">
                  <c:v>3505</c:v>
                </c:pt>
                <c:pt idx="981">
                  <c:v>3754</c:v>
                </c:pt>
                <c:pt idx="982">
                  <c:v>3438</c:v>
                </c:pt>
                <c:pt idx="983">
                  <c:v>1539</c:v>
                </c:pt>
                <c:pt idx="984">
                  <c:v>1661</c:v>
                </c:pt>
                <c:pt idx="985">
                  <c:v>3747</c:v>
                </c:pt>
                <c:pt idx="986">
                  <c:v>2761</c:v>
                </c:pt>
                <c:pt idx="987">
                  <c:v>2204</c:v>
                </c:pt>
                <c:pt idx="988">
                  <c:v>1302</c:v>
                </c:pt>
                <c:pt idx="989">
                  <c:v>990.1</c:v>
                </c:pt>
                <c:pt idx="990">
                  <c:v>823</c:v>
                </c:pt>
                <c:pt idx="991">
                  <c:v>792</c:v>
                </c:pt>
                <c:pt idx="992">
                  <c:v>741.6</c:v>
                </c:pt>
                <c:pt idx="993">
                  <c:v>733.1</c:v>
                </c:pt>
                <c:pt idx="994">
                  <c:v>1277</c:v>
                </c:pt>
                <c:pt idx="995">
                  <c:v>856.4</c:v>
                </c:pt>
                <c:pt idx="996">
                  <c:v>757.1</c:v>
                </c:pt>
                <c:pt idx="997">
                  <c:v>1669</c:v>
                </c:pt>
                <c:pt idx="998">
                  <c:v>2531</c:v>
                </c:pt>
                <c:pt idx="999">
                  <c:v>4178</c:v>
                </c:pt>
                <c:pt idx="1000">
                  <c:v>2583</c:v>
                </c:pt>
                <c:pt idx="1001">
                  <c:v>1579</c:v>
                </c:pt>
                <c:pt idx="1002">
                  <c:v>1114</c:v>
                </c:pt>
                <c:pt idx="1003">
                  <c:v>994</c:v>
                </c:pt>
                <c:pt idx="1004">
                  <c:v>879.3</c:v>
                </c:pt>
                <c:pt idx="1005">
                  <c:v>1868</c:v>
                </c:pt>
                <c:pt idx="1006">
                  <c:v>1168</c:v>
                </c:pt>
                <c:pt idx="1007">
                  <c:v>860.7</c:v>
                </c:pt>
                <c:pt idx="1008">
                  <c:v>1829</c:v>
                </c:pt>
                <c:pt idx="1009">
                  <c:v>1052</c:v>
                </c:pt>
                <c:pt idx="1010">
                  <c:v>853.9</c:v>
                </c:pt>
                <c:pt idx="1011">
                  <c:v>778.2</c:v>
                </c:pt>
                <c:pt idx="1012">
                  <c:v>742.1</c:v>
                </c:pt>
                <c:pt idx="1013">
                  <c:v>721.7</c:v>
                </c:pt>
                <c:pt idx="1014">
                  <c:v>710</c:v>
                </c:pt>
                <c:pt idx="1015">
                  <c:v>699.8</c:v>
                </c:pt>
                <c:pt idx="1016">
                  <c:v>689.9</c:v>
                </c:pt>
                <c:pt idx="1017">
                  <c:v>683.2</c:v>
                </c:pt>
                <c:pt idx="1018">
                  <c:v>677.3</c:v>
                </c:pt>
                <c:pt idx="1019">
                  <c:v>670.1</c:v>
                </c:pt>
                <c:pt idx="1020">
                  <c:v>2544</c:v>
                </c:pt>
                <c:pt idx="1021">
                  <c:v>2478</c:v>
                </c:pt>
                <c:pt idx="1022">
                  <c:v>1905</c:v>
                </c:pt>
                <c:pt idx="1023">
                  <c:v>1137</c:v>
                </c:pt>
                <c:pt idx="1024">
                  <c:v>2263</c:v>
                </c:pt>
                <c:pt idx="1025">
                  <c:v>1286</c:v>
                </c:pt>
                <c:pt idx="1026">
                  <c:v>891.8</c:v>
                </c:pt>
                <c:pt idx="1027">
                  <c:v>2014</c:v>
                </c:pt>
                <c:pt idx="1028">
                  <c:v>1021</c:v>
                </c:pt>
                <c:pt idx="1029">
                  <c:v>797.9</c:v>
                </c:pt>
                <c:pt idx="1030">
                  <c:v>906</c:v>
                </c:pt>
                <c:pt idx="1031">
                  <c:v>2230</c:v>
                </c:pt>
                <c:pt idx="1032">
                  <c:v>1049</c:v>
                </c:pt>
                <c:pt idx="1033">
                  <c:v>971.3</c:v>
                </c:pt>
                <c:pt idx="1034">
                  <c:v>1285</c:v>
                </c:pt>
                <c:pt idx="1035">
                  <c:v>947</c:v>
                </c:pt>
                <c:pt idx="1036">
                  <c:v>776</c:v>
                </c:pt>
                <c:pt idx="1037">
                  <c:v>693.7</c:v>
                </c:pt>
                <c:pt idx="1038">
                  <c:v>646.1</c:v>
                </c:pt>
                <c:pt idx="1039">
                  <c:v>614.79999999999995</c:v>
                </c:pt>
                <c:pt idx="1040">
                  <c:v>592.5</c:v>
                </c:pt>
                <c:pt idx="1041">
                  <c:v>575.9</c:v>
                </c:pt>
                <c:pt idx="1042">
                  <c:v>580</c:v>
                </c:pt>
                <c:pt idx="1043">
                  <c:v>555</c:v>
                </c:pt>
                <c:pt idx="1044">
                  <c:v>540</c:v>
                </c:pt>
                <c:pt idx="1045">
                  <c:v>528.4</c:v>
                </c:pt>
                <c:pt idx="1046">
                  <c:v>519.4</c:v>
                </c:pt>
                <c:pt idx="1047">
                  <c:v>510.1</c:v>
                </c:pt>
                <c:pt idx="1048">
                  <c:v>721</c:v>
                </c:pt>
                <c:pt idx="1049">
                  <c:v>529.9</c:v>
                </c:pt>
                <c:pt idx="1050">
                  <c:v>499.8</c:v>
                </c:pt>
                <c:pt idx="1051">
                  <c:v>480.4</c:v>
                </c:pt>
                <c:pt idx="1052">
                  <c:v>1630</c:v>
                </c:pt>
                <c:pt idx="1053">
                  <c:v>1748</c:v>
                </c:pt>
                <c:pt idx="1054">
                  <c:v>843</c:v>
                </c:pt>
                <c:pt idx="1055">
                  <c:v>612.79999999999995</c:v>
                </c:pt>
                <c:pt idx="1056">
                  <c:v>521.20000000000005</c:v>
                </c:pt>
                <c:pt idx="1057">
                  <c:v>475.1</c:v>
                </c:pt>
                <c:pt idx="1058">
                  <c:v>449.1</c:v>
                </c:pt>
                <c:pt idx="1059">
                  <c:v>432.2</c:v>
                </c:pt>
                <c:pt idx="1060">
                  <c:v>424</c:v>
                </c:pt>
                <c:pt idx="1061">
                  <c:v>409.8</c:v>
                </c:pt>
                <c:pt idx="1062">
                  <c:v>548.9</c:v>
                </c:pt>
                <c:pt idx="1063">
                  <c:v>469.9</c:v>
                </c:pt>
                <c:pt idx="1064">
                  <c:v>400.9</c:v>
                </c:pt>
                <c:pt idx="1065">
                  <c:v>375.6</c:v>
                </c:pt>
                <c:pt idx="1066">
                  <c:v>358.8</c:v>
                </c:pt>
                <c:pt idx="1067">
                  <c:v>348</c:v>
                </c:pt>
                <c:pt idx="1068">
                  <c:v>339</c:v>
                </c:pt>
                <c:pt idx="1069">
                  <c:v>330.8</c:v>
                </c:pt>
                <c:pt idx="1070">
                  <c:v>318.60000000000002</c:v>
                </c:pt>
                <c:pt idx="1071">
                  <c:v>309.3</c:v>
                </c:pt>
                <c:pt idx="1072">
                  <c:v>300.2</c:v>
                </c:pt>
                <c:pt idx="1073">
                  <c:v>288.10000000000002</c:v>
                </c:pt>
                <c:pt idx="1074">
                  <c:v>277.2</c:v>
                </c:pt>
                <c:pt idx="1075">
                  <c:v>270.8</c:v>
                </c:pt>
                <c:pt idx="1076">
                  <c:v>261.3</c:v>
                </c:pt>
                <c:pt idx="1077">
                  <c:v>616.1</c:v>
                </c:pt>
                <c:pt idx="1078">
                  <c:v>405.1</c:v>
                </c:pt>
                <c:pt idx="1079">
                  <c:v>531</c:v>
                </c:pt>
                <c:pt idx="1080">
                  <c:v>315.89999999999992</c:v>
                </c:pt>
                <c:pt idx="1081">
                  <c:v>261.3</c:v>
                </c:pt>
                <c:pt idx="1082">
                  <c:v>237.9</c:v>
                </c:pt>
                <c:pt idx="1083">
                  <c:v>224.5</c:v>
                </c:pt>
                <c:pt idx="1084">
                  <c:v>211.3</c:v>
                </c:pt>
                <c:pt idx="1085">
                  <c:v>194.3</c:v>
                </c:pt>
                <c:pt idx="1086">
                  <c:v>178.6</c:v>
                </c:pt>
                <c:pt idx="1087">
                  <c:v>165.7</c:v>
                </c:pt>
                <c:pt idx="1088">
                  <c:v>156.80000000000001</c:v>
                </c:pt>
                <c:pt idx="1089">
                  <c:v>146.9</c:v>
                </c:pt>
                <c:pt idx="1090">
                  <c:v>137.6</c:v>
                </c:pt>
                <c:pt idx="1091">
                  <c:v>129.1</c:v>
                </c:pt>
                <c:pt idx="1092">
                  <c:v>115.4</c:v>
                </c:pt>
                <c:pt idx="1093">
                  <c:v>107.2</c:v>
                </c:pt>
                <c:pt idx="1094">
                  <c:v>97.38</c:v>
                </c:pt>
                <c:pt idx="1095">
                  <c:v>93</c:v>
                </c:pt>
                <c:pt idx="1096">
                  <c:v>87.11</c:v>
                </c:pt>
                <c:pt idx="1097">
                  <c:v>73.099999999999994</c:v>
                </c:pt>
                <c:pt idx="1098">
                  <c:v>63.71</c:v>
                </c:pt>
                <c:pt idx="1099">
                  <c:v>58.99</c:v>
                </c:pt>
                <c:pt idx="1100">
                  <c:v>54.8</c:v>
                </c:pt>
                <c:pt idx="1101">
                  <c:v>49.54</c:v>
                </c:pt>
                <c:pt idx="1102">
                  <c:v>44.99</c:v>
                </c:pt>
                <c:pt idx="1103">
                  <c:v>41.35</c:v>
                </c:pt>
                <c:pt idx="1104">
                  <c:v>39.1</c:v>
                </c:pt>
                <c:pt idx="1105">
                  <c:v>38.39</c:v>
                </c:pt>
                <c:pt idx="1106">
                  <c:v>34.53</c:v>
                </c:pt>
                <c:pt idx="1107">
                  <c:v>32.19</c:v>
                </c:pt>
                <c:pt idx="1108">
                  <c:v>32.28</c:v>
                </c:pt>
                <c:pt idx="1109">
                  <c:v>33.880000000000003</c:v>
                </c:pt>
                <c:pt idx="1110">
                  <c:v>28.53</c:v>
                </c:pt>
                <c:pt idx="1111">
                  <c:v>25.39</c:v>
                </c:pt>
                <c:pt idx="1112">
                  <c:v>23.67</c:v>
                </c:pt>
                <c:pt idx="1113">
                  <c:v>25.35</c:v>
                </c:pt>
                <c:pt idx="1114">
                  <c:v>21.24</c:v>
                </c:pt>
                <c:pt idx="1115">
                  <c:v>18.53</c:v>
                </c:pt>
                <c:pt idx="1116">
                  <c:v>19.77</c:v>
                </c:pt>
                <c:pt idx="1117">
                  <c:v>17.55</c:v>
                </c:pt>
                <c:pt idx="1118">
                  <c:v>12.76</c:v>
                </c:pt>
                <c:pt idx="1119">
                  <c:v>8.1189999999999998</c:v>
                </c:pt>
                <c:pt idx="1120">
                  <c:v>6.31</c:v>
                </c:pt>
                <c:pt idx="1121">
                  <c:v>6.3579999999999988</c:v>
                </c:pt>
                <c:pt idx="1122">
                  <c:v>5.9269999999999996</c:v>
                </c:pt>
                <c:pt idx="1123">
                  <c:v>4.1719999999999997</c:v>
                </c:pt>
                <c:pt idx="1124">
                  <c:v>3.915</c:v>
                </c:pt>
                <c:pt idx="1125">
                  <c:v>3.415999999999999</c:v>
                </c:pt>
                <c:pt idx="1126">
                  <c:v>2.137</c:v>
                </c:pt>
                <c:pt idx="1127">
                  <c:v>0.40329999999999999</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0.41489999999999999</c:v>
                </c:pt>
                <c:pt idx="1179">
                  <c:v>0</c:v>
                </c:pt>
                <c:pt idx="1180">
                  <c:v>0</c:v>
                </c:pt>
                <c:pt idx="1181">
                  <c:v>0</c:v>
                </c:pt>
                <c:pt idx="1182">
                  <c:v>0</c:v>
                </c:pt>
                <c:pt idx="1183">
                  <c:v>0</c:v>
                </c:pt>
                <c:pt idx="1184">
                  <c:v>0</c:v>
                </c:pt>
                <c:pt idx="1185">
                  <c:v>0</c:v>
                </c:pt>
                <c:pt idx="1186">
                  <c:v>0</c:v>
                </c:pt>
                <c:pt idx="1187">
                  <c:v>0</c:v>
                </c:pt>
                <c:pt idx="1188">
                  <c:v>0</c:v>
                </c:pt>
                <c:pt idx="1189">
                  <c:v>3.7269999999999999</c:v>
                </c:pt>
                <c:pt idx="1190">
                  <c:v>0</c:v>
                </c:pt>
                <c:pt idx="1191">
                  <c:v>0</c:v>
                </c:pt>
                <c:pt idx="1192">
                  <c:v>0</c:v>
                </c:pt>
                <c:pt idx="1193">
                  <c:v>0</c:v>
                </c:pt>
                <c:pt idx="1194">
                  <c:v>0</c:v>
                </c:pt>
                <c:pt idx="1195">
                  <c:v>0</c:v>
                </c:pt>
                <c:pt idx="1196">
                  <c:v>0</c:v>
                </c:pt>
                <c:pt idx="1197">
                  <c:v>0</c:v>
                </c:pt>
                <c:pt idx="1198">
                  <c:v>0</c:v>
                </c:pt>
                <c:pt idx="1199">
                  <c:v>3.3069999999999991</c:v>
                </c:pt>
                <c:pt idx="1200">
                  <c:v>0</c:v>
                </c:pt>
                <c:pt idx="1201">
                  <c:v>5.3629999999999987</c:v>
                </c:pt>
                <c:pt idx="1202">
                  <c:v>0</c:v>
                </c:pt>
                <c:pt idx="1203">
                  <c:v>0</c:v>
                </c:pt>
                <c:pt idx="1204">
                  <c:v>0</c:v>
                </c:pt>
                <c:pt idx="1205">
                  <c:v>0</c:v>
                </c:pt>
                <c:pt idx="1206">
                  <c:v>0</c:v>
                </c:pt>
                <c:pt idx="1207">
                  <c:v>32.5</c:v>
                </c:pt>
                <c:pt idx="1208">
                  <c:v>7.9989999999999997</c:v>
                </c:pt>
                <c:pt idx="1209">
                  <c:v>0</c:v>
                </c:pt>
                <c:pt idx="1210">
                  <c:v>0</c:v>
                </c:pt>
                <c:pt idx="1211">
                  <c:v>0</c:v>
                </c:pt>
                <c:pt idx="1212">
                  <c:v>0</c:v>
                </c:pt>
                <c:pt idx="1213">
                  <c:v>0</c:v>
                </c:pt>
                <c:pt idx="1214">
                  <c:v>20.53</c:v>
                </c:pt>
                <c:pt idx="1215">
                  <c:v>36.44</c:v>
                </c:pt>
                <c:pt idx="1216">
                  <c:v>3.6619999999999999</c:v>
                </c:pt>
                <c:pt idx="1217">
                  <c:v>150.4</c:v>
                </c:pt>
                <c:pt idx="1218">
                  <c:v>137.80000000000001</c:v>
                </c:pt>
                <c:pt idx="1219">
                  <c:v>58.3</c:v>
                </c:pt>
                <c:pt idx="1220">
                  <c:v>85.98</c:v>
                </c:pt>
                <c:pt idx="1221">
                  <c:v>250.3</c:v>
                </c:pt>
                <c:pt idx="1222">
                  <c:v>220.7</c:v>
                </c:pt>
                <c:pt idx="1223">
                  <c:v>69.94</c:v>
                </c:pt>
                <c:pt idx="1224">
                  <c:v>27.77</c:v>
                </c:pt>
                <c:pt idx="1225">
                  <c:v>11.2</c:v>
                </c:pt>
                <c:pt idx="1226">
                  <c:v>2.7210000000000001</c:v>
                </c:pt>
                <c:pt idx="1227">
                  <c:v>18.66</c:v>
                </c:pt>
                <c:pt idx="1228">
                  <c:v>5.57</c:v>
                </c:pt>
                <c:pt idx="1229">
                  <c:v>48.14</c:v>
                </c:pt>
                <c:pt idx="1230">
                  <c:v>19.36</c:v>
                </c:pt>
                <c:pt idx="1231">
                  <c:v>108.2</c:v>
                </c:pt>
                <c:pt idx="1232">
                  <c:v>103.1</c:v>
                </c:pt>
                <c:pt idx="1233">
                  <c:v>2097</c:v>
                </c:pt>
                <c:pt idx="1234">
                  <c:v>685.5</c:v>
                </c:pt>
                <c:pt idx="1235">
                  <c:v>312.5</c:v>
                </c:pt>
                <c:pt idx="1236">
                  <c:v>172.7</c:v>
                </c:pt>
                <c:pt idx="1237">
                  <c:v>106.5</c:v>
                </c:pt>
                <c:pt idx="1238">
                  <c:v>67.989999999999995</c:v>
                </c:pt>
                <c:pt idx="1239">
                  <c:v>46.68</c:v>
                </c:pt>
                <c:pt idx="1240">
                  <c:v>36.93</c:v>
                </c:pt>
                <c:pt idx="1241">
                  <c:v>33.520000000000003</c:v>
                </c:pt>
                <c:pt idx="1242">
                  <c:v>44.6</c:v>
                </c:pt>
                <c:pt idx="1243">
                  <c:v>331</c:v>
                </c:pt>
                <c:pt idx="1244">
                  <c:v>324</c:v>
                </c:pt>
                <c:pt idx="1245">
                  <c:v>193.6</c:v>
                </c:pt>
                <c:pt idx="1246">
                  <c:v>242.3</c:v>
                </c:pt>
                <c:pt idx="1247">
                  <c:v>1085</c:v>
                </c:pt>
                <c:pt idx="1248">
                  <c:v>701.7</c:v>
                </c:pt>
                <c:pt idx="1249">
                  <c:v>361.1</c:v>
                </c:pt>
                <c:pt idx="1250">
                  <c:v>225.5</c:v>
                </c:pt>
                <c:pt idx="1251">
                  <c:v>168.8</c:v>
                </c:pt>
                <c:pt idx="1252">
                  <c:v>875.9</c:v>
                </c:pt>
                <c:pt idx="1253">
                  <c:v>1216</c:v>
                </c:pt>
                <c:pt idx="1254">
                  <c:v>433.8</c:v>
                </c:pt>
                <c:pt idx="1255">
                  <c:v>310.10000000000002</c:v>
                </c:pt>
                <c:pt idx="1256">
                  <c:v>267</c:v>
                </c:pt>
                <c:pt idx="1257">
                  <c:v>263.10000000000002</c:v>
                </c:pt>
                <c:pt idx="1258">
                  <c:v>185.6</c:v>
                </c:pt>
                <c:pt idx="1259">
                  <c:v>680.8</c:v>
                </c:pt>
                <c:pt idx="1260">
                  <c:v>284.3</c:v>
                </c:pt>
                <c:pt idx="1261">
                  <c:v>178.1</c:v>
                </c:pt>
                <c:pt idx="1262">
                  <c:v>178.8</c:v>
                </c:pt>
                <c:pt idx="1263">
                  <c:v>644.6</c:v>
                </c:pt>
                <c:pt idx="1264">
                  <c:v>377.1</c:v>
                </c:pt>
                <c:pt idx="1265">
                  <c:v>198.5</c:v>
                </c:pt>
                <c:pt idx="1266">
                  <c:v>129.19999999999999</c:v>
                </c:pt>
                <c:pt idx="1267">
                  <c:v>95.35</c:v>
                </c:pt>
                <c:pt idx="1268">
                  <c:v>106.9</c:v>
                </c:pt>
                <c:pt idx="1269">
                  <c:v>74.48</c:v>
                </c:pt>
                <c:pt idx="1270">
                  <c:v>63.1</c:v>
                </c:pt>
                <c:pt idx="1271">
                  <c:v>173.7</c:v>
                </c:pt>
                <c:pt idx="1272">
                  <c:v>156.6</c:v>
                </c:pt>
                <c:pt idx="1273">
                  <c:v>84.03</c:v>
                </c:pt>
                <c:pt idx="1274">
                  <c:v>66.709999999999994</c:v>
                </c:pt>
                <c:pt idx="1275">
                  <c:v>253</c:v>
                </c:pt>
                <c:pt idx="1276">
                  <c:v>222.1</c:v>
                </c:pt>
                <c:pt idx="1277">
                  <c:v>112</c:v>
                </c:pt>
                <c:pt idx="1278">
                  <c:v>75.63</c:v>
                </c:pt>
                <c:pt idx="1279">
                  <c:v>62.43</c:v>
                </c:pt>
                <c:pt idx="1280">
                  <c:v>55.76</c:v>
                </c:pt>
                <c:pt idx="1281">
                  <c:v>49.17</c:v>
                </c:pt>
                <c:pt idx="1282">
                  <c:v>180.4</c:v>
                </c:pt>
                <c:pt idx="1283">
                  <c:v>1767</c:v>
                </c:pt>
                <c:pt idx="1284">
                  <c:v>820.4</c:v>
                </c:pt>
                <c:pt idx="1285">
                  <c:v>536.70000000000005</c:v>
                </c:pt>
                <c:pt idx="1286">
                  <c:v>259.8</c:v>
                </c:pt>
                <c:pt idx="1287">
                  <c:v>876.6</c:v>
                </c:pt>
                <c:pt idx="1288">
                  <c:v>846.3</c:v>
                </c:pt>
                <c:pt idx="1289">
                  <c:v>2425</c:v>
                </c:pt>
                <c:pt idx="1290">
                  <c:v>997.3</c:v>
                </c:pt>
                <c:pt idx="1291">
                  <c:v>499.1</c:v>
                </c:pt>
                <c:pt idx="1292">
                  <c:v>357.7</c:v>
                </c:pt>
                <c:pt idx="1293">
                  <c:v>1373</c:v>
                </c:pt>
                <c:pt idx="1294">
                  <c:v>2025</c:v>
                </c:pt>
                <c:pt idx="1295">
                  <c:v>950.4</c:v>
                </c:pt>
                <c:pt idx="1296">
                  <c:v>529.79999999999995</c:v>
                </c:pt>
                <c:pt idx="1297">
                  <c:v>523</c:v>
                </c:pt>
                <c:pt idx="1298">
                  <c:v>354.9</c:v>
                </c:pt>
                <c:pt idx="1299">
                  <c:v>271</c:v>
                </c:pt>
                <c:pt idx="1300">
                  <c:v>198.5</c:v>
                </c:pt>
                <c:pt idx="1301">
                  <c:v>1252</c:v>
                </c:pt>
                <c:pt idx="1302">
                  <c:v>2542</c:v>
                </c:pt>
                <c:pt idx="1303">
                  <c:v>1659</c:v>
                </c:pt>
                <c:pt idx="1304">
                  <c:v>643.20000000000005</c:v>
                </c:pt>
                <c:pt idx="1305">
                  <c:v>361.1</c:v>
                </c:pt>
                <c:pt idx="1306">
                  <c:v>722.4</c:v>
                </c:pt>
                <c:pt idx="1307">
                  <c:v>647</c:v>
                </c:pt>
              </c:numCache>
            </c:numRef>
          </c:yVal>
          <c:smooth val="0"/>
          <c:extLst xmlns:c16r2="http://schemas.microsoft.com/office/drawing/2015/06/chart">
            <c:ext xmlns:c16="http://schemas.microsoft.com/office/drawing/2014/chart" uri="{C3380CC4-5D6E-409C-BE32-E72D297353CC}">
              <c16:uniqueId val="{00000000-1EC1-4B83-8E43-171790F78953}"/>
            </c:ext>
          </c:extLst>
        </c:ser>
        <c:ser>
          <c:idx val="2"/>
          <c:order val="1"/>
          <c:tx>
            <c:v>SWAT at Observed</c:v>
          </c:tx>
          <c:spPr>
            <a:ln w="25400" cap="rnd">
              <a:noFill/>
              <a:round/>
            </a:ln>
            <a:effectLst/>
          </c:spPr>
          <c:marker>
            <c:symbol val="circle"/>
            <c:size val="5"/>
            <c:spPr>
              <a:solidFill>
                <a:schemeClr val="accent4"/>
              </a:solidFill>
              <a:ln w="9525">
                <a:solidFill>
                  <a:schemeClr val="accent4"/>
                </a:solidFill>
              </a:ln>
              <a:effectLst/>
            </c:spPr>
          </c:marker>
          <c:yVal>
            <c:numRef>
              <c:f>'[2011_2017_yearly_averages.xlsx]Flow Sub 35'!$I$2:$I$1309</c:f>
              <c:numCache>
                <c:formatCode>General</c:formatCode>
                <c:ptCount val="1308"/>
                <c:pt idx="292">
                  <c:v>1184</c:v>
                </c:pt>
                <c:pt idx="520">
                  <c:v>197.5</c:v>
                </c:pt>
                <c:pt idx="581">
                  <c:v>581.5</c:v>
                </c:pt>
                <c:pt idx="657">
                  <c:v>710.5</c:v>
                </c:pt>
                <c:pt idx="758">
                  <c:v>3.3610000000000002</c:v>
                </c:pt>
                <c:pt idx="799">
                  <c:v>11.99</c:v>
                </c:pt>
                <c:pt idx="860">
                  <c:v>22.47</c:v>
                </c:pt>
                <c:pt idx="930">
                  <c:v>68.91</c:v>
                </c:pt>
                <c:pt idx="995">
                  <c:v>856.4</c:v>
                </c:pt>
              </c:numCache>
            </c:numRef>
          </c:yVal>
          <c:smooth val="0"/>
          <c:extLst xmlns:c16r2="http://schemas.microsoft.com/office/drawing/2015/06/chart">
            <c:ext xmlns:c16="http://schemas.microsoft.com/office/drawing/2014/chart" uri="{C3380CC4-5D6E-409C-BE32-E72D297353CC}">
              <c16:uniqueId val="{00000001-1EC1-4B83-8E43-171790F78953}"/>
            </c:ext>
          </c:extLst>
        </c:ser>
        <c:ser>
          <c:idx val="1"/>
          <c:order val="2"/>
          <c:tx>
            <c:v>Observed</c:v>
          </c:tx>
          <c:spPr>
            <a:ln w="25400" cap="rnd">
              <a:noFill/>
              <a:round/>
            </a:ln>
            <a:effectLst/>
          </c:spPr>
          <c:marker>
            <c:symbol val="circle"/>
            <c:size val="5"/>
            <c:spPr>
              <a:solidFill>
                <a:schemeClr val="accent5"/>
              </a:solidFill>
              <a:ln w="9525">
                <a:solidFill>
                  <a:schemeClr val="accent5"/>
                </a:solidFill>
              </a:ln>
              <a:effectLst/>
            </c:spPr>
          </c:marker>
          <c:yVal>
            <c:numRef>
              <c:f>'[2011_2017_yearly_averages.xlsx]Flow Sub 35'!$H$2:$H$1309</c:f>
              <c:numCache>
                <c:formatCode>General</c:formatCode>
                <c:ptCount val="1308"/>
                <c:pt idx="292">
                  <c:v>1412</c:v>
                </c:pt>
                <c:pt idx="520">
                  <c:v>538</c:v>
                </c:pt>
                <c:pt idx="581">
                  <c:v>358</c:v>
                </c:pt>
                <c:pt idx="657">
                  <c:v>224</c:v>
                </c:pt>
                <c:pt idx="758">
                  <c:v>251</c:v>
                </c:pt>
                <c:pt idx="799">
                  <c:v>196</c:v>
                </c:pt>
                <c:pt idx="860">
                  <c:v>541</c:v>
                </c:pt>
                <c:pt idx="930">
                  <c:v>130</c:v>
                </c:pt>
                <c:pt idx="995">
                  <c:v>103</c:v>
                </c:pt>
              </c:numCache>
            </c:numRef>
          </c:yVal>
          <c:smooth val="0"/>
          <c:extLst xmlns:c16r2="http://schemas.microsoft.com/office/drawing/2015/06/chart">
            <c:ext xmlns:c16="http://schemas.microsoft.com/office/drawing/2014/chart" uri="{C3380CC4-5D6E-409C-BE32-E72D297353CC}">
              <c16:uniqueId val="{00000002-1EC1-4B83-8E43-171790F78953}"/>
            </c:ext>
          </c:extLst>
        </c:ser>
        <c:dLbls>
          <c:showLegendKey val="0"/>
          <c:showVal val="0"/>
          <c:showCatName val="0"/>
          <c:showSerName val="0"/>
          <c:showPercent val="0"/>
          <c:showBubbleSize val="0"/>
        </c:dLbls>
        <c:axId val="123541968"/>
        <c:axId val="177279464"/>
      </c:scatterChart>
      <c:valAx>
        <c:axId val="1235419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279464"/>
        <c:crosses val="autoZero"/>
        <c:crossBetween val="midCat"/>
      </c:valAx>
      <c:valAx>
        <c:axId val="1772794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Streamflow</a:t>
                </a:r>
                <a:r>
                  <a:rPr lang="en-US" baseline="0"/>
                  <a:t> (cubic meters per second)</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5419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solidFill>
                  <a:schemeClr val="tx1">
                    <a:lumMod val="75000"/>
                    <a:lumOff val="25000"/>
                  </a:schemeClr>
                </a:solidFill>
              </a:rPr>
              <a:t>Sub-Basin </a:t>
            </a:r>
            <a:r>
              <a:rPr lang="en-US" sz="1600" b="1" dirty="0">
                <a:solidFill>
                  <a:schemeClr val="tx1">
                    <a:lumMod val="75000"/>
                    <a:lumOff val="25000"/>
                  </a:schemeClr>
                </a:solidFill>
              </a:rPr>
              <a:t>41</a:t>
            </a:r>
            <a:r>
              <a:rPr lang="en-US" sz="1600" dirty="0">
                <a:solidFill>
                  <a:schemeClr val="tx1">
                    <a:lumMod val="75000"/>
                    <a:lumOff val="25000"/>
                  </a:schemeClr>
                </a:solidFill>
              </a:rPr>
              <a:t> </a:t>
            </a:r>
            <a:r>
              <a:rPr lang="en-US" sz="1600" b="1" dirty="0">
                <a:solidFill>
                  <a:schemeClr val="tx1">
                    <a:lumMod val="75000"/>
                    <a:lumOff val="25000"/>
                  </a:schemeClr>
                </a:solidFill>
              </a:rPr>
              <a:t>Streamflow</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383913231364601"/>
          <c:y val="0.14089731674422701"/>
          <c:w val="0.78822800018541594"/>
          <c:h val="0.75145468528006698"/>
        </c:manualLayout>
      </c:layout>
      <c:scatterChart>
        <c:scatterStyle val="lineMarker"/>
        <c:varyColors val="0"/>
        <c:ser>
          <c:idx val="0"/>
          <c:order val="0"/>
          <c:tx>
            <c:v>SWAT</c:v>
          </c:tx>
          <c:spPr>
            <a:ln w="19050" cap="rnd">
              <a:noFill/>
              <a:round/>
            </a:ln>
            <a:effectLst/>
          </c:spPr>
          <c:marker>
            <c:symbol val="circle"/>
            <c:size val="5"/>
            <c:spPr>
              <a:solidFill>
                <a:schemeClr val="accent6"/>
              </a:solidFill>
              <a:ln w="9525">
                <a:solidFill>
                  <a:schemeClr val="accent6"/>
                </a:solidFill>
              </a:ln>
              <a:effectLst/>
            </c:spPr>
          </c:marker>
          <c:yVal>
            <c:numRef>
              <c:f>'[2011_2017_yearly_averages.xlsx]Flow Sub 41'!$F$2:$F$1309</c:f>
              <c:numCache>
                <c:formatCode>General</c:formatCode>
                <c:ptCount val="1308"/>
                <c:pt idx="0">
                  <c:v>339.1</c:v>
                </c:pt>
                <c:pt idx="1">
                  <c:v>319.60000000000002</c:v>
                </c:pt>
                <c:pt idx="2">
                  <c:v>292.5</c:v>
                </c:pt>
                <c:pt idx="3">
                  <c:v>269.7</c:v>
                </c:pt>
                <c:pt idx="4">
                  <c:v>254.3</c:v>
                </c:pt>
                <c:pt idx="5">
                  <c:v>239.8</c:v>
                </c:pt>
                <c:pt idx="6">
                  <c:v>228.7</c:v>
                </c:pt>
                <c:pt idx="7">
                  <c:v>210.5</c:v>
                </c:pt>
                <c:pt idx="8">
                  <c:v>193.2</c:v>
                </c:pt>
                <c:pt idx="9">
                  <c:v>179.6</c:v>
                </c:pt>
                <c:pt idx="10">
                  <c:v>168.4</c:v>
                </c:pt>
                <c:pt idx="11">
                  <c:v>151.80000000000001</c:v>
                </c:pt>
                <c:pt idx="12">
                  <c:v>134.4</c:v>
                </c:pt>
                <c:pt idx="13">
                  <c:v>116</c:v>
                </c:pt>
                <c:pt idx="14">
                  <c:v>109.9</c:v>
                </c:pt>
                <c:pt idx="15">
                  <c:v>105.1</c:v>
                </c:pt>
                <c:pt idx="16">
                  <c:v>95.56</c:v>
                </c:pt>
                <c:pt idx="17">
                  <c:v>86.36</c:v>
                </c:pt>
                <c:pt idx="18">
                  <c:v>71.25</c:v>
                </c:pt>
                <c:pt idx="19">
                  <c:v>58.02</c:v>
                </c:pt>
                <c:pt idx="20">
                  <c:v>53.61</c:v>
                </c:pt>
                <c:pt idx="21">
                  <c:v>44.68</c:v>
                </c:pt>
                <c:pt idx="22">
                  <c:v>39.85</c:v>
                </c:pt>
                <c:pt idx="23">
                  <c:v>34.4</c:v>
                </c:pt>
                <c:pt idx="24">
                  <c:v>29.83</c:v>
                </c:pt>
                <c:pt idx="25">
                  <c:v>26.96</c:v>
                </c:pt>
                <c:pt idx="26">
                  <c:v>23.26</c:v>
                </c:pt>
                <c:pt idx="27">
                  <c:v>22.19</c:v>
                </c:pt>
                <c:pt idx="28">
                  <c:v>27.44</c:v>
                </c:pt>
                <c:pt idx="29">
                  <c:v>31.64</c:v>
                </c:pt>
                <c:pt idx="30">
                  <c:v>32.08</c:v>
                </c:pt>
                <c:pt idx="31">
                  <c:v>25.84</c:v>
                </c:pt>
                <c:pt idx="32">
                  <c:v>18.329999999999991</c:v>
                </c:pt>
                <c:pt idx="33">
                  <c:v>10.31</c:v>
                </c:pt>
                <c:pt idx="34">
                  <c:v>5.6949999999999994</c:v>
                </c:pt>
                <c:pt idx="35">
                  <c:v>3.1040000000000001</c:v>
                </c:pt>
                <c:pt idx="36">
                  <c:v>0.79930000000000001</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0.76939999999999997</c:v>
                </c:pt>
                <c:pt idx="58">
                  <c:v>0</c:v>
                </c:pt>
                <c:pt idx="59">
                  <c:v>376.5</c:v>
                </c:pt>
                <c:pt idx="60">
                  <c:v>77.2</c:v>
                </c:pt>
                <c:pt idx="61">
                  <c:v>96.15</c:v>
                </c:pt>
                <c:pt idx="62">
                  <c:v>25.25</c:v>
                </c:pt>
                <c:pt idx="63">
                  <c:v>3.492</c:v>
                </c:pt>
                <c:pt idx="64">
                  <c:v>0</c:v>
                </c:pt>
                <c:pt idx="65">
                  <c:v>0</c:v>
                </c:pt>
                <c:pt idx="66">
                  <c:v>132.80000000000001</c:v>
                </c:pt>
                <c:pt idx="67">
                  <c:v>84.35</c:v>
                </c:pt>
                <c:pt idx="68">
                  <c:v>251.5</c:v>
                </c:pt>
                <c:pt idx="69">
                  <c:v>171.8</c:v>
                </c:pt>
                <c:pt idx="70">
                  <c:v>648</c:v>
                </c:pt>
                <c:pt idx="71">
                  <c:v>402.8</c:v>
                </c:pt>
                <c:pt idx="72">
                  <c:v>289.7</c:v>
                </c:pt>
                <c:pt idx="73">
                  <c:v>1336</c:v>
                </c:pt>
                <c:pt idx="74">
                  <c:v>1517</c:v>
                </c:pt>
                <c:pt idx="75">
                  <c:v>1182</c:v>
                </c:pt>
                <c:pt idx="76">
                  <c:v>488</c:v>
                </c:pt>
                <c:pt idx="77">
                  <c:v>258.7</c:v>
                </c:pt>
                <c:pt idx="78">
                  <c:v>159</c:v>
                </c:pt>
                <c:pt idx="79">
                  <c:v>107.9</c:v>
                </c:pt>
                <c:pt idx="80">
                  <c:v>78</c:v>
                </c:pt>
                <c:pt idx="81">
                  <c:v>64.06</c:v>
                </c:pt>
                <c:pt idx="82">
                  <c:v>149.19999999999999</c:v>
                </c:pt>
                <c:pt idx="83">
                  <c:v>95.02</c:v>
                </c:pt>
                <c:pt idx="84">
                  <c:v>82.25</c:v>
                </c:pt>
                <c:pt idx="85">
                  <c:v>73.47</c:v>
                </c:pt>
                <c:pt idx="86">
                  <c:v>70.41</c:v>
                </c:pt>
                <c:pt idx="87">
                  <c:v>66.790000000000006</c:v>
                </c:pt>
                <c:pt idx="88">
                  <c:v>56.06</c:v>
                </c:pt>
                <c:pt idx="89">
                  <c:v>45.21</c:v>
                </c:pt>
                <c:pt idx="90">
                  <c:v>38.97</c:v>
                </c:pt>
                <c:pt idx="91">
                  <c:v>37.18</c:v>
                </c:pt>
                <c:pt idx="92">
                  <c:v>36.96</c:v>
                </c:pt>
                <c:pt idx="93">
                  <c:v>34.99</c:v>
                </c:pt>
                <c:pt idx="94">
                  <c:v>42.33</c:v>
                </c:pt>
                <c:pt idx="95">
                  <c:v>41.99</c:v>
                </c:pt>
                <c:pt idx="96">
                  <c:v>49.68</c:v>
                </c:pt>
                <c:pt idx="97">
                  <c:v>123.4</c:v>
                </c:pt>
                <c:pt idx="98">
                  <c:v>440.1</c:v>
                </c:pt>
                <c:pt idx="99">
                  <c:v>170.8</c:v>
                </c:pt>
                <c:pt idx="100">
                  <c:v>219.1</c:v>
                </c:pt>
                <c:pt idx="101">
                  <c:v>228.3</c:v>
                </c:pt>
                <c:pt idx="102">
                  <c:v>288.60000000000002</c:v>
                </c:pt>
                <c:pt idx="103">
                  <c:v>130</c:v>
                </c:pt>
                <c:pt idx="104">
                  <c:v>80.62</c:v>
                </c:pt>
                <c:pt idx="105">
                  <c:v>209.9</c:v>
                </c:pt>
                <c:pt idx="106">
                  <c:v>631.9</c:v>
                </c:pt>
                <c:pt idx="107">
                  <c:v>188.7</c:v>
                </c:pt>
                <c:pt idx="108">
                  <c:v>567</c:v>
                </c:pt>
                <c:pt idx="109">
                  <c:v>198.5</c:v>
                </c:pt>
                <c:pt idx="110">
                  <c:v>102</c:v>
                </c:pt>
                <c:pt idx="111">
                  <c:v>348.1</c:v>
                </c:pt>
                <c:pt idx="112">
                  <c:v>1001</c:v>
                </c:pt>
                <c:pt idx="113">
                  <c:v>450.8</c:v>
                </c:pt>
                <c:pt idx="114">
                  <c:v>233.7</c:v>
                </c:pt>
                <c:pt idx="115">
                  <c:v>174.8</c:v>
                </c:pt>
                <c:pt idx="116">
                  <c:v>127.4</c:v>
                </c:pt>
                <c:pt idx="117">
                  <c:v>220.6</c:v>
                </c:pt>
                <c:pt idx="118">
                  <c:v>111.2</c:v>
                </c:pt>
                <c:pt idx="119">
                  <c:v>257.3</c:v>
                </c:pt>
                <c:pt idx="120">
                  <c:v>279.60000000000002</c:v>
                </c:pt>
                <c:pt idx="121">
                  <c:v>3416</c:v>
                </c:pt>
                <c:pt idx="122">
                  <c:v>1921</c:v>
                </c:pt>
                <c:pt idx="123">
                  <c:v>1101</c:v>
                </c:pt>
                <c:pt idx="124">
                  <c:v>1154</c:v>
                </c:pt>
                <c:pt idx="125">
                  <c:v>1971</c:v>
                </c:pt>
                <c:pt idx="126">
                  <c:v>1194</c:v>
                </c:pt>
                <c:pt idx="127">
                  <c:v>649.1</c:v>
                </c:pt>
                <c:pt idx="128">
                  <c:v>5850</c:v>
                </c:pt>
                <c:pt idx="129">
                  <c:v>2562</c:v>
                </c:pt>
                <c:pt idx="130">
                  <c:v>1075</c:v>
                </c:pt>
                <c:pt idx="131">
                  <c:v>581</c:v>
                </c:pt>
                <c:pt idx="132">
                  <c:v>823.5</c:v>
                </c:pt>
                <c:pt idx="133">
                  <c:v>1394</c:v>
                </c:pt>
                <c:pt idx="134">
                  <c:v>1138</c:v>
                </c:pt>
                <c:pt idx="135">
                  <c:v>1194</c:v>
                </c:pt>
                <c:pt idx="136">
                  <c:v>3748</c:v>
                </c:pt>
                <c:pt idx="137">
                  <c:v>2406</c:v>
                </c:pt>
                <c:pt idx="138">
                  <c:v>1449</c:v>
                </c:pt>
                <c:pt idx="139">
                  <c:v>825.1</c:v>
                </c:pt>
                <c:pt idx="140">
                  <c:v>709.8</c:v>
                </c:pt>
                <c:pt idx="141">
                  <c:v>483.6</c:v>
                </c:pt>
                <c:pt idx="142">
                  <c:v>406.2</c:v>
                </c:pt>
                <c:pt idx="143">
                  <c:v>387.9</c:v>
                </c:pt>
                <c:pt idx="144">
                  <c:v>1693</c:v>
                </c:pt>
                <c:pt idx="145">
                  <c:v>969</c:v>
                </c:pt>
                <c:pt idx="146">
                  <c:v>648.20000000000005</c:v>
                </c:pt>
                <c:pt idx="147">
                  <c:v>804.7</c:v>
                </c:pt>
                <c:pt idx="148">
                  <c:v>1404</c:v>
                </c:pt>
                <c:pt idx="149">
                  <c:v>697.7</c:v>
                </c:pt>
                <c:pt idx="150">
                  <c:v>562.70000000000005</c:v>
                </c:pt>
                <c:pt idx="151">
                  <c:v>833.4</c:v>
                </c:pt>
                <c:pt idx="152">
                  <c:v>1562</c:v>
                </c:pt>
                <c:pt idx="153">
                  <c:v>2202</c:v>
                </c:pt>
                <c:pt idx="154">
                  <c:v>7169</c:v>
                </c:pt>
                <c:pt idx="155">
                  <c:v>6725</c:v>
                </c:pt>
                <c:pt idx="156">
                  <c:v>2748</c:v>
                </c:pt>
                <c:pt idx="157">
                  <c:v>2204</c:v>
                </c:pt>
                <c:pt idx="158">
                  <c:v>1505</c:v>
                </c:pt>
                <c:pt idx="159">
                  <c:v>1023</c:v>
                </c:pt>
                <c:pt idx="160">
                  <c:v>809.1</c:v>
                </c:pt>
                <c:pt idx="161">
                  <c:v>725.1</c:v>
                </c:pt>
                <c:pt idx="162">
                  <c:v>658.5</c:v>
                </c:pt>
                <c:pt idx="163">
                  <c:v>628.6</c:v>
                </c:pt>
                <c:pt idx="164">
                  <c:v>609.29999999999995</c:v>
                </c:pt>
                <c:pt idx="165">
                  <c:v>597</c:v>
                </c:pt>
                <c:pt idx="166">
                  <c:v>587.20000000000005</c:v>
                </c:pt>
                <c:pt idx="167">
                  <c:v>806.2</c:v>
                </c:pt>
                <c:pt idx="168">
                  <c:v>628.9</c:v>
                </c:pt>
                <c:pt idx="169">
                  <c:v>613.1</c:v>
                </c:pt>
                <c:pt idx="170">
                  <c:v>597.79999999999995</c:v>
                </c:pt>
                <c:pt idx="171">
                  <c:v>577.6</c:v>
                </c:pt>
                <c:pt idx="172">
                  <c:v>568.20000000000005</c:v>
                </c:pt>
                <c:pt idx="173">
                  <c:v>642.5</c:v>
                </c:pt>
                <c:pt idx="174">
                  <c:v>845</c:v>
                </c:pt>
                <c:pt idx="175">
                  <c:v>8847</c:v>
                </c:pt>
                <c:pt idx="176">
                  <c:v>7480</c:v>
                </c:pt>
                <c:pt idx="177">
                  <c:v>3400</c:v>
                </c:pt>
                <c:pt idx="178">
                  <c:v>1766</c:v>
                </c:pt>
                <c:pt idx="179">
                  <c:v>1179</c:v>
                </c:pt>
                <c:pt idx="180">
                  <c:v>1061</c:v>
                </c:pt>
                <c:pt idx="181">
                  <c:v>2390</c:v>
                </c:pt>
                <c:pt idx="182">
                  <c:v>1503</c:v>
                </c:pt>
                <c:pt idx="183">
                  <c:v>2091</c:v>
                </c:pt>
                <c:pt idx="184">
                  <c:v>1083</c:v>
                </c:pt>
                <c:pt idx="185">
                  <c:v>802.9</c:v>
                </c:pt>
                <c:pt idx="186">
                  <c:v>704.9</c:v>
                </c:pt>
                <c:pt idx="187">
                  <c:v>666.9</c:v>
                </c:pt>
                <c:pt idx="188">
                  <c:v>3630</c:v>
                </c:pt>
                <c:pt idx="189">
                  <c:v>3274</c:v>
                </c:pt>
                <c:pt idx="190">
                  <c:v>2624</c:v>
                </c:pt>
                <c:pt idx="191">
                  <c:v>1393</c:v>
                </c:pt>
                <c:pt idx="192">
                  <c:v>1070</c:v>
                </c:pt>
                <c:pt idx="193">
                  <c:v>1410</c:v>
                </c:pt>
                <c:pt idx="194">
                  <c:v>2616</c:v>
                </c:pt>
                <c:pt idx="195">
                  <c:v>2166</c:v>
                </c:pt>
                <c:pt idx="196">
                  <c:v>1862</c:v>
                </c:pt>
                <c:pt idx="197">
                  <c:v>1171</c:v>
                </c:pt>
                <c:pt idx="198">
                  <c:v>997.9</c:v>
                </c:pt>
                <c:pt idx="199">
                  <c:v>1033</c:v>
                </c:pt>
                <c:pt idx="200">
                  <c:v>1795</c:v>
                </c:pt>
                <c:pt idx="201">
                  <c:v>1115</c:v>
                </c:pt>
                <c:pt idx="202">
                  <c:v>894.4</c:v>
                </c:pt>
                <c:pt idx="203">
                  <c:v>1123</c:v>
                </c:pt>
                <c:pt idx="204">
                  <c:v>1704</c:v>
                </c:pt>
                <c:pt idx="205">
                  <c:v>1245</c:v>
                </c:pt>
                <c:pt idx="206">
                  <c:v>2316</c:v>
                </c:pt>
                <c:pt idx="207">
                  <c:v>1363</c:v>
                </c:pt>
                <c:pt idx="208">
                  <c:v>1025</c:v>
                </c:pt>
                <c:pt idx="209">
                  <c:v>857.3</c:v>
                </c:pt>
                <c:pt idx="210">
                  <c:v>2385</c:v>
                </c:pt>
                <c:pt idx="211">
                  <c:v>6200</c:v>
                </c:pt>
                <c:pt idx="212">
                  <c:v>2923</c:v>
                </c:pt>
                <c:pt idx="213">
                  <c:v>4122</c:v>
                </c:pt>
                <c:pt idx="214">
                  <c:v>5031</c:v>
                </c:pt>
                <c:pt idx="215">
                  <c:v>2344</c:v>
                </c:pt>
                <c:pt idx="216">
                  <c:v>1602</c:v>
                </c:pt>
                <c:pt idx="217">
                  <c:v>2593</c:v>
                </c:pt>
                <c:pt idx="218">
                  <c:v>1568</c:v>
                </c:pt>
                <c:pt idx="219">
                  <c:v>1346</c:v>
                </c:pt>
                <c:pt idx="220">
                  <c:v>1427</c:v>
                </c:pt>
                <c:pt idx="221">
                  <c:v>3472</c:v>
                </c:pt>
                <c:pt idx="222">
                  <c:v>4153</c:v>
                </c:pt>
                <c:pt idx="223">
                  <c:v>2332</c:v>
                </c:pt>
                <c:pt idx="224">
                  <c:v>1465</c:v>
                </c:pt>
                <c:pt idx="225">
                  <c:v>1211</c:v>
                </c:pt>
                <c:pt idx="226">
                  <c:v>1478</c:v>
                </c:pt>
                <c:pt idx="227">
                  <c:v>1251</c:v>
                </c:pt>
                <c:pt idx="228">
                  <c:v>2515</c:v>
                </c:pt>
                <c:pt idx="229">
                  <c:v>2863</c:v>
                </c:pt>
                <c:pt idx="230">
                  <c:v>3728</c:v>
                </c:pt>
                <c:pt idx="231">
                  <c:v>2513</c:v>
                </c:pt>
                <c:pt idx="232">
                  <c:v>1635</c:v>
                </c:pt>
                <c:pt idx="233">
                  <c:v>1288</c:v>
                </c:pt>
                <c:pt idx="234">
                  <c:v>1180</c:v>
                </c:pt>
                <c:pt idx="235">
                  <c:v>1329</c:v>
                </c:pt>
                <c:pt idx="236">
                  <c:v>5615</c:v>
                </c:pt>
                <c:pt idx="237">
                  <c:v>3590</c:v>
                </c:pt>
                <c:pt idx="238">
                  <c:v>2267</c:v>
                </c:pt>
                <c:pt idx="239">
                  <c:v>1644</c:v>
                </c:pt>
                <c:pt idx="240">
                  <c:v>4027</c:v>
                </c:pt>
                <c:pt idx="241">
                  <c:v>2250</c:v>
                </c:pt>
                <c:pt idx="242">
                  <c:v>2253</c:v>
                </c:pt>
                <c:pt idx="243">
                  <c:v>2364</c:v>
                </c:pt>
                <c:pt idx="244">
                  <c:v>1862</c:v>
                </c:pt>
                <c:pt idx="245">
                  <c:v>1442</c:v>
                </c:pt>
                <c:pt idx="246">
                  <c:v>2092</c:v>
                </c:pt>
                <c:pt idx="247">
                  <c:v>3454</c:v>
                </c:pt>
                <c:pt idx="248">
                  <c:v>4597</c:v>
                </c:pt>
                <c:pt idx="249">
                  <c:v>2140</c:v>
                </c:pt>
                <c:pt idx="250">
                  <c:v>2047</c:v>
                </c:pt>
                <c:pt idx="251">
                  <c:v>2404</c:v>
                </c:pt>
                <c:pt idx="252">
                  <c:v>3856</c:v>
                </c:pt>
                <c:pt idx="253">
                  <c:v>5333</c:v>
                </c:pt>
                <c:pt idx="254">
                  <c:v>8687</c:v>
                </c:pt>
                <c:pt idx="255">
                  <c:v>6259</c:v>
                </c:pt>
                <c:pt idx="256">
                  <c:v>5368</c:v>
                </c:pt>
                <c:pt idx="257">
                  <c:v>3038</c:v>
                </c:pt>
                <c:pt idx="258">
                  <c:v>2115</c:v>
                </c:pt>
                <c:pt idx="259">
                  <c:v>1823</c:v>
                </c:pt>
                <c:pt idx="260">
                  <c:v>2149</c:v>
                </c:pt>
                <c:pt idx="261">
                  <c:v>3707</c:v>
                </c:pt>
                <c:pt idx="262">
                  <c:v>2503</c:v>
                </c:pt>
                <c:pt idx="263">
                  <c:v>3143</c:v>
                </c:pt>
                <c:pt idx="264">
                  <c:v>2077</c:v>
                </c:pt>
                <c:pt idx="265">
                  <c:v>2140</c:v>
                </c:pt>
                <c:pt idx="266">
                  <c:v>1691</c:v>
                </c:pt>
                <c:pt idx="267">
                  <c:v>1565</c:v>
                </c:pt>
                <c:pt idx="268">
                  <c:v>3439</c:v>
                </c:pt>
                <c:pt idx="269">
                  <c:v>5960</c:v>
                </c:pt>
                <c:pt idx="270">
                  <c:v>3106</c:v>
                </c:pt>
                <c:pt idx="271">
                  <c:v>2115</c:v>
                </c:pt>
                <c:pt idx="272">
                  <c:v>1849</c:v>
                </c:pt>
                <c:pt idx="273">
                  <c:v>7299</c:v>
                </c:pt>
                <c:pt idx="274">
                  <c:v>8760</c:v>
                </c:pt>
                <c:pt idx="275">
                  <c:v>8409</c:v>
                </c:pt>
                <c:pt idx="276">
                  <c:v>4069</c:v>
                </c:pt>
                <c:pt idx="277">
                  <c:v>3091</c:v>
                </c:pt>
                <c:pt idx="278">
                  <c:v>2539</c:v>
                </c:pt>
                <c:pt idx="279">
                  <c:v>1976</c:v>
                </c:pt>
                <c:pt idx="280">
                  <c:v>2078</c:v>
                </c:pt>
                <c:pt idx="281">
                  <c:v>2582</c:v>
                </c:pt>
                <c:pt idx="282">
                  <c:v>1898</c:v>
                </c:pt>
                <c:pt idx="283">
                  <c:v>2497</c:v>
                </c:pt>
                <c:pt idx="284">
                  <c:v>1924</c:v>
                </c:pt>
                <c:pt idx="285">
                  <c:v>1944</c:v>
                </c:pt>
                <c:pt idx="286">
                  <c:v>1752</c:v>
                </c:pt>
                <c:pt idx="287">
                  <c:v>2865</c:v>
                </c:pt>
                <c:pt idx="288">
                  <c:v>2514</c:v>
                </c:pt>
                <c:pt idx="289">
                  <c:v>1926</c:v>
                </c:pt>
                <c:pt idx="290">
                  <c:v>1685</c:v>
                </c:pt>
                <c:pt idx="291">
                  <c:v>1583</c:v>
                </c:pt>
                <c:pt idx="292">
                  <c:v>1528</c:v>
                </c:pt>
                <c:pt idx="293">
                  <c:v>1513</c:v>
                </c:pt>
                <c:pt idx="294">
                  <c:v>1462</c:v>
                </c:pt>
                <c:pt idx="295">
                  <c:v>1436</c:v>
                </c:pt>
                <c:pt idx="296">
                  <c:v>1413</c:v>
                </c:pt>
                <c:pt idx="297">
                  <c:v>1392</c:v>
                </c:pt>
                <c:pt idx="298">
                  <c:v>1373</c:v>
                </c:pt>
                <c:pt idx="299">
                  <c:v>1351</c:v>
                </c:pt>
                <c:pt idx="300">
                  <c:v>1335</c:v>
                </c:pt>
                <c:pt idx="301">
                  <c:v>1468</c:v>
                </c:pt>
                <c:pt idx="302">
                  <c:v>1347</c:v>
                </c:pt>
                <c:pt idx="303">
                  <c:v>1282</c:v>
                </c:pt>
                <c:pt idx="304">
                  <c:v>1252</c:v>
                </c:pt>
                <c:pt idx="305">
                  <c:v>1226</c:v>
                </c:pt>
                <c:pt idx="306">
                  <c:v>1209</c:v>
                </c:pt>
                <c:pt idx="307">
                  <c:v>1181</c:v>
                </c:pt>
                <c:pt idx="308">
                  <c:v>1158</c:v>
                </c:pt>
                <c:pt idx="309">
                  <c:v>1137</c:v>
                </c:pt>
                <c:pt idx="310">
                  <c:v>1114</c:v>
                </c:pt>
                <c:pt idx="311">
                  <c:v>1093</c:v>
                </c:pt>
                <c:pt idx="312">
                  <c:v>1123</c:v>
                </c:pt>
                <c:pt idx="313">
                  <c:v>1059</c:v>
                </c:pt>
                <c:pt idx="314">
                  <c:v>1029</c:v>
                </c:pt>
                <c:pt idx="315">
                  <c:v>1006</c:v>
                </c:pt>
                <c:pt idx="316">
                  <c:v>983.6</c:v>
                </c:pt>
                <c:pt idx="317">
                  <c:v>962.3</c:v>
                </c:pt>
                <c:pt idx="318">
                  <c:v>942.5</c:v>
                </c:pt>
                <c:pt idx="319">
                  <c:v>920.6</c:v>
                </c:pt>
                <c:pt idx="320">
                  <c:v>898.7</c:v>
                </c:pt>
                <c:pt idx="321">
                  <c:v>877.1</c:v>
                </c:pt>
                <c:pt idx="322">
                  <c:v>856.1</c:v>
                </c:pt>
                <c:pt idx="323">
                  <c:v>834.5</c:v>
                </c:pt>
                <c:pt idx="324">
                  <c:v>812.2</c:v>
                </c:pt>
                <c:pt idx="325">
                  <c:v>793.2</c:v>
                </c:pt>
                <c:pt idx="326">
                  <c:v>781.8</c:v>
                </c:pt>
                <c:pt idx="327">
                  <c:v>756.7</c:v>
                </c:pt>
                <c:pt idx="328">
                  <c:v>735.5</c:v>
                </c:pt>
                <c:pt idx="329">
                  <c:v>715</c:v>
                </c:pt>
                <c:pt idx="330">
                  <c:v>694.8</c:v>
                </c:pt>
                <c:pt idx="331">
                  <c:v>671.9</c:v>
                </c:pt>
                <c:pt idx="332">
                  <c:v>657.1</c:v>
                </c:pt>
                <c:pt idx="333">
                  <c:v>639.9</c:v>
                </c:pt>
                <c:pt idx="334">
                  <c:v>617.1</c:v>
                </c:pt>
                <c:pt idx="335">
                  <c:v>595.4</c:v>
                </c:pt>
                <c:pt idx="336">
                  <c:v>576.9</c:v>
                </c:pt>
                <c:pt idx="337">
                  <c:v>551.20000000000005</c:v>
                </c:pt>
                <c:pt idx="338">
                  <c:v>528</c:v>
                </c:pt>
                <c:pt idx="339">
                  <c:v>504.7</c:v>
                </c:pt>
                <c:pt idx="340">
                  <c:v>479.2</c:v>
                </c:pt>
                <c:pt idx="341">
                  <c:v>456.4</c:v>
                </c:pt>
                <c:pt idx="342">
                  <c:v>441</c:v>
                </c:pt>
                <c:pt idx="343">
                  <c:v>430</c:v>
                </c:pt>
                <c:pt idx="344">
                  <c:v>414.2</c:v>
                </c:pt>
                <c:pt idx="345">
                  <c:v>392.1</c:v>
                </c:pt>
                <c:pt idx="346">
                  <c:v>360.2</c:v>
                </c:pt>
                <c:pt idx="347">
                  <c:v>338</c:v>
                </c:pt>
                <c:pt idx="348">
                  <c:v>319.2</c:v>
                </c:pt>
                <c:pt idx="349">
                  <c:v>297.7</c:v>
                </c:pt>
                <c:pt idx="350">
                  <c:v>288.7</c:v>
                </c:pt>
                <c:pt idx="351">
                  <c:v>270.89999999999992</c:v>
                </c:pt>
                <c:pt idx="352">
                  <c:v>251.3</c:v>
                </c:pt>
                <c:pt idx="353">
                  <c:v>236.6</c:v>
                </c:pt>
                <c:pt idx="354">
                  <c:v>219.8</c:v>
                </c:pt>
                <c:pt idx="355">
                  <c:v>199.8</c:v>
                </c:pt>
                <c:pt idx="356">
                  <c:v>183.9</c:v>
                </c:pt>
                <c:pt idx="357">
                  <c:v>188.8</c:v>
                </c:pt>
                <c:pt idx="358">
                  <c:v>182.1</c:v>
                </c:pt>
                <c:pt idx="359">
                  <c:v>173.8</c:v>
                </c:pt>
                <c:pt idx="360">
                  <c:v>158.69999999999999</c:v>
                </c:pt>
                <c:pt idx="361">
                  <c:v>147.80000000000001</c:v>
                </c:pt>
                <c:pt idx="362">
                  <c:v>136.69999999999999</c:v>
                </c:pt>
                <c:pt idx="363">
                  <c:v>128.9</c:v>
                </c:pt>
                <c:pt idx="364">
                  <c:v>122.6</c:v>
                </c:pt>
                <c:pt idx="365">
                  <c:v>118.6</c:v>
                </c:pt>
                <c:pt idx="366">
                  <c:v>97.54</c:v>
                </c:pt>
                <c:pt idx="367">
                  <c:v>84.78</c:v>
                </c:pt>
                <c:pt idx="368">
                  <c:v>85.89</c:v>
                </c:pt>
                <c:pt idx="369">
                  <c:v>76.62</c:v>
                </c:pt>
                <c:pt idx="370">
                  <c:v>68.510000000000005</c:v>
                </c:pt>
                <c:pt idx="371">
                  <c:v>60.14</c:v>
                </c:pt>
                <c:pt idx="372">
                  <c:v>55.26</c:v>
                </c:pt>
                <c:pt idx="373">
                  <c:v>55.4</c:v>
                </c:pt>
                <c:pt idx="374">
                  <c:v>52.98</c:v>
                </c:pt>
                <c:pt idx="375">
                  <c:v>50.19</c:v>
                </c:pt>
                <c:pt idx="376">
                  <c:v>57.34</c:v>
                </c:pt>
                <c:pt idx="377">
                  <c:v>89.41</c:v>
                </c:pt>
                <c:pt idx="378">
                  <c:v>68.599999999999994</c:v>
                </c:pt>
                <c:pt idx="379">
                  <c:v>45.12</c:v>
                </c:pt>
                <c:pt idx="380">
                  <c:v>31.49</c:v>
                </c:pt>
                <c:pt idx="381">
                  <c:v>28.12</c:v>
                </c:pt>
                <c:pt idx="382">
                  <c:v>25.46</c:v>
                </c:pt>
                <c:pt idx="383">
                  <c:v>25.15</c:v>
                </c:pt>
                <c:pt idx="384">
                  <c:v>30.59</c:v>
                </c:pt>
                <c:pt idx="385">
                  <c:v>24.92</c:v>
                </c:pt>
                <c:pt idx="386">
                  <c:v>19.43</c:v>
                </c:pt>
                <c:pt idx="387">
                  <c:v>14.01</c:v>
                </c:pt>
                <c:pt idx="388">
                  <c:v>12.75</c:v>
                </c:pt>
                <c:pt idx="389">
                  <c:v>11.19</c:v>
                </c:pt>
                <c:pt idx="390">
                  <c:v>8.18</c:v>
                </c:pt>
                <c:pt idx="391">
                  <c:v>8.4920000000000027</c:v>
                </c:pt>
                <c:pt idx="392">
                  <c:v>6.8490000000000002</c:v>
                </c:pt>
                <c:pt idx="393">
                  <c:v>9.2530000000000001</c:v>
                </c:pt>
                <c:pt idx="394">
                  <c:v>11.11</c:v>
                </c:pt>
                <c:pt idx="395">
                  <c:v>23.84</c:v>
                </c:pt>
                <c:pt idx="396">
                  <c:v>23.37</c:v>
                </c:pt>
                <c:pt idx="397">
                  <c:v>72.44</c:v>
                </c:pt>
                <c:pt idx="398">
                  <c:v>71.64</c:v>
                </c:pt>
                <c:pt idx="399">
                  <c:v>35.369999999999997</c:v>
                </c:pt>
                <c:pt idx="400">
                  <c:v>18.95</c:v>
                </c:pt>
                <c:pt idx="401">
                  <c:v>12.15</c:v>
                </c:pt>
                <c:pt idx="402">
                  <c:v>4.6829999999999989</c:v>
                </c:pt>
                <c:pt idx="403">
                  <c:v>3.2879999999999998</c:v>
                </c:pt>
                <c:pt idx="404">
                  <c:v>2.145</c:v>
                </c:pt>
                <c:pt idx="405">
                  <c:v>1.748</c:v>
                </c:pt>
                <c:pt idx="406">
                  <c:v>4.9870000000000001</c:v>
                </c:pt>
                <c:pt idx="407">
                  <c:v>4.202</c:v>
                </c:pt>
                <c:pt idx="408">
                  <c:v>1.925</c:v>
                </c:pt>
                <c:pt idx="409">
                  <c:v>0.48709999999999998</c:v>
                </c:pt>
                <c:pt idx="410">
                  <c:v>0</c:v>
                </c:pt>
                <c:pt idx="411">
                  <c:v>0</c:v>
                </c:pt>
                <c:pt idx="412">
                  <c:v>0</c:v>
                </c:pt>
                <c:pt idx="413">
                  <c:v>0.98450000000000004</c:v>
                </c:pt>
                <c:pt idx="414">
                  <c:v>1.2270000000000001</c:v>
                </c:pt>
                <c:pt idx="415">
                  <c:v>0.58650000000000002</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8.41</c:v>
                </c:pt>
                <c:pt idx="435">
                  <c:v>3.8189999999999991</c:v>
                </c:pt>
                <c:pt idx="436">
                  <c:v>29.35</c:v>
                </c:pt>
                <c:pt idx="437">
                  <c:v>24.48</c:v>
                </c:pt>
                <c:pt idx="438">
                  <c:v>34.9</c:v>
                </c:pt>
                <c:pt idx="439">
                  <c:v>1.087</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49.6</c:v>
                </c:pt>
                <c:pt idx="456">
                  <c:v>7.9359999999999999</c:v>
                </c:pt>
                <c:pt idx="457">
                  <c:v>0</c:v>
                </c:pt>
                <c:pt idx="458">
                  <c:v>0</c:v>
                </c:pt>
                <c:pt idx="459">
                  <c:v>353.1</c:v>
                </c:pt>
                <c:pt idx="460">
                  <c:v>74.53</c:v>
                </c:pt>
                <c:pt idx="461">
                  <c:v>617.29999999999995</c:v>
                </c:pt>
                <c:pt idx="462">
                  <c:v>330.4</c:v>
                </c:pt>
                <c:pt idx="463">
                  <c:v>204.8</c:v>
                </c:pt>
                <c:pt idx="464">
                  <c:v>63.59</c:v>
                </c:pt>
                <c:pt idx="465">
                  <c:v>27.94</c:v>
                </c:pt>
                <c:pt idx="466">
                  <c:v>9.0469999999999988</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58.88</c:v>
                </c:pt>
                <c:pt idx="489">
                  <c:v>711.3</c:v>
                </c:pt>
                <c:pt idx="490">
                  <c:v>2197</c:v>
                </c:pt>
                <c:pt idx="491">
                  <c:v>4215</c:v>
                </c:pt>
                <c:pt idx="492">
                  <c:v>1638</c:v>
                </c:pt>
                <c:pt idx="493">
                  <c:v>1375</c:v>
                </c:pt>
                <c:pt idx="494">
                  <c:v>1577</c:v>
                </c:pt>
                <c:pt idx="495">
                  <c:v>608.6</c:v>
                </c:pt>
                <c:pt idx="496">
                  <c:v>398.8</c:v>
                </c:pt>
                <c:pt idx="497">
                  <c:v>214.9</c:v>
                </c:pt>
                <c:pt idx="498">
                  <c:v>127.2</c:v>
                </c:pt>
                <c:pt idx="499">
                  <c:v>116.6</c:v>
                </c:pt>
                <c:pt idx="500">
                  <c:v>294.2</c:v>
                </c:pt>
                <c:pt idx="501">
                  <c:v>164</c:v>
                </c:pt>
                <c:pt idx="502">
                  <c:v>606.6</c:v>
                </c:pt>
                <c:pt idx="503">
                  <c:v>427.2</c:v>
                </c:pt>
                <c:pt idx="504">
                  <c:v>1072</c:v>
                </c:pt>
                <c:pt idx="505">
                  <c:v>431</c:v>
                </c:pt>
                <c:pt idx="506">
                  <c:v>237.6</c:v>
                </c:pt>
                <c:pt idx="507">
                  <c:v>147.80000000000001</c:v>
                </c:pt>
                <c:pt idx="508">
                  <c:v>210.4</c:v>
                </c:pt>
                <c:pt idx="509">
                  <c:v>1154</c:v>
                </c:pt>
                <c:pt idx="510">
                  <c:v>1155</c:v>
                </c:pt>
                <c:pt idx="511">
                  <c:v>859.4</c:v>
                </c:pt>
                <c:pt idx="512">
                  <c:v>995.1</c:v>
                </c:pt>
                <c:pt idx="513">
                  <c:v>1177</c:v>
                </c:pt>
                <c:pt idx="514">
                  <c:v>523.6</c:v>
                </c:pt>
                <c:pt idx="515">
                  <c:v>386.7</c:v>
                </c:pt>
                <c:pt idx="516">
                  <c:v>385.1</c:v>
                </c:pt>
                <c:pt idx="517">
                  <c:v>1083</c:v>
                </c:pt>
                <c:pt idx="518">
                  <c:v>467.6</c:v>
                </c:pt>
                <c:pt idx="519">
                  <c:v>285.5</c:v>
                </c:pt>
                <c:pt idx="520">
                  <c:v>240.5</c:v>
                </c:pt>
                <c:pt idx="521">
                  <c:v>1528</c:v>
                </c:pt>
                <c:pt idx="522">
                  <c:v>1445</c:v>
                </c:pt>
                <c:pt idx="523">
                  <c:v>4558</c:v>
                </c:pt>
                <c:pt idx="524">
                  <c:v>4240</c:v>
                </c:pt>
                <c:pt idx="525">
                  <c:v>1634</c:v>
                </c:pt>
                <c:pt idx="526">
                  <c:v>1013</c:v>
                </c:pt>
                <c:pt idx="527">
                  <c:v>613.29999999999995</c:v>
                </c:pt>
                <c:pt idx="528">
                  <c:v>978.8</c:v>
                </c:pt>
                <c:pt idx="529">
                  <c:v>482.8</c:v>
                </c:pt>
                <c:pt idx="530">
                  <c:v>340.3</c:v>
                </c:pt>
                <c:pt idx="531">
                  <c:v>285.39999999999992</c:v>
                </c:pt>
                <c:pt idx="532">
                  <c:v>256.3</c:v>
                </c:pt>
                <c:pt idx="533">
                  <c:v>355.7</c:v>
                </c:pt>
                <c:pt idx="534">
                  <c:v>260.5</c:v>
                </c:pt>
                <c:pt idx="535">
                  <c:v>251.6</c:v>
                </c:pt>
                <c:pt idx="536">
                  <c:v>440.3</c:v>
                </c:pt>
                <c:pt idx="537">
                  <c:v>331.3</c:v>
                </c:pt>
                <c:pt idx="538">
                  <c:v>353</c:v>
                </c:pt>
                <c:pt idx="539">
                  <c:v>320.5</c:v>
                </c:pt>
                <c:pt idx="540">
                  <c:v>279.60000000000002</c:v>
                </c:pt>
                <c:pt idx="541">
                  <c:v>284.7</c:v>
                </c:pt>
                <c:pt idx="542">
                  <c:v>298.2</c:v>
                </c:pt>
                <c:pt idx="543">
                  <c:v>294.7</c:v>
                </c:pt>
                <c:pt idx="544">
                  <c:v>264.39999999999992</c:v>
                </c:pt>
                <c:pt idx="545">
                  <c:v>439.4</c:v>
                </c:pt>
                <c:pt idx="546">
                  <c:v>316.60000000000002</c:v>
                </c:pt>
                <c:pt idx="547">
                  <c:v>286.10000000000002</c:v>
                </c:pt>
                <c:pt idx="548">
                  <c:v>281.60000000000002</c:v>
                </c:pt>
                <c:pt idx="549">
                  <c:v>285.8</c:v>
                </c:pt>
                <c:pt idx="550">
                  <c:v>484.4</c:v>
                </c:pt>
                <c:pt idx="551">
                  <c:v>537</c:v>
                </c:pt>
                <c:pt idx="552">
                  <c:v>552.6</c:v>
                </c:pt>
                <c:pt idx="553">
                  <c:v>1040</c:v>
                </c:pt>
                <c:pt idx="554">
                  <c:v>607.20000000000005</c:v>
                </c:pt>
                <c:pt idx="555">
                  <c:v>760.1</c:v>
                </c:pt>
                <c:pt idx="556">
                  <c:v>443.6</c:v>
                </c:pt>
                <c:pt idx="557">
                  <c:v>356</c:v>
                </c:pt>
                <c:pt idx="558">
                  <c:v>322.39999999999992</c:v>
                </c:pt>
                <c:pt idx="559">
                  <c:v>361.3</c:v>
                </c:pt>
                <c:pt idx="560">
                  <c:v>987.8</c:v>
                </c:pt>
                <c:pt idx="561">
                  <c:v>514.9</c:v>
                </c:pt>
                <c:pt idx="562">
                  <c:v>410.5</c:v>
                </c:pt>
                <c:pt idx="563">
                  <c:v>1666</c:v>
                </c:pt>
                <c:pt idx="564">
                  <c:v>787.2</c:v>
                </c:pt>
                <c:pt idx="565">
                  <c:v>481.6</c:v>
                </c:pt>
                <c:pt idx="566">
                  <c:v>372.4</c:v>
                </c:pt>
                <c:pt idx="567">
                  <c:v>324.8</c:v>
                </c:pt>
                <c:pt idx="568">
                  <c:v>768.6</c:v>
                </c:pt>
                <c:pt idx="569">
                  <c:v>2920</c:v>
                </c:pt>
                <c:pt idx="570">
                  <c:v>3258</c:v>
                </c:pt>
                <c:pt idx="571">
                  <c:v>1374</c:v>
                </c:pt>
                <c:pt idx="572">
                  <c:v>1334</c:v>
                </c:pt>
                <c:pt idx="573">
                  <c:v>1517</c:v>
                </c:pt>
                <c:pt idx="574">
                  <c:v>1174</c:v>
                </c:pt>
                <c:pt idx="575">
                  <c:v>662.5</c:v>
                </c:pt>
                <c:pt idx="576">
                  <c:v>550</c:v>
                </c:pt>
                <c:pt idx="577">
                  <c:v>470.3</c:v>
                </c:pt>
                <c:pt idx="578">
                  <c:v>433.2</c:v>
                </c:pt>
                <c:pt idx="579">
                  <c:v>429.7</c:v>
                </c:pt>
                <c:pt idx="580">
                  <c:v>485.1</c:v>
                </c:pt>
                <c:pt idx="581">
                  <c:v>663</c:v>
                </c:pt>
                <c:pt idx="582">
                  <c:v>482.6</c:v>
                </c:pt>
                <c:pt idx="583">
                  <c:v>448</c:v>
                </c:pt>
                <c:pt idx="584">
                  <c:v>1137</c:v>
                </c:pt>
                <c:pt idx="585">
                  <c:v>1211</c:v>
                </c:pt>
                <c:pt idx="586">
                  <c:v>1134</c:v>
                </c:pt>
                <c:pt idx="587">
                  <c:v>689.8</c:v>
                </c:pt>
                <c:pt idx="588">
                  <c:v>564.6</c:v>
                </c:pt>
                <c:pt idx="589">
                  <c:v>543.6</c:v>
                </c:pt>
                <c:pt idx="590">
                  <c:v>496.9</c:v>
                </c:pt>
                <c:pt idx="591">
                  <c:v>455.4</c:v>
                </c:pt>
                <c:pt idx="592">
                  <c:v>441.3</c:v>
                </c:pt>
                <c:pt idx="593">
                  <c:v>435.2</c:v>
                </c:pt>
                <c:pt idx="594">
                  <c:v>530.5</c:v>
                </c:pt>
                <c:pt idx="595">
                  <c:v>1558</c:v>
                </c:pt>
                <c:pt idx="596">
                  <c:v>1467</c:v>
                </c:pt>
                <c:pt idx="597">
                  <c:v>3401</c:v>
                </c:pt>
                <c:pt idx="598">
                  <c:v>1711</c:v>
                </c:pt>
                <c:pt idx="599">
                  <c:v>1156</c:v>
                </c:pt>
                <c:pt idx="600">
                  <c:v>945.4</c:v>
                </c:pt>
                <c:pt idx="601">
                  <c:v>2218</c:v>
                </c:pt>
                <c:pt idx="602">
                  <c:v>2638</c:v>
                </c:pt>
                <c:pt idx="603">
                  <c:v>1411</c:v>
                </c:pt>
                <c:pt idx="604">
                  <c:v>1257</c:v>
                </c:pt>
                <c:pt idx="605">
                  <c:v>1547</c:v>
                </c:pt>
                <c:pt idx="606">
                  <c:v>2502</c:v>
                </c:pt>
                <c:pt idx="607">
                  <c:v>1481</c:v>
                </c:pt>
                <c:pt idx="608">
                  <c:v>1129</c:v>
                </c:pt>
                <c:pt idx="609">
                  <c:v>1282</c:v>
                </c:pt>
                <c:pt idx="610">
                  <c:v>3614</c:v>
                </c:pt>
                <c:pt idx="611">
                  <c:v>3132</c:v>
                </c:pt>
                <c:pt idx="612">
                  <c:v>1437</c:v>
                </c:pt>
                <c:pt idx="613">
                  <c:v>1844</c:v>
                </c:pt>
                <c:pt idx="614">
                  <c:v>2927</c:v>
                </c:pt>
                <c:pt idx="615">
                  <c:v>8175</c:v>
                </c:pt>
                <c:pt idx="616">
                  <c:v>4811</c:v>
                </c:pt>
                <c:pt idx="617">
                  <c:v>3001</c:v>
                </c:pt>
                <c:pt idx="618">
                  <c:v>3514</c:v>
                </c:pt>
                <c:pt idx="619">
                  <c:v>1774</c:v>
                </c:pt>
                <c:pt idx="620">
                  <c:v>1338</c:v>
                </c:pt>
                <c:pt idx="621">
                  <c:v>2849</c:v>
                </c:pt>
                <c:pt idx="622">
                  <c:v>3868</c:v>
                </c:pt>
                <c:pt idx="623">
                  <c:v>1737</c:v>
                </c:pt>
                <c:pt idx="624">
                  <c:v>1242</c:v>
                </c:pt>
                <c:pt idx="625">
                  <c:v>1054</c:v>
                </c:pt>
                <c:pt idx="626">
                  <c:v>977.7</c:v>
                </c:pt>
                <c:pt idx="627">
                  <c:v>2421</c:v>
                </c:pt>
                <c:pt idx="628">
                  <c:v>1644</c:v>
                </c:pt>
                <c:pt idx="629">
                  <c:v>1932</c:v>
                </c:pt>
                <c:pt idx="630">
                  <c:v>1583</c:v>
                </c:pt>
                <c:pt idx="631">
                  <c:v>1212</c:v>
                </c:pt>
                <c:pt idx="632">
                  <c:v>1361</c:v>
                </c:pt>
                <c:pt idx="633">
                  <c:v>2986</c:v>
                </c:pt>
                <c:pt idx="634">
                  <c:v>3412</c:v>
                </c:pt>
                <c:pt idx="635">
                  <c:v>2443</c:v>
                </c:pt>
                <c:pt idx="636">
                  <c:v>1762</c:v>
                </c:pt>
                <c:pt idx="637">
                  <c:v>1306</c:v>
                </c:pt>
                <c:pt idx="638">
                  <c:v>1137</c:v>
                </c:pt>
                <c:pt idx="639">
                  <c:v>1160</c:v>
                </c:pt>
                <c:pt idx="640">
                  <c:v>1154</c:v>
                </c:pt>
                <c:pt idx="641">
                  <c:v>2274</c:v>
                </c:pt>
                <c:pt idx="642">
                  <c:v>1763</c:v>
                </c:pt>
                <c:pt idx="643">
                  <c:v>4383</c:v>
                </c:pt>
                <c:pt idx="644">
                  <c:v>2954</c:v>
                </c:pt>
                <c:pt idx="645">
                  <c:v>2667</c:v>
                </c:pt>
                <c:pt idx="646">
                  <c:v>1615</c:v>
                </c:pt>
                <c:pt idx="647">
                  <c:v>1340</c:v>
                </c:pt>
                <c:pt idx="648">
                  <c:v>1177</c:v>
                </c:pt>
                <c:pt idx="649">
                  <c:v>1106</c:v>
                </c:pt>
                <c:pt idx="650">
                  <c:v>1063</c:v>
                </c:pt>
                <c:pt idx="651">
                  <c:v>1116</c:v>
                </c:pt>
                <c:pt idx="652">
                  <c:v>1241</c:v>
                </c:pt>
                <c:pt idx="653">
                  <c:v>1081</c:v>
                </c:pt>
                <c:pt idx="654">
                  <c:v>1021</c:v>
                </c:pt>
                <c:pt idx="655">
                  <c:v>1081</c:v>
                </c:pt>
                <c:pt idx="656">
                  <c:v>980.4</c:v>
                </c:pt>
                <c:pt idx="657">
                  <c:v>950.5</c:v>
                </c:pt>
                <c:pt idx="658">
                  <c:v>933.2</c:v>
                </c:pt>
                <c:pt idx="659">
                  <c:v>918.9</c:v>
                </c:pt>
                <c:pt idx="660">
                  <c:v>927.2</c:v>
                </c:pt>
                <c:pt idx="661">
                  <c:v>902.9</c:v>
                </c:pt>
                <c:pt idx="662">
                  <c:v>895.2</c:v>
                </c:pt>
                <c:pt idx="663">
                  <c:v>876</c:v>
                </c:pt>
                <c:pt idx="664">
                  <c:v>858.5</c:v>
                </c:pt>
                <c:pt idx="665">
                  <c:v>844.3</c:v>
                </c:pt>
                <c:pt idx="666">
                  <c:v>828.5</c:v>
                </c:pt>
                <c:pt idx="667">
                  <c:v>814.2</c:v>
                </c:pt>
                <c:pt idx="668">
                  <c:v>880.4</c:v>
                </c:pt>
                <c:pt idx="669">
                  <c:v>856.9</c:v>
                </c:pt>
                <c:pt idx="670">
                  <c:v>798.2</c:v>
                </c:pt>
                <c:pt idx="671">
                  <c:v>768.4</c:v>
                </c:pt>
                <c:pt idx="672">
                  <c:v>779.2</c:v>
                </c:pt>
                <c:pt idx="673">
                  <c:v>761.3</c:v>
                </c:pt>
                <c:pt idx="674">
                  <c:v>724.8</c:v>
                </c:pt>
                <c:pt idx="675">
                  <c:v>707.6</c:v>
                </c:pt>
                <c:pt idx="676">
                  <c:v>697.7</c:v>
                </c:pt>
                <c:pt idx="677">
                  <c:v>679.5</c:v>
                </c:pt>
                <c:pt idx="678">
                  <c:v>665.2</c:v>
                </c:pt>
                <c:pt idx="679">
                  <c:v>647.4</c:v>
                </c:pt>
                <c:pt idx="680">
                  <c:v>633.79999999999995</c:v>
                </c:pt>
                <c:pt idx="681">
                  <c:v>717.8</c:v>
                </c:pt>
                <c:pt idx="682">
                  <c:v>679.9</c:v>
                </c:pt>
                <c:pt idx="683">
                  <c:v>614.9</c:v>
                </c:pt>
                <c:pt idx="684">
                  <c:v>590.1</c:v>
                </c:pt>
                <c:pt idx="685">
                  <c:v>571.20000000000005</c:v>
                </c:pt>
                <c:pt idx="686">
                  <c:v>566.9</c:v>
                </c:pt>
                <c:pt idx="687">
                  <c:v>549.70000000000005</c:v>
                </c:pt>
                <c:pt idx="688">
                  <c:v>606.5</c:v>
                </c:pt>
                <c:pt idx="689">
                  <c:v>620.79999999999995</c:v>
                </c:pt>
                <c:pt idx="690">
                  <c:v>651.9</c:v>
                </c:pt>
                <c:pt idx="691">
                  <c:v>535.4</c:v>
                </c:pt>
                <c:pt idx="692">
                  <c:v>499.4</c:v>
                </c:pt>
                <c:pt idx="693">
                  <c:v>613.79999999999995</c:v>
                </c:pt>
                <c:pt idx="694">
                  <c:v>530</c:v>
                </c:pt>
                <c:pt idx="695">
                  <c:v>555.1</c:v>
                </c:pt>
                <c:pt idx="696">
                  <c:v>710.5</c:v>
                </c:pt>
                <c:pt idx="697">
                  <c:v>537</c:v>
                </c:pt>
                <c:pt idx="698">
                  <c:v>451.3</c:v>
                </c:pt>
                <c:pt idx="699">
                  <c:v>417</c:v>
                </c:pt>
                <c:pt idx="700">
                  <c:v>396.5</c:v>
                </c:pt>
                <c:pt idx="701">
                  <c:v>436.4</c:v>
                </c:pt>
                <c:pt idx="702">
                  <c:v>362.8</c:v>
                </c:pt>
                <c:pt idx="703">
                  <c:v>338.8</c:v>
                </c:pt>
                <c:pt idx="704">
                  <c:v>322.89999999999992</c:v>
                </c:pt>
                <c:pt idx="705">
                  <c:v>303.2</c:v>
                </c:pt>
                <c:pt idx="706">
                  <c:v>288.60000000000002</c:v>
                </c:pt>
                <c:pt idx="707">
                  <c:v>272</c:v>
                </c:pt>
                <c:pt idx="708">
                  <c:v>255.7</c:v>
                </c:pt>
                <c:pt idx="709">
                  <c:v>243.9</c:v>
                </c:pt>
                <c:pt idx="710">
                  <c:v>234.4</c:v>
                </c:pt>
                <c:pt idx="711">
                  <c:v>225.7</c:v>
                </c:pt>
                <c:pt idx="712">
                  <c:v>215.5</c:v>
                </c:pt>
                <c:pt idx="713">
                  <c:v>204.5</c:v>
                </c:pt>
                <c:pt idx="714">
                  <c:v>195.5</c:v>
                </c:pt>
                <c:pt idx="715">
                  <c:v>183.5</c:v>
                </c:pt>
                <c:pt idx="716">
                  <c:v>170.6</c:v>
                </c:pt>
                <c:pt idx="717">
                  <c:v>157.1</c:v>
                </c:pt>
                <c:pt idx="718">
                  <c:v>148.80000000000001</c:v>
                </c:pt>
                <c:pt idx="719">
                  <c:v>141.4</c:v>
                </c:pt>
                <c:pt idx="720">
                  <c:v>132.19999999999999</c:v>
                </c:pt>
                <c:pt idx="721">
                  <c:v>123</c:v>
                </c:pt>
                <c:pt idx="722">
                  <c:v>120.9</c:v>
                </c:pt>
                <c:pt idx="723">
                  <c:v>124.4</c:v>
                </c:pt>
                <c:pt idx="724">
                  <c:v>115</c:v>
                </c:pt>
                <c:pt idx="725">
                  <c:v>108.8</c:v>
                </c:pt>
                <c:pt idx="726">
                  <c:v>97.61</c:v>
                </c:pt>
                <c:pt idx="727">
                  <c:v>91.3</c:v>
                </c:pt>
                <c:pt idx="728">
                  <c:v>82.42</c:v>
                </c:pt>
                <c:pt idx="729">
                  <c:v>76.63</c:v>
                </c:pt>
                <c:pt idx="730">
                  <c:v>77.31</c:v>
                </c:pt>
                <c:pt idx="731">
                  <c:v>85.56</c:v>
                </c:pt>
                <c:pt idx="732">
                  <c:v>67.31</c:v>
                </c:pt>
                <c:pt idx="733">
                  <c:v>57.37</c:v>
                </c:pt>
                <c:pt idx="734">
                  <c:v>51.71</c:v>
                </c:pt>
                <c:pt idx="735">
                  <c:v>45.93</c:v>
                </c:pt>
                <c:pt idx="736">
                  <c:v>37.81</c:v>
                </c:pt>
                <c:pt idx="737">
                  <c:v>34.520000000000003</c:v>
                </c:pt>
                <c:pt idx="738">
                  <c:v>31.46</c:v>
                </c:pt>
                <c:pt idx="739">
                  <c:v>26.62</c:v>
                </c:pt>
                <c:pt idx="740">
                  <c:v>26.51</c:v>
                </c:pt>
                <c:pt idx="741">
                  <c:v>24.58</c:v>
                </c:pt>
                <c:pt idx="742">
                  <c:v>21.18</c:v>
                </c:pt>
                <c:pt idx="743">
                  <c:v>19.68</c:v>
                </c:pt>
                <c:pt idx="744">
                  <c:v>16.670000000000009</c:v>
                </c:pt>
                <c:pt idx="745">
                  <c:v>14</c:v>
                </c:pt>
                <c:pt idx="746">
                  <c:v>12.1</c:v>
                </c:pt>
                <c:pt idx="747">
                  <c:v>12.12</c:v>
                </c:pt>
                <c:pt idx="748">
                  <c:v>14.12</c:v>
                </c:pt>
                <c:pt idx="749">
                  <c:v>11.11</c:v>
                </c:pt>
                <c:pt idx="750">
                  <c:v>7.2290000000000001</c:v>
                </c:pt>
                <c:pt idx="751">
                  <c:v>4.863999999999999</c:v>
                </c:pt>
                <c:pt idx="752">
                  <c:v>2.5499999999999998</c:v>
                </c:pt>
                <c:pt idx="753">
                  <c:v>3.867</c:v>
                </c:pt>
                <c:pt idx="754">
                  <c:v>3.758</c:v>
                </c:pt>
                <c:pt idx="755">
                  <c:v>2.5979999999999999</c:v>
                </c:pt>
                <c:pt idx="756">
                  <c:v>0</c:v>
                </c:pt>
                <c:pt idx="757">
                  <c:v>0</c:v>
                </c:pt>
                <c:pt idx="758">
                  <c:v>4.6390000000000002</c:v>
                </c:pt>
                <c:pt idx="759">
                  <c:v>9.7779999999999987</c:v>
                </c:pt>
                <c:pt idx="760">
                  <c:v>456.3</c:v>
                </c:pt>
                <c:pt idx="761">
                  <c:v>114.8</c:v>
                </c:pt>
                <c:pt idx="762">
                  <c:v>40.630000000000003</c:v>
                </c:pt>
                <c:pt idx="763">
                  <c:v>46.85</c:v>
                </c:pt>
                <c:pt idx="764">
                  <c:v>19.12</c:v>
                </c:pt>
                <c:pt idx="765">
                  <c:v>9.1399999999999988</c:v>
                </c:pt>
                <c:pt idx="766">
                  <c:v>2.5310000000000001</c:v>
                </c:pt>
                <c:pt idx="767">
                  <c:v>0.221</c:v>
                </c:pt>
                <c:pt idx="768">
                  <c:v>9.8100000000000007E-2</c:v>
                </c:pt>
                <c:pt idx="769">
                  <c:v>0</c:v>
                </c:pt>
                <c:pt idx="770">
                  <c:v>0</c:v>
                </c:pt>
                <c:pt idx="771">
                  <c:v>0.22620000000000001</c:v>
                </c:pt>
                <c:pt idx="772">
                  <c:v>0</c:v>
                </c:pt>
                <c:pt idx="773">
                  <c:v>0</c:v>
                </c:pt>
                <c:pt idx="774">
                  <c:v>0</c:v>
                </c:pt>
                <c:pt idx="775">
                  <c:v>0</c:v>
                </c:pt>
                <c:pt idx="776">
                  <c:v>0</c:v>
                </c:pt>
                <c:pt idx="777">
                  <c:v>0</c:v>
                </c:pt>
                <c:pt idx="778">
                  <c:v>0.64449999999999996</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350</c:v>
                </c:pt>
                <c:pt idx="793">
                  <c:v>152.80000000000001</c:v>
                </c:pt>
                <c:pt idx="794">
                  <c:v>41.05</c:v>
                </c:pt>
                <c:pt idx="795">
                  <c:v>11.93</c:v>
                </c:pt>
                <c:pt idx="796">
                  <c:v>3.62</c:v>
                </c:pt>
                <c:pt idx="797">
                  <c:v>108.3</c:v>
                </c:pt>
                <c:pt idx="798">
                  <c:v>24.86</c:v>
                </c:pt>
                <c:pt idx="799">
                  <c:v>5.5419999999999998</c:v>
                </c:pt>
                <c:pt idx="800">
                  <c:v>0</c:v>
                </c:pt>
                <c:pt idx="801">
                  <c:v>0</c:v>
                </c:pt>
                <c:pt idx="802">
                  <c:v>0</c:v>
                </c:pt>
                <c:pt idx="803">
                  <c:v>0</c:v>
                </c:pt>
                <c:pt idx="804">
                  <c:v>102.9</c:v>
                </c:pt>
                <c:pt idx="805">
                  <c:v>35.270000000000003</c:v>
                </c:pt>
                <c:pt idx="806">
                  <c:v>9.6580000000000013</c:v>
                </c:pt>
                <c:pt idx="807">
                  <c:v>2.133</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12.86</c:v>
                </c:pt>
                <c:pt idx="843">
                  <c:v>0</c:v>
                </c:pt>
                <c:pt idx="844">
                  <c:v>20.58</c:v>
                </c:pt>
                <c:pt idx="845">
                  <c:v>29.15</c:v>
                </c:pt>
                <c:pt idx="846">
                  <c:v>0</c:v>
                </c:pt>
                <c:pt idx="847">
                  <c:v>0</c:v>
                </c:pt>
                <c:pt idx="848">
                  <c:v>0</c:v>
                </c:pt>
                <c:pt idx="849">
                  <c:v>0</c:v>
                </c:pt>
                <c:pt idx="850">
                  <c:v>0</c:v>
                </c:pt>
                <c:pt idx="851">
                  <c:v>0</c:v>
                </c:pt>
                <c:pt idx="852">
                  <c:v>34.049999999999997</c:v>
                </c:pt>
                <c:pt idx="853">
                  <c:v>460.1</c:v>
                </c:pt>
                <c:pt idx="854">
                  <c:v>251.2</c:v>
                </c:pt>
                <c:pt idx="855">
                  <c:v>334.5</c:v>
                </c:pt>
                <c:pt idx="856">
                  <c:v>122.3</c:v>
                </c:pt>
                <c:pt idx="857">
                  <c:v>55.17</c:v>
                </c:pt>
                <c:pt idx="858">
                  <c:v>27.4</c:v>
                </c:pt>
                <c:pt idx="859">
                  <c:v>14.9</c:v>
                </c:pt>
                <c:pt idx="860">
                  <c:v>17.63</c:v>
                </c:pt>
                <c:pt idx="861">
                  <c:v>59.57</c:v>
                </c:pt>
                <c:pt idx="862">
                  <c:v>15.37</c:v>
                </c:pt>
                <c:pt idx="863">
                  <c:v>130.69999999999999</c:v>
                </c:pt>
                <c:pt idx="864">
                  <c:v>68.84</c:v>
                </c:pt>
                <c:pt idx="865">
                  <c:v>26.72</c:v>
                </c:pt>
                <c:pt idx="866">
                  <c:v>247.4</c:v>
                </c:pt>
                <c:pt idx="867">
                  <c:v>104.1</c:v>
                </c:pt>
                <c:pt idx="868">
                  <c:v>343.7</c:v>
                </c:pt>
                <c:pt idx="869">
                  <c:v>296.39999999999992</c:v>
                </c:pt>
                <c:pt idx="870">
                  <c:v>279.39999999999992</c:v>
                </c:pt>
                <c:pt idx="871">
                  <c:v>121.5</c:v>
                </c:pt>
                <c:pt idx="872">
                  <c:v>82.57</c:v>
                </c:pt>
                <c:pt idx="873">
                  <c:v>49.15</c:v>
                </c:pt>
                <c:pt idx="874">
                  <c:v>34.08</c:v>
                </c:pt>
                <c:pt idx="875">
                  <c:v>41.35</c:v>
                </c:pt>
                <c:pt idx="876">
                  <c:v>59.16</c:v>
                </c:pt>
                <c:pt idx="877">
                  <c:v>21.98</c:v>
                </c:pt>
                <c:pt idx="878">
                  <c:v>25.47</c:v>
                </c:pt>
                <c:pt idx="879">
                  <c:v>13.55</c:v>
                </c:pt>
                <c:pt idx="880">
                  <c:v>24.46</c:v>
                </c:pt>
                <c:pt idx="881">
                  <c:v>13.07</c:v>
                </c:pt>
                <c:pt idx="882">
                  <c:v>47.37</c:v>
                </c:pt>
                <c:pt idx="883">
                  <c:v>176.7</c:v>
                </c:pt>
                <c:pt idx="884">
                  <c:v>141.1</c:v>
                </c:pt>
                <c:pt idx="885">
                  <c:v>1526</c:v>
                </c:pt>
                <c:pt idx="886">
                  <c:v>728.1</c:v>
                </c:pt>
                <c:pt idx="887">
                  <c:v>344.4</c:v>
                </c:pt>
                <c:pt idx="888">
                  <c:v>700.6</c:v>
                </c:pt>
                <c:pt idx="889">
                  <c:v>325.60000000000002</c:v>
                </c:pt>
                <c:pt idx="890">
                  <c:v>181.5</c:v>
                </c:pt>
                <c:pt idx="891">
                  <c:v>1103</c:v>
                </c:pt>
                <c:pt idx="892">
                  <c:v>487.3</c:v>
                </c:pt>
                <c:pt idx="893">
                  <c:v>232.8</c:v>
                </c:pt>
                <c:pt idx="894">
                  <c:v>114.9</c:v>
                </c:pt>
                <c:pt idx="895">
                  <c:v>72.37</c:v>
                </c:pt>
                <c:pt idx="896">
                  <c:v>51.71</c:v>
                </c:pt>
                <c:pt idx="897">
                  <c:v>40.869999999999997</c:v>
                </c:pt>
                <c:pt idx="898">
                  <c:v>35.08</c:v>
                </c:pt>
                <c:pt idx="899">
                  <c:v>420.1</c:v>
                </c:pt>
                <c:pt idx="900">
                  <c:v>378.4</c:v>
                </c:pt>
                <c:pt idx="901">
                  <c:v>257.39999999999992</c:v>
                </c:pt>
                <c:pt idx="902">
                  <c:v>137.4</c:v>
                </c:pt>
                <c:pt idx="903">
                  <c:v>79.56</c:v>
                </c:pt>
                <c:pt idx="904">
                  <c:v>341.4</c:v>
                </c:pt>
                <c:pt idx="905">
                  <c:v>265.60000000000002</c:v>
                </c:pt>
                <c:pt idx="906">
                  <c:v>233</c:v>
                </c:pt>
                <c:pt idx="907">
                  <c:v>187.6</c:v>
                </c:pt>
                <c:pt idx="908">
                  <c:v>151.6</c:v>
                </c:pt>
                <c:pt idx="909">
                  <c:v>88.59</c:v>
                </c:pt>
                <c:pt idx="910">
                  <c:v>67.959999999999994</c:v>
                </c:pt>
                <c:pt idx="911">
                  <c:v>54.96</c:v>
                </c:pt>
                <c:pt idx="912">
                  <c:v>47.35</c:v>
                </c:pt>
                <c:pt idx="913">
                  <c:v>120.9</c:v>
                </c:pt>
                <c:pt idx="914">
                  <c:v>144.4</c:v>
                </c:pt>
                <c:pt idx="915">
                  <c:v>656.9</c:v>
                </c:pt>
                <c:pt idx="916">
                  <c:v>392.6</c:v>
                </c:pt>
                <c:pt idx="917">
                  <c:v>350.4</c:v>
                </c:pt>
                <c:pt idx="918">
                  <c:v>212.3</c:v>
                </c:pt>
                <c:pt idx="919">
                  <c:v>658.5</c:v>
                </c:pt>
                <c:pt idx="920">
                  <c:v>862.1</c:v>
                </c:pt>
                <c:pt idx="921">
                  <c:v>924</c:v>
                </c:pt>
                <c:pt idx="922">
                  <c:v>1354</c:v>
                </c:pt>
                <c:pt idx="923">
                  <c:v>515.79999999999995</c:v>
                </c:pt>
                <c:pt idx="924">
                  <c:v>266.39999999999992</c:v>
                </c:pt>
                <c:pt idx="925">
                  <c:v>418.4</c:v>
                </c:pt>
                <c:pt idx="926">
                  <c:v>449.1</c:v>
                </c:pt>
                <c:pt idx="927">
                  <c:v>448.4</c:v>
                </c:pt>
                <c:pt idx="928">
                  <c:v>277.10000000000002</c:v>
                </c:pt>
                <c:pt idx="929">
                  <c:v>149.30000000000001</c:v>
                </c:pt>
                <c:pt idx="930">
                  <c:v>118.4</c:v>
                </c:pt>
                <c:pt idx="931">
                  <c:v>161.5</c:v>
                </c:pt>
                <c:pt idx="932">
                  <c:v>582.5</c:v>
                </c:pt>
                <c:pt idx="933">
                  <c:v>675.1</c:v>
                </c:pt>
                <c:pt idx="934">
                  <c:v>952.2</c:v>
                </c:pt>
                <c:pt idx="935">
                  <c:v>2275</c:v>
                </c:pt>
                <c:pt idx="936">
                  <c:v>889.3</c:v>
                </c:pt>
                <c:pt idx="937">
                  <c:v>1001</c:v>
                </c:pt>
                <c:pt idx="938">
                  <c:v>936.6</c:v>
                </c:pt>
                <c:pt idx="939">
                  <c:v>1746</c:v>
                </c:pt>
                <c:pt idx="940">
                  <c:v>2156</c:v>
                </c:pt>
                <c:pt idx="941">
                  <c:v>1755</c:v>
                </c:pt>
                <c:pt idx="942">
                  <c:v>785.5</c:v>
                </c:pt>
                <c:pt idx="943">
                  <c:v>1032</c:v>
                </c:pt>
                <c:pt idx="944">
                  <c:v>1160</c:v>
                </c:pt>
                <c:pt idx="945">
                  <c:v>881.1</c:v>
                </c:pt>
                <c:pt idx="946">
                  <c:v>1243</c:v>
                </c:pt>
                <c:pt idx="947">
                  <c:v>613.4</c:v>
                </c:pt>
                <c:pt idx="948">
                  <c:v>434.9</c:v>
                </c:pt>
                <c:pt idx="949">
                  <c:v>1345</c:v>
                </c:pt>
                <c:pt idx="950">
                  <c:v>5125</c:v>
                </c:pt>
                <c:pt idx="951">
                  <c:v>4597</c:v>
                </c:pt>
                <c:pt idx="952">
                  <c:v>5391</c:v>
                </c:pt>
                <c:pt idx="953">
                  <c:v>2945</c:v>
                </c:pt>
                <c:pt idx="954">
                  <c:v>2286</c:v>
                </c:pt>
                <c:pt idx="955">
                  <c:v>1153</c:v>
                </c:pt>
                <c:pt idx="956">
                  <c:v>966.8</c:v>
                </c:pt>
                <c:pt idx="957">
                  <c:v>1205</c:v>
                </c:pt>
                <c:pt idx="958">
                  <c:v>836.1</c:v>
                </c:pt>
                <c:pt idx="959">
                  <c:v>636.70000000000005</c:v>
                </c:pt>
                <c:pt idx="960">
                  <c:v>610.9</c:v>
                </c:pt>
                <c:pt idx="961">
                  <c:v>554.6</c:v>
                </c:pt>
                <c:pt idx="962">
                  <c:v>938.9</c:v>
                </c:pt>
                <c:pt idx="963">
                  <c:v>2602</c:v>
                </c:pt>
                <c:pt idx="964">
                  <c:v>1286</c:v>
                </c:pt>
                <c:pt idx="965">
                  <c:v>1046</c:v>
                </c:pt>
                <c:pt idx="966">
                  <c:v>770.4</c:v>
                </c:pt>
                <c:pt idx="967">
                  <c:v>700.1</c:v>
                </c:pt>
                <c:pt idx="968">
                  <c:v>834.9</c:v>
                </c:pt>
                <c:pt idx="969">
                  <c:v>886.8</c:v>
                </c:pt>
                <c:pt idx="970">
                  <c:v>702.8</c:v>
                </c:pt>
                <c:pt idx="971">
                  <c:v>1200</c:v>
                </c:pt>
                <c:pt idx="972">
                  <c:v>2772</c:v>
                </c:pt>
                <c:pt idx="973">
                  <c:v>2146</c:v>
                </c:pt>
                <c:pt idx="974">
                  <c:v>1293</c:v>
                </c:pt>
                <c:pt idx="975">
                  <c:v>2362</c:v>
                </c:pt>
                <c:pt idx="976">
                  <c:v>1847</c:v>
                </c:pt>
                <c:pt idx="977">
                  <c:v>1435</c:v>
                </c:pt>
                <c:pt idx="978">
                  <c:v>5316</c:v>
                </c:pt>
                <c:pt idx="979">
                  <c:v>3690</c:v>
                </c:pt>
                <c:pt idx="980">
                  <c:v>3830</c:v>
                </c:pt>
                <c:pt idx="981">
                  <c:v>4021</c:v>
                </c:pt>
                <c:pt idx="982">
                  <c:v>3902</c:v>
                </c:pt>
                <c:pt idx="983">
                  <c:v>1854</c:v>
                </c:pt>
                <c:pt idx="984">
                  <c:v>1964</c:v>
                </c:pt>
                <c:pt idx="985">
                  <c:v>4223</c:v>
                </c:pt>
                <c:pt idx="986">
                  <c:v>3428</c:v>
                </c:pt>
                <c:pt idx="987">
                  <c:v>3613</c:v>
                </c:pt>
                <c:pt idx="988">
                  <c:v>1961</c:v>
                </c:pt>
                <c:pt idx="989">
                  <c:v>1513</c:v>
                </c:pt>
                <c:pt idx="990">
                  <c:v>1543</c:v>
                </c:pt>
                <c:pt idx="991">
                  <c:v>1385</c:v>
                </c:pt>
                <c:pt idx="992">
                  <c:v>2460</c:v>
                </c:pt>
                <c:pt idx="993">
                  <c:v>1698</c:v>
                </c:pt>
                <c:pt idx="994">
                  <c:v>2689</c:v>
                </c:pt>
                <c:pt idx="995">
                  <c:v>1562</c:v>
                </c:pt>
                <c:pt idx="996">
                  <c:v>1228</c:v>
                </c:pt>
                <c:pt idx="997">
                  <c:v>2048</c:v>
                </c:pt>
                <c:pt idx="998">
                  <c:v>2873</c:v>
                </c:pt>
                <c:pt idx="999">
                  <c:v>5119</c:v>
                </c:pt>
                <c:pt idx="1000">
                  <c:v>3420</c:v>
                </c:pt>
                <c:pt idx="1001">
                  <c:v>2926</c:v>
                </c:pt>
                <c:pt idx="1002">
                  <c:v>1806</c:v>
                </c:pt>
                <c:pt idx="1003">
                  <c:v>1474</c:v>
                </c:pt>
                <c:pt idx="1004">
                  <c:v>1277</c:v>
                </c:pt>
                <c:pt idx="1005">
                  <c:v>2283</c:v>
                </c:pt>
                <c:pt idx="1006">
                  <c:v>1536</c:v>
                </c:pt>
                <c:pt idx="1007">
                  <c:v>1207</c:v>
                </c:pt>
                <c:pt idx="1008">
                  <c:v>2167</c:v>
                </c:pt>
                <c:pt idx="1009">
                  <c:v>1386</c:v>
                </c:pt>
                <c:pt idx="1010">
                  <c:v>1185</c:v>
                </c:pt>
                <c:pt idx="1011">
                  <c:v>1107</c:v>
                </c:pt>
                <c:pt idx="1012">
                  <c:v>1068</c:v>
                </c:pt>
                <c:pt idx="1013">
                  <c:v>1045</c:v>
                </c:pt>
                <c:pt idx="1014">
                  <c:v>1031</c:v>
                </c:pt>
                <c:pt idx="1015">
                  <c:v>1018</c:v>
                </c:pt>
                <c:pt idx="1016">
                  <c:v>1006</c:v>
                </c:pt>
                <c:pt idx="1017">
                  <c:v>995.8</c:v>
                </c:pt>
                <c:pt idx="1018">
                  <c:v>987.3</c:v>
                </c:pt>
                <c:pt idx="1019">
                  <c:v>976.9</c:v>
                </c:pt>
                <c:pt idx="1020">
                  <c:v>2932</c:v>
                </c:pt>
                <c:pt idx="1021">
                  <c:v>2810</c:v>
                </c:pt>
                <c:pt idx="1022">
                  <c:v>2518</c:v>
                </c:pt>
                <c:pt idx="1023">
                  <c:v>1549</c:v>
                </c:pt>
                <c:pt idx="1024">
                  <c:v>2602</c:v>
                </c:pt>
                <c:pt idx="1025">
                  <c:v>1595</c:v>
                </c:pt>
                <c:pt idx="1026">
                  <c:v>1185</c:v>
                </c:pt>
                <c:pt idx="1027">
                  <c:v>2954</c:v>
                </c:pt>
                <c:pt idx="1028">
                  <c:v>1760</c:v>
                </c:pt>
                <c:pt idx="1029">
                  <c:v>1250</c:v>
                </c:pt>
                <c:pt idx="1030">
                  <c:v>1256</c:v>
                </c:pt>
                <c:pt idx="1031">
                  <c:v>2536</c:v>
                </c:pt>
                <c:pt idx="1032">
                  <c:v>1334</c:v>
                </c:pt>
                <c:pt idx="1033">
                  <c:v>1245</c:v>
                </c:pt>
                <c:pt idx="1034">
                  <c:v>1550</c:v>
                </c:pt>
                <c:pt idx="1035">
                  <c:v>1217</c:v>
                </c:pt>
                <c:pt idx="1036">
                  <c:v>1033</c:v>
                </c:pt>
                <c:pt idx="1037">
                  <c:v>944.2</c:v>
                </c:pt>
                <c:pt idx="1038">
                  <c:v>891.7</c:v>
                </c:pt>
                <c:pt idx="1039">
                  <c:v>855.8</c:v>
                </c:pt>
                <c:pt idx="1040">
                  <c:v>829.1</c:v>
                </c:pt>
                <c:pt idx="1041">
                  <c:v>808.6</c:v>
                </c:pt>
                <c:pt idx="1042">
                  <c:v>809.7</c:v>
                </c:pt>
                <c:pt idx="1043">
                  <c:v>779.7</c:v>
                </c:pt>
                <c:pt idx="1044">
                  <c:v>759.8</c:v>
                </c:pt>
                <c:pt idx="1045">
                  <c:v>744.2</c:v>
                </c:pt>
                <c:pt idx="1046">
                  <c:v>731.3</c:v>
                </c:pt>
                <c:pt idx="1047">
                  <c:v>717.6</c:v>
                </c:pt>
                <c:pt idx="1048">
                  <c:v>1105</c:v>
                </c:pt>
                <c:pt idx="1049">
                  <c:v>796.2</c:v>
                </c:pt>
                <c:pt idx="1050">
                  <c:v>726.2</c:v>
                </c:pt>
                <c:pt idx="1051">
                  <c:v>686</c:v>
                </c:pt>
                <c:pt idx="1052">
                  <c:v>1825</c:v>
                </c:pt>
                <c:pt idx="1053">
                  <c:v>1936</c:v>
                </c:pt>
                <c:pt idx="1054">
                  <c:v>1026</c:v>
                </c:pt>
                <c:pt idx="1055">
                  <c:v>790.6</c:v>
                </c:pt>
                <c:pt idx="1056">
                  <c:v>694.7</c:v>
                </c:pt>
                <c:pt idx="1057">
                  <c:v>644.20000000000005</c:v>
                </c:pt>
                <c:pt idx="1058">
                  <c:v>614.5</c:v>
                </c:pt>
                <c:pt idx="1059">
                  <c:v>595.20000000000005</c:v>
                </c:pt>
                <c:pt idx="1060">
                  <c:v>584.4</c:v>
                </c:pt>
                <c:pt idx="1061">
                  <c:v>565.5</c:v>
                </c:pt>
                <c:pt idx="1062">
                  <c:v>700</c:v>
                </c:pt>
                <c:pt idx="1063">
                  <c:v>618</c:v>
                </c:pt>
                <c:pt idx="1064">
                  <c:v>545.29999999999995</c:v>
                </c:pt>
                <c:pt idx="1065">
                  <c:v>516.6</c:v>
                </c:pt>
                <c:pt idx="1066">
                  <c:v>496.3</c:v>
                </c:pt>
                <c:pt idx="1067">
                  <c:v>482</c:v>
                </c:pt>
                <c:pt idx="1068">
                  <c:v>469.7</c:v>
                </c:pt>
                <c:pt idx="1069">
                  <c:v>458.2</c:v>
                </c:pt>
                <c:pt idx="1070">
                  <c:v>443.2</c:v>
                </c:pt>
                <c:pt idx="1071">
                  <c:v>430.6</c:v>
                </c:pt>
                <c:pt idx="1072">
                  <c:v>418.3</c:v>
                </c:pt>
                <c:pt idx="1073">
                  <c:v>402.9</c:v>
                </c:pt>
                <c:pt idx="1074">
                  <c:v>389.1</c:v>
                </c:pt>
                <c:pt idx="1075">
                  <c:v>379.7</c:v>
                </c:pt>
                <c:pt idx="1076">
                  <c:v>367.6</c:v>
                </c:pt>
                <c:pt idx="1077">
                  <c:v>719.7</c:v>
                </c:pt>
                <c:pt idx="1078">
                  <c:v>505.6</c:v>
                </c:pt>
                <c:pt idx="1079">
                  <c:v>636.79999999999995</c:v>
                </c:pt>
                <c:pt idx="1080">
                  <c:v>414.2</c:v>
                </c:pt>
                <c:pt idx="1081">
                  <c:v>356.5</c:v>
                </c:pt>
                <c:pt idx="1082">
                  <c:v>330.1</c:v>
                </c:pt>
                <c:pt idx="1083">
                  <c:v>314.2</c:v>
                </c:pt>
                <c:pt idx="1084">
                  <c:v>297.5</c:v>
                </c:pt>
                <c:pt idx="1085">
                  <c:v>277.60000000000002</c:v>
                </c:pt>
                <c:pt idx="1086">
                  <c:v>259.60000000000002</c:v>
                </c:pt>
                <c:pt idx="1087">
                  <c:v>242.8</c:v>
                </c:pt>
                <c:pt idx="1088">
                  <c:v>228.6</c:v>
                </c:pt>
                <c:pt idx="1089">
                  <c:v>216.7</c:v>
                </c:pt>
                <c:pt idx="1090">
                  <c:v>205.4</c:v>
                </c:pt>
                <c:pt idx="1091">
                  <c:v>194.9</c:v>
                </c:pt>
                <c:pt idx="1092">
                  <c:v>177.8</c:v>
                </c:pt>
                <c:pt idx="1093">
                  <c:v>167.9</c:v>
                </c:pt>
                <c:pt idx="1094">
                  <c:v>156</c:v>
                </c:pt>
                <c:pt idx="1095">
                  <c:v>148.80000000000001</c:v>
                </c:pt>
                <c:pt idx="1096">
                  <c:v>140.9</c:v>
                </c:pt>
                <c:pt idx="1097">
                  <c:v>123.8</c:v>
                </c:pt>
                <c:pt idx="1098">
                  <c:v>112.3</c:v>
                </c:pt>
                <c:pt idx="1099">
                  <c:v>105.1</c:v>
                </c:pt>
                <c:pt idx="1100">
                  <c:v>99.66</c:v>
                </c:pt>
                <c:pt idx="1101">
                  <c:v>92.03</c:v>
                </c:pt>
                <c:pt idx="1102">
                  <c:v>84.61</c:v>
                </c:pt>
                <c:pt idx="1103">
                  <c:v>77.510000000000005</c:v>
                </c:pt>
                <c:pt idx="1104">
                  <c:v>64.989999999999995</c:v>
                </c:pt>
                <c:pt idx="1105">
                  <c:v>52.83</c:v>
                </c:pt>
                <c:pt idx="1106">
                  <c:v>46.95</c:v>
                </c:pt>
                <c:pt idx="1107">
                  <c:v>43.43</c:v>
                </c:pt>
                <c:pt idx="1108">
                  <c:v>44.07</c:v>
                </c:pt>
                <c:pt idx="1109">
                  <c:v>46.26</c:v>
                </c:pt>
                <c:pt idx="1110">
                  <c:v>38.83</c:v>
                </c:pt>
                <c:pt idx="1111">
                  <c:v>35.06</c:v>
                </c:pt>
                <c:pt idx="1112">
                  <c:v>32.67</c:v>
                </c:pt>
                <c:pt idx="1113">
                  <c:v>34.369999999999997</c:v>
                </c:pt>
                <c:pt idx="1114">
                  <c:v>29.87</c:v>
                </c:pt>
                <c:pt idx="1115">
                  <c:v>25.64</c:v>
                </c:pt>
                <c:pt idx="1116">
                  <c:v>27.59</c:v>
                </c:pt>
                <c:pt idx="1117">
                  <c:v>25.05</c:v>
                </c:pt>
                <c:pt idx="1118">
                  <c:v>18.78</c:v>
                </c:pt>
                <c:pt idx="1119">
                  <c:v>11.86</c:v>
                </c:pt>
                <c:pt idx="1120">
                  <c:v>8.9110000000000014</c:v>
                </c:pt>
                <c:pt idx="1121">
                  <c:v>8.7229999999999972</c:v>
                </c:pt>
                <c:pt idx="1122">
                  <c:v>8.2160000000000011</c:v>
                </c:pt>
                <c:pt idx="1123">
                  <c:v>5.399</c:v>
                </c:pt>
                <c:pt idx="1124">
                  <c:v>4.7320000000000002</c:v>
                </c:pt>
                <c:pt idx="1125">
                  <c:v>3.766</c:v>
                </c:pt>
                <c:pt idx="1126">
                  <c:v>2.044</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82.96</c:v>
                </c:pt>
                <c:pt idx="1200">
                  <c:v>22.97</c:v>
                </c:pt>
                <c:pt idx="1201">
                  <c:v>13.88</c:v>
                </c:pt>
                <c:pt idx="1202">
                  <c:v>0</c:v>
                </c:pt>
                <c:pt idx="1203">
                  <c:v>0</c:v>
                </c:pt>
                <c:pt idx="1204">
                  <c:v>0</c:v>
                </c:pt>
                <c:pt idx="1205">
                  <c:v>0</c:v>
                </c:pt>
                <c:pt idx="1206">
                  <c:v>0</c:v>
                </c:pt>
                <c:pt idx="1207">
                  <c:v>24.68</c:v>
                </c:pt>
                <c:pt idx="1208">
                  <c:v>1.448</c:v>
                </c:pt>
                <c:pt idx="1209">
                  <c:v>0</c:v>
                </c:pt>
                <c:pt idx="1210">
                  <c:v>0</c:v>
                </c:pt>
                <c:pt idx="1211">
                  <c:v>0</c:v>
                </c:pt>
                <c:pt idx="1212">
                  <c:v>0</c:v>
                </c:pt>
                <c:pt idx="1213">
                  <c:v>0</c:v>
                </c:pt>
                <c:pt idx="1214">
                  <c:v>18.39</c:v>
                </c:pt>
                <c:pt idx="1215">
                  <c:v>30.76</c:v>
                </c:pt>
                <c:pt idx="1216">
                  <c:v>0</c:v>
                </c:pt>
                <c:pt idx="1217">
                  <c:v>146.1</c:v>
                </c:pt>
                <c:pt idx="1218">
                  <c:v>133.80000000000001</c:v>
                </c:pt>
                <c:pt idx="1219">
                  <c:v>53.01</c:v>
                </c:pt>
                <c:pt idx="1220">
                  <c:v>83.87</c:v>
                </c:pt>
                <c:pt idx="1221">
                  <c:v>332.3</c:v>
                </c:pt>
                <c:pt idx="1222">
                  <c:v>246.4</c:v>
                </c:pt>
                <c:pt idx="1223">
                  <c:v>76.92</c:v>
                </c:pt>
                <c:pt idx="1224">
                  <c:v>29.73</c:v>
                </c:pt>
                <c:pt idx="1225">
                  <c:v>9.3880000000000035</c:v>
                </c:pt>
                <c:pt idx="1226">
                  <c:v>0</c:v>
                </c:pt>
                <c:pt idx="1227">
                  <c:v>16.16</c:v>
                </c:pt>
                <c:pt idx="1228">
                  <c:v>3.5230000000000001</c:v>
                </c:pt>
                <c:pt idx="1229">
                  <c:v>113.9</c:v>
                </c:pt>
                <c:pt idx="1230">
                  <c:v>46.27</c:v>
                </c:pt>
                <c:pt idx="1231">
                  <c:v>114.9</c:v>
                </c:pt>
                <c:pt idx="1232">
                  <c:v>105</c:v>
                </c:pt>
                <c:pt idx="1233">
                  <c:v>2103</c:v>
                </c:pt>
                <c:pt idx="1234">
                  <c:v>686.2</c:v>
                </c:pt>
                <c:pt idx="1235">
                  <c:v>321.2</c:v>
                </c:pt>
                <c:pt idx="1236">
                  <c:v>174.1</c:v>
                </c:pt>
                <c:pt idx="1237">
                  <c:v>106.2</c:v>
                </c:pt>
                <c:pt idx="1238">
                  <c:v>67.150000000000006</c:v>
                </c:pt>
                <c:pt idx="1239">
                  <c:v>48.39</c:v>
                </c:pt>
                <c:pt idx="1240">
                  <c:v>39.4</c:v>
                </c:pt>
                <c:pt idx="1241">
                  <c:v>35.51</c:v>
                </c:pt>
                <c:pt idx="1242">
                  <c:v>49.05</c:v>
                </c:pt>
                <c:pt idx="1243">
                  <c:v>334.3</c:v>
                </c:pt>
                <c:pt idx="1244">
                  <c:v>326.2</c:v>
                </c:pt>
                <c:pt idx="1245">
                  <c:v>193.4</c:v>
                </c:pt>
                <c:pt idx="1246">
                  <c:v>244.1</c:v>
                </c:pt>
                <c:pt idx="1247">
                  <c:v>1085</c:v>
                </c:pt>
                <c:pt idx="1248">
                  <c:v>702</c:v>
                </c:pt>
                <c:pt idx="1249">
                  <c:v>361</c:v>
                </c:pt>
                <c:pt idx="1250">
                  <c:v>225.3</c:v>
                </c:pt>
                <c:pt idx="1251">
                  <c:v>177.7</c:v>
                </c:pt>
                <c:pt idx="1252">
                  <c:v>996.3</c:v>
                </c:pt>
                <c:pt idx="1253">
                  <c:v>1523</c:v>
                </c:pt>
                <c:pt idx="1254">
                  <c:v>544.9</c:v>
                </c:pt>
                <c:pt idx="1255">
                  <c:v>358</c:v>
                </c:pt>
                <c:pt idx="1256">
                  <c:v>292</c:v>
                </c:pt>
                <c:pt idx="1257">
                  <c:v>276.8</c:v>
                </c:pt>
                <c:pt idx="1258">
                  <c:v>197.4</c:v>
                </c:pt>
                <c:pt idx="1259">
                  <c:v>689.4</c:v>
                </c:pt>
                <c:pt idx="1260">
                  <c:v>290.89999999999992</c:v>
                </c:pt>
                <c:pt idx="1261">
                  <c:v>188.6</c:v>
                </c:pt>
                <c:pt idx="1262">
                  <c:v>184.8</c:v>
                </c:pt>
                <c:pt idx="1263">
                  <c:v>650.4</c:v>
                </c:pt>
                <c:pt idx="1264">
                  <c:v>381.7</c:v>
                </c:pt>
                <c:pt idx="1265">
                  <c:v>202.5</c:v>
                </c:pt>
                <c:pt idx="1266">
                  <c:v>132.19999999999999</c:v>
                </c:pt>
                <c:pt idx="1267">
                  <c:v>98.01</c:v>
                </c:pt>
                <c:pt idx="1268">
                  <c:v>109.8</c:v>
                </c:pt>
                <c:pt idx="1269">
                  <c:v>78.599999999999994</c:v>
                </c:pt>
                <c:pt idx="1270">
                  <c:v>80.150000000000006</c:v>
                </c:pt>
                <c:pt idx="1271">
                  <c:v>182.7</c:v>
                </c:pt>
                <c:pt idx="1272">
                  <c:v>161.9</c:v>
                </c:pt>
                <c:pt idx="1273">
                  <c:v>85.55</c:v>
                </c:pt>
                <c:pt idx="1274">
                  <c:v>69.88</c:v>
                </c:pt>
                <c:pt idx="1275">
                  <c:v>331.8</c:v>
                </c:pt>
                <c:pt idx="1276">
                  <c:v>255.2</c:v>
                </c:pt>
                <c:pt idx="1277">
                  <c:v>126.2</c:v>
                </c:pt>
                <c:pt idx="1278">
                  <c:v>82.3</c:v>
                </c:pt>
                <c:pt idx="1279">
                  <c:v>66.61</c:v>
                </c:pt>
                <c:pt idx="1280">
                  <c:v>60.89</c:v>
                </c:pt>
                <c:pt idx="1281">
                  <c:v>51.78</c:v>
                </c:pt>
                <c:pt idx="1282">
                  <c:v>182.7</c:v>
                </c:pt>
                <c:pt idx="1283">
                  <c:v>1769</c:v>
                </c:pt>
                <c:pt idx="1284">
                  <c:v>824.8</c:v>
                </c:pt>
                <c:pt idx="1285">
                  <c:v>543.29999999999995</c:v>
                </c:pt>
                <c:pt idx="1286">
                  <c:v>262</c:v>
                </c:pt>
                <c:pt idx="1287">
                  <c:v>879.7</c:v>
                </c:pt>
                <c:pt idx="1288">
                  <c:v>849</c:v>
                </c:pt>
                <c:pt idx="1289">
                  <c:v>2962</c:v>
                </c:pt>
                <c:pt idx="1290">
                  <c:v>1460</c:v>
                </c:pt>
                <c:pt idx="1291">
                  <c:v>702</c:v>
                </c:pt>
                <c:pt idx="1292">
                  <c:v>445.6</c:v>
                </c:pt>
                <c:pt idx="1293">
                  <c:v>1454</c:v>
                </c:pt>
                <c:pt idx="1294">
                  <c:v>2112</c:v>
                </c:pt>
                <c:pt idx="1295">
                  <c:v>1035</c:v>
                </c:pt>
                <c:pt idx="1296">
                  <c:v>601.9</c:v>
                </c:pt>
                <c:pt idx="1297">
                  <c:v>881.8</c:v>
                </c:pt>
                <c:pt idx="1298">
                  <c:v>496.5</c:v>
                </c:pt>
                <c:pt idx="1299">
                  <c:v>340</c:v>
                </c:pt>
                <c:pt idx="1300">
                  <c:v>234.2</c:v>
                </c:pt>
                <c:pt idx="1301">
                  <c:v>2467</c:v>
                </c:pt>
                <c:pt idx="1302">
                  <c:v>4018</c:v>
                </c:pt>
                <c:pt idx="1303">
                  <c:v>2586</c:v>
                </c:pt>
                <c:pt idx="1304">
                  <c:v>1021</c:v>
                </c:pt>
                <c:pt idx="1305">
                  <c:v>564.5</c:v>
                </c:pt>
                <c:pt idx="1306">
                  <c:v>826</c:v>
                </c:pt>
                <c:pt idx="1307">
                  <c:v>708.4</c:v>
                </c:pt>
              </c:numCache>
            </c:numRef>
          </c:yVal>
          <c:smooth val="0"/>
          <c:extLst xmlns:c16r2="http://schemas.microsoft.com/office/drawing/2015/06/chart">
            <c:ext xmlns:c16="http://schemas.microsoft.com/office/drawing/2014/chart" uri="{C3380CC4-5D6E-409C-BE32-E72D297353CC}">
              <c16:uniqueId val="{00000000-4577-4FEE-A0E4-ED3C0D485029}"/>
            </c:ext>
          </c:extLst>
        </c:ser>
        <c:ser>
          <c:idx val="2"/>
          <c:order val="1"/>
          <c:tx>
            <c:v>SWAT at Observed</c:v>
          </c:tx>
          <c:spPr>
            <a:ln w="25400" cap="rnd">
              <a:noFill/>
              <a:round/>
            </a:ln>
            <a:effectLst/>
          </c:spPr>
          <c:marker>
            <c:symbol val="circle"/>
            <c:size val="5"/>
            <c:spPr>
              <a:solidFill>
                <a:schemeClr val="accent4"/>
              </a:solidFill>
              <a:ln w="9525">
                <a:solidFill>
                  <a:schemeClr val="accent4"/>
                </a:solidFill>
              </a:ln>
              <a:effectLst/>
            </c:spPr>
          </c:marker>
          <c:yVal>
            <c:numRef>
              <c:f>'[2011_2017_yearly_averages.xlsx]Flow Sub 41'!$I$2:$I$996</c:f>
              <c:numCache>
                <c:formatCode>General</c:formatCode>
                <c:ptCount val="995"/>
                <c:pt idx="518">
                  <c:v>467.6</c:v>
                </c:pt>
                <c:pt idx="579">
                  <c:v>429.7</c:v>
                </c:pt>
                <c:pt idx="654">
                  <c:v>1021</c:v>
                </c:pt>
                <c:pt idx="756">
                  <c:v>0</c:v>
                </c:pt>
                <c:pt idx="797">
                  <c:v>108.3</c:v>
                </c:pt>
                <c:pt idx="859">
                  <c:v>14.9</c:v>
                </c:pt>
                <c:pt idx="934">
                  <c:v>952.2</c:v>
                </c:pt>
                <c:pt idx="994">
                  <c:v>2689</c:v>
                </c:pt>
              </c:numCache>
            </c:numRef>
          </c:yVal>
          <c:smooth val="0"/>
          <c:extLst xmlns:c16r2="http://schemas.microsoft.com/office/drawing/2015/06/chart">
            <c:ext xmlns:c16="http://schemas.microsoft.com/office/drawing/2014/chart" uri="{C3380CC4-5D6E-409C-BE32-E72D297353CC}">
              <c16:uniqueId val="{00000001-4577-4FEE-A0E4-ED3C0D485029}"/>
            </c:ext>
          </c:extLst>
        </c:ser>
        <c:ser>
          <c:idx val="1"/>
          <c:order val="2"/>
          <c:tx>
            <c:v>Observed</c:v>
          </c:tx>
          <c:spPr>
            <a:ln w="25400" cap="rnd">
              <a:noFill/>
              <a:round/>
            </a:ln>
            <a:effectLst/>
          </c:spPr>
          <c:marker>
            <c:symbol val="circle"/>
            <c:size val="5"/>
            <c:spPr>
              <a:solidFill>
                <a:schemeClr val="accent5"/>
              </a:solidFill>
              <a:ln w="9525">
                <a:solidFill>
                  <a:schemeClr val="accent5"/>
                </a:solidFill>
              </a:ln>
              <a:effectLst/>
            </c:spPr>
          </c:marker>
          <c:yVal>
            <c:numRef>
              <c:f>'[2011_2017_yearly_averages.xlsx]Flow Sub 41'!$H$2:$H$996</c:f>
              <c:numCache>
                <c:formatCode>General</c:formatCode>
                <c:ptCount val="995"/>
                <c:pt idx="518">
                  <c:v>296</c:v>
                </c:pt>
                <c:pt idx="579">
                  <c:v>210</c:v>
                </c:pt>
                <c:pt idx="654">
                  <c:v>94</c:v>
                </c:pt>
                <c:pt idx="756">
                  <c:v>336</c:v>
                </c:pt>
                <c:pt idx="797">
                  <c:v>74</c:v>
                </c:pt>
                <c:pt idx="859">
                  <c:v>161</c:v>
                </c:pt>
                <c:pt idx="934">
                  <c:v>97</c:v>
                </c:pt>
                <c:pt idx="994">
                  <c:v>665</c:v>
                </c:pt>
              </c:numCache>
            </c:numRef>
          </c:yVal>
          <c:smooth val="0"/>
          <c:extLst xmlns:c16r2="http://schemas.microsoft.com/office/drawing/2015/06/chart">
            <c:ext xmlns:c16="http://schemas.microsoft.com/office/drawing/2014/chart" uri="{C3380CC4-5D6E-409C-BE32-E72D297353CC}">
              <c16:uniqueId val="{00000002-4577-4FEE-A0E4-ED3C0D485029}"/>
            </c:ext>
          </c:extLst>
        </c:ser>
        <c:dLbls>
          <c:showLegendKey val="0"/>
          <c:showVal val="0"/>
          <c:showCatName val="0"/>
          <c:showSerName val="0"/>
          <c:showPercent val="0"/>
          <c:showBubbleSize val="0"/>
        </c:dLbls>
        <c:axId val="177280248"/>
        <c:axId val="177280640"/>
      </c:scatterChart>
      <c:valAx>
        <c:axId val="1772802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280640"/>
        <c:crosses val="autoZero"/>
        <c:crossBetween val="midCat"/>
      </c:valAx>
      <c:valAx>
        <c:axId val="177280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Streamflow</a:t>
                </a:r>
                <a:r>
                  <a:rPr lang="en-US" baseline="0"/>
                  <a:t> (cubic meters per second)</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28024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solidFill>
                  <a:schemeClr val="tx1">
                    <a:lumMod val="75000"/>
                    <a:lumOff val="25000"/>
                  </a:schemeClr>
                </a:solidFill>
              </a:rPr>
              <a:t>Sub-Basin </a:t>
            </a:r>
            <a:r>
              <a:rPr lang="en-US" sz="1600" b="1" dirty="0">
                <a:solidFill>
                  <a:schemeClr val="tx1">
                    <a:lumMod val="75000"/>
                    <a:lumOff val="25000"/>
                  </a:schemeClr>
                </a:solidFill>
              </a:rPr>
              <a:t>41</a:t>
            </a:r>
            <a:r>
              <a:rPr lang="en-US" sz="1600" dirty="0">
                <a:solidFill>
                  <a:schemeClr val="tx1">
                    <a:lumMod val="75000"/>
                    <a:lumOff val="25000"/>
                  </a:schemeClr>
                </a:solidFill>
              </a:rPr>
              <a:t> </a:t>
            </a:r>
            <a:r>
              <a:rPr lang="en-US" sz="1600" b="1" dirty="0">
                <a:solidFill>
                  <a:schemeClr val="tx1">
                    <a:lumMod val="75000"/>
                    <a:lumOff val="25000"/>
                  </a:schemeClr>
                </a:solidFill>
              </a:rPr>
              <a:t>Sediment </a:t>
            </a:r>
            <a:r>
              <a:rPr lang="en-US" sz="1600" b="1" dirty="0"/>
              <a:t>Out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311631459157001"/>
          <c:y val="0.139369455085257"/>
          <c:w val="0.78825177747784803"/>
          <c:h val="0.63695815101690301"/>
        </c:manualLayout>
      </c:layout>
      <c:scatterChart>
        <c:scatterStyle val="lineMarker"/>
        <c:varyColors val="0"/>
        <c:ser>
          <c:idx val="0"/>
          <c:order val="0"/>
          <c:tx>
            <c:v>SWAT</c:v>
          </c:tx>
          <c:spPr>
            <a:ln w="25400" cap="rnd">
              <a:noFill/>
              <a:round/>
            </a:ln>
            <a:effectLst/>
          </c:spPr>
          <c:marker>
            <c:symbol val="circle"/>
            <c:size val="5"/>
            <c:spPr>
              <a:solidFill>
                <a:schemeClr val="accent6"/>
              </a:solidFill>
              <a:ln w="9525">
                <a:solidFill>
                  <a:schemeClr val="accent6"/>
                </a:solidFill>
              </a:ln>
              <a:effectLst/>
            </c:spPr>
          </c:marker>
          <c:yVal>
            <c:numRef>
              <c:f>'Sub 35'!$D$2:$D$1309</c:f>
              <c:numCache>
                <c:formatCode>General</c:formatCode>
                <c:ptCount val="1308"/>
                <c:pt idx="0">
                  <c:v>2012</c:v>
                </c:pt>
                <c:pt idx="1">
                  <c:v>1847</c:v>
                </c:pt>
                <c:pt idx="2">
                  <c:v>1564</c:v>
                </c:pt>
                <c:pt idx="3">
                  <c:v>1356</c:v>
                </c:pt>
                <c:pt idx="4">
                  <c:v>1246</c:v>
                </c:pt>
                <c:pt idx="5">
                  <c:v>1113</c:v>
                </c:pt>
                <c:pt idx="6">
                  <c:v>1011</c:v>
                </c:pt>
                <c:pt idx="7">
                  <c:v>893.5</c:v>
                </c:pt>
                <c:pt idx="8">
                  <c:v>767.6</c:v>
                </c:pt>
                <c:pt idx="9">
                  <c:v>653.70000000000005</c:v>
                </c:pt>
                <c:pt idx="10">
                  <c:v>585</c:v>
                </c:pt>
                <c:pt idx="11">
                  <c:v>486.4</c:v>
                </c:pt>
                <c:pt idx="12">
                  <c:v>385</c:v>
                </c:pt>
                <c:pt idx="13">
                  <c:v>302.89999999999992</c:v>
                </c:pt>
                <c:pt idx="14">
                  <c:v>274.89999999999992</c:v>
                </c:pt>
                <c:pt idx="15">
                  <c:v>279.60000000000002</c:v>
                </c:pt>
                <c:pt idx="16">
                  <c:v>269.5</c:v>
                </c:pt>
                <c:pt idx="17">
                  <c:v>232.6</c:v>
                </c:pt>
                <c:pt idx="18">
                  <c:v>154.1</c:v>
                </c:pt>
                <c:pt idx="19">
                  <c:v>122.3</c:v>
                </c:pt>
                <c:pt idx="20">
                  <c:v>121.8</c:v>
                </c:pt>
                <c:pt idx="21">
                  <c:v>93.82</c:v>
                </c:pt>
                <c:pt idx="22">
                  <c:v>78.349999999999994</c:v>
                </c:pt>
                <c:pt idx="23">
                  <c:v>58.63</c:v>
                </c:pt>
                <c:pt idx="24">
                  <c:v>47.93</c:v>
                </c:pt>
                <c:pt idx="25">
                  <c:v>50.17</c:v>
                </c:pt>
                <c:pt idx="26">
                  <c:v>41.02</c:v>
                </c:pt>
                <c:pt idx="27">
                  <c:v>38.14</c:v>
                </c:pt>
                <c:pt idx="28">
                  <c:v>48.28</c:v>
                </c:pt>
                <c:pt idx="29">
                  <c:v>77.47</c:v>
                </c:pt>
                <c:pt idx="30">
                  <c:v>76.179999999999993</c:v>
                </c:pt>
                <c:pt idx="31">
                  <c:v>60.27</c:v>
                </c:pt>
                <c:pt idx="32">
                  <c:v>34.730000000000011</c:v>
                </c:pt>
                <c:pt idx="33">
                  <c:v>11.82</c:v>
                </c:pt>
                <c:pt idx="34">
                  <c:v>5.5010000000000003</c:v>
                </c:pt>
                <c:pt idx="35">
                  <c:v>3.476999999999999</c:v>
                </c:pt>
                <c:pt idx="36">
                  <c:v>2.6059999999999999</c:v>
                </c:pt>
                <c:pt idx="37">
                  <c:v>3.2240000000000002</c:v>
                </c:pt>
                <c:pt idx="38">
                  <c:v>0.84240000000000004</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3442</c:v>
                </c:pt>
                <c:pt idx="60">
                  <c:v>321.3</c:v>
                </c:pt>
                <c:pt idx="61">
                  <c:v>508.6</c:v>
                </c:pt>
                <c:pt idx="62">
                  <c:v>82.29</c:v>
                </c:pt>
                <c:pt idx="63">
                  <c:v>15.33</c:v>
                </c:pt>
                <c:pt idx="64">
                  <c:v>3.4660000000000002</c:v>
                </c:pt>
                <c:pt idx="65">
                  <c:v>0</c:v>
                </c:pt>
                <c:pt idx="66">
                  <c:v>2.9780000000000001E-2</c:v>
                </c:pt>
                <c:pt idx="67">
                  <c:v>133.19999999999999</c:v>
                </c:pt>
                <c:pt idx="68">
                  <c:v>1746</c:v>
                </c:pt>
                <c:pt idx="69">
                  <c:v>1086</c:v>
                </c:pt>
                <c:pt idx="70">
                  <c:v>501.4</c:v>
                </c:pt>
                <c:pt idx="71">
                  <c:v>1438</c:v>
                </c:pt>
                <c:pt idx="72">
                  <c:v>1444</c:v>
                </c:pt>
                <c:pt idx="73">
                  <c:v>17350</c:v>
                </c:pt>
                <c:pt idx="74">
                  <c:v>18880</c:v>
                </c:pt>
                <c:pt idx="75">
                  <c:v>14000</c:v>
                </c:pt>
                <c:pt idx="76">
                  <c:v>4037</c:v>
                </c:pt>
                <c:pt idx="77">
                  <c:v>1691</c:v>
                </c:pt>
                <c:pt idx="78">
                  <c:v>847.2</c:v>
                </c:pt>
                <c:pt idx="79">
                  <c:v>495</c:v>
                </c:pt>
                <c:pt idx="80">
                  <c:v>305.10000000000002</c:v>
                </c:pt>
                <c:pt idx="81">
                  <c:v>227.7</c:v>
                </c:pt>
                <c:pt idx="82">
                  <c:v>836.6</c:v>
                </c:pt>
                <c:pt idx="83">
                  <c:v>418.1</c:v>
                </c:pt>
                <c:pt idx="84">
                  <c:v>316.2</c:v>
                </c:pt>
                <c:pt idx="85">
                  <c:v>240.4</c:v>
                </c:pt>
                <c:pt idx="86">
                  <c:v>221.6</c:v>
                </c:pt>
                <c:pt idx="87">
                  <c:v>208.6</c:v>
                </c:pt>
                <c:pt idx="88">
                  <c:v>152.9</c:v>
                </c:pt>
                <c:pt idx="89">
                  <c:v>119.3</c:v>
                </c:pt>
                <c:pt idx="90">
                  <c:v>97.87</c:v>
                </c:pt>
                <c:pt idx="91">
                  <c:v>85.05</c:v>
                </c:pt>
                <c:pt idx="92">
                  <c:v>81.84</c:v>
                </c:pt>
                <c:pt idx="93">
                  <c:v>82.57</c:v>
                </c:pt>
                <c:pt idx="94">
                  <c:v>95.39</c:v>
                </c:pt>
                <c:pt idx="95">
                  <c:v>106.6</c:v>
                </c:pt>
                <c:pt idx="96">
                  <c:v>98.12</c:v>
                </c:pt>
                <c:pt idx="97">
                  <c:v>603.4</c:v>
                </c:pt>
                <c:pt idx="98">
                  <c:v>4067</c:v>
                </c:pt>
                <c:pt idx="99">
                  <c:v>1020</c:v>
                </c:pt>
                <c:pt idx="100">
                  <c:v>1489</c:v>
                </c:pt>
                <c:pt idx="101">
                  <c:v>1080</c:v>
                </c:pt>
                <c:pt idx="102">
                  <c:v>1989</c:v>
                </c:pt>
                <c:pt idx="103">
                  <c:v>618</c:v>
                </c:pt>
                <c:pt idx="104">
                  <c:v>308</c:v>
                </c:pt>
                <c:pt idx="105">
                  <c:v>209.7</c:v>
                </c:pt>
                <c:pt idx="106">
                  <c:v>6000</c:v>
                </c:pt>
                <c:pt idx="107">
                  <c:v>1013</c:v>
                </c:pt>
                <c:pt idx="108">
                  <c:v>4065</c:v>
                </c:pt>
                <c:pt idx="109">
                  <c:v>852.1</c:v>
                </c:pt>
                <c:pt idx="110">
                  <c:v>341.6</c:v>
                </c:pt>
                <c:pt idx="111">
                  <c:v>2809</c:v>
                </c:pt>
                <c:pt idx="112">
                  <c:v>12790</c:v>
                </c:pt>
                <c:pt idx="113">
                  <c:v>4039</c:v>
                </c:pt>
                <c:pt idx="114">
                  <c:v>1604</c:v>
                </c:pt>
                <c:pt idx="115">
                  <c:v>975.2</c:v>
                </c:pt>
                <c:pt idx="116">
                  <c:v>560</c:v>
                </c:pt>
                <c:pt idx="117">
                  <c:v>1446</c:v>
                </c:pt>
                <c:pt idx="118">
                  <c:v>499.1</c:v>
                </c:pt>
                <c:pt idx="119">
                  <c:v>1811</c:v>
                </c:pt>
                <c:pt idx="120">
                  <c:v>2083</c:v>
                </c:pt>
                <c:pt idx="121">
                  <c:v>63250</c:v>
                </c:pt>
                <c:pt idx="122">
                  <c:v>29860</c:v>
                </c:pt>
                <c:pt idx="123">
                  <c:v>13440</c:v>
                </c:pt>
                <c:pt idx="124">
                  <c:v>8198</c:v>
                </c:pt>
                <c:pt idx="125">
                  <c:v>12030</c:v>
                </c:pt>
                <c:pt idx="126">
                  <c:v>4807</c:v>
                </c:pt>
                <c:pt idx="127">
                  <c:v>3148</c:v>
                </c:pt>
                <c:pt idx="128">
                  <c:v>134800</c:v>
                </c:pt>
                <c:pt idx="129">
                  <c:v>42970</c:v>
                </c:pt>
                <c:pt idx="130">
                  <c:v>12250</c:v>
                </c:pt>
                <c:pt idx="131">
                  <c:v>5003</c:v>
                </c:pt>
                <c:pt idx="132">
                  <c:v>9015</c:v>
                </c:pt>
                <c:pt idx="133">
                  <c:v>15640</c:v>
                </c:pt>
                <c:pt idx="134">
                  <c:v>13020</c:v>
                </c:pt>
                <c:pt idx="135">
                  <c:v>13790</c:v>
                </c:pt>
                <c:pt idx="136">
                  <c:v>75870</c:v>
                </c:pt>
                <c:pt idx="137">
                  <c:v>41680</c:v>
                </c:pt>
                <c:pt idx="138">
                  <c:v>20130</c:v>
                </c:pt>
                <c:pt idx="139">
                  <c:v>8764</c:v>
                </c:pt>
                <c:pt idx="140">
                  <c:v>7055</c:v>
                </c:pt>
                <c:pt idx="141">
                  <c:v>3846</c:v>
                </c:pt>
                <c:pt idx="142">
                  <c:v>2864</c:v>
                </c:pt>
                <c:pt idx="143">
                  <c:v>2661</c:v>
                </c:pt>
                <c:pt idx="144">
                  <c:v>19670</c:v>
                </c:pt>
                <c:pt idx="145">
                  <c:v>8734</c:v>
                </c:pt>
                <c:pt idx="146">
                  <c:v>5037</c:v>
                </c:pt>
                <c:pt idx="147">
                  <c:v>7397</c:v>
                </c:pt>
                <c:pt idx="148">
                  <c:v>18470</c:v>
                </c:pt>
                <c:pt idx="149">
                  <c:v>6336</c:v>
                </c:pt>
                <c:pt idx="150">
                  <c:v>4029</c:v>
                </c:pt>
                <c:pt idx="151">
                  <c:v>8549</c:v>
                </c:pt>
                <c:pt idx="152">
                  <c:v>22780</c:v>
                </c:pt>
                <c:pt idx="153">
                  <c:v>37660</c:v>
                </c:pt>
                <c:pt idx="154">
                  <c:v>205000</c:v>
                </c:pt>
                <c:pt idx="155">
                  <c:v>167500</c:v>
                </c:pt>
                <c:pt idx="156">
                  <c:v>47280</c:v>
                </c:pt>
                <c:pt idx="157">
                  <c:v>21050</c:v>
                </c:pt>
                <c:pt idx="158">
                  <c:v>12380</c:v>
                </c:pt>
                <c:pt idx="159">
                  <c:v>8653</c:v>
                </c:pt>
                <c:pt idx="160">
                  <c:v>6851</c:v>
                </c:pt>
                <c:pt idx="161">
                  <c:v>6143</c:v>
                </c:pt>
                <c:pt idx="162">
                  <c:v>5411</c:v>
                </c:pt>
                <c:pt idx="163">
                  <c:v>5120</c:v>
                </c:pt>
                <c:pt idx="164">
                  <c:v>4842</c:v>
                </c:pt>
                <c:pt idx="165">
                  <c:v>4712</c:v>
                </c:pt>
                <c:pt idx="166">
                  <c:v>4553</c:v>
                </c:pt>
                <c:pt idx="167">
                  <c:v>7864</c:v>
                </c:pt>
                <c:pt idx="168">
                  <c:v>5184</c:v>
                </c:pt>
                <c:pt idx="169">
                  <c:v>4944</c:v>
                </c:pt>
                <c:pt idx="170">
                  <c:v>4750</c:v>
                </c:pt>
                <c:pt idx="171">
                  <c:v>4462</c:v>
                </c:pt>
                <c:pt idx="172">
                  <c:v>4369</c:v>
                </c:pt>
                <c:pt idx="173">
                  <c:v>5379</c:v>
                </c:pt>
                <c:pt idx="174">
                  <c:v>8567</c:v>
                </c:pt>
                <c:pt idx="175">
                  <c:v>264800</c:v>
                </c:pt>
                <c:pt idx="176">
                  <c:v>155800</c:v>
                </c:pt>
                <c:pt idx="177">
                  <c:v>52810</c:v>
                </c:pt>
                <c:pt idx="178">
                  <c:v>21460</c:v>
                </c:pt>
                <c:pt idx="179">
                  <c:v>12400</c:v>
                </c:pt>
                <c:pt idx="180">
                  <c:v>9041</c:v>
                </c:pt>
                <c:pt idx="181">
                  <c:v>11700</c:v>
                </c:pt>
                <c:pt idx="182">
                  <c:v>11670</c:v>
                </c:pt>
                <c:pt idx="183">
                  <c:v>26640</c:v>
                </c:pt>
                <c:pt idx="184">
                  <c:v>10140</c:v>
                </c:pt>
                <c:pt idx="185">
                  <c:v>6726</c:v>
                </c:pt>
                <c:pt idx="186">
                  <c:v>5759</c:v>
                </c:pt>
                <c:pt idx="187">
                  <c:v>5323</c:v>
                </c:pt>
                <c:pt idx="188">
                  <c:v>76780</c:v>
                </c:pt>
                <c:pt idx="189">
                  <c:v>66180</c:v>
                </c:pt>
                <c:pt idx="190">
                  <c:v>47760</c:v>
                </c:pt>
                <c:pt idx="191">
                  <c:v>18380</c:v>
                </c:pt>
                <c:pt idx="192">
                  <c:v>11750</c:v>
                </c:pt>
                <c:pt idx="193">
                  <c:v>17200</c:v>
                </c:pt>
                <c:pt idx="194">
                  <c:v>47070</c:v>
                </c:pt>
                <c:pt idx="195">
                  <c:v>29760</c:v>
                </c:pt>
                <c:pt idx="196">
                  <c:v>26480</c:v>
                </c:pt>
                <c:pt idx="197">
                  <c:v>13380</c:v>
                </c:pt>
                <c:pt idx="198">
                  <c:v>10230</c:v>
                </c:pt>
                <c:pt idx="199">
                  <c:v>11330</c:v>
                </c:pt>
                <c:pt idx="200">
                  <c:v>23640</c:v>
                </c:pt>
                <c:pt idx="201">
                  <c:v>11240</c:v>
                </c:pt>
                <c:pt idx="202">
                  <c:v>8578</c:v>
                </c:pt>
                <c:pt idx="203">
                  <c:v>10760</c:v>
                </c:pt>
                <c:pt idx="204">
                  <c:v>22590</c:v>
                </c:pt>
                <c:pt idx="205">
                  <c:v>14630</c:v>
                </c:pt>
                <c:pt idx="206">
                  <c:v>10740</c:v>
                </c:pt>
                <c:pt idx="207">
                  <c:v>9338</c:v>
                </c:pt>
                <c:pt idx="208">
                  <c:v>7879</c:v>
                </c:pt>
                <c:pt idx="209">
                  <c:v>6976</c:v>
                </c:pt>
                <c:pt idx="210">
                  <c:v>38790</c:v>
                </c:pt>
                <c:pt idx="211">
                  <c:v>126600</c:v>
                </c:pt>
                <c:pt idx="212">
                  <c:v>45410</c:v>
                </c:pt>
                <c:pt idx="213">
                  <c:v>81440</c:v>
                </c:pt>
                <c:pt idx="214">
                  <c:v>115100</c:v>
                </c:pt>
                <c:pt idx="215">
                  <c:v>37630</c:v>
                </c:pt>
                <c:pt idx="216">
                  <c:v>21410</c:v>
                </c:pt>
                <c:pt idx="217">
                  <c:v>45680</c:v>
                </c:pt>
                <c:pt idx="218">
                  <c:v>21140</c:v>
                </c:pt>
                <c:pt idx="219">
                  <c:v>16680</c:v>
                </c:pt>
                <c:pt idx="220">
                  <c:v>18390</c:v>
                </c:pt>
                <c:pt idx="221">
                  <c:v>70620</c:v>
                </c:pt>
                <c:pt idx="222">
                  <c:v>52400</c:v>
                </c:pt>
                <c:pt idx="223">
                  <c:v>28090</c:v>
                </c:pt>
                <c:pt idx="224">
                  <c:v>15390</c:v>
                </c:pt>
                <c:pt idx="225">
                  <c:v>12460</c:v>
                </c:pt>
                <c:pt idx="226">
                  <c:v>17220</c:v>
                </c:pt>
                <c:pt idx="227">
                  <c:v>14010</c:v>
                </c:pt>
                <c:pt idx="228">
                  <c:v>39350</c:v>
                </c:pt>
                <c:pt idx="229">
                  <c:v>51050</c:v>
                </c:pt>
                <c:pt idx="230">
                  <c:v>65100</c:v>
                </c:pt>
                <c:pt idx="231">
                  <c:v>39300</c:v>
                </c:pt>
                <c:pt idx="232">
                  <c:v>20890</c:v>
                </c:pt>
                <c:pt idx="233">
                  <c:v>14680</c:v>
                </c:pt>
                <c:pt idx="234">
                  <c:v>12940</c:v>
                </c:pt>
                <c:pt idx="235">
                  <c:v>15970</c:v>
                </c:pt>
                <c:pt idx="236">
                  <c:v>138300</c:v>
                </c:pt>
                <c:pt idx="237">
                  <c:v>72960</c:v>
                </c:pt>
                <c:pt idx="238">
                  <c:v>35570</c:v>
                </c:pt>
                <c:pt idx="239">
                  <c:v>22110</c:v>
                </c:pt>
                <c:pt idx="240">
                  <c:v>48950</c:v>
                </c:pt>
                <c:pt idx="241">
                  <c:v>26100</c:v>
                </c:pt>
                <c:pt idx="242">
                  <c:v>32380</c:v>
                </c:pt>
                <c:pt idx="243">
                  <c:v>27670</c:v>
                </c:pt>
                <c:pt idx="244">
                  <c:v>22050</c:v>
                </c:pt>
                <c:pt idx="245">
                  <c:v>16190</c:v>
                </c:pt>
                <c:pt idx="246">
                  <c:v>31610</c:v>
                </c:pt>
                <c:pt idx="247">
                  <c:v>60310</c:v>
                </c:pt>
                <c:pt idx="248">
                  <c:v>100400</c:v>
                </c:pt>
                <c:pt idx="249">
                  <c:v>32020</c:v>
                </c:pt>
                <c:pt idx="250">
                  <c:v>30110</c:v>
                </c:pt>
                <c:pt idx="251">
                  <c:v>39220</c:v>
                </c:pt>
                <c:pt idx="252">
                  <c:v>58190</c:v>
                </c:pt>
                <c:pt idx="253">
                  <c:v>82030</c:v>
                </c:pt>
                <c:pt idx="254">
                  <c:v>196700</c:v>
                </c:pt>
                <c:pt idx="255">
                  <c:v>142600</c:v>
                </c:pt>
                <c:pt idx="256">
                  <c:v>101500</c:v>
                </c:pt>
                <c:pt idx="257">
                  <c:v>44370</c:v>
                </c:pt>
                <c:pt idx="258">
                  <c:v>27700</c:v>
                </c:pt>
                <c:pt idx="259">
                  <c:v>23240</c:v>
                </c:pt>
                <c:pt idx="260">
                  <c:v>31760</c:v>
                </c:pt>
                <c:pt idx="261">
                  <c:v>75030</c:v>
                </c:pt>
                <c:pt idx="262">
                  <c:v>40460</c:v>
                </c:pt>
                <c:pt idx="263">
                  <c:v>35670</c:v>
                </c:pt>
                <c:pt idx="264">
                  <c:v>23870</c:v>
                </c:pt>
                <c:pt idx="265">
                  <c:v>25500</c:v>
                </c:pt>
                <c:pt idx="266">
                  <c:v>19410</c:v>
                </c:pt>
                <c:pt idx="267">
                  <c:v>18070</c:v>
                </c:pt>
                <c:pt idx="268">
                  <c:v>65580</c:v>
                </c:pt>
                <c:pt idx="269">
                  <c:v>114400</c:v>
                </c:pt>
                <c:pt idx="270">
                  <c:v>42280</c:v>
                </c:pt>
                <c:pt idx="271">
                  <c:v>26210</c:v>
                </c:pt>
                <c:pt idx="272">
                  <c:v>21410</c:v>
                </c:pt>
                <c:pt idx="273">
                  <c:v>190400</c:v>
                </c:pt>
                <c:pt idx="274">
                  <c:v>232900</c:v>
                </c:pt>
                <c:pt idx="275">
                  <c:v>122000</c:v>
                </c:pt>
                <c:pt idx="276">
                  <c:v>52040</c:v>
                </c:pt>
                <c:pt idx="277">
                  <c:v>34930</c:v>
                </c:pt>
                <c:pt idx="278">
                  <c:v>32880</c:v>
                </c:pt>
                <c:pt idx="279">
                  <c:v>23710</c:v>
                </c:pt>
                <c:pt idx="280">
                  <c:v>27720</c:v>
                </c:pt>
                <c:pt idx="281">
                  <c:v>29050</c:v>
                </c:pt>
                <c:pt idx="282">
                  <c:v>21040</c:v>
                </c:pt>
                <c:pt idx="283">
                  <c:v>19330</c:v>
                </c:pt>
                <c:pt idx="284">
                  <c:v>18990</c:v>
                </c:pt>
                <c:pt idx="285">
                  <c:v>23090</c:v>
                </c:pt>
                <c:pt idx="286">
                  <c:v>20440</c:v>
                </c:pt>
                <c:pt idx="287">
                  <c:v>42520</c:v>
                </c:pt>
                <c:pt idx="288">
                  <c:v>32590</c:v>
                </c:pt>
                <c:pt idx="289">
                  <c:v>23140</c:v>
                </c:pt>
                <c:pt idx="290">
                  <c:v>19350</c:v>
                </c:pt>
                <c:pt idx="291">
                  <c:v>17650</c:v>
                </c:pt>
                <c:pt idx="292">
                  <c:v>16940</c:v>
                </c:pt>
                <c:pt idx="293">
                  <c:v>16670</c:v>
                </c:pt>
                <c:pt idx="294">
                  <c:v>15720</c:v>
                </c:pt>
                <c:pt idx="295">
                  <c:v>15390</c:v>
                </c:pt>
                <c:pt idx="296">
                  <c:v>14990</c:v>
                </c:pt>
                <c:pt idx="297">
                  <c:v>14650</c:v>
                </c:pt>
                <c:pt idx="298">
                  <c:v>14340</c:v>
                </c:pt>
                <c:pt idx="299">
                  <c:v>13990</c:v>
                </c:pt>
                <c:pt idx="300">
                  <c:v>13660</c:v>
                </c:pt>
                <c:pt idx="301">
                  <c:v>16340</c:v>
                </c:pt>
                <c:pt idx="302">
                  <c:v>14010</c:v>
                </c:pt>
                <c:pt idx="303">
                  <c:v>12960</c:v>
                </c:pt>
                <c:pt idx="304">
                  <c:v>12420</c:v>
                </c:pt>
                <c:pt idx="305">
                  <c:v>11990</c:v>
                </c:pt>
                <c:pt idx="306">
                  <c:v>11810</c:v>
                </c:pt>
                <c:pt idx="307">
                  <c:v>11340</c:v>
                </c:pt>
                <c:pt idx="308">
                  <c:v>11000</c:v>
                </c:pt>
                <c:pt idx="309">
                  <c:v>10820</c:v>
                </c:pt>
                <c:pt idx="310">
                  <c:v>10490</c:v>
                </c:pt>
                <c:pt idx="311">
                  <c:v>10200</c:v>
                </c:pt>
                <c:pt idx="312">
                  <c:v>10820</c:v>
                </c:pt>
                <c:pt idx="313">
                  <c:v>9710</c:v>
                </c:pt>
                <c:pt idx="314">
                  <c:v>9342</c:v>
                </c:pt>
                <c:pt idx="315">
                  <c:v>9021</c:v>
                </c:pt>
                <c:pt idx="316">
                  <c:v>8730</c:v>
                </c:pt>
                <c:pt idx="317">
                  <c:v>8451</c:v>
                </c:pt>
                <c:pt idx="318">
                  <c:v>8196</c:v>
                </c:pt>
                <c:pt idx="319">
                  <c:v>7916</c:v>
                </c:pt>
                <c:pt idx="320">
                  <c:v>7631</c:v>
                </c:pt>
                <c:pt idx="321">
                  <c:v>7359</c:v>
                </c:pt>
                <c:pt idx="322">
                  <c:v>7096</c:v>
                </c:pt>
                <c:pt idx="323">
                  <c:v>6806</c:v>
                </c:pt>
                <c:pt idx="324">
                  <c:v>6604</c:v>
                </c:pt>
                <c:pt idx="325">
                  <c:v>6382</c:v>
                </c:pt>
                <c:pt idx="326">
                  <c:v>6223</c:v>
                </c:pt>
                <c:pt idx="327">
                  <c:v>5970</c:v>
                </c:pt>
                <c:pt idx="328">
                  <c:v>5710</c:v>
                </c:pt>
                <c:pt idx="329">
                  <c:v>5469</c:v>
                </c:pt>
                <c:pt idx="330">
                  <c:v>5230</c:v>
                </c:pt>
                <c:pt idx="331">
                  <c:v>4943</c:v>
                </c:pt>
                <c:pt idx="332">
                  <c:v>4787</c:v>
                </c:pt>
                <c:pt idx="333">
                  <c:v>4587</c:v>
                </c:pt>
                <c:pt idx="334">
                  <c:v>4340</c:v>
                </c:pt>
                <c:pt idx="335">
                  <c:v>4121</c:v>
                </c:pt>
                <c:pt idx="336">
                  <c:v>3919</c:v>
                </c:pt>
                <c:pt idx="337">
                  <c:v>3648</c:v>
                </c:pt>
                <c:pt idx="338">
                  <c:v>3429</c:v>
                </c:pt>
                <c:pt idx="339">
                  <c:v>3155</c:v>
                </c:pt>
                <c:pt idx="340">
                  <c:v>2899</c:v>
                </c:pt>
                <c:pt idx="341">
                  <c:v>2684</c:v>
                </c:pt>
                <c:pt idx="342">
                  <c:v>2526</c:v>
                </c:pt>
                <c:pt idx="343">
                  <c:v>2403</c:v>
                </c:pt>
                <c:pt idx="344">
                  <c:v>2306</c:v>
                </c:pt>
                <c:pt idx="345">
                  <c:v>2067</c:v>
                </c:pt>
                <c:pt idx="346">
                  <c:v>1777</c:v>
                </c:pt>
                <c:pt idx="347">
                  <c:v>1592</c:v>
                </c:pt>
                <c:pt idx="348">
                  <c:v>1448</c:v>
                </c:pt>
                <c:pt idx="349">
                  <c:v>1263</c:v>
                </c:pt>
                <c:pt idx="350">
                  <c:v>1171</c:v>
                </c:pt>
                <c:pt idx="351">
                  <c:v>1051</c:v>
                </c:pt>
                <c:pt idx="352">
                  <c:v>925.7</c:v>
                </c:pt>
                <c:pt idx="353">
                  <c:v>814.3</c:v>
                </c:pt>
                <c:pt idx="354">
                  <c:v>710.4</c:v>
                </c:pt>
                <c:pt idx="355">
                  <c:v>604.1</c:v>
                </c:pt>
                <c:pt idx="356">
                  <c:v>538.29999999999995</c:v>
                </c:pt>
                <c:pt idx="357">
                  <c:v>571.29999999999995</c:v>
                </c:pt>
                <c:pt idx="358">
                  <c:v>553.6</c:v>
                </c:pt>
                <c:pt idx="359">
                  <c:v>514.20000000000005</c:v>
                </c:pt>
                <c:pt idx="360">
                  <c:v>438.5</c:v>
                </c:pt>
                <c:pt idx="361">
                  <c:v>377.8</c:v>
                </c:pt>
                <c:pt idx="362">
                  <c:v>317.10000000000002</c:v>
                </c:pt>
                <c:pt idx="363">
                  <c:v>293.89999999999992</c:v>
                </c:pt>
                <c:pt idx="364">
                  <c:v>277.39999999999992</c:v>
                </c:pt>
                <c:pt idx="365">
                  <c:v>276.10000000000002</c:v>
                </c:pt>
                <c:pt idx="366">
                  <c:v>238.7</c:v>
                </c:pt>
                <c:pt idx="367">
                  <c:v>214.6</c:v>
                </c:pt>
                <c:pt idx="368">
                  <c:v>235.1</c:v>
                </c:pt>
                <c:pt idx="369">
                  <c:v>180.1</c:v>
                </c:pt>
                <c:pt idx="370">
                  <c:v>152.5</c:v>
                </c:pt>
                <c:pt idx="371">
                  <c:v>133.19999999999999</c:v>
                </c:pt>
                <c:pt idx="372">
                  <c:v>128.9</c:v>
                </c:pt>
                <c:pt idx="373">
                  <c:v>136.1</c:v>
                </c:pt>
                <c:pt idx="374">
                  <c:v>126.5</c:v>
                </c:pt>
                <c:pt idx="375">
                  <c:v>121</c:v>
                </c:pt>
                <c:pt idx="376">
                  <c:v>131.5</c:v>
                </c:pt>
                <c:pt idx="377">
                  <c:v>338.2</c:v>
                </c:pt>
                <c:pt idx="378">
                  <c:v>197.4</c:v>
                </c:pt>
                <c:pt idx="379">
                  <c:v>117.1</c:v>
                </c:pt>
                <c:pt idx="380">
                  <c:v>64.23</c:v>
                </c:pt>
                <c:pt idx="381">
                  <c:v>52.83</c:v>
                </c:pt>
                <c:pt idx="382">
                  <c:v>48.74</c:v>
                </c:pt>
                <c:pt idx="383">
                  <c:v>42.58</c:v>
                </c:pt>
                <c:pt idx="384">
                  <c:v>49.03</c:v>
                </c:pt>
                <c:pt idx="385">
                  <c:v>36.47</c:v>
                </c:pt>
                <c:pt idx="386">
                  <c:v>24.63</c:v>
                </c:pt>
                <c:pt idx="387">
                  <c:v>20.02</c:v>
                </c:pt>
                <c:pt idx="388">
                  <c:v>19.079999999999991</c:v>
                </c:pt>
                <c:pt idx="389">
                  <c:v>15.51</c:v>
                </c:pt>
                <c:pt idx="390">
                  <c:v>13.04</c:v>
                </c:pt>
                <c:pt idx="391">
                  <c:v>12.21</c:v>
                </c:pt>
                <c:pt idx="392">
                  <c:v>7.3269999999999991</c:v>
                </c:pt>
                <c:pt idx="393">
                  <c:v>8.5960000000000001</c:v>
                </c:pt>
                <c:pt idx="394">
                  <c:v>9.9740000000000002</c:v>
                </c:pt>
                <c:pt idx="395">
                  <c:v>28.85</c:v>
                </c:pt>
                <c:pt idx="396">
                  <c:v>36.659999999999997</c:v>
                </c:pt>
                <c:pt idx="397">
                  <c:v>50.82</c:v>
                </c:pt>
                <c:pt idx="398">
                  <c:v>19.91</c:v>
                </c:pt>
                <c:pt idx="399">
                  <c:v>13.18</c:v>
                </c:pt>
                <c:pt idx="400">
                  <c:v>6.0330000000000004</c:v>
                </c:pt>
                <c:pt idx="401">
                  <c:v>4.6289999999999987</c:v>
                </c:pt>
                <c:pt idx="402">
                  <c:v>0</c:v>
                </c:pt>
                <c:pt idx="403">
                  <c:v>0</c:v>
                </c:pt>
                <c:pt idx="404">
                  <c:v>7.9469999999999992E-3</c:v>
                </c:pt>
                <c:pt idx="405">
                  <c:v>0</c:v>
                </c:pt>
                <c:pt idx="406">
                  <c:v>2.044E-2</c:v>
                </c:pt>
                <c:pt idx="407">
                  <c:v>0</c:v>
                </c:pt>
                <c:pt idx="408">
                  <c:v>0</c:v>
                </c:pt>
                <c:pt idx="409">
                  <c:v>0</c:v>
                </c:pt>
                <c:pt idx="410">
                  <c:v>0</c:v>
                </c:pt>
                <c:pt idx="411">
                  <c:v>0</c:v>
                </c:pt>
                <c:pt idx="412">
                  <c:v>0</c:v>
                </c:pt>
                <c:pt idx="413">
                  <c:v>0</c:v>
                </c:pt>
                <c:pt idx="414">
                  <c:v>0</c:v>
                </c:pt>
                <c:pt idx="415">
                  <c:v>0.21099999999999999</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90.4</c:v>
                </c:pt>
                <c:pt idx="437">
                  <c:v>75.62</c:v>
                </c:pt>
                <c:pt idx="438">
                  <c:v>121.9</c:v>
                </c:pt>
                <c:pt idx="439">
                  <c:v>4.5460000000000003</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203.9</c:v>
                </c:pt>
                <c:pt idx="456">
                  <c:v>22.72</c:v>
                </c:pt>
                <c:pt idx="457">
                  <c:v>0</c:v>
                </c:pt>
                <c:pt idx="458">
                  <c:v>0</c:v>
                </c:pt>
                <c:pt idx="459">
                  <c:v>3119</c:v>
                </c:pt>
                <c:pt idx="460">
                  <c:v>365.2</c:v>
                </c:pt>
                <c:pt idx="461">
                  <c:v>6785</c:v>
                </c:pt>
                <c:pt idx="462">
                  <c:v>2830</c:v>
                </c:pt>
                <c:pt idx="463">
                  <c:v>1458</c:v>
                </c:pt>
                <c:pt idx="464">
                  <c:v>296</c:v>
                </c:pt>
                <c:pt idx="465">
                  <c:v>105.1</c:v>
                </c:pt>
                <c:pt idx="466">
                  <c:v>35.54</c:v>
                </c:pt>
                <c:pt idx="467">
                  <c:v>8.48</c:v>
                </c:pt>
                <c:pt idx="468">
                  <c:v>3.802</c:v>
                </c:pt>
                <c:pt idx="469">
                  <c:v>0.67100000000000004</c:v>
                </c:pt>
                <c:pt idx="470">
                  <c:v>0.95799999999999996</c:v>
                </c:pt>
                <c:pt idx="471">
                  <c:v>0</c:v>
                </c:pt>
                <c:pt idx="472">
                  <c:v>0</c:v>
                </c:pt>
                <c:pt idx="473">
                  <c:v>0</c:v>
                </c:pt>
                <c:pt idx="474">
                  <c:v>0</c:v>
                </c:pt>
                <c:pt idx="475">
                  <c:v>0</c:v>
                </c:pt>
                <c:pt idx="476">
                  <c:v>0</c:v>
                </c:pt>
                <c:pt idx="477">
                  <c:v>0</c:v>
                </c:pt>
                <c:pt idx="478">
                  <c:v>0</c:v>
                </c:pt>
                <c:pt idx="479">
                  <c:v>0</c:v>
                </c:pt>
                <c:pt idx="480">
                  <c:v>0</c:v>
                </c:pt>
                <c:pt idx="481">
                  <c:v>2.8940000000000001</c:v>
                </c:pt>
                <c:pt idx="482">
                  <c:v>0</c:v>
                </c:pt>
                <c:pt idx="483">
                  <c:v>2.718</c:v>
                </c:pt>
                <c:pt idx="484">
                  <c:v>0.38940000000000002</c:v>
                </c:pt>
                <c:pt idx="485">
                  <c:v>0</c:v>
                </c:pt>
                <c:pt idx="486">
                  <c:v>0</c:v>
                </c:pt>
                <c:pt idx="487">
                  <c:v>0</c:v>
                </c:pt>
                <c:pt idx="488">
                  <c:v>298.3</c:v>
                </c:pt>
                <c:pt idx="489">
                  <c:v>8332</c:v>
                </c:pt>
                <c:pt idx="490">
                  <c:v>40090</c:v>
                </c:pt>
                <c:pt idx="491">
                  <c:v>93060</c:v>
                </c:pt>
                <c:pt idx="492">
                  <c:v>24980</c:v>
                </c:pt>
                <c:pt idx="493">
                  <c:v>20220</c:v>
                </c:pt>
                <c:pt idx="494">
                  <c:v>25070</c:v>
                </c:pt>
                <c:pt idx="495">
                  <c:v>6638</c:v>
                </c:pt>
                <c:pt idx="496">
                  <c:v>3693</c:v>
                </c:pt>
                <c:pt idx="497">
                  <c:v>1526</c:v>
                </c:pt>
                <c:pt idx="498">
                  <c:v>754.2</c:v>
                </c:pt>
                <c:pt idx="499">
                  <c:v>661.8</c:v>
                </c:pt>
                <c:pt idx="500">
                  <c:v>942.2</c:v>
                </c:pt>
                <c:pt idx="501">
                  <c:v>610.20000000000005</c:v>
                </c:pt>
                <c:pt idx="502">
                  <c:v>6301</c:v>
                </c:pt>
                <c:pt idx="503">
                  <c:v>3888</c:v>
                </c:pt>
                <c:pt idx="504">
                  <c:v>14360</c:v>
                </c:pt>
                <c:pt idx="505">
                  <c:v>4066</c:v>
                </c:pt>
                <c:pt idx="506">
                  <c:v>1751</c:v>
                </c:pt>
                <c:pt idx="507">
                  <c:v>912.2</c:v>
                </c:pt>
                <c:pt idx="508">
                  <c:v>1428</c:v>
                </c:pt>
                <c:pt idx="509">
                  <c:v>16180</c:v>
                </c:pt>
                <c:pt idx="510">
                  <c:v>16200</c:v>
                </c:pt>
                <c:pt idx="511">
                  <c:v>10690</c:v>
                </c:pt>
                <c:pt idx="512">
                  <c:v>5128</c:v>
                </c:pt>
                <c:pt idx="513">
                  <c:v>12740</c:v>
                </c:pt>
                <c:pt idx="514">
                  <c:v>3797</c:v>
                </c:pt>
                <c:pt idx="515">
                  <c:v>2884</c:v>
                </c:pt>
                <c:pt idx="516">
                  <c:v>2673</c:v>
                </c:pt>
                <c:pt idx="517">
                  <c:v>10130</c:v>
                </c:pt>
                <c:pt idx="518">
                  <c:v>3060</c:v>
                </c:pt>
                <c:pt idx="519">
                  <c:v>1748</c:v>
                </c:pt>
                <c:pt idx="520">
                  <c:v>1357</c:v>
                </c:pt>
                <c:pt idx="521">
                  <c:v>23520</c:v>
                </c:pt>
                <c:pt idx="522">
                  <c:v>21590</c:v>
                </c:pt>
                <c:pt idx="523">
                  <c:v>75990</c:v>
                </c:pt>
                <c:pt idx="524">
                  <c:v>88130</c:v>
                </c:pt>
                <c:pt idx="525">
                  <c:v>22750</c:v>
                </c:pt>
                <c:pt idx="526">
                  <c:v>12020</c:v>
                </c:pt>
                <c:pt idx="527">
                  <c:v>6020</c:v>
                </c:pt>
                <c:pt idx="528">
                  <c:v>8514</c:v>
                </c:pt>
                <c:pt idx="529">
                  <c:v>3463</c:v>
                </c:pt>
                <c:pt idx="530">
                  <c:v>2331</c:v>
                </c:pt>
                <c:pt idx="531">
                  <c:v>1948</c:v>
                </c:pt>
                <c:pt idx="532">
                  <c:v>1719</c:v>
                </c:pt>
                <c:pt idx="533">
                  <c:v>2849</c:v>
                </c:pt>
                <c:pt idx="534">
                  <c:v>1789</c:v>
                </c:pt>
                <c:pt idx="535">
                  <c:v>1621</c:v>
                </c:pt>
                <c:pt idx="536">
                  <c:v>3872</c:v>
                </c:pt>
                <c:pt idx="537">
                  <c:v>2586</c:v>
                </c:pt>
                <c:pt idx="538">
                  <c:v>2836</c:v>
                </c:pt>
                <c:pt idx="539">
                  <c:v>2448</c:v>
                </c:pt>
                <c:pt idx="540">
                  <c:v>2010</c:v>
                </c:pt>
                <c:pt idx="541">
                  <c:v>2016</c:v>
                </c:pt>
                <c:pt idx="542">
                  <c:v>2156</c:v>
                </c:pt>
                <c:pt idx="543">
                  <c:v>1934</c:v>
                </c:pt>
                <c:pt idx="544">
                  <c:v>1770</c:v>
                </c:pt>
                <c:pt idx="545">
                  <c:v>1783</c:v>
                </c:pt>
                <c:pt idx="546">
                  <c:v>1726</c:v>
                </c:pt>
                <c:pt idx="547">
                  <c:v>1785</c:v>
                </c:pt>
                <c:pt idx="548">
                  <c:v>1764</c:v>
                </c:pt>
                <c:pt idx="549">
                  <c:v>1955</c:v>
                </c:pt>
                <c:pt idx="550">
                  <c:v>4439</c:v>
                </c:pt>
                <c:pt idx="551">
                  <c:v>3018</c:v>
                </c:pt>
                <c:pt idx="552">
                  <c:v>4146</c:v>
                </c:pt>
                <c:pt idx="553">
                  <c:v>2363</c:v>
                </c:pt>
                <c:pt idx="554">
                  <c:v>2668</c:v>
                </c:pt>
                <c:pt idx="555">
                  <c:v>6842</c:v>
                </c:pt>
                <c:pt idx="556">
                  <c:v>3216</c:v>
                </c:pt>
                <c:pt idx="557">
                  <c:v>2487</c:v>
                </c:pt>
                <c:pt idx="558">
                  <c:v>2263</c:v>
                </c:pt>
                <c:pt idx="559">
                  <c:v>2772</c:v>
                </c:pt>
                <c:pt idx="560">
                  <c:v>4585</c:v>
                </c:pt>
                <c:pt idx="561">
                  <c:v>2576</c:v>
                </c:pt>
                <c:pt idx="562">
                  <c:v>2523</c:v>
                </c:pt>
                <c:pt idx="563">
                  <c:v>24360</c:v>
                </c:pt>
                <c:pt idx="564">
                  <c:v>7000</c:v>
                </c:pt>
                <c:pt idx="565">
                  <c:v>3658</c:v>
                </c:pt>
                <c:pt idx="566">
                  <c:v>2609</c:v>
                </c:pt>
                <c:pt idx="567">
                  <c:v>2198</c:v>
                </c:pt>
                <c:pt idx="568">
                  <c:v>8397</c:v>
                </c:pt>
                <c:pt idx="569">
                  <c:v>54310</c:v>
                </c:pt>
                <c:pt idx="570">
                  <c:v>43360</c:v>
                </c:pt>
                <c:pt idx="571">
                  <c:v>13370</c:v>
                </c:pt>
                <c:pt idx="572">
                  <c:v>16070</c:v>
                </c:pt>
                <c:pt idx="573">
                  <c:v>21320</c:v>
                </c:pt>
                <c:pt idx="574">
                  <c:v>12960</c:v>
                </c:pt>
                <c:pt idx="575">
                  <c:v>5674</c:v>
                </c:pt>
                <c:pt idx="576">
                  <c:v>4404</c:v>
                </c:pt>
                <c:pt idx="577">
                  <c:v>3529</c:v>
                </c:pt>
                <c:pt idx="578">
                  <c:v>3122</c:v>
                </c:pt>
                <c:pt idx="579">
                  <c:v>3051</c:v>
                </c:pt>
                <c:pt idx="580">
                  <c:v>3713</c:v>
                </c:pt>
                <c:pt idx="581">
                  <c:v>6206</c:v>
                </c:pt>
                <c:pt idx="582">
                  <c:v>3714</c:v>
                </c:pt>
                <c:pt idx="583">
                  <c:v>3272</c:v>
                </c:pt>
                <c:pt idx="584">
                  <c:v>13250</c:v>
                </c:pt>
                <c:pt idx="585">
                  <c:v>15430</c:v>
                </c:pt>
                <c:pt idx="586">
                  <c:v>14010</c:v>
                </c:pt>
                <c:pt idx="587">
                  <c:v>6439</c:v>
                </c:pt>
                <c:pt idx="588">
                  <c:v>4698</c:v>
                </c:pt>
                <c:pt idx="589">
                  <c:v>4390</c:v>
                </c:pt>
                <c:pt idx="590">
                  <c:v>3683</c:v>
                </c:pt>
                <c:pt idx="591">
                  <c:v>3273</c:v>
                </c:pt>
                <c:pt idx="592">
                  <c:v>3125</c:v>
                </c:pt>
                <c:pt idx="593">
                  <c:v>3028</c:v>
                </c:pt>
                <c:pt idx="594">
                  <c:v>4238</c:v>
                </c:pt>
                <c:pt idx="595">
                  <c:v>22810</c:v>
                </c:pt>
                <c:pt idx="596">
                  <c:v>20980</c:v>
                </c:pt>
                <c:pt idx="597">
                  <c:v>70300</c:v>
                </c:pt>
                <c:pt idx="598">
                  <c:v>23490</c:v>
                </c:pt>
                <c:pt idx="599">
                  <c:v>13750</c:v>
                </c:pt>
                <c:pt idx="600">
                  <c:v>10430</c:v>
                </c:pt>
                <c:pt idx="601">
                  <c:v>14600</c:v>
                </c:pt>
                <c:pt idx="602">
                  <c:v>27490</c:v>
                </c:pt>
                <c:pt idx="603">
                  <c:v>13230</c:v>
                </c:pt>
                <c:pt idx="604">
                  <c:v>13690</c:v>
                </c:pt>
                <c:pt idx="605">
                  <c:v>20650</c:v>
                </c:pt>
                <c:pt idx="606">
                  <c:v>12360</c:v>
                </c:pt>
                <c:pt idx="607">
                  <c:v>9289</c:v>
                </c:pt>
                <c:pt idx="608">
                  <c:v>9090</c:v>
                </c:pt>
                <c:pt idx="609">
                  <c:v>14260</c:v>
                </c:pt>
                <c:pt idx="610">
                  <c:v>72490</c:v>
                </c:pt>
                <c:pt idx="611">
                  <c:v>60550</c:v>
                </c:pt>
                <c:pt idx="612">
                  <c:v>18890</c:v>
                </c:pt>
                <c:pt idx="613">
                  <c:v>18840</c:v>
                </c:pt>
                <c:pt idx="614">
                  <c:v>38830</c:v>
                </c:pt>
                <c:pt idx="615">
                  <c:v>146600</c:v>
                </c:pt>
                <c:pt idx="616">
                  <c:v>86320</c:v>
                </c:pt>
                <c:pt idx="617">
                  <c:v>45560</c:v>
                </c:pt>
                <c:pt idx="618">
                  <c:v>54340</c:v>
                </c:pt>
                <c:pt idx="619">
                  <c:v>20720</c:v>
                </c:pt>
                <c:pt idx="620">
                  <c:v>14550</c:v>
                </c:pt>
                <c:pt idx="621">
                  <c:v>51620</c:v>
                </c:pt>
                <c:pt idx="622">
                  <c:v>59080</c:v>
                </c:pt>
                <c:pt idx="623">
                  <c:v>18720</c:v>
                </c:pt>
                <c:pt idx="624">
                  <c:v>12220</c:v>
                </c:pt>
                <c:pt idx="625">
                  <c:v>9944</c:v>
                </c:pt>
                <c:pt idx="626">
                  <c:v>9050</c:v>
                </c:pt>
                <c:pt idx="627">
                  <c:v>8854</c:v>
                </c:pt>
                <c:pt idx="628">
                  <c:v>12180</c:v>
                </c:pt>
                <c:pt idx="629">
                  <c:v>24060</c:v>
                </c:pt>
                <c:pt idx="630">
                  <c:v>18960</c:v>
                </c:pt>
                <c:pt idx="631">
                  <c:v>12620</c:v>
                </c:pt>
                <c:pt idx="632">
                  <c:v>15870</c:v>
                </c:pt>
                <c:pt idx="633">
                  <c:v>55430</c:v>
                </c:pt>
                <c:pt idx="634">
                  <c:v>23640</c:v>
                </c:pt>
                <c:pt idx="635">
                  <c:v>23810</c:v>
                </c:pt>
                <c:pt idx="636">
                  <c:v>16860</c:v>
                </c:pt>
                <c:pt idx="637">
                  <c:v>12190</c:v>
                </c:pt>
                <c:pt idx="638">
                  <c:v>10450</c:v>
                </c:pt>
                <c:pt idx="639">
                  <c:v>11590</c:v>
                </c:pt>
                <c:pt idx="640">
                  <c:v>11740</c:v>
                </c:pt>
                <c:pt idx="641">
                  <c:v>25120</c:v>
                </c:pt>
                <c:pt idx="642">
                  <c:v>19850</c:v>
                </c:pt>
                <c:pt idx="643">
                  <c:v>85080</c:v>
                </c:pt>
                <c:pt idx="644">
                  <c:v>49170</c:v>
                </c:pt>
                <c:pt idx="645">
                  <c:v>40910</c:v>
                </c:pt>
                <c:pt idx="646">
                  <c:v>18110</c:v>
                </c:pt>
                <c:pt idx="647">
                  <c:v>13900</c:v>
                </c:pt>
                <c:pt idx="648">
                  <c:v>11620</c:v>
                </c:pt>
                <c:pt idx="649">
                  <c:v>10570</c:v>
                </c:pt>
                <c:pt idx="650">
                  <c:v>9907</c:v>
                </c:pt>
                <c:pt idx="651">
                  <c:v>10930</c:v>
                </c:pt>
                <c:pt idx="652">
                  <c:v>13260</c:v>
                </c:pt>
                <c:pt idx="653">
                  <c:v>10360</c:v>
                </c:pt>
                <c:pt idx="654">
                  <c:v>9310</c:v>
                </c:pt>
                <c:pt idx="655">
                  <c:v>10450</c:v>
                </c:pt>
                <c:pt idx="656">
                  <c:v>8742</c:v>
                </c:pt>
                <c:pt idx="657">
                  <c:v>8287</c:v>
                </c:pt>
                <c:pt idx="658">
                  <c:v>8045</c:v>
                </c:pt>
                <c:pt idx="659">
                  <c:v>7768</c:v>
                </c:pt>
                <c:pt idx="660">
                  <c:v>8002</c:v>
                </c:pt>
                <c:pt idx="661">
                  <c:v>7596</c:v>
                </c:pt>
                <c:pt idx="662">
                  <c:v>7485</c:v>
                </c:pt>
                <c:pt idx="663">
                  <c:v>7249</c:v>
                </c:pt>
                <c:pt idx="664">
                  <c:v>7079</c:v>
                </c:pt>
                <c:pt idx="665">
                  <c:v>6837</c:v>
                </c:pt>
                <c:pt idx="666">
                  <c:v>6658</c:v>
                </c:pt>
                <c:pt idx="667">
                  <c:v>6509</c:v>
                </c:pt>
                <c:pt idx="668">
                  <c:v>7150</c:v>
                </c:pt>
                <c:pt idx="669">
                  <c:v>7088</c:v>
                </c:pt>
                <c:pt idx="670">
                  <c:v>6316</c:v>
                </c:pt>
                <c:pt idx="671">
                  <c:v>5925</c:v>
                </c:pt>
                <c:pt idx="672">
                  <c:v>6159</c:v>
                </c:pt>
                <c:pt idx="673">
                  <c:v>5947</c:v>
                </c:pt>
                <c:pt idx="674">
                  <c:v>5530</c:v>
                </c:pt>
                <c:pt idx="675">
                  <c:v>5323</c:v>
                </c:pt>
                <c:pt idx="676">
                  <c:v>5193</c:v>
                </c:pt>
                <c:pt idx="677">
                  <c:v>4977</c:v>
                </c:pt>
                <c:pt idx="678">
                  <c:v>4809</c:v>
                </c:pt>
                <c:pt idx="679">
                  <c:v>4622</c:v>
                </c:pt>
                <c:pt idx="680">
                  <c:v>4507</c:v>
                </c:pt>
                <c:pt idx="681">
                  <c:v>5352</c:v>
                </c:pt>
                <c:pt idx="682">
                  <c:v>5109</c:v>
                </c:pt>
                <c:pt idx="683">
                  <c:v>4332</c:v>
                </c:pt>
                <c:pt idx="684">
                  <c:v>4033</c:v>
                </c:pt>
                <c:pt idx="685">
                  <c:v>3902</c:v>
                </c:pt>
                <c:pt idx="686">
                  <c:v>3872</c:v>
                </c:pt>
                <c:pt idx="687">
                  <c:v>3655</c:v>
                </c:pt>
                <c:pt idx="688">
                  <c:v>4432</c:v>
                </c:pt>
                <c:pt idx="689">
                  <c:v>4722</c:v>
                </c:pt>
                <c:pt idx="690">
                  <c:v>4948</c:v>
                </c:pt>
                <c:pt idx="691">
                  <c:v>3530</c:v>
                </c:pt>
                <c:pt idx="692">
                  <c:v>3220</c:v>
                </c:pt>
                <c:pt idx="693">
                  <c:v>4067</c:v>
                </c:pt>
                <c:pt idx="694">
                  <c:v>3197</c:v>
                </c:pt>
                <c:pt idx="695">
                  <c:v>3866</c:v>
                </c:pt>
                <c:pt idx="696">
                  <c:v>6167</c:v>
                </c:pt>
                <c:pt idx="697">
                  <c:v>3574</c:v>
                </c:pt>
                <c:pt idx="698">
                  <c:v>2685</c:v>
                </c:pt>
                <c:pt idx="699">
                  <c:v>2412</c:v>
                </c:pt>
                <c:pt idx="700">
                  <c:v>2196</c:v>
                </c:pt>
                <c:pt idx="701">
                  <c:v>2724</c:v>
                </c:pt>
                <c:pt idx="702">
                  <c:v>1955</c:v>
                </c:pt>
                <c:pt idx="703">
                  <c:v>1728</c:v>
                </c:pt>
                <c:pt idx="704">
                  <c:v>1574</c:v>
                </c:pt>
                <c:pt idx="705">
                  <c:v>1403</c:v>
                </c:pt>
                <c:pt idx="706">
                  <c:v>1284</c:v>
                </c:pt>
                <c:pt idx="707">
                  <c:v>1165</c:v>
                </c:pt>
                <c:pt idx="708">
                  <c:v>1016</c:v>
                </c:pt>
                <c:pt idx="709">
                  <c:v>925.3</c:v>
                </c:pt>
                <c:pt idx="710">
                  <c:v>860.4</c:v>
                </c:pt>
                <c:pt idx="711">
                  <c:v>808.1</c:v>
                </c:pt>
                <c:pt idx="712">
                  <c:v>760.5</c:v>
                </c:pt>
                <c:pt idx="713">
                  <c:v>691.9</c:v>
                </c:pt>
                <c:pt idx="714">
                  <c:v>640.9</c:v>
                </c:pt>
                <c:pt idx="715">
                  <c:v>559.79999999999995</c:v>
                </c:pt>
                <c:pt idx="716">
                  <c:v>490.5</c:v>
                </c:pt>
                <c:pt idx="717">
                  <c:v>431.2</c:v>
                </c:pt>
                <c:pt idx="718">
                  <c:v>390.7</c:v>
                </c:pt>
                <c:pt idx="719">
                  <c:v>353.9</c:v>
                </c:pt>
                <c:pt idx="720">
                  <c:v>318.39999999999992</c:v>
                </c:pt>
                <c:pt idx="721">
                  <c:v>270.8</c:v>
                </c:pt>
                <c:pt idx="722">
                  <c:v>260.8</c:v>
                </c:pt>
                <c:pt idx="723">
                  <c:v>276.39999999999992</c:v>
                </c:pt>
                <c:pt idx="724">
                  <c:v>246.5</c:v>
                </c:pt>
                <c:pt idx="725">
                  <c:v>215</c:v>
                </c:pt>
                <c:pt idx="726">
                  <c:v>168</c:v>
                </c:pt>
                <c:pt idx="727">
                  <c:v>152.4</c:v>
                </c:pt>
                <c:pt idx="728">
                  <c:v>122.1</c:v>
                </c:pt>
                <c:pt idx="729">
                  <c:v>116.3</c:v>
                </c:pt>
                <c:pt idx="730">
                  <c:v>119.1</c:v>
                </c:pt>
                <c:pt idx="731">
                  <c:v>154.5</c:v>
                </c:pt>
                <c:pt idx="732">
                  <c:v>104.5</c:v>
                </c:pt>
                <c:pt idx="733">
                  <c:v>79.489999999999995</c:v>
                </c:pt>
                <c:pt idx="734">
                  <c:v>67.91</c:v>
                </c:pt>
                <c:pt idx="735">
                  <c:v>62.22</c:v>
                </c:pt>
                <c:pt idx="736">
                  <c:v>52.97</c:v>
                </c:pt>
                <c:pt idx="737">
                  <c:v>50.64</c:v>
                </c:pt>
                <c:pt idx="738">
                  <c:v>45.51</c:v>
                </c:pt>
                <c:pt idx="739">
                  <c:v>32.44</c:v>
                </c:pt>
                <c:pt idx="740">
                  <c:v>31.51</c:v>
                </c:pt>
                <c:pt idx="741">
                  <c:v>28.06</c:v>
                </c:pt>
                <c:pt idx="742">
                  <c:v>26.23</c:v>
                </c:pt>
                <c:pt idx="743">
                  <c:v>26.12</c:v>
                </c:pt>
                <c:pt idx="744">
                  <c:v>18.41</c:v>
                </c:pt>
                <c:pt idx="745">
                  <c:v>15.02</c:v>
                </c:pt>
                <c:pt idx="746">
                  <c:v>10.02</c:v>
                </c:pt>
                <c:pt idx="747">
                  <c:v>10.72</c:v>
                </c:pt>
                <c:pt idx="748">
                  <c:v>15.35</c:v>
                </c:pt>
                <c:pt idx="749">
                  <c:v>10.94</c:v>
                </c:pt>
                <c:pt idx="750">
                  <c:v>4.6159999999999988</c:v>
                </c:pt>
                <c:pt idx="751">
                  <c:v>3.2839999999999998</c:v>
                </c:pt>
                <c:pt idx="752">
                  <c:v>1.1579999999999999</c:v>
                </c:pt>
                <c:pt idx="753">
                  <c:v>1.1519999999999999</c:v>
                </c:pt>
                <c:pt idx="754">
                  <c:v>0.53059999999999996</c:v>
                </c:pt>
                <c:pt idx="755">
                  <c:v>0</c:v>
                </c:pt>
                <c:pt idx="756">
                  <c:v>0</c:v>
                </c:pt>
                <c:pt idx="757">
                  <c:v>0</c:v>
                </c:pt>
                <c:pt idx="758">
                  <c:v>4.5350000000000001</c:v>
                </c:pt>
                <c:pt idx="759">
                  <c:v>14.31</c:v>
                </c:pt>
                <c:pt idx="760">
                  <c:v>4391</c:v>
                </c:pt>
                <c:pt idx="761">
                  <c:v>600.70000000000005</c:v>
                </c:pt>
                <c:pt idx="762">
                  <c:v>136</c:v>
                </c:pt>
                <c:pt idx="763">
                  <c:v>180.3</c:v>
                </c:pt>
                <c:pt idx="764">
                  <c:v>52.11</c:v>
                </c:pt>
                <c:pt idx="765">
                  <c:v>20.75</c:v>
                </c:pt>
                <c:pt idx="766">
                  <c:v>8.8940000000000001</c:v>
                </c:pt>
                <c:pt idx="767">
                  <c:v>5.4989999999999997</c:v>
                </c:pt>
                <c:pt idx="768">
                  <c:v>5.44</c:v>
                </c:pt>
                <c:pt idx="769">
                  <c:v>2.758</c:v>
                </c:pt>
                <c:pt idx="770">
                  <c:v>2.2440000000000002</c:v>
                </c:pt>
                <c:pt idx="771">
                  <c:v>4.605999999999999</c:v>
                </c:pt>
                <c:pt idx="772">
                  <c:v>4.0139999999999993</c:v>
                </c:pt>
                <c:pt idx="773">
                  <c:v>3.99</c:v>
                </c:pt>
                <c:pt idx="774">
                  <c:v>3.794</c:v>
                </c:pt>
                <c:pt idx="775">
                  <c:v>0.53839999999999999</c:v>
                </c:pt>
                <c:pt idx="776">
                  <c:v>0.85850000000000004</c:v>
                </c:pt>
                <c:pt idx="777">
                  <c:v>0</c:v>
                </c:pt>
                <c:pt idx="778">
                  <c:v>7.8</c:v>
                </c:pt>
                <c:pt idx="779">
                  <c:v>4.3710000000000004</c:v>
                </c:pt>
                <c:pt idx="780">
                  <c:v>0</c:v>
                </c:pt>
                <c:pt idx="781">
                  <c:v>0.29709999999999998</c:v>
                </c:pt>
                <c:pt idx="782">
                  <c:v>1.784</c:v>
                </c:pt>
                <c:pt idx="783">
                  <c:v>1.2330000000000001</c:v>
                </c:pt>
                <c:pt idx="784">
                  <c:v>1.581</c:v>
                </c:pt>
                <c:pt idx="785">
                  <c:v>0</c:v>
                </c:pt>
                <c:pt idx="786">
                  <c:v>0</c:v>
                </c:pt>
                <c:pt idx="787">
                  <c:v>0</c:v>
                </c:pt>
                <c:pt idx="788">
                  <c:v>0</c:v>
                </c:pt>
                <c:pt idx="789">
                  <c:v>0</c:v>
                </c:pt>
                <c:pt idx="790">
                  <c:v>0</c:v>
                </c:pt>
                <c:pt idx="791">
                  <c:v>0</c:v>
                </c:pt>
                <c:pt idx="792">
                  <c:v>2805</c:v>
                </c:pt>
                <c:pt idx="793">
                  <c:v>892.3</c:v>
                </c:pt>
                <c:pt idx="794">
                  <c:v>146.80000000000001</c:v>
                </c:pt>
                <c:pt idx="795">
                  <c:v>37.36</c:v>
                </c:pt>
                <c:pt idx="796">
                  <c:v>16.12</c:v>
                </c:pt>
                <c:pt idx="797">
                  <c:v>626.29999999999995</c:v>
                </c:pt>
                <c:pt idx="798">
                  <c:v>105.4</c:v>
                </c:pt>
                <c:pt idx="799">
                  <c:v>26.73</c:v>
                </c:pt>
                <c:pt idx="800">
                  <c:v>10.85</c:v>
                </c:pt>
                <c:pt idx="801">
                  <c:v>2.157</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5.3159999999999989</c:v>
                </c:pt>
                <c:pt idx="842">
                  <c:v>56.83</c:v>
                </c:pt>
                <c:pt idx="843">
                  <c:v>1.4830000000000001</c:v>
                </c:pt>
                <c:pt idx="844">
                  <c:v>45.37</c:v>
                </c:pt>
                <c:pt idx="845">
                  <c:v>121.4</c:v>
                </c:pt>
                <c:pt idx="846">
                  <c:v>0.62439999999999996</c:v>
                </c:pt>
                <c:pt idx="847">
                  <c:v>0</c:v>
                </c:pt>
                <c:pt idx="848">
                  <c:v>0</c:v>
                </c:pt>
                <c:pt idx="849">
                  <c:v>0</c:v>
                </c:pt>
                <c:pt idx="850">
                  <c:v>0</c:v>
                </c:pt>
                <c:pt idx="851">
                  <c:v>0</c:v>
                </c:pt>
                <c:pt idx="852">
                  <c:v>155.5</c:v>
                </c:pt>
                <c:pt idx="853">
                  <c:v>4584</c:v>
                </c:pt>
                <c:pt idx="854">
                  <c:v>1988</c:v>
                </c:pt>
                <c:pt idx="855">
                  <c:v>2928</c:v>
                </c:pt>
                <c:pt idx="856">
                  <c:v>745.7</c:v>
                </c:pt>
                <c:pt idx="857">
                  <c:v>271.60000000000002</c:v>
                </c:pt>
                <c:pt idx="858">
                  <c:v>117.9</c:v>
                </c:pt>
                <c:pt idx="859">
                  <c:v>62.14</c:v>
                </c:pt>
                <c:pt idx="860">
                  <c:v>63.23</c:v>
                </c:pt>
                <c:pt idx="861">
                  <c:v>307.3</c:v>
                </c:pt>
                <c:pt idx="862">
                  <c:v>67.3</c:v>
                </c:pt>
                <c:pt idx="863">
                  <c:v>35.39</c:v>
                </c:pt>
                <c:pt idx="864">
                  <c:v>45.87</c:v>
                </c:pt>
                <c:pt idx="865">
                  <c:v>22.35</c:v>
                </c:pt>
                <c:pt idx="866">
                  <c:v>25.47</c:v>
                </c:pt>
                <c:pt idx="867">
                  <c:v>49.88</c:v>
                </c:pt>
                <c:pt idx="868">
                  <c:v>2573</c:v>
                </c:pt>
                <c:pt idx="869">
                  <c:v>2262</c:v>
                </c:pt>
                <c:pt idx="870">
                  <c:v>2170</c:v>
                </c:pt>
                <c:pt idx="871">
                  <c:v>657.3</c:v>
                </c:pt>
                <c:pt idx="872">
                  <c:v>362.2</c:v>
                </c:pt>
                <c:pt idx="873">
                  <c:v>186.7</c:v>
                </c:pt>
                <c:pt idx="874">
                  <c:v>123.7</c:v>
                </c:pt>
                <c:pt idx="875">
                  <c:v>72.459999999999994</c:v>
                </c:pt>
                <c:pt idx="876">
                  <c:v>226.3</c:v>
                </c:pt>
                <c:pt idx="877">
                  <c:v>61.91</c:v>
                </c:pt>
                <c:pt idx="878">
                  <c:v>79.89</c:v>
                </c:pt>
                <c:pt idx="879">
                  <c:v>36.090000000000003</c:v>
                </c:pt>
                <c:pt idx="880">
                  <c:v>61.53</c:v>
                </c:pt>
                <c:pt idx="881">
                  <c:v>28.03</c:v>
                </c:pt>
                <c:pt idx="882">
                  <c:v>185.4</c:v>
                </c:pt>
                <c:pt idx="883">
                  <c:v>1124</c:v>
                </c:pt>
                <c:pt idx="884">
                  <c:v>790.7</c:v>
                </c:pt>
                <c:pt idx="885">
                  <c:v>9999</c:v>
                </c:pt>
                <c:pt idx="886">
                  <c:v>3335</c:v>
                </c:pt>
                <c:pt idx="887">
                  <c:v>1433</c:v>
                </c:pt>
                <c:pt idx="888">
                  <c:v>2462</c:v>
                </c:pt>
                <c:pt idx="889">
                  <c:v>919.1</c:v>
                </c:pt>
                <c:pt idx="890">
                  <c:v>556.4</c:v>
                </c:pt>
                <c:pt idx="891">
                  <c:v>14030</c:v>
                </c:pt>
                <c:pt idx="892">
                  <c:v>3381</c:v>
                </c:pt>
                <c:pt idx="893">
                  <c:v>1181</c:v>
                </c:pt>
                <c:pt idx="894">
                  <c:v>430</c:v>
                </c:pt>
                <c:pt idx="895">
                  <c:v>230.7</c:v>
                </c:pt>
                <c:pt idx="896">
                  <c:v>144.80000000000001</c:v>
                </c:pt>
                <c:pt idx="897">
                  <c:v>101.5</c:v>
                </c:pt>
                <c:pt idx="898">
                  <c:v>80.83</c:v>
                </c:pt>
                <c:pt idx="899">
                  <c:v>72.27</c:v>
                </c:pt>
                <c:pt idx="900">
                  <c:v>190.7</c:v>
                </c:pt>
                <c:pt idx="901">
                  <c:v>278.3</c:v>
                </c:pt>
                <c:pt idx="902">
                  <c:v>160</c:v>
                </c:pt>
                <c:pt idx="903">
                  <c:v>99.49</c:v>
                </c:pt>
                <c:pt idx="904">
                  <c:v>1145</c:v>
                </c:pt>
                <c:pt idx="905">
                  <c:v>1261</c:v>
                </c:pt>
                <c:pt idx="906">
                  <c:v>1257</c:v>
                </c:pt>
                <c:pt idx="907">
                  <c:v>1013</c:v>
                </c:pt>
                <c:pt idx="908">
                  <c:v>740.6</c:v>
                </c:pt>
                <c:pt idx="909">
                  <c:v>317.60000000000002</c:v>
                </c:pt>
                <c:pt idx="910">
                  <c:v>208.1</c:v>
                </c:pt>
                <c:pt idx="911">
                  <c:v>136.19999999999999</c:v>
                </c:pt>
                <c:pt idx="912">
                  <c:v>101.8</c:v>
                </c:pt>
                <c:pt idx="913">
                  <c:v>83.77</c:v>
                </c:pt>
                <c:pt idx="914">
                  <c:v>521.29999999999995</c:v>
                </c:pt>
                <c:pt idx="915">
                  <c:v>953.2</c:v>
                </c:pt>
                <c:pt idx="916">
                  <c:v>1421</c:v>
                </c:pt>
                <c:pt idx="917">
                  <c:v>2009</c:v>
                </c:pt>
                <c:pt idx="918">
                  <c:v>1005</c:v>
                </c:pt>
                <c:pt idx="919">
                  <c:v>3700</c:v>
                </c:pt>
                <c:pt idx="920">
                  <c:v>2937</c:v>
                </c:pt>
                <c:pt idx="921">
                  <c:v>7894</c:v>
                </c:pt>
                <c:pt idx="922">
                  <c:v>4930</c:v>
                </c:pt>
                <c:pt idx="923">
                  <c:v>1265</c:v>
                </c:pt>
                <c:pt idx="924">
                  <c:v>589</c:v>
                </c:pt>
                <c:pt idx="925">
                  <c:v>2759</c:v>
                </c:pt>
                <c:pt idx="926">
                  <c:v>3458</c:v>
                </c:pt>
                <c:pt idx="927">
                  <c:v>3589</c:v>
                </c:pt>
                <c:pt idx="928">
                  <c:v>1645</c:v>
                </c:pt>
                <c:pt idx="929">
                  <c:v>531.79999999999995</c:v>
                </c:pt>
                <c:pt idx="930">
                  <c:v>304.5</c:v>
                </c:pt>
                <c:pt idx="931">
                  <c:v>604.20000000000005</c:v>
                </c:pt>
                <c:pt idx="932">
                  <c:v>273.89999999999992</c:v>
                </c:pt>
                <c:pt idx="933">
                  <c:v>4450</c:v>
                </c:pt>
                <c:pt idx="934">
                  <c:v>10210</c:v>
                </c:pt>
                <c:pt idx="935">
                  <c:v>18060</c:v>
                </c:pt>
                <c:pt idx="936">
                  <c:v>4835</c:v>
                </c:pt>
                <c:pt idx="937">
                  <c:v>9583</c:v>
                </c:pt>
                <c:pt idx="938">
                  <c:v>7257</c:v>
                </c:pt>
                <c:pt idx="939">
                  <c:v>23270</c:v>
                </c:pt>
                <c:pt idx="940">
                  <c:v>21010</c:v>
                </c:pt>
                <c:pt idx="941">
                  <c:v>19360</c:v>
                </c:pt>
                <c:pt idx="942">
                  <c:v>5763</c:v>
                </c:pt>
                <c:pt idx="943">
                  <c:v>4877</c:v>
                </c:pt>
                <c:pt idx="944">
                  <c:v>9855</c:v>
                </c:pt>
                <c:pt idx="945">
                  <c:v>7608</c:v>
                </c:pt>
                <c:pt idx="946">
                  <c:v>14920</c:v>
                </c:pt>
                <c:pt idx="947">
                  <c:v>4720</c:v>
                </c:pt>
                <c:pt idx="948">
                  <c:v>2547</c:v>
                </c:pt>
                <c:pt idx="949">
                  <c:v>16640</c:v>
                </c:pt>
                <c:pt idx="950">
                  <c:v>123500</c:v>
                </c:pt>
                <c:pt idx="951">
                  <c:v>87480</c:v>
                </c:pt>
                <c:pt idx="952">
                  <c:v>102600</c:v>
                </c:pt>
                <c:pt idx="953">
                  <c:v>44070</c:v>
                </c:pt>
                <c:pt idx="954">
                  <c:v>33830</c:v>
                </c:pt>
                <c:pt idx="955">
                  <c:v>11750</c:v>
                </c:pt>
                <c:pt idx="956">
                  <c:v>7938</c:v>
                </c:pt>
                <c:pt idx="957">
                  <c:v>12050</c:v>
                </c:pt>
                <c:pt idx="958">
                  <c:v>5642</c:v>
                </c:pt>
                <c:pt idx="959">
                  <c:v>3899</c:v>
                </c:pt>
                <c:pt idx="960">
                  <c:v>3889</c:v>
                </c:pt>
                <c:pt idx="961">
                  <c:v>3241</c:v>
                </c:pt>
                <c:pt idx="962">
                  <c:v>8327</c:v>
                </c:pt>
                <c:pt idx="963">
                  <c:v>43690</c:v>
                </c:pt>
                <c:pt idx="964">
                  <c:v>14570</c:v>
                </c:pt>
                <c:pt idx="965">
                  <c:v>10520</c:v>
                </c:pt>
                <c:pt idx="966">
                  <c:v>6118</c:v>
                </c:pt>
                <c:pt idx="967">
                  <c:v>5159</c:v>
                </c:pt>
                <c:pt idx="968">
                  <c:v>7160</c:v>
                </c:pt>
                <c:pt idx="969">
                  <c:v>5055</c:v>
                </c:pt>
                <c:pt idx="970">
                  <c:v>4199</c:v>
                </c:pt>
                <c:pt idx="971">
                  <c:v>12960</c:v>
                </c:pt>
                <c:pt idx="972">
                  <c:v>49660</c:v>
                </c:pt>
                <c:pt idx="973">
                  <c:v>30890</c:v>
                </c:pt>
                <c:pt idx="974">
                  <c:v>12210</c:v>
                </c:pt>
                <c:pt idx="975">
                  <c:v>9947</c:v>
                </c:pt>
                <c:pt idx="976">
                  <c:v>10910</c:v>
                </c:pt>
                <c:pt idx="977">
                  <c:v>6813</c:v>
                </c:pt>
                <c:pt idx="978">
                  <c:v>121500</c:v>
                </c:pt>
                <c:pt idx="979">
                  <c:v>72840</c:v>
                </c:pt>
                <c:pt idx="980">
                  <c:v>76990</c:v>
                </c:pt>
                <c:pt idx="981">
                  <c:v>84840</c:v>
                </c:pt>
                <c:pt idx="982">
                  <c:v>74830</c:v>
                </c:pt>
                <c:pt idx="983">
                  <c:v>24370</c:v>
                </c:pt>
                <c:pt idx="984">
                  <c:v>27030</c:v>
                </c:pt>
                <c:pt idx="985">
                  <c:v>84540</c:v>
                </c:pt>
                <c:pt idx="986">
                  <c:v>55030</c:v>
                </c:pt>
                <c:pt idx="987">
                  <c:v>40250</c:v>
                </c:pt>
                <c:pt idx="988">
                  <c:v>19190</c:v>
                </c:pt>
                <c:pt idx="989">
                  <c:v>13130</c:v>
                </c:pt>
                <c:pt idx="990">
                  <c:v>10170</c:v>
                </c:pt>
                <c:pt idx="991">
                  <c:v>9657</c:v>
                </c:pt>
                <c:pt idx="992">
                  <c:v>8796</c:v>
                </c:pt>
                <c:pt idx="993">
                  <c:v>8590</c:v>
                </c:pt>
                <c:pt idx="994">
                  <c:v>18800</c:v>
                </c:pt>
                <c:pt idx="995">
                  <c:v>10750</c:v>
                </c:pt>
                <c:pt idx="996">
                  <c:v>9053</c:v>
                </c:pt>
                <c:pt idx="997">
                  <c:v>27280</c:v>
                </c:pt>
                <c:pt idx="998">
                  <c:v>48810</c:v>
                </c:pt>
                <c:pt idx="999">
                  <c:v>98350</c:v>
                </c:pt>
                <c:pt idx="1000">
                  <c:v>50180</c:v>
                </c:pt>
                <c:pt idx="1001">
                  <c:v>25220</c:v>
                </c:pt>
                <c:pt idx="1002">
                  <c:v>15450</c:v>
                </c:pt>
                <c:pt idx="1003">
                  <c:v>13240</c:v>
                </c:pt>
                <c:pt idx="1004">
                  <c:v>11070</c:v>
                </c:pt>
                <c:pt idx="1005">
                  <c:v>31880</c:v>
                </c:pt>
                <c:pt idx="1006">
                  <c:v>16500</c:v>
                </c:pt>
                <c:pt idx="1007">
                  <c:v>10740</c:v>
                </c:pt>
                <c:pt idx="1008">
                  <c:v>31060</c:v>
                </c:pt>
                <c:pt idx="1009">
                  <c:v>14370</c:v>
                </c:pt>
                <c:pt idx="1010">
                  <c:v>10700</c:v>
                </c:pt>
                <c:pt idx="1011">
                  <c:v>9324</c:v>
                </c:pt>
                <c:pt idx="1012">
                  <c:v>8808</c:v>
                </c:pt>
                <c:pt idx="1013">
                  <c:v>8441</c:v>
                </c:pt>
                <c:pt idx="1014">
                  <c:v>8276</c:v>
                </c:pt>
                <c:pt idx="1015">
                  <c:v>8041</c:v>
                </c:pt>
                <c:pt idx="1016">
                  <c:v>7923</c:v>
                </c:pt>
                <c:pt idx="1017">
                  <c:v>7769</c:v>
                </c:pt>
                <c:pt idx="1018">
                  <c:v>7736</c:v>
                </c:pt>
                <c:pt idx="1019">
                  <c:v>7571</c:v>
                </c:pt>
                <c:pt idx="1020">
                  <c:v>49310</c:v>
                </c:pt>
                <c:pt idx="1021">
                  <c:v>47350</c:v>
                </c:pt>
                <c:pt idx="1022">
                  <c:v>32900</c:v>
                </c:pt>
                <c:pt idx="1023">
                  <c:v>15940</c:v>
                </c:pt>
                <c:pt idx="1024">
                  <c:v>41870</c:v>
                </c:pt>
                <c:pt idx="1025">
                  <c:v>18880</c:v>
                </c:pt>
                <c:pt idx="1026">
                  <c:v>11400</c:v>
                </c:pt>
                <c:pt idx="1027">
                  <c:v>35500</c:v>
                </c:pt>
                <c:pt idx="1028">
                  <c:v>13670</c:v>
                </c:pt>
                <c:pt idx="1029">
                  <c:v>9679</c:v>
                </c:pt>
                <c:pt idx="1030">
                  <c:v>11620</c:v>
                </c:pt>
                <c:pt idx="1031">
                  <c:v>40920</c:v>
                </c:pt>
                <c:pt idx="1032">
                  <c:v>14270</c:v>
                </c:pt>
                <c:pt idx="1033">
                  <c:v>12770</c:v>
                </c:pt>
                <c:pt idx="1034">
                  <c:v>18850</c:v>
                </c:pt>
                <c:pt idx="1035">
                  <c:v>12280</c:v>
                </c:pt>
                <c:pt idx="1036">
                  <c:v>9388</c:v>
                </c:pt>
                <c:pt idx="1037">
                  <c:v>8005</c:v>
                </c:pt>
                <c:pt idx="1038">
                  <c:v>7235</c:v>
                </c:pt>
                <c:pt idx="1039">
                  <c:v>6741</c:v>
                </c:pt>
                <c:pt idx="1040">
                  <c:v>6352</c:v>
                </c:pt>
                <c:pt idx="1041">
                  <c:v>6180</c:v>
                </c:pt>
                <c:pt idx="1042">
                  <c:v>6173</c:v>
                </c:pt>
                <c:pt idx="1043">
                  <c:v>5825</c:v>
                </c:pt>
                <c:pt idx="1044">
                  <c:v>5601</c:v>
                </c:pt>
                <c:pt idx="1045">
                  <c:v>5451</c:v>
                </c:pt>
                <c:pt idx="1046">
                  <c:v>5349</c:v>
                </c:pt>
                <c:pt idx="1047">
                  <c:v>5160</c:v>
                </c:pt>
                <c:pt idx="1048">
                  <c:v>8411</c:v>
                </c:pt>
                <c:pt idx="1049">
                  <c:v>5477</c:v>
                </c:pt>
                <c:pt idx="1050">
                  <c:v>5026</c:v>
                </c:pt>
                <c:pt idx="1051">
                  <c:v>4724</c:v>
                </c:pt>
                <c:pt idx="1052">
                  <c:v>26430</c:v>
                </c:pt>
                <c:pt idx="1053">
                  <c:v>29000</c:v>
                </c:pt>
                <c:pt idx="1054">
                  <c:v>10420</c:v>
                </c:pt>
                <c:pt idx="1055">
                  <c:v>6694</c:v>
                </c:pt>
                <c:pt idx="1056">
                  <c:v>5299</c:v>
                </c:pt>
                <c:pt idx="1057">
                  <c:v>4699</c:v>
                </c:pt>
                <c:pt idx="1058">
                  <c:v>4344</c:v>
                </c:pt>
                <c:pt idx="1059">
                  <c:v>4093</c:v>
                </c:pt>
                <c:pt idx="1060">
                  <c:v>4006</c:v>
                </c:pt>
                <c:pt idx="1061">
                  <c:v>3812</c:v>
                </c:pt>
                <c:pt idx="1062">
                  <c:v>5783</c:v>
                </c:pt>
                <c:pt idx="1063">
                  <c:v>4594</c:v>
                </c:pt>
                <c:pt idx="1064">
                  <c:v>3719</c:v>
                </c:pt>
                <c:pt idx="1065">
                  <c:v>3388</c:v>
                </c:pt>
                <c:pt idx="1066">
                  <c:v>3156</c:v>
                </c:pt>
                <c:pt idx="1067">
                  <c:v>3029</c:v>
                </c:pt>
                <c:pt idx="1068">
                  <c:v>2934</c:v>
                </c:pt>
                <c:pt idx="1069">
                  <c:v>2794</c:v>
                </c:pt>
                <c:pt idx="1070">
                  <c:v>2701</c:v>
                </c:pt>
                <c:pt idx="1071">
                  <c:v>2546</c:v>
                </c:pt>
                <c:pt idx="1072">
                  <c:v>2452</c:v>
                </c:pt>
                <c:pt idx="1073">
                  <c:v>2310</c:v>
                </c:pt>
                <c:pt idx="1074">
                  <c:v>2187</c:v>
                </c:pt>
                <c:pt idx="1075">
                  <c:v>2138</c:v>
                </c:pt>
                <c:pt idx="1076">
                  <c:v>2038</c:v>
                </c:pt>
                <c:pt idx="1077">
                  <c:v>6767</c:v>
                </c:pt>
                <c:pt idx="1078">
                  <c:v>3731</c:v>
                </c:pt>
                <c:pt idx="1079">
                  <c:v>5501</c:v>
                </c:pt>
                <c:pt idx="1080">
                  <c:v>2657</c:v>
                </c:pt>
                <c:pt idx="1081">
                  <c:v>2035</c:v>
                </c:pt>
                <c:pt idx="1082">
                  <c:v>1773</c:v>
                </c:pt>
                <c:pt idx="1083">
                  <c:v>1618</c:v>
                </c:pt>
                <c:pt idx="1084">
                  <c:v>1513</c:v>
                </c:pt>
                <c:pt idx="1085">
                  <c:v>1354</c:v>
                </c:pt>
                <c:pt idx="1086">
                  <c:v>1178</c:v>
                </c:pt>
                <c:pt idx="1087">
                  <c:v>1078</c:v>
                </c:pt>
                <c:pt idx="1088">
                  <c:v>997.4</c:v>
                </c:pt>
                <c:pt idx="1089">
                  <c:v>905</c:v>
                </c:pt>
                <c:pt idx="1090">
                  <c:v>823.3</c:v>
                </c:pt>
                <c:pt idx="1091">
                  <c:v>749.6</c:v>
                </c:pt>
                <c:pt idx="1092">
                  <c:v>647</c:v>
                </c:pt>
                <c:pt idx="1093">
                  <c:v>581.29999999999995</c:v>
                </c:pt>
                <c:pt idx="1094">
                  <c:v>500.2</c:v>
                </c:pt>
                <c:pt idx="1095">
                  <c:v>476</c:v>
                </c:pt>
                <c:pt idx="1096">
                  <c:v>437.4</c:v>
                </c:pt>
                <c:pt idx="1097">
                  <c:v>341.3</c:v>
                </c:pt>
                <c:pt idx="1098">
                  <c:v>274.60000000000002</c:v>
                </c:pt>
                <c:pt idx="1099">
                  <c:v>248.7</c:v>
                </c:pt>
                <c:pt idx="1100">
                  <c:v>227.8</c:v>
                </c:pt>
                <c:pt idx="1101">
                  <c:v>198.4</c:v>
                </c:pt>
                <c:pt idx="1102">
                  <c:v>175.2</c:v>
                </c:pt>
                <c:pt idx="1103">
                  <c:v>149</c:v>
                </c:pt>
                <c:pt idx="1104">
                  <c:v>142.5</c:v>
                </c:pt>
                <c:pt idx="1105">
                  <c:v>137.1</c:v>
                </c:pt>
                <c:pt idx="1106">
                  <c:v>120</c:v>
                </c:pt>
                <c:pt idx="1107">
                  <c:v>104.7</c:v>
                </c:pt>
                <c:pt idx="1108">
                  <c:v>105</c:v>
                </c:pt>
                <c:pt idx="1109">
                  <c:v>115</c:v>
                </c:pt>
                <c:pt idx="1110">
                  <c:v>89.25</c:v>
                </c:pt>
                <c:pt idx="1111">
                  <c:v>77.77</c:v>
                </c:pt>
                <c:pt idx="1112">
                  <c:v>67.790000000000006</c:v>
                </c:pt>
                <c:pt idx="1113">
                  <c:v>77.03</c:v>
                </c:pt>
                <c:pt idx="1114">
                  <c:v>60.25</c:v>
                </c:pt>
                <c:pt idx="1115">
                  <c:v>51.68</c:v>
                </c:pt>
                <c:pt idx="1116">
                  <c:v>52.27</c:v>
                </c:pt>
                <c:pt idx="1117">
                  <c:v>46.26</c:v>
                </c:pt>
                <c:pt idx="1118">
                  <c:v>28.56</c:v>
                </c:pt>
                <c:pt idx="1119">
                  <c:v>16.87</c:v>
                </c:pt>
                <c:pt idx="1120">
                  <c:v>10.84</c:v>
                </c:pt>
                <c:pt idx="1121">
                  <c:v>10.96</c:v>
                </c:pt>
                <c:pt idx="1122">
                  <c:v>9.6299999999999972</c:v>
                </c:pt>
                <c:pt idx="1123">
                  <c:v>6.3919999999999986</c:v>
                </c:pt>
                <c:pt idx="1124">
                  <c:v>5.7350000000000003</c:v>
                </c:pt>
                <c:pt idx="1125">
                  <c:v>4.5709999999999997</c:v>
                </c:pt>
                <c:pt idx="1126">
                  <c:v>2.7519999999999998</c:v>
                </c:pt>
                <c:pt idx="1127">
                  <c:v>0.42899999999999999</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0.52370000000000005</c:v>
                </c:pt>
                <c:pt idx="1179">
                  <c:v>0</c:v>
                </c:pt>
                <c:pt idx="1180">
                  <c:v>0</c:v>
                </c:pt>
                <c:pt idx="1181">
                  <c:v>0</c:v>
                </c:pt>
                <c:pt idx="1182">
                  <c:v>0</c:v>
                </c:pt>
                <c:pt idx="1183">
                  <c:v>0</c:v>
                </c:pt>
                <c:pt idx="1184">
                  <c:v>0</c:v>
                </c:pt>
                <c:pt idx="1185">
                  <c:v>0</c:v>
                </c:pt>
                <c:pt idx="1186">
                  <c:v>0</c:v>
                </c:pt>
                <c:pt idx="1187">
                  <c:v>0</c:v>
                </c:pt>
                <c:pt idx="1188">
                  <c:v>0</c:v>
                </c:pt>
                <c:pt idx="1189">
                  <c:v>6.254999999999999</c:v>
                </c:pt>
                <c:pt idx="1190">
                  <c:v>0</c:v>
                </c:pt>
                <c:pt idx="1191">
                  <c:v>0</c:v>
                </c:pt>
                <c:pt idx="1192">
                  <c:v>0</c:v>
                </c:pt>
                <c:pt idx="1193">
                  <c:v>0</c:v>
                </c:pt>
                <c:pt idx="1194">
                  <c:v>0</c:v>
                </c:pt>
                <c:pt idx="1195">
                  <c:v>0</c:v>
                </c:pt>
                <c:pt idx="1196">
                  <c:v>0</c:v>
                </c:pt>
                <c:pt idx="1197">
                  <c:v>0</c:v>
                </c:pt>
                <c:pt idx="1198">
                  <c:v>0</c:v>
                </c:pt>
                <c:pt idx="1199">
                  <c:v>5.2</c:v>
                </c:pt>
                <c:pt idx="1200">
                  <c:v>0</c:v>
                </c:pt>
                <c:pt idx="1201">
                  <c:v>8.9499999999999993</c:v>
                </c:pt>
                <c:pt idx="1202">
                  <c:v>0</c:v>
                </c:pt>
                <c:pt idx="1203">
                  <c:v>0</c:v>
                </c:pt>
                <c:pt idx="1204">
                  <c:v>0</c:v>
                </c:pt>
                <c:pt idx="1205">
                  <c:v>0</c:v>
                </c:pt>
                <c:pt idx="1206">
                  <c:v>0</c:v>
                </c:pt>
                <c:pt idx="1207">
                  <c:v>109</c:v>
                </c:pt>
                <c:pt idx="1208">
                  <c:v>15.87</c:v>
                </c:pt>
                <c:pt idx="1209">
                  <c:v>0</c:v>
                </c:pt>
                <c:pt idx="1210">
                  <c:v>0</c:v>
                </c:pt>
                <c:pt idx="1211">
                  <c:v>0</c:v>
                </c:pt>
                <c:pt idx="1212">
                  <c:v>0</c:v>
                </c:pt>
                <c:pt idx="1213">
                  <c:v>0</c:v>
                </c:pt>
                <c:pt idx="1214">
                  <c:v>57.39</c:v>
                </c:pt>
                <c:pt idx="1215">
                  <c:v>126.2</c:v>
                </c:pt>
                <c:pt idx="1216">
                  <c:v>5.3629999999999987</c:v>
                </c:pt>
                <c:pt idx="1217">
                  <c:v>923</c:v>
                </c:pt>
                <c:pt idx="1218">
                  <c:v>829.9</c:v>
                </c:pt>
                <c:pt idx="1219">
                  <c:v>247.3</c:v>
                </c:pt>
                <c:pt idx="1220">
                  <c:v>431.5</c:v>
                </c:pt>
                <c:pt idx="1221">
                  <c:v>1926</c:v>
                </c:pt>
                <c:pt idx="1222">
                  <c:v>1614</c:v>
                </c:pt>
                <c:pt idx="1223">
                  <c:v>315.2</c:v>
                </c:pt>
                <c:pt idx="1224">
                  <c:v>86.52</c:v>
                </c:pt>
                <c:pt idx="1225">
                  <c:v>23.62</c:v>
                </c:pt>
                <c:pt idx="1226">
                  <c:v>4.3099999999999996</c:v>
                </c:pt>
                <c:pt idx="1227">
                  <c:v>49.22</c:v>
                </c:pt>
                <c:pt idx="1228">
                  <c:v>9.1070000000000011</c:v>
                </c:pt>
                <c:pt idx="1229">
                  <c:v>189.7</c:v>
                </c:pt>
                <c:pt idx="1230">
                  <c:v>52.31</c:v>
                </c:pt>
                <c:pt idx="1231">
                  <c:v>598.6</c:v>
                </c:pt>
                <c:pt idx="1232">
                  <c:v>542.9</c:v>
                </c:pt>
                <c:pt idx="1233">
                  <c:v>37460</c:v>
                </c:pt>
                <c:pt idx="1234">
                  <c:v>7823</c:v>
                </c:pt>
                <c:pt idx="1235">
                  <c:v>2608</c:v>
                </c:pt>
                <c:pt idx="1236">
                  <c:v>1141</c:v>
                </c:pt>
                <c:pt idx="1237">
                  <c:v>577.6</c:v>
                </c:pt>
                <c:pt idx="1238">
                  <c:v>314.89999999999992</c:v>
                </c:pt>
                <c:pt idx="1239">
                  <c:v>178.7</c:v>
                </c:pt>
                <c:pt idx="1240">
                  <c:v>130.1</c:v>
                </c:pt>
                <c:pt idx="1241">
                  <c:v>114.8</c:v>
                </c:pt>
                <c:pt idx="1242">
                  <c:v>171.4</c:v>
                </c:pt>
                <c:pt idx="1243">
                  <c:v>2798</c:v>
                </c:pt>
                <c:pt idx="1244">
                  <c:v>2740</c:v>
                </c:pt>
                <c:pt idx="1245">
                  <c:v>1349</c:v>
                </c:pt>
                <c:pt idx="1246">
                  <c:v>1846</c:v>
                </c:pt>
                <c:pt idx="1247">
                  <c:v>14970</c:v>
                </c:pt>
                <c:pt idx="1248">
                  <c:v>8088</c:v>
                </c:pt>
                <c:pt idx="1249">
                  <c:v>3203</c:v>
                </c:pt>
                <c:pt idx="1250">
                  <c:v>1639</c:v>
                </c:pt>
                <c:pt idx="1251">
                  <c:v>1088</c:v>
                </c:pt>
                <c:pt idx="1252">
                  <c:v>11120</c:v>
                </c:pt>
                <c:pt idx="1253">
                  <c:v>17540</c:v>
                </c:pt>
                <c:pt idx="1254">
                  <c:v>4131</c:v>
                </c:pt>
                <c:pt idx="1255">
                  <c:v>2563</c:v>
                </c:pt>
                <c:pt idx="1256">
                  <c:v>2080</c:v>
                </c:pt>
                <c:pt idx="1257">
                  <c:v>2066</c:v>
                </c:pt>
                <c:pt idx="1258">
                  <c:v>1239</c:v>
                </c:pt>
                <c:pt idx="1259">
                  <c:v>7812</c:v>
                </c:pt>
                <c:pt idx="1260">
                  <c:v>2299</c:v>
                </c:pt>
                <c:pt idx="1261">
                  <c:v>1174</c:v>
                </c:pt>
                <c:pt idx="1262">
                  <c:v>1184</c:v>
                </c:pt>
                <c:pt idx="1263">
                  <c:v>7201</c:v>
                </c:pt>
                <c:pt idx="1264">
                  <c:v>3415</c:v>
                </c:pt>
                <c:pt idx="1265">
                  <c:v>1375</c:v>
                </c:pt>
                <c:pt idx="1266">
                  <c:v>753.9</c:v>
                </c:pt>
                <c:pt idx="1267">
                  <c:v>502.4</c:v>
                </c:pt>
                <c:pt idx="1268">
                  <c:v>579</c:v>
                </c:pt>
                <c:pt idx="1269">
                  <c:v>353.2</c:v>
                </c:pt>
                <c:pt idx="1270">
                  <c:v>269.10000000000002</c:v>
                </c:pt>
                <c:pt idx="1271">
                  <c:v>1146</c:v>
                </c:pt>
                <c:pt idx="1272">
                  <c:v>994.6</c:v>
                </c:pt>
                <c:pt idx="1273">
                  <c:v>410.2</c:v>
                </c:pt>
                <c:pt idx="1274">
                  <c:v>300.3</c:v>
                </c:pt>
                <c:pt idx="1275">
                  <c:v>1959</c:v>
                </c:pt>
                <c:pt idx="1276">
                  <c:v>1629</c:v>
                </c:pt>
                <c:pt idx="1277">
                  <c:v>611.1</c:v>
                </c:pt>
                <c:pt idx="1278">
                  <c:v>348.7</c:v>
                </c:pt>
                <c:pt idx="1279">
                  <c:v>279</c:v>
                </c:pt>
                <c:pt idx="1280">
                  <c:v>235.8</c:v>
                </c:pt>
                <c:pt idx="1281">
                  <c:v>196.7</c:v>
                </c:pt>
                <c:pt idx="1282">
                  <c:v>1206</c:v>
                </c:pt>
                <c:pt idx="1283">
                  <c:v>29640</c:v>
                </c:pt>
                <c:pt idx="1284">
                  <c:v>10110</c:v>
                </c:pt>
                <c:pt idx="1285">
                  <c:v>5534</c:v>
                </c:pt>
                <c:pt idx="1286">
                  <c:v>2015</c:v>
                </c:pt>
                <c:pt idx="1287">
                  <c:v>11010</c:v>
                </c:pt>
                <c:pt idx="1288">
                  <c:v>10500</c:v>
                </c:pt>
                <c:pt idx="1289">
                  <c:v>45940</c:v>
                </c:pt>
                <c:pt idx="1290">
                  <c:v>13330</c:v>
                </c:pt>
                <c:pt idx="1291">
                  <c:v>5021</c:v>
                </c:pt>
                <c:pt idx="1292">
                  <c:v>3141</c:v>
                </c:pt>
                <c:pt idx="1293">
                  <c:v>20780</c:v>
                </c:pt>
                <c:pt idx="1294">
                  <c:v>35630</c:v>
                </c:pt>
                <c:pt idx="1295">
                  <c:v>12360</c:v>
                </c:pt>
                <c:pt idx="1296">
                  <c:v>5469</c:v>
                </c:pt>
                <c:pt idx="1297">
                  <c:v>5332</c:v>
                </c:pt>
                <c:pt idx="1298">
                  <c:v>3087</c:v>
                </c:pt>
                <c:pt idx="1299">
                  <c:v>2140</c:v>
                </c:pt>
                <c:pt idx="1300">
                  <c:v>1377</c:v>
                </c:pt>
                <c:pt idx="1301">
                  <c:v>18230</c:v>
                </c:pt>
                <c:pt idx="1302">
                  <c:v>49250</c:v>
                </c:pt>
                <c:pt idx="1303">
                  <c:v>26950</c:v>
                </c:pt>
                <c:pt idx="1304">
                  <c:v>7166</c:v>
                </c:pt>
                <c:pt idx="1305">
                  <c:v>3200</c:v>
                </c:pt>
                <c:pt idx="1306">
                  <c:v>8456</c:v>
                </c:pt>
                <c:pt idx="1307">
                  <c:v>7255</c:v>
                </c:pt>
              </c:numCache>
            </c:numRef>
          </c:yVal>
          <c:smooth val="0"/>
          <c:extLst xmlns:c16r2="http://schemas.microsoft.com/office/drawing/2015/06/chart">
            <c:ext xmlns:c16="http://schemas.microsoft.com/office/drawing/2014/chart" uri="{C3380CC4-5D6E-409C-BE32-E72D297353CC}">
              <c16:uniqueId val="{00000000-8B03-400F-AF6F-196BFD5840F6}"/>
            </c:ext>
          </c:extLst>
        </c:ser>
        <c:ser>
          <c:idx val="2"/>
          <c:order val="1"/>
          <c:tx>
            <c:v>SWAT at Observed</c:v>
          </c:tx>
          <c:spPr>
            <a:ln w="25400" cap="rnd">
              <a:noFill/>
              <a:round/>
            </a:ln>
            <a:effectLst/>
          </c:spPr>
          <c:marker>
            <c:symbol val="circle"/>
            <c:size val="5"/>
            <c:spPr>
              <a:solidFill>
                <a:schemeClr val="accent4"/>
              </a:solidFill>
              <a:ln w="9525">
                <a:solidFill>
                  <a:schemeClr val="accent4"/>
                </a:solidFill>
              </a:ln>
              <a:effectLst/>
            </c:spPr>
          </c:marker>
          <c:yVal>
            <c:numRef>
              <c:f>'Sub 41'!$G$2:$G$997</c:f>
              <c:numCache>
                <c:formatCode>General</c:formatCode>
                <c:ptCount val="996"/>
                <c:pt idx="518">
                  <c:v>3965</c:v>
                </c:pt>
                <c:pt idx="579">
                  <c:v>3494</c:v>
                </c:pt>
                <c:pt idx="654">
                  <c:v>11800</c:v>
                </c:pt>
                <c:pt idx="756">
                  <c:v>0</c:v>
                </c:pt>
                <c:pt idx="797">
                  <c:v>512</c:v>
                </c:pt>
                <c:pt idx="859">
                  <c:v>39.03</c:v>
                </c:pt>
                <c:pt idx="934">
                  <c:v>10690</c:v>
                </c:pt>
                <c:pt idx="994">
                  <c:v>45880</c:v>
                </c:pt>
              </c:numCache>
            </c:numRef>
          </c:yVal>
          <c:smooth val="0"/>
          <c:extLst xmlns:c16r2="http://schemas.microsoft.com/office/drawing/2015/06/chart">
            <c:ext xmlns:c16="http://schemas.microsoft.com/office/drawing/2014/chart" uri="{C3380CC4-5D6E-409C-BE32-E72D297353CC}">
              <c16:uniqueId val="{00000001-8B03-400F-AF6F-196BFD5840F6}"/>
            </c:ext>
          </c:extLst>
        </c:ser>
        <c:ser>
          <c:idx val="1"/>
          <c:order val="2"/>
          <c:tx>
            <c:v>Observed</c:v>
          </c:tx>
          <c:spPr>
            <a:ln w="19050" cap="rnd">
              <a:noFill/>
              <a:round/>
            </a:ln>
            <a:effectLst/>
          </c:spPr>
          <c:marker>
            <c:symbol val="circle"/>
            <c:size val="5"/>
            <c:spPr>
              <a:solidFill>
                <a:schemeClr val="accent5"/>
              </a:solidFill>
              <a:ln w="9525">
                <a:solidFill>
                  <a:schemeClr val="accent5"/>
                </a:solidFill>
              </a:ln>
              <a:effectLst/>
            </c:spPr>
          </c:marker>
          <c:yVal>
            <c:numRef>
              <c:f>'Sub 41'!$F$2:$F$997</c:f>
              <c:numCache>
                <c:formatCode>General</c:formatCode>
                <c:ptCount val="996"/>
                <c:pt idx="518">
                  <c:v>2344</c:v>
                </c:pt>
                <c:pt idx="579">
                  <c:v>721</c:v>
                </c:pt>
                <c:pt idx="654">
                  <c:v>176</c:v>
                </c:pt>
                <c:pt idx="756">
                  <c:v>1602</c:v>
                </c:pt>
                <c:pt idx="797">
                  <c:v>112</c:v>
                </c:pt>
                <c:pt idx="859">
                  <c:v>762</c:v>
                </c:pt>
                <c:pt idx="934">
                  <c:v>1782</c:v>
                </c:pt>
                <c:pt idx="994">
                  <c:v>9562</c:v>
                </c:pt>
              </c:numCache>
            </c:numRef>
          </c:yVal>
          <c:smooth val="0"/>
          <c:extLst xmlns:c16r2="http://schemas.microsoft.com/office/drawing/2015/06/chart">
            <c:ext xmlns:c16="http://schemas.microsoft.com/office/drawing/2014/chart" uri="{C3380CC4-5D6E-409C-BE32-E72D297353CC}">
              <c16:uniqueId val="{00000002-8B03-400F-AF6F-196BFD5840F6}"/>
            </c:ext>
          </c:extLst>
        </c:ser>
        <c:dLbls>
          <c:showLegendKey val="0"/>
          <c:showVal val="0"/>
          <c:showCatName val="0"/>
          <c:showSerName val="0"/>
          <c:showPercent val="0"/>
          <c:showBubbleSize val="0"/>
        </c:dLbls>
        <c:axId val="177281424"/>
        <c:axId val="177281816"/>
      </c:scatterChart>
      <c:valAx>
        <c:axId val="1772814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281816"/>
        <c:crosses val="autoZero"/>
        <c:crossBetween val="midCat"/>
      </c:valAx>
      <c:valAx>
        <c:axId val="177281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Sediment Out</a:t>
                </a:r>
                <a:r>
                  <a:rPr lang="en-US" baseline="0"/>
                  <a:t> of Basin (metric tons per day)</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281424"/>
        <c:crosses val="autoZero"/>
        <c:crossBetween val="midCat"/>
      </c:valAx>
      <c:spPr>
        <a:noFill/>
        <a:ln>
          <a:noFill/>
        </a:ln>
        <a:effectLst/>
      </c:spPr>
    </c:plotArea>
    <c:legend>
      <c:legendPos val="b"/>
      <c:layout>
        <c:manualLayout>
          <c:xMode val="edge"/>
          <c:yMode val="edge"/>
          <c:x val="0.105594118430986"/>
          <c:y val="0.88398588080762797"/>
          <c:w val="0.89325749976122104"/>
          <c:h val="0.11240303181901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t>Sub-Basin </a:t>
            </a:r>
            <a:r>
              <a:rPr lang="en-US" sz="1600" b="1" dirty="0">
                <a:solidFill>
                  <a:schemeClr val="tx1">
                    <a:lumMod val="75000"/>
                    <a:lumOff val="25000"/>
                  </a:schemeClr>
                </a:solidFill>
              </a:rPr>
              <a:t>35</a:t>
            </a:r>
            <a:r>
              <a:rPr lang="en-US" sz="1600" dirty="0"/>
              <a:t> </a:t>
            </a:r>
            <a:r>
              <a:rPr lang="en-US" sz="1600" b="1" dirty="0"/>
              <a:t>Sediment Out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093667507953501"/>
          <c:y val="0.17903629942165999"/>
          <c:w val="0.76926160956252099"/>
          <c:h val="0.61463683143459202"/>
        </c:manualLayout>
      </c:layout>
      <c:scatterChart>
        <c:scatterStyle val="lineMarker"/>
        <c:varyColors val="0"/>
        <c:ser>
          <c:idx val="0"/>
          <c:order val="0"/>
          <c:tx>
            <c:v>SWAT</c:v>
          </c:tx>
          <c:spPr>
            <a:ln w="25400" cap="rnd">
              <a:noFill/>
              <a:round/>
            </a:ln>
            <a:effectLst/>
          </c:spPr>
          <c:marker>
            <c:symbol val="circle"/>
            <c:size val="5"/>
            <c:spPr>
              <a:solidFill>
                <a:schemeClr val="accent6"/>
              </a:solidFill>
              <a:ln w="9525">
                <a:solidFill>
                  <a:schemeClr val="accent6"/>
                </a:solidFill>
              </a:ln>
              <a:effectLst/>
            </c:spPr>
          </c:marker>
          <c:yVal>
            <c:numRef>
              <c:f>'Sub 35'!$D$2:$D$1309</c:f>
              <c:numCache>
                <c:formatCode>General</c:formatCode>
                <c:ptCount val="1308"/>
                <c:pt idx="0">
                  <c:v>2012</c:v>
                </c:pt>
                <c:pt idx="1">
                  <c:v>1847</c:v>
                </c:pt>
                <c:pt idx="2">
                  <c:v>1564</c:v>
                </c:pt>
                <c:pt idx="3">
                  <c:v>1356</c:v>
                </c:pt>
                <c:pt idx="4">
                  <c:v>1246</c:v>
                </c:pt>
                <c:pt idx="5">
                  <c:v>1113</c:v>
                </c:pt>
                <c:pt idx="6">
                  <c:v>1011</c:v>
                </c:pt>
                <c:pt idx="7">
                  <c:v>893.5</c:v>
                </c:pt>
                <c:pt idx="8">
                  <c:v>767.6</c:v>
                </c:pt>
                <c:pt idx="9">
                  <c:v>653.70000000000005</c:v>
                </c:pt>
                <c:pt idx="10">
                  <c:v>585</c:v>
                </c:pt>
                <c:pt idx="11">
                  <c:v>486.4</c:v>
                </c:pt>
                <c:pt idx="12">
                  <c:v>385</c:v>
                </c:pt>
                <c:pt idx="13">
                  <c:v>302.89999999999992</c:v>
                </c:pt>
                <c:pt idx="14">
                  <c:v>274.89999999999992</c:v>
                </c:pt>
                <c:pt idx="15">
                  <c:v>279.60000000000002</c:v>
                </c:pt>
                <c:pt idx="16">
                  <c:v>269.5</c:v>
                </c:pt>
                <c:pt idx="17">
                  <c:v>232.6</c:v>
                </c:pt>
                <c:pt idx="18">
                  <c:v>154.1</c:v>
                </c:pt>
                <c:pt idx="19">
                  <c:v>122.3</c:v>
                </c:pt>
                <c:pt idx="20">
                  <c:v>121.8</c:v>
                </c:pt>
                <c:pt idx="21">
                  <c:v>93.82</c:v>
                </c:pt>
                <c:pt idx="22">
                  <c:v>78.349999999999994</c:v>
                </c:pt>
                <c:pt idx="23">
                  <c:v>58.63</c:v>
                </c:pt>
                <c:pt idx="24">
                  <c:v>47.93</c:v>
                </c:pt>
                <c:pt idx="25">
                  <c:v>50.17</c:v>
                </c:pt>
                <c:pt idx="26">
                  <c:v>41.02</c:v>
                </c:pt>
                <c:pt idx="27">
                  <c:v>38.14</c:v>
                </c:pt>
                <c:pt idx="28">
                  <c:v>48.28</c:v>
                </c:pt>
                <c:pt idx="29">
                  <c:v>77.47</c:v>
                </c:pt>
                <c:pt idx="30">
                  <c:v>76.179999999999993</c:v>
                </c:pt>
                <c:pt idx="31">
                  <c:v>60.27</c:v>
                </c:pt>
                <c:pt idx="32">
                  <c:v>34.730000000000011</c:v>
                </c:pt>
                <c:pt idx="33">
                  <c:v>11.82</c:v>
                </c:pt>
                <c:pt idx="34">
                  <c:v>5.5010000000000003</c:v>
                </c:pt>
                <c:pt idx="35">
                  <c:v>3.476999999999999</c:v>
                </c:pt>
                <c:pt idx="36">
                  <c:v>2.6059999999999999</c:v>
                </c:pt>
                <c:pt idx="37">
                  <c:v>3.2240000000000002</c:v>
                </c:pt>
                <c:pt idx="38">
                  <c:v>0.84240000000000004</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3442</c:v>
                </c:pt>
                <c:pt idx="60">
                  <c:v>321.3</c:v>
                </c:pt>
                <c:pt idx="61">
                  <c:v>508.6</c:v>
                </c:pt>
                <c:pt idx="62">
                  <c:v>82.29</c:v>
                </c:pt>
                <c:pt idx="63">
                  <c:v>15.33</c:v>
                </c:pt>
                <c:pt idx="64">
                  <c:v>3.4660000000000002</c:v>
                </c:pt>
                <c:pt idx="65">
                  <c:v>0</c:v>
                </c:pt>
                <c:pt idx="66">
                  <c:v>2.9780000000000001E-2</c:v>
                </c:pt>
                <c:pt idx="67">
                  <c:v>133.19999999999999</c:v>
                </c:pt>
                <c:pt idx="68">
                  <c:v>1746</c:v>
                </c:pt>
                <c:pt idx="69">
                  <c:v>1086</c:v>
                </c:pt>
                <c:pt idx="70">
                  <c:v>501.4</c:v>
                </c:pt>
                <c:pt idx="71">
                  <c:v>1438</c:v>
                </c:pt>
                <c:pt idx="72">
                  <c:v>1444</c:v>
                </c:pt>
                <c:pt idx="73">
                  <c:v>17350</c:v>
                </c:pt>
                <c:pt idx="74">
                  <c:v>18880</c:v>
                </c:pt>
                <c:pt idx="75">
                  <c:v>14000</c:v>
                </c:pt>
                <c:pt idx="76">
                  <c:v>4037</c:v>
                </c:pt>
                <c:pt idx="77">
                  <c:v>1691</c:v>
                </c:pt>
                <c:pt idx="78">
                  <c:v>847.2</c:v>
                </c:pt>
                <c:pt idx="79">
                  <c:v>495</c:v>
                </c:pt>
                <c:pt idx="80">
                  <c:v>305.10000000000002</c:v>
                </c:pt>
                <c:pt idx="81">
                  <c:v>227.7</c:v>
                </c:pt>
                <c:pt idx="82">
                  <c:v>836.6</c:v>
                </c:pt>
                <c:pt idx="83">
                  <c:v>418.1</c:v>
                </c:pt>
                <c:pt idx="84">
                  <c:v>316.2</c:v>
                </c:pt>
                <c:pt idx="85">
                  <c:v>240.4</c:v>
                </c:pt>
                <c:pt idx="86">
                  <c:v>221.6</c:v>
                </c:pt>
                <c:pt idx="87">
                  <c:v>208.6</c:v>
                </c:pt>
                <c:pt idx="88">
                  <c:v>152.9</c:v>
                </c:pt>
                <c:pt idx="89">
                  <c:v>119.3</c:v>
                </c:pt>
                <c:pt idx="90">
                  <c:v>97.87</c:v>
                </c:pt>
                <c:pt idx="91">
                  <c:v>85.05</c:v>
                </c:pt>
                <c:pt idx="92">
                  <c:v>81.84</c:v>
                </c:pt>
                <c:pt idx="93">
                  <c:v>82.57</c:v>
                </c:pt>
                <c:pt idx="94">
                  <c:v>95.39</c:v>
                </c:pt>
                <c:pt idx="95">
                  <c:v>106.6</c:v>
                </c:pt>
                <c:pt idx="96">
                  <c:v>98.12</c:v>
                </c:pt>
                <c:pt idx="97">
                  <c:v>603.4</c:v>
                </c:pt>
                <c:pt idx="98">
                  <c:v>4067</c:v>
                </c:pt>
                <c:pt idx="99">
                  <c:v>1020</c:v>
                </c:pt>
                <c:pt idx="100">
                  <c:v>1489</c:v>
                </c:pt>
                <c:pt idx="101">
                  <c:v>1080</c:v>
                </c:pt>
                <c:pt idx="102">
                  <c:v>1989</c:v>
                </c:pt>
                <c:pt idx="103">
                  <c:v>618</c:v>
                </c:pt>
                <c:pt idx="104">
                  <c:v>308</c:v>
                </c:pt>
                <c:pt idx="105">
                  <c:v>209.7</c:v>
                </c:pt>
                <c:pt idx="106">
                  <c:v>6000</c:v>
                </c:pt>
                <c:pt idx="107">
                  <c:v>1013</c:v>
                </c:pt>
                <c:pt idx="108">
                  <c:v>4065</c:v>
                </c:pt>
                <c:pt idx="109">
                  <c:v>852.1</c:v>
                </c:pt>
                <c:pt idx="110">
                  <c:v>341.6</c:v>
                </c:pt>
                <c:pt idx="111">
                  <c:v>2809</c:v>
                </c:pt>
                <c:pt idx="112">
                  <c:v>12790</c:v>
                </c:pt>
                <c:pt idx="113">
                  <c:v>4039</c:v>
                </c:pt>
                <c:pt idx="114">
                  <c:v>1604</c:v>
                </c:pt>
                <c:pt idx="115">
                  <c:v>975.2</c:v>
                </c:pt>
                <c:pt idx="116">
                  <c:v>560</c:v>
                </c:pt>
                <c:pt idx="117">
                  <c:v>1446</c:v>
                </c:pt>
                <c:pt idx="118">
                  <c:v>499.1</c:v>
                </c:pt>
                <c:pt idx="119">
                  <c:v>1811</c:v>
                </c:pt>
                <c:pt idx="120">
                  <c:v>2083</c:v>
                </c:pt>
                <c:pt idx="121">
                  <c:v>63250</c:v>
                </c:pt>
                <c:pt idx="122">
                  <c:v>29860</c:v>
                </c:pt>
                <c:pt idx="123">
                  <c:v>13440</c:v>
                </c:pt>
                <c:pt idx="124">
                  <c:v>8198</c:v>
                </c:pt>
                <c:pt idx="125">
                  <c:v>12030</c:v>
                </c:pt>
                <c:pt idx="126">
                  <c:v>4807</c:v>
                </c:pt>
                <c:pt idx="127">
                  <c:v>3148</c:v>
                </c:pt>
                <c:pt idx="128">
                  <c:v>134800</c:v>
                </c:pt>
                <c:pt idx="129">
                  <c:v>42970</c:v>
                </c:pt>
                <c:pt idx="130">
                  <c:v>12250</c:v>
                </c:pt>
                <c:pt idx="131">
                  <c:v>5003</c:v>
                </c:pt>
                <c:pt idx="132">
                  <c:v>9015</c:v>
                </c:pt>
                <c:pt idx="133">
                  <c:v>15640</c:v>
                </c:pt>
                <c:pt idx="134">
                  <c:v>13020</c:v>
                </c:pt>
                <c:pt idx="135">
                  <c:v>13790</c:v>
                </c:pt>
                <c:pt idx="136">
                  <c:v>75870</c:v>
                </c:pt>
                <c:pt idx="137">
                  <c:v>41680</c:v>
                </c:pt>
                <c:pt idx="138">
                  <c:v>20130</c:v>
                </c:pt>
                <c:pt idx="139">
                  <c:v>8764</c:v>
                </c:pt>
                <c:pt idx="140">
                  <c:v>7055</c:v>
                </c:pt>
                <c:pt idx="141">
                  <c:v>3846</c:v>
                </c:pt>
                <c:pt idx="142">
                  <c:v>2864</c:v>
                </c:pt>
                <c:pt idx="143">
                  <c:v>2661</c:v>
                </c:pt>
                <c:pt idx="144">
                  <c:v>19670</c:v>
                </c:pt>
                <c:pt idx="145">
                  <c:v>8734</c:v>
                </c:pt>
                <c:pt idx="146">
                  <c:v>5037</c:v>
                </c:pt>
                <c:pt idx="147">
                  <c:v>7397</c:v>
                </c:pt>
                <c:pt idx="148">
                  <c:v>18470</c:v>
                </c:pt>
                <c:pt idx="149">
                  <c:v>6336</c:v>
                </c:pt>
                <c:pt idx="150">
                  <c:v>4029</c:v>
                </c:pt>
                <c:pt idx="151">
                  <c:v>8549</c:v>
                </c:pt>
                <c:pt idx="152">
                  <c:v>22780</c:v>
                </c:pt>
                <c:pt idx="153">
                  <c:v>37660</c:v>
                </c:pt>
                <c:pt idx="154">
                  <c:v>205000</c:v>
                </c:pt>
                <c:pt idx="155">
                  <c:v>167500</c:v>
                </c:pt>
                <c:pt idx="156">
                  <c:v>47280</c:v>
                </c:pt>
                <c:pt idx="157">
                  <c:v>21050</c:v>
                </c:pt>
                <c:pt idx="158">
                  <c:v>12380</c:v>
                </c:pt>
                <c:pt idx="159">
                  <c:v>8653</c:v>
                </c:pt>
                <c:pt idx="160">
                  <c:v>6851</c:v>
                </c:pt>
                <c:pt idx="161">
                  <c:v>6143</c:v>
                </c:pt>
                <c:pt idx="162">
                  <c:v>5411</c:v>
                </c:pt>
                <c:pt idx="163">
                  <c:v>5120</c:v>
                </c:pt>
                <c:pt idx="164">
                  <c:v>4842</c:v>
                </c:pt>
                <c:pt idx="165">
                  <c:v>4712</c:v>
                </c:pt>
                <c:pt idx="166">
                  <c:v>4553</c:v>
                </c:pt>
                <c:pt idx="167">
                  <c:v>7864</c:v>
                </c:pt>
                <c:pt idx="168">
                  <c:v>5184</c:v>
                </c:pt>
                <c:pt idx="169">
                  <c:v>4944</c:v>
                </c:pt>
                <c:pt idx="170">
                  <c:v>4750</c:v>
                </c:pt>
                <c:pt idx="171">
                  <c:v>4462</c:v>
                </c:pt>
                <c:pt idx="172">
                  <c:v>4369</c:v>
                </c:pt>
                <c:pt idx="173">
                  <c:v>5379</c:v>
                </c:pt>
                <c:pt idx="174">
                  <c:v>8567</c:v>
                </c:pt>
                <c:pt idx="175">
                  <c:v>264800</c:v>
                </c:pt>
                <c:pt idx="176">
                  <c:v>155800</c:v>
                </c:pt>
                <c:pt idx="177">
                  <c:v>52810</c:v>
                </c:pt>
                <c:pt idx="178">
                  <c:v>21460</c:v>
                </c:pt>
                <c:pt idx="179">
                  <c:v>12400</c:v>
                </c:pt>
                <c:pt idx="180">
                  <c:v>9041</c:v>
                </c:pt>
                <c:pt idx="181">
                  <c:v>11700</c:v>
                </c:pt>
                <c:pt idx="182">
                  <c:v>11670</c:v>
                </c:pt>
                <c:pt idx="183">
                  <c:v>26640</c:v>
                </c:pt>
                <c:pt idx="184">
                  <c:v>10140</c:v>
                </c:pt>
                <c:pt idx="185">
                  <c:v>6726</c:v>
                </c:pt>
                <c:pt idx="186">
                  <c:v>5759</c:v>
                </c:pt>
                <c:pt idx="187">
                  <c:v>5323</c:v>
                </c:pt>
                <c:pt idx="188">
                  <c:v>76780</c:v>
                </c:pt>
                <c:pt idx="189">
                  <c:v>66180</c:v>
                </c:pt>
                <c:pt idx="190">
                  <c:v>47760</c:v>
                </c:pt>
                <c:pt idx="191">
                  <c:v>18380</c:v>
                </c:pt>
                <c:pt idx="192">
                  <c:v>11750</c:v>
                </c:pt>
                <c:pt idx="193">
                  <c:v>17200</c:v>
                </c:pt>
                <c:pt idx="194">
                  <c:v>47070</c:v>
                </c:pt>
                <c:pt idx="195">
                  <c:v>29760</c:v>
                </c:pt>
                <c:pt idx="196">
                  <c:v>26480</c:v>
                </c:pt>
                <c:pt idx="197">
                  <c:v>13380</c:v>
                </c:pt>
                <c:pt idx="198">
                  <c:v>10230</c:v>
                </c:pt>
                <c:pt idx="199">
                  <c:v>11330</c:v>
                </c:pt>
                <c:pt idx="200">
                  <c:v>23640</c:v>
                </c:pt>
                <c:pt idx="201">
                  <c:v>11240</c:v>
                </c:pt>
                <c:pt idx="202">
                  <c:v>8578</c:v>
                </c:pt>
                <c:pt idx="203">
                  <c:v>10760</c:v>
                </c:pt>
                <c:pt idx="204">
                  <c:v>22590</c:v>
                </c:pt>
                <c:pt idx="205">
                  <c:v>14630</c:v>
                </c:pt>
                <c:pt idx="206">
                  <c:v>10740</c:v>
                </c:pt>
                <c:pt idx="207">
                  <c:v>9338</c:v>
                </c:pt>
                <c:pt idx="208">
                  <c:v>7879</c:v>
                </c:pt>
                <c:pt idx="209">
                  <c:v>6976</c:v>
                </c:pt>
                <c:pt idx="210">
                  <c:v>38790</c:v>
                </c:pt>
                <c:pt idx="211">
                  <c:v>126600</c:v>
                </c:pt>
                <c:pt idx="212">
                  <c:v>45410</c:v>
                </c:pt>
                <c:pt idx="213">
                  <c:v>81440</c:v>
                </c:pt>
                <c:pt idx="214">
                  <c:v>115100</c:v>
                </c:pt>
                <c:pt idx="215">
                  <c:v>37630</c:v>
                </c:pt>
                <c:pt idx="216">
                  <c:v>21410</c:v>
                </c:pt>
                <c:pt idx="217">
                  <c:v>45680</c:v>
                </c:pt>
                <c:pt idx="218">
                  <c:v>21140</c:v>
                </c:pt>
                <c:pt idx="219">
                  <c:v>16680</c:v>
                </c:pt>
                <c:pt idx="220">
                  <c:v>18390</c:v>
                </c:pt>
                <c:pt idx="221">
                  <c:v>70620</c:v>
                </c:pt>
                <c:pt idx="222">
                  <c:v>52400</c:v>
                </c:pt>
                <c:pt idx="223">
                  <c:v>28090</c:v>
                </c:pt>
                <c:pt idx="224">
                  <c:v>15390</c:v>
                </c:pt>
                <c:pt idx="225">
                  <c:v>12460</c:v>
                </c:pt>
                <c:pt idx="226">
                  <c:v>17220</c:v>
                </c:pt>
                <c:pt idx="227">
                  <c:v>14010</c:v>
                </c:pt>
                <c:pt idx="228">
                  <c:v>39350</c:v>
                </c:pt>
                <c:pt idx="229">
                  <c:v>51050</c:v>
                </c:pt>
                <c:pt idx="230">
                  <c:v>65100</c:v>
                </c:pt>
                <c:pt idx="231">
                  <c:v>39300</c:v>
                </c:pt>
                <c:pt idx="232">
                  <c:v>20890</c:v>
                </c:pt>
                <c:pt idx="233">
                  <c:v>14680</c:v>
                </c:pt>
                <c:pt idx="234">
                  <c:v>12940</c:v>
                </c:pt>
                <c:pt idx="235">
                  <c:v>15970</c:v>
                </c:pt>
                <c:pt idx="236">
                  <c:v>138300</c:v>
                </c:pt>
                <c:pt idx="237">
                  <c:v>72960</c:v>
                </c:pt>
                <c:pt idx="238">
                  <c:v>35570</c:v>
                </c:pt>
                <c:pt idx="239">
                  <c:v>22110</c:v>
                </c:pt>
                <c:pt idx="240">
                  <c:v>48950</c:v>
                </c:pt>
                <c:pt idx="241">
                  <c:v>26100</c:v>
                </c:pt>
                <c:pt idx="242">
                  <c:v>32380</c:v>
                </c:pt>
                <c:pt idx="243">
                  <c:v>27670</c:v>
                </c:pt>
                <c:pt idx="244">
                  <c:v>22050</c:v>
                </c:pt>
                <c:pt idx="245">
                  <c:v>16190</c:v>
                </c:pt>
                <c:pt idx="246">
                  <c:v>31610</c:v>
                </c:pt>
                <c:pt idx="247">
                  <c:v>60310</c:v>
                </c:pt>
                <c:pt idx="248">
                  <c:v>100400</c:v>
                </c:pt>
                <c:pt idx="249">
                  <c:v>32020</c:v>
                </c:pt>
                <c:pt idx="250">
                  <c:v>30110</c:v>
                </c:pt>
                <c:pt idx="251">
                  <c:v>39220</c:v>
                </c:pt>
                <c:pt idx="252">
                  <c:v>58190</c:v>
                </c:pt>
                <c:pt idx="253">
                  <c:v>82030</c:v>
                </c:pt>
                <c:pt idx="254">
                  <c:v>196700</c:v>
                </c:pt>
                <c:pt idx="255">
                  <c:v>142600</c:v>
                </c:pt>
                <c:pt idx="256">
                  <c:v>101500</c:v>
                </c:pt>
                <c:pt idx="257">
                  <c:v>44370</c:v>
                </c:pt>
                <c:pt idx="258">
                  <c:v>27700</c:v>
                </c:pt>
                <c:pt idx="259">
                  <c:v>23240</c:v>
                </c:pt>
                <c:pt idx="260">
                  <c:v>31760</c:v>
                </c:pt>
                <c:pt idx="261">
                  <c:v>75030</c:v>
                </c:pt>
                <c:pt idx="262">
                  <c:v>40460</c:v>
                </c:pt>
                <c:pt idx="263">
                  <c:v>35670</c:v>
                </c:pt>
                <c:pt idx="264">
                  <c:v>23870</c:v>
                </c:pt>
                <c:pt idx="265">
                  <c:v>25500</c:v>
                </c:pt>
                <c:pt idx="266">
                  <c:v>19410</c:v>
                </c:pt>
                <c:pt idx="267">
                  <c:v>18070</c:v>
                </c:pt>
                <c:pt idx="268">
                  <c:v>65580</c:v>
                </c:pt>
                <c:pt idx="269">
                  <c:v>114400</c:v>
                </c:pt>
                <c:pt idx="270">
                  <c:v>42280</c:v>
                </c:pt>
                <c:pt idx="271">
                  <c:v>26210</c:v>
                </c:pt>
                <c:pt idx="272">
                  <c:v>21410</c:v>
                </c:pt>
                <c:pt idx="273">
                  <c:v>190400</c:v>
                </c:pt>
                <c:pt idx="274">
                  <c:v>232900</c:v>
                </c:pt>
                <c:pt idx="275">
                  <c:v>122000</c:v>
                </c:pt>
                <c:pt idx="276">
                  <c:v>52040</c:v>
                </c:pt>
                <c:pt idx="277">
                  <c:v>34930</c:v>
                </c:pt>
                <c:pt idx="278">
                  <c:v>32880</c:v>
                </c:pt>
                <c:pt idx="279">
                  <c:v>23710</c:v>
                </c:pt>
                <c:pt idx="280">
                  <c:v>27720</c:v>
                </c:pt>
                <c:pt idx="281">
                  <c:v>29050</c:v>
                </c:pt>
                <c:pt idx="282">
                  <c:v>21040</c:v>
                </c:pt>
                <c:pt idx="283">
                  <c:v>19330</c:v>
                </c:pt>
                <c:pt idx="284">
                  <c:v>18990</c:v>
                </c:pt>
                <c:pt idx="285">
                  <c:v>23090</c:v>
                </c:pt>
                <c:pt idx="286">
                  <c:v>20440</c:v>
                </c:pt>
                <c:pt idx="287">
                  <c:v>42520</c:v>
                </c:pt>
                <c:pt idx="288">
                  <c:v>32590</c:v>
                </c:pt>
                <c:pt idx="289">
                  <c:v>23140</c:v>
                </c:pt>
                <c:pt idx="290">
                  <c:v>19350</c:v>
                </c:pt>
                <c:pt idx="291">
                  <c:v>17650</c:v>
                </c:pt>
                <c:pt idx="292">
                  <c:v>16940</c:v>
                </c:pt>
                <c:pt idx="293">
                  <c:v>16670</c:v>
                </c:pt>
                <c:pt idx="294">
                  <c:v>15720</c:v>
                </c:pt>
                <c:pt idx="295">
                  <c:v>15390</c:v>
                </c:pt>
                <c:pt idx="296">
                  <c:v>14990</c:v>
                </c:pt>
                <c:pt idx="297">
                  <c:v>14650</c:v>
                </c:pt>
                <c:pt idx="298">
                  <c:v>14340</c:v>
                </c:pt>
                <c:pt idx="299">
                  <c:v>13990</c:v>
                </c:pt>
                <c:pt idx="300">
                  <c:v>13660</c:v>
                </c:pt>
                <c:pt idx="301">
                  <c:v>16340</c:v>
                </c:pt>
                <c:pt idx="302">
                  <c:v>14010</c:v>
                </c:pt>
                <c:pt idx="303">
                  <c:v>12960</c:v>
                </c:pt>
                <c:pt idx="304">
                  <c:v>12420</c:v>
                </c:pt>
                <c:pt idx="305">
                  <c:v>11990</c:v>
                </c:pt>
                <c:pt idx="306">
                  <c:v>11810</c:v>
                </c:pt>
                <c:pt idx="307">
                  <c:v>11340</c:v>
                </c:pt>
                <c:pt idx="308">
                  <c:v>11000</c:v>
                </c:pt>
                <c:pt idx="309">
                  <c:v>10820</c:v>
                </c:pt>
                <c:pt idx="310">
                  <c:v>10490</c:v>
                </c:pt>
                <c:pt idx="311">
                  <c:v>10200</c:v>
                </c:pt>
                <c:pt idx="312">
                  <c:v>10820</c:v>
                </c:pt>
                <c:pt idx="313">
                  <c:v>9710</c:v>
                </c:pt>
                <c:pt idx="314">
                  <c:v>9342</c:v>
                </c:pt>
                <c:pt idx="315">
                  <c:v>9021</c:v>
                </c:pt>
                <c:pt idx="316">
                  <c:v>8730</c:v>
                </c:pt>
                <c:pt idx="317">
                  <c:v>8451</c:v>
                </c:pt>
                <c:pt idx="318">
                  <c:v>8196</c:v>
                </c:pt>
                <c:pt idx="319">
                  <c:v>7916</c:v>
                </c:pt>
                <c:pt idx="320">
                  <c:v>7631</c:v>
                </c:pt>
                <c:pt idx="321">
                  <c:v>7359</c:v>
                </c:pt>
                <c:pt idx="322">
                  <c:v>7096</c:v>
                </c:pt>
                <c:pt idx="323">
                  <c:v>6806</c:v>
                </c:pt>
                <c:pt idx="324">
                  <c:v>6604</c:v>
                </c:pt>
                <c:pt idx="325">
                  <c:v>6382</c:v>
                </c:pt>
                <c:pt idx="326">
                  <c:v>6223</c:v>
                </c:pt>
                <c:pt idx="327">
                  <c:v>5970</c:v>
                </c:pt>
                <c:pt idx="328">
                  <c:v>5710</c:v>
                </c:pt>
                <c:pt idx="329">
                  <c:v>5469</c:v>
                </c:pt>
                <c:pt idx="330">
                  <c:v>5230</c:v>
                </c:pt>
                <c:pt idx="331">
                  <c:v>4943</c:v>
                </c:pt>
                <c:pt idx="332">
                  <c:v>4787</c:v>
                </c:pt>
                <c:pt idx="333">
                  <c:v>4587</c:v>
                </c:pt>
                <c:pt idx="334">
                  <c:v>4340</c:v>
                </c:pt>
                <c:pt idx="335">
                  <c:v>4121</c:v>
                </c:pt>
                <c:pt idx="336">
                  <c:v>3919</c:v>
                </c:pt>
                <c:pt idx="337">
                  <c:v>3648</c:v>
                </c:pt>
                <c:pt idx="338">
                  <c:v>3429</c:v>
                </c:pt>
                <c:pt idx="339">
                  <c:v>3155</c:v>
                </c:pt>
                <c:pt idx="340">
                  <c:v>2899</c:v>
                </c:pt>
                <c:pt idx="341">
                  <c:v>2684</c:v>
                </c:pt>
                <c:pt idx="342">
                  <c:v>2526</c:v>
                </c:pt>
                <c:pt idx="343">
                  <c:v>2403</c:v>
                </c:pt>
                <c:pt idx="344">
                  <c:v>2306</c:v>
                </c:pt>
                <c:pt idx="345">
                  <c:v>2067</c:v>
                </c:pt>
                <c:pt idx="346">
                  <c:v>1777</c:v>
                </c:pt>
                <c:pt idx="347">
                  <c:v>1592</c:v>
                </c:pt>
                <c:pt idx="348">
                  <c:v>1448</c:v>
                </c:pt>
                <c:pt idx="349">
                  <c:v>1263</c:v>
                </c:pt>
                <c:pt idx="350">
                  <c:v>1171</c:v>
                </c:pt>
                <c:pt idx="351">
                  <c:v>1051</c:v>
                </c:pt>
                <c:pt idx="352">
                  <c:v>925.7</c:v>
                </c:pt>
                <c:pt idx="353">
                  <c:v>814.3</c:v>
                </c:pt>
                <c:pt idx="354">
                  <c:v>710.4</c:v>
                </c:pt>
                <c:pt idx="355">
                  <c:v>604.1</c:v>
                </c:pt>
                <c:pt idx="356">
                  <c:v>538.29999999999995</c:v>
                </c:pt>
                <c:pt idx="357">
                  <c:v>571.29999999999995</c:v>
                </c:pt>
                <c:pt idx="358">
                  <c:v>553.6</c:v>
                </c:pt>
                <c:pt idx="359">
                  <c:v>514.20000000000005</c:v>
                </c:pt>
                <c:pt idx="360">
                  <c:v>438.5</c:v>
                </c:pt>
                <c:pt idx="361">
                  <c:v>377.8</c:v>
                </c:pt>
                <c:pt idx="362">
                  <c:v>317.10000000000002</c:v>
                </c:pt>
                <c:pt idx="363">
                  <c:v>293.89999999999992</c:v>
                </c:pt>
                <c:pt idx="364">
                  <c:v>277.39999999999992</c:v>
                </c:pt>
                <c:pt idx="365">
                  <c:v>276.10000000000002</c:v>
                </c:pt>
                <c:pt idx="366">
                  <c:v>238.7</c:v>
                </c:pt>
                <c:pt idx="367">
                  <c:v>214.6</c:v>
                </c:pt>
                <c:pt idx="368">
                  <c:v>235.1</c:v>
                </c:pt>
                <c:pt idx="369">
                  <c:v>180.1</c:v>
                </c:pt>
                <c:pt idx="370">
                  <c:v>152.5</c:v>
                </c:pt>
                <c:pt idx="371">
                  <c:v>133.19999999999999</c:v>
                </c:pt>
                <c:pt idx="372">
                  <c:v>128.9</c:v>
                </c:pt>
                <c:pt idx="373">
                  <c:v>136.1</c:v>
                </c:pt>
                <c:pt idx="374">
                  <c:v>126.5</c:v>
                </c:pt>
                <c:pt idx="375">
                  <c:v>121</c:v>
                </c:pt>
                <c:pt idx="376">
                  <c:v>131.5</c:v>
                </c:pt>
                <c:pt idx="377">
                  <c:v>338.2</c:v>
                </c:pt>
                <c:pt idx="378">
                  <c:v>197.4</c:v>
                </c:pt>
                <c:pt idx="379">
                  <c:v>117.1</c:v>
                </c:pt>
                <c:pt idx="380">
                  <c:v>64.23</c:v>
                </c:pt>
                <c:pt idx="381">
                  <c:v>52.83</c:v>
                </c:pt>
                <c:pt idx="382">
                  <c:v>48.74</c:v>
                </c:pt>
                <c:pt idx="383">
                  <c:v>42.58</c:v>
                </c:pt>
                <c:pt idx="384">
                  <c:v>49.03</c:v>
                </c:pt>
                <c:pt idx="385">
                  <c:v>36.47</c:v>
                </c:pt>
                <c:pt idx="386">
                  <c:v>24.63</c:v>
                </c:pt>
                <c:pt idx="387">
                  <c:v>20.02</c:v>
                </c:pt>
                <c:pt idx="388">
                  <c:v>19.079999999999991</c:v>
                </c:pt>
                <c:pt idx="389">
                  <c:v>15.51</c:v>
                </c:pt>
                <c:pt idx="390">
                  <c:v>13.04</c:v>
                </c:pt>
                <c:pt idx="391">
                  <c:v>12.21</c:v>
                </c:pt>
                <c:pt idx="392">
                  <c:v>7.3269999999999991</c:v>
                </c:pt>
                <c:pt idx="393">
                  <c:v>8.5960000000000001</c:v>
                </c:pt>
                <c:pt idx="394">
                  <c:v>9.9740000000000002</c:v>
                </c:pt>
                <c:pt idx="395">
                  <c:v>28.85</c:v>
                </c:pt>
                <c:pt idx="396">
                  <c:v>36.659999999999997</c:v>
                </c:pt>
                <c:pt idx="397">
                  <c:v>50.82</c:v>
                </c:pt>
                <c:pt idx="398">
                  <c:v>19.91</c:v>
                </c:pt>
                <c:pt idx="399">
                  <c:v>13.18</c:v>
                </c:pt>
                <c:pt idx="400">
                  <c:v>6.0330000000000004</c:v>
                </c:pt>
                <c:pt idx="401">
                  <c:v>4.6289999999999987</c:v>
                </c:pt>
                <c:pt idx="402">
                  <c:v>0</c:v>
                </c:pt>
                <c:pt idx="403">
                  <c:v>0</c:v>
                </c:pt>
                <c:pt idx="404">
                  <c:v>7.9469999999999992E-3</c:v>
                </c:pt>
                <c:pt idx="405">
                  <c:v>0</c:v>
                </c:pt>
                <c:pt idx="406">
                  <c:v>2.044E-2</c:v>
                </c:pt>
                <c:pt idx="407">
                  <c:v>0</c:v>
                </c:pt>
                <c:pt idx="408">
                  <c:v>0</c:v>
                </c:pt>
                <c:pt idx="409">
                  <c:v>0</c:v>
                </c:pt>
                <c:pt idx="410">
                  <c:v>0</c:v>
                </c:pt>
                <c:pt idx="411">
                  <c:v>0</c:v>
                </c:pt>
                <c:pt idx="412">
                  <c:v>0</c:v>
                </c:pt>
                <c:pt idx="413">
                  <c:v>0</c:v>
                </c:pt>
                <c:pt idx="414">
                  <c:v>0</c:v>
                </c:pt>
                <c:pt idx="415">
                  <c:v>0.21099999999999999</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90.4</c:v>
                </c:pt>
                <c:pt idx="437">
                  <c:v>75.62</c:v>
                </c:pt>
                <c:pt idx="438">
                  <c:v>121.9</c:v>
                </c:pt>
                <c:pt idx="439">
                  <c:v>4.5460000000000003</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203.9</c:v>
                </c:pt>
                <c:pt idx="456">
                  <c:v>22.72</c:v>
                </c:pt>
                <c:pt idx="457">
                  <c:v>0</c:v>
                </c:pt>
                <c:pt idx="458">
                  <c:v>0</c:v>
                </c:pt>
                <c:pt idx="459">
                  <c:v>3119</c:v>
                </c:pt>
                <c:pt idx="460">
                  <c:v>365.2</c:v>
                </c:pt>
                <c:pt idx="461">
                  <c:v>6785</c:v>
                </c:pt>
                <c:pt idx="462">
                  <c:v>2830</c:v>
                </c:pt>
                <c:pt idx="463">
                  <c:v>1458</c:v>
                </c:pt>
                <c:pt idx="464">
                  <c:v>296</c:v>
                </c:pt>
                <c:pt idx="465">
                  <c:v>105.1</c:v>
                </c:pt>
                <c:pt idx="466">
                  <c:v>35.54</c:v>
                </c:pt>
                <c:pt idx="467">
                  <c:v>8.48</c:v>
                </c:pt>
                <c:pt idx="468">
                  <c:v>3.802</c:v>
                </c:pt>
                <c:pt idx="469">
                  <c:v>0.67100000000000004</c:v>
                </c:pt>
                <c:pt idx="470">
                  <c:v>0.95799999999999996</c:v>
                </c:pt>
                <c:pt idx="471">
                  <c:v>0</c:v>
                </c:pt>
                <c:pt idx="472">
                  <c:v>0</c:v>
                </c:pt>
                <c:pt idx="473">
                  <c:v>0</c:v>
                </c:pt>
                <c:pt idx="474">
                  <c:v>0</c:v>
                </c:pt>
                <c:pt idx="475">
                  <c:v>0</c:v>
                </c:pt>
                <c:pt idx="476">
                  <c:v>0</c:v>
                </c:pt>
                <c:pt idx="477">
                  <c:v>0</c:v>
                </c:pt>
                <c:pt idx="478">
                  <c:v>0</c:v>
                </c:pt>
                <c:pt idx="479">
                  <c:v>0</c:v>
                </c:pt>
                <c:pt idx="480">
                  <c:v>0</c:v>
                </c:pt>
                <c:pt idx="481">
                  <c:v>2.8940000000000001</c:v>
                </c:pt>
                <c:pt idx="482">
                  <c:v>0</c:v>
                </c:pt>
                <c:pt idx="483">
                  <c:v>2.718</c:v>
                </c:pt>
                <c:pt idx="484">
                  <c:v>0.38940000000000002</c:v>
                </c:pt>
                <c:pt idx="485">
                  <c:v>0</c:v>
                </c:pt>
                <c:pt idx="486">
                  <c:v>0</c:v>
                </c:pt>
                <c:pt idx="487">
                  <c:v>0</c:v>
                </c:pt>
                <c:pt idx="488">
                  <c:v>298.3</c:v>
                </c:pt>
                <c:pt idx="489">
                  <c:v>8332</c:v>
                </c:pt>
                <c:pt idx="490">
                  <c:v>40090</c:v>
                </c:pt>
                <c:pt idx="491">
                  <c:v>93060</c:v>
                </c:pt>
                <c:pt idx="492">
                  <c:v>24980</c:v>
                </c:pt>
                <c:pt idx="493">
                  <c:v>20220</c:v>
                </c:pt>
                <c:pt idx="494">
                  <c:v>25070</c:v>
                </c:pt>
                <c:pt idx="495">
                  <c:v>6638</c:v>
                </c:pt>
                <c:pt idx="496">
                  <c:v>3693</c:v>
                </c:pt>
                <c:pt idx="497">
                  <c:v>1526</c:v>
                </c:pt>
                <c:pt idx="498">
                  <c:v>754.2</c:v>
                </c:pt>
                <c:pt idx="499">
                  <c:v>661.8</c:v>
                </c:pt>
                <c:pt idx="500">
                  <c:v>942.2</c:v>
                </c:pt>
                <c:pt idx="501">
                  <c:v>610.20000000000005</c:v>
                </c:pt>
                <c:pt idx="502">
                  <c:v>6301</c:v>
                </c:pt>
                <c:pt idx="503">
                  <c:v>3888</c:v>
                </c:pt>
                <c:pt idx="504">
                  <c:v>14360</c:v>
                </c:pt>
                <c:pt idx="505">
                  <c:v>4066</c:v>
                </c:pt>
                <c:pt idx="506">
                  <c:v>1751</c:v>
                </c:pt>
                <c:pt idx="507">
                  <c:v>912.2</c:v>
                </c:pt>
                <c:pt idx="508">
                  <c:v>1428</c:v>
                </c:pt>
                <c:pt idx="509">
                  <c:v>16180</c:v>
                </c:pt>
                <c:pt idx="510">
                  <c:v>16200</c:v>
                </c:pt>
                <c:pt idx="511">
                  <c:v>10690</c:v>
                </c:pt>
                <c:pt idx="512">
                  <c:v>5128</c:v>
                </c:pt>
                <c:pt idx="513">
                  <c:v>12740</c:v>
                </c:pt>
                <c:pt idx="514">
                  <c:v>3797</c:v>
                </c:pt>
                <c:pt idx="515">
                  <c:v>2884</c:v>
                </c:pt>
                <c:pt idx="516">
                  <c:v>2673</c:v>
                </c:pt>
                <c:pt idx="517">
                  <c:v>10130</c:v>
                </c:pt>
                <c:pt idx="518">
                  <c:v>3060</c:v>
                </c:pt>
                <c:pt idx="519">
                  <c:v>1748</c:v>
                </c:pt>
                <c:pt idx="520">
                  <c:v>1357</c:v>
                </c:pt>
                <c:pt idx="521">
                  <c:v>23520</c:v>
                </c:pt>
                <c:pt idx="522">
                  <c:v>21590</c:v>
                </c:pt>
                <c:pt idx="523">
                  <c:v>75990</c:v>
                </c:pt>
                <c:pt idx="524">
                  <c:v>88130</c:v>
                </c:pt>
                <c:pt idx="525">
                  <c:v>22750</c:v>
                </c:pt>
                <c:pt idx="526">
                  <c:v>12020</c:v>
                </c:pt>
                <c:pt idx="527">
                  <c:v>6020</c:v>
                </c:pt>
                <c:pt idx="528">
                  <c:v>8514</c:v>
                </c:pt>
                <c:pt idx="529">
                  <c:v>3463</c:v>
                </c:pt>
                <c:pt idx="530">
                  <c:v>2331</c:v>
                </c:pt>
                <c:pt idx="531">
                  <c:v>1948</c:v>
                </c:pt>
                <c:pt idx="532">
                  <c:v>1719</c:v>
                </c:pt>
                <c:pt idx="533">
                  <c:v>2849</c:v>
                </c:pt>
                <c:pt idx="534">
                  <c:v>1789</c:v>
                </c:pt>
                <c:pt idx="535">
                  <c:v>1621</c:v>
                </c:pt>
                <c:pt idx="536">
                  <c:v>3872</c:v>
                </c:pt>
                <c:pt idx="537">
                  <c:v>2586</c:v>
                </c:pt>
                <c:pt idx="538">
                  <c:v>2836</c:v>
                </c:pt>
                <c:pt idx="539">
                  <c:v>2448</c:v>
                </c:pt>
                <c:pt idx="540">
                  <c:v>2010</c:v>
                </c:pt>
                <c:pt idx="541">
                  <c:v>2016</c:v>
                </c:pt>
                <c:pt idx="542">
                  <c:v>2156</c:v>
                </c:pt>
                <c:pt idx="543">
                  <c:v>1934</c:v>
                </c:pt>
                <c:pt idx="544">
                  <c:v>1770</c:v>
                </c:pt>
                <c:pt idx="545">
                  <c:v>1783</c:v>
                </c:pt>
                <c:pt idx="546">
                  <c:v>1726</c:v>
                </c:pt>
                <c:pt idx="547">
                  <c:v>1785</c:v>
                </c:pt>
                <c:pt idx="548">
                  <c:v>1764</c:v>
                </c:pt>
                <c:pt idx="549">
                  <c:v>1955</c:v>
                </c:pt>
                <c:pt idx="550">
                  <c:v>4439</c:v>
                </c:pt>
                <c:pt idx="551">
                  <c:v>3018</c:v>
                </c:pt>
                <c:pt idx="552">
                  <c:v>4146</c:v>
                </c:pt>
                <c:pt idx="553">
                  <c:v>2363</c:v>
                </c:pt>
                <c:pt idx="554">
                  <c:v>2668</c:v>
                </c:pt>
                <c:pt idx="555">
                  <c:v>6842</c:v>
                </c:pt>
                <c:pt idx="556">
                  <c:v>3216</c:v>
                </c:pt>
                <c:pt idx="557">
                  <c:v>2487</c:v>
                </c:pt>
                <c:pt idx="558">
                  <c:v>2263</c:v>
                </c:pt>
                <c:pt idx="559">
                  <c:v>2772</c:v>
                </c:pt>
                <c:pt idx="560">
                  <c:v>4585</c:v>
                </c:pt>
                <c:pt idx="561">
                  <c:v>2576</c:v>
                </c:pt>
                <c:pt idx="562">
                  <c:v>2523</c:v>
                </c:pt>
                <c:pt idx="563">
                  <c:v>24360</c:v>
                </c:pt>
                <c:pt idx="564">
                  <c:v>7000</c:v>
                </c:pt>
                <c:pt idx="565">
                  <c:v>3658</c:v>
                </c:pt>
                <c:pt idx="566">
                  <c:v>2609</c:v>
                </c:pt>
                <c:pt idx="567">
                  <c:v>2198</c:v>
                </c:pt>
                <c:pt idx="568">
                  <c:v>8397</c:v>
                </c:pt>
                <c:pt idx="569">
                  <c:v>54310</c:v>
                </c:pt>
                <c:pt idx="570">
                  <c:v>43360</c:v>
                </c:pt>
                <c:pt idx="571">
                  <c:v>13370</c:v>
                </c:pt>
                <c:pt idx="572">
                  <c:v>16070</c:v>
                </c:pt>
                <c:pt idx="573">
                  <c:v>21320</c:v>
                </c:pt>
                <c:pt idx="574">
                  <c:v>12960</c:v>
                </c:pt>
                <c:pt idx="575">
                  <c:v>5674</c:v>
                </c:pt>
                <c:pt idx="576">
                  <c:v>4404</c:v>
                </c:pt>
                <c:pt idx="577">
                  <c:v>3529</c:v>
                </c:pt>
                <c:pt idx="578">
                  <c:v>3122</c:v>
                </c:pt>
                <c:pt idx="579">
                  <c:v>3051</c:v>
                </c:pt>
                <c:pt idx="580">
                  <c:v>3713</c:v>
                </c:pt>
                <c:pt idx="581">
                  <c:v>6206</c:v>
                </c:pt>
                <c:pt idx="582">
                  <c:v>3714</c:v>
                </c:pt>
                <c:pt idx="583">
                  <c:v>3272</c:v>
                </c:pt>
                <c:pt idx="584">
                  <c:v>13250</c:v>
                </c:pt>
                <c:pt idx="585">
                  <c:v>15430</c:v>
                </c:pt>
                <c:pt idx="586">
                  <c:v>14010</c:v>
                </c:pt>
                <c:pt idx="587">
                  <c:v>6439</c:v>
                </c:pt>
                <c:pt idx="588">
                  <c:v>4698</c:v>
                </c:pt>
                <c:pt idx="589">
                  <c:v>4390</c:v>
                </c:pt>
                <c:pt idx="590">
                  <c:v>3683</c:v>
                </c:pt>
                <c:pt idx="591">
                  <c:v>3273</c:v>
                </c:pt>
                <c:pt idx="592">
                  <c:v>3125</c:v>
                </c:pt>
                <c:pt idx="593">
                  <c:v>3028</c:v>
                </c:pt>
                <c:pt idx="594">
                  <c:v>4238</c:v>
                </c:pt>
                <c:pt idx="595">
                  <c:v>22810</c:v>
                </c:pt>
                <c:pt idx="596">
                  <c:v>20980</c:v>
                </c:pt>
                <c:pt idx="597">
                  <c:v>70300</c:v>
                </c:pt>
                <c:pt idx="598">
                  <c:v>23490</c:v>
                </c:pt>
                <c:pt idx="599">
                  <c:v>13750</c:v>
                </c:pt>
                <c:pt idx="600">
                  <c:v>10430</c:v>
                </c:pt>
                <c:pt idx="601">
                  <c:v>14600</c:v>
                </c:pt>
                <c:pt idx="602">
                  <c:v>27490</c:v>
                </c:pt>
                <c:pt idx="603">
                  <c:v>13230</c:v>
                </c:pt>
                <c:pt idx="604">
                  <c:v>13690</c:v>
                </c:pt>
                <c:pt idx="605">
                  <c:v>20650</c:v>
                </c:pt>
                <c:pt idx="606">
                  <c:v>12360</c:v>
                </c:pt>
                <c:pt idx="607">
                  <c:v>9289</c:v>
                </c:pt>
                <c:pt idx="608">
                  <c:v>9090</c:v>
                </c:pt>
                <c:pt idx="609">
                  <c:v>14260</c:v>
                </c:pt>
                <c:pt idx="610">
                  <c:v>72490</c:v>
                </c:pt>
                <c:pt idx="611">
                  <c:v>60550</c:v>
                </c:pt>
                <c:pt idx="612">
                  <c:v>18890</c:v>
                </c:pt>
                <c:pt idx="613">
                  <c:v>18840</c:v>
                </c:pt>
                <c:pt idx="614">
                  <c:v>38830</c:v>
                </c:pt>
                <c:pt idx="615">
                  <c:v>146600</c:v>
                </c:pt>
                <c:pt idx="616">
                  <c:v>86320</c:v>
                </c:pt>
                <c:pt idx="617">
                  <c:v>45560</c:v>
                </c:pt>
                <c:pt idx="618">
                  <c:v>54340</c:v>
                </c:pt>
                <c:pt idx="619">
                  <c:v>20720</c:v>
                </c:pt>
                <c:pt idx="620">
                  <c:v>14550</c:v>
                </c:pt>
                <c:pt idx="621">
                  <c:v>51620</c:v>
                </c:pt>
                <c:pt idx="622">
                  <c:v>59080</c:v>
                </c:pt>
                <c:pt idx="623">
                  <c:v>18720</c:v>
                </c:pt>
                <c:pt idx="624">
                  <c:v>12220</c:v>
                </c:pt>
                <c:pt idx="625">
                  <c:v>9944</c:v>
                </c:pt>
                <c:pt idx="626">
                  <c:v>9050</c:v>
                </c:pt>
                <c:pt idx="627">
                  <c:v>8854</c:v>
                </c:pt>
                <c:pt idx="628">
                  <c:v>12180</c:v>
                </c:pt>
                <c:pt idx="629">
                  <c:v>24060</c:v>
                </c:pt>
                <c:pt idx="630">
                  <c:v>18960</c:v>
                </c:pt>
                <c:pt idx="631">
                  <c:v>12620</c:v>
                </c:pt>
                <c:pt idx="632">
                  <c:v>15870</c:v>
                </c:pt>
                <c:pt idx="633">
                  <c:v>55430</c:v>
                </c:pt>
                <c:pt idx="634">
                  <c:v>23640</c:v>
                </c:pt>
                <c:pt idx="635">
                  <c:v>23810</c:v>
                </c:pt>
                <c:pt idx="636">
                  <c:v>16860</c:v>
                </c:pt>
                <c:pt idx="637">
                  <c:v>12190</c:v>
                </c:pt>
                <c:pt idx="638">
                  <c:v>10450</c:v>
                </c:pt>
                <c:pt idx="639">
                  <c:v>11590</c:v>
                </c:pt>
                <c:pt idx="640">
                  <c:v>11740</c:v>
                </c:pt>
                <c:pt idx="641">
                  <c:v>25120</c:v>
                </c:pt>
                <c:pt idx="642">
                  <c:v>19850</c:v>
                </c:pt>
                <c:pt idx="643">
                  <c:v>85080</c:v>
                </c:pt>
                <c:pt idx="644">
                  <c:v>49170</c:v>
                </c:pt>
                <c:pt idx="645">
                  <c:v>40910</c:v>
                </c:pt>
                <c:pt idx="646">
                  <c:v>18110</c:v>
                </c:pt>
                <c:pt idx="647">
                  <c:v>13900</c:v>
                </c:pt>
                <c:pt idx="648">
                  <c:v>11620</c:v>
                </c:pt>
                <c:pt idx="649">
                  <c:v>10570</c:v>
                </c:pt>
                <c:pt idx="650">
                  <c:v>9907</c:v>
                </c:pt>
                <c:pt idx="651">
                  <c:v>10930</c:v>
                </c:pt>
                <c:pt idx="652">
                  <c:v>13260</c:v>
                </c:pt>
                <c:pt idx="653">
                  <c:v>10360</c:v>
                </c:pt>
                <c:pt idx="654">
                  <c:v>9310</c:v>
                </c:pt>
                <c:pt idx="655">
                  <c:v>10450</c:v>
                </c:pt>
                <c:pt idx="656">
                  <c:v>8742</c:v>
                </c:pt>
                <c:pt idx="657">
                  <c:v>8287</c:v>
                </c:pt>
                <c:pt idx="658">
                  <c:v>8045</c:v>
                </c:pt>
                <c:pt idx="659">
                  <c:v>7768</c:v>
                </c:pt>
                <c:pt idx="660">
                  <c:v>8002</c:v>
                </c:pt>
                <c:pt idx="661">
                  <c:v>7596</c:v>
                </c:pt>
                <c:pt idx="662">
                  <c:v>7485</c:v>
                </c:pt>
                <c:pt idx="663">
                  <c:v>7249</c:v>
                </c:pt>
                <c:pt idx="664">
                  <c:v>7079</c:v>
                </c:pt>
                <c:pt idx="665">
                  <c:v>6837</c:v>
                </c:pt>
                <c:pt idx="666">
                  <c:v>6658</c:v>
                </c:pt>
                <c:pt idx="667">
                  <c:v>6509</c:v>
                </c:pt>
                <c:pt idx="668">
                  <c:v>7150</c:v>
                </c:pt>
                <c:pt idx="669">
                  <c:v>7088</c:v>
                </c:pt>
                <c:pt idx="670">
                  <c:v>6316</c:v>
                </c:pt>
                <c:pt idx="671">
                  <c:v>5925</c:v>
                </c:pt>
                <c:pt idx="672">
                  <c:v>6159</c:v>
                </c:pt>
                <c:pt idx="673">
                  <c:v>5947</c:v>
                </c:pt>
                <c:pt idx="674">
                  <c:v>5530</c:v>
                </c:pt>
                <c:pt idx="675">
                  <c:v>5323</c:v>
                </c:pt>
                <c:pt idx="676">
                  <c:v>5193</c:v>
                </c:pt>
                <c:pt idx="677">
                  <c:v>4977</c:v>
                </c:pt>
                <c:pt idx="678">
                  <c:v>4809</c:v>
                </c:pt>
                <c:pt idx="679">
                  <c:v>4622</c:v>
                </c:pt>
                <c:pt idx="680">
                  <c:v>4507</c:v>
                </c:pt>
                <c:pt idx="681">
                  <c:v>5352</c:v>
                </c:pt>
                <c:pt idx="682">
                  <c:v>5109</c:v>
                </c:pt>
                <c:pt idx="683">
                  <c:v>4332</c:v>
                </c:pt>
                <c:pt idx="684">
                  <c:v>4033</c:v>
                </c:pt>
                <c:pt idx="685">
                  <c:v>3902</c:v>
                </c:pt>
                <c:pt idx="686">
                  <c:v>3872</c:v>
                </c:pt>
                <c:pt idx="687">
                  <c:v>3655</c:v>
                </c:pt>
                <c:pt idx="688">
                  <c:v>4432</c:v>
                </c:pt>
                <c:pt idx="689">
                  <c:v>4722</c:v>
                </c:pt>
                <c:pt idx="690">
                  <c:v>4948</c:v>
                </c:pt>
                <c:pt idx="691">
                  <c:v>3530</c:v>
                </c:pt>
                <c:pt idx="692">
                  <c:v>3220</c:v>
                </c:pt>
                <c:pt idx="693">
                  <c:v>4067</c:v>
                </c:pt>
                <c:pt idx="694">
                  <c:v>3197</c:v>
                </c:pt>
                <c:pt idx="695">
                  <c:v>3866</c:v>
                </c:pt>
                <c:pt idx="696">
                  <c:v>6167</c:v>
                </c:pt>
                <c:pt idx="697">
                  <c:v>3574</c:v>
                </c:pt>
                <c:pt idx="698">
                  <c:v>2685</c:v>
                </c:pt>
                <c:pt idx="699">
                  <c:v>2412</c:v>
                </c:pt>
                <c:pt idx="700">
                  <c:v>2196</c:v>
                </c:pt>
                <c:pt idx="701">
                  <c:v>2724</c:v>
                </c:pt>
                <c:pt idx="702">
                  <c:v>1955</c:v>
                </c:pt>
                <c:pt idx="703">
                  <c:v>1728</c:v>
                </c:pt>
                <c:pt idx="704">
                  <c:v>1574</c:v>
                </c:pt>
                <c:pt idx="705">
                  <c:v>1403</c:v>
                </c:pt>
                <c:pt idx="706">
                  <c:v>1284</c:v>
                </c:pt>
                <c:pt idx="707">
                  <c:v>1165</c:v>
                </c:pt>
                <c:pt idx="708">
                  <c:v>1016</c:v>
                </c:pt>
                <c:pt idx="709">
                  <c:v>925.3</c:v>
                </c:pt>
                <c:pt idx="710">
                  <c:v>860.4</c:v>
                </c:pt>
                <c:pt idx="711">
                  <c:v>808.1</c:v>
                </c:pt>
                <c:pt idx="712">
                  <c:v>760.5</c:v>
                </c:pt>
                <c:pt idx="713">
                  <c:v>691.9</c:v>
                </c:pt>
                <c:pt idx="714">
                  <c:v>640.9</c:v>
                </c:pt>
                <c:pt idx="715">
                  <c:v>559.79999999999995</c:v>
                </c:pt>
                <c:pt idx="716">
                  <c:v>490.5</c:v>
                </c:pt>
                <c:pt idx="717">
                  <c:v>431.2</c:v>
                </c:pt>
                <c:pt idx="718">
                  <c:v>390.7</c:v>
                </c:pt>
                <c:pt idx="719">
                  <c:v>353.9</c:v>
                </c:pt>
                <c:pt idx="720">
                  <c:v>318.39999999999992</c:v>
                </c:pt>
                <c:pt idx="721">
                  <c:v>270.8</c:v>
                </c:pt>
                <c:pt idx="722">
                  <c:v>260.8</c:v>
                </c:pt>
                <c:pt idx="723">
                  <c:v>276.39999999999992</c:v>
                </c:pt>
                <c:pt idx="724">
                  <c:v>246.5</c:v>
                </c:pt>
                <c:pt idx="725">
                  <c:v>215</c:v>
                </c:pt>
                <c:pt idx="726">
                  <c:v>168</c:v>
                </c:pt>
                <c:pt idx="727">
                  <c:v>152.4</c:v>
                </c:pt>
                <c:pt idx="728">
                  <c:v>122.1</c:v>
                </c:pt>
                <c:pt idx="729">
                  <c:v>116.3</c:v>
                </c:pt>
                <c:pt idx="730">
                  <c:v>119.1</c:v>
                </c:pt>
                <c:pt idx="731">
                  <c:v>154.5</c:v>
                </c:pt>
                <c:pt idx="732">
                  <c:v>104.5</c:v>
                </c:pt>
                <c:pt idx="733">
                  <c:v>79.489999999999995</c:v>
                </c:pt>
                <c:pt idx="734">
                  <c:v>67.91</c:v>
                </c:pt>
                <c:pt idx="735">
                  <c:v>62.22</c:v>
                </c:pt>
                <c:pt idx="736">
                  <c:v>52.97</c:v>
                </c:pt>
                <c:pt idx="737">
                  <c:v>50.64</c:v>
                </c:pt>
                <c:pt idx="738">
                  <c:v>45.51</c:v>
                </c:pt>
                <c:pt idx="739">
                  <c:v>32.44</c:v>
                </c:pt>
                <c:pt idx="740">
                  <c:v>31.51</c:v>
                </c:pt>
                <c:pt idx="741">
                  <c:v>28.06</c:v>
                </c:pt>
                <c:pt idx="742">
                  <c:v>26.23</c:v>
                </c:pt>
                <c:pt idx="743">
                  <c:v>26.12</c:v>
                </c:pt>
                <c:pt idx="744">
                  <c:v>18.41</c:v>
                </c:pt>
                <c:pt idx="745">
                  <c:v>15.02</c:v>
                </c:pt>
                <c:pt idx="746">
                  <c:v>10.02</c:v>
                </c:pt>
                <c:pt idx="747">
                  <c:v>10.72</c:v>
                </c:pt>
                <c:pt idx="748">
                  <c:v>15.35</c:v>
                </c:pt>
                <c:pt idx="749">
                  <c:v>10.94</c:v>
                </c:pt>
                <c:pt idx="750">
                  <c:v>4.6159999999999988</c:v>
                </c:pt>
                <c:pt idx="751">
                  <c:v>3.2839999999999998</c:v>
                </c:pt>
                <c:pt idx="752">
                  <c:v>1.1579999999999999</c:v>
                </c:pt>
                <c:pt idx="753">
                  <c:v>1.1519999999999999</c:v>
                </c:pt>
                <c:pt idx="754">
                  <c:v>0.53059999999999996</c:v>
                </c:pt>
                <c:pt idx="755">
                  <c:v>0</c:v>
                </c:pt>
                <c:pt idx="756">
                  <c:v>0</c:v>
                </c:pt>
                <c:pt idx="757">
                  <c:v>0</c:v>
                </c:pt>
                <c:pt idx="758">
                  <c:v>4.5350000000000001</c:v>
                </c:pt>
                <c:pt idx="759">
                  <c:v>14.31</c:v>
                </c:pt>
                <c:pt idx="760">
                  <c:v>4391</c:v>
                </c:pt>
                <c:pt idx="761">
                  <c:v>600.70000000000005</c:v>
                </c:pt>
                <c:pt idx="762">
                  <c:v>136</c:v>
                </c:pt>
                <c:pt idx="763">
                  <c:v>180.3</c:v>
                </c:pt>
                <c:pt idx="764">
                  <c:v>52.11</c:v>
                </c:pt>
                <c:pt idx="765">
                  <c:v>20.75</c:v>
                </c:pt>
                <c:pt idx="766">
                  <c:v>8.8940000000000001</c:v>
                </c:pt>
                <c:pt idx="767">
                  <c:v>5.4989999999999997</c:v>
                </c:pt>
                <c:pt idx="768">
                  <c:v>5.44</c:v>
                </c:pt>
                <c:pt idx="769">
                  <c:v>2.758</c:v>
                </c:pt>
                <c:pt idx="770">
                  <c:v>2.2440000000000002</c:v>
                </c:pt>
                <c:pt idx="771">
                  <c:v>4.605999999999999</c:v>
                </c:pt>
                <c:pt idx="772">
                  <c:v>4.0139999999999993</c:v>
                </c:pt>
                <c:pt idx="773">
                  <c:v>3.99</c:v>
                </c:pt>
                <c:pt idx="774">
                  <c:v>3.794</c:v>
                </c:pt>
                <c:pt idx="775">
                  <c:v>0.53839999999999999</c:v>
                </c:pt>
                <c:pt idx="776">
                  <c:v>0.85850000000000004</c:v>
                </c:pt>
                <c:pt idx="777">
                  <c:v>0</c:v>
                </c:pt>
                <c:pt idx="778">
                  <c:v>7.8</c:v>
                </c:pt>
                <c:pt idx="779">
                  <c:v>4.3710000000000004</c:v>
                </c:pt>
                <c:pt idx="780">
                  <c:v>0</c:v>
                </c:pt>
                <c:pt idx="781">
                  <c:v>0.29709999999999998</c:v>
                </c:pt>
                <c:pt idx="782">
                  <c:v>1.784</c:v>
                </c:pt>
                <c:pt idx="783">
                  <c:v>1.2330000000000001</c:v>
                </c:pt>
                <c:pt idx="784">
                  <c:v>1.581</c:v>
                </c:pt>
                <c:pt idx="785">
                  <c:v>0</c:v>
                </c:pt>
                <c:pt idx="786">
                  <c:v>0</c:v>
                </c:pt>
                <c:pt idx="787">
                  <c:v>0</c:v>
                </c:pt>
                <c:pt idx="788">
                  <c:v>0</c:v>
                </c:pt>
                <c:pt idx="789">
                  <c:v>0</c:v>
                </c:pt>
                <c:pt idx="790">
                  <c:v>0</c:v>
                </c:pt>
                <c:pt idx="791">
                  <c:v>0</c:v>
                </c:pt>
                <c:pt idx="792">
                  <c:v>2805</c:v>
                </c:pt>
                <c:pt idx="793">
                  <c:v>892.3</c:v>
                </c:pt>
                <c:pt idx="794">
                  <c:v>146.80000000000001</c:v>
                </c:pt>
                <c:pt idx="795">
                  <c:v>37.36</c:v>
                </c:pt>
                <c:pt idx="796">
                  <c:v>16.12</c:v>
                </c:pt>
                <c:pt idx="797">
                  <c:v>626.29999999999995</c:v>
                </c:pt>
                <c:pt idx="798">
                  <c:v>105.4</c:v>
                </c:pt>
                <c:pt idx="799">
                  <c:v>26.73</c:v>
                </c:pt>
                <c:pt idx="800">
                  <c:v>10.85</c:v>
                </c:pt>
                <c:pt idx="801">
                  <c:v>2.157</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5.3159999999999989</c:v>
                </c:pt>
                <c:pt idx="842">
                  <c:v>56.83</c:v>
                </c:pt>
                <c:pt idx="843">
                  <c:v>1.4830000000000001</c:v>
                </c:pt>
                <c:pt idx="844">
                  <c:v>45.37</c:v>
                </c:pt>
                <c:pt idx="845">
                  <c:v>121.4</c:v>
                </c:pt>
                <c:pt idx="846">
                  <c:v>0.62439999999999996</c:v>
                </c:pt>
                <c:pt idx="847">
                  <c:v>0</c:v>
                </c:pt>
                <c:pt idx="848">
                  <c:v>0</c:v>
                </c:pt>
                <c:pt idx="849">
                  <c:v>0</c:v>
                </c:pt>
                <c:pt idx="850">
                  <c:v>0</c:v>
                </c:pt>
                <c:pt idx="851">
                  <c:v>0</c:v>
                </c:pt>
                <c:pt idx="852">
                  <c:v>155.5</c:v>
                </c:pt>
                <c:pt idx="853">
                  <c:v>4584</c:v>
                </c:pt>
                <c:pt idx="854">
                  <c:v>1988</c:v>
                </c:pt>
                <c:pt idx="855">
                  <c:v>2928</c:v>
                </c:pt>
                <c:pt idx="856">
                  <c:v>745.7</c:v>
                </c:pt>
                <c:pt idx="857">
                  <c:v>271.60000000000002</c:v>
                </c:pt>
                <c:pt idx="858">
                  <c:v>117.9</c:v>
                </c:pt>
                <c:pt idx="859">
                  <c:v>62.14</c:v>
                </c:pt>
                <c:pt idx="860">
                  <c:v>63.23</c:v>
                </c:pt>
                <c:pt idx="861">
                  <c:v>307.3</c:v>
                </c:pt>
                <c:pt idx="862">
                  <c:v>67.3</c:v>
                </c:pt>
                <c:pt idx="863">
                  <c:v>35.39</c:v>
                </c:pt>
                <c:pt idx="864">
                  <c:v>45.87</c:v>
                </c:pt>
                <c:pt idx="865">
                  <c:v>22.35</c:v>
                </c:pt>
                <c:pt idx="866">
                  <c:v>25.47</c:v>
                </c:pt>
                <c:pt idx="867">
                  <c:v>49.88</c:v>
                </c:pt>
                <c:pt idx="868">
                  <c:v>2573</c:v>
                </c:pt>
                <c:pt idx="869">
                  <c:v>2262</c:v>
                </c:pt>
                <c:pt idx="870">
                  <c:v>2170</c:v>
                </c:pt>
                <c:pt idx="871">
                  <c:v>657.3</c:v>
                </c:pt>
                <c:pt idx="872">
                  <c:v>362.2</c:v>
                </c:pt>
                <c:pt idx="873">
                  <c:v>186.7</c:v>
                </c:pt>
                <c:pt idx="874">
                  <c:v>123.7</c:v>
                </c:pt>
                <c:pt idx="875">
                  <c:v>72.459999999999994</c:v>
                </c:pt>
                <c:pt idx="876">
                  <c:v>226.3</c:v>
                </c:pt>
                <c:pt idx="877">
                  <c:v>61.91</c:v>
                </c:pt>
                <c:pt idx="878">
                  <c:v>79.89</c:v>
                </c:pt>
                <c:pt idx="879">
                  <c:v>36.090000000000003</c:v>
                </c:pt>
                <c:pt idx="880">
                  <c:v>61.53</c:v>
                </c:pt>
                <c:pt idx="881">
                  <c:v>28.03</c:v>
                </c:pt>
                <c:pt idx="882">
                  <c:v>185.4</c:v>
                </c:pt>
                <c:pt idx="883">
                  <c:v>1124</c:v>
                </c:pt>
                <c:pt idx="884">
                  <c:v>790.7</c:v>
                </c:pt>
                <c:pt idx="885">
                  <c:v>9999</c:v>
                </c:pt>
                <c:pt idx="886">
                  <c:v>3335</c:v>
                </c:pt>
                <c:pt idx="887">
                  <c:v>1433</c:v>
                </c:pt>
                <c:pt idx="888">
                  <c:v>2462</c:v>
                </c:pt>
                <c:pt idx="889">
                  <c:v>919.1</c:v>
                </c:pt>
                <c:pt idx="890">
                  <c:v>556.4</c:v>
                </c:pt>
                <c:pt idx="891">
                  <c:v>14030</c:v>
                </c:pt>
                <c:pt idx="892">
                  <c:v>3381</c:v>
                </c:pt>
                <c:pt idx="893">
                  <c:v>1181</c:v>
                </c:pt>
                <c:pt idx="894">
                  <c:v>430</c:v>
                </c:pt>
                <c:pt idx="895">
                  <c:v>230.7</c:v>
                </c:pt>
                <c:pt idx="896">
                  <c:v>144.80000000000001</c:v>
                </c:pt>
                <c:pt idx="897">
                  <c:v>101.5</c:v>
                </c:pt>
                <c:pt idx="898">
                  <c:v>80.83</c:v>
                </c:pt>
                <c:pt idx="899">
                  <c:v>72.27</c:v>
                </c:pt>
                <c:pt idx="900">
                  <c:v>190.7</c:v>
                </c:pt>
                <c:pt idx="901">
                  <c:v>278.3</c:v>
                </c:pt>
                <c:pt idx="902">
                  <c:v>160</c:v>
                </c:pt>
                <c:pt idx="903">
                  <c:v>99.49</c:v>
                </c:pt>
                <c:pt idx="904">
                  <c:v>1145</c:v>
                </c:pt>
                <c:pt idx="905">
                  <c:v>1261</c:v>
                </c:pt>
                <c:pt idx="906">
                  <c:v>1257</c:v>
                </c:pt>
                <c:pt idx="907">
                  <c:v>1013</c:v>
                </c:pt>
                <c:pt idx="908">
                  <c:v>740.6</c:v>
                </c:pt>
                <c:pt idx="909">
                  <c:v>317.60000000000002</c:v>
                </c:pt>
                <c:pt idx="910">
                  <c:v>208.1</c:v>
                </c:pt>
                <c:pt idx="911">
                  <c:v>136.19999999999999</c:v>
                </c:pt>
                <c:pt idx="912">
                  <c:v>101.8</c:v>
                </c:pt>
                <c:pt idx="913">
                  <c:v>83.77</c:v>
                </c:pt>
                <c:pt idx="914">
                  <c:v>521.29999999999995</c:v>
                </c:pt>
                <c:pt idx="915">
                  <c:v>953.2</c:v>
                </c:pt>
                <c:pt idx="916">
                  <c:v>1421</c:v>
                </c:pt>
                <c:pt idx="917">
                  <c:v>2009</c:v>
                </c:pt>
                <c:pt idx="918">
                  <c:v>1005</c:v>
                </c:pt>
                <c:pt idx="919">
                  <c:v>3700</c:v>
                </c:pt>
                <c:pt idx="920">
                  <c:v>2937</c:v>
                </c:pt>
                <c:pt idx="921">
                  <c:v>7894</c:v>
                </c:pt>
                <c:pt idx="922">
                  <c:v>4930</c:v>
                </c:pt>
                <c:pt idx="923">
                  <c:v>1265</c:v>
                </c:pt>
                <c:pt idx="924">
                  <c:v>589</c:v>
                </c:pt>
                <c:pt idx="925">
                  <c:v>2759</c:v>
                </c:pt>
                <c:pt idx="926">
                  <c:v>3458</c:v>
                </c:pt>
                <c:pt idx="927">
                  <c:v>3589</c:v>
                </c:pt>
                <c:pt idx="928">
                  <c:v>1645</c:v>
                </c:pt>
                <c:pt idx="929">
                  <c:v>531.79999999999995</c:v>
                </c:pt>
                <c:pt idx="930">
                  <c:v>304.5</c:v>
                </c:pt>
                <c:pt idx="931">
                  <c:v>604.20000000000005</c:v>
                </c:pt>
                <c:pt idx="932">
                  <c:v>273.89999999999992</c:v>
                </c:pt>
                <c:pt idx="933">
                  <c:v>4450</c:v>
                </c:pt>
                <c:pt idx="934">
                  <c:v>10210</c:v>
                </c:pt>
                <c:pt idx="935">
                  <c:v>18060</c:v>
                </c:pt>
                <c:pt idx="936">
                  <c:v>4835</c:v>
                </c:pt>
                <c:pt idx="937">
                  <c:v>9583</c:v>
                </c:pt>
                <c:pt idx="938">
                  <c:v>7257</c:v>
                </c:pt>
                <c:pt idx="939">
                  <c:v>23270</c:v>
                </c:pt>
                <c:pt idx="940">
                  <c:v>21010</c:v>
                </c:pt>
                <c:pt idx="941">
                  <c:v>19360</c:v>
                </c:pt>
                <c:pt idx="942">
                  <c:v>5763</c:v>
                </c:pt>
                <c:pt idx="943">
                  <c:v>4877</c:v>
                </c:pt>
                <c:pt idx="944">
                  <c:v>9855</c:v>
                </c:pt>
                <c:pt idx="945">
                  <c:v>7608</c:v>
                </c:pt>
                <c:pt idx="946">
                  <c:v>14920</c:v>
                </c:pt>
                <c:pt idx="947">
                  <c:v>4720</c:v>
                </c:pt>
                <c:pt idx="948">
                  <c:v>2547</c:v>
                </c:pt>
                <c:pt idx="949">
                  <c:v>16640</c:v>
                </c:pt>
                <c:pt idx="950">
                  <c:v>123500</c:v>
                </c:pt>
                <c:pt idx="951">
                  <c:v>87480</c:v>
                </c:pt>
                <c:pt idx="952">
                  <c:v>102600</c:v>
                </c:pt>
                <c:pt idx="953">
                  <c:v>44070</c:v>
                </c:pt>
                <c:pt idx="954">
                  <c:v>33830</c:v>
                </c:pt>
                <c:pt idx="955">
                  <c:v>11750</c:v>
                </c:pt>
                <c:pt idx="956">
                  <c:v>7938</c:v>
                </c:pt>
                <c:pt idx="957">
                  <c:v>12050</c:v>
                </c:pt>
                <c:pt idx="958">
                  <c:v>5642</c:v>
                </c:pt>
                <c:pt idx="959">
                  <c:v>3899</c:v>
                </c:pt>
                <c:pt idx="960">
                  <c:v>3889</c:v>
                </c:pt>
                <c:pt idx="961">
                  <c:v>3241</c:v>
                </c:pt>
                <c:pt idx="962">
                  <c:v>8327</c:v>
                </c:pt>
                <c:pt idx="963">
                  <c:v>43690</c:v>
                </c:pt>
                <c:pt idx="964">
                  <c:v>14570</c:v>
                </c:pt>
                <c:pt idx="965">
                  <c:v>10520</c:v>
                </c:pt>
                <c:pt idx="966">
                  <c:v>6118</c:v>
                </c:pt>
                <c:pt idx="967">
                  <c:v>5159</c:v>
                </c:pt>
                <c:pt idx="968">
                  <c:v>7160</c:v>
                </c:pt>
                <c:pt idx="969">
                  <c:v>5055</c:v>
                </c:pt>
                <c:pt idx="970">
                  <c:v>4199</c:v>
                </c:pt>
                <c:pt idx="971">
                  <c:v>12960</c:v>
                </c:pt>
                <c:pt idx="972">
                  <c:v>49660</c:v>
                </c:pt>
                <c:pt idx="973">
                  <c:v>30890</c:v>
                </c:pt>
                <c:pt idx="974">
                  <c:v>12210</c:v>
                </c:pt>
                <c:pt idx="975">
                  <c:v>9947</c:v>
                </c:pt>
                <c:pt idx="976">
                  <c:v>10910</c:v>
                </c:pt>
                <c:pt idx="977">
                  <c:v>6813</c:v>
                </c:pt>
                <c:pt idx="978">
                  <c:v>121500</c:v>
                </c:pt>
                <c:pt idx="979">
                  <c:v>72840</c:v>
                </c:pt>
                <c:pt idx="980">
                  <c:v>76990</c:v>
                </c:pt>
                <c:pt idx="981">
                  <c:v>84840</c:v>
                </c:pt>
                <c:pt idx="982">
                  <c:v>74830</c:v>
                </c:pt>
                <c:pt idx="983">
                  <c:v>24370</c:v>
                </c:pt>
                <c:pt idx="984">
                  <c:v>27030</c:v>
                </c:pt>
                <c:pt idx="985">
                  <c:v>84540</c:v>
                </c:pt>
                <c:pt idx="986">
                  <c:v>55030</c:v>
                </c:pt>
                <c:pt idx="987">
                  <c:v>40250</c:v>
                </c:pt>
                <c:pt idx="988">
                  <c:v>19190</c:v>
                </c:pt>
                <c:pt idx="989">
                  <c:v>13130</c:v>
                </c:pt>
                <c:pt idx="990">
                  <c:v>10170</c:v>
                </c:pt>
                <c:pt idx="991">
                  <c:v>9657</c:v>
                </c:pt>
                <c:pt idx="992">
                  <c:v>8796</c:v>
                </c:pt>
                <c:pt idx="993">
                  <c:v>8590</c:v>
                </c:pt>
                <c:pt idx="994">
                  <c:v>18800</c:v>
                </c:pt>
                <c:pt idx="995">
                  <c:v>10750</c:v>
                </c:pt>
                <c:pt idx="996">
                  <c:v>9053</c:v>
                </c:pt>
                <c:pt idx="997">
                  <c:v>27280</c:v>
                </c:pt>
                <c:pt idx="998">
                  <c:v>48810</c:v>
                </c:pt>
                <c:pt idx="999">
                  <c:v>98350</c:v>
                </c:pt>
                <c:pt idx="1000">
                  <c:v>50180</c:v>
                </c:pt>
                <c:pt idx="1001">
                  <c:v>25220</c:v>
                </c:pt>
                <c:pt idx="1002">
                  <c:v>15450</c:v>
                </c:pt>
                <c:pt idx="1003">
                  <c:v>13240</c:v>
                </c:pt>
                <c:pt idx="1004">
                  <c:v>11070</c:v>
                </c:pt>
                <c:pt idx="1005">
                  <c:v>31880</c:v>
                </c:pt>
                <c:pt idx="1006">
                  <c:v>16500</c:v>
                </c:pt>
                <c:pt idx="1007">
                  <c:v>10740</c:v>
                </c:pt>
                <c:pt idx="1008">
                  <c:v>31060</c:v>
                </c:pt>
                <c:pt idx="1009">
                  <c:v>14370</c:v>
                </c:pt>
                <c:pt idx="1010">
                  <c:v>10700</c:v>
                </c:pt>
                <c:pt idx="1011">
                  <c:v>9324</c:v>
                </c:pt>
                <c:pt idx="1012">
                  <c:v>8808</c:v>
                </c:pt>
                <c:pt idx="1013">
                  <c:v>8441</c:v>
                </c:pt>
                <c:pt idx="1014">
                  <c:v>8276</c:v>
                </c:pt>
                <c:pt idx="1015">
                  <c:v>8041</c:v>
                </c:pt>
                <c:pt idx="1016">
                  <c:v>7923</c:v>
                </c:pt>
                <c:pt idx="1017">
                  <c:v>7769</c:v>
                </c:pt>
                <c:pt idx="1018">
                  <c:v>7736</c:v>
                </c:pt>
                <c:pt idx="1019">
                  <c:v>7571</c:v>
                </c:pt>
                <c:pt idx="1020">
                  <c:v>49310</c:v>
                </c:pt>
                <c:pt idx="1021">
                  <c:v>47350</c:v>
                </c:pt>
                <c:pt idx="1022">
                  <c:v>32900</c:v>
                </c:pt>
                <c:pt idx="1023">
                  <c:v>15940</c:v>
                </c:pt>
                <c:pt idx="1024">
                  <c:v>41870</c:v>
                </c:pt>
                <c:pt idx="1025">
                  <c:v>18880</c:v>
                </c:pt>
                <c:pt idx="1026">
                  <c:v>11400</c:v>
                </c:pt>
                <c:pt idx="1027">
                  <c:v>35500</c:v>
                </c:pt>
                <c:pt idx="1028">
                  <c:v>13670</c:v>
                </c:pt>
                <c:pt idx="1029">
                  <c:v>9679</c:v>
                </c:pt>
                <c:pt idx="1030">
                  <c:v>11620</c:v>
                </c:pt>
                <c:pt idx="1031">
                  <c:v>40920</c:v>
                </c:pt>
                <c:pt idx="1032">
                  <c:v>14270</c:v>
                </c:pt>
                <c:pt idx="1033">
                  <c:v>12770</c:v>
                </c:pt>
                <c:pt idx="1034">
                  <c:v>18850</c:v>
                </c:pt>
                <c:pt idx="1035">
                  <c:v>12280</c:v>
                </c:pt>
                <c:pt idx="1036">
                  <c:v>9388</c:v>
                </c:pt>
                <c:pt idx="1037">
                  <c:v>8005</c:v>
                </c:pt>
                <c:pt idx="1038">
                  <c:v>7235</c:v>
                </c:pt>
                <c:pt idx="1039">
                  <c:v>6741</c:v>
                </c:pt>
                <c:pt idx="1040">
                  <c:v>6352</c:v>
                </c:pt>
                <c:pt idx="1041">
                  <c:v>6180</c:v>
                </c:pt>
                <c:pt idx="1042">
                  <c:v>6173</c:v>
                </c:pt>
                <c:pt idx="1043">
                  <c:v>5825</c:v>
                </c:pt>
                <c:pt idx="1044">
                  <c:v>5601</c:v>
                </c:pt>
                <c:pt idx="1045">
                  <c:v>5451</c:v>
                </c:pt>
                <c:pt idx="1046">
                  <c:v>5349</c:v>
                </c:pt>
                <c:pt idx="1047">
                  <c:v>5160</c:v>
                </c:pt>
                <c:pt idx="1048">
                  <c:v>8411</c:v>
                </c:pt>
                <c:pt idx="1049">
                  <c:v>5477</c:v>
                </c:pt>
                <c:pt idx="1050">
                  <c:v>5026</c:v>
                </c:pt>
                <c:pt idx="1051">
                  <c:v>4724</c:v>
                </c:pt>
                <c:pt idx="1052">
                  <c:v>26430</c:v>
                </c:pt>
                <c:pt idx="1053">
                  <c:v>29000</c:v>
                </c:pt>
                <c:pt idx="1054">
                  <c:v>10420</c:v>
                </c:pt>
                <c:pt idx="1055">
                  <c:v>6694</c:v>
                </c:pt>
                <c:pt idx="1056">
                  <c:v>5299</c:v>
                </c:pt>
                <c:pt idx="1057">
                  <c:v>4699</c:v>
                </c:pt>
                <c:pt idx="1058">
                  <c:v>4344</c:v>
                </c:pt>
                <c:pt idx="1059">
                  <c:v>4093</c:v>
                </c:pt>
                <c:pt idx="1060">
                  <c:v>4006</c:v>
                </c:pt>
                <c:pt idx="1061">
                  <c:v>3812</c:v>
                </c:pt>
                <c:pt idx="1062">
                  <c:v>5783</c:v>
                </c:pt>
                <c:pt idx="1063">
                  <c:v>4594</c:v>
                </c:pt>
                <c:pt idx="1064">
                  <c:v>3719</c:v>
                </c:pt>
                <c:pt idx="1065">
                  <c:v>3388</c:v>
                </c:pt>
                <c:pt idx="1066">
                  <c:v>3156</c:v>
                </c:pt>
                <c:pt idx="1067">
                  <c:v>3029</c:v>
                </c:pt>
                <c:pt idx="1068">
                  <c:v>2934</c:v>
                </c:pt>
                <c:pt idx="1069">
                  <c:v>2794</c:v>
                </c:pt>
                <c:pt idx="1070">
                  <c:v>2701</c:v>
                </c:pt>
                <c:pt idx="1071">
                  <c:v>2546</c:v>
                </c:pt>
                <c:pt idx="1072">
                  <c:v>2452</c:v>
                </c:pt>
                <c:pt idx="1073">
                  <c:v>2310</c:v>
                </c:pt>
                <c:pt idx="1074">
                  <c:v>2187</c:v>
                </c:pt>
                <c:pt idx="1075">
                  <c:v>2138</c:v>
                </c:pt>
                <c:pt idx="1076">
                  <c:v>2038</c:v>
                </c:pt>
                <c:pt idx="1077">
                  <c:v>6767</c:v>
                </c:pt>
                <c:pt idx="1078">
                  <c:v>3731</c:v>
                </c:pt>
                <c:pt idx="1079">
                  <c:v>5501</c:v>
                </c:pt>
                <c:pt idx="1080">
                  <c:v>2657</c:v>
                </c:pt>
                <c:pt idx="1081">
                  <c:v>2035</c:v>
                </c:pt>
                <c:pt idx="1082">
                  <c:v>1773</c:v>
                </c:pt>
                <c:pt idx="1083">
                  <c:v>1618</c:v>
                </c:pt>
                <c:pt idx="1084">
                  <c:v>1513</c:v>
                </c:pt>
                <c:pt idx="1085">
                  <c:v>1354</c:v>
                </c:pt>
                <c:pt idx="1086">
                  <c:v>1178</c:v>
                </c:pt>
                <c:pt idx="1087">
                  <c:v>1078</c:v>
                </c:pt>
                <c:pt idx="1088">
                  <c:v>997.4</c:v>
                </c:pt>
                <c:pt idx="1089">
                  <c:v>905</c:v>
                </c:pt>
                <c:pt idx="1090">
                  <c:v>823.3</c:v>
                </c:pt>
                <c:pt idx="1091">
                  <c:v>749.6</c:v>
                </c:pt>
                <c:pt idx="1092">
                  <c:v>647</c:v>
                </c:pt>
                <c:pt idx="1093">
                  <c:v>581.29999999999995</c:v>
                </c:pt>
                <c:pt idx="1094">
                  <c:v>500.2</c:v>
                </c:pt>
                <c:pt idx="1095">
                  <c:v>476</c:v>
                </c:pt>
                <c:pt idx="1096">
                  <c:v>437.4</c:v>
                </c:pt>
                <c:pt idx="1097">
                  <c:v>341.3</c:v>
                </c:pt>
                <c:pt idx="1098">
                  <c:v>274.60000000000002</c:v>
                </c:pt>
                <c:pt idx="1099">
                  <c:v>248.7</c:v>
                </c:pt>
                <c:pt idx="1100">
                  <c:v>227.8</c:v>
                </c:pt>
                <c:pt idx="1101">
                  <c:v>198.4</c:v>
                </c:pt>
                <c:pt idx="1102">
                  <c:v>175.2</c:v>
                </c:pt>
                <c:pt idx="1103">
                  <c:v>149</c:v>
                </c:pt>
                <c:pt idx="1104">
                  <c:v>142.5</c:v>
                </c:pt>
                <c:pt idx="1105">
                  <c:v>137.1</c:v>
                </c:pt>
                <c:pt idx="1106">
                  <c:v>120</c:v>
                </c:pt>
                <c:pt idx="1107">
                  <c:v>104.7</c:v>
                </c:pt>
                <c:pt idx="1108">
                  <c:v>105</c:v>
                </c:pt>
                <c:pt idx="1109">
                  <c:v>115</c:v>
                </c:pt>
                <c:pt idx="1110">
                  <c:v>89.25</c:v>
                </c:pt>
                <c:pt idx="1111">
                  <c:v>77.77</c:v>
                </c:pt>
                <c:pt idx="1112">
                  <c:v>67.790000000000006</c:v>
                </c:pt>
                <c:pt idx="1113">
                  <c:v>77.03</c:v>
                </c:pt>
                <c:pt idx="1114">
                  <c:v>60.25</c:v>
                </c:pt>
                <c:pt idx="1115">
                  <c:v>51.68</c:v>
                </c:pt>
                <c:pt idx="1116">
                  <c:v>52.27</c:v>
                </c:pt>
                <c:pt idx="1117">
                  <c:v>46.26</c:v>
                </c:pt>
                <c:pt idx="1118">
                  <c:v>28.56</c:v>
                </c:pt>
                <c:pt idx="1119">
                  <c:v>16.87</c:v>
                </c:pt>
                <c:pt idx="1120">
                  <c:v>10.84</c:v>
                </c:pt>
                <c:pt idx="1121">
                  <c:v>10.96</c:v>
                </c:pt>
                <c:pt idx="1122">
                  <c:v>9.6299999999999972</c:v>
                </c:pt>
                <c:pt idx="1123">
                  <c:v>6.3919999999999986</c:v>
                </c:pt>
                <c:pt idx="1124">
                  <c:v>5.7350000000000003</c:v>
                </c:pt>
                <c:pt idx="1125">
                  <c:v>4.5709999999999997</c:v>
                </c:pt>
                <c:pt idx="1126">
                  <c:v>2.7519999999999998</c:v>
                </c:pt>
                <c:pt idx="1127">
                  <c:v>0.42899999999999999</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0.52370000000000005</c:v>
                </c:pt>
                <c:pt idx="1179">
                  <c:v>0</c:v>
                </c:pt>
                <c:pt idx="1180">
                  <c:v>0</c:v>
                </c:pt>
                <c:pt idx="1181">
                  <c:v>0</c:v>
                </c:pt>
                <c:pt idx="1182">
                  <c:v>0</c:v>
                </c:pt>
                <c:pt idx="1183">
                  <c:v>0</c:v>
                </c:pt>
                <c:pt idx="1184">
                  <c:v>0</c:v>
                </c:pt>
                <c:pt idx="1185">
                  <c:v>0</c:v>
                </c:pt>
                <c:pt idx="1186">
                  <c:v>0</c:v>
                </c:pt>
                <c:pt idx="1187">
                  <c:v>0</c:v>
                </c:pt>
                <c:pt idx="1188">
                  <c:v>0</c:v>
                </c:pt>
                <c:pt idx="1189">
                  <c:v>6.254999999999999</c:v>
                </c:pt>
                <c:pt idx="1190">
                  <c:v>0</c:v>
                </c:pt>
                <c:pt idx="1191">
                  <c:v>0</c:v>
                </c:pt>
                <c:pt idx="1192">
                  <c:v>0</c:v>
                </c:pt>
                <c:pt idx="1193">
                  <c:v>0</c:v>
                </c:pt>
                <c:pt idx="1194">
                  <c:v>0</c:v>
                </c:pt>
                <c:pt idx="1195">
                  <c:v>0</c:v>
                </c:pt>
                <c:pt idx="1196">
                  <c:v>0</c:v>
                </c:pt>
                <c:pt idx="1197">
                  <c:v>0</c:v>
                </c:pt>
                <c:pt idx="1198">
                  <c:v>0</c:v>
                </c:pt>
                <c:pt idx="1199">
                  <c:v>5.2</c:v>
                </c:pt>
                <c:pt idx="1200">
                  <c:v>0</c:v>
                </c:pt>
                <c:pt idx="1201">
                  <c:v>8.9499999999999993</c:v>
                </c:pt>
                <c:pt idx="1202">
                  <c:v>0</c:v>
                </c:pt>
                <c:pt idx="1203">
                  <c:v>0</c:v>
                </c:pt>
                <c:pt idx="1204">
                  <c:v>0</c:v>
                </c:pt>
                <c:pt idx="1205">
                  <c:v>0</c:v>
                </c:pt>
                <c:pt idx="1206">
                  <c:v>0</c:v>
                </c:pt>
                <c:pt idx="1207">
                  <c:v>109</c:v>
                </c:pt>
                <c:pt idx="1208">
                  <c:v>15.87</c:v>
                </c:pt>
                <c:pt idx="1209">
                  <c:v>0</c:v>
                </c:pt>
                <c:pt idx="1210">
                  <c:v>0</c:v>
                </c:pt>
                <c:pt idx="1211">
                  <c:v>0</c:v>
                </c:pt>
                <c:pt idx="1212">
                  <c:v>0</c:v>
                </c:pt>
                <c:pt idx="1213">
                  <c:v>0</c:v>
                </c:pt>
                <c:pt idx="1214">
                  <c:v>57.39</c:v>
                </c:pt>
                <c:pt idx="1215">
                  <c:v>126.2</c:v>
                </c:pt>
                <c:pt idx="1216">
                  <c:v>5.3629999999999987</c:v>
                </c:pt>
                <c:pt idx="1217">
                  <c:v>923</c:v>
                </c:pt>
                <c:pt idx="1218">
                  <c:v>829.9</c:v>
                </c:pt>
                <c:pt idx="1219">
                  <c:v>247.3</c:v>
                </c:pt>
                <c:pt idx="1220">
                  <c:v>431.5</c:v>
                </c:pt>
                <c:pt idx="1221">
                  <c:v>1926</c:v>
                </c:pt>
                <c:pt idx="1222">
                  <c:v>1614</c:v>
                </c:pt>
                <c:pt idx="1223">
                  <c:v>315.2</c:v>
                </c:pt>
                <c:pt idx="1224">
                  <c:v>86.52</c:v>
                </c:pt>
                <c:pt idx="1225">
                  <c:v>23.62</c:v>
                </c:pt>
                <c:pt idx="1226">
                  <c:v>4.3099999999999996</c:v>
                </c:pt>
                <c:pt idx="1227">
                  <c:v>49.22</c:v>
                </c:pt>
                <c:pt idx="1228">
                  <c:v>9.1070000000000011</c:v>
                </c:pt>
                <c:pt idx="1229">
                  <c:v>189.7</c:v>
                </c:pt>
                <c:pt idx="1230">
                  <c:v>52.31</c:v>
                </c:pt>
                <c:pt idx="1231">
                  <c:v>598.6</c:v>
                </c:pt>
                <c:pt idx="1232">
                  <c:v>542.9</c:v>
                </c:pt>
                <c:pt idx="1233">
                  <c:v>37460</c:v>
                </c:pt>
                <c:pt idx="1234">
                  <c:v>7823</c:v>
                </c:pt>
                <c:pt idx="1235">
                  <c:v>2608</c:v>
                </c:pt>
                <c:pt idx="1236">
                  <c:v>1141</c:v>
                </c:pt>
                <c:pt idx="1237">
                  <c:v>577.6</c:v>
                </c:pt>
                <c:pt idx="1238">
                  <c:v>314.89999999999992</c:v>
                </c:pt>
                <c:pt idx="1239">
                  <c:v>178.7</c:v>
                </c:pt>
                <c:pt idx="1240">
                  <c:v>130.1</c:v>
                </c:pt>
                <c:pt idx="1241">
                  <c:v>114.8</c:v>
                </c:pt>
                <c:pt idx="1242">
                  <c:v>171.4</c:v>
                </c:pt>
                <c:pt idx="1243">
                  <c:v>2798</c:v>
                </c:pt>
                <c:pt idx="1244">
                  <c:v>2740</c:v>
                </c:pt>
                <c:pt idx="1245">
                  <c:v>1349</c:v>
                </c:pt>
                <c:pt idx="1246">
                  <c:v>1846</c:v>
                </c:pt>
                <c:pt idx="1247">
                  <c:v>14970</c:v>
                </c:pt>
                <c:pt idx="1248">
                  <c:v>8088</c:v>
                </c:pt>
                <c:pt idx="1249">
                  <c:v>3203</c:v>
                </c:pt>
                <c:pt idx="1250">
                  <c:v>1639</c:v>
                </c:pt>
                <c:pt idx="1251">
                  <c:v>1088</c:v>
                </c:pt>
                <c:pt idx="1252">
                  <c:v>11120</c:v>
                </c:pt>
                <c:pt idx="1253">
                  <c:v>17540</c:v>
                </c:pt>
                <c:pt idx="1254">
                  <c:v>4131</c:v>
                </c:pt>
                <c:pt idx="1255">
                  <c:v>2563</c:v>
                </c:pt>
                <c:pt idx="1256">
                  <c:v>2080</c:v>
                </c:pt>
                <c:pt idx="1257">
                  <c:v>2066</c:v>
                </c:pt>
                <c:pt idx="1258">
                  <c:v>1239</c:v>
                </c:pt>
                <c:pt idx="1259">
                  <c:v>7812</c:v>
                </c:pt>
                <c:pt idx="1260">
                  <c:v>2299</c:v>
                </c:pt>
                <c:pt idx="1261">
                  <c:v>1174</c:v>
                </c:pt>
                <c:pt idx="1262">
                  <c:v>1184</c:v>
                </c:pt>
                <c:pt idx="1263">
                  <c:v>7201</c:v>
                </c:pt>
                <c:pt idx="1264">
                  <c:v>3415</c:v>
                </c:pt>
                <c:pt idx="1265">
                  <c:v>1375</c:v>
                </c:pt>
                <c:pt idx="1266">
                  <c:v>753.9</c:v>
                </c:pt>
                <c:pt idx="1267">
                  <c:v>502.4</c:v>
                </c:pt>
                <c:pt idx="1268">
                  <c:v>579</c:v>
                </c:pt>
                <c:pt idx="1269">
                  <c:v>353.2</c:v>
                </c:pt>
                <c:pt idx="1270">
                  <c:v>269.10000000000002</c:v>
                </c:pt>
                <c:pt idx="1271">
                  <c:v>1146</c:v>
                </c:pt>
                <c:pt idx="1272">
                  <c:v>994.6</c:v>
                </c:pt>
                <c:pt idx="1273">
                  <c:v>410.2</c:v>
                </c:pt>
                <c:pt idx="1274">
                  <c:v>300.3</c:v>
                </c:pt>
                <c:pt idx="1275">
                  <c:v>1959</c:v>
                </c:pt>
                <c:pt idx="1276">
                  <c:v>1629</c:v>
                </c:pt>
                <c:pt idx="1277">
                  <c:v>611.1</c:v>
                </c:pt>
                <c:pt idx="1278">
                  <c:v>348.7</c:v>
                </c:pt>
                <c:pt idx="1279">
                  <c:v>279</c:v>
                </c:pt>
                <c:pt idx="1280">
                  <c:v>235.8</c:v>
                </c:pt>
                <c:pt idx="1281">
                  <c:v>196.7</c:v>
                </c:pt>
                <c:pt idx="1282">
                  <c:v>1206</c:v>
                </c:pt>
                <c:pt idx="1283">
                  <c:v>29640</c:v>
                </c:pt>
                <c:pt idx="1284">
                  <c:v>10110</c:v>
                </c:pt>
                <c:pt idx="1285">
                  <c:v>5534</c:v>
                </c:pt>
                <c:pt idx="1286">
                  <c:v>2015</c:v>
                </c:pt>
                <c:pt idx="1287">
                  <c:v>11010</c:v>
                </c:pt>
                <c:pt idx="1288">
                  <c:v>10500</c:v>
                </c:pt>
                <c:pt idx="1289">
                  <c:v>45940</c:v>
                </c:pt>
                <c:pt idx="1290">
                  <c:v>13330</c:v>
                </c:pt>
                <c:pt idx="1291">
                  <c:v>5021</c:v>
                </c:pt>
                <c:pt idx="1292">
                  <c:v>3141</c:v>
                </c:pt>
                <c:pt idx="1293">
                  <c:v>20780</c:v>
                </c:pt>
                <c:pt idx="1294">
                  <c:v>35630</c:v>
                </c:pt>
                <c:pt idx="1295">
                  <c:v>12360</c:v>
                </c:pt>
                <c:pt idx="1296">
                  <c:v>5469</c:v>
                </c:pt>
                <c:pt idx="1297">
                  <c:v>5332</c:v>
                </c:pt>
                <c:pt idx="1298">
                  <c:v>3087</c:v>
                </c:pt>
                <c:pt idx="1299">
                  <c:v>2140</c:v>
                </c:pt>
                <c:pt idx="1300">
                  <c:v>1377</c:v>
                </c:pt>
                <c:pt idx="1301">
                  <c:v>18230</c:v>
                </c:pt>
                <c:pt idx="1302">
                  <c:v>49250</c:v>
                </c:pt>
                <c:pt idx="1303">
                  <c:v>26950</c:v>
                </c:pt>
                <c:pt idx="1304">
                  <c:v>7166</c:v>
                </c:pt>
                <c:pt idx="1305">
                  <c:v>3200</c:v>
                </c:pt>
                <c:pt idx="1306">
                  <c:v>8456</c:v>
                </c:pt>
                <c:pt idx="1307">
                  <c:v>7255</c:v>
                </c:pt>
              </c:numCache>
            </c:numRef>
          </c:yVal>
          <c:smooth val="0"/>
          <c:extLst xmlns:c16r2="http://schemas.microsoft.com/office/drawing/2015/06/chart">
            <c:ext xmlns:c16="http://schemas.microsoft.com/office/drawing/2014/chart" uri="{C3380CC4-5D6E-409C-BE32-E72D297353CC}">
              <c16:uniqueId val="{00000000-613B-44CE-9468-98FCE19340FA}"/>
            </c:ext>
          </c:extLst>
        </c:ser>
        <c:ser>
          <c:idx val="2"/>
          <c:order val="1"/>
          <c:tx>
            <c:v>SWAT at Observed</c:v>
          </c:tx>
          <c:spPr>
            <a:ln w="25400" cap="rnd">
              <a:noFill/>
              <a:round/>
            </a:ln>
            <a:effectLst/>
          </c:spPr>
          <c:marker>
            <c:symbol val="circle"/>
            <c:size val="5"/>
            <c:spPr>
              <a:solidFill>
                <a:schemeClr val="accent4"/>
              </a:solidFill>
              <a:ln w="9525">
                <a:solidFill>
                  <a:schemeClr val="accent4"/>
                </a:solidFill>
              </a:ln>
              <a:effectLst/>
            </c:spPr>
          </c:marker>
          <c:yVal>
            <c:numRef>
              <c:f>'Sub 35'!$G$2:$G$997</c:f>
              <c:numCache>
                <c:formatCode>General</c:formatCode>
                <c:ptCount val="996"/>
                <c:pt idx="292">
                  <c:v>16940</c:v>
                </c:pt>
                <c:pt idx="520">
                  <c:v>1357</c:v>
                </c:pt>
                <c:pt idx="581">
                  <c:v>6206</c:v>
                </c:pt>
                <c:pt idx="657">
                  <c:v>8287</c:v>
                </c:pt>
                <c:pt idx="758">
                  <c:v>4.5350000000000001</c:v>
                </c:pt>
                <c:pt idx="799">
                  <c:v>26.73</c:v>
                </c:pt>
                <c:pt idx="860">
                  <c:v>63.23</c:v>
                </c:pt>
                <c:pt idx="930">
                  <c:v>304.5</c:v>
                </c:pt>
                <c:pt idx="995">
                  <c:v>10750</c:v>
                </c:pt>
              </c:numCache>
            </c:numRef>
          </c:yVal>
          <c:smooth val="0"/>
          <c:extLst xmlns:c16r2="http://schemas.microsoft.com/office/drawing/2015/06/chart">
            <c:ext xmlns:c16="http://schemas.microsoft.com/office/drawing/2014/chart" uri="{C3380CC4-5D6E-409C-BE32-E72D297353CC}">
              <c16:uniqueId val="{00000001-613B-44CE-9468-98FCE19340FA}"/>
            </c:ext>
          </c:extLst>
        </c:ser>
        <c:ser>
          <c:idx val="1"/>
          <c:order val="2"/>
          <c:tx>
            <c:v>Observed</c:v>
          </c:tx>
          <c:spPr>
            <a:ln w="19050" cap="rnd">
              <a:noFill/>
              <a:round/>
            </a:ln>
            <a:effectLst/>
          </c:spPr>
          <c:marker>
            <c:symbol val="circle"/>
            <c:size val="5"/>
            <c:spPr>
              <a:solidFill>
                <a:schemeClr val="accent5"/>
              </a:solidFill>
              <a:ln w="9525">
                <a:solidFill>
                  <a:schemeClr val="accent5"/>
                </a:solidFill>
              </a:ln>
              <a:effectLst/>
            </c:spPr>
          </c:marker>
          <c:yVal>
            <c:numRef>
              <c:f>'Sub 35'!$F$2:$F$997</c:f>
              <c:numCache>
                <c:formatCode>General</c:formatCode>
                <c:ptCount val="996"/>
                <c:pt idx="292">
                  <c:v>35299</c:v>
                </c:pt>
                <c:pt idx="520">
                  <c:v>3253</c:v>
                </c:pt>
                <c:pt idx="581">
                  <c:v>1026</c:v>
                </c:pt>
                <c:pt idx="657">
                  <c:v>1024</c:v>
                </c:pt>
                <c:pt idx="758">
                  <c:v>136</c:v>
                </c:pt>
                <c:pt idx="799">
                  <c:v>107</c:v>
                </c:pt>
                <c:pt idx="860">
                  <c:v>746</c:v>
                </c:pt>
                <c:pt idx="930">
                  <c:v>329</c:v>
                </c:pt>
                <c:pt idx="995">
                  <c:v>689</c:v>
                </c:pt>
              </c:numCache>
            </c:numRef>
          </c:yVal>
          <c:smooth val="0"/>
          <c:extLst xmlns:c16r2="http://schemas.microsoft.com/office/drawing/2015/06/chart">
            <c:ext xmlns:c16="http://schemas.microsoft.com/office/drawing/2014/chart" uri="{C3380CC4-5D6E-409C-BE32-E72D297353CC}">
              <c16:uniqueId val="{00000002-613B-44CE-9468-98FCE19340FA}"/>
            </c:ext>
          </c:extLst>
        </c:ser>
        <c:dLbls>
          <c:showLegendKey val="0"/>
          <c:showVal val="0"/>
          <c:showCatName val="0"/>
          <c:showSerName val="0"/>
          <c:showPercent val="0"/>
          <c:showBubbleSize val="0"/>
        </c:dLbls>
        <c:axId val="177282600"/>
        <c:axId val="177282992"/>
      </c:scatterChart>
      <c:valAx>
        <c:axId val="1772826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282992"/>
        <c:crosses val="autoZero"/>
        <c:crossBetween val="midCat"/>
      </c:valAx>
      <c:valAx>
        <c:axId val="177282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Sediment Out</a:t>
                </a:r>
                <a:r>
                  <a:rPr lang="en-US" baseline="0"/>
                  <a:t> of Basin (metric tons per day)</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282600"/>
        <c:crosses val="autoZero"/>
        <c:crossBetween val="midCat"/>
      </c:valAx>
      <c:spPr>
        <a:noFill/>
        <a:ln>
          <a:noFill/>
        </a:ln>
        <a:effectLst/>
      </c:spPr>
    </c:plotArea>
    <c:legend>
      <c:legendPos val="b"/>
      <c:layout>
        <c:manualLayout>
          <c:xMode val="edge"/>
          <c:yMode val="edge"/>
          <c:x val="0.100846576452154"/>
          <c:y val="0.88759696818098699"/>
          <c:w val="0.89325749976122104"/>
          <c:h val="0.11240303181901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0"/>
            <c:trendlineLbl>
              <c:layout>
                <c:manualLayout>
                  <c:x val="0.13882385621969101"/>
                  <c:y val="-8.8990801389304194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'Urban Corr'!$D$2:$D$62</c:f>
              <c:numCache>
                <c:formatCode>General</c:formatCode>
                <c:ptCount val="61"/>
                <c:pt idx="0">
                  <c:v>0.55460620002190797</c:v>
                </c:pt>
                <c:pt idx="1">
                  <c:v>0.44324740284724901</c:v>
                </c:pt>
                <c:pt idx="2">
                  <c:v>0.86251709986320102</c:v>
                </c:pt>
                <c:pt idx="3">
                  <c:v>0.67</c:v>
                </c:pt>
                <c:pt idx="4">
                  <c:v>-0.43386897404202701</c:v>
                </c:pt>
                <c:pt idx="5">
                  <c:v>-0.76753502206870095</c:v>
                </c:pt>
                <c:pt idx="6">
                  <c:v>3.5316023585393597E-2</c:v>
                </c:pt>
                <c:pt idx="7">
                  <c:v>-0.49140608821702197</c:v>
                </c:pt>
                <c:pt idx="8">
                  <c:v>0.395330545072265</c:v>
                </c:pt>
                <c:pt idx="9">
                  <c:v>0.41427074387197899</c:v>
                </c:pt>
                <c:pt idx="10">
                  <c:v>0.134359115263086</c:v>
                </c:pt>
                <c:pt idx="11">
                  <c:v>4.9037530917302903E-2</c:v>
                </c:pt>
                <c:pt idx="12">
                  <c:v>-0.68874560375146598</c:v>
                </c:pt>
                <c:pt idx="13">
                  <c:v>5.7319759933145899E-2</c:v>
                </c:pt>
                <c:pt idx="14">
                  <c:v>-0.27138934651290503</c:v>
                </c:pt>
                <c:pt idx="15">
                  <c:v>0.43885006353240202</c:v>
                </c:pt>
                <c:pt idx="16">
                  <c:v>0.19946336804765999</c:v>
                </c:pt>
                <c:pt idx="17">
                  <c:v>-0.238239621084359</c:v>
                </c:pt>
                <c:pt idx="18">
                  <c:v>-0.25340890078634798</c:v>
                </c:pt>
                <c:pt idx="19">
                  <c:v>-6.1109476495484704E-4</c:v>
                </c:pt>
                <c:pt idx="20">
                  <c:v>-0.160010218853785</c:v>
                </c:pt>
                <c:pt idx="21">
                  <c:v>-0.59626448104657603</c:v>
                </c:pt>
                <c:pt idx="22">
                  <c:v>0.31046691745961502</c:v>
                </c:pt>
                <c:pt idx="23">
                  <c:v>-0.20967840082757799</c:v>
                </c:pt>
                <c:pt idx="24">
                  <c:v>-0.16751831558209701</c:v>
                </c:pt>
                <c:pt idx="25">
                  <c:v>1.082423038728898</c:v>
                </c:pt>
                <c:pt idx="26">
                  <c:v>-0.13958513396715599</c:v>
                </c:pt>
                <c:pt idx="27">
                  <c:v>-0.324437557392103</c:v>
                </c:pt>
                <c:pt idx="28">
                  <c:v>-0.16156967450684201</c:v>
                </c:pt>
                <c:pt idx="29">
                  <c:v>-0.10202242501280601</c:v>
                </c:pt>
                <c:pt idx="30">
                  <c:v>-0.24640700967035301</c:v>
                </c:pt>
                <c:pt idx="31">
                  <c:v>-2.53649773549579E-2</c:v>
                </c:pt>
                <c:pt idx="32">
                  <c:v>-0.20946787939554501</c:v>
                </c:pt>
                <c:pt idx="33">
                  <c:v>-0.12574707147979899</c:v>
                </c:pt>
                <c:pt idx="34">
                  <c:v>-0.108235180068828</c:v>
                </c:pt>
                <c:pt idx="35">
                  <c:v>-1.52696295105682E-2</c:v>
                </c:pt>
                <c:pt idx="36">
                  <c:v>0.17559983334558699</c:v>
                </c:pt>
                <c:pt idx="37">
                  <c:v>-1.6085368097353302E-2</c:v>
                </c:pt>
                <c:pt idx="38">
                  <c:v>-6.9289281487254994E-2</c:v>
                </c:pt>
                <c:pt idx="39">
                  <c:v>0.47747747747747799</c:v>
                </c:pt>
                <c:pt idx="40">
                  <c:v>2.0069324090121299E-2</c:v>
                </c:pt>
                <c:pt idx="41">
                  <c:v>-6.7780829570318002E-2</c:v>
                </c:pt>
                <c:pt idx="42">
                  <c:v>3.4369182299871098E-2</c:v>
                </c:pt>
                <c:pt idx="43">
                  <c:v>-0.21886763035392101</c:v>
                </c:pt>
                <c:pt idx="44">
                  <c:v>-0.36257876878332501</c:v>
                </c:pt>
                <c:pt idx="45">
                  <c:v>-0.17921431707470101</c:v>
                </c:pt>
                <c:pt idx="46">
                  <c:v>-0.26014311238002902</c:v>
                </c:pt>
                <c:pt idx="47">
                  <c:v>-2.3831347387717701E-2</c:v>
                </c:pt>
                <c:pt idx="48">
                  <c:v>0.387053571428571</c:v>
                </c:pt>
                <c:pt idx="49">
                  <c:v>-0.263490694833657</c:v>
                </c:pt>
                <c:pt idx="50">
                  <c:v>5.2317019181250597E-2</c:v>
                </c:pt>
                <c:pt idx="51">
                  <c:v>-0.41781130376041398</c:v>
                </c:pt>
                <c:pt idx="52">
                  <c:v>-0.20295227824211401</c:v>
                </c:pt>
                <c:pt idx="53">
                  <c:v>-0.25962857808576201</c:v>
                </c:pt>
                <c:pt idx="54">
                  <c:v>8.8148772911480992E-3</c:v>
                </c:pt>
                <c:pt idx="55">
                  <c:v>-0.18160456834761701</c:v>
                </c:pt>
                <c:pt idx="56">
                  <c:v>4.0120507592587E-2</c:v>
                </c:pt>
                <c:pt idx="57">
                  <c:v>0.16940325570150699</c:v>
                </c:pt>
                <c:pt idx="58">
                  <c:v>0.171722580105413</c:v>
                </c:pt>
                <c:pt idx="59">
                  <c:v>-8.4371372844647102E-2</c:v>
                </c:pt>
                <c:pt idx="60">
                  <c:v>0.128070055414928</c:v>
                </c:pt>
              </c:numCache>
            </c:numRef>
          </c:xVal>
          <c:yVal>
            <c:numRef>
              <c:f>'Urban Corr'!$G$2:$G$62</c:f>
              <c:numCache>
                <c:formatCode>General</c:formatCode>
                <c:ptCount val="61"/>
                <c:pt idx="0">
                  <c:v>0.42905969960470203</c:v>
                </c:pt>
                <c:pt idx="1">
                  <c:v>0.39738473417733799</c:v>
                </c:pt>
                <c:pt idx="2">
                  <c:v>0.15614389292974901</c:v>
                </c:pt>
                <c:pt idx="3">
                  <c:v>0.75480939435723404</c:v>
                </c:pt>
                <c:pt idx="4">
                  <c:v>0.76880487286803001</c:v>
                </c:pt>
                <c:pt idx="5">
                  <c:v>0.40121879975508301</c:v>
                </c:pt>
                <c:pt idx="6">
                  <c:v>0.18626361693801</c:v>
                </c:pt>
                <c:pt idx="7">
                  <c:v>-9.8943272139520005E-2</c:v>
                </c:pt>
                <c:pt idx="8">
                  <c:v>0.10408852634761299</c:v>
                </c:pt>
                <c:pt idx="9">
                  <c:v>0.13117436785092201</c:v>
                </c:pt>
                <c:pt idx="10">
                  <c:v>0.39457751723509599</c:v>
                </c:pt>
                <c:pt idx="11">
                  <c:v>8.7615028421836993E-2</c:v>
                </c:pt>
                <c:pt idx="12">
                  <c:v>0.92471537901837597</c:v>
                </c:pt>
                <c:pt idx="13">
                  <c:v>0.360011138051053</c:v>
                </c:pt>
                <c:pt idx="14">
                  <c:v>0.805800209445384</c:v>
                </c:pt>
                <c:pt idx="15">
                  <c:v>9.5113007000211299E-3</c:v>
                </c:pt>
                <c:pt idx="16">
                  <c:v>0.27977044065418299</c:v>
                </c:pt>
                <c:pt idx="17">
                  <c:v>0.38356964524030801</c:v>
                </c:pt>
                <c:pt idx="18">
                  <c:v>0.27711791673887698</c:v>
                </c:pt>
                <c:pt idx="19">
                  <c:v>-7.3383298358772997E-2</c:v>
                </c:pt>
                <c:pt idx="20">
                  <c:v>0.32193767839604398</c:v>
                </c:pt>
                <c:pt idx="21">
                  <c:v>7.2929186026638296E-2</c:v>
                </c:pt>
                <c:pt idx="22">
                  <c:v>-0.38135903873490601</c:v>
                </c:pt>
                <c:pt idx="23">
                  <c:v>0.32514123875832701</c:v>
                </c:pt>
                <c:pt idx="24">
                  <c:v>0.52470178880053497</c:v>
                </c:pt>
                <c:pt idx="25">
                  <c:v>-0.32943560060386201</c:v>
                </c:pt>
                <c:pt idx="26">
                  <c:v>0.35365045534335598</c:v>
                </c:pt>
                <c:pt idx="27">
                  <c:v>0.38361387285597298</c:v>
                </c:pt>
                <c:pt idx="28">
                  <c:v>0.53113113895518504</c:v>
                </c:pt>
                <c:pt idx="29">
                  <c:v>0.73302520664067095</c:v>
                </c:pt>
                <c:pt idx="30">
                  <c:v>0.22230991438748099</c:v>
                </c:pt>
                <c:pt idx="31">
                  <c:v>0.19765880964332999</c:v>
                </c:pt>
                <c:pt idx="32">
                  <c:v>-0.20702987191260899</c:v>
                </c:pt>
                <c:pt idx="33">
                  <c:v>0.24366382480409299</c:v>
                </c:pt>
                <c:pt idx="34">
                  <c:v>0.83206992751160203</c:v>
                </c:pt>
                <c:pt idx="35">
                  <c:v>-0.29589472223956198</c:v>
                </c:pt>
                <c:pt idx="36">
                  <c:v>0.342155818933505</c:v>
                </c:pt>
                <c:pt idx="37">
                  <c:v>0.29354083379279799</c:v>
                </c:pt>
                <c:pt idx="38">
                  <c:v>0.34717964409181601</c:v>
                </c:pt>
                <c:pt idx="39">
                  <c:v>0.64374741711714401</c:v>
                </c:pt>
                <c:pt idx="40">
                  <c:v>5.2484893063456099E-2</c:v>
                </c:pt>
                <c:pt idx="41">
                  <c:v>0.31391418728494702</c:v>
                </c:pt>
                <c:pt idx="42">
                  <c:v>0.21325591665799501</c:v>
                </c:pt>
                <c:pt idx="43">
                  <c:v>0.17139995836787</c:v>
                </c:pt>
                <c:pt idx="44">
                  <c:v>-0.109463592843573</c:v>
                </c:pt>
                <c:pt idx="45">
                  <c:v>-8.9700183037546996E-2</c:v>
                </c:pt>
                <c:pt idx="46">
                  <c:v>0.113194163499701</c:v>
                </c:pt>
                <c:pt idx="47">
                  <c:v>0.18231604371773399</c:v>
                </c:pt>
                <c:pt idx="48">
                  <c:v>0.36505791025534301</c:v>
                </c:pt>
                <c:pt idx="49">
                  <c:v>-4.3543619033083902E-2</c:v>
                </c:pt>
                <c:pt idx="50">
                  <c:v>-0.20879391730538699</c:v>
                </c:pt>
                <c:pt idx="51">
                  <c:v>-9.5381513597645098E-3</c:v>
                </c:pt>
                <c:pt idx="52">
                  <c:v>2.36163176966947E-2</c:v>
                </c:pt>
                <c:pt idx="53">
                  <c:v>-0.12806513817180201</c:v>
                </c:pt>
                <c:pt idx="54">
                  <c:v>0.23573802264294499</c:v>
                </c:pt>
                <c:pt idx="55">
                  <c:v>-6.5872543717033105E-2</c:v>
                </c:pt>
                <c:pt idx="56">
                  <c:v>0.24468490827602599</c:v>
                </c:pt>
                <c:pt idx="57">
                  <c:v>0.33250281462577902</c:v>
                </c:pt>
                <c:pt idx="58">
                  <c:v>0.16216785792049801</c:v>
                </c:pt>
                <c:pt idx="59">
                  <c:v>0.138809030457405</c:v>
                </c:pt>
                <c:pt idx="60">
                  <c:v>0.13550064674468101</c:v>
                </c:pt>
              </c:numCache>
            </c:numRef>
          </c:yVal>
          <c:smooth val="0"/>
          <c:extLst xmlns:c16r2="http://schemas.microsoft.com/office/drawing/2015/06/chart">
            <c:ext xmlns:c16="http://schemas.microsoft.com/office/drawing/2014/chart" uri="{C3380CC4-5D6E-409C-BE32-E72D297353CC}">
              <c16:uniqueId val="{00000000-EFD2-4A06-81BB-1BD61FA56703}"/>
            </c:ext>
          </c:extLst>
        </c:ser>
        <c:dLbls>
          <c:showLegendKey val="0"/>
          <c:showVal val="0"/>
          <c:showCatName val="0"/>
          <c:showSerName val="0"/>
          <c:showPercent val="0"/>
          <c:showBubbleSize val="0"/>
        </c:dLbls>
        <c:axId val="177772928"/>
        <c:axId val="177773320"/>
      </c:scatterChart>
      <c:valAx>
        <c:axId val="1777729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dirty="0"/>
                  <a:t>Urban Percent Change</a:t>
                </a:r>
              </a:p>
            </c:rich>
          </c:tx>
          <c:layout>
            <c:manualLayout>
              <c:xMode val="edge"/>
              <c:yMode val="edge"/>
              <c:x val="0.36048529737991802"/>
              <c:y val="0.9290803026967050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773320"/>
        <c:crosses val="autoZero"/>
        <c:crossBetween val="midCat"/>
      </c:valAx>
      <c:valAx>
        <c:axId val="177773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dirty="0"/>
                  <a:t>Water Quality Percent Change</a:t>
                </a:r>
              </a:p>
            </c:rich>
          </c:tx>
          <c:layout>
            <c:manualLayout>
              <c:xMode val="edge"/>
              <c:yMode val="edge"/>
              <c:x val="2.1850362472196701E-3"/>
              <c:y val="0.1655901560692699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77292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227310107720998"/>
          <c:y val="7.7503556182073302E-2"/>
          <c:w val="0.72506935132292205"/>
          <c:h val="0.80222984823487697"/>
        </c:manualLayout>
      </c:layout>
      <c:lineChart>
        <c:grouping val="standard"/>
        <c:varyColors val="0"/>
        <c:ser>
          <c:idx val="0"/>
          <c:order val="0"/>
          <c:tx>
            <c:v>2003-2006</c:v>
          </c:tx>
          <c:spPr>
            <a:ln w="34925" cap="rnd">
              <a:solidFill>
                <a:schemeClr val="accent1"/>
              </a:solidFill>
              <a:round/>
            </a:ln>
            <a:effectLst>
              <a:outerShdw blurRad="57150" dist="19050" dir="5400000" algn="ctr" rotWithShape="0">
                <a:srgbClr val="000000">
                  <a:alpha val="63000"/>
                </a:srgbClr>
              </a:outerShdw>
            </a:effectLst>
          </c:spPr>
          <c:marker>
            <c:symbol val="none"/>
          </c:marker>
          <c:val>
            <c:numRef>
              <c:f>Graphs!$C$3:$C$14</c:f>
              <c:numCache>
                <c:formatCode>General</c:formatCode>
                <c:ptCount val="12"/>
                <c:pt idx="0">
                  <c:v>13565.325000000001</c:v>
                </c:pt>
                <c:pt idx="1">
                  <c:v>15342.5</c:v>
                </c:pt>
                <c:pt idx="2">
                  <c:v>29211</c:v>
                </c:pt>
                <c:pt idx="3">
                  <c:v>59042.5</c:v>
                </c:pt>
                <c:pt idx="4">
                  <c:v>331702.5</c:v>
                </c:pt>
                <c:pt idx="5">
                  <c:v>717950</c:v>
                </c:pt>
                <c:pt idx="6">
                  <c:v>859300</c:v>
                </c:pt>
                <c:pt idx="7">
                  <c:v>1461000</c:v>
                </c:pt>
                <c:pt idx="8">
                  <c:v>3025250</c:v>
                </c:pt>
                <c:pt idx="9">
                  <c:v>1569850</c:v>
                </c:pt>
                <c:pt idx="10">
                  <c:v>559525</c:v>
                </c:pt>
                <c:pt idx="11">
                  <c:v>131107.5</c:v>
                </c:pt>
              </c:numCache>
            </c:numRef>
          </c:val>
          <c:smooth val="0"/>
          <c:extLst xmlns:c16r2="http://schemas.microsoft.com/office/drawing/2015/06/chart">
            <c:ext xmlns:c16="http://schemas.microsoft.com/office/drawing/2014/chart" uri="{C3380CC4-5D6E-409C-BE32-E72D297353CC}">
              <c16:uniqueId val="{00000000-F4B2-41EC-83C3-7298331436EC}"/>
            </c:ext>
          </c:extLst>
        </c:ser>
        <c:ser>
          <c:idx val="1"/>
          <c:order val="1"/>
          <c:tx>
            <c:v>2007-2010</c:v>
          </c:tx>
          <c:spPr>
            <a:ln w="34925" cap="rnd">
              <a:solidFill>
                <a:srgbClr val="00B0F0"/>
              </a:solidFill>
              <a:round/>
            </a:ln>
            <a:effectLst>
              <a:outerShdw blurRad="57150" dist="19050" dir="5400000" algn="ctr" rotWithShape="0">
                <a:srgbClr val="000000">
                  <a:alpha val="63000"/>
                </a:srgbClr>
              </a:outerShdw>
            </a:effectLst>
          </c:spPr>
          <c:marker>
            <c:symbol val="none"/>
          </c:marker>
          <c:val>
            <c:numRef>
              <c:f>Graphs!$G$3:$G$14</c:f>
              <c:numCache>
                <c:formatCode>General</c:formatCode>
                <c:ptCount val="12"/>
                <c:pt idx="0">
                  <c:v>24331</c:v>
                </c:pt>
                <c:pt idx="1">
                  <c:v>3861.1750000000002</c:v>
                </c:pt>
                <c:pt idx="2">
                  <c:v>7757.3149999999996</c:v>
                </c:pt>
                <c:pt idx="3">
                  <c:v>66695</c:v>
                </c:pt>
                <c:pt idx="4">
                  <c:v>462162.5</c:v>
                </c:pt>
                <c:pt idx="5">
                  <c:v>448600</c:v>
                </c:pt>
                <c:pt idx="6">
                  <c:v>680975</c:v>
                </c:pt>
                <c:pt idx="7">
                  <c:v>1420125</c:v>
                </c:pt>
                <c:pt idx="8">
                  <c:v>2148750</c:v>
                </c:pt>
                <c:pt idx="9">
                  <c:v>2314250</c:v>
                </c:pt>
                <c:pt idx="10">
                  <c:v>665550</c:v>
                </c:pt>
                <c:pt idx="11">
                  <c:v>227625</c:v>
                </c:pt>
              </c:numCache>
            </c:numRef>
          </c:val>
          <c:smooth val="0"/>
          <c:extLst xmlns:c16r2="http://schemas.microsoft.com/office/drawing/2015/06/chart">
            <c:ext xmlns:c16="http://schemas.microsoft.com/office/drawing/2014/chart" uri="{C3380CC4-5D6E-409C-BE32-E72D297353CC}">
              <c16:uniqueId val="{00000001-F4B2-41EC-83C3-7298331436EC}"/>
            </c:ext>
          </c:extLst>
        </c:ser>
        <c:ser>
          <c:idx val="2"/>
          <c:order val="2"/>
          <c:tx>
            <c:v>2011-2014</c:v>
          </c:tx>
          <c:spPr>
            <a:ln w="34925" cap="rnd">
              <a:solidFill>
                <a:schemeClr val="accent3"/>
              </a:solidFill>
              <a:round/>
            </a:ln>
            <a:effectLst>
              <a:outerShdw blurRad="57150" dist="19050" dir="5400000" algn="ctr" rotWithShape="0">
                <a:srgbClr val="000000">
                  <a:alpha val="63000"/>
                </a:srgbClr>
              </a:outerShdw>
            </a:effectLst>
          </c:spPr>
          <c:marker>
            <c:symbol val="none"/>
          </c:marker>
          <c:val>
            <c:numRef>
              <c:f>Graphs!$K$3:$K$14</c:f>
              <c:numCache>
                <c:formatCode>General</c:formatCode>
                <c:ptCount val="12"/>
                <c:pt idx="0">
                  <c:v>18232.25</c:v>
                </c:pt>
                <c:pt idx="1">
                  <c:v>1125.45</c:v>
                </c:pt>
                <c:pt idx="2">
                  <c:v>30662.25</c:v>
                </c:pt>
                <c:pt idx="3">
                  <c:v>52733.75</c:v>
                </c:pt>
                <c:pt idx="4">
                  <c:v>333300</c:v>
                </c:pt>
                <c:pt idx="5">
                  <c:v>454800</c:v>
                </c:pt>
                <c:pt idx="6">
                  <c:v>669100</c:v>
                </c:pt>
                <c:pt idx="7">
                  <c:v>1092750</c:v>
                </c:pt>
                <c:pt idx="8">
                  <c:v>2253500</c:v>
                </c:pt>
                <c:pt idx="9">
                  <c:v>1723475</c:v>
                </c:pt>
                <c:pt idx="10">
                  <c:v>664500</c:v>
                </c:pt>
                <c:pt idx="11">
                  <c:v>205557.5</c:v>
                </c:pt>
              </c:numCache>
            </c:numRef>
          </c:val>
          <c:smooth val="0"/>
          <c:extLst xmlns:c16r2="http://schemas.microsoft.com/office/drawing/2015/06/chart">
            <c:ext xmlns:c16="http://schemas.microsoft.com/office/drawing/2014/chart" uri="{C3380CC4-5D6E-409C-BE32-E72D297353CC}">
              <c16:uniqueId val="{00000002-F4B2-41EC-83C3-7298331436EC}"/>
            </c:ext>
          </c:extLst>
        </c:ser>
        <c:ser>
          <c:idx val="3"/>
          <c:order val="3"/>
          <c:tx>
            <c:v>2015-2017</c:v>
          </c:tx>
          <c:spPr>
            <a:ln w="34925" cap="rnd">
              <a:solidFill>
                <a:schemeClr val="accent5">
                  <a:lumMod val="50000"/>
                </a:schemeClr>
              </a:solidFill>
              <a:round/>
            </a:ln>
            <a:effectLst>
              <a:outerShdw blurRad="57150" dist="19050" dir="5400000" algn="ctr" rotWithShape="0">
                <a:srgbClr val="000000">
                  <a:alpha val="63000"/>
                </a:srgbClr>
              </a:outerShdw>
            </a:effectLst>
          </c:spPr>
          <c:marker>
            <c:symbol val="none"/>
          </c:marker>
          <c:val>
            <c:numRef>
              <c:f>Graphs!$O$3:$O$14</c:f>
              <c:numCache>
                <c:formatCode>General</c:formatCode>
                <c:ptCount val="12"/>
                <c:pt idx="0">
                  <c:v>23830</c:v>
                </c:pt>
                <c:pt idx="1">
                  <c:v>116.3033333333333</c:v>
                </c:pt>
                <c:pt idx="2">
                  <c:v>27866.666666666661</c:v>
                </c:pt>
                <c:pt idx="3">
                  <c:v>32920.46666666666</c:v>
                </c:pt>
                <c:pt idx="4">
                  <c:v>342370</c:v>
                </c:pt>
                <c:pt idx="5">
                  <c:v>282196.66666666669</c:v>
                </c:pt>
                <c:pt idx="6">
                  <c:v>764200</c:v>
                </c:pt>
                <c:pt idx="7">
                  <c:v>1170666.66666667</c:v>
                </c:pt>
                <c:pt idx="8">
                  <c:v>1492866.66666667</c:v>
                </c:pt>
                <c:pt idx="9">
                  <c:v>1493066.66666667</c:v>
                </c:pt>
                <c:pt idx="10">
                  <c:v>504133.33333333331</c:v>
                </c:pt>
                <c:pt idx="11">
                  <c:v>145670</c:v>
                </c:pt>
              </c:numCache>
            </c:numRef>
          </c:val>
          <c:smooth val="0"/>
          <c:extLst xmlns:c16r2="http://schemas.microsoft.com/office/drawing/2015/06/chart">
            <c:ext xmlns:c16="http://schemas.microsoft.com/office/drawing/2014/chart" uri="{C3380CC4-5D6E-409C-BE32-E72D297353CC}">
              <c16:uniqueId val="{00000003-F4B2-41EC-83C3-7298331436EC}"/>
            </c:ext>
          </c:extLst>
        </c:ser>
        <c:dLbls>
          <c:showLegendKey val="0"/>
          <c:showVal val="0"/>
          <c:showCatName val="0"/>
          <c:showSerName val="0"/>
          <c:showPercent val="0"/>
          <c:showBubbleSize val="0"/>
        </c:dLbls>
        <c:smooth val="0"/>
        <c:axId val="177774104"/>
        <c:axId val="177774496"/>
      </c:lineChart>
      <c:catAx>
        <c:axId val="1777741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77774496"/>
        <c:crosses val="autoZero"/>
        <c:auto val="1"/>
        <c:lblAlgn val="ctr"/>
        <c:lblOffset val="100"/>
        <c:noMultiLvlLbl val="0"/>
      </c:catAx>
      <c:valAx>
        <c:axId val="177774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77774104"/>
        <c:crosses val="autoZero"/>
        <c:crossBetween val="between"/>
        <c:dispUnits>
          <c:builtInUnit val="millions"/>
        </c:dispUnits>
      </c:valAx>
      <c:spPr>
        <a:noFill/>
        <a:ln>
          <a:noFill/>
        </a:ln>
        <a:effectLst/>
      </c:spPr>
    </c:plotArea>
    <c:plotVisOnly val="1"/>
    <c:dispBlanksAs val="gap"/>
    <c:showDLblsOverMax val="0"/>
  </c:chart>
  <c:spPr>
    <a:noFill/>
    <a:ln>
      <a:noFill/>
    </a:ln>
    <a:effectLst/>
  </c:spPr>
  <c:txPr>
    <a:bodyPr/>
    <a:lstStyle/>
    <a:p>
      <a:pPr>
        <a:defRPr sz="2000" b="1">
          <a:latin typeface="Garamond" panose="02020404030301010803"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514947886583"/>
          <c:y val="4.5106479705635798E-2"/>
          <c:w val="0.90458225505809098"/>
          <c:h val="0.83818356975040997"/>
        </c:manualLayout>
      </c:layout>
      <c:lineChart>
        <c:grouping val="standard"/>
        <c:varyColors val="0"/>
        <c:ser>
          <c:idx val="0"/>
          <c:order val="0"/>
          <c:tx>
            <c:v>2003-2006</c:v>
          </c:tx>
          <c:spPr>
            <a:ln w="34925" cap="rnd">
              <a:solidFill>
                <a:schemeClr val="accent1"/>
              </a:solidFill>
              <a:round/>
            </a:ln>
            <a:effectLst>
              <a:outerShdw blurRad="57150" dist="19050" dir="5400000" algn="ctr" rotWithShape="0">
                <a:srgbClr val="000000">
                  <a:alpha val="63000"/>
                </a:srgbClr>
              </a:outerShdw>
            </a:effectLst>
          </c:spPr>
          <c:marker>
            <c:symbol val="none"/>
          </c:marker>
          <c:val>
            <c:numRef>
              <c:f>Graphs!$B$3:$B$14</c:f>
              <c:numCache>
                <c:formatCode>General</c:formatCode>
                <c:ptCount val="12"/>
                <c:pt idx="0">
                  <c:v>140.42500000000001</c:v>
                </c:pt>
                <c:pt idx="1">
                  <c:v>91.1</c:v>
                </c:pt>
                <c:pt idx="2">
                  <c:v>169.13</c:v>
                </c:pt>
                <c:pt idx="3">
                  <c:v>335.125</c:v>
                </c:pt>
                <c:pt idx="4">
                  <c:v>1309.5</c:v>
                </c:pt>
                <c:pt idx="5">
                  <c:v>2674.5</c:v>
                </c:pt>
                <c:pt idx="6">
                  <c:v>3311.25</c:v>
                </c:pt>
                <c:pt idx="7">
                  <c:v>4852.5</c:v>
                </c:pt>
                <c:pt idx="8">
                  <c:v>8628</c:v>
                </c:pt>
                <c:pt idx="9">
                  <c:v>5227</c:v>
                </c:pt>
                <c:pt idx="10">
                  <c:v>2596</c:v>
                </c:pt>
                <c:pt idx="11">
                  <c:v>883.4</c:v>
                </c:pt>
              </c:numCache>
            </c:numRef>
          </c:val>
          <c:smooth val="0"/>
          <c:extLst xmlns:c16r2="http://schemas.microsoft.com/office/drawing/2015/06/chart">
            <c:ext xmlns:c16="http://schemas.microsoft.com/office/drawing/2014/chart" uri="{C3380CC4-5D6E-409C-BE32-E72D297353CC}">
              <c16:uniqueId val="{00000000-97DD-4F14-A558-6858B1BC6210}"/>
            </c:ext>
          </c:extLst>
        </c:ser>
        <c:ser>
          <c:idx val="1"/>
          <c:order val="1"/>
          <c:tx>
            <c:v>2007-2010</c:v>
          </c:tx>
          <c:spPr>
            <a:ln w="34925" cap="rnd">
              <a:solidFill>
                <a:srgbClr val="00B0F0"/>
              </a:solidFill>
              <a:round/>
            </a:ln>
            <a:effectLst>
              <a:outerShdw blurRad="57150" dist="19050" dir="5400000" algn="ctr" rotWithShape="0">
                <a:srgbClr val="000000">
                  <a:alpha val="63000"/>
                </a:srgbClr>
              </a:outerShdw>
            </a:effectLst>
          </c:spPr>
          <c:marker>
            <c:symbol val="none"/>
          </c:marker>
          <c:val>
            <c:numRef>
              <c:f>Graphs!$F$3:$F$14</c:f>
              <c:numCache>
                <c:formatCode>General</c:formatCode>
                <c:ptCount val="12"/>
                <c:pt idx="0">
                  <c:v>218.92250000000001</c:v>
                </c:pt>
                <c:pt idx="1">
                  <c:v>37.604999999999997</c:v>
                </c:pt>
                <c:pt idx="2">
                  <c:v>46.526775000000001</c:v>
                </c:pt>
                <c:pt idx="3">
                  <c:v>365.10500000000002</c:v>
                </c:pt>
                <c:pt idx="4">
                  <c:v>1815.325</c:v>
                </c:pt>
                <c:pt idx="5">
                  <c:v>2064.75</c:v>
                </c:pt>
                <c:pt idx="6">
                  <c:v>2752.5</c:v>
                </c:pt>
                <c:pt idx="7">
                  <c:v>4882.5</c:v>
                </c:pt>
                <c:pt idx="8">
                  <c:v>6719</c:v>
                </c:pt>
                <c:pt idx="9">
                  <c:v>6898.5</c:v>
                </c:pt>
                <c:pt idx="10">
                  <c:v>3049.25</c:v>
                </c:pt>
                <c:pt idx="11">
                  <c:v>1368.4749999999999</c:v>
                </c:pt>
              </c:numCache>
            </c:numRef>
          </c:val>
          <c:smooth val="0"/>
          <c:extLst xmlns:c16r2="http://schemas.microsoft.com/office/drawing/2015/06/chart">
            <c:ext xmlns:c16="http://schemas.microsoft.com/office/drawing/2014/chart" uri="{C3380CC4-5D6E-409C-BE32-E72D297353CC}">
              <c16:uniqueId val="{00000001-97DD-4F14-A558-6858B1BC6210}"/>
            </c:ext>
          </c:extLst>
        </c:ser>
        <c:ser>
          <c:idx val="2"/>
          <c:order val="2"/>
          <c:tx>
            <c:v>2011-2014</c:v>
          </c:tx>
          <c:spPr>
            <a:ln w="34925" cap="rnd">
              <a:solidFill>
                <a:schemeClr val="accent3"/>
              </a:solidFill>
              <a:round/>
            </a:ln>
            <a:effectLst>
              <a:outerShdw blurRad="57150" dist="19050" dir="5400000" algn="ctr" rotWithShape="0">
                <a:srgbClr val="000000">
                  <a:alpha val="63000"/>
                </a:srgbClr>
              </a:outerShdw>
            </a:effectLst>
          </c:spPr>
          <c:marker>
            <c:symbol val="none"/>
          </c:marker>
          <c:val>
            <c:numRef>
              <c:f>Graphs!$J$3:$J$14</c:f>
              <c:numCache>
                <c:formatCode>General</c:formatCode>
                <c:ptCount val="12"/>
                <c:pt idx="0">
                  <c:v>226.125</c:v>
                </c:pt>
                <c:pt idx="1">
                  <c:v>24.809750000000001</c:v>
                </c:pt>
                <c:pt idx="2">
                  <c:v>247.98</c:v>
                </c:pt>
                <c:pt idx="3">
                  <c:v>430.82749999999999</c:v>
                </c:pt>
                <c:pt idx="4">
                  <c:v>1796.7</c:v>
                </c:pt>
                <c:pt idx="5">
                  <c:v>2217.25</c:v>
                </c:pt>
                <c:pt idx="6">
                  <c:v>3235</c:v>
                </c:pt>
                <c:pt idx="7">
                  <c:v>4645.25</c:v>
                </c:pt>
                <c:pt idx="8">
                  <c:v>8246.5</c:v>
                </c:pt>
                <c:pt idx="9">
                  <c:v>6727</c:v>
                </c:pt>
                <c:pt idx="10">
                  <c:v>3452</c:v>
                </c:pt>
                <c:pt idx="11">
                  <c:v>1456.4749999999999</c:v>
                </c:pt>
              </c:numCache>
            </c:numRef>
          </c:val>
          <c:smooth val="0"/>
          <c:extLst xmlns:c16r2="http://schemas.microsoft.com/office/drawing/2015/06/chart">
            <c:ext xmlns:c16="http://schemas.microsoft.com/office/drawing/2014/chart" uri="{C3380CC4-5D6E-409C-BE32-E72D297353CC}">
              <c16:uniqueId val="{00000002-97DD-4F14-A558-6858B1BC6210}"/>
            </c:ext>
          </c:extLst>
        </c:ser>
        <c:ser>
          <c:idx val="3"/>
          <c:order val="3"/>
          <c:tx>
            <c:v>2015-2017</c:v>
          </c:tx>
          <c:spPr>
            <a:ln w="34925" cap="rnd">
              <a:solidFill>
                <a:schemeClr val="accent5">
                  <a:lumMod val="50000"/>
                </a:schemeClr>
              </a:solidFill>
              <a:round/>
            </a:ln>
            <a:effectLst>
              <a:outerShdw blurRad="57150" dist="19050" dir="5400000" algn="ctr" rotWithShape="0">
                <a:srgbClr val="000000">
                  <a:alpha val="63000"/>
                </a:srgbClr>
              </a:outerShdw>
            </a:effectLst>
          </c:spPr>
          <c:marker>
            <c:symbol val="none"/>
          </c:marker>
          <c:val>
            <c:numRef>
              <c:f>Graphs!$N$3:$N$14</c:f>
              <c:numCache>
                <c:formatCode>General</c:formatCode>
                <c:ptCount val="12"/>
                <c:pt idx="0">
                  <c:v>251.1666666666666</c:v>
                </c:pt>
                <c:pt idx="1">
                  <c:v>4.847999999999999</c:v>
                </c:pt>
                <c:pt idx="2">
                  <c:v>203.76666666666659</c:v>
                </c:pt>
                <c:pt idx="3">
                  <c:v>277.84333333333331</c:v>
                </c:pt>
                <c:pt idx="4">
                  <c:v>1572.1</c:v>
                </c:pt>
                <c:pt idx="5">
                  <c:v>1662.9666666666669</c:v>
                </c:pt>
                <c:pt idx="6">
                  <c:v>3474</c:v>
                </c:pt>
                <c:pt idx="7">
                  <c:v>4886.6666666666697</c:v>
                </c:pt>
                <c:pt idx="8">
                  <c:v>6169</c:v>
                </c:pt>
                <c:pt idx="9">
                  <c:v>5909.3333333333321</c:v>
                </c:pt>
                <c:pt idx="10">
                  <c:v>2860.3333333333339</c:v>
                </c:pt>
                <c:pt idx="11">
                  <c:v>1147.866666666667</c:v>
                </c:pt>
              </c:numCache>
            </c:numRef>
          </c:val>
          <c:smooth val="0"/>
          <c:extLst xmlns:c16r2="http://schemas.microsoft.com/office/drawing/2015/06/chart">
            <c:ext xmlns:c16="http://schemas.microsoft.com/office/drawing/2014/chart" uri="{C3380CC4-5D6E-409C-BE32-E72D297353CC}">
              <c16:uniqueId val="{00000003-97DD-4F14-A558-6858B1BC6210}"/>
            </c:ext>
          </c:extLst>
        </c:ser>
        <c:dLbls>
          <c:showLegendKey val="0"/>
          <c:showVal val="0"/>
          <c:showCatName val="0"/>
          <c:showSerName val="0"/>
          <c:showPercent val="0"/>
          <c:showBubbleSize val="0"/>
        </c:dLbls>
        <c:smooth val="0"/>
        <c:axId val="177775280"/>
        <c:axId val="177775672"/>
      </c:lineChart>
      <c:catAx>
        <c:axId val="17777528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77775672"/>
        <c:crosses val="autoZero"/>
        <c:auto val="1"/>
        <c:lblAlgn val="ctr"/>
        <c:lblOffset val="100"/>
        <c:noMultiLvlLbl val="0"/>
      </c:catAx>
      <c:valAx>
        <c:axId val="177775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77775280"/>
        <c:crosses val="autoZero"/>
        <c:crossBetween val="between"/>
        <c:dispUnits>
          <c:builtInUnit val="thousands"/>
        </c:dispUnits>
      </c:valAx>
      <c:spPr>
        <a:noFill/>
        <a:ln>
          <a:noFill/>
        </a:ln>
        <a:effectLst/>
      </c:spPr>
    </c:plotArea>
    <c:plotVisOnly val="1"/>
    <c:dispBlanksAs val="gap"/>
    <c:showDLblsOverMax val="0"/>
  </c:chart>
  <c:spPr>
    <a:noFill/>
    <a:ln>
      <a:noFill/>
    </a:ln>
    <a:effectLst/>
  </c:spPr>
  <c:txPr>
    <a:bodyPr/>
    <a:lstStyle/>
    <a:p>
      <a:pPr>
        <a:defRPr sz="2000" b="1">
          <a:latin typeface="Garamond" panose="02020404030301010803"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BB0551F6-EE6B-48C5-A43A-C7EC1BD5F541}" type="datetimeFigureOut">
              <a:rPr lang="en-US" smtClean="0"/>
              <a:t>9/3/2018</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610F9C2-AEC2-40AC-908E-7B015EE0924C}" type="datetimeFigureOut">
              <a:rPr lang="en-US" smtClean="0"/>
              <a:t>9/3/2018</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solidFill>
                  <a:srgbClr val="FF0000"/>
                </a:solidFill>
              </a:rPr>
              <a:t>Chao Phraya Water Resources, Alabama – Marshall node located in Huntsville. Center Lead:</a:t>
            </a:r>
            <a:r>
              <a:rPr lang="en-US" baseline="0" dirty="0" smtClean="0">
                <a:solidFill>
                  <a:srgbClr val="FF0000"/>
                </a:solidFill>
              </a:rPr>
              <a:t> Helen Baldwin, Assistant Center Lead and Fellow: Mercedes </a:t>
            </a:r>
            <a:r>
              <a:rPr lang="en-US" baseline="0" dirty="0" err="1" smtClean="0">
                <a:solidFill>
                  <a:srgbClr val="FF0000"/>
                </a:solidFill>
              </a:rPr>
              <a:t>Bartkovich</a:t>
            </a:r>
            <a:r>
              <a:rPr lang="en-US" baseline="0" dirty="0" smtClean="0">
                <a:solidFill>
                  <a:srgbClr val="FF0000"/>
                </a:solidFill>
              </a:rPr>
              <a:t>, Project Lead: </a:t>
            </a:r>
            <a:r>
              <a:rPr lang="en-US" baseline="0" dirty="0" err="1" smtClean="0">
                <a:solidFill>
                  <a:srgbClr val="FF0000"/>
                </a:solidFill>
              </a:rPr>
              <a:t>Kathrene</a:t>
            </a:r>
            <a:r>
              <a:rPr lang="en-US" baseline="0" dirty="0" smtClean="0">
                <a:solidFill>
                  <a:srgbClr val="FF0000"/>
                </a:solidFill>
              </a:rPr>
              <a:t> Garcia, Team Members: Claire Nauman and Matthew </a:t>
            </a:r>
            <a:r>
              <a:rPr lang="en-US" baseline="0" dirty="0" err="1" smtClean="0">
                <a:solidFill>
                  <a:srgbClr val="FF0000"/>
                </a:solidFill>
              </a:rPr>
              <a:t>Preisser</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848231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though we weren’t able to validate our model, we did still produce our end products with the hope that they can be easily updated if/when in situ data can be obtained. We’ll walk through each of these over the next couple of slides.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833127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first end product</a:t>
            </a:r>
            <a:r>
              <a:rPr lang="en-US" baseline="0" dirty="0" smtClean="0"/>
              <a:t> is a recent average water quality map. If you can remember our 4 time chunks, this is our most recent one, from January 2015 to December 2017. This is our watershed. It’s broken into 56 sub-basins. We removed some of the smallest ones. Each sub-basin is colored according to its contribution to sediment concentration per unit area of the sub-basin. The warmer colors show a higher contribution to poor water quality. The cooler colors show a lower contribution to poor water quality. You can see that there is a high concentration of red in the upper northwest section of the watershed. Even though Bangkok is where some of the worst water quality issues are occurring, most of the sub-basins in the lower parts of the watershed fall into the blue and green categories, so lower contributions to poor water quality.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created using ArcMap.</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3825644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6618" lvl="1" indent="0">
              <a:spcAft>
                <a:spcPts val="612"/>
              </a:spcAft>
              <a:buClr>
                <a:srgbClr val="3289B4"/>
              </a:buClr>
              <a:buFont typeface="Wingdings 3" panose="05040102010807070707" pitchFamily="18" charset="2"/>
              <a:buNone/>
            </a:pPr>
            <a:r>
              <a:rPr lang="en-US" sz="2000" dirty="0"/>
              <a:t>GIF</a:t>
            </a:r>
          </a:p>
          <a:p>
            <a:pPr marL="816582" lvl="1" indent="-349964">
              <a:spcAft>
                <a:spcPts val="612"/>
              </a:spcAft>
              <a:buClr>
                <a:srgbClr val="3289B4"/>
              </a:buClr>
              <a:buFont typeface="Wingdings 3" panose="05040102010807070707" pitchFamily="18" charset="2"/>
              <a:buChar char="}"/>
            </a:pPr>
            <a:r>
              <a:rPr lang="en-US" sz="2000" dirty="0"/>
              <a:t>2003-2006</a:t>
            </a:r>
          </a:p>
          <a:p>
            <a:pPr marL="816582" lvl="1" indent="-349964">
              <a:spcAft>
                <a:spcPts val="612"/>
              </a:spcAft>
              <a:buClr>
                <a:srgbClr val="3289B4"/>
              </a:buClr>
              <a:buFont typeface="Wingdings 3" panose="05040102010807070707" pitchFamily="18" charset="2"/>
              <a:buChar char="}"/>
            </a:pPr>
            <a:r>
              <a:rPr lang="en-US" sz="2000" dirty="0"/>
              <a:t>2007-2010</a:t>
            </a:r>
          </a:p>
          <a:p>
            <a:pPr marL="816582" lvl="1" indent="-349964">
              <a:spcAft>
                <a:spcPts val="612"/>
              </a:spcAft>
              <a:buClr>
                <a:srgbClr val="3289B4"/>
              </a:buClr>
              <a:buFont typeface="Wingdings 3" panose="05040102010807070707" pitchFamily="18" charset="2"/>
              <a:buChar char="}"/>
            </a:pPr>
            <a:r>
              <a:rPr lang="en-US" sz="2000" dirty="0" smtClean="0"/>
              <a:t>2011-2014</a:t>
            </a:r>
          </a:p>
          <a:p>
            <a:pPr marL="466618" lvl="1" indent="0">
              <a:spcAft>
                <a:spcPts val="612"/>
              </a:spcAft>
              <a:buClr>
                <a:srgbClr val="3289B4"/>
              </a:buClr>
              <a:buFont typeface="Wingdings 3" panose="05040102010807070707" pitchFamily="18" charset="2"/>
              <a:buNone/>
            </a:pPr>
            <a:endParaRPr lang="en-US" sz="2000" dirty="0" smtClean="0"/>
          </a:p>
          <a:p>
            <a:pPr marL="466618" lvl="1" indent="0">
              <a:spcAft>
                <a:spcPts val="612"/>
              </a:spcAft>
              <a:buClr>
                <a:srgbClr val="3289B4"/>
              </a:buClr>
              <a:buFont typeface="Wingdings 3" panose="05040102010807070707" pitchFamily="18" charset="2"/>
              <a:buNone/>
            </a:pPr>
            <a:r>
              <a:rPr lang="en-US" sz="2000" dirty="0" smtClean="0"/>
              <a:t>Our second end product is a water quality time series. We</a:t>
            </a:r>
            <a:r>
              <a:rPr lang="en-US" sz="2000" baseline="0" dirty="0" smtClean="0"/>
              <a:t> made the same kind of map you just saw for each of our time chunks and lined them up in an animation. It can be kind of hard to take it in when everything is moving though so we also printed out the maps.</a:t>
            </a:r>
            <a:endParaRPr lang="en-US" sz="2000" dirty="0" smtClean="0"/>
          </a:p>
          <a:p>
            <a:pPr marL="466618" lvl="1" indent="0">
              <a:spcAft>
                <a:spcPts val="612"/>
              </a:spcAft>
              <a:buClr>
                <a:srgbClr val="3289B4"/>
              </a:buClr>
              <a:buFont typeface="Wingdings 3" panose="05040102010807070707" pitchFamily="18" charset="2"/>
              <a:buNone/>
            </a:pPr>
            <a:endParaRPr lang="en-US" sz="2000" dirty="0" smtClean="0"/>
          </a:p>
          <a:p>
            <a:pPr marL="466618" marR="0" lvl="1" indent="0" algn="l" defTabSz="914400" rtl="0" eaLnBrk="1" fontAlgn="auto" latinLnBrk="0" hangingPunct="1">
              <a:lnSpc>
                <a:spcPct val="100000"/>
              </a:lnSpc>
              <a:spcBef>
                <a:spcPts val="0"/>
              </a:spcBef>
              <a:spcAft>
                <a:spcPts val="612"/>
              </a:spcAft>
              <a:buClr>
                <a:srgbClr val="3289B4"/>
              </a:buClr>
              <a:buSzTx/>
              <a:buFont typeface="Wingdings 3" panose="05040102010807070707" pitchFamily="18" charset="2"/>
              <a:buNone/>
              <a:tabLst/>
              <a:defRPr/>
            </a:pPr>
            <a:r>
              <a:rPr lang="en-US" sz="2000" dirty="0" smtClean="0"/>
              <a:t>Map</a:t>
            </a:r>
            <a:r>
              <a:rPr lang="en-US" sz="2000" baseline="0" dirty="0" smtClean="0"/>
              <a:t> i</a:t>
            </a:r>
            <a:r>
              <a:rPr lang="en-US" sz="2000" dirty="0" smtClean="0"/>
              <a:t>mages in GIF created using ArcMap.</a:t>
            </a:r>
          </a:p>
          <a:p>
            <a:pPr marL="466618" lvl="1" indent="0">
              <a:spcAft>
                <a:spcPts val="612"/>
              </a:spcAft>
              <a:buClr>
                <a:srgbClr val="3289B4"/>
              </a:buClr>
              <a:buFont typeface="Wingdings 3" panose="05040102010807070707" pitchFamily="18" charset="2"/>
              <a:buNone/>
            </a:pPr>
            <a:endParaRPr lang="en-US" sz="2000" dirty="0" smtClean="0"/>
          </a:p>
          <a:p>
            <a:pPr marL="466618" lvl="1" indent="0">
              <a:spcAft>
                <a:spcPts val="612"/>
              </a:spcAft>
              <a:buClr>
                <a:srgbClr val="3289B4"/>
              </a:buClr>
              <a:buFont typeface="Wingdings 3" panose="05040102010807070707" pitchFamily="18" charset="2"/>
              <a:buNone/>
            </a:pPr>
            <a:endParaRPr lang="en-US" sz="2000"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4288501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6618" marR="0" lvl="1" indent="0" algn="l" defTabSz="914400" rtl="0" eaLnBrk="1" fontAlgn="auto" latinLnBrk="0" hangingPunct="1">
              <a:lnSpc>
                <a:spcPct val="100000"/>
              </a:lnSpc>
              <a:spcBef>
                <a:spcPts val="0"/>
              </a:spcBef>
              <a:spcAft>
                <a:spcPts val="612"/>
              </a:spcAft>
              <a:buClr>
                <a:srgbClr val="3289B4"/>
              </a:buClr>
              <a:buSzTx/>
              <a:buFont typeface="Wingdings 3" panose="05040102010807070707" pitchFamily="18" charset="2"/>
              <a:buNone/>
              <a:tabLst/>
              <a:defRPr/>
            </a:pPr>
            <a:r>
              <a:rPr lang="en-US" sz="2000" dirty="0" smtClean="0"/>
              <a:t>The</a:t>
            </a:r>
            <a:r>
              <a:rPr lang="en-US" sz="2000" baseline="0" dirty="0" smtClean="0"/>
              <a:t> main thing we noticed here is that most of the sub-basins stay in the same water quality category across the entire time period. So that high concentration of red in the upper northwest and the blues and greens in the lower parts of the watershed occurs consistently. These aren’t just recent developments. So, it would be a good idea to investigate why those upper basins are red and those may be good candidates for watershed remediation efforts.</a:t>
            </a:r>
            <a:endParaRPr lang="en-US" sz="2000" dirty="0" smtClean="0"/>
          </a:p>
          <a:p>
            <a:pPr marL="466618" marR="0" lvl="1" indent="0" algn="l" defTabSz="914400" rtl="0" eaLnBrk="1" fontAlgn="auto" latinLnBrk="0" hangingPunct="1">
              <a:lnSpc>
                <a:spcPct val="100000"/>
              </a:lnSpc>
              <a:spcBef>
                <a:spcPts val="0"/>
              </a:spcBef>
              <a:spcAft>
                <a:spcPts val="612"/>
              </a:spcAft>
              <a:buClr>
                <a:srgbClr val="3289B4"/>
              </a:buClr>
              <a:buSzTx/>
              <a:buFont typeface="Wingdings 3" panose="05040102010807070707" pitchFamily="18" charset="2"/>
              <a:buNone/>
              <a:tabLst/>
              <a:defRPr/>
            </a:pPr>
            <a:endParaRPr lang="en-US" sz="2000" dirty="0" smtClean="0"/>
          </a:p>
          <a:p>
            <a:pPr marL="466618" marR="0" lvl="1" indent="0" algn="l" defTabSz="914400" rtl="0" eaLnBrk="1" fontAlgn="auto" latinLnBrk="0" hangingPunct="1">
              <a:lnSpc>
                <a:spcPct val="100000"/>
              </a:lnSpc>
              <a:spcBef>
                <a:spcPts val="0"/>
              </a:spcBef>
              <a:spcAft>
                <a:spcPts val="612"/>
              </a:spcAft>
              <a:buClr>
                <a:srgbClr val="3289B4"/>
              </a:buClr>
              <a:buSzTx/>
              <a:buFont typeface="Wingdings 3" panose="05040102010807070707" pitchFamily="18" charset="2"/>
              <a:buNone/>
              <a:tabLst/>
              <a:defRPr/>
            </a:pPr>
            <a:r>
              <a:rPr lang="en-US" sz="2000" dirty="0" smtClean="0"/>
              <a:t>Images created using ArcMap.</a:t>
            </a:r>
          </a:p>
          <a:p>
            <a:pPr marL="466618" lvl="1" indent="0">
              <a:spcAft>
                <a:spcPts val="612"/>
              </a:spcAft>
              <a:buClr>
                <a:srgbClr val="3289B4"/>
              </a:buClr>
              <a:buFont typeface="Wingdings 3" panose="05040102010807070707" pitchFamily="18" charset="2"/>
              <a:buNone/>
            </a:pPr>
            <a:endParaRPr lang="en-US" sz="2000"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3519609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rtl="0"/>
            <a:r>
              <a:rPr lang="en-US" sz="1200" b="0" i="0" u="none" strike="noStrike" kern="1200" dirty="0">
                <a:solidFill>
                  <a:schemeClr val="tx1"/>
                </a:solidFill>
                <a:effectLst/>
                <a:latin typeface="+mn-lt"/>
                <a:ea typeface="+mn-ea"/>
                <a:cs typeface="+mn-cs"/>
              </a:rPr>
              <a:t>Highest Change in Water Quality in the northern Central parts of the basin</a:t>
            </a:r>
            <a:endParaRPr lang="en-US" b="0" dirty="0">
              <a:effectLst/>
            </a:endParaRPr>
          </a:p>
          <a:p>
            <a:pPr rtl="0"/>
            <a:r>
              <a:rPr lang="en-US" sz="1200" b="0" i="0" u="none" strike="noStrike" kern="1200" dirty="0">
                <a:solidFill>
                  <a:schemeClr val="tx1"/>
                </a:solidFill>
                <a:effectLst/>
                <a:latin typeface="+mn-lt"/>
                <a:ea typeface="+mn-ea"/>
                <a:cs typeface="+mn-cs"/>
              </a:rPr>
              <a:t>Largest increases in Urban area in the northwest</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Dark green means high percent change in urban land cover and low change in water quality</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Purple means a high percent change in sediment contributions by sub-basin and a little change in urban land cover</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Dark Teal indicates locations where both variables experienced an </a:t>
            </a:r>
            <a:r>
              <a:rPr lang="en-US" sz="1200" b="0" i="0" u="none" strike="noStrike" kern="1200" dirty="0" smtClean="0">
                <a:solidFill>
                  <a:schemeClr val="tx1"/>
                </a:solidFill>
                <a:effectLst/>
                <a:latin typeface="+mn-lt"/>
                <a:ea typeface="+mn-ea"/>
                <a:cs typeface="+mn-cs"/>
              </a:rPr>
              <a:t>increase</a:t>
            </a:r>
          </a:p>
          <a:p>
            <a:pPr marL="171450" indent="-171450" rtl="0" fontAlgn="base">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dirty="0" smtClean="0"/>
              <a:t>Images created using ArcMap.</a:t>
            </a:r>
          </a:p>
          <a:p>
            <a:pPr marL="0" indent="0" rtl="0" fontAlgn="base">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r>
              <a:rPr lang="en-US" baseline="0" dirty="0"/>
              <a:t>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2174963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No correlation was found between percent change in urban land cover and percent change in water quality, we have explored other relationships, but results remain inconclusive and we have yet to find an explanation for the changes in water quality seen.</a:t>
            </a:r>
            <a:endParaRPr lang="en-US" b="0" dirty="0">
              <a:effectLst/>
            </a:endParaRPr>
          </a:p>
          <a:p>
            <a:endParaRPr lang="en-US" dirty="0" smtClean="0"/>
          </a:p>
          <a:p>
            <a:r>
              <a:rPr lang="en-US" dirty="0" smtClean="0"/>
              <a:t>Plot</a:t>
            </a:r>
            <a:r>
              <a:rPr lang="en-US" baseline="0" dirty="0" smtClean="0"/>
              <a:t> created using Excel.</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3975768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Since Thailand has a pronounced wet and dry season, seasonal variation in water quality and availability is of major concern. These two graphs show seasonal variation in stream flow and sediment during our four time periods. This is showing these variables at the exit of the entire watershed, which as we have mentioned is just north of the City of Bangkok. As we can see from these graphs there is a peak in flow and in sediment during September and October which is the middle of the wet season</a:t>
            </a:r>
            <a:r>
              <a:rPr lang="en-US" sz="1200" b="0" i="0" u="none" strike="noStrike" kern="1200" dirty="0" smtClean="0">
                <a:solidFill>
                  <a:schemeClr val="tx1"/>
                </a:solidFill>
                <a:effectLst/>
                <a:latin typeface="+mn-lt"/>
                <a:ea typeface="+mn-ea"/>
                <a:cs typeface="+mn-cs"/>
              </a:rPr>
              <a:t>.</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Graphs created using Excel</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2297582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There are a couple of limitations that we recognized over the course of this project.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 first one being that we did not include point source data. SWAT has the capability to include these discharges, such as from a wastewater treatment plant or factory which would certainly effect downstream water quality, but we did not have access to such data and that was out of the scope of our project. </a:t>
            </a:r>
            <a:endParaRPr lang="en-US" b="0" dirty="0">
              <a:effectLst/>
            </a:endParaRPr>
          </a:p>
          <a:p>
            <a:pPr rtl="0"/>
            <a:r>
              <a:rPr lang="en-US" b="0" dirty="0">
                <a:effectLst/>
              </a:rPr>
              <a:t/>
            </a:r>
            <a:br>
              <a:rPr lang="en-US" b="0" dirty="0">
                <a:effectLst/>
              </a:rPr>
            </a:br>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 second limitation is that SWAT is primarily used as an agricultural tool to study runoff and pollutants in agricultural settings, making this a difficult tool to analyze pollutants through an urban setting.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To go along with that, SWAT does not take into consideration dams and other man-made structures that might influence stream flow. So a river with a lot of anthropogenic stressors will act differently than how SWAT models it.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Delineating the watershed around the city of Bangkok was also difficult. Since this is a low lying area with vertical elevation changes only being a couple of feet, the model is not able to clearly define where water is flowing the closer to the coast we get.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As we have mentioned, in situ data takes time to get and we were unable to calibrate the model with this information but we are hopeful that our end users will be receiving that data in the next couple of weeks so that they can use it.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Finally we only examined one water quality parameter, and SWAT is capable of modeling more including nitrogen concentrations, organics, phosphorus, all important variables when it comes to water quality. And again, with more access to in situ data to be able to calibrate the model for these variables, this could be an easy addition that our end users use in the future. </a:t>
            </a:r>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Image source: https://commons.wikimedia.org/wiki/File:Peel-River-Gauge.jpg</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70632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Despite these limitations we’re able to make some conclusions regarding our work</a:t>
            </a:r>
          </a:p>
          <a:p>
            <a:pPr rtl="0" latinLnBrk="0"/>
            <a:r>
              <a:rPr lang="en-US" sz="1200" b="0" i="0" kern="1200" dirty="0">
                <a:solidFill>
                  <a:schemeClr val="tx1"/>
                </a:solidFill>
                <a:effectLst/>
                <a:latin typeface="+mn-lt"/>
                <a:ea typeface="+mn-ea"/>
                <a:cs typeface="+mn-cs"/>
              </a:rPr>
              <a:t>The first is that the upper sub-basins consistently contribute more to sediment concentrations than lower sub-basins, suggesting that these sub-basins could be a good place to further research and remediation efforts.</a:t>
            </a:r>
          </a:p>
          <a:p>
            <a:pPr rtl="0" latinLnBrk="0"/>
            <a:r>
              <a:rPr lang="en-US" sz="1200" b="0" i="0" kern="1200" dirty="0">
                <a:solidFill>
                  <a:schemeClr val="tx1"/>
                </a:solidFill>
                <a:effectLst/>
                <a:latin typeface="+mn-lt"/>
                <a:ea typeface="+mn-ea"/>
                <a:cs typeface="+mn-cs"/>
              </a:rPr>
              <a:t>No Correlations was found between percent change in urban area and percent change in water quality – this could be for a number of reasons, perhaps urban pressure on other land cover change has a greater impact than urban expansion itself, or maybe we were looking at the wrong parameter for water quality. Whatever the reason we believe this relationship demands further research.</a:t>
            </a:r>
          </a:p>
          <a:p>
            <a:pPr rtl="0" latinLnBrk="0"/>
            <a:r>
              <a:rPr lang="en-US" sz="1200" b="0" i="0" kern="1200" dirty="0">
                <a:solidFill>
                  <a:schemeClr val="tx1"/>
                </a:solidFill>
                <a:effectLst/>
                <a:latin typeface="+mn-lt"/>
                <a:ea typeface="+mn-ea"/>
                <a:cs typeface="+mn-cs"/>
              </a:rPr>
              <a:t>And while we were unable to calibrate</a:t>
            </a:r>
            <a:r>
              <a:rPr lang="en-US" sz="1200" b="0" i="0" kern="1200" baseline="0" dirty="0">
                <a:solidFill>
                  <a:schemeClr val="tx1"/>
                </a:solidFill>
                <a:effectLst/>
                <a:latin typeface="+mn-lt"/>
                <a:ea typeface="+mn-ea"/>
                <a:cs typeface="+mn-cs"/>
              </a:rPr>
              <a:t> and validate our model, our project lays a replicable foundation for our partners to continue a basin-wide assessment of the watershed.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Image source: </a:t>
            </a:r>
            <a:r>
              <a:rPr lang="en-US" sz="1200" b="0" i="0" kern="1200" dirty="0">
                <a:solidFill>
                  <a:schemeClr val="tx1"/>
                </a:solidFill>
                <a:effectLst/>
                <a:latin typeface="+mn-lt"/>
                <a:ea typeface="+mn-ea"/>
                <a:cs typeface="+mn-cs"/>
              </a:rPr>
              <a:t>https://unsplash.com/photos/4fkJZ4Txrbw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75745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would like to thank all of the people who made this project possible. Our science Advisors Dr. </a:t>
            </a:r>
            <a:r>
              <a:rPr lang="en-US" baseline="0" dirty="0" err="1"/>
              <a:t>Luvall</a:t>
            </a:r>
            <a:r>
              <a:rPr lang="en-US" baseline="0" dirty="0"/>
              <a:t> and Dr. Griffin, our supervisors Helen and Mercedes and all of our project partners and mentors.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187892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orient you to our study area and the time period we’re focusing on, we looked at the Chao Phraya Watershed in Thailand (point out Thailand highlighted in green, Chao</a:t>
            </a:r>
            <a:r>
              <a:rPr lang="en-US" baseline="0" dirty="0" smtClean="0"/>
              <a:t> Phraya watershed outline in red, and Bangkok at the outlet of the watershed). The Chao Phraya is about 160,000 square kilometers and</a:t>
            </a:r>
            <a:r>
              <a:rPr lang="en-US" dirty="0" smtClean="0"/>
              <a:t> covers</a:t>
            </a:r>
            <a:r>
              <a:rPr lang="en-US" baseline="0" dirty="0" smtClean="0"/>
              <a:t> about one third of Thailand. Our study period stretches from 2003 to 2017, and we broke that down into 4 smaller time chunks so that we can look at, not only how things have changed from start to finish, but also see what has happened at some of those intermediate steps in between.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created using ArcMap.</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1258392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this time we’ll take questions</a:t>
            </a:r>
          </a:p>
          <a:p>
            <a:endParaRPr lang="en-US" sz="1200" b="0" i="0" kern="1200" dirty="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Image source: </a:t>
            </a:r>
            <a:r>
              <a:rPr lang="en-US" sz="1200" b="0" i="0" kern="1200" dirty="0">
                <a:solidFill>
                  <a:schemeClr val="tx1"/>
                </a:solidFill>
                <a:effectLst/>
                <a:latin typeface="+mn-lt"/>
                <a:ea typeface="+mn-ea"/>
                <a:cs typeface="+mn-cs"/>
              </a:rPr>
              <a:t>https://unsplash.com/photos/k3fmuSvQi2A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3681786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project is formed around 3 main community concerns.</a:t>
            </a:r>
          </a:p>
          <a:p>
            <a:endParaRPr lang="en-US" dirty="0" smtClean="0"/>
          </a:p>
          <a:p>
            <a:r>
              <a:rPr lang="en-US" dirty="0" smtClean="0"/>
              <a:t>During</a:t>
            </a:r>
            <a:r>
              <a:rPr lang="en-US" baseline="0" dirty="0" smtClean="0"/>
              <a:t> the dry season, available water meets just over half of the demonstrated demand. With this shortage of water, water quality becomes incredibly important. Water samples taken throughout the watershed show an overall trend of water quality degradation. These 2 issues have coincided with a period of intense development during the 20</a:t>
            </a:r>
            <a:r>
              <a:rPr lang="en-US" baseline="30000" dirty="0" smtClean="0"/>
              <a:t>th</a:t>
            </a:r>
            <a:r>
              <a:rPr lang="en-US" baseline="0" dirty="0" smtClean="0"/>
              <a:t> century. Our project looks to see how we might be able to find connections between these 3 issues in order to find solutions.</a:t>
            </a:r>
            <a:endParaRPr lang="en-US" dirty="0" smtClean="0"/>
          </a:p>
          <a:p>
            <a:endParaRPr lang="en-US" dirty="0" smtClean="0"/>
          </a:p>
          <a:p>
            <a:r>
              <a:rPr lang="en-US" dirty="0" smtClean="0"/>
              <a:t>Dry </a:t>
            </a:r>
            <a:r>
              <a:rPr lang="en-US" dirty="0"/>
              <a:t>landscape: https://commons.wikimedia.org/wiki/File:Rice_fields_dry_season_Karen.JPG </a:t>
            </a:r>
          </a:p>
          <a:p>
            <a:endParaRPr lang="en-US" dirty="0"/>
          </a:p>
          <a:p>
            <a:r>
              <a:rPr lang="en-US" dirty="0"/>
              <a:t>Dirty Water: </a:t>
            </a:r>
            <a:r>
              <a:rPr lang="en-US" dirty="0" err="1"/>
              <a:t>Waldemar</a:t>
            </a:r>
            <a:r>
              <a:rPr lang="en-US" dirty="0"/>
              <a:t> Merger :  https://www.flickr.com/photos/paxx/6146890300/in/photolist-anbqkf-ftvVU4-doRLxB-94RWsA-7hhc5b-89uPWu-qV3i6j-SU7ZuX-Er1G5E-RLtWVo-JgjXJc-hV4aYj-dkJmhL-q3mbKb-6Bhfi6-ryELKU-dkAKm7-dvwq5k-jYaRG1-bKfQtX-DLxtzw-57TrKd-4ucP1e-VhXai3-Vz1AVz-Ukr9N4-Vvsxe9-6HXkge-Vvsyef-6HXrY4-6HXcPr-q3EyVX-cHBd-4YDi5x-d3894Q-cLz4x-77V5d4-VjpW6Q-Ukr1Gz-m7QEmR-qV2dpA-d38bZL-dWrhzJ-VnrGBc-bvY2ra-bvY4PR-TfkFXk-83iVr6-qfAoEQ-eeB5Jr</a:t>
            </a:r>
          </a:p>
          <a:p>
            <a:endParaRPr lang="en-US" dirty="0"/>
          </a:p>
          <a:p>
            <a:r>
              <a:rPr lang="en-US" dirty="0"/>
              <a:t>Development: </a:t>
            </a:r>
            <a:r>
              <a:rPr lang="en-US" dirty="0" err="1"/>
              <a:t>Pandiyan</a:t>
            </a:r>
            <a:r>
              <a:rPr lang="en-US" dirty="0"/>
              <a:t> V : https://www.flickr.com/photos/pandiyan/2244592052/in/photolist-6fsG3v-acrU7a-bKfzUZ-6ZNmRW-7pFKNA-ZD54JT-dW48FD-dW9JYL-9NKVq9-6ZJkYc-8nZLWh-7f8fWj-5857Y2-x4cKf-5QZb4s-6954y7-zUoDF-bKfHJc-4iQZgi-C2ToE-8rnujt-HncQS-5uQEH1-dVDCdw-8LCXQv-5qwssp-E6U1x-d7Keqs-xawWLr-9rPZyL-bBQKZJ-4qm81Y-e9JXNn-5858xt-Fv3bR-4KayVQ-59KQAs-ACRkw-5857BM-wGFZ3-9AdrPx-hLTqTu-6u8K6Y-7aS3Pg-v6e1u-nmzzqU-5858Tv-zHQZV-9cEX46-6u8K71</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2244256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of these community concerns has</a:t>
            </a:r>
            <a:r>
              <a:rPr lang="en-US" baseline="0" dirty="0" smtClean="0"/>
              <a:t> been voiced by our project partners. We have 2 end users…</a:t>
            </a:r>
          </a:p>
          <a:p>
            <a:r>
              <a:rPr lang="en-US" baseline="0" dirty="0" smtClean="0"/>
              <a:t>The Asian Institute of Technology and Bangkok Metropolitan Administration</a:t>
            </a:r>
          </a:p>
          <a:p>
            <a:endParaRPr lang="en-US" baseline="0" dirty="0" smtClean="0"/>
          </a:p>
          <a:p>
            <a:r>
              <a:rPr lang="en-US" baseline="0" dirty="0" smtClean="0"/>
              <a:t>and 3 collaborators…</a:t>
            </a:r>
          </a:p>
          <a:p>
            <a:r>
              <a:rPr lang="en-US" baseline="0" dirty="0" smtClean="0"/>
              <a:t>The Royal Thai Embassy, the Asian Disaster Preparedness Center, and the NASA SERVIR Science Coordination Office</a:t>
            </a:r>
            <a:endParaRPr lang="en-US" dirty="0" smtClean="0"/>
          </a:p>
          <a:p>
            <a:endParaRPr lang="en-US" dirty="0" smtClean="0"/>
          </a:p>
          <a:p>
            <a:r>
              <a:rPr lang="en-US" dirty="0" smtClean="0"/>
              <a:t>Image source: https</a:t>
            </a:r>
            <a:r>
              <a:rPr lang="en-US" dirty="0"/>
              <a:t>://commons.wikimedia.org/w/index.php?search=bangkok+skyline+and+river&amp;title=Special:Search&amp;profile=default&amp;fulltext=1&amp;searchToken=6bjmxuwkohfntf062u0l24sdh#/media/File:Statetower.jpg </a:t>
            </a:r>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1413183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After discussing the community concerns with our partners exploring the literature, we came up with three objectives for this project. And they are too…</a:t>
            </a:r>
            <a:endParaRPr lang="en-US" b="0" dirty="0">
              <a:effectLst/>
            </a:endParaRPr>
          </a:p>
          <a:p>
            <a:pPr rtl="0" fontAlgn="base"/>
            <a:r>
              <a:rPr lang="en-US" b="0" dirty="0">
                <a:effectLst/>
              </a:rPr>
              <a:t/>
            </a:r>
            <a:br>
              <a:rPr lang="en-US" b="0" dirty="0">
                <a:effectLst/>
              </a:rPr>
            </a:br>
            <a:r>
              <a:rPr lang="en-US" sz="1200" b="0" i="0" u="none" strike="noStrike" kern="1200" dirty="0">
                <a:solidFill>
                  <a:schemeClr val="tx1"/>
                </a:solidFill>
                <a:effectLst/>
                <a:latin typeface="+mn-lt"/>
                <a:ea typeface="+mn-ea"/>
                <a:cs typeface="+mn-cs"/>
              </a:rPr>
              <a:t>Locate areas contributing to high sediment concentrations </a:t>
            </a:r>
          </a:p>
          <a:p>
            <a:pPr rtl="0" fontAlgn="base"/>
            <a:r>
              <a:rPr lang="en-US" sz="1200" b="0" i="0" u="none" strike="noStrike" kern="1200" dirty="0">
                <a:solidFill>
                  <a:schemeClr val="tx1"/>
                </a:solidFill>
                <a:effectLst/>
                <a:latin typeface="+mn-lt"/>
                <a:ea typeface="+mn-ea"/>
                <a:cs typeface="+mn-cs"/>
              </a:rPr>
              <a:t>Understand historical changes in WQ throughout the entire watershed </a:t>
            </a:r>
          </a:p>
          <a:p>
            <a:pPr rtl="0" fontAlgn="base"/>
            <a:r>
              <a:rPr lang="en-US" sz="1200" b="0" i="0" u="none" strike="noStrike" kern="1200" dirty="0">
                <a:solidFill>
                  <a:schemeClr val="tx1"/>
                </a:solidFill>
                <a:effectLst/>
                <a:latin typeface="+mn-lt"/>
                <a:ea typeface="+mn-ea"/>
                <a:cs typeface="+mn-cs"/>
              </a:rPr>
              <a:t>And to analyze the relationship between urbanization and sediment concentration </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3126281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To accomplish these objectives ,we used the SWAT model, which is an ArcGIS extension and stand for the Soil and Water Assessment Tool. This tool allows us to model streamflow and sediment concentrations by taking multiple layers into consideration including…</a:t>
            </a:r>
            <a:endParaRPr lang="en-US" b="0" dirty="0">
              <a:effectLst/>
            </a:endParaRPr>
          </a:p>
          <a:p>
            <a:pPr rtl="0" fontAlgn="base"/>
            <a:r>
              <a:rPr lang="en-US" sz="1200" b="0" i="0" u="none" strike="noStrike" kern="1200" dirty="0">
                <a:solidFill>
                  <a:schemeClr val="tx1"/>
                </a:solidFill>
                <a:effectLst/>
                <a:latin typeface="+mn-lt"/>
                <a:ea typeface="+mn-ea"/>
                <a:cs typeface="+mn-cs"/>
              </a:rPr>
              <a:t>Land use</a:t>
            </a:r>
          </a:p>
          <a:p>
            <a:pPr rtl="0" fontAlgn="base"/>
            <a:r>
              <a:rPr lang="en-US" sz="1200" b="0" i="0" u="none" strike="noStrike" kern="1200" dirty="0">
                <a:solidFill>
                  <a:schemeClr val="tx1"/>
                </a:solidFill>
                <a:effectLst/>
                <a:latin typeface="+mn-lt"/>
                <a:ea typeface="+mn-ea"/>
                <a:cs typeface="+mn-cs"/>
              </a:rPr>
              <a:t>Elevation</a:t>
            </a:r>
          </a:p>
          <a:p>
            <a:pPr rtl="0" fontAlgn="base"/>
            <a:r>
              <a:rPr lang="en-US" sz="1200" b="0" i="0" u="none" strike="noStrike" kern="1200" dirty="0">
                <a:solidFill>
                  <a:schemeClr val="tx1"/>
                </a:solidFill>
                <a:effectLst/>
                <a:latin typeface="+mn-lt"/>
                <a:ea typeface="+mn-ea"/>
                <a:cs typeface="+mn-cs"/>
              </a:rPr>
              <a:t>Soil</a:t>
            </a:r>
          </a:p>
          <a:p>
            <a:pPr rtl="0" fontAlgn="base"/>
            <a:r>
              <a:rPr lang="en-US" sz="1200" b="0" i="0" u="none" strike="noStrike" kern="1200" dirty="0">
                <a:solidFill>
                  <a:schemeClr val="tx1"/>
                </a:solidFill>
                <a:effectLst/>
                <a:latin typeface="+mn-lt"/>
                <a:ea typeface="+mn-ea"/>
                <a:cs typeface="+mn-cs"/>
              </a:rPr>
              <a:t>And numerous weather variables </a:t>
            </a:r>
            <a:endParaRPr lang="en-US" sz="1200" b="0" i="0" u="none" strike="noStrike" kern="1200" dirty="0" smtClean="0">
              <a:solidFill>
                <a:schemeClr val="tx1"/>
              </a:solidFill>
              <a:effectLst/>
              <a:latin typeface="+mn-lt"/>
              <a:ea typeface="+mn-ea"/>
              <a:cs typeface="+mn-cs"/>
            </a:endParaRP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Image source: http://web.ci.uchicago.edu/~wozniak/swift-www/case_studies/Hydrology.php</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906555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utilized two specific NASA Earth observations. The first being the TRMM TMPA constellation for daily precipitation data, and elevation data derived from the SRTM.</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To supplement these data sets, we also acquired….</a:t>
            </a:r>
            <a:endParaRPr lang="en-US" b="0" dirty="0">
              <a:effectLst/>
            </a:endParaRPr>
          </a:p>
          <a:p>
            <a:pPr rtl="0" fontAlgn="base"/>
            <a:r>
              <a:rPr lang="en-US" sz="1200" b="0" i="0" u="none" strike="noStrike" kern="1200" dirty="0">
                <a:solidFill>
                  <a:schemeClr val="tx1"/>
                </a:solidFill>
                <a:effectLst/>
                <a:latin typeface="+mn-lt"/>
                <a:ea typeface="+mn-ea"/>
                <a:cs typeface="+mn-cs"/>
              </a:rPr>
              <a:t>land cover files from the SERVIR Mekong Regional Land Cover Monitory system,</a:t>
            </a:r>
          </a:p>
          <a:p>
            <a:pPr rtl="0" fontAlgn="base"/>
            <a:r>
              <a:rPr lang="en-US" sz="1200" b="0" i="0" u="none" strike="noStrike" kern="1200" dirty="0">
                <a:solidFill>
                  <a:schemeClr val="tx1"/>
                </a:solidFill>
                <a:effectLst/>
                <a:latin typeface="+mn-lt"/>
                <a:ea typeface="+mn-ea"/>
                <a:cs typeface="+mn-cs"/>
              </a:rPr>
              <a:t>a soil file from the Food and Agricultural Organizations Harmonized Soil Database,</a:t>
            </a:r>
          </a:p>
          <a:p>
            <a:pPr rtl="0" fontAlgn="base"/>
            <a:r>
              <a:rPr lang="en-US" sz="1200" b="0" i="0" u="none" strike="noStrike" kern="1200" dirty="0">
                <a:solidFill>
                  <a:schemeClr val="tx1"/>
                </a:solidFill>
                <a:effectLst/>
                <a:latin typeface="+mn-lt"/>
                <a:ea typeface="+mn-ea"/>
                <a:cs typeface="+mn-cs"/>
              </a:rPr>
              <a:t>and other weather variables from the National Center for Environmental Prediction </a:t>
            </a:r>
            <a:endParaRPr lang="en-US" sz="1200" b="0" i="0" u="none" strike="noStrike" kern="1200" dirty="0" smtClean="0">
              <a:solidFill>
                <a:schemeClr val="tx1"/>
              </a:solidFill>
              <a:effectLst/>
              <a:latin typeface="+mn-lt"/>
              <a:ea typeface="+mn-ea"/>
              <a:cs typeface="+mn-cs"/>
            </a:endParaRP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TRMM</a:t>
            </a:r>
            <a:r>
              <a:rPr lang="en-US" sz="1200" b="0" i="0" u="none" strike="noStrike" kern="1200" baseline="0" dirty="0" smtClean="0">
                <a:solidFill>
                  <a:schemeClr val="tx1"/>
                </a:solidFill>
                <a:effectLst/>
                <a:latin typeface="+mn-lt"/>
                <a:ea typeface="+mn-ea"/>
                <a:cs typeface="+mn-cs"/>
              </a:rPr>
              <a:t> (TMPA): http://www.devpedia.developexchange.com/dp/images/1/1a/04_TRMM.png</a:t>
            </a:r>
          </a:p>
          <a:p>
            <a:pPr rtl="0" fontAlgn="base"/>
            <a:endParaRPr lang="en-US" sz="1200" b="0" i="0" u="none" strike="noStrike" kern="1200" baseline="0" dirty="0" smtClean="0">
              <a:solidFill>
                <a:schemeClr val="tx1"/>
              </a:solidFill>
              <a:effectLst/>
              <a:latin typeface="+mn-lt"/>
              <a:ea typeface="+mn-ea"/>
              <a:cs typeface="+mn-cs"/>
            </a:endParaRPr>
          </a:p>
          <a:p>
            <a:pPr rtl="0" fontAlgn="base"/>
            <a:r>
              <a:rPr lang="en-US" sz="1200" b="0" i="0" u="none" strike="noStrike" kern="1200" baseline="0" dirty="0" smtClean="0">
                <a:solidFill>
                  <a:schemeClr val="tx1"/>
                </a:solidFill>
                <a:effectLst/>
                <a:latin typeface="+mn-lt"/>
                <a:ea typeface="+mn-ea"/>
                <a:cs typeface="+mn-cs"/>
              </a:rPr>
              <a:t>SRTM: http://www.devpedia.developexchange.com/dp/images/a/ab/12_SRTM.png</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3465781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used all these datasets as inputs to our SWAT model</a:t>
            </a:r>
            <a:endParaRPr lang="en-US" b="0" dirty="0">
              <a:effectLst/>
            </a:endParaRPr>
          </a:p>
          <a:p>
            <a:pPr rtl="0" fontAlgn="base"/>
            <a:r>
              <a:rPr lang="en-US" sz="1200" b="0" i="0" u="none" strike="noStrike" kern="1200" dirty="0">
                <a:solidFill>
                  <a:schemeClr val="tx1"/>
                </a:solidFill>
                <a:effectLst/>
                <a:latin typeface="+mn-lt"/>
                <a:ea typeface="+mn-ea"/>
                <a:cs typeface="+mn-cs"/>
              </a:rPr>
              <a:t>Land cover and soil along with the slope acquired from the DEM were considered in Hydrologic response units (HRUs) -- smallest level of analysis the SWAT model will analyze</a:t>
            </a:r>
          </a:p>
          <a:p>
            <a:pPr rtl="0" fontAlgn="base"/>
            <a:r>
              <a:rPr lang="en-US" sz="1200" b="0" i="0" u="none" strike="noStrike" kern="1200" dirty="0">
                <a:solidFill>
                  <a:schemeClr val="tx1"/>
                </a:solidFill>
                <a:effectLst/>
                <a:latin typeface="+mn-lt"/>
                <a:ea typeface="+mn-ea"/>
                <a:cs typeface="+mn-cs"/>
              </a:rPr>
              <a:t>A river </a:t>
            </a:r>
            <a:r>
              <a:rPr lang="en-US" sz="1200" b="0" i="0" u="none" strike="noStrike" kern="1200" dirty="0" err="1">
                <a:solidFill>
                  <a:schemeClr val="tx1"/>
                </a:solidFill>
                <a:effectLst/>
                <a:latin typeface="+mn-lt"/>
                <a:ea typeface="+mn-ea"/>
                <a:cs typeface="+mn-cs"/>
              </a:rPr>
              <a:t>shapefile</a:t>
            </a:r>
            <a:r>
              <a:rPr lang="en-US" sz="1200" b="0" i="0" u="none" strike="noStrike" kern="1200" dirty="0">
                <a:solidFill>
                  <a:schemeClr val="tx1"/>
                </a:solidFill>
                <a:effectLst/>
                <a:latin typeface="+mn-lt"/>
                <a:ea typeface="+mn-ea"/>
                <a:cs typeface="+mn-cs"/>
              </a:rPr>
              <a:t> constructed by AIT was used alongside the DEM to determine sub basins within the SWAT model</a:t>
            </a:r>
          </a:p>
          <a:p>
            <a:pPr rtl="0" fontAlgn="base"/>
            <a:r>
              <a:rPr lang="en-US" sz="1200" b="0" i="0" u="none" strike="noStrike" kern="1200" dirty="0" err="1">
                <a:solidFill>
                  <a:schemeClr val="tx1"/>
                </a:solidFill>
                <a:effectLst/>
                <a:latin typeface="+mn-lt"/>
                <a:ea typeface="+mn-ea"/>
                <a:cs typeface="+mn-cs"/>
              </a:rPr>
              <a:t>Precip</a:t>
            </a:r>
            <a:r>
              <a:rPr lang="en-US" sz="1200" b="0" i="0" u="none" strike="noStrike" kern="1200" dirty="0">
                <a:solidFill>
                  <a:schemeClr val="tx1"/>
                </a:solidFill>
                <a:effectLst/>
                <a:latin typeface="+mn-lt"/>
                <a:ea typeface="+mn-ea"/>
                <a:cs typeface="+mn-cs"/>
              </a:rPr>
              <a:t> and weather data were added to all of this to create streamflow and nutrient outputs</a:t>
            </a:r>
          </a:p>
          <a:p>
            <a:pPr rtl="0" fontAlgn="base"/>
            <a:r>
              <a:rPr lang="en-US" sz="1200" b="0" i="0" u="none" strike="noStrike" kern="1200" dirty="0">
                <a:solidFill>
                  <a:schemeClr val="tx1"/>
                </a:solidFill>
                <a:effectLst/>
                <a:latin typeface="+mn-lt"/>
                <a:ea typeface="+mn-ea"/>
                <a:cs typeface="+mn-cs"/>
              </a:rPr>
              <a:t>Ideally detailed In situ data would be used to calibrate the model in SWAT CUP (calibration and uncertainty program) -- important to note here that we have not received this data and are still in the process of acquiring it- We did however find a small sample of </a:t>
            </a:r>
            <a:r>
              <a:rPr lang="en-US" sz="1200" b="0" i="0" u="none" strike="noStrike" kern="1200" dirty="0" err="1">
                <a:solidFill>
                  <a:schemeClr val="tx1"/>
                </a:solidFill>
                <a:effectLst/>
                <a:latin typeface="+mn-lt"/>
                <a:ea typeface="+mn-ea"/>
                <a:cs typeface="+mn-cs"/>
              </a:rPr>
              <a:t>insitu</a:t>
            </a:r>
            <a:r>
              <a:rPr lang="en-US" sz="1200" b="0" i="0" u="none" strike="noStrike" kern="1200" dirty="0">
                <a:solidFill>
                  <a:schemeClr val="tx1"/>
                </a:solidFill>
                <a:effectLst/>
                <a:latin typeface="+mn-lt"/>
                <a:ea typeface="+mn-ea"/>
                <a:cs typeface="+mn-cs"/>
              </a:rPr>
              <a:t> data published </a:t>
            </a: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All in all the SWAT model processes all of these components to create finalized output files with data associated with the sub basins created.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4189543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As I mentioned, ideally we would have had detailed</a:t>
            </a:r>
            <a:r>
              <a:rPr lang="en-US" sz="1200" b="0" i="1" u="none" strike="noStrike" kern="1200" dirty="0">
                <a:solidFill>
                  <a:schemeClr val="tx1"/>
                </a:solidFill>
                <a:effectLst/>
                <a:latin typeface="+mn-lt"/>
                <a:ea typeface="+mn-ea"/>
                <a:cs typeface="+mn-cs"/>
              </a:rPr>
              <a:t> in situ</a:t>
            </a:r>
            <a:r>
              <a:rPr lang="en-US" sz="1200" b="0" i="0" u="none" strike="noStrike" kern="1200" dirty="0">
                <a:solidFill>
                  <a:schemeClr val="tx1"/>
                </a:solidFill>
                <a:effectLst/>
                <a:latin typeface="+mn-lt"/>
                <a:ea typeface="+mn-ea"/>
                <a:cs typeface="+mn-cs"/>
              </a:rPr>
              <a:t> data from the Royal Irrigation Department for our river system to help calibrate and validate our model. Unfortunately we have yet to receive enough data that would help with this. We did however find a small handful of data in a paper by </a:t>
            </a:r>
            <a:r>
              <a:rPr lang="en-US" sz="1200" b="0" i="0" u="none" strike="noStrike" kern="1200" dirty="0" err="1">
                <a:solidFill>
                  <a:schemeClr val="tx1"/>
                </a:solidFill>
                <a:effectLst/>
                <a:latin typeface="+mn-lt"/>
                <a:ea typeface="+mn-ea"/>
                <a:cs typeface="+mn-cs"/>
              </a:rPr>
              <a:t>B</a:t>
            </a:r>
            <a:r>
              <a:rPr lang="en-US" sz="1200" b="0" i="0" u="none" strike="noStrike" kern="1200" dirty="0" err="1" smtClean="0">
                <a:solidFill>
                  <a:schemeClr val="tx1"/>
                </a:solidFill>
                <a:effectLst/>
                <a:latin typeface="+mn-lt"/>
                <a:ea typeface="+mn-ea"/>
                <a:cs typeface="+mn-cs"/>
              </a:rPr>
              <a:t>utsawan</a:t>
            </a:r>
            <a:r>
              <a:rPr lang="en-US" sz="1200" b="0" i="0" u="none" strike="noStrike" kern="1200" dirty="0" smtClean="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a:t>
            </a:r>
            <a:r>
              <a:rPr lang="en-US" sz="1200" b="0" i="0" u="none" strike="noStrike" kern="1200" dirty="0" err="1" smtClean="0">
                <a:solidFill>
                  <a:schemeClr val="tx1"/>
                </a:solidFill>
                <a:effectLst/>
                <a:latin typeface="+mn-lt"/>
                <a:ea typeface="+mn-ea"/>
                <a:cs typeface="+mn-cs"/>
              </a:rPr>
              <a:t>idorn</a:t>
            </a:r>
            <a:r>
              <a:rPr lang="en-US" sz="1200" b="0" i="0" u="none" strike="noStrike" kern="1200" dirty="0">
                <a:solidFill>
                  <a:schemeClr val="tx1"/>
                </a:solidFill>
                <a:effectLst/>
                <a:latin typeface="+mn-lt"/>
                <a:ea typeface="+mn-ea"/>
                <a:cs typeface="+mn-cs"/>
              </a:rPr>
              <a:t>. So here we have our model in green, the real time data in blue, and the values of our model that correspond with the observed in yellow. Since this is not enough data to make any significant changes to our model we have yet to adjust the model or come to any conclusions regarding its accuracy. If we had enough values there is a statistical equation we could use to quantify the models accuracy, but for now all we have are these graphs which show how varied the model is right now. Occasionally it exceeds real time data, other times it underestimates. Understanding how we go about calibrating and validating our model is important for when we acquire detailed in situ data, but in the meantime we warn you to take our model with a grain of salt.</a:t>
            </a:r>
            <a:endParaRPr lang="en-US" b="0" dirty="0">
              <a:effectLst/>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would calibrate and validate if we had more data points (use SWAT-CUP), point out that we need more </a:t>
            </a:r>
            <a:r>
              <a:rPr lang="en-US" baseline="0" dirty="0" err="1"/>
              <a:t>baseflow</a:t>
            </a:r>
            <a:r>
              <a:rPr lang="en-US" baseline="0" dirty="0"/>
              <a:t> and less runoff</a:t>
            </a:r>
            <a:endParaRPr lang="en-US" dirty="0"/>
          </a:p>
          <a:p>
            <a:endParaRPr lang="en-US" dirty="0" smtClean="0"/>
          </a:p>
          <a:p>
            <a:r>
              <a:rPr lang="en-US" dirty="0" smtClean="0"/>
              <a:t>Plots created using Excel.</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32849766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9" name="TextBox 8"/>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9392"/>
          <a:stretch/>
        </p:blipFill>
        <p:spPr>
          <a:xfrm>
            <a:off x="0" y="0"/>
            <a:ext cx="11046941" cy="685799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1318"/>
          <a:stretch/>
        </p:blipFill>
        <p:spPr>
          <a:xfrm>
            <a:off x="0" y="0"/>
            <a:ext cx="10812162"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7"/>
          <a:stretch/>
        </p:blipFill>
        <p:spPr>
          <a:xfrm>
            <a:off x="0" y="3437552"/>
            <a:ext cx="10997514" cy="685799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871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939"/>
          <a:stretch/>
        </p:blipFill>
        <p:spPr>
          <a:xfrm>
            <a:off x="0" y="0"/>
            <a:ext cx="10614454"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2027"/>
          <a:stretch/>
        </p:blipFill>
        <p:spPr>
          <a:xfrm>
            <a:off x="0" y="0"/>
            <a:ext cx="10725665"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2534"/>
          <a:stretch/>
        </p:blipFill>
        <p:spPr>
          <a:xfrm>
            <a:off x="0" y="0"/>
            <a:ext cx="10663881"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66588"/>
          <a:stretch/>
        </p:blipFill>
        <p:spPr>
          <a:xfrm>
            <a:off x="8118389" y="0"/>
            <a:ext cx="4073448"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1.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4864" t="6460" r="44835" b="15153"/>
          <a:stretch/>
        </p:blipFill>
        <p:spPr>
          <a:xfrm rot="5400000">
            <a:off x="-448361" y="400255"/>
            <a:ext cx="7018213" cy="618604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2" y="-15832"/>
            <a:ext cx="12203404" cy="6879783"/>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7"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rPr>
              <a:t>Claire Nauman</a:t>
            </a:r>
          </a:p>
        </p:txBody>
      </p:sp>
      <p:sp>
        <p:nvSpPr>
          <p:cNvPr id="18" name="Text Placeholder 17"/>
          <p:cNvSpPr txBox="1">
            <a:spLocks/>
          </p:cNvSpPr>
          <p:nvPr/>
        </p:nvSpPr>
        <p:spPr>
          <a:xfrm>
            <a:off x="8764859" y="4787660"/>
            <a:ext cx="2945376"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err="1">
                <a:solidFill>
                  <a:prstClr val="black">
                    <a:lumMod val="75000"/>
                    <a:lumOff val="25000"/>
                  </a:prstClr>
                </a:solidFill>
              </a:rPr>
              <a:t>Kathrene</a:t>
            </a:r>
            <a:r>
              <a:rPr lang="en-US" sz="1400" dirty="0">
                <a:solidFill>
                  <a:prstClr val="black">
                    <a:lumMod val="75000"/>
                    <a:lumOff val="25000"/>
                  </a:prstClr>
                </a:solidFill>
              </a:rPr>
              <a:t> Garcia</a:t>
            </a:r>
          </a:p>
        </p:txBody>
      </p:sp>
      <p:sp>
        <p:nvSpPr>
          <p:cNvPr id="22"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rPr>
              <a:t>Matthew </a:t>
            </a:r>
            <a:r>
              <a:rPr lang="en-US" sz="1400" dirty="0" err="1">
                <a:solidFill>
                  <a:prstClr val="black">
                    <a:lumMod val="75000"/>
                    <a:lumOff val="25000"/>
                  </a:prstClr>
                </a:solidFill>
              </a:rPr>
              <a:t>Preisser</a:t>
            </a:r>
            <a:endParaRPr lang="en-US" sz="1400" dirty="0">
              <a:solidFill>
                <a:prstClr val="black">
                  <a:lumMod val="75000"/>
                  <a:lumOff val="25000"/>
                </a:prstClr>
              </a:solidFill>
            </a:endParaRPr>
          </a:p>
        </p:txBody>
      </p:sp>
      <p:sp>
        <p:nvSpPr>
          <p:cNvPr id="23" name="Title 1"/>
          <p:cNvSpPr txBox="1">
            <a:spLocks/>
          </p:cNvSpPr>
          <p:nvPr/>
        </p:nvSpPr>
        <p:spPr>
          <a:xfrm>
            <a:off x="6062470" y="188762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a:solidFill>
                  <a:srgbClr val="3289B4"/>
                </a:solidFill>
              </a:rPr>
              <a:t>Chao Phraya Water Resources</a:t>
            </a:r>
          </a:p>
        </p:txBody>
      </p:sp>
      <p:sp>
        <p:nvSpPr>
          <p:cNvPr id="24"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a:solidFill>
                  <a:prstClr val="black">
                    <a:lumMod val="75000"/>
                    <a:lumOff val="25000"/>
                  </a:prstClr>
                </a:solidFill>
              </a:rPr>
              <a:t>Assessing Water Quality in Thailand’s Chao Phraya Watershed through Modeling Sediment Concentration and Urban Footprint  </a:t>
            </a:r>
          </a:p>
        </p:txBody>
      </p:sp>
      <p:sp>
        <p:nvSpPr>
          <p:cNvPr id="32" name="Rectangle 31"/>
          <p:cNvSpPr/>
          <p:nvPr/>
        </p:nvSpPr>
        <p:spPr>
          <a:xfrm>
            <a:off x="6624354" y="1546163"/>
            <a:ext cx="5085881" cy="307777"/>
          </a:xfrm>
          <a:prstGeom prst="rect">
            <a:avLst/>
          </a:prstGeom>
        </p:spPr>
        <p:txBody>
          <a:bodyPr wrap="square">
            <a:spAutoFit/>
          </a:bodyPr>
          <a:lstStyle/>
          <a:p>
            <a:pPr algn="r"/>
            <a:r>
              <a:rPr lang="en-US" sz="1400" i="1" dirty="0">
                <a:solidFill>
                  <a:prstClr val="black">
                    <a:lumMod val="75000"/>
                    <a:lumOff val="25000"/>
                  </a:prstClr>
                </a:solidFill>
              </a:rPr>
              <a:t>2018 Summer | Alabama –  Marshall</a:t>
            </a:r>
          </a:p>
        </p:txBody>
      </p:sp>
    </p:spTree>
    <p:extLst>
      <p:ext uri="{BB962C8B-B14F-4D97-AF65-F5344CB8AC3E}">
        <p14:creationId xmlns:p14="http://schemas.microsoft.com/office/powerpoint/2010/main" val="1973044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8524988" y="3383070"/>
            <a:ext cx="3365362" cy="3242461"/>
          </a:xfrm>
          <a:prstGeom prst="ellipse">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p:cNvSpPr/>
          <p:nvPr/>
        </p:nvSpPr>
        <p:spPr>
          <a:xfrm>
            <a:off x="5737351" y="1122457"/>
            <a:ext cx="3365362" cy="3242461"/>
          </a:xfrm>
          <a:prstGeom prst="ellipse">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p:cNvSpPr/>
          <p:nvPr/>
        </p:nvSpPr>
        <p:spPr>
          <a:xfrm>
            <a:off x="2995557" y="3383071"/>
            <a:ext cx="3365362" cy="3242461"/>
          </a:xfrm>
          <a:prstGeom prst="ellipse">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p:txBody>
          <a:bodyPr/>
          <a:lstStyle/>
          <a:p>
            <a:r>
              <a:rPr lang="en-US" dirty="0"/>
              <a:t>End Products</a:t>
            </a:r>
          </a:p>
        </p:txBody>
      </p:sp>
      <p:sp>
        <p:nvSpPr>
          <p:cNvPr id="3" name="Oval 2"/>
          <p:cNvSpPr/>
          <p:nvPr/>
        </p:nvSpPr>
        <p:spPr>
          <a:xfrm>
            <a:off x="271007" y="1122458"/>
            <a:ext cx="3365362" cy="3242461"/>
          </a:xfrm>
          <a:prstGeom prst="ellipse">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655132" y="1835746"/>
            <a:ext cx="2583286" cy="1815882"/>
          </a:xfrm>
          <a:prstGeom prst="rect">
            <a:avLst/>
          </a:prstGeom>
          <a:noFill/>
        </p:spPr>
        <p:txBody>
          <a:bodyPr wrap="square" rtlCol="0">
            <a:spAutoFit/>
          </a:bodyPr>
          <a:lstStyle/>
          <a:p>
            <a:pPr algn="ctr"/>
            <a:r>
              <a:rPr lang="en-US" sz="2800" dirty="0">
                <a:solidFill>
                  <a:schemeClr val="bg1"/>
                </a:solidFill>
              </a:rPr>
              <a:t>Recent Average Water Quality Map</a:t>
            </a:r>
          </a:p>
        </p:txBody>
      </p:sp>
      <p:sp>
        <p:nvSpPr>
          <p:cNvPr id="8" name="TextBox 7"/>
          <p:cNvSpPr txBox="1"/>
          <p:nvPr/>
        </p:nvSpPr>
        <p:spPr>
          <a:xfrm>
            <a:off x="3607974" y="4321803"/>
            <a:ext cx="2129377" cy="1384995"/>
          </a:xfrm>
          <a:prstGeom prst="rect">
            <a:avLst/>
          </a:prstGeom>
          <a:noFill/>
        </p:spPr>
        <p:txBody>
          <a:bodyPr wrap="square" rtlCol="0">
            <a:spAutoFit/>
          </a:bodyPr>
          <a:lstStyle/>
          <a:p>
            <a:pPr algn="ctr"/>
            <a:r>
              <a:rPr lang="en-US" sz="2800" dirty="0">
                <a:solidFill>
                  <a:schemeClr val="bg1"/>
                </a:solidFill>
              </a:rPr>
              <a:t>Water Quality Time Series</a:t>
            </a:r>
          </a:p>
        </p:txBody>
      </p:sp>
      <p:sp>
        <p:nvSpPr>
          <p:cNvPr id="9" name="TextBox 8"/>
          <p:cNvSpPr txBox="1"/>
          <p:nvPr/>
        </p:nvSpPr>
        <p:spPr>
          <a:xfrm>
            <a:off x="6205538" y="1835746"/>
            <a:ext cx="2428988" cy="1815882"/>
          </a:xfrm>
          <a:prstGeom prst="rect">
            <a:avLst/>
          </a:prstGeom>
          <a:noFill/>
        </p:spPr>
        <p:txBody>
          <a:bodyPr wrap="square" rtlCol="0">
            <a:spAutoFit/>
          </a:bodyPr>
          <a:lstStyle/>
          <a:p>
            <a:pPr algn="ctr">
              <a:spcAft>
                <a:spcPts val="600"/>
              </a:spcAft>
              <a:buClr>
                <a:srgbClr val="3289B4"/>
              </a:buClr>
            </a:pPr>
            <a:r>
              <a:rPr lang="en-US" sz="2800" dirty="0">
                <a:solidFill>
                  <a:schemeClr val="bg1"/>
                </a:solidFill>
              </a:rPr>
              <a:t>Percent Change Relationship Map</a:t>
            </a:r>
          </a:p>
        </p:txBody>
      </p:sp>
      <p:sp>
        <p:nvSpPr>
          <p:cNvPr id="11" name="TextBox 10"/>
          <p:cNvSpPr txBox="1"/>
          <p:nvPr/>
        </p:nvSpPr>
        <p:spPr>
          <a:xfrm>
            <a:off x="9054038" y="4364918"/>
            <a:ext cx="2307261" cy="1384995"/>
          </a:xfrm>
          <a:prstGeom prst="rect">
            <a:avLst/>
          </a:prstGeom>
          <a:noFill/>
        </p:spPr>
        <p:txBody>
          <a:bodyPr wrap="square" rtlCol="0">
            <a:spAutoFit/>
          </a:bodyPr>
          <a:lstStyle/>
          <a:p>
            <a:pPr algn="ctr"/>
            <a:r>
              <a:rPr lang="en-US" sz="2800" dirty="0">
                <a:solidFill>
                  <a:schemeClr val="bg1"/>
                </a:solidFill>
              </a:rPr>
              <a:t>Seasonal Variation Graphs</a:t>
            </a:r>
          </a:p>
        </p:txBody>
      </p:sp>
    </p:spTree>
    <p:extLst>
      <p:ext uri="{BB962C8B-B14F-4D97-AF65-F5344CB8AC3E}">
        <p14:creationId xmlns:p14="http://schemas.microsoft.com/office/powerpoint/2010/main" val="2295711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7696" y="844549"/>
            <a:ext cx="4608678" cy="5964171"/>
          </a:xfrm>
          <a:prstGeom prst="rect">
            <a:avLst/>
          </a:prstGeom>
        </p:spPr>
      </p:pic>
      <p:sp>
        <p:nvSpPr>
          <p:cNvPr id="2" name="Title 1"/>
          <p:cNvSpPr>
            <a:spLocks noGrp="1"/>
          </p:cNvSpPr>
          <p:nvPr>
            <p:ph type="title"/>
          </p:nvPr>
        </p:nvSpPr>
        <p:spPr/>
        <p:txBody>
          <a:bodyPr/>
          <a:lstStyle/>
          <a:p>
            <a:r>
              <a:rPr lang="en-US" dirty="0"/>
              <a:t>Recent Average Water Quality </a:t>
            </a:r>
          </a:p>
        </p:txBody>
      </p:sp>
      <p:pic>
        <p:nvPicPr>
          <p:cNvPr id="19" name="Picture 18"/>
          <p:cNvPicPr>
            <a:picLocks noChangeAspect="1"/>
          </p:cNvPicPr>
          <p:nvPr/>
        </p:nvPicPr>
        <p:blipFill>
          <a:blip r:embed="rId4"/>
          <a:stretch>
            <a:fillRect/>
          </a:stretch>
        </p:blipFill>
        <p:spPr>
          <a:xfrm>
            <a:off x="8075808" y="6109278"/>
            <a:ext cx="156759" cy="325678"/>
          </a:xfrm>
          <a:prstGeom prst="rect">
            <a:avLst/>
          </a:prstGeom>
        </p:spPr>
      </p:pic>
      <p:grpSp>
        <p:nvGrpSpPr>
          <p:cNvPr id="24" name="Group 23"/>
          <p:cNvGrpSpPr/>
          <p:nvPr/>
        </p:nvGrpSpPr>
        <p:grpSpPr bwMode="auto">
          <a:xfrm>
            <a:off x="880183" y="3079876"/>
            <a:ext cx="2887381" cy="3382953"/>
            <a:chOff x="4" y="-544"/>
            <a:chExt cx="1819" cy="2306"/>
          </a:xfrm>
        </p:grpSpPr>
        <p:sp>
          <p:nvSpPr>
            <p:cNvPr id="25" name="AutoShape 3"/>
            <p:cNvSpPr>
              <a:spLocks noChangeAspect="1" noChangeArrowheads="1" noTextEdit="1"/>
            </p:cNvSpPr>
            <p:nvPr/>
          </p:nvSpPr>
          <p:spPr bwMode="auto">
            <a:xfrm>
              <a:off x="33" y="342"/>
              <a:ext cx="1375" cy="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6" name="Rectangle 25"/>
            <p:cNvSpPr>
              <a:spLocks noChangeArrowheads="1"/>
            </p:cNvSpPr>
            <p:nvPr/>
          </p:nvSpPr>
          <p:spPr bwMode="auto">
            <a:xfrm>
              <a:off x="336" y="1573"/>
              <a:ext cx="599"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eaLnBrk="0" fontAlgn="base" hangingPunct="0">
                <a:spcBef>
                  <a:spcPts val="0"/>
                </a:spcBef>
                <a:spcAft>
                  <a:spcPts val="0"/>
                </a:spcAft>
              </a:pPr>
              <a:r>
                <a:rPr lang="en-US" kern="1200" dirty="0">
                  <a:solidFill>
                    <a:schemeClr val="tx1">
                      <a:lumMod val="75000"/>
                      <a:lumOff val="25000"/>
                    </a:schemeClr>
                  </a:solidFill>
                  <a:effectLst/>
                  <a:ea typeface="Times New Roman" panose="02020603050405020304" pitchFamily="18" charset="0"/>
                  <a:cs typeface="Times New Roman" panose="02020603050405020304" pitchFamily="18" charset="0"/>
                </a:rPr>
                <a:t>No Data</a:t>
              </a:r>
              <a:endParaRPr lang="en-US" dirty="0">
                <a:solidFill>
                  <a:schemeClr val="tx1">
                    <a:lumMod val="75000"/>
                    <a:lumOff val="25000"/>
                  </a:schemeClr>
                </a:solidFill>
                <a:effectLst/>
                <a:ea typeface="Times New Roman" panose="02020603050405020304" pitchFamily="18" charset="0"/>
              </a:endParaRPr>
            </a:p>
          </p:txBody>
        </p:sp>
        <p:sp>
          <p:nvSpPr>
            <p:cNvPr id="27" name="Rectangle 26"/>
            <p:cNvSpPr>
              <a:spLocks noChangeArrowheads="1"/>
            </p:cNvSpPr>
            <p:nvPr/>
          </p:nvSpPr>
          <p:spPr bwMode="auto">
            <a:xfrm>
              <a:off x="288" y="1365"/>
              <a:ext cx="695"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eaLnBrk="0" fontAlgn="base" hangingPunct="0">
                <a:spcBef>
                  <a:spcPts val="0"/>
                </a:spcBef>
                <a:spcAft>
                  <a:spcPts val="0"/>
                </a:spcAft>
              </a:pPr>
              <a:r>
                <a:rPr lang="en-US" kern="1200" dirty="0">
                  <a:solidFill>
                    <a:schemeClr val="tx1">
                      <a:lumMod val="75000"/>
                      <a:lumOff val="25000"/>
                    </a:schemeClr>
                  </a:solidFill>
                  <a:effectLst/>
                  <a:ea typeface="Times New Roman" panose="02020603050405020304" pitchFamily="18" charset="0"/>
                  <a:cs typeface="Times New Roman" panose="02020603050405020304" pitchFamily="18" charset="0"/>
                </a:rPr>
                <a:t>1.89 - 7.63</a:t>
              </a:r>
              <a:endParaRPr lang="en-US" dirty="0">
                <a:solidFill>
                  <a:schemeClr val="tx1">
                    <a:lumMod val="75000"/>
                    <a:lumOff val="25000"/>
                  </a:schemeClr>
                </a:solidFill>
                <a:effectLst/>
                <a:ea typeface="Times New Roman" panose="02020603050405020304" pitchFamily="18" charset="0"/>
              </a:endParaRPr>
            </a:p>
          </p:txBody>
        </p:sp>
        <p:sp>
          <p:nvSpPr>
            <p:cNvPr id="28" name="Rectangle 27"/>
            <p:cNvSpPr>
              <a:spLocks noChangeArrowheads="1"/>
            </p:cNvSpPr>
            <p:nvPr/>
          </p:nvSpPr>
          <p:spPr bwMode="auto">
            <a:xfrm>
              <a:off x="4" y="1357"/>
              <a:ext cx="284" cy="196"/>
            </a:xfrm>
            <a:prstGeom prst="rect">
              <a:avLst/>
            </a:prstGeom>
            <a:solidFill>
              <a:srgbClr val="DE4D3A"/>
            </a:solidFill>
            <a:ln w="6350">
              <a:solidFill>
                <a:srgbClr val="4E4E4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9" name="Rectangle 28"/>
            <p:cNvSpPr>
              <a:spLocks noChangeArrowheads="1"/>
            </p:cNvSpPr>
            <p:nvPr/>
          </p:nvSpPr>
          <p:spPr bwMode="auto">
            <a:xfrm>
              <a:off x="288" y="1152"/>
              <a:ext cx="695"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eaLnBrk="0" fontAlgn="base" hangingPunct="0">
                <a:spcBef>
                  <a:spcPts val="0"/>
                </a:spcBef>
                <a:spcAft>
                  <a:spcPts val="0"/>
                </a:spcAft>
              </a:pPr>
              <a:r>
                <a:rPr lang="en-US" kern="1200" dirty="0">
                  <a:solidFill>
                    <a:schemeClr val="tx1">
                      <a:lumMod val="75000"/>
                      <a:lumOff val="25000"/>
                    </a:schemeClr>
                  </a:solidFill>
                  <a:effectLst/>
                  <a:ea typeface="Times New Roman" panose="02020603050405020304" pitchFamily="18" charset="0"/>
                  <a:cs typeface="Times New Roman" panose="02020603050405020304" pitchFamily="18" charset="0"/>
                </a:rPr>
                <a:t>1.31 - 1.88</a:t>
              </a:r>
              <a:endParaRPr lang="en-US" dirty="0">
                <a:solidFill>
                  <a:schemeClr val="tx1">
                    <a:lumMod val="75000"/>
                    <a:lumOff val="25000"/>
                  </a:schemeClr>
                </a:solidFill>
                <a:effectLst/>
                <a:ea typeface="Times New Roman" panose="02020603050405020304" pitchFamily="18" charset="0"/>
              </a:endParaRPr>
            </a:p>
          </p:txBody>
        </p:sp>
        <p:sp>
          <p:nvSpPr>
            <p:cNvPr id="30" name="Rectangle 29"/>
            <p:cNvSpPr>
              <a:spLocks noChangeArrowheads="1"/>
            </p:cNvSpPr>
            <p:nvPr/>
          </p:nvSpPr>
          <p:spPr bwMode="auto">
            <a:xfrm>
              <a:off x="4" y="1133"/>
              <a:ext cx="284" cy="198"/>
            </a:xfrm>
            <a:prstGeom prst="rect">
              <a:avLst/>
            </a:prstGeom>
            <a:solidFill>
              <a:srgbClr val="E89B64"/>
            </a:solidFill>
            <a:ln w="6350">
              <a:solidFill>
                <a:srgbClr val="4E4E4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1" name="Rectangle 30"/>
            <p:cNvSpPr>
              <a:spLocks noChangeArrowheads="1"/>
            </p:cNvSpPr>
            <p:nvPr/>
          </p:nvSpPr>
          <p:spPr bwMode="auto">
            <a:xfrm>
              <a:off x="288" y="918"/>
              <a:ext cx="695"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eaLnBrk="0" fontAlgn="base" hangingPunct="0">
                <a:spcBef>
                  <a:spcPts val="0"/>
                </a:spcBef>
                <a:spcAft>
                  <a:spcPts val="0"/>
                </a:spcAft>
              </a:pPr>
              <a:r>
                <a:rPr lang="en-US" kern="1200" dirty="0">
                  <a:solidFill>
                    <a:schemeClr val="tx1">
                      <a:lumMod val="75000"/>
                      <a:lumOff val="25000"/>
                    </a:schemeClr>
                  </a:solidFill>
                  <a:effectLst/>
                  <a:ea typeface="Times New Roman" panose="02020603050405020304" pitchFamily="18" charset="0"/>
                  <a:cs typeface="Times New Roman" panose="02020603050405020304" pitchFamily="18" charset="0"/>
                </a:rPr>
                <a:t>1.01 - 1.30</a:t>
              </a:r>
              <a:endParaRPr lang="en-US" dirty="0">
                <a:solidFill>
                  <a:schemeClr val="tx1">
                    <a:lumMod val="75000"/>
                    <a:lumOff val="25000"/>
                  </a:schemeClr>
                </a:solidFill>
                <a:effectLst/>
                <a:ea typeface="Times New Roman" panose="02020603050405020304" pitchFamily="18" charset="0"/>
              </a:endParaRPr>
            </a:p>
          </p:txBody>
        </p:sp>
        <p:sp>
          <p:nvSpPr>
            <p:cNvPr id="32" name="Rectangle 31"/>
            <p:cNvSpPr>
              <a:spLocks noChangeArrowheads="1"/>
            </p:cNvSpPr>
            <p:nvPr/>
          </p:nvSpPr>
          <p:spPr bwMode="auto">
            <a:xfrm>
              <a:off x="4" y="915"/>
              <a:ext cx="284" cy="198"/>
            </a:xfrm>
            <a:prstGeom prst="rect">
              <a:avLst/>
            </a:prstGeom>
            <a:solidFill>
              <a:srgbClr val="F2D48F"/>
            </a:solidFill>
            <a:ln w="6350">
              <a:solidFill>
                <a:srgbClr val="4E4E4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3" name="Rectangle 32"/>
            <p:cNvSpPr>
              <a:spLocks noChangeArrowheads="1"/>
            </p:cNvSpPr>
            <p:nvPr/>
          </p:nvSpPr>
          <p:spPr bwMode="auto">
            <a:xfrm>
              <a:off x="303" y="701"/>
              <a:ext cx="695"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eaLnBrk="0" fontAlgn="base" hangingPunct="0">
                <a:spcBef>
                  <a:spcPts val="0"/>
                </a:spcBef>
                <a:spcAft>
                  <a:spcPts val="0"/>
                </a:spcAft>
              </a:pPr>
              <a:r>
                <a:rPr lang="en-US" kern="1200" dirty="0">
                  <a:solidFill>
                    <a:schemeClr val="tx1">
                      <a:lumMod val="75000"/>
                      <a:lumOff val="25000"/>
                    </a:schemeClr>
                  </a:solidFill>
                  <a:effectLst/>
                  <a:ea typeface="Times New Roman" panose="02020603050405020304" pitchFamily="18" charset="0"/>
                  <a:cs typeface="Times New Roman" panose="02020603050405020304" pitchFamily="18" charset="0"/>
                </a:rPr>
                <a:t>0.72 - 1.00</a:t>
              </a:r>
              <a:endParaRPr lang="en-US" dirty="0">
                <a:solidFill>
                  <a:schemeClr val="tx1">
                    <a:lumMod val="75000"/>
                    <a:lumOff val="25000"/>
                  </a:schemeClr>
                </a:solidFill>
                <a:effectLst/>
                <a:ea typeface="Times New Roman" panose="02020603050405020304" pitchFamily="18" charset="0"/>
              </a:endParaRPr>
            </a:p>
          </p:txBody>
        </p:sp>
        <p:sp>
          <p:nvSpPr>
            <p:cNvPr id="34" name="Rectangle 33"/>
            <p:cNvSpPr>
              <a:spLocks noChangeArrowheads="1"/>
            </p:cNvSpPr>
            <p:nvPr/>
          </p:nvSpPr>
          <p:spPr bwMode="auto">
            <a:xfrm>
              <a:off x="4" y="698"/>
              <a:ext cx="284" cy="198"/>
            </a:xfrm>
            <a:prstGeom prst="rect">
              <a:avLst/>
            </a:prstGeom>
            <a:solidFill>
              <a:srgbClr val="FFFFBF"/>
            </a:solidFill>
            <a:ln w="6350">
              <a:solidFill>
                <a:srgbClr val="4E4E4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5" name="Rectangle 34"/>
            <p:cNvSpPr>
              <a:spLocks noChangeArrowheads="1"/>
            </p:cNvSpPr>
            <p:nvPr/>
          </p:nvSpPr>
          <p:spPr bwMode="auto">
            <a:xfrm>
              <a:off x="303" y="497"/>
              <a:ext cx="695"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eaLnBrk="0" fontAlgn="base" hangingPunct="0">
                <a:spcBef>
                  <a:spcPts val="0"/>
                </a:spcBef>
                <a:spcAft>
                  <a:spcPts val="0"/>
                </a:spcAft>
              </a:pPr>
              <a:r>
                <a:rPr lang="en-US" kern="1200" dirty="0">
                  <a:solidFill>
                    <a:schemeClr val="tx1">
                      <a:lumMod val="75000"/>
                      <a:lumOff val="25000"/>
                    </a:schemeClr>
                  </a:solidFill>
                  <a:effectLst/>
                  <a:ea typeface="Times New Roman" panose="02020603050405020304" pitchFamily="18" charset="0"/>
                  <a:cs typeface="Times New Roman" panose="02020603050405020304" pitchFamily="18" charset="0"/>
                </a:rPr>
                <a:t>0.48 - 0.71</a:t>
              </a:r>
              <a:endParaRPr lang="en-US" dirty="0">
                <a:solidFill>
                  <a:schemeClr val="tx1">
                    <a:lumMod val="75000"/>
                    <a:lumOff val="25000"/>
                  </a:schemeClr>
                </a:solidFill>
                <a:effectLst/>
                <a:ea typeface="Times New Roman" panose="02020603050405020304" pitchFamily="18" charset="0"/>
              </a:endParaRPr>
            </a:p>
          </p:txBody>
        </p:sp>
        <p:sp>
          <p:nvSpPr>
            <p:cNvPr id="36" name="Rectangle 35"/>
            <p:cNvSpPr>
              <a:spLocks noChangeArrowheads="1"/>
            </p:cNvSpPr>
            <p:nvPr/>
          </p:nvSpPr>
          <p:spPr bwMode="auto">
            <a:xfrm>
              <a:off x="4" y="487"/>
              <a:ext cx="284" cy="198"/>
            </a:xfrm>
            <a:prstGeom prst="rect">
              <a:avLst/>
            </a:prstGeom>
            <a:solidFill>
              <a:srgbClr val="91E378"/>
            </a:solidFill>
            <a:ln w="6350">
              <a:solidFill>
                <a:srgbClr val="4E4E4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7" name="Rectangle 36"/>
            <p:cNvSpPr>
              <a:spLocks noChangeArrowheads="1"/>
            </p:cNvSpPr>
            <p:nvPr/>
          </p:nvSpPr>
          <p:spPr bwMode="auto">
            <a:xfrm>
              <a:off x="303" y="289"/>
              <a:ext cx="695"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eaLnBrk="0" fontAlgn="base" hangingPunct="0">
                <a:spcBef>
                  <a:spcPts val="0"/>
                </a:spcBef>
                <a:spcAft>
                  <a:spcPts val="0"/>
                </a:spcAft>
              </a:pPr>
              <a:r>
                <a:rPr lang="en-US" kern="1200" dirty="0">
                  <a:solidFill>
                    <a:schemeClr val="tx1">
                      <a:lumMod val="75000"/>
                      <a:lumOff val="25000"/>
                    </a:schemeClr>
                  </a:solidFill>
                  <a:effectLst/>
                  <a:ea typeface="Times New Roman" panose="02020603050405020304" pitchFamily="18" charset="0"/>
                  <a:cs typeface="Times New Roman" panose="02020603050405020304" pitchFamily="18" charset="0"/>
                </a:rPr>
                <a:t>0.27 - 0.47</a:t>
              </a:r>
              <a:endParaRPr lang="en-US" dirty="0">
                <a:solidFill>
                  <a:schemeClr val="tx1">
                    <a:lumMod val="75000"/>
                    <a:lumOff val="25000"/>
                  </a:schemeClr>
                </a:solidFill>
                <a:effectLst/>
                <a:ea typeface="Times New Roman" panose="02020603050405020304" pitchFamily="18" charset="0"/>
              </a:endParaRPr>
            </a:p>
          </p:txBody>
        </p:sp>
        <p:sp>
          <p:nvSpPr>
            <p:cNvPr id="38" name="Rectangle 37"/>
            <p:cNvSpPr>
              <a:spLocks noChangeArrowheads="1"/>
            </p:cNvSpPr>
            <p:nvPr/>
          </p:nvSpPr>
          <p:spPr bwMode="auto">
            <a:xfrm>
              <a:off x="4" y="274"/>
              <a:ext cx="284" cy="198"/>
            </a:xfrm>
            <a:prstGeom prst="rect">
              <a:avLst/>
            </a:prstGeom>
            <a:solidFill>
              <a:srgbClr val="3CC98A"/>
            </a:solidFill>
            <a:ln w="6350">
              <a:solidFill>
                <a:srgbClr val="4E4E4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9" name="Rectangle 38"/>
            <p:cNvSpPr>
              <a:spLocks noChangeArrowheads="1"/>
            </p:cNvSpPr>
            <p:nvPr/>
          </p:nvSpPr>
          <p:spPr bwMode="auto">
            <a:xfrm>
              <a:off x="303" y="71"/>
              <a:ext cx="695"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eaLnBrk="0" fontAlgn="base" hangingPunct="0">
                <a:spcBef>
                  <a:spcPts val="0"/>
                </a:spcBef>
                <a:spcAft>
                  <a:spcPts val="0"/>
                </a:spcAft>
              </a:pPr>
              <a:r>
                <a:rPr lang="en-US" kern="1200" dirty="0">
                  <a:solidFill>
                    <a:schemeClr val="tx1">
                      <a:lumMod val="75000"/>
                      <a:lumOff val="25000"/>
                    </a:schemeClr>
                  </a:solidFill>
                  <a:effectLst/>
                  <a:ea typeface="Times New Roman" panose="02020603050405020304" pitchFamily="18" charset="0"/>
                  <a:cs typeface="Times New Roman" panose="02020603050405020304" pitchFamily="18" charset="0"/>
                </a:rPr>
                <a:t>0.02 - 0.26</a:t>
              </a:r>
              <a:endParaRPr lang="en-US" dirty="0">
                <a:solidFill>
                  <a:schemeClr val="tx1">
                    <a:lumMod val="75000"/>
                    <a:lumOff val="25000"/>
                  </a:schemeClr>
                </a:solidFill>
                <a:effectLst/>
                <a:ea typeface="Times New Roman" panose="02020603050405020304" pitchFamily="18" charset="0"/>
              </a:endParaRPr>
            </a:p>
          </p:txBody>
        </p:sp>
        <p:sp>
          <p:nvSpPr>
            <p:cNvPr id="40" name="Rectangle 39"/>
            <p:cNvSpPr>
              <a:spLocks noChangeArrowheads="1"/>
            </p:cNvSpPr>
            <p:nvPr/>
          </p:nvSpPr>
          <p:spPr bwMode="auto">
            <a:xfrm>
              <a:off x="4" y="63"/>
              <a:ext cx="284" cy="196"/>
            </a:xfrm>
            <a:prstGeom prst="rect">
              <a:avLst/>
            </a:prstGeom>
            <a:solidFill>
              <a:srgbClr val="0B79B0"/>
            </a:solidFill>
            <a:ln w="6350">
              <a:solidFill>
                <a:srgbClr val="4E4E4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41" name="Rectangle 40"/>
            <p:cNvSpPr>
              <a:spLocks noChangeArrowheads="1"/>
            </p:cNvSpPr>
            <p:nvPr/>
          </p:nvSpPr>
          <p:spPr bwMode="auto">
            <a:xfrm>
              <a:off x="4" y="-544"/>
              <a:ext cx="1819" cy="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eaLnBrk="0" fontAlgn="base" hangingPunct="0">
                <a:spcBef>
                  <a:spcPts val="0"/>
                </a:spcBef>
                <a:spcAft>
                  <a:spcPts val="0"/>
                </a:spcAft>
              </a:pPr>
              <a:r>
                <a:rPr lang="en-US" b="1" kern="1200" dirty="0">
                  <a:solidFill>
                    <a:schemeClr val="tx1">
                      <a:lumMod val="75000"/>
                      <a:lumOff val="25000"/>
                    </a:schemeClr>
                  </a:solidFill>
                  <a:effectLst/>
                  <a:ea typeface="Times New Roman" panose="02020603050405020304" pitchFamily="18" charset="0"/>
                  <a:cs typeface="Times New Roman" panose="02020603050405020304" pitchFamily="18" charset="0"/>
                </a:rPr>
                <a:t>Contribution to Sediment Concentration</a:t>
              </a:r>
              <a:r>
                <a:rPr lang="en-US" dirty="0">
                  <a:solidFill>
                    <a:schemeClr val="tx1">
                      <a:lumMod val="75000"/>
                      <a:lumOff val="25000"/>
                    </a:schemeClr>
                  </a:solidFill>
                  <a:effectLst/>
                  <a:ea typeface="Times New Roman" panose="02020603050405020304" pitchFamily="18" charset="0"/>
                </a:rPr>
                <a:t> </a:t>
              </a:r>
              <a:endParaRPr lang="en-US" b="1" dirty="0">
                <a:solidFill>
                  <a:schemeClr val="tx1">
                    <a:lumMod val="75000"/>
                    <a:lumOff val="25000"/>
                  </a:schemeClr>
                </a:solidFill>
                <a:ea typeface="Times New Roman" panose="02020603050405020304" pitchFamily="18" charset="0"/>
                <a:cs typeface="Times New Roman" panose="02020603050405020304" pitchFamily="18" charset="0"/>
              </a:endParaRPr>
            </a:p>
            <a:p>
              <a:pPr marL="0" marR="0" eaLnBrk="0" fontAlgn="base" hangingPunct="0">
                <a:spcBef>
                  <a:spcPts val="0"/>
                </a:spcBef>
                <a:spcAft>
                  <a:spcPts val="0"/>
                </a:spcAft>
              </a:pPr>
              <a:r>
                <a:rPr lang="en-US" b="1" kern="1200" dirty="0">
                  <a:solidFill>
                    <a:schemeClr val="tx1">
                      <a:lumMod val="75000"/>
                      <a:lumOff val="25000"/>
                    </a:schemeClr>
                  </a:solidFill>
                  <a:effectLst/>
                  <a:ea typeface="Times New Roman" panose="02020603050405020304" pitchFamily="18" charset="0"/>
                  <a:cs typeface="Times New Roman" panose="02020603050405020304" pitchFamily="18" charset="0"/>
                </a:rPr>
                <a:t>by Sub-basin (g/m</a:t>
              </a:r>
              <a:r>
                <a:rPr lang="en-US" b="1" baseline="30000" dirty="0">
                  <a:solidFill>
                    <a:schemeClr val="tx1">
                      <a:lumMod val="75000"/>
                      <a:lumOff val="25000"/>
                    </a:schemeClr>
                  </a:solidFill>
                  <a:ea typeface="Times New Roman" panose="02020603050405020304" pitchFamily="18" charset="0"/>
                  <a:cs typeface="Times New Roman" panose="02020603050405020304" pitchFamily="18" charset="0"/>
                </a:rPr>
                <a:t>3</a:t>
              </a:r>
              <a:r>
                <a:rPr lang="en-US" b="1" kern="1200" dirty="0">
                  <a:solidFill>
                    <a:schemeClr val="tx1">
                      <a:lumMod val="75000"/>
                      <a:lumOff val="25000"/>
                    </a:schemeClr>
                  </a:solidFill>
                  <a:effectLst/>
                  <a:ea typeface="Times New Roman" panose="02020603050405020304" pitchFamily="18" charset="0"/>
                  <a:cs typeface="Times New Roman" panose="02020603050405020304" pitchFamily="18" charset="0"/>
                </a:rPr>
                <a:t>/km</a:t>
              </a:r>
              <a:r>
                <a:rPr lang="en-US" b="1" kern="1200" baseline="30000" dirty="0">
                  <a:solidFill>
                    <a:schemeClr val="tx1">
                      <a:lumMod val="75000"/>
                      <a:lumOff val="25000"/>
                    </a:schemeClr>
                  </a:solidFill>
                  <a:effectLst/>
                  <a:ea typeface="Times New Roman" panose="02020603050405020304" pitchFamily="18" charset="0"/>
                  <a:cs typeface="Times New Roman" panose="02020603050405020304" pitchFamily="18" charset="0"/>
                </a:rPr>
                <a:t>2</a:t>
              </a:r>
              <a:r>
                <a:rPr lang="en-US" b="1" kern="1200" dirty="0">
                  <a:solidFill>
                    <a:schemeClr val="tx1">
                      <a:lumMod val="75000"/>
                      <a:lumOff val="25000"/>
                    </a:schemeClr>
                  </a:solidFill>
                  <a:effectLst/>
                  <a:ea typeface="Times New Roman" panose="02020603050405020304" pitchFamily="18" charset="0"/>
                  <a:cs typeface="Times New Roman" panose="02020603050405020304" pitchFamily="18" charset="0"/>
                </a:rPr>
                <a:t>) </a:t>
              </a:r>
              <a:endParaRPr lang="en-US" dirty="0">
                <a:solidFill>
                  <a:schemeClr val="tx1">
                    <a:lumMod val="75000"/>
                    <a:lumOff val="25000"/>
                  </a:schemeClr>
                </a:solidFill>
                <a:effectLst/>
                <a:ea typeface="Times New Roman" panose="02020603050405020304" pitchFamily="18" charset="0"/>
              </a:endParaRPr>
            </a:p>
          </p:txBody>
        </p:sp>
      </p:grpSp>
      <p:pic>
        <p:nvPicPr>
          <p:cNvPr id="42" name="Picture 41"/>
          <p:cNvPicPr/>
          <p:nvPr/>
        </p:nvPicPr>
        <p:blipFill>
          <a:blip r:embed="rId5"/>
          <a:stretch>
            <a:fillRect/>
          </a:stretch>
        </p:blipFill>
        <p:spPr>
          <a:xfrm>
            <a:off x="880183" y="6194363"/>
            <a:ext cx="464390" cy="240593"/>
          </a:xfrm>
          <a:prstGeom prst="rect">
            <a:avLst/>
          </a:prstGeom>
          <a:ln w="3175">
            <a:solidFill>
              <a:schemeClr val="tx1">
                <a:lumMod val="50000"/>
                <a:lumOff val="50000"/>
              </a:schemeClr>
            </a:solidFill>
          </a:ln>
        </p:spPr>
      </p:pic>
    </p:spTree>
    <p:extLst>
      <p:ext uri="{BB962C8B-B14F-4D97-AF65-F5344CB8AC3E}">
        <p14:creationId xmlns:p14="http://schemas.microsoft.com/office/powerpoint/2010/main" val="30728065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7568" y="844549"/>
            <a:ext cx="4600194" cy="5953659"/>
          </a:xfrm>
          <a:prstGeom prst="rect">
            <a:avLst/>
          </a:prstGeom>
        </p:spPr>
      </p:pic>
      <p:sp>
        <p:nvSpPr>
          <p:cNvPr id="2" name="Title 1"/>
          <p:cNvSpPr>
            <a:spLocks noGrp="1"/>
          </p:cNvSpPr>
          <p:nvPr>
            <p:ph type="title"/>
          </p:nvPr>
        </p:nvSpPr>
        <p:spPr/>
        <p:txBody>
          <a:bodyPr/>
          <a:lstStyle/>
          <a:p>
            <a:r>
              <a:rPr lang="en-US" dirty="0"/>
              <a:t>Water Quality Time Series </a:t>
            </a:r>
          </a:p>
        </p:txBody>
      </p:sp>
    </p:spTree>
    <p:extLst>
      <p:ext uri="{BB962C8B-B14F-4D97-AF65-F5344CB8AC3E}">
        <p14:creationId xmlns:p14="http://schemas.microsoft.com/office/powerpoint/2010/main" val="711669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Quality Time Series </a:t>
            </a:r>
          </a:p>
        </p:txBody>
      </p:sp>
      <p:sp>
        <p:nvSpPr>
          <p:cNvPr id="5" name="Right Arrow 4"/>
          <p:cNvSpPr/>
          <p:nvPr/>
        </p:nvSpPr>
        <p:spPr>
          <a:xfrm>
            <a:off x="3631809" y="3009564"/>
            <a:ext cx="576749" cy="462798"/>
          </a:xfrm>
          <a:prstGeom prst="rightArrow">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1000125" y="5526852"/>
            <a:ext cx="1772356" cy="461665"/>
          </a:xfrm>
          <a:prstGeom prst="rect">
            <a:avLst/>
          </a:prstGeom>
          <a:noFill/>
          <a:ln>
            <a:noFill/>
          </a:ln>
        </p:spPr>
        <p:txBody>
          <a:bodyPr wrap="square" rtlCol="0">
            <a:spAutoFit/>
          </a:bodyPr>
          <a:lstStyle/>
          <a:p>
            <a:r>
              <a:rPr lang="en-US" sz="2400" dirty="0">
                <a:solidFill>
                  <a:schemeClr val="tx1">
                    <a:lumMod val="75000"/>
                    <a:lumOff val="25000"/>
                  </a:schemeClr>
                </a:solidFill>
              </a:rPr>
              <a:t>2003-2006</a:t>
            </a:r>
          </a:p>
        </p:txBody>
      </p:sp>
      <p:sp>
        <p:nvSpPr>
          <p:cNvPr id="8" name="TextBox 7"/>
          <p:cNvSpPr txBox="1"/>
          <p:nvPr/>
        </p:nvSpPr>
        <p:spPr>
          <a:xfrm>
            <a:off x="9469907" y="5526850"/>
            <a:ext cx="1772356" cy="461665"/>
          </a:xfrm>
          <a:prstGeom prst="rect">
            <a:avLst/>
          </a:prstGeom>
          <a:noFill/>
          <a:ln>
            <a:noFill/>
          </a:ln>
        </p:spPr>
        <p:txBody>
          <a:bodyPr wrap="square" rtlCol="0">
            <a:spAutoFit/>
          </a:bodyPr>
          <a:lstStyle/>
          <a:p>
            <a:r>
              <a:rPr lang="en-US" sz="2400" dirty="0">
                <a:solidFill>
                  <a:schemeClr val="tx1">
                    <a:lumMod val="75000"/>
                    <a:lumOff val="25000"/>
                  </a:schemeClr>
                </a:solidFill>
              </a:rPr>
              <a:t>2011-2014</a:t>
            </a:r>
          </a:p>
        </p:txBody>
      </p:sp>
      <p:sp>
        <p:nvSpPr>
          <p:cNvPr id="9" name="TextBox 8"/>
          <p:cNvSpPr txBox="1"/>
          <p:nvPr/>
        </p:nvSpPr>
        <p:spPr>
          <a:xfrm>
            <a:off x="5235016" y="5526851"/>
            <a:ext cx="1772356" cy="461665"/>
          </a:xfrm>
          <a:prstGeom prst="rect">
            <a:avLst/>
          </a:prstGeom>
          <a:noFill/>
          <a:ln>
            <a:noFill/>
          </a:ln>
        </p:spPr>
        <p:txBody>
          <a:bodyPr wrap="square" rtlCol="0">
            <a:spAutoFit/>
          </a:bodyPr>
          <a:lstStyle/>
          <a:p>
            <a:r>
              <a:rPr lang="en-US" sz="2400" dirty="0">
                <a:solidFill>
                  <a:schemeClr val="tx1">
                    <a:lumMod val="75000"/>
                    <a:lumOff val="25000"/>
                  </a:schemeClr>
                </a:solidFill>
              </a:rPr>
              <a:t>2007-2010</a:t>
            </a:r>
          </a:p>
        </p:txBody>
      </p:sp>
      <p:sp>
        <p:nvSpPr>
          <p:cNvPr id="11" name="Right Arrow 10"/>
          <p:cNvSpPr/>
          <p:nvPr/>
        </p:nvSpPr>
        <p:spPr>
          <a:xfrm>
            <a:off x="7893033" y="3009564"/>
            <a:ext cx="576749" cy="462798"/>
          </a:xfrm>
          <a:prstGeom prst="rightArrow">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p:cNvGrpSpPr/>
          <p:nvPr/>
        </p:nvGrpSpPr>
        <p:grpSpPr>
          <a:xfrm>
            <a:off x="3037731" y="6188539"/>
            <a:ext cx="6541621" cy="2234538"/>
            <a:chOff x="-2587630" y="369802"/>
            <a:chExt cx="6542090" cy="2236257"/>
          </a:xfrm>
        </p:grpSpPr>
        <p:grpSp>
          <p:nvGrpSpPr>
            <p:cNvPr id="13" name="Group 12"/>
            <p:cNvGrpSpPr/>
            <p:nvPr/>
          </p:nvGrpSpPr>
          <p:grpSpPr bwMode="auto">
            <a:xfrm>
              <a:off x="-2587630" y="369802"/>
              <a:ext cx="6542090" cy="2236257"/>
              <a:chOff x="-1626" y="245"/>
              <a:chExt cx="4121" cy="1409"/>
            </a:xfrm>
          </p:grpSpPr>
          <p:sp>
            <p:nvSpPr>
              <p:cNvPr id="15" name="AutoShape 3"/>
              <p:cNvSpPr>
                <a:spLocks noChangeAspect="1" noChangeArrowheads="1" noTextEdit="1"/>
              </p:cNvSpPr>
              <p:nvPr/>
            </p:nvSpPr>
            <p:spPr bwMode="auto">
              <a:xfrm>
                <a:off x="33" y="342"/>
                <a:ext cx="1375" cy="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8" name="Rectangle 17"/>
              <p:cNvSpPr>
                <a:spLocks noChangeArrowheads="1"/>
              </p:cNvSpPr>
              <p:nvPr/>
            </p:nvSpPr>
            <p:spPr bwMode="auto">
              <a:xfrm rot="16200000">
                <a:off x="535" y="353"/>
                <a:ext cx="125" cy="278"/>
              </a:xfrm>
              <a:prstGeom prst="rect">
                <a:avLst/>
              </a:prstGeom>
              <a:solidFill>
                <a:srgbClr val="DE4D3A"/>
              </a:solidFill>
              <a:ln w="6350">
                <a:solidFill>
                  <a:srgbClr val="4E4E4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0" name="Rectangle 19"/>
              <p:cNvSpPr>
                <a:spLocks noChangeArrowheads="1"/>
              </p:cNvSpPr>
              <p:nvPr/>
            </p:nvSpPr>
            <p:spPr bwMode="auto">
              <a:xfrm rot="16200000">
                <a:off x="256" y="351"/>
                <a:ext cx="124" cy="281"/>
              </a:xfrm>
              <a:prstGeom prst="rect">
                <a:avLst/>
              </a:prstGeom>
              <a:solidFill>
                <a:srgbClr val="E89B64"/>
              </a:solidFill>
              <a:ln w="6350">
                <a:solidFill>
                  <a:srgbClr val="4E4E4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2" name="Rectangle 21"/>
              <p:cNvSpPr>
                <a:spLocks noChangeArrowheads="1"/>
              </p:cNvSpPr>
              <p:nvPr/>
            </p:nvSpPr>
            <p:spPr bwMode="auto">
              <a:xfrm rot="16200000">
                <a:off x="-24" y="351"/>
                <a:ext cx="124" cy="281"/>
              </a:xfrm>
              <a:prstGeom prst="rect">
                <a:avLst/>
              </a:prstGeom>
              <a:solidFill>
                <a:srgbClr val="F2D48F"/>
              </a:solidFill>
              <a:ln w="6350">
                <a:solidFill>
                  <a:srgbClr val="4E4E4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4" name="Rectangle 23"/>
              <p:cNvSpPr>
                <a:spLocks noChangeArrowheads="1"/>
              </p:cNvSpPr>
              <p:nvPr/>
            </p:nvSpPr>
            <p:spPr bwMode="auto">
              <a:xfrm rot="16200000">
                <a:off x="-304" y="351"/>
                <a:ext cx="124" cy="281"/>
              </a:xfrm>
              <a:prstGeom prst="rect">
                <a:avLst/>
              </a:prstGeom>
              <a:solidFill>
                <a:srgbClr val="FFFFBF"/>
              </a:solidFill>
              <a:ln w="6350">
                <a:solidFill>
                  <a:srgbClr val="4E4E4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6" name="Rectangle 25"/>
              <p:cNvSpPr>
                <a:spLocks noChangeArrowheads="1"/>
              </p:cNvSpPr>
              <p:nvPr/>
            </p:nvSpPr>
            <p:spPr bwMode="auto">
              <a:xfrm rot="16200000">
                <a:off x="-584" y="351"/>
                <a:ext cx="124" cy="281"/>
              </a:xfrm>
              <a:prstGeom prst="rect">
                <a:avLst/>
              </a:prstGeom>
              <a:solidFill>
                <a:srgbClr val="91E378"/>
              </a:solidFill>
              <a:ln w="6350">
                <a:solidFill>
                  <a:srgbClr val="4E4E4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8" name="Rectangle 27"/>
              <p:cNvSpPr>
                <a:spLocks noChangeArrowheads="1"/>
              </p:cNvSpPr>
              <p:nvPr/>
            </p:nvSpPr>
            <p:spPr bwMode="auto">
              <a:xfrm rot="16200000">
                <a:off x="-866" y="351"/>
                <a:ext cx="124" cy="281"/>
              </a:xfrm>
              <a:prstGeom prst="rect">
                <a:avLst/>
              </a:prstGeom>
              <a:solidFill>
                <a:srgbClr val="3CC98A"/>
              </a:solidFill>
              <a:ln w="6350">
                <a:solidFill>
                  <a:srgbClr val="4E4E4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0" name="Rectangle 29"/>
              <p:cNvSpPr>
                <a:spLocks noChangeArrowheads="1"/>
              </p:cNvSpPr>
              <p:nvPr/>
            </p:nvSpPr>
            <p:spPr bwMode="auto">
              <a:xfrm rot="16200000">
                <a:off x="-1145" y="353"/>
                <a:ext cx="124" cy="278"/>
              </a:xfrm>
              <a:prstGeom prst="rect">
                <a:avLst/>
              </a:prstGeom>
              <a:solidFill>
                <a:srgbClr val="0B79B0"/>
              </a:solidFill>
              <a:ln w="6350">
                <a:solidFill>
                  <a:srgbClr val="4E4E4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1" name="Rectangle 30"/>
              <p:cNvSpPr>
                <a:spLocks noChangeArrowheads="1"/>
              </p:cNvSpPr>
              <p:nvPr/>
            </p:nvSpPr>
            <p:spPr bwMode="auto">
              <a:xfrm>
                <a:off x="-1626" y="245"/>
                <a:ext cx="412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eaLnBrk="0" fontAlgn="base" hangingPunct="0">
                  <a:spcBef>
                    <a:spcPts val="0"/>
                  </a:spcBef>
                  <a:spcAft>
                    <a:spcPts val="0"/>
                  </a:spcAft>
                </a:pPr>
                <a:r>
                  <a:rPr lang="en-US" sz="1600" b="1" kern="1200" dirty="0">
                    <a:solidFill>
                      <a:schemeClr val="tx1">
                        <a:lumMod val="75000"/>
                        <a:lumOff val="25000"/>
                      </a:schemeClr>
                    </a:solidFill>
                    <a:effectLst/>
                    <a:ea typeface="Times New Roman" panose="02020603050405020304" pitchFamily="18" charset="0"/>
                    <a:cs typeface="Times New Roman" panose="02020603050405020304" pitchFamily="18" charset="0"/>
                  </a:rPr>
                  <a:t>Contribution to Sediment Concentration</a:t>
                </a:r>
                <a:r>
                  <a:rPr lang="en-US" sz="1600" dirty="0">
                    <a:solidFill>
                      <a:schemeClr val="tx1">
                        <a:lumMod val="75000"/>
                        <a:lumOff val="25000"/>
                      </a:schemeClr>
                    </a:solidFill>
                    <a:effectLst/>
                    <a:ea typeface="Times New Roman" panose="02020603050405020304" pitchFamily="18" charset="0"/>
                  </a:rPr>
                  <a:t> </a:t>
                </a:r>
                <a:r>
                  <a:rPr lang="en-US" sz="1600" b="1" kern="1200" dirty="0">
                    <a:solidFill>
                      <a:schemeClr val="tx1">
                        <a:lumMod val="75000"/>
                        <a:lumOff val="25000"/>
                      </a:schemeClr>
                    </a:solidFill>
                    <a:effectLst/>
                    <a:ea typeface="Times New Roman" panose="02020603050405020304" pitchFamily="18" charset="0"/>
                    <a:cs typeface="Times New Roman" panose="02020603050405020304" pitchFamily="18" charset="0"/>
                  </a:rPr>
                  <a:t>by Sub-basin (g/m</a:t>
                </a:r>
                <a:r>
                  <a:rPr lang="en-US" sz="1600" b="1" baseline="30000" dirty="0">
                    <a:solidFill>
                      <a:schemeClr val="tx1">
                        <a:lumMod val="75000"/>
                        <a:lumOff val="25000"/>
                      </a:schemeClr>
                    </a:solidFill>
                    <a:ea typeface="Times New Roman" panose="02020603050405020304" pitchFamily="18" charset="0"/>
                    <a:cs typeface="Times New Roman" panose="02020603050405020304" pitchFamily="18" charset="0"/>
                  </a:rPr>
                  <a:t>3</a:t>
                </a:r>
                <a:r>
                  <a:rPr lang="en-US" sz="1600" b="1" kern="1200" dirty="0">
                    <a:solidFill>
                      <a:schemeClr val="tx1">
                        <a:lumMod val="75000"/>
                        <a:lumOff val="25000"/>
                      </a:schemeClr>
                    </a:solidFill>
                    <a:effectLst/>
                    <a:ea typeface="Times New Roman" panose="02020603050405020304" pitchFamily="18" charset="0"/>
                    <a:cs typeface="Times New Roman" panose="02020603050405020304" pitchFamily="18" charset="0"/>
                  </a:rPr>
                  <a:t>/km</a:t>
                </a:r>
                <a:r>
                  <a:rPr lang="en-US" sz="1600" b="1" kern="1200" baseline="30000" dirty="0">
                    <a:solidFill>
                      <a:schemeClr val="tx1">
                        <a:lumMod val="75000"/>
                        <a:lumOff val="25000"/>
                      </a:schemeClr>
                    </a:solidFill>
                    <a:effectLst/>
                    <a:ea typeface="Times New Roman" panose="02020603050405020304" pitchFamily="18" charset="0"/>
                    <a:cs typeface="Times New Roman" panose="02020603050405020304" pitchFamily="18" charset="0"/>
                  </a:rPr>
                  <a:t>2</a:t>
                </a:r>
                <a:r>
                  <a:rPr lang="en-US" sz="1600" b="1" kern="1200" dirty="0">
                    <a:solidFill>
                      <a:schemeClr val="tx1">
                        <a:lumMod val="75000"/>
                        <a:lumOff val="25000"/>
                      </a:schemeClr>
                    </a:solidFill>
                    <a:effectLst/>
                    <a:ea typeface="Times New Roman" panose="02020603050405020304" pitchFamily="18" charset="0"/>
                    <a:cs typeface="Times New Roman" panose="02020603050405020304" pitchFamily="18" charset="0"/>
                  </a:rPr>
                  <a:t>) </a:t>
                </a:r>
                <a:endParaRPr lang="en-US" sz="1600" dirty="0">
                  <a:solidFill>
                    <a:schemeClr val="tx1">
                      <a:lumMod val="75000"/>
                      <a:lumOff val="25000"/>
                    </a:schemeClr>
                  </a:solidFill>
                  <a:effectLst/>
                  <a:ea typeface="Times New Roman" panose="02020603050405020304" pitchFamily="18" charset="0"/>
                </a:endParaRPr>
              </a:p>
            </p:txBody>
          </p:sp>
        </p:grpSp>
        <p:pic>
          <p:nvPicPr>
            <p:cNvPr id="14" name="Picture 13"/>
            <p:cNvPicPr>
              <a:picLocks noChangeAspect="1"/>
            </p:cNvPicPr>
            <p:nvPr/>
          </p:nvPicPr>
          <p:blipFill rotWithShape="1">
            <a:blip r:embed="rId3"/>
            <a:srcRect l="9790" t="9084" r="16815" b="8060"/>
            <a:stretch/>
          </p:blipFill>
          <p:spPr>
            <a:xfrm>
              <a:off x="1932782" y="671137"/>
              <a:ext cx="449337" cy="196031"/>
            </a:xfrm>
            <a:prstGeom prst="rect">
              <a:avLst/>
            </a:prstGeom>
            <a:ln w="3175">
              <a:solidFill>
                <a:schemeClr val="tx1">
                  <a:lumMod val="50000"/>
                  <a:lumOff val="50000"/>
                </a:schemeClr>
              </a:solidFill>
            </a:ln>
          </p:spPr>
        </p:pic>
      </p:grpSp>
      <p:sp>
        <p:nvSpPr>
          <p:cNvPr id="34" name="Rectangle 33"/>
          <p:cNvSpPr>
            <a:spLocks noChangeArrowheads="1"/>
          </p:cNvSpPr>
          <p:nvPr/>
        </p:nvSpPr>
        <p:spPr bwMode="auto">
          <a:xfrm>
            <a:off x="3216209" y="6456350"/>
            <a:ext cx="4431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eaLnBrk="0" fontAlgn="base" hangingPunct="0">
              <a:spcBef>
                <a:spcPts val="0"/>
              </a:spcBef>
              <a:spcAft>
                <a:spcPts val="0"/>
              </a:spcAft>
            </a:pPr>
            <a:r>
              <a:rPr lang="en-US" sz="1600" b="1" kern="1200" dirty="0">
                <a:solidFill>
                  <a:schemeClr val="tx1">
                    <a:lumMod val="75000"/>
                    <a:lumOff val="25000"/>
                  </a:schemeClr>
                </a:solidFill>
                <a:effectLst/>
                <a:ea typeface="Times New Roman" panose="02020603050405020304" pitchFamily="18" charset="0"/>
                <a:cs typeface="Times New Roman" panose="02020603050405020304" pitchFamily="18" charset="0"/>
              </a:rPr>
              <a:t>Low</a:t>
            </a:r>
            <a:endParaRPr lang="en-US" sz="1600" dirty="0">
              <a:solidFill>
                <a:schemeClr val="tx1">
                  <a:lumMod val="75000"/>
                  <a:lumOff val="25000"/>
                </a:schemeClr>
              </a:solidFill>
              <a:effectLst/>
              <a:ea typeface="Times New Roman" panose="02020603050405020304" pitchFamily="18" charset="0"/>
            </a:endParaRPr>
          </a:p>
        </p:txBody>
      </p:sp>
      <p:sp>
        <p:nvSpPr>
          <p:cNvPr id="35" name="Rectangle 34"/>
          <p:cNvSpPr>
            <a:spLocks noChangeArrowheads="1"/>
          </p:cNvSpPr>
          <p:nvPr/>
        </p:nvSpPr>
        <p:spPr bwMode="auto">
          <a:xfrm>
            <a:off x="6858666" y="6464472"/>
            <a:ext cx="7066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eaLnBrk="0" fontAlgn="base" hangingPunct="0">
              <a:spcBef>
                <a:spcPts val="0"/>
              </a:spcBef>
              <a:spcAft>
                <a:spcPts val="0"/>
              </a:spcAft>
            </a:pPr>
            <a:r>
              <a:rPr lang="en-US" sz="1600" b="1" kern="1200" dirty="0">
                <a:solidFill>
                  <a:schemeClr val="tx1">
                    <a:lumMod val="75000"/>
                    <a:lumOff val="25000"/>
                  </a:schemeClr>
                </a:solidFill>
                <a:effectLst/>
                <a:ea typeface="Times New Roman" panose="02020603050405020304" pitchFamily="18" charset="0"/>
                <a:cs typeface="Times New Roman" panose="02020603050405020304" pitchFamily="18" charset="0"/>
              </a:rPr>
              <a:t>High</a:t>
            </a:r>
            <a:endParaRPr lang="en-US" sz="1600" dirty="0">
              <a:solidFill>
                <a:schemeClr val="tx1">
                  <a:lumMod val="75000"/>
                  <a:lumOff val="25000"/>
                </a:schemeClr>
              </a:solidFill>
              <a:effectLst/>
              <a:ea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19" y="930471"/>
            <a:ext cx="3631810" cy="469998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9037" y="923876"/>
            <a:ext cx="3642001" cy="4713178"/>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4764" y="930471"/>
            <a:ext cx="3631809" cy="4699988"/>
          </a:xfrm>
          <a:prstGeom prst="rect">
            <a:avLst/>
          </a:prstGeom>
        </p:spPr>
      </p:pic>
      <p:sp>
        <p:nvSpPr>
          <p:cNvPr id="36" name="Rectangle 35"/>
          <p:cNvSpPr>
            <a:spLocks noChangeArrowheads="1"/>
          </p:cNvSpPr>
          <p:nvPr/>
        </p:nvSpPr>
        <p:spPr bwMode="auto">
          <a:xfrm>
            <a:off x="8085047" y="6456351"/>
            <a:ext cx="8884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eaLnBrk="0" fontAlgn="base" hangingPunct="0">
              <a:spcBef>
                <a:spcPts val="0"/>
              </a:spcBef>
              <a:spcAft>
                <a:spcPts val="0"/>
              </a:spcAft>
            </a:pPr>
            <a:r>
              <a:rPr lang="en-US" sz="1600" b="1" kern="1200" dirty="0">
                <a:solidFill>
                  <a:schemeClr val="tx1">
                    <a:lumMod val="75000"/>
                    <a:lumOff val="25000"/>
                  </a:schemeClr>
                </a:solidFill>
                <a:effectLst/>
                <a:ea typeface="Times New Roman" panose="02020603050405020304" pitchFamily="18" charset="0"/>
                <a:cs typeface="Times New Roman" panose="02020603050405020304" pitchFamily="18" charset="0"/>
              </a:rPr>
              <a:t>No Data</a:t>
            </a:r>
            <a:endParaRPr lang="en-US" sz="1600" dirty="0">
              <a:solidFill>
                <a:schemeClr val="tx1">
                  <a:lumMod val="75000"/>
                  <a:lumOff val="25000"/>
                </a:schemeClr>
              </a:solidFill>
              <a:effectLst/>
              <a:ea typeface="Times New Roman" panose="02020603050405020304" pitchFamily="18" charset="0"/>
            </a:endParaRPr>
          </a:p>
        </p:txBody>
      </p:sp>
      <p:pic>
        <p:nvPicPr>
          <p:cNvPr id="19" name="Picture 18"/>
          <p:cNvPicPr>
            <a:picLocks noChangeAspect="1"/>
          </p:cNvPicPr>
          <p:nvPr/>
        </p:nvPicPr>
        <p:blipFill>
          <a:blip r:embed="rId7"/>
          <a:stretch>
            <a:fillRect/>
          </a:stretch>
        </p:blipFill>
        <p:spPr>
          <a:xfrm>
            <a:off x="3328041" y="5045335"/>
            <a:ext cx="146202" cy="262857"/>
          </a:xfrm>
          <a:prstGeom prst="rect">
            <a:avLst/>
          </a:prstGeom>
        </p:spPr>
      </p:pic>
      <p:pic>
        <p:nvPicPr>
          <p:cNvPr id="32" name="Picture 31"/>
          <p:cNvPicPr>
            <a:picLocks noChangeAspect="1"/>
          </p:cNvPicPr>
          <p:nvPr/>
        </p:nvPicPr>
        <p:blipFill>
          <a:blip r:embed="rId7"/>
          <a:stretch>
            <a:fillRect/>
          </a:stretch>
        </p:blipFill>
        <p:spPr>
          <a:xfrm>
            <a:off x="11828375" y="5045334"/>
            <a:ext cx="146202" cy="262857"/>
          </a:xfrm>
          <a:prstGeom prst="rect">
            <a:avLst/>
          </a:prstGeom>
        </p:spPr>
      </p:pic>
      <p:pic>
        <p:nvPicPr>
          <p:cNvPr id="33" name="Picture 32"/>
          <p:cNvPicPr>
            <a:picLocks noChangeAspect="1"/>
          </p:cNvPicPr>
          <p:nvPr/>
        </p:nvPicPr>
        <p:blipFill>
          <a:blip r:embed="rId7"/>
          <a:stretch>
            <a:fillRect/>
          </a:stretch>
        </p:blipFill>
        <p:spPr>
          <a:xfrm>
            <a:off x="7546978" y="5045335"/>
            <a:ext cx="146202" cy="262857"/>
          </a:xfrm>
          <a:prstGeom prst="rect">
            <a:avLst/>
          </a:prstGeom>
        </p:spPr>
      </p:pic>
    </p:spTree>
    <p:extLst>
      <p:ext uri="{BB962C8B-B14F-4D97-AF65-F5344CB8AC3E}">
        <p14:creationId xmlns:p14="http://schemas.microsoft.com/office/powerpoint/2010/main" val="40288576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65124"/>
            <a:ext cx="10658475" cy="479425"/>
          </a:xfrm>
        </p:spPr>
        <p:txBody>
          <a:bodyPr/>
          <a:lstStyle/>
          <a:p>
            <a:r>
              <a:rPr lang="en-US" sz="3200" dirty="0"/>
              <a:t>Urban Expansion and Water Quality Comparison</a:t>
            </a:r>
          </a:p>
        </p:txBody>
      </p:sp>
      <p:sp>
        <p:nvSpPr>
          <p:cNvPr id="5" name="TextBox 4"/>
          <p:cNvSpPr txBox="1"/>
          <p:nvPr/>
        </p:nvSpPr>
        <p:spPr>
          <a:xfrm>
            <a:off x="599452" y="3680738"/>
            <a:ext cx="2120838" cy="646331"/>
          </a:xfrm>
          <a:prstGeom prst="rect">
            <a:avLst/>
          </a:prstGeom>
          <a:noFill/>
          <a:ln>
            <a:solidFill>
              <a:schemeClr val="tx1"/>
            </a:solidFill>
          </a:ln>
        </p:spPr>
        <p:txBody>
          <a:bodyPr wrap="square" rtlCol="0">
            <a:spAutoFit/>
          </a:bodyPr>
          <a:lstStyle/>
          <a:p>
            <a:pPr algn="ctr"/>
            <a:r>
              <a:rPr lang="en-US" dirty="0">
                <a:solidFill>
                  <a:schemeClr val="tx1">
                    <a:lumMod val="75000"/>
                    <a:lumOff val="25000"/>
                  </a:schemeClr>
                </a:solidFill>
              </a:rPr>
              <a:t>Water Quality Percent Change</a:t>
            </a:r>
          </a:p>
        </p:txBody>
      </p:sp>
      <p:sp>
        <p:nvSpPr>
          <p:cNvPr id="6" name="TextBox 5"/>
          <p:cNvSpPr txBox="1"/>
          <p:nvPr/>
        </p:nvSpPr>
        <p:spPr>
          <a:xfrm>
            <a:off x="3399417" y="3680738"/>
            <a:ext cx="2099189" cy="646331"/>
          </a:xfrm>
          <a:prstGeom prst="rect">
            <a:avLst/>
          </a:prstGeom>
          <a:noFill/>
          <a:ln>
            <a:solidFill>
              <a:schemeClr val="tx1"/>
            </a:solidFill>
          </a:ln>
        </p:spPr>
        <p:txBody>
          <a:bodyPr wrap="square" rtlCol="0">
            <a:spAutoFit/>
          </a:bodyPr>
          <a:lstStyle/>
          <a:p>
            <a:pPr algn="ctr"/>
            <a:r>
              <a:rPr lang="en-US" dirty="0">
                <a:solidFill>
                  <a:schemeClr val="tx1">
                    <a:lumMod val="75000"/>
                    <a:lumOff val="25000"/>
                  </a:schemeClr>
                </a:solidFill>
              </a:rPr>
              <a:t>Urban Expansion</a:t>
            </a:r>
          </a:p>
          <a:p>
            <a:pPr algn="ctr"/>
            <a:r>
              <a:rPr lang="en-US" dirty="0">
                <a:solidFill>
                  <a:schemeClr val="tx1">
                    <a:lumMod val="75000"/>
                    <a:lumOff val="25000"/>
                  </a:schemeClr>
                </a:solidFill>
              </a:rPr>
              <a:t>Percent Change</a:t>
            </a:r>
          </a:p>
        </p:txBody>
      </p:sp>
      <p:sp>
        <p:nvSpPr>
          <p:cNvPr id="7" name="Plus 6"/>
          <p:cNvSpPr/>
          <p:nvPr/>
        </p:nvSpPr>
        <p:spPr>
          <a:xfrm>
            <a:off x="2935450" y="1865426"/>
            <a:ext cx="453209" cy="489154"/>
          </a:xfrm>
          <a:prstGeom prst="mathPlus">
            <a:avLst>
              <a:gd name="adj1" fmla="val 13263"/>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Equal 7"/>
          <p:cNvSpPr/>
          <p:nvPr/>
        </p:nvSpPr>
        <p:spPr>
          <a:xfrm>
            <a:off x="5518094" y="1799536"/>
            <a:ext cx="577906" cy="620935"/>
          </a:xfrm>
          <a:prstGeom prst="mathEqual">
            <a:avLst>
              <a:gd name="adj1" fmla="val 19140"/>
              <a:gd name="adj2" fmla="val 17599"/>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Rectangle 9"/>
          <p:cNvSpPr/>
          <p:nvPr/>
        </p:nvSpPr>
        <p:spPr>
          <a:xfrm>
            <a:off x="2081748" y="4487450"/>
            <a:ext cx="2223514" cy="2159923"/>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4"/>
          <p:cNvGrpSpPr>
            <a:grpSpLocks noChangeAspect="1"/>
          </p:cNvGrpSpPr>
          <p:nvPr/>
        </p:nvGrpSpPr>
        <p:grpSpPr bwMode="auto">
          <a:xfrm>
            <a:off x="2082758" y="4487450"/>
            <a:ext cx="2285080" cy="2159924"/>
            <a:chOff x="3269" y="1625"/>
            <a:chExt cx="1132" cy="1070"/>
          </a:xfrm>
        </p:grpSpPr>
        <p:sp>
          <p:nvSpPr>
            <p:cNvPr id="12" name="AutoShape 3"/>
            <p:cNvSpPr>
              <a:spLocks noChangeAspect="1" noChangeArrowheads="1" noTextEdit="1"/>
            </p:cNvSpPr>
            <p:nvPr/>
          </p:nvSpPr>
          <p:spPr bwMode="auto">
            <a:xfrm>
              <a:off x="3279" y="1625"/>
              <a:ext cx="1122" cy="10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5"/>
            <p:cNvSpPr>
              <a:spLocks noChangeArrowheads="1"/>
            </p:cNvSpPr>
            <p:nvPr/>
          </p:nvSpPr>
          <p:spPr bwMode="auto">
            <a:xfrm>
              <a:off x="4013" y="2380"/>
              <a:ext cx="284"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solidFill>
                    <a:srgbClr val="7682B5"/>
                  </a:solidFill>
                  <a:latin typeface="+mn-lt"/>
                </a:rPr>
                <a:t>High</a:t>
              </a:r>
              <a:endParaRPr kumimoji="0" lang="en-US" altLang="en-US" sz="2000" b="0" i="0" u="none" strike="noStrike" cap="none" normalizeH="0" baseline="0" dirty="0">
                <a:ln>
                  <a:noFill/>
                </a:ln>
                <a:solidFill>
                  <a:srgbClr val="7682B5"/>
                </a:solidFill>
                <a:effectLst/>
                <a:latin typeface="+mn-lt"/>
              </a:endParaRPr>
            </a:p>
          </p:txBody>
        </p:sp>
        <p:sp>
          <p:nvSpPr>
            <p:cNvPr id="14" name="Rectangle 6"/>
            <p:cNvSpPr>
              <a:spLocks noChangeArrowheads="1"/>
            </p:cNvSpPr>
            <p:nvPr/>
          </p:nvSpPr>
          <p:spPr bwMode="auto">
            <a:xfrm>
              <a:off x="3628" y="2380"/>
              <a:ext cx="238"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solidFill>
                    <a:srgbClr val="CDF4E5"/>
                  </a:solidFill>
                  <a:latin typeface="+mn-lt"/>
                </a:rPr>
                <a:t>Low</a:t>
              </a:r>
              <a:endParaRPr kumimoji="0" lang="en-US" altLang="en-US" sz="2000" b="0" i="0" u="none" strike="noStrike" cap="none" normalizeH="0" baseline="0" dirty="0">
                <a:ln>
                  <a:noFill/>
                </a:ln>
                <a:solidFill>
                  <a:srgbClr val="CDF4E5"/>
                </a:solidFill>
                <a:effectLst/>
                <a:latin typeface="+mn-lt"/>
              </a:endParaRPr>
            </a:p>
          </p:txBody>
        </p:sp>
        <p:sp>
          <p:nvSpPr>
            <p:cNvPr id="15" name="Rectangle 7"/>
            <p:cNvSpPr>
              <a:spLocks noChangeArrowheads="1"/>
            </p:cNvSpPr>
            <p:nvPr/>
          </p:nvSpPr>
          <p:spPr bwMode="auto">
            <a:xfrm rot="16200000">
              <a:off x="3418" y="2190"/>
              <a:ext cx="238"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solidFill>
                    <a:srgbClr val="CDF4E5"/>
                  </a:solidFill>
                  <a:latin typeface="+mn-lt"/>
                </a:rPr>
                <a:t>Low</a:t>
              </a:r>
              <a:endParaRPr kumimoji="0" lang="en-US" altLang="en-US" sz="2000" b="0" i="0" u="none" strike="noStrike" cap="none" normalizeH="0" baseline="0" dirty="0">
                <a:ln>
                  <a:noFill/>
                </a:ln>
                <a:solidFill>
                  <a:srgbClr val="CDF4E5"/>
                </a:solidFill>
                <a:effectLst/>
                <a:latin typeface="+mn-lt"/>
              </a:endParaRPr>
            </a:p>
          </p:txBody>
        </p:sp>
        <p:sp>
          <p:nvSpPr>
            <p:cNvPr id="16" name="Rectangle 8"/>
            <p:cNvSpPr>
              <a:spLocks noChangeArrowheads="1"/>
            </p:cNvSpPr>
            <p:nvPr/>
          </p:nvSpPr>
          <p:spPr bwMode="auto">
            <a:xfrm rot="16200000">
              <a:off x="3396" y="1734"/>
              <a:ext cx="284"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solidFill>
                    <a:srgbClr val="5BC378"/>
                  </a:solidFill>
                  <a:latin typeface="+mn-lt"/>
                </a:rPr>
                <a:t>High</a:t>
              </a:r>
              <a:endParaRPr kumimoji="0" lang="en-US" altLang="en-US" sz="2000" b="0" i="0" u="none" strike="noStrike" cap="none" normalizeH="0" baseline="0" dirty="0">
                <a:ln>
                  <a:noFill/>
                </a:ln>
                <a:solidFill>
                  <a:srgbClr val="5BC378"/>
                </a:solidFill>
                <a:effectLst/>
                <a:latin typeface="+mn-lt"/>
              </a:endParaRPr>
            </a:p>
          </p:txBody>
        </p:sp>
        <p:sp>
          <p:nvSpPr>
            <p:cNvPr id="17" name="Rectangle 10"/>
            <p:cNvSpPr>
              <a:spLocks noChangeArrowheads="1"/>
            </p:cNvSpPr>
            <p:nvPr/>
          </p:nvSpPr>
          <p:spPr bwMode="auto">
            <a:xfrm rot="16200000">
              <a:off x="2994" y="1967"/>
              <a:ext cx="701"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5BC378"/>
                  </a:solidFill>
                  <a:effectLst/>
                  <a:latin typeface="+mn-lt"/>
                </a:rPr>
                <a:t>Urban Area</a:t>
              </a:r>
              <a:endParaRPr kumimoji="0" lang="en-US" altLang="en-US" sz="2000" b="0" i="0" u="none" strike="noStrike" cap="none" normalizeH="0" baseline="0" dirty="0">
                <a:ln>
                  <a:noFill/>
                </a:ln>
                <a:solidFill>
                  <a:srgbClr val="5BC378"/>
                </a:solidFill>
                <a:effectLst/>
                <a:latin typeface="+mn-lt"/>
              </a:endParaRPr>
            </a:p>
          </p:txBody>
        </p:sp>
        <p:sp>
          <p:nvSpPr>
            <p:cNvPr id="18" name="Rectangle 9"/>
            <p:cNvSpPr>
              <a:spLocks noChangeArrowheads="1"/>
            </p:cNvSpPr>
            <p:nvPr/>
          </p:nvSpPr>
          <p:spPr bwMode="auto">
            <a:xfrm>
              <a:off x="3537" y="2534"/>
              <a:ext cx="833"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7682B5"/>
                  </a:solidFill>
                  <a:effectLst/>
                  <a:latin typeface="+mn-lt"/>
                </a:rPr>
                <a:t>Water</a:t>
              </a:r>
              <a:r>
                <a:rPr kumimoji="0" lang="en-US" altLang="en-US" sz="2000" b="1" i="0" u="none" strike="noStrike" cap="none" normalizeH="0" dirty="0">
                  <a:ln>
                    <a:noFill/>
                  </a:ln>
                  <a:solidFill>
                    <a:srgbClr val="7682B5"/>
                  </a:solidFill>
                  <a:effectLst/>
                  <a:latin typeface="+mn-lt"/>
                </a:rPr>
                <a:t> Quality</a:t>
              </a:r>
              <a:endParaRPr kumimoji="0" lang="en-US" altLang="en-US" sz="2000" b="0" i="0" u="none" strike="noStrike" cap="none" normalizeH="0" baseline="0" dirty="0">
                <a:ln>
                  <a:noFill/>
                </a:ln>
                <a:solidFill>
                  <a:srgbClr val="7682B5"/>
                </a:solidFill>
                <a:effectLst/>
                <a:latin typeface="+mn-lt"/>
              </a:endParaRPr>
            </a:p>
          </p:txBody>
        </p:sp>
      </p:grpSp>
      <p:pic>
        <p:nvPicPr>
          <p:cNvPr id="19" name="Picture 18"/>
          <p:cNvPicPr>
            <a:picLocks noChangeAspect="1"/>
          </p:cNvPicPr>
          <p:nvPr/>
        </p:nvPicPr>
        <p:blipFill>
          <a:blip r:embed="rId3"/>
          <a:stretch>
            <a:fillRect/>
          </a:stretch>
        </p:blipFill>
        <p:spPr>
          <a:xfrm>
            <a:off x="2779463" y="4593672"/>
            <a:ext cx="1401446" cy="1421024"/>
          </a:xfrm>
          <a:prstGeom prst="rect">
            <a:avLst/>
          </a:prstGeom>
          <a:ln>
            <a:no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1590" y="911206"/>
            <a:ext cx="4480693" cy="5798543"/>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4662" t="3374" r="5289" b="2308"/>
          <a:stretch/>
        </p:blipFill>
        <p:spPr>
          <a:xfrm>
            <a:off x="3501954" y="939880"/>
            <a:ext cx="1894114" cy="2567354"/>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3432" t="2703" r="4846" b="2241"/>
          <a:stretch/>
        </p:blipFill>
        <p:spPr>
          <a:xfrm>
            <a:off x="695230" y="969278"/>
            <a:ext cx="1929283" cy="2587450"/>
          </a:xfrm>
          <a:prstGeom prst="rect">
            <a:avLst/>
          </a:prstGeom>
        </p:spPr>
      </p:pic>
    </p:spTree>
    <p:extLst>
      <p:ext uri="{BB962C8B-B14F-4D97-AF65-F5344CB8AC3E}">
        <p14:creationId xmlns:p14="http://schemas.microsoft.com/office/powerpoint/2010/main" val="4177307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Regression </a:t>
            </a:r>
          </a:p>
        </p:txBody>
      </p:sp>
      <p:graphicFrame>
        <p:nvGraphicFramePr>
          <p:cNvPr id="6" name="Chart 5"/>
          <p:cNvGraphicFramePr>
            <a:graphicFrameLocks/>
          </p:cNvGraphicFramePr>
          <p:nvPr>
            <p:extLst>
              <p:ext uri="{D42A27DB-BD31-4B8C-83A1-F6EECF244321}">
                <p14:modId xmlns:p14="http://schemas.microsoft.com/office/powerpoint/2010/main" val="489996009"/>
              </p:ext>
            </p:extLst>
          </p:nvPr>
        </p:nvGraphicFramePr>
        <p:xfrm>
          <a:off x="2130135" y="1236517"/>
          <a:ext cx="7595755" cy="49460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72729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65124"/>
            <a:ext cx="10759256" cy="479425"/>
          </a:xfrm>
        </p:spPr>
        <p:txBody>
          <a:bodyPr/>
          <a:lstStyle/>
          <a:p>
            <a:r>
              <a:rPr lang="en-US" dirty="0"/>
              <a:t>Seasonal Variation</a:t>
            </a:r>
          </a:p>
        </p:txBody>
      </p:sp>
      <p:graphicFrame>
        <p:nvGraphicFramePr>
          <p:cNvPr id="6" name="Chart 5"/>
          <p:cNvGraphicFramePr>
            <a:graphicFrameLocks/>
          </p:cNvGraphicFramePr>
          <p:nvPr>
            <p:extLst>
              <p:ext uri="{D42A27DB-BD31-4B8C-83A1-F6EECF244321}">
                <p14:modId xmlns:p14="http://schemas.microsoft.com/office/powerpoint/2010/main" val="1449550859"/>
              </p:ext>
            </p:extLst>
          </p:nvPr>
        </p:nvGraphicFramePr>
        <p:xfrm>
          <a:off x="5806564" y="1627262"/>
          <a:ext cx="5952817" cy="374769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16"/>
          <p:cNvSpPr txBox="1">
            <a:spLocks/>
          </p:cNvSpPr>
          <p:nvPr/>
        </p:nvSpPr>
        <p:spPr>
          <a:xfrm>
            <a:off x="925548" y="1194039"/>
            <a:ext cx="2781225" cy="5662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400" b="1" dirty="0">
                <a:solidFill>
                  <a:schemeClr val="tx1">
                    <a:lumMod val="75000"/>
                    <a:lumOff val="25000"/>
                  </a:schemeClr>
                </a:solidFill>
              </a:rPr>
              <a:t>Streamflow</a:t>
            </a:r>
          </a:p>
        </p:txBody>
      </p:sp>
      <p:sp>
        <p:nvSpPr>
          <p:cNvPr id="10" name="Text Placeholder 16"/>
          <p:cNvSpPr txBox="1">
            <a:spLocks/>
          </p:cNvSpPr>
          <p:nvPr/>
        </p:nvSpPr>
        <p:spPr>
          <a:xfrm>
            <a:off x="7372208" y="1190409"/>
            <a:ext cx="3043029" cy="57350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400" b="1" dirty="0">
                <a:solidFill>
                  <a:schemeClr val="tx1">
                    <a:lumMod val="75000"/>
                    <a:lumOff val="25000"/>
                  </a:schemeClr>
                </a:solidFill>
              </a:rPr>
              <a:t>Sediment Load</a:t>
            </a:r>
          </a:p>
        </p:txBody>
      </p:sp>
      <p:grpSp>
        <p:nvGrpSpPr>
          <p:cNvPr id="11" name="Group 10"/>
          <p:cNvGrpSpPr/>
          <p:nvPr/>
        </p:nvGrpSpPr>
        <p:grpSpPr>
          <a:xfrm>
            <a:off x="1789478" y="5896604"/>
            <a:ext cx="9048696" cy="358660"/>
            <a:chOff x="2149078" y="3190875"/>
            <a:chExt cx="7893844" cy="358660"/>
          </a:xfrm>
        </p:grpSpPr>
        <p:sp>
          <p:nvSpPr>
            <p:cNvPr id="12" name="TextBox 5"/>
            <p:cNvSpPr txBox="1"/>
            <p:nvPr/>
          </p:nvSpPr>
          <p:spPr>
            <a:xfrm>
              <a:off x="2149078" y="3190875"/>
              <a:ext cx="7893844" cy="358660"/>
            </a:xfrm>
            <a:prstGeom prst="rect">
              <a:avLst/>
            </a:prstGeom>
            <a:solidFill>
              <a:sysClr val="window" lastClr="FFFFFF"/>
            </a:solidFill>
            <a:ln w="9525" cmpd="sng">
              <a:solidFill>
                <a:srgbClr val="389CC4"/>
              </a:solid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tx1">
                      <a:lumMod val="75000"/>
                      <a:lumOff val="25000"/>
                    </a:schemeClr>
                  </a:solidFill>
                  <a:effectLst/>
                  <a:uLnTx/>
                  <a:uFillTx/>
                  <a:ea typeface="+mn-ea"/>
                  <a:cs typeface="+mn-cs"/>
                </a:rPr>
                <a:t>2003-2006 	2007-2010	 2011-2014 	2015-2017</a:t>
              </a:r>
            </a:p>
          </p:txBody>
        </p:sp>
        <p:cxnSp>
          <p:nvCxnSpPr>
            <p:cNvPr id="13" name="Straight Connector 12"/>
            <p:cNvCxnSpPr/>
            <p:nvPr/>
          </p:nvCxnSpPr>
          <p:spPr>
            <a:xfrm>
              <a:off x="2779997" y="3366144"/>
              <a:ext cx="274320" cy="0"/>
            </a:xfrm>
            <a:prstGeom prst="line">
              <a:avLst/>
            </a:prstGeom>
            <a:noFill/>
            <a:ln w="57150" cap="flat" cmpd="sng" algn="ctr">
              <a:solidFill>
                <a:srgbClr val="5B9BD5"/>
              </a:solidFill>
              <a:prstDash val="solid"/>
              <a:miter lim="800000"/>
            </a:ln>
            <a:effectLst/>
          </p:spPr>
        </p:cxnSp>
        <p:cxnSp>
          <p:nvCxnSpPr>
            <p:cNvPr id="14" name="Straight Connector 13"/>
            <p:cNvCxnSpPr/>
            <p:nvPr/>
          </p:nvCxnSpPr>
          <p:spPr>
            <a:xfrm>
              <a:off x="7543811" y="3366144"/>
              <a:ext cx="274320" cy="0"/>
            </a:xfrm>
            <a:prstGeom prst="line">
              <a:avLst/>
            </a:prstGeom>
            <a:noFill/>
            <a:ln w="57150" cap="flat" cmpd="sng" algn="ctr">
              <a:solidFill>
                <a:srgbClr val="203864"/>
              </a:solidFill>
              <a:prstDash val="solid"/>
              <a:miter lim="800000"/>
            </a:ln>
            <a:effectLst/>
          </p:spPr>
        </p:cxnSp>
        <p:cxnSp>
          <p:nvCxnSpPr>
            <p:cNvPr id="15" name="Straight Connector 14"/>
            <p:cNvCxnSpPr/>
            <p:nvPr/>
          </p:nvCxnSpPr>
          <p:spPr>
            <a:xfrm>
              <a:off x="6014927" y="3372194"/>
              <a:ext cx="274320" cy="0"/>
            </a:xfrm>
            <a:prstGeom prst="line">
              <a:avLst/>
            </a:prstGeom>
            <a:noFill/>
            <a:ln w="57150" cap="flat" cmpd="sng" algn="ctr">
              <a:solidFill>
                <a:srgbClr val="A5A5A5"/>
              </a:solidFill>
              <a:prstDash val="solid"/>
              <a:miter lim="800000"/>
            </a:ln>
            <a:effectLst/>
          </p:spPr>
        </p:cxnSp>
        <p:cxnSp>
          <p:nvCxnSpPr>
            <p:cNvPr id="16" name="Straight Connector 15"/>
            <p:cNvCxnSpPr/>
            <p:nvPr/>
          </p:nvCxnSpPr>
          <p:spPr>
            <a:xfrm>
              <a:off x="4355868" y="3372194"/>
              <a:ext cx="274320" cy="0"/>
            </a:xfrm>
            <a:prstGeom prst="line">
              <a:avLst/>
            </a:prstGeom>
            <a:noFill/>
            <a:ln w="57150" cap="flat" cmpd="sng" algn="ctr">
              <a:solidFill>
                <a:srgbClr val="00B0F0"/>
              </a:solidFill>
              <a:prstDash val="solid"/>
              <a:miter lim="800000"/>
            </a:ln>
            <a:effectLst/>
          </p:spPr>
        </p:cxnSp>
      </p:grpSp>
      <p:sp>
        <p:nvSpPr>
          <p:cNvPr id="17" name="TextBox 7"/>
          <p:cNvSpPr txBox="1"/>
          <p:nvPr/>
        </p:nvSpPr>
        <p:spPr>
          <a:xfrm>
            <a:off x="1828822" y="5356127"/>
            <a:ext cx="3302354" cy="305991"/>
          </a:xfrm>
          <a:prstGeom prst="rect">
            <a:avLst/>
          </a:prstGeom>
          <a:solidFill>
            <a:sysClr val="window" lastClr="FFFFFF"/>
          </a:solid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ea typeface="+mn-ea"/>
                <a:cs typeface="+mn-cs"/>
              </a:rPr>
              <a:t>Month of the Year</a:t>
            </a:r>
            <a:endParaRPr kumimoji="0" lang="en-US" sz="1600" b="0" i="0" u="none" strike="noStrike" kern="0" cap="none" spc="0" normalizeH="0" baseline="0" noProof="0" dirty="0">
              <a:ln>
                <a:noFill/>
              </a:ln>
              <a:solidFill>
                <a:schemeClr val="tx1">
                  <a:lumMod val="75000"/>
                  <a:lumOff val="25000"/>
                </a:schemeClr>
              </a:solidFill>
              <a:effectLst/>
              <a:uLnTx/>
              <a:uFillTx/>
              <a:ea typeface="+mn-ea"/>
              <a:cs typeface="+mn-cs"/>
            </a:endParaRPr>
          </a:p>
        </p:txBody>
      </p:sp>
      <p:sp>
        <p:nvSpPr>
          <p:cNvPr id="18" name="TextBox 6"/>
          <p:cNvSpPr txBox="1"/>
          <p:nvPr/>
        </p:nvSpPr>
        <p:spPr>
          <a:xfrm rot="16200000">
            <a:off x="-1570520" y="2977132"/>
            <a:ext cx="4265827" cy="1047960"/>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rPr>
              <a:t>Avg. Flow </a:t>
            </a:r>
            <a:r>
              <a:rPr lang="en-US" sz="1600" b="1" kern="0" dirty="0">
                <a:solidFill>
                  <a:schemeClr val="tx1">
                    <a:lumMod val="75000"/>
                    <a:lumOff val="25000"/>
                  </a:schemeClr>
                </a:solidFill>
              </a:rPr>
              <a:t>Out</a:t>
            </a:r>
            <a:r>
              <a:rPr kumimoji="0" lang="en-US" sz="1600" b="1" i="0" u="none" strike="noStrike" kern="0" cap="none" spc="0" normalizeH="0" baseline="0" noProof="0" dirty="0">
                <a:ln>
                  <a:noFill/>
                </a:ln>
                <a:solidFill>
                  <a:schemeClr val="tx1">
                    <a:lumMod val="75000"/>
                    <a:lumOff val="25000"/>
                  </a:schemeClr>
                </a:solidFill>
                <a:effectLst/>
                <a:uLnTx/>
                <a:uFillTx/>
              </a:rPr>
              <a:t> of Watershed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rPr>
              <a:t>(Thousand </a:t>
            </a:r>
            <a:r>
              <a:rPr lang="en-US" sz="1600" b="1" kern="0" dirty="0">
                <a:solidFill>
                  <a:schemeClr val="tx1">
                    <a:lumMod val="75000"/>
                    <a:lumOff val="25000"/>
                  </a:schemeClr>
                </a:solidFill>
              </a:rPr>
              <a:t>C</a:t>
            </a:r>
            <a:r>
              <a:rPr kumimoji="0" lang="en-US" sz="1600" b="1" i="0" u="none" strike="noStrike" kern="0" cap="none" spc="0" normalizeH="0" baseline="0" noProof="0" dirty="0" err="1">
                <a:ln>
                  <a:noFill/>
                </a:ln>
                <a:solidFill>
                  <a:schemeClr val="tx1">
                    <a:lumMod val="75000"/>
                    <a:lumOff val="25000"/>
                  </a:schemeClr>
                </a:solidFill>
                <a:effectLst/>
                <a:uLnTx/>
                <a:uFillTx/>
              </a:rPr>
              <a:t>ubic</a:t>
            </a:r>
            <a:r>
              <a:rPr kumimoji="0" lang="en-US" sz="1600" b="1" i="0" u="none" strike="noStrike" kern="0" cap="none" spc="0" normalizeH="0" baseline="0" noProof="0" dirty="0">
                <a:ln>
                  <a:noFill/>
                </a:ln>
                <a:solidFill>
                  <a:schemeClr val="tx1">
                    <a:lumMod val="75000"/>
                    <a:lumOff val="25000"/>
                  </a:schemeClr>
                </a:solidFill>
                <a:effectLst/>
                <a:uLnTx/>
                <a:uFillTx/>
              </a:rPr>
              <a:t> Meters per </a:t>
            </a:r>
            <a:r>
              <a:rPr lang="en-US" sz="1600" b="1" kern="0" dirty="0">
                <a:solidFill>
                  <a:schemeClr val="tx1">
                    <a:lumMod val="75000"/>
                    <a:lumOff val="25000"/>
                  </a:schemeClr>
                </a:solidFill>
              </a:rPr>
              <a:t>Se</a:t>
            </a:r>
            <a:r>
              <a:rPr kumimoji="0" lang="en-US" sz="1600" b="1" i="0" u="none" strike="noStrike" kern="0" cap="none" spc="0" normalizeH="0" baseline="0" noProof="0" dirty="0" err="1">
                <a:ln>
                  <a:noFill/>
                </a:ln>
                <a:solidFill>
                  <a:schemeClr val="tx1">
                    <a:lumMod val="75000"/>
                    <a:lumOff val="25000"/>
                  </a:schemeClr>
                </a:solidFill>
                <a:effectLst/>
                <a:uLnTx/>
                <a:uFillTx/>
              </a:rPr>
              <a:t>cond</a:t>
            </a:r>
            <a:r>
              <a:rPr kumimoji="0" lang="en-US" sz="1600" b="1" i="0" u="none" strike="noStrike" kern="0" cap="none" spc="0" normalizeH="0" baseline="0" noProof="0" dirty="0">
                <a:ln>
                  <a:noFill/>
                </a:ln>
                <a:solidFill>
                  <a:schemeClr val="tx1">
                    <a:lumMod val="75000"/>
                    <a:lumOff val="25000"/>
                  </a:schemeClr>
                </a:solidFill>
                <a:effectLst/>
                <a:uLnTx/>
                <a:uFillTx/>
              </a:rPr>
              <a:t>)</a:t>
            </a:r>
            <a:endParaRPr kumimoji="0" lang="en-US" sz="1600" b="0" i="0" u="none" strike="noStrike" kern="0" cap="none" spc="0" normalizeH="0" baseline="0" noProof="0" dirty="0">
              <a:ln>
                <a:noFill/>
              </a:ln>
              <a:solidFill>
                <a:schemeClr val="tx1">
                  <a:lumMod val="75000"/>
                  <a:lumOff val="25000"/>
                </a:schemeClr>
              </a:solidFill>
              <a:effectLst/>
              <a:uLnTx/>
              <a:uFillTx/>
            </a:endParaRPr>
          </a:p>
        </p:txBody>
      </p:sp>
      <p:sp>
        <p:nvSpPr>
          <p:cNvPr id="19" name="TextBox 10"/>
          <p:cNvSpPr txBox="1"/>
          <p:nvPr/>
        </p:nvSpPr>
        <p:spPr>
          <a:xfrm rot="16200000">
            <a:off x="4408535" y="3084732"/>
            <a:ext cx="3989821" cy="785816"/>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rtl="0"/>
            <a:r>
              <a:rPr lang="en-US" sz="1600" b="1" i="0" baseline="0" dirty="0">
                <a:solidFill>
                  <a:schemeClr val="tx1">
                    <a:lumMod val="75000"/>
                    <a:lumOff val="25000"/>
                  </a:schemeClr>
                </a:solidFill>
                <a:effectLst/>
              </a:rPr>
              <a:t>Avg. Sediment </a:t>
            </a:r>
            <a:r>
              <a:rPr lang="en-US" sz="1600" b="1" dirty="0">
                <a:solidFill>
                  <a:schemeClr val="tx1">
                    <a:lumMod val="75000"/>
                    <a:lumOff val="25000"/>
                  </a:schemeClr>
                </a:solidFill>
              </a:rPr>
              <a:t>O</a:t>
            </a:r>
            <a:r>
              <a:rPr lang="en-US" sz="1600" b="1" i="0" baseline="0" dirty="0">
                <a:solidFill>
                  <a:schemeClr val="tx1">
                    <a:lumMod val="75000"/>
                    <a:lumOff val="25000"/>
                  </a:schemeClr>
                </a:solidFill>
                <a:effectLst/>
              </a:rPr>
              <a:t>ut of Watershed</a:t>
            </a:r>
            <a:endParaRPr lang="en-US" sz="1600" dirty="0">
              <a:solidFill>
                <a:schemeClr val="tx1">
                  <a:lumMod val="75000"/>
                  <a:lumOff val="25000"/>
                </a:schemeClr>
              </a:solidFill>
              <a:effectLst/>
            </a:endParaRPr>
          </a:p>
          <a:p>
            <a:pPr algn="ctr" rtl="0"/>
            <a:r>
              <a:rPr lang="en-US" sz="1600" b="1" i="0" baseline="0" dirty="0">
                <a:solidFill>
                  <a:schemeClr val="tx1">
                    <a:lumMod val="75000"/>
                    <a:lumOff val="25000"/>
                  </a:schemeClr>
                </a:solidFill>
                <a:effectLst/>
              </a:rPr>
              <a:t> (Million </a:t>
            </a:r>
            <a:r>
              <a:rPr lang="en-US" sz="1600" b="1" dirty="0">
                <a:solidFill>
                  <a:schemeClr val="tx1">
                    <a:lumMod val="75000"/>
                    <a:lumOff val="25000"/>
                  </a:schemeClr>
                </a:solidFill>
              </a:rPr>
              <a:t>M</a:t>
            </a:r>
            <a:r>
              <a:rPr lang="en-US" sz="1600" b="1" i="0" baseline="0" dirty="0">
                <a:solidFill>
                  <a:schemeClr val="tx1">
                    <a:lumMod val="75000"/>
                    <a:lumOff val="25000"/>
                  </a:schemeClr>
                </a:solidFill>
                <a:effectLst/>
              </a:rPr>
              <a:t>etric </a:t>
            </a:r>
            <a:r>
              <a:rPr lang="en-US" sz="1600" b="1" dirty="0">
                <a:solidFill>
                  <a:schemeClr val="tx1">
                    <a:lumMod val="75000"/>
                    <a:lumOff val="25000"/>
                  </a:schemeClr>
                </a:solidFill>
              </a:rPr>
              <a:t>T</a:t>
            </a:r>
            <a:r>
              <a:rPr lang="en-US" sz="1600" b="1" i="0" baseline="0" dirty="0">
                <a:solidFill>
                  <a:schemeClr val="tx1">
                    <a:lumMod val="75000"/>
                    <a:lumOff val="25000"/>
                  </a:schemeClr>
                </a:solidFill>
                <a:effectLst/>
              </a:rPr>
              <a:t>ons per Month)</a:t>
            </a:r>
            <a:endParaRPr lang="en-US" sz="1600" dirty="0">
              <a:solidFill>
                <a:schemeClr val="tx1">
                  <a:lumMod val="75000"/>
                  <a:lumOff val="25000"/>
                </a:schemeClr>
              </a:solidFill>
              <a:effectLst/>
            </a:endParaRPr>
          </a:p>
        </p:txBody>
      </p:sp>
      <p:sp>
        <p:nvSpPr>
          <p:cNvPr id="20" name="TextBox 9"/>
          <p:cNvSpPr txBox="1"/>
          <p:nvPr/>
        </p:nvSpPr>
        <p:spPr>
          <a:xfrm>
            <a:off x="8348074" y="5356126"/>
            <a:ext cx="2206233" cy="305991"/>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rtl="0"/>
            <a:r>
              <a:rPr lang="en-US" sz="1600" b="1" i="0" baseline="0" dirty="0">
                <a:solidFill>
                  <a:schemeClr val="tx1">
                    <a:lumMod val="75000"/>
                    <a:lumOff val="25000"/>
                  </a:schemeClr>
                </a:solidFill>
                <a:effectLst/>
              </a:rPr>
              <a:t>Month of the Year</a:t>
            </a:r>
            <a:endParaRPr lang="en-US" sz="1600" dirty="0">
              <a:solidFill>
                <a:schemeClr val="tx1">
                  <a:lumMod val="75000"/>
                  <a:lumOff val="25000"/>
                </a:schemeClr>
              </a:solidFill>
              <a:effectLst/>
            </a:endParaRPr>
          </a:p>
        </p:txBody>
      </p:sp>
      <p:graphicFrame>
        <p:nvGraphicFramePr>
          <p:cNvPr id="21" name="Chart 20"/>
          <p:cNvGraphicFramePr>
            <a:graphicFrameLocks/>
          </p:cNvGraphicFramePr>
          <p:nvPr>
            <p:extLst>
              <p:ext uri="{D42A27DB-BD31-4B8C-83A1-F6EECF244321}">
                <p14:modId xmlns:p14="http://schemas.microsoft.com/office/powerpoint/2010/main" val="612478553"/>
              </p:ext>
            </p:extLst>
          </p:nvPr>
        </p:nvGraphicFramePr>
        <p:xfrm>
          <a:off x="1086375" y="1812823"/>
          <a:ext cx="4600748" cy="35292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62043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stream gau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6984" y="-457245"/>
            <a:ext cx="5486434" cy="7315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Limitations</a:t>
            </a:r>
          </a:p>
        </p:txBody>
      </p:sp>
      <p:sp>
        <p:nvSpPr>
          <p:cNvPr id="6" name="Text Placeholder 3"/>
          <p:cNvSpPr txBox="1">
            <a:spLocks/>
          </p:cNvSpPr>
          <p:nvPr/>
        </p:nvSpPr>
        <p:spPr>
          <a:xfrm>
            <a:off x="1000126" y="1370389"/>
            <a:ext cx="6904010" cy="46574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Aft>
                <a:spcPts val="600"/>
              </a:spcAft>
              <a:buClr>
                <a:srgbClr val="3289B4"/>
              </a:buClr>
              <a:buFont typeface="Wingdings 3" panose="05040102010807070707" pitchFamily="18" charset="2"/>
              <a:buChar char="}"/>
            </a:pPr>
            <a:r>
              <a:rPr lang="en-US" sz="2200" dirty="0"/>
              <a:t>No</a:t>
            </a:r>
            <a:r>
              <a:rPr lang="en-US" sz="2200" b="1" dirty="0"/>
              <a:t> point source</a:t>
            </a:r>
            <a:r>
              <a:rPr lang="en-US" sz="2200" dirty="0"/>
              <a:t> data</a:t>
            </a:r>
          </a:p>
          <a:p>
            <a:pPr marL="342900" indent="-342900">
              <a:spcAft>
                <a:spcPts val="600"/>
              </a:spcAft>
              <a:buClr>
                <a:srgbClr val="3289B4"/>
              </a:buClr>
              <a:buFont typeface="Wingdings 3" panose="05040102010807070707" pitchFamily="18" charset="2"/>
              <a:buChar char="}"/>
            </a:pPr>
            <a:r>
              <a:rPr lang="en-US" sz="2200" dirty="0"/>
              <a:t>SWAT model primarily an </a:t>
            </a:r>
            <a:r>
              <a:rPr lang="en-US" sz="2200" b="1" dirty="0"/>
              <a:t>agricultural tool</a:t>
            </a:r>
            <a:endParaRPr lang="en-US" sz="2200" dirty="0"/>
          </a:p>
          <a:p>
            <a:pPr marL="342900" indent="-342900">
              <a:spcAft>
                <a:spcPts val="600"/>
              </a:spcAft>
              <a:buClr>
                <a:srgbClr val="3289B4"/>
              </a:buClr>
              <a:buFont typeface="Wingdings 3" panose="05040102010807070707" pitchFamily="18" charset="2"/>
              <a:buChar char="}"/>
            </a:pPr>
            <a:r>
              <a:rPr lang="en-US" sz="2200" dirty="0"/>
              <a:t>SWAT unable to model </a:t>
            </a:r>
            <a:r>
              <a:rPr lang="en-US" sz="2200" b="1" dirty="0"/>
              <a:t>dams</a:t>
            </a:r>
          </a:p>
          <a:p>
            <a:pPr marL="342900" indent="-342900">
              <a:spcAft>
                <a:spcPts val="600"/>
              </a:spcAft>
              <a:buClr>
                <a:srgbClr val="3289B4"/>
              </a:buClr>
              <a:buFont typeface="Wingdings 3" panose="05040102010807070707" pitchFamily="18" charset="2"/>
              <a:buChar char="}"/>
            </a:pPr>
            <a:r>
              <a:rPr lang="en-US" sz="2200" dirty="0"/>
              <a:t>Difficulty</a:t>
            </a:r>
            <a:r>
              <a:rPr lang="en-US" sz="2200" b="1" dirty="0"/>
              <a:t> </a:t>
            </a:r>
            <a:r>
              <a:rPr lang="en-US" sz="2200" dirty="0"/>
              <a:t>delineating watershed in the Bangkok Metropolitan Area using </a:t>
            </a:r>
            <a:r>
              <a:rPr lang="en-US" sz="2200" b="1" dirty="0"/>
              <a:t>DEM</a:t>
            </a:r>
          </a:p>
          <a:p>
            <a:pPr marL="342900" indent="-342900">
              <a:spcAft>
                <a:spcPts val="600"/>
              </a:spcAft>
              <a:buClr>
                <a:srgbClr val="3289B4"/>
              </a:buClr>
              <a:buFont typeface="Wingdings 3" panose="05040102010807070707" pitchFamily="18" charset="2"/>
              <a:buChar char="}"/>
            </a:pPr>
            <a:r>
              <a:rPr lang="en-US" sz="2200" dirty="0"/>
              <a:t>Lack of access to </a:t>
            </a:r>
            <a:r>
              <a:rPr lang="en-US" sz="2200" b="1" i="1" dirty="0"/>
              <a:t>in situ </a:t>
            </a:r>
            <a:r>
              <a:rPr lang="en-US" sz="2200" dirty="0"/>
              <a:t>data</a:t>
            </a:r>
          </a:p>
          <a:p>
            <a:pPr marL="342900" indent="-342900">
              <a:spcAft>
                <a:spcPts val="600"/>
              </a:spcAft>
              <a:buClr>
                <a:srgbClr val="3289B4"/>
              </a:buClr>
              <a:buFont typeface="Wingdings 3" panose="05040102010807070707" pitchFamily="18" charset="2"/>
              <a:buChar char="}"/>
            </a:pPr>
            <a:r>
              <a:rPr lang="en-US" sz="2200" dirty="0"/>
              <a:t>Other </a:t>
            </a:r>
            <a:r>
              <a:rPr lang="en-US" sz="2200" b="1" dirty="0"/>
              <a:t>water quality parameters </a:t>
            </a:r>
            <a:r>
              <a:rPr lang="en-US" sz="2200" dirty="0"/>
              <a:t>not investigated</a:t>
            </a:r>
          </a:p>
          <a:p>
            <a:pPr marL="342900" indent="-342900">
              <a:spcAft>
                <a:spcPts val="600"/>
              </a:spcAft>
              <a:buClr>
                <a:srgbClr val="3289B4"/>
              </a:buClr>
              <a:buFont typeface="Wingdings 3" panose="05040102010807070707" pitchFamily="18" charset="2"/>
              <a:buChar char="}"/>
            </a:pPr>
            <a:endParaRPr lang="en-US" sz="2200" dirty="0"/>
          </a:p>
        </p:txBody>
      </p:sp>
      <p:sp>
        <p:nvSpPr>
          <p:cNvPr id="10" name="TextBox 9"/>
          <p:cNvSpPr txBox="1"/>
          <p:nvPr/>
        </p:nvSpPr>
        <p:spPr>
          <a:xfrm>
            <a:off x="9680537" y="6361584"/>
            <a:ext cx="1706933" cy="230832"/>
          </a:xfrm>
          <a:prstGeom prst="rect">
            <a:avLst/>
          </a:prstGeom>
          <a:noFill/>
        </p:spPr>
        <p:txBody>
          <a:bodyPr wrap="square" rtlCol="0">
            <a:spAutoFit/>
          </a:bodyPr>
          <a:lstStyle/>
          <a:p>
            <a:r>
              <a:rPr lang="en-US" sz="900" dirty="0">
                <a:solidFill>
                  <a:schemeClr val="bg1"/>
                </a:solidFill>
              </a:rPr>
              <a:t>Photo </a:t>
            </a:r>
            <a:r>
              <a:rPr lang="en-US" sz="900" dirty="0" smtClean="0">
                <a:solidFill>
                  <a:schemeClr val="bg1"/>
                </a:solidFill>
              </a:rPr>
              <a:t>by Felix Andrews</a:t>
            </a:r>
            <a:endParaRPr lang="en-US" sz="900" dirty="0">
              <a:solidFill>
                <a:schemeClr val="bg1"/>
              </a:solidFill>
            </a:endParaRPr>
          </a:p>
        </p:txBody>
      </p:sp>
    </p:spTree>
    <p:extLst>
      <p:ext uri="{BB962C8B-B14F-4D97-AF65-F5344CB8AC3E}">
        <p14:creationId xmlns:p14="http://schemas.microsoft.com/office/powerpoint/2010/main" val="1988610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Conclusion &amp;Discussion</a:t>
            </a:r>
          </a:p>
        </p:txBody>
      </p:sp>
      <p:sp>
        <p:nvSpPr>
          <p:cNvPr id="12" name="Text Placeholder 3"/>
          <p:cNvSpPr txBox="1">
            <a:spLocks/>
          </p:cNvSpPr>
          <p:nvPr/>
        </p:nvSpPr>
        <p:spPr>
          <a:xfrm>
            <a:off x="1000125" y="1370388"/>
            <a:ext cx="6919509" cy="48953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Aft>
                <a:spcPts val="600"/>
              </a:spcAft>
              <a:buClr>
                <a:srgbClr val="3289B4"/>
              </a:buClr>
              <a:buFont typeface="Wingdings 3" panose="05040102010807070707" pitchFamily="18" charset="2"/>
              <a:buChar char="}"/>
            </a:pPr>
            <a:r>
              <a:rPr lang="en-US" sz="2200" dirty="0">
                <a:solidFill>
                  <a:srgbClr val="3289B4"/>
                </a:solidFill>
              </a:rPr>
              <a:t>Upper</a:t>
            </a:r>
            <a:r>
              <a:rPr lang="en-US" sz="2200" dirty="0"/>
              <a:t> sub-basins consistently contribute more to </a:t>
            </a:r>
            <a:r>
              <a:rPr lang="en-US" sz="2200" dirty="0">
                <a:solidFill>
                  <a:srgbClr val="3289B4"/>
                </a:solidFill>
              </a:rPr>
              <a:t>sediment concentrations </a:t>
            </a:r>
            <a:r>
              <a:rPr lang="en-US" sz="2200" dirty="0"/>
              <a:t>than lower sub-basins </a:t>
            </a:r>
          </a:p>
          <a:p>
            <a:pPr marL="342900" indent="-342900">
              <a:spcAft>
                <a:spcPts val="600"/>
              </a:spcAft>
              <a:buClr>
                <a:srgbClr val="3289B4"/>
              </a:buClr>
              <a:buFont typeface="Wingdings 3" panose="05040102010807070707" pitchFamily="18" charset="2"/>
              <a:buChar char="}"/>
            </a:pPr>
            <a:r>
              <a:rPr lang="en-US" sz="2200" dirty="0">
                <a:solidFill>
                  <a:srgbClr val="3289B4"/>
                </a:solidFill>
              </a:rPr>
              <a:t>No correlation </a:t>
            </a:r>
            <a:r>
              <a:rPr lang="en-US" sz="2200" dirty="0"/>
              <a:t>was found between percent change in urban area and percent change in water quality </a:t>
            </a:r>
          </a:p>
          <a:p>
            <a:pPr marL="342900" indent="-342900">
              <a:spcAft>
                <a:spcPts val="600"/>
              </a:spcAft>
              <a:buClr>
                <a:srgbClr val="3289B4"/>
              </a:buClr>
              <a:buFont typeface="Wingdings 3" panose="05040102010807070707" pitchFamily="18" charset="2"/>
              <a:buChar char="}"/>
            </a:pPr>
            <a:r>
              <a:rPr lang="en-US" sz="2200" dirty="0"/>
              <a:t>Our project </a:t>
            </a:r>
            <a:r>
              <a:rPr lang="en-US" sz="2200" dirty="0">
                <a:solidFill>
                  <a:srgbClr val="3289B4"/>
                </a:solidFill>
              </a:rPr>
              <a:t>begins a basin-wide assessment </a:t>
            </a:r>
            <a:r>
              <a:rPr lang="en-US" sz="2200" dirty="0"/>
              <a:t>of the watershed, which lays a foundation for our </a:t>
            </a:r>
            <a:r>
              <a:rPr lang="en-US" sz="2200" dirty="0">
                <a:solidFill>
                  <a:srgbClr val="3289B4"/>
                </a:solidFill>
              </a:rPr>
              <a:t>partners to replicate </a:t>
            </a:r>
            <a:r>
              <a:rPr lang="en-US" sz="2200" dirty="0"/>
              <a:t>our findings. </a:t>
            </a:r>
          </a:p>
          <a:p>
            <a:pPr>
              <a:spcAft>
                <a:spcPts val="600"/>
              </a:spcAft>
              <a:buClr>
                <a:srgbClr val="3289B4"/>
              </a:buClr>
            </a:pPr>
            <a:endParaRPr lang="en-US" sz="2200" dirty="0"/>
          </a:p>
          <a:p>
            <a:pPr marL="342900" indent="-342900">
              <a:spcAft>
                <a:spcPts val="600"/>
              </a:spcAft>
              <a:buClr>
                <a:srgbClr val="3289B4"/>
              </a:buClr>
              <a:buFont typeface="Wingdings 3" panose="05040102010807070707" pitchFamily="18" charset="2"/>
              <a:buChar char="}"/>
            </a:pPr>
            <a:endParaRPr lang="en-US" sz="2200" dirty="0"/>
          </a:p>
          <a:p>
            <a:pPr marL="342900" indent="-342900">
              <a:spcAft>
                <a:spcPts val="600"/>
              </a:spcAft>
              <a:buClr>
                <a:srgbClr val="3289B4"/>
              </a:buClr>
              <a:buFont typeface="Wingdings 3" panose="05040102010807070707" pitchFamily="18" charset="2"/>
              <a:buChar char="}"/>
            </a:pPr>
            <a:endParaRPr lang="en-US" sz="2200" dirty="0"/>
          </a:p>
          <a:p>
            <a:pPr marL="342900" indent="-342900">
              <a:spcAft>
                <a:spcPts val="600"/>
              </a:spcAft>
              <a:buClr>
                <a:srgbClr val="3289B4"/>
              </a:buClr>
              <a:buFont typeface="Wingdings 3" panose="05040102010807070707" pitchFamily="18" charset="2"/>
              <a:buChar char="}"/>
            </a:pPr>
            <a:endParaRPr lang="en-US" sz="2200" dirty="0"/>
          </a:p>
          <a:p>
            <a:pPr marL="342900" indent="-342900">
              <a:spcAft>
                <a:spcPts val="600"/>
              </a:spcAft>
              <a:buClr>
                <a:srgbClr val="3289B4"/>
              </a:buClr>
              <a:buFont typeface="Wingdings 3" panose="05040102010807070707" pitchFamily="18" charset="2"/>
              <a:buChar char="}"/>
            </a:pPr>
            <a:endParaRPr lang="en-US" sz="2200" dirty="0"/>
          </a:p>
          <a:p>
            <a:pPr marL="342900" indent="-342900">
              <a:spcAft>
                <a:spcPts val="600"/>
              </a:spcAft>
              <a:buClr>
                <a:srgbClr val="3289B4"/>
              </a:buClr>
              <a:buFont typeface="Wingdings 3" panose="05040102010807070707" pitchFamily="18" charset="2"/>
              <a:buChar char="}"/>
            </a:pPr>
            <a:endParaRPr lang="en-US" sz="2200" dirty="0"/>
          </a:p>
          <a:p>
            <a:pPr marL="342900" indent="-342900">
              <a:spcAft>
                <a:spcPts val="600"/>
              </a:spcAft>
              <a:buClr>
                <a:srgbClr val="3289B4"/>
              </a:buClr>
              <a:buFont typeface="Wingdings 3" panose="05040102010807070707" pitchFamily="18" charset="2"/>
              <a:buChar char="}"/>
            </a:pPr>
            <a:endParaRPr lang="en-US" sz="2200" dirty="0"/>
          </a:p>
        </p:txBody>
      </p:sp>
      <p:sp>
        <p:nvSpPr>
          <p:cNvPr id="14" name="Text Placeholder 3"/>
          <p:cNvSpPr txBox="1">
            <a:spLocks/>
          </p:cNvSpPr>
          <p:nvPr/>
        </p:nvSpPr>
        <p:spPr>
          <a:xfrm>
            <a:off x="1000125" y="5097261"/>
            <a:ext cx="10233148" cy="7805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Aft>
                <a:spcPts val="600"/>
              </a:spcAft>
              <a:buClr>
                <a:srgbClr val="3289B4"/>
              </a:buClr>
              <a:buFont typeface="Wingdings 3" panose="05040102010807070707" pitchFamily="18" charset="2"/>
              <a:buChar char="}"/>
            </a:pPr>
            <a:endParaRPr lang="en-US" sz="22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8159"/>
          <a:stretch/>
        </p:blipFill>
        <p:spPr>
          <a:xfrm>
            <a:off x="8357637" y="0"/>
            <a:ext cx="6361516" cy="6858000"/>
          </a:xfrm>
          <a:prstGeom prst="rect">
            <a:avLst/>
          </a:prstGeom>
        </p:spPr>
      </p:pic>
      <p:sp>
        <p:nvSpPr>
          <p:cNvPr id="4" name="TextBox 3"/>
          <p:cNvSpPr txBox="1"/>
          <p:nvPr/>
        </p:nvSpPr>
        <p:spPr>
          <a:xfrm>
            <a:off x="9732949" y="6477000"/>
            <a:ext cx="2772784" cy="230832"/>
          </a:xfrm>
          <a:prstGeom prst="rect">
            <a:avLst/>
          </a:prstGeom>
          <a:noFill/>
        </p:spPr>
        <p:txBody>
          <a:bodyPr wrap="square" rtlCol="0">
            <a:spAutoFit/>
          </a:bodyPr>
          <a:lstStyle/>
          <a:p>
            <a:r>
              <a:rPr lang="en-US" sz="900" dirty="0">
                <a:solidFill>
                  <a:schemeClr val="bg1"/>
                </a:solidFill>
              </a:rPr>
              <a:t>Photo </a:t>
            </a:r>
            <a:r>
              <a:rPr lang="en-US" sz="900" dirty="0" smtClean="0">
                <a:solidFill>
                  <a:schemeClr val="bg1"/>
                </a:solidFill>
              </a:rPr>
              <a:t>by </a:t>
            </a:r>
            <a:r>
              <a:rPr lang="en-US" sz="900" dirty="0">
                <a:solidFill>
                  <a:schemeClr val="bg1"/>
                </a:solidFill>
              </a:rPr>
              <a:t>Andrew Ly</a:t>
            </a:r>
          </a:p>
        </p:txBody>
      </p:sp>
    </p:spTree>
    <p:extLst>
      <p:ext uri="{BB962C8B-B14F-4D97-AF65-F5344CB8AC3E}">
        <p14:creationId xmlns:p14="http://schemas.microsoft.com/office/powerpoint/2010/main" val="11233734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5" name="TextBox 4"/>
          <p:cNvSpPr txBox="1"/>
          <p:nvPr/>
        </p:nvSpPr>
        <p:spPr>
          <a:xfrm>
            <a:off x="1000125" y="1050854"/>
            <a:ext cx="11876049" cy="5539978"/>
          </a:xfrm>
          <a:prstGeom prst="rect">
            <a:avLst/>
          </a:prstGeom>
          <a:noFill/>
        </p:spPr>
        <p:txBody>
          <a:bodyPr wrap="square" rtlCol="0">
            <a:spAutoFit/>
          </a:bodyPr>
          <a:lstStyle/>
          <a:p>
            <a:pPr>
              <a:spcAft>
                <a:spcPts val="1200"/>
              </a:spcAft>
            </a:pPr>
            <a:r>
              <a:rPr lang="en-US" b="1" dirty="0">
                <a:solidFill>
                  <a:schemeClr val="tx1">
                    <a:lumMod val="75000"/>
                    <a:lumOff val="25000"/>
                  </a:schemeClr>
                </a:solidFill>
              </a:rPr>
              <a:t>Dr. Jeffrey </a:t>
            </a:r>
            <a:r>
              <a:rPr lang="en-US" b="1" dirty="0" err="1">
                <a:solidFill>
                  <a:schemeClr val="tx1">
                    <a:lumMod val="75000"/>
                    <a:lumOff val="25000"/>
                  </a:schemeClr>
                </a:solidFill>
              </a:rPr>
              <a:t>Luvall</a:t>
            </a:r>
            <a:r>
              <a:rPr lang="en-US" dirty="0">
                <a:solidFill>
                  <a:schemeClr val="tx1">
                    <a:lumMod val="75000"/>
                    <a:lumOff val="25000"/>
                  </a:schemeClr>
                </a:solidFill>
              </a:rPr>
              <a:t>, NASA Marshall Space Flight Center</a:t>
            </a:r>
          </a:p>
          <a:p>
            <a:pPr>
              <a:spcAft>
                <a:spcPts val="1200"/>
              </a:spcAft>
            </a:pPr>
            <a:r>
              <a:rPr lang="en-US" b="1" dirty="0">
                <a:solidFill>
                  <a:schemeClr val="tx1">
                    <a:lumMod val="75000"/>
                    <a:lumOff val="25000"/>
                  </a:schemeClr>
                </a:solidFill>
              </a:rPr>
              <a:t>Dr. Robert Griffin</a:t>
            </a:r>
            <a:r>
              <a:rPr lang="en-US" dirty="0">
                <a:solidFill>
                  <a:schemeClr val="tx1">
                    <a:lumMod val="75000"/>
                    <a:lumOff val="25000"/>
                  </a:schemeClr>
                </a:solidFill>
              </a:rPr>
              <a:t>, University of Alabama in Huntsville</a:t>
            </a:r>
          </a:p>
          <a:p>
            <a:pPr>
              <a:spcAft>
                <a:spcPts val="1200"/>
              </a:spcAft>
            </a:pPr>
            <a:r>
              <a:rPr lang="en-US" b="1" dirty="0">
                <a:solidFill>
                  <a:schemeClr val="tx1">
                    <a:lumMod val="75000"/>
                    <a:lumOff val="25000"/>
                  </a:schemeClr>
                </a:solidFill>
              </a:rPr>
              <a:t>Helen Baldwin</a:t>
            </a:r>
            <a:r>
              <a:rPr lang="en-US" dirty="0">
                <a:solidFill>
                  <a:schemeClr val="tx1">
                    <a:lumMod val="75000"/>
                    <a:lumOff val="25000"/>
                  </a:schemeClr>
                </a:solidFill>
              </a:rPr>
              <a:t>, NASA DEVELOP</a:t>
            </a:r>
          </a:p>
          <a:p>
            <a:pPr>
              <a:spcAft>
                <a:spcPts val="1200"/>
              </a:spcAft>
            </a:pPr>
            <a:r>
              <a:rPr lang="en-US" b="1" dirty="0">
                <a:solidFill>
                  <a:schemeClr val="tx1">
                    <a:lumMod val="75000"/>
                    <a:lumOff val="25000"/>
                  </a:schemeClr>
                </a:solidFill>
              </a:rPr>
              <a:t>Mercedes </a:t>
            </a:r>
            <a:r>
              <a:rPr lang="en-US" b="1" dirty="0" err="1">
                <a:solidFill>
                  <a:schemeClr val="tx1">
                    <a:lumMod val="75000"/>
                    <a:lumOff val="25000"/>
                  </a:schemeClr>
                </a:solidFill>
              </a:rPr>
              <a:t>Bartkovich</a:t>
            </a:r>
            <a:r>
              <a:rPr lang="en-US" dirty="0">
                <a:solidFill>
                  <a:schemeClr val="tx1">
                    <a:lumMod val="75000"/>
                    <a:lumOff val="25000"/>
                  </a:schemeClr>
                </a:solidFill>
              </a:rPr>
              <a:t>, NASA DEVELOP</a:t>
            </a:r>
          </a:p>
          <a:p>
            <a:pPr>
              <a:spcAft>
                <a:spcPts val="1200"/>
              </a:spcAft>
            </a:pPr>
            <a:r>
              <a:rPr lang="en-US" b="1" dirty="0" err="1">
                <a:solidFill>
                  <a:schemeClr val="tx1">
                    <a:lumMod val="75000"/>
                    <a:lumOff val="25000"/>
                  </a:schemeClr>
                </a:solidFill>
              </a:rPr>
              <a:t>Thailynn</a:t>
            </a:r>
            <a:r>
              <a:rPr lang="en-US" b="1" dirty="0">
                <a:solidFill>
                  <a:schemeClr val="tx1">
                    <a:lumMod val="75000"/>
                    <a:lumOff val="25000"/>
                  </a:schemeClr>
                </a:solidFill>
              </a:rPr>
              <a:t> Munroe</a:t>
            </a:r>
            <a:r>
              <a:rPr lang="en-US" dirty="0">
                <a:solidFill>
                  <a:schemeClr val="tx1">
                    <a:lumMod val="75000"/>
                    <a:lumOff val="25000"/>
                  </a:schemeClr>
                </a:solidFill>
              </a:rPr>
              <a:t>, World Resources Institute </a:t>
            </a:r>
          </a:p>
          <a:p>
            <a:pPr>
              <a:spcAft>
                <a:spcPts val="1200"/>
              </a:spcAft>
            </a:pPr>
            <a:r>
              <a:rPr lang="en-US" b="1" dirty="0">
                <a:solidFill>
                  <a:schemeClr val="tx1">
                    <a:lumMod val="75000"/>
                    <a:lumOff val="25000"/>
                  </a:schemeClr>
                </a:solidFill>
              </a:rPr>
              <a:t>Dr. </a:t>
            </a:r>
            <a:r>
              <a:rPr lang="en-US" b="1" dirty="0" err="1">
                <a:solidFill>
                  <a:schemeClr val="tx1">
                    <a:lumMod val="75000"/>
                    <a:lumOff val="25000"/>
                  </a:schemeClr>
                </a:solidFill>
              </a:rPr>
              <a:t>Sarawut</a:t>
            </a:r>
            <a:r>
              <a:rPr lang="en-US" b="1" dirty="0">
                <a:solidFill>
                  <a:schemeClr val="tx1">
                    <a:lumMod val="75000"/>
                    <a:lumOff val="25000"/>
                  </a:schemeClr>
                </a:solidFill>
              </a:rPr>
              <a:t> </a:t>
            </a:r>
            <a:r>
              <a:rPr lang="en-US" b="1" dirty="0" err="1">
                <a:solidFill>
                  <a:schemeClr val="tx1">
                    <a:lumMod val="75000"/>
                    <a:lumOff val="25000"/>
                  </a:schemeClr>
                </a:solidFill>
              </a:rPr>
              <a:t>Ninsawat</a:t>
            </a:r>
            <a:r>
              <a:rPr lang="en-US" dirty="0">
                <a:solidFill>
                  <a:schemeClr val="tx1">
                    <a:lumMod val="75000"/>
                    <a:lumOff val="25000"/>
                  </a:schemeClr>
                </a:solidFill>
              </a:rPr>
              <a:t>, Asian Institute of Technology </a:t>
            </a:r>
          </a:p>
          <a:p>
            <a:pPr>
              <a:spcAft>
                <a:spcPts val="1200"/>
              </a:spcAft>
            </a:pPr>
            <a:r>
              <a:rPr lang="en-US" b="1" dirty="0" err="1">
                <a:solidFill>
                  <a:schemeClr val="tx1">
                    <a:lumMod val="75000"/>
                    <a:lumOff val="25000"/>
                  </a:schemeClr>
                </a:solidFill>
              </a:rPr>
              <a:t>Rattanawadee</a:t>
            </a:r>
            <a:r>
              <a:rPr lang="en-US" b="1" dirty="0">
                <a:solidFill>
                  <a:schemeClr val="tx1">
                    <a:lumMod val="75000"/>
                    <a:lumOff val="25000"/>
                  </a:schemeClr>
                </a:solidFill>
              </a:rPr>
              <a:t> </a:t>
            </a:r>
            <a:r>
              <a:rPr lang="en-US" b="1" dirty="0" err="1">
                <a:solidFill>
                  <a:schemeClr val="tx1">
                    <a:lumMod val="75000"/>
                    <a:lumOff val="25000"/>
                  </a:schemeClr>
                </a:solidFill>
              </a:rPr>
              <a:t>Charoensook</a:t>
            </a:r>
            <a:r>
              <a:rPr lang="en-US" dirty="0">
                <a:solidFill>
                  <a:schemeClr val="tx1">
                    <a:lumMod val="75000"/>
                    <a:lumOff val="25000"/>
                  </a:schemeClr>
                </a:solidFill>
              </a:rPr>
              <a:t>, Bangkok Metropolitan Administration </a:t>
            </a:r>
          </a:p>
          <a:p>
            <a:pPr>
              <a:spcAft>
                <a:spcPts val="1200"/>
              </a:spcAft>
            </a:pPr>
            <a:r>
              <a:rPr lang="en-US" b="1" dirty="0">
                <a:solidFill>
                  <a:schemeClr val="tx1">
                    <a:lumMod val="75000"/>
                    <a:lumOff val="25000"/>
                  </a:schemeClr>
                </a:solidFill>
              </a:rPr>
              <a:t>Gam </a:t>
            </a:r>
            <a:r>
              <a:rPr lang="en-US" b="1" dirty="0" err="1">
                <a:solidFill>
                  <a:schemeClr val="tx1">
                    <a:lumMod val="75000"/>
                    <a:lumOff val="25000"/>
                  </a:schemeClr>
                </a:solidFill>
              </a:rPr>
              <a:t>Bunyakiat</a:t>
            </a:r>
            <a:r>
              <a:rPr lang="en-US" b="1" dirty="0">
                <a:solidFill>
                  <a:schemeClr val="tx1">
                    <a:lumMod val="75000"/>
                    <a:lumOff val="25000"/>
                  </a:schemeClr>
                </a:solidFill>
              </a:rPr>
              <a:t> Petri</a:t>
            </a:r>
            <a:r>
              <a:rPr lang="en-US" dirty="0">
                <a:solidFill>
                  <a:schemeClr val="tx1">
                    <a:lumMod val="75000"/>
                    <a:lumOff val="25000"/>
                  </a:schemeClr>
                </a:solidFill>
              </a:rPr>
              <a:t>, Royal Thai Embassy, Office of Science and Technology</a:t>
            </a:r>
          </a:p>
          <a:p>
            <a:pPr>
              <a:spcAft>
                <a:spcPts val="1200"/>
              </a:spcAft>
            </a:pPr>
            <a:r>
              <a:rPr lang="en-US" b="1" dirty="0">
                <a:solidFill>
                  <a:schemeClr val="tx1">
                    <a:lumMod val="75000"/>
                    <a:lumOff val="25000"/>
                  </a:schemeClr>
                </a:solidFill>
              </a:rPr>
              <a:t>Dr. </a:t>
            </a:r>
            <a:r>
              <a:rPr lang="en-US" b="1" dirty="0" err="1">
                <a:solidFill>
                  <a:schemeClr val="tx1">
                    <a:lumMod val="75000"/>
                    <a:lumOff val="25000"/>
                  </a:schemeClr>
                </a:solidFill>
              </a:rPr>
              <a:t>Peeranan</a:t>
            </a:r>
            <a:r>
              <a:rPr lang="en-US" b="1" dirty="0">
                <a:solidFill>
                  <a:schemeClr val="tx1">
                    <a:lumMod val="75000"/>
                    <a:lumOff val="25000"/>
                  </a:schemeClr>
                </a:solidFill>
              </a:rPr>
              <a:t> </a:t>
            </a:r>
            <a:r>
              <a:rPr lang="en-US" b="1" dirty="0" err="1">
                <a:solidFill>
                  <a:schemeClr val="tx1">
                    <a:lumMod val="75000"/>
                    <a:lumOff val="25000"/>
                  </a:schemeClr>
                </a:solidFill>
              </a:rPr>
              <a:t>Towashirapom</a:t>
            </a:r>
            <a:r>
              <a:rPr lang="en-US" dirty="0">
                <a:solidFill>
                  <a:schemeClr val="tx1">
                    <a:lumMod val="75000"/>
                    <a:lumOff val="25000"/>
                  </a:schemeClr>
                </a:solidFill>
              </a:rPr>
              <a:t>, Asian Disaster Preparedness Center</a:t>
            </a:r>
          </a:p>
          <a:p>
            <a:pPr>
              <a:spcAft>
                <a:spcPts val="1200"/>
              </a:spcAft>
            </a:pPr>
            <a:r>
              <a:rPr lang="en-US" b="1" dirty="0">
                <a:solidFill>
                  <a:schemeClr val="tx1">
                    <a:lumMod val="75000"/>
                    <a:lumOff val="25000"/>
                  </a:schemeClr>
                </a:solidFill>
              </a:rPr>
              <a:t>Eric Anderson</a:t>
            </a:r>
            <a:r>
              <a:rPr lang="en-US" dirty="0">
                <a:solidFill>
                  <a:schemeClr val="tx1">
                    <a:lumMod val="75000"/>
                    <a:lumOff val="25000"/>
                  </a:schemeClr>
                </a:solidFill>
              </a:rPr>
              <a:t>, NASA SERVIR Science Coordination Office </a:t>
            </a:r>
          </a:p>
          <a:p>
            <a:pPr>
              <a:spcAft>
                <a:spcPts val="1200"/>
              </a:spcAft>
            </a:pPr>
            <a:r>
              <a:rPr lang="en-US" b="1" dirty="0">
                <a:solidFill>
                  <a:schemeClr val="tx1">
                    <a:lumMod val="75000"/>
                    <a:lumOff val="25000"/>
                  </a:schemeClr>
                </a:solidFill>
              </a:rPr>
              <a:t>Leigh Sinclair, </a:t>
            </a:r>
            <a:r>
              <a:rPr lang="en-US" dirty="0">
                <a:solidFill>
                  <a:schemeClr val="tx1">
                    <a:lumMod val="75000"/>
                    <a:lumOff val="25000"/>
                  </a:schemeClr>
                </a:solidFill>
              </a:rPr>
              <a:t>University of Alabama in Huntsville/Information Technology and Systems Center)</a:t>
            </a:r>
          </a:p>
          <a:p>
            <a:pPr>
              <a:spcAft>
                <a:spcPts val="1200"/>
              </a:spcAft>
            </a:pPr>
            <a:r>
              <a:rPr lang="en-US" b="1" dirty="0">
                <a:solidFill>
                  <a:schemeClr val="tx1">
                    <a:lumMod val="75000"/>
                    <a:lumOff val="25000"/>
                  </a:schemeClr>
                </a:solidFill>
              </a:rPr>
              <a:t>Maggi Klug, </a:t>
            </a:r>
            <a:r>
              <a:rPr lang="en-US" dirty="0">
                <a:solidFill>
                  <a:schemeClr val="tx1">
                    <a:lumMod val="75000"/>
                    <a:lumOff val="25000"/>
                  </a:schemeClr>
                </a:solidFill>
              </a:rPr>
              <a:t>University of Alabama in Huntsville</a:t>
            </a:r>
          </a:p>
          <a:p>
            <a:pPr>
              <a:spcAft>
                <a:spcPts val="1200"/>
              </a:spcAft>
            </a:pPr>
            <a:endParaRPr lang="en-US" dirty="0">
              <a:solidFill>
                <a:schemeClr val="tx1">
                  <a:lumMod val="75000"/>
                  <a:lumOff val="25000"/>
                </a:schemeClr>
              </a:solidFill>
            </a:endParaRPr>
          </a:p>
        </p:txBody>
      </p:sp>
    </p:spTree>
    <p:extLst>
      <p:ext uri="{BB962C8B-B14F-4D97-AF65-F5344CB8AC3E}">
        <p14:creationId xmlns:p14="http://schemas.microsoft.com/office/powerpoint/2010/main" val="2507584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746" y="770020"/>
            <a:ext cx="4648565" cy="6015790"/>
          </a:xfrm>
          <a:prstGeom prst="rect">
            <a:avLst/>
          </a:prstGeom>
        </p:spPr>
      </p:pic>
      <p:sp>
        <p:nvSpPr>
          <p:cNvPr id="23" name="Rectangle 22"/>
          <p:cNvSpPr/>
          <p:nvPr/>
        </p:nvSpPr>
        <p:spPr>
          <a:xfrm>
            <a:off x="9578897" y="4549698"/>
            <a:ext cx="1871357" cy="1112459"/>
          </a:xfrm>
          <a:prstGeom prst="rect">
            <a:avLst/>
          </a:prstGeom>
          <a:solidFill>
            <a:srgbClr val="4E4E4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 name="Group 4"/>
          <p:cNvGrpSpPr>
            <a:grpSpLocks noChangeAspect="1"/>
          </p:cNvGrpSpPr>
          <p:nvPr/>
        </p:nvGrpSpPr>
        <p:grpSpPr bwMode="auto">
          <a:xfrm>
            <a:off x="9500805" y="4074655"/>
            <a:ext cx="2133600" cy="1587502"/>
            <a:chOff x="-1471" y="2363"/>
            <a:chExt cx="1344" cy="1000"/>
          </a:xfrm>
        </p:grpSpPr>
        <p:sp>
          <p:nvSpPr>
            <p:cNvPr id="25" name="AutoShape 3"/>
            <p:cNvSpPr>
              <a:spLocks noChangeAspect="1" noChangeArrowheads="1" noTextEdit="1"/>
            </p:cNvSpPr>
            <p:nvPr/>
          </p:nvSpPr>
          <p:spPr bwMode="auto">
            <a:xfrm>
              <a:off x="-1471" y="2363"/>
              <a:ext cx="1228" cy="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5"/>
            <p:cNvSpPr>
              <a:spLocks noChangeArrowheads="1"/>
            </p:cNvSpPr>
            <p:nvPr/>
          </p:nvSpPr>
          <p:spPr bwMode="auto">
            <a:xfrm>
              <a:off x="-1107" y="3171"/>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FFFF"/>
                  </a:solidFill>
                  <a:effectLst/>
                  <a:latin typeface="Century Gothic" panose="020B0502020202020204" pitchFamily="34" charset="0"/>
                </a:rPr>
                <a:t>Thailand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6"/>
            <p:cNvSpPr>
              <a:spLocks noChangeArrowheads="1"/>
            </p:cNvSpPr>
            <p:nvPr/>
          </p:nvSpPr>
          <p:spPr bwMode="auto">
            <a:xfrm>
              <a:off x="-1347" y="3171"/>
              <a:ext cx="199" cy="159"/>
            </a:xfrm>
            <a:prstGeom prst="rect">
              <a:avLst/>
            </a:prstGeom>
            <a:solidFill>
              <a:srgbClr val="00BD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7"/>
            <p:cNvSpPr>
              <a:spLocks noChangeArrowheads="1"/>
            </p:cNvSpPr>
            <p:nvPr/>
          </p:nvSpPr>
          <p:spPr bwMode="auto">
            <a:xfrm>
              <a:off x="-1347" y="3171"/>
              <a:ext cx="199" cy="159"/>
            </a:xfrm>
            <a:prstGeom prst="rect">
              <a:avLst/>
            </a:prstGeom>
            <a:noFill/>
            <a:ln w="4763">
              <a:solidFill>
                <a:srgbClr val="00734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8"/>
            <p:cNvSpPr>
              <a:spLocks noChangeArrowheads="1"/>
            </p:cNvSpPr>
            <p:nvPr/>
          </p:nvSpPr>
          <p:spPr bwMode="auto">
            <a:xfrm>
              <a:off x="-1107" y="2874"/>
              <a:ext cx="98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FFFF"/>
                  </a:solidFill>
                  <a:effectLst/>
                  <a:latin typeface="Century Gothic" panose="020B0502020202020204" pitchFamily="34" charset="0"/>
                </a:rPr>
                <a:t>Chao Phraya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Rectangle 9"/>
            <p:cNvSpPr>
              <a:spLocks noChangeArrowheads="1"/>
            </p:cNvSpPr>
            <p:nvPr/>
          </p:nvSpPr>
          <p:spPr bwMode="auto">
            <a:xfrm>
              <a:off x="-1107" y="2996"/>
              <a:ext cx="7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FFFF"/>
                  </a:solidFill>
                  <a:effectLst/>
                  <a:latin typeface="Century Gothic" panose="020B0502020202020204" pitchFamily="34" charset="0"/>
                </a:rPr>
                <a:t>Watershed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10"/>
            <p:cNvSpPr>
              <a:spLocks noChangeArrowheads="1"/>
            </p:cNvSpPr>
            <p:nvPr/>
          </p:nvSpPr>
          <p:spPr bwMode="auto">
            <a:xfrm>
              <a:off x="-1347" y="2943"/>
              <a:ext cx="199" cy="155"/>
            </a:xfrm>
            <a:prstGeom prst="rect">
              <a:avLst/>
            </a:prstGeom>
            <a:noFill/>
            <a:ln w="38100">
              <a:solidFill>
                <a:srgbClr val="F53D2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Rectangle 11"/>
            <p:cNvSpPr>
              <a:spLocks noChangeArrowheads="1"/>
            </p:cNvSpPr>
            <p:nvPr/>
          </p:nvSpPr>
          <p:spPr bwMode="auto">
            <a:xfrm>
              <a:off x="-1107" y="2719"/>
              <a:ext cx="6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FFFF"/>
                  </a:solidFill>
                  <a:effectLst/>
                  <a:latin typeface="Century Gothic" panose="020B0502020202020204" pitchFamily="34" charset="0"/>
                </a:rPr>
                <a:t>Bangkok</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 name="Rectangle 12"/>
            <p:cNvSpPr>
              <a:spLocks noChangeArrowheads="1"/>
            </p:cNvSpPr>
            <p:nvPr/>
          </p:nvSpPr>
          <p:spPr bwMode="auto">
            <a:xfrm>
              <a:off x="-1340" y="2587"/>
              <a:ext cx="444"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900" b="0" i="0" u="none" strike="noStrike" cap="none" normalizeH="0" baseline="0" dirty="0">
                  <a:ln>
                    <a:noFill/>
                  </a:ln>
                  <a:solidFill>
                    <a:srgbClr val="FFFF00"/>
                  </a:solidFill>
                  <a:effectLst/>
                  <a:latin typeface="ESRI Default Marker" panose="02000000000000000000" pitchFamily="2"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34" name="Group 4"/>
          <p:cNvGrpSpPr>
            <a:grpSpLocks noChangeAspect="1"/>
          </p:cNvGrpSpPr>
          <p:nvPr/>
        </p:nvGrpSpPr>
        <p:grpSpPr bwMode="auto">
          <a:xfrm>
            <a:off x="7395498" y="1200148"/>
            <a:ext cx="3957990" cy="2780843"/>
            <a:chOff x="12541" y="6464"/>
            <a:chExt cx="3823" cy="2686"/>
          </a:xfrm>
        </p:grpSpPr>
        <p:sp>
          <p:nvSpPr>
            <p:cNvPr id="35" name="AutoShape 3"/>
            <p:cNvSpPr>
              <a:spLocks noChangeAspect="1" noChangeArrowheads="1" noTextEdit="1"/>
            </p:cNvSpPr>
            <p:nvPr/>
          </p:nvSpPr>
          <p:spPr bwMode="auto">
            <a:xfrm>
              <a:off x="12541" y="6464"/>
              <a:ext cx="3823" cy="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5"/>
            <p:cNvSpPr>
              <a:spLocks noChangeArrowheads="1"/>
            </p:cNvSpPr>
            <p:nvPr/>
          </p:nvSpPr>
          <p:spPr bwMode="auto">
            <a:xfrm>
              <a:off x="14826" y="6527"/>
              <a:ext cx="407"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2">
                      <a:lumMod val="25000"/>
                    </a:schemeClr>
                  </a:solidFill>
                  <a:effectLst/>
                  <a:latin typeface="Yu Gothic" panose="020B0400000000000000" pitchFamily="34" charset="-128"/>
                </a:rPr>
                <a:t>Laos</a:t>
              </a:r>
              <a:endParaRPr kumimoji="0" lang="en-US" altLang="en-US" sz="1800" b="0" i="0" u="none" strike="noStrike" cap="none" normalizeH="0" baseline="0" dirty="0">
                <a:ln>
                  <a:noFill/>
                </a:ln>
                <a:solidFill>
                  <a:schemeClr val="bg2">
                    <a:lumMod val="25000"/>
                  </a:schemeClr>
                </a:solidFill>
                <a:effectLst/>
              </a:endParaRPr>
            </a:p>
          </p:txBody>
        </p:sp>
        <p:sp>
          <p:nvSpPr>
            <p:cNvPr id="37" name="Rectangle 6"/>
            <p:cNvSpPr>
              <a:spLocks noChangeArrowheads="1"/>
            </p:cNvSpPr>
            <p:nvPr/>
          </p:nvSpPr>
          <p:spPr bwMode="auto">
            <a:xfrm>
              <a:off x="15490" y="8930"/>
              <a:ext cx="853"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2">
                      <a:lumMod val="25000"/>
                    </a:schemeClr>
                  </a:solidFill>
                  <a:effectLst/>
                  <a:latin typeface="Yu Gothic" panose="020B0400000000000000" pitchFamily="34" charset="-128"/>
                </a:rPr>
                <a:t>Cambodia</a:t>
              </a:r>
              <a:endParaRPr kumimoji="0" lang="en-US" altLang="en-US" sz="1800" b="0" i="0" u="none" strike="noStrike" cap="none" normalizeH="0" baseline="0" dirty="0">
                <a:ln>
                  <a:noFill/>
                </a:ln>
                <a:solidFill>
                  <a:schemeClr val="bg2">
                    <a:lumMod val="25000"/>
                  </a:schemeClr>
                </a:solidFill>
                <a:effectLst/>
              </a:endParaRPr>
            </a:p>
          </p:txBody>
        </p:sp>
        <p:sp>
          <p:nvSpPr>
            <p:cNvPr id="38" name="Rectangle 7"/>
            <p:cNvSpPr>
              <a:spLocks noChangeArrowheads="1"/>
            </p:cNvSpPr>
            <p:nvPr/>
          </p:nvSpPr>
          <p:spPr bwMode="auto">
            <a:xfrm>
              <a:off x="12638" y="6468"/>
              <a:ext cx="795"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2">
                      <a:lumMod val="25000"/>
                    </a:schemeClr>
                  </a:solidFill>
                  <a:effectLst/>
                  <a:latin typeface="Yu Gothic" panose="020B0400000000000000" pitchFamily="34" charset="-128"/>
                </a:rPr>
                <a:t>Myanmar</a:t>
              </a:r>
              <a:endParaRPr kumimoji="0" lang="en-US" altLang="en-US" sz="1800" b="0" i="0" u="none" strike="noStrike" cap="none" normalizeH="0" baseline="0" dirty="0">
                <a:ln>
                  <a:noFill/>
                </a:ln>
                <a:solidFill>
                  <a:schemeClr val="bg2">
                    <a:lumMod val="25000"/>
                  </a:schemeClr>
                </a:solidFill>
                <a:effectLst/>
              </a:endParaRPr>
            </a:p>
          </p:txBody>
        </p:sp>
      </p:grpSp>
      <p:pic>
        <p:nvPicPr>
          <p:cNvPr id="39" name="Picture 38"/>
          <p:cNvPicPr>
            <a:picLocks noChangeAspect="1"/>
          </p:cNvPicPr>
          <p:nvPr/>
        </p:nvPicPr>
        <p:blipFill>
          <a:blip r:embed="rId4"/>
          <a:stretch>
            <a:fillRect/>
          </a:stretch>
        </p:blipFill>
        <p:spPr>
          <a:xfrm>
            <a:off x="7449684" y="6206164"/>
            <a:ext cx="180384" cy="374762"/>
          </a:xfrm>
          <a:prstGeom prst="rect">
            <a:avLst/>
          </a:prstGeom>
        </p:spPr>
      </p:pic>
      <p:sp>
        <p:nvSpPr>
          <p:cNvPr id="2" name="Title 1"/>
          <p:cNvSpPr>
            <a:spLocks noGrp="1"/>
          </p:cNvSpPr>
          <p:nvPr>
            <p:ph type="title"/>
          </p:nvPr>
        </p:nvSpPr>
        <p:spPr/>
        <p:txBody>
          <a:bodyPr/>
          <a:lstStyle/>
          <a:p>
            <a:r>
              <a:rPr lang="en-US" dirty="0"/>
              <a:t>Study Area </a:t>
            </a:r>
            <a:r>
              <a:rPr lang="en-US" dirty="0"/>
              <a:t>&amp;</a:t>
            </a:r>
            <a:r>
              <a:rPr lang="en-US" dirty="0" smtClean="0"/>
              <a:t> </a:t>
            </a:r>
            <a:r>
              <a:rPr lang="en-US" dirty="0"/>
              <a:t>Period</a:t>
            </a:r>
          </a:p>
        </p:txBody>
      </p:sp>
      <p:sp>
        <p:nvSpPr>
          <p:cNvPr id="4" name="Text Placeholder 3"/>
          <p:cNvSpPr>
            <a:spLocks noGrp="1"/>
          </p:cNvSpPr>
          <p:nvPr>
            <p:ph type="body" sz="half" idx="2"/>
          </p:nvPr>
        </p:nvSpPr>
        <p:spPr>
          <a:xfrm>
            <a:off x="1000125" y="1432442"/>
            <a:ext cx="5216628" cy="4593001"/>
          </a:xfrm>
        </p:spPr>
        <p:txBody>
          <a:bodyPr>
            <a:normAutofit/>
          </a:bodyPr>
          <a:lstStyle/>
          <a:p>
            <a:pPr marL="342900" indent="-342900">
              <a:spcAft>
                <a:spcPts val="600"/>
              </a:spcAft>
              <a:buClr>
                <a:srgbClr val="3289B4"/>
              </a:buClr>
              <a:buFont typeface="Wingdings 3" panose="05040102010807070707" pitchFamily="18" charset="2"/>
              <a:buChar char="}"/>
            </a:pPr>
            <a:r>
              <a:rPr lang="en-US" sz="2600" dirty="0"/>
              <a:t>Chao Phraya Watershed, Thailand </a:t>
            </a:r>
          </a:p>
          <a:p>
            <a:pPr marL="342900" indent="-342900">
              <a:spcAft>
                <a:spcPts val="600"/>
              </a:spcAft>
              <a:buClr>
                <a:srgbClr val="3289B4"/>
              </a:buClr>
              <a:buFont typeface="Wingdings 3" panose="05040102010807070707" pitchFamily="18" charset="2"/>
              <a:buChar char="}"/>
            </a:pPr>
            <a:r>
              <a:rPr lang="en-US" sz="2600" dirty="0"/>
              <a:t>Area:160,000 km</a:t>
            </a:r>
            <a:r>
              <a:rPr lang="en-US" sz="2600" baseline="30000" dirty="0"/>
              <a:t>2</a:t>
            </a:r>
            <a:r>
              <a:rPr lang="en-US" sz="2600" dirty="0"/>
              <a:t> </a:t>
            </a:r>
          </a:p>
          <a:p>
            <a:pPr marL="342900" indent="-342900">
              <a:spcAft>
                <a:spcPts val="600"/>
              </a:spcAft>
              <a:buClr>
                <a:srgbClr val="3289B4"/>
              </a:buClr>
              <a:buFont typeface="Wingdings 3" panose="05040102010807070707" pitchFamily="18" charset="2"/>
              <a:buChar char="}"/>
            </a:pPr>
            <a:r>
              <a:rPr lang="en-US" sz="2600" dirty="0"/>
              <a:t>2003 - 2017</a:t>
            </a:r>
          </a:p>
          <a:p>
            <a:pPr marL="342900" indent="-342900">
              <a:spcAft>
                <a:spcPts val="600"/>
              </a:spcAft>
              <a:buClr>
                <a:srgbClr val="3289B4"/>
              </a:buClr>
              <a:buFont typeface="Wingdings 3" panose="05040102010807070707" pitchFamily="18" charset="2"/>
              <a:buChar char="}"/>
            </a:pPr>
            <a:r>
              <a:rPr lang="en-US" sz="2600" b="1" dirty="0"/>
              <a:t>Four time periods</a:t>
            </a:r>
            <a:endParaRPr lang="en-US" sz="2600" dirty="0"/>
          </a:p>
          <a:p>
            <a:pPr marL="800100" lvl="1" indent="-342900">
              <a:spcAft>
                <a:spcPts val="600"/>
              </a:spcAft>
              <a:buClr>
                <a:srgbClr val="3289B4"/>
              </a:buClr>
              <a:buFont typeface="Wingdings 3" panose="05040102010807070707" pitchFamily="18" charset="2"/>
              <a:buChar char="}"/>
            </a:pPr>
            <a:r>
              <a:rPr lang="en-US" sz="2000" dirty="0"/>
              <a:t>2003 - 2006</a:t>
            </a:r>
          </a:p>
          <a:p>
            <a:pPr marL="800100" lvl="1" indent="-342900">
              <a:spcAft>
                <a:spcPts val="600"/>
              </a:spcAft>
              <a:buClr>
                <a:srgbClr val="3289B4"/>
              </a:buClr>
              <a:buFont typeface="Wingdings 3" panose="05040102010807070707" pitchFamily="18" charset="2"/>
              <a:buChar char="}"/>
            </a:pPr>
            <a:r>
              <a:rPr lang="en-US" sz="2000" dirty="0"/>
              <a:t>2007 - 2010</a:t>
            </a:r>
          </a:p>
          <a:p>
            <a:pPr marL="800100" lvl="1" indent="-342900">
              <a:spcAft>
                <a:spcPts val="600"/>
              </a:spcAft>
              <a:buClr>
                <a:srgbClr val="3289B4"/>
              </a:buClr>
              <a:buFont typeface="Wingdings 3" panose="05040102010807070707" pitchFamily="18" charset="2"/>
              <a:buChar char="}"/>
            </a:pPr>
            <a:r>
              <a:rPr lang="en-US" sz="2000" dirty="0"/>
              <a:t>2011 - 2014</a:t>
            </a:r>
          </a:p>
          <a:p>
            <a:pPr marL="800100" lvl="1" indent="-342900">
              <a:spcAft>
                <a:spcPts val="600"/>
              </a:spcAft>
              <a:buClr>
                <a:srgbClr val="3289B4"/>
              </a:buClr>
              <a:buFont typeface="Wingdings 3" panose="05040102010807070707" pitchFamily="18" charset="2"/>
              <a:buChar char="}"/>
            </a:pPr>
            <a:r>
              <a:rPr lang="en-US" sz="2000" dirty="0"/>
              <a:t>2015 - 2017 </a:t>
            </a:r>
          </a:p>
          <a:p>
            <a:endParaRPr lang="en-US" dirty="0"/>
          </a:p>
        </p:txBody>
      </p:sp>
      <p:pic>
        <p:nvPicPr>
          <p:cNvPr id="81" name="Picture 80"/>
          <p:cNvPicPr>
            <a:picLocks noChangeAspect="1"/>
          </p:cNvPicPr>
          <p:nvPr/>
        </p:nvPicPr>
        <p:blipFill>
          <a:blip r:embed="rId4"/>
          <a:stretch>
            <a:fillRect/>
          </a:stretch>
        </p:blipFill>
        <p:spPr>
          <a:xfrm>
            <a:off x="10457102" y="7635822"/>
            <a:ext cx="191214" cy="397261"/>
          </a:xfrm>
          <a:prstGeom prst="rect">
            <a:avLst/>
          </a:prstGeom>
        </p:spPr>
      </p:pic>
    </p:spTree>
    <p:extLst>
      <p:ext uri="{BB962C8B-B14F-4D97-AF65-F5344CB8AC3E}">
        <p14:creationId xmlns:p14="http://schemas.microsoft.com/office/powerpoint/2010/main" val="15748400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00125" y="365124"/>
            <a:ext cx="10233148" cy="1625041"/>
          </a:xfrm>
        </p:spPr>
        <p:txBody>
          <a:bodyPr/>
          <a:lstStyle/>
          <a:p>
            <a:r>
              <a:rPr lang="en-US" dirty="0"/>
              <a:t>Questions?</a:t>
            </a:r>
          </a:p>
        </p:txBody>
      </p:sp>
      <p:sp>
        <p:nvSpPr>
          <p:cNvPr id="14" name="Text Placeholder 3"/>
          <p:cNvSpPr txBox="1">
            <a:spLocks/>
          </p:cNvSpPr>
          <p:nvPr/>
        </p:nvSpPr>
        <p:spPr>
          <a:xfrm>
            <a:off x="1000125" y="5097261"/>
            <a:ext cx="10233148" cy="7805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Aft>
                <a:spcPts val="600"/>
              </a:spcAft>
              <a:buClr>
                <a:srgbClr val="3289B4"/>
              </a:buClr>
              <a:buFont typeface="Wingdings 3" panose="05040102010807070707" pitchFamily="18" charset="2"/>
              <a:buChar char="}"/>
            </a:pPr>
            <a:endParaRPr lang="en-US" sz="22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7262" b="4437"/>
          <a:stretch/>
        </p:blipFill>
        <p:spPr>
          <a:xfrm>
            <a:off x="0" y="1990165"/>
            <a:ext cx="12192000" cy="4840942"/>
          </a:xfrm>
          <a:prstGeom prst="rect">
            <a:avLst/>
          </a:prstGeom>
        </p:spPr>
      </p:pic>
      <p:sp>
        <p:nvSpPr>
          <p:cNvPr id="3" name="TextBox 2"/>
          <p:cNvSpPr txBox="1"/>
          <p:nvPr/>
        </p:nvSpPr>
        <p:spPr>
          <a:xfrm>
            <a:off x="9680537" y="6361584"/>
            <a:ext cx="3956125" cy="230832"/>
          </a:xfrm>
          <a:prstGeom prst="rect">
            <a:avLst/>
          </a:prstGeom>
          <a:noFill/>
        </p:spPr>
        <p:txBody>
          <a:bodyPr wrap="square" rtlCol="0">
            <a:spAutoFit/>
          </a:bodyPr>
          <a:lstStyle/>
          <a:p>
            <a:r>
              <a:rPr lang="en-US" sz="900" dirty="0">
                <a:solidFill>
                  <a:schemeClr val="bg1"/>
                </a:solidFill>
              </a:rPr>
              <a:t>Photo by Joshua Rawson-Harris</a:t>
            </a:r>
          </a:p>
        </p:txBody>
      </p:sp>
    </p:spTree>
    <p:extLst>
      <p:ext uri="{BB962C8B-B14F-4D97-AF65-F5344CB8AC3E}">
        <p14:creationId xmlns:p14="http://schemas.microsoft.com/office/powerpoint/2010/main" val="2988869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6296" y="1649093"/>
            <a:ext cx="3837368" cy="3759270"/>
          </a:xfrm>
          <a:prstGeom prst="ellipse">
            <a:avLst/>
          </a:prstGeom>
        </p:spPr>
      </p:pic>
      <p:sp>
        <p:nvSpPr>
          <p:cNvPr id="2" name="Title 1"/>
          <p:cNvSpPr>
            <a:spLocks noGrp="1"/>
          </p:cNvSpPr>
          <p:nvPr>
            <p:ph type="title"/>
          </p:nvPr>
        </p:nvSpPr>
        <p:spPr>
          <a:xfrm>
            <a:off x="1032398" y="346007"/>
            <a:ext cx="9413277" cy="479425"/>
          </a:xfrm>
        </p:spPr>
        <p:txBody>
          <a:bodyPr/>
          <a:lstStyle/>
          <a:p>
            <a:r>
              <a:rPr lang="en-US" dirty="0"/>
              <a:t>Community Concerns </a:t>
            </a:r>
          </a:p>
        </p:txBody>
      </p:sp>
      <p:pic>
        <p:nvPicPr>
          <p:cNvPr id="1030" name="Picture 6" descr="File:Rice fields dry season Karen.JPG"/>
          <p:cNvPicPr>
            <a:picLocks noChangeAspect="1" noChangeArrowheads="1"/>
          </p:cNvPicPr>
          <p:nvPr/>
        </p:nvPicPr>
        <p:blipFill rotWithShape="1">
          <a:blip r:embed="rId4">
            <a:extLst>
              <a:ext uri="{28A0092B-C50C-407E-A947-70E740481C1C}">
                <a14:useLocalDpi xmlns:a14="http://schemas.microsoft.com/office/drawing/2010/main" val="0"/>
              </a:ext>
            </a:extLst>
          </a:blip>
          <a:srcRect l="15806"/>
          <a:stretch/>
        </p:blipFill>
        <p:spPr bwMode="auto">
          <a:xfrm>
            <a:off x="118335" y="1648259"/>
            <a:ext cx="3837369" cy="3760104"/>
          </a:xfrm>
          <a:prstGeom prst="ellipse">
            <a:avLst/>
          </a:prstGeom>
          <a:ln w="0" cap="sq">
            <a:solidFill>
              <a:schemeClr val="bg1">
                <a:alpha val="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38308" y="4881945"/>
            <a:ext cx="1397421" cy="230832"/>
          </a:xfrm>
          <a:prstGeom prst="rect">
            <a:avLst/>
          </a:prstGeom>
          <a:noFill/>
        </p:spPr>
        <p:txBody>
          <a:bodyPr wrap="square" rtlCol="0">
            <a:spAutoFit/>
          </a:bodyPr>
          <a:lstStyle/>
          <a:p>
            <a:pPr algn="ctr"/>
            <a:r>
              <a:rPr lang="en-US" sz="900" dirty="0" smtClean="0">
                <a:solidFill>
                  <a:schemeClr val="bg1"/>
                </a:solidFill>
              </a:rPr>
              <a:t>Photo </a:t>
            </a:r>
            <a:r>
              <a:rPr lang="en-US" sz="900" dirty="0">
                <a:solidFill>
                  <a:schemeClr val="bg1"/>
                </a:solidFill>
              </a:rPr>
              <a:t>by </a:t>
            </a:r>
            <a:r>
              <a:rPr lang="en-US" sz="900" dirty="0" err="1">
                <a:solidFill>
                  <a:schemeClr val="bg1"/>
                </a:solidFill>
              </a:rPr>
              <a:t>Adbar</a:t>
            </a:r>
            <a:endParaRPr lang="en-US" sz="900" dirty="0">
              <a:solidFill>
                <a:schemeClr val="bg1"/>
              </a:solidFil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71" r="27355"/>
          <a:stretch/>
        </p:blipFill>
        <p:spPr>
          <a:xfrm>
            <a:off x="4177316" y="1648259"/>
            <a:ext cx="3837368" cy="3760104"/>
          </a:xfrm>
          <a:prstGeom prst="ellipse">
            <a:avLst/>
          </a:prstGeom>
        </p:spPr>
      </p:pic>
      <p:sp>
        <p:nvSpPr>
          <p:cNvPr id="14" name="TextBox 13"/>
          <p:cNvSpPr txBox="1"/>
          <p:nvPr/>
        </p:nvSpPr>
        <p:spPr>
          <a:xfrm>
            <a:off x="5192600" y="4890671"/>
            <a:ext cx="1955260" cy="230832"/>
          </a:xfrm>
          <a:prstGeom prst="rect">
            <a:avLst/>
          </a:prstGeom>
          <a:noFill/>
        </p:spPr>
        <p:txBody>
          <a:bodyPr wrap="square" rtlCol="0">
            <a:spAutoFit/>
          </a:bodyPr>
          <a:lstStyle/>
          <a:p>
            <a:pPr algn="ctr"/>
            <a:r>
              <a:rPr lang="en-US" sz="900" dirty="0" smtClean="0">
                <a:solidFill>
                  <a:schemeClr val="bg1"/>
                </a:solidFill>
              </a:rPr>
              <a:t>Photo </a:t>
            </a:r>
            <a:r>
              <a:rPr lang="en-US" sz="900" dirty="0">
                <a:solidFill>
                  <a:schemeClr val="bg1"/>
                </a:solidFill>
              </a:rPr>
              <a:t>by </a:t>
            </a:r>
            <a:r>
              <a:rPr lang="en-US" sz="900" dirty="0" err="1">
                <a:solidFill>
                  <a:schemeClr val="bg1"/>
                </a:solidFill>
              </a:rPr>
              <a:t>Waldemer</a:t>
            </a:r>
            <a:r>
              <a:rPr lang="en-US" sz="900" dirty="0">
                <a:solidFill>
                  <a:schemeClr val="bg1"/>
                </a:solidFill>
              </a:rPr>
              <a:t> Merger</a:t>
            </a:r>
          </a:p>
        </p:txBody>
      </p:sp>
      <p:sp>
        <p:nvSpPr>
          <p:cNvPr id="15" name="TextBox 14"/>
          <p:cNvSpPr txBox="1"/>
          <p:nvPr/>
        </p:nvSpPr>
        <p:spPr>
          <a:xfrm>
            <a:off x="9382140" y="4881945"/>
            <a:ext cx="1545679" cy="230832"/>
          </a:xfrm>
          <a:prstGeom prst="rect">
            <a:avLst/>
          </a:prstGeom>
          <a:noFill/>
        </p:spPr>
        <p:txBody>
          <a:bodyPr wrap="square" rtlCol="0">
            <a:spAutoFit/>
          </a:bodyPr>
          <a:lstStyle/>
          <a:p>
            <a:pPr algn="ctr"/>
            <a:r>
              <a:rPr lang="en-US" sz="900" dirty="0" smtClean="0">
                <a:solidFill>
                  <a:schemeClr val="bg1"/>
                </a:solidFill>
              </a:rPr>
              <a:t>Photo </a:t>
            </a:r>
            <a:r>
              <a:rPr lang="en-US" sz="900" dirty="0">
                <a:solidFill>
                  <a:schemeClr val="bg1"/>
                </a:solidFill>
              </a:rPr>
              <a:t>by </a:t>
            </a:r>
            <a:r>
              <a:rPr lang="en-US" sz="900" dirty="0" err="1">
                <a:solidFill>
                  <a:schemeClr val="bg1"/>
                </a:solidFill>
              </a:rPr>
              <a:t>Pandiyan</a:t>
            </a:r>
            <a:r>
              <a:rPr lang="en-US" sz="900" dirty="0">
                <a:solidFill>
                  <a:schemeClr val="bg1"/>
                </a:solidFill>
              </a:rPr>
              <a:t> V</a:t>
            </a:r>
          </a:p>
        </p:txBody>
      </p:sp>
      <p:sp>
        <p:nvSpPr>
          <p:cNvPr id="4" name="Text Placeholder 3"/>
          <p:cNvSpPr>
            <a:spLocks noGrp="1"/>
          </p:cNvSpPr>
          <p:nvPr>
            <p:ph type="body" sz="half" idx="2"/>
          </p:nvPr>
        </p:nvSpPr>
        <p:spPr>
          <a:xfrm>
            <a:off x="506684" y="2450323"/>
            <a:ext cx="3060668" cy="2125023"/>
          </a:xfrm>
          <a:effectLst>
            <a:outerShdw blurRad="114300" dist="63500" dir="7200000" algn="ctr" rotWithShape="0">
              <a:schemeClr val="tx1"/>
            </a:outerShdw>
          </a:effectLst>
        </p:spPr>
        <p:txBody>
          <a:bodyPr>
            <a:noAutofit/>
          </a:bodyPr>
          <a:lstStyle/>
          <a:p>
            <a:pPr algn="ctr">
              <a:spcAft>
                <a:spcPts val="600"/>
              </a:spcAft>
              <a:buClr>
                <a:srgbClr val="3289B4"/>
              </a:buClr>
            </a:pPr>
            <a:r>
              <a:rPr lang="en-US" sz="3200" dirty="0">
                <a:solidFill>
                  <a:schemeClr val="bg1"/>
                </a:solidFill>
                <a:effectLst>
                  <a:outerShdw blurRad="38100" dist="38100" dir="2700000" algn="tl">
                    <a:srgbClr val="000000">
                      <a:alpha val="43137"/>
                    </a:srgbClr>
                  </a:outerShdw>
                </a:effectLst>
              </a:rPr>
              <a:t>Water availability during the </a:t>
            </a:r>
            <a:r>
              <a:rPr lang="en-US" sz="3200" b="1" dirty="0">
                <a:solidFill>
                  <a:schemeClr val="bg1"/>
                </a:solidFill>
                <a:effectLst>
                  <a:outerShdw blurRad="38100" dist="38100" dir="2700000" algn="tl">
                    <a:srgbClr val="000000">
                      <a:alpha val="43137"/>
                    </a:srgbClr>
                  </a:outerShdw>
                </a:effectLst>
              </a:rPr>
              <a:t>dry season</a:t>
            </a:r>
          </a:p>
          <a:p>
            <a:pPr algn="ctr"/>
            <a:endParaRPr lang="en-US" sz="3200" dirty="0">
              <a:solidFill>
                <a:schemeClr val="bg1"/>
              </a:solidFill>
              <a:effectLst>
                <a:outerShdw blurRad="38100" dist="38100" dir="2700000" algn="tl">
                  <a:srgbClr val="000000">
                    <a:alpha val="43137"/>
                  </a:srgbClr>
                </a:outerShdw>
              </a:effectLst>
            </a:endParaRPr>
          </a:p>
        </p:txBody>
      </p:sp>
      <p:sp>
        <p:nvSpPr>
          <p:cNvPr id="13" name="Text Placeholder 3"/>
          <p:cNvSpPr txBox="1">
            <a:spLocks/>
          </p:cNvSpPr>
          <p:nvPr/>
        </p:nvSpPr>
        <p:spPr>
          <a:xfrm>
            <a:off x="4520342" y="2885591"/>
            <a:ext cx="3151316" cy="1086818"/>
          </a:xfrm>
          <a:prstGeom prst="rect">
            <a:avLst/>
          </a:prstGeom>
          <a:effectLst>
            <a:outerShdw blurRad="114300" dist="63500" dir="7200000" algn="ctr" rotWithShape="0">
              <a:schemeClr val="tx1"/>
            </a:outerShdw>
          </a:effectLst>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Aft>
                <a:spcPts val="600"/>
              </a:spcAft>
              <a:buClr>
                <a:srgbClr val="3289B4"/>
              </a:buClr>
            </a:pPr>
            <a:r>
              <a:rPr lang="en-US" sz="3200" dirty="0">
                <a:solidFill>
                  <a:schemeClr val="bg1"/>
                </a:solidFill>
                <a:effectLst>
                  <a:outerShdw blurRad="38100" dist="38100" dir="2700000" algn="tl">
                    <a:srgbClr val="000000">
                      <a:alpha val="43137"/>
                    </a:srgbClr>
                  </a:outerShdw>
                </a:effectLst>
              </a:rPr>
              <a:t>Water quality </a:t>
            </a:r>
            <a:r>
              <a:rPr lang="en-US" sz="3200" b="1" dirty="0">
                <a:solidFill>
                  <a:schemeClr val="bg1"/>
                </a:solidFill>
                <a:effectLst>
                  <a:outerShdw blurRad="38100" dist="38100" dir="2700000" algn="tl">
                    <a:srgbClr val="000000">
                      <a:alpha val="43137"/>
                    </a:srgbClr>
                  </a:outerShdw>
                </a:effectLst>
              </a:rPr>
              <a:t>degradation</a:t>
            </a:r>
          </a:p>
          <a:p>
            <a:pPr algn="ctr"/>
            <a:endParaRPr lang="en-US" sz="3200" dirty="0">
              <a:solidFill>
                <a:schemeClr val="bg1"/>
              </a:solidFill>
              <a:effectLst>
                <a:outerShdw blurRad="38100" dist="38100" dir="2700000" algn="tl">
                  <a:srgbClr val="000000">
                    <a:alpha val="43137"/>
                  </a:srgbClr>
                </a:outerShdw>
              </a:effectLst>
            </a:endParaRPr>
          </a:p>
        </p:txBody>
      </p:sp>
      <p:sp>
        <p:nvSpPr>
          <p:cNvPr id="16" name="Text Placeholder 3"/>
          <p:cNvSpPr txBox="1">
            <a:spLocks/>
          </p:cNvSpPr>
          <p:nvPr/>
        </p:nvSpPr>
        <p:spPr>
          <a:xfrm>
            <a:off x="8634118" y="2359364"/>
            <a:ext cx="3192332" cy="1967937"/>
          </a:xfrm>
          <a:prstGeom prst="rect">
            <a:avLst/>
          </a:prstGeom>
          <a:effectLst>
            <a:outerShdw blurRad="114300" dist="63500" dir="7200000" algn="ctr" rotWithShape="0">
              <a:schemeClr val="tx1"/>
            </a:outerShd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Aft>
                <a:spcPts val="600"/>
              </a:spcAft>
              <a:buClr>
                <a:srgbClr val="3289B4"/>
              </a:buClr>
            </a:pPr>
            <a:r>
              <a:rPr lang="en-US" sz="3200" b="1" dirty="0">
                <a:solidFill>
                  <a:schemeClr val="bg1"/>
                </a:solidFill>
                <a:effectLst>
                  <a:outerShdw blurRad="38100" dist="38100" dir="2700000" algn="tl">
                    <a:srgbClr val="000000">
                      <a:alpha val="43137"/>
                    </a:srgbClr>
                  </a:outerShdw>
                </a:effectLst>
              </a:rPr>
              <a:t>Intense development </a:t>
            </a:r>
            <a:r>
              <a:rPr lang="en-US" sz="3200" dirty="0">
                <a:solidFill>
                  <a:schemeClr val="bg1"/>
                </a:solidFill>
                <a:effectLst>
                  <a:outerShdw blurRad="38100" dist="38100" dir="2700000" algn="tl">
                    <a:srgbClr val="000000">
                      <a:alpha val="43137"/>
                    </a:srgbClr>
                  </a:outerShdw>
                </a:effectLst>
              </a:rPr>
              <a:t>during the 20</a:t>
            </a:r>
            <a:r>
              <a:rPr lang="en-US" sz="3200" baseline="30000" dirty="0">
                <a:solidFill>
                  <a:schemeClr val="bg1"/>
                </a:solidFill>
                <a:effectLst>
                  <a:outerShdw blurRad="38100" dist="38100" dir="2700000" algn="tl">
                    <a:srgbClr val="000000">
                      <a:alpha val="43137"/>
                    </a:srgbClr>
                  </a:outerShdw>
                </a:effectLst>
              </a:rPr>
              <a:t>th</a:t>
            </a:r>
            <a:r>
              <a:rPr lang="en-US" sz="3200" dirty="0">
                <a:solidFill>
                  <a:schemeClr val="bg1"/>
                </a:solidFill>
                <a:effectLst>
                  <a:outerShdw blurRad="38100" dist="38100" dir="2700000" algn="tl">
                    <a:srgbClr val="000000">
                      <a:alpha val="43137"/>
                    </a:srgbClr>
                  </a:outerShdw>
                </a:effectLst>
              </a:rPr>
              <a:t> century</a:t>
            </a:r>
          </a:p>
          <a:p>
            <a:pPr algn="ct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0872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60814" y="1195559"/>
            <a:ext cx="3393745" cy="613908"/>
          </a:xfrm>
        </p:spPr>
        <p:txBody>
          <a:bodyPr/>
          <a:lstStyle/>
          <a:p>
            <a:r>
              <a:rPr lang="en-US" dirty="0"/>
              <a:t>End Users</a:t>
            </a:r>
          </a:p>
        </p:txBody>
      </p:sp>
      <p:sp>
        <p:nvSpPr>
          <p:cNvPr id="4" name="Text Placeholder 3"/>
          <p:cNvSpPr>
            <a:spLocks noGrp="1"/>
          </p:cNvSpPr>
          <p:nvPr>
            <p:ph type="body" sz="quarter" idx="16"/>
          </p:nvPr>
        </p:nvSpPr>
        <p:spPr>
          <a:xfrm>
            <a:off x="3785042" y="1113671"/>
            <a:ext cx="7210060" cy="1127840"/>
          </a:xfrm>
        </p:spPr>
        <p:txBody>
          <a:bodyPr>
            <a:noAutofit/>
          </a:bodyPr>
          <a:lstStyle/>
          <a:p>
            <a:pPr marL="114300" indent="-342900">
              <a:spcAft>
                <a:spcPts val="600"/>
              </a:spcAft>
              <a:buClr>
                <a:srgbClr val="3289B4"/>
              </a:buClr>
              <a:buFont typeface="Wingdings 3" panose="05040102010807070707" pitchFamily="18" charset="2"/>
              <a:buChar char="}"/>
            </a:pPr>
            <a:r>
              <a:rPr lang="en-US" sz="2400" dirty="0"/>
              <a:t>Asian Institute of Technology (</a:t>
            </a:r>
            <a:r>
              <a:rPr lang="en-US" sz="2400" b="1" dirty="0"/>
              <a:t>AIT</a:t>
            </a:r>
            <a:r>
              <a:rPr lang="en-US" sz="2400" dirty="0"/>
              <a:t>)</a:t>
            </a:r>
          </a:p>
          <a:p>
            <a:pPr marL="114300" indent="-342900">
              <a:spcAft>
                <a:spcPts val="600"/>
              </a:spcAft>
              <a:buClr>
                <a:srgbClr val="3289B4"/>
              </a:buClr>
              <a:buFont typeface="Wingdings 3" panose="05040102010807070707" pitchFamily="18" charset="2"/>
              <a:buChar char="}"/>
            </a:pPr>
            <a:r>
              <a:rPr lang="en-US" sz="2400" dirty="0"/>
              <a:t>Bangkok Metropolitan Administration (</a:t>
            </a:r>
            <a:r>
              <a:rPr lang="en-US" sz="2400" b="1" dirty="0"/>
              <a:t>BMA</a:t>
            </a:r>
            <a:r>
              <a:rPr lang="en-US" sz="2400" dirty="0"/>
              <a:t>)</a:t>
            </a:r>
          </a:p>
        </p:txBody>
      </p:sp>
      <p:sp>
        <p:nvSpPr>
          <p:cNvPr id="6" name="Text Placeholder 5"/>
          <p:cNvSpPr>
            <a:spLocks noGrp="1"/>
          </p:cNvSpPr>
          <p:nvPr>
            <p:ph type="body" sz="quarter" idx="18"/>
          </p:nvPr>
        </p:nvSpPr>
        <p:spPr>
          <a:xfrm>
            <a:off x="260813" y="2714546"/>
            <a:ext cx="3393745" cy="671719"/>
          </a:xfrm>
        </p:spPr>
        <p:txBody>
          <a:bodyPr/>
          <a:lstStyle/>
          <a:p>
            <a:r>
              <a:rPr lang="en-US" dirty="0"/>
              <a:t>Collaborators</a:t>
            </a:r>
          </a:p>
        </p:txBody>
      </p:sp>
      <p:sp>
        <p:nvSpPr>
          <p:cNvPr id="7" name="Text Placeholder 6"/>
          <p:cNvSpPr>
            <a:spLocks noGrp="1"/>
          </p:cNvSpPr>
          <p:nvPr>
            <p:ph type="body" sz="quarter" idx="19"/>
          </p:nvPr>
        </p:nvSpPr>
        <p:spPr>
          <a:xfrm>
            <a:off x="3785042" y="2391863"/>
            <a:ext cx="7946041" cy="1609150"/>
          </a:xfrm>
        </p:spPr>
        <p:txBody>
          <a:bodyPr>
            <a:normAutofit/>
          </a:bodyPr>
          <a:lstStyle/>
          <a:p>
            <a:pPr marL="114300" indent="-342900">
              <a:spcAft>
                <a:spcPts val="600"/>
              </a:spcAft>
              <a:buClr>
                <a:srgbClr val="3289B4"/>
              </a:buClr>
              <a:buFont typeface="Wingdings 3" panose="05040102010807070707" pitchFamily="18" charset="2"/>
              <a:buChar char="}"/>
            </a:pPr>
            <a:r>
              <a:rPr lang="en-US" sz="2400" b="1" dirty="0"/>
              <a:t>Royal Thai Embassy</a:t>
            </a:r>
            <a:r>
              <a:rPr lang="en-US" sz="2400" dirty="0"/>
              <a:t>, Office of Science and Tech.</a:t>
            </a:r>
          </a:p>
          <a:p>
            <a:pPr marL="114300" indent="-342900">
              <a:spcAft>
                <a:spcPts val="600"/>
              </a:spcAft>
              <a:buClr>
                <a:srgbClr val="3289B4"/>
              </a:buClr>
              <a:buFont typeface="Wingdings 3" panose="05040102010807070707" pitchFamily="18" charset="2"/>
              <a:buChar char="}"/>
            </a:pPr>
            <a:r>
              <a:rPr lang="en-US" sz="2400" dirty="0"/>
              <a:t>Asian Disaster Preparedness Center (</a:t>
            </a:r>
            <a:r>
              <a:rPr lang="en-US" sz="2400" b="1" dirty="0"/>
              <a:t>ADPC</a:t>
            </a:r>
            <a:r>
              <a:rPr lang="en-US" sz="2400" dirty="0"/>
              <a:t>)</a:t>
            </a:r>
          </a:p>
          <a:p>
            <a:pPr marL="114300" indent="-342900">
              <a:spcAft>
                <a:spcPts val="600"/>
              </a:spcAft>
              <a:buClr>
                <a:srgbClr val="3289B4"/>
              </a:buClr>
              <a:buFont typeface="Wingdings 3" panose="05040102010807070707" pitchFamily="18" charset="2"/>
              <a:buChar char="}"/>
            </a:pPr>
            <a:r>
              <a:rPr lang="en-US" sz="2400" dirty="0"/>
              <a:t>NASA </a:t>
            </a:r>
            <a:r>
              <a:rPr lang="en-US" sz="2400" b="1" dirty="0"/>
              <a:t>SERVIR</a:t>
            </a:r>
            <a:r>
              <a:rPr lang="en-US" sz="2400" dirty="0"/>
              <a:t> Science Coordination Office </a:t>
            </a:r>
          </a:p>
          <a:p>
            <a:pPr marL="114300" indent="-342900">
              <a:spcAft>
                <a:spcPts val="600"/>
              </a:spcAft>
              <a:buClr>
                <a:srgbClr val="3289B4"/>
              </a:buClr>
              <a:buFont typeface="Wingdings 3" panose="05040102010807070707" pitchFamily="18" charset="2"/>
              <a:buChar char="}"/>
            </a:pPr>
            <a:endParaRPr lang="en-US" sz="2400" dirty="0"/>
          </a:p>
          <a:p>
            <a:endParaRPr lang="en-US" sz="2400" dirty="0"/>
          </a:p>
        </p:txBody>
      </p:sp>
      <p:sp>
        <p:nvSpPr>
          <p:cNvPr id="8" name="Title 7"/>
          <p:cNvSpPr>
            <a:spLocks noGrp="1"/>
          </p:cNvSpPr>
          <p:nvPr>
            <p:ph type="title"/>
          </p:nvPr>
        </p:nvSpPr>
        <p:spPr/>
        <p:txBody>
          <a:bodyPr/>
          <a:lstStyle/>
          <a:p>
            <a:r>
              <a:rPr lang="en-US" dirty="0"/>
              <a:t>Project Partners</a:t>
            </a:r>
          </a:p>
        </p:txBody>
      </p:sp>
      <p:pic>
        <p:nvPicPr>
          <p:cNvPr id="2050" name="Picture 2" descr="https://upload.wikimedia.org/wikipedia/commons/thumb/b/b0/Statetower.jpg/1920px-Statetow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930" b="55321"/>
          <a:stretch/>
        </p:blipFill>
        <p:spPr bwMode="auto">
          <a:xfrm>
            <a:off x="0" y="4039241"/>
            <a:ext cx="121920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541042" y="6536220"/>
            <a:ext cx="3585410" cy="246221"/>
          </a:xfrm>
          <a:prstGeom prst="rect">
            <a:avLst/>
          </a:prstGeom>
          <a:noFill/>
        </p:spPr>
        <p:txBody>
          <a:bodyPr wrap="square" rtlCol="0">
            <a:spAutoFit/>
          </a:bodyPr>
          <a:lstStyle/>
          <a:p>
            <a:r>
              <a:rPr lang="en-US" sz="1000" dirty="0" smtClean="0">
                <a:solidFill>
                  <a:schemeClr val="bg1"/>
                </a:solidFill>
              </a:rPr>
              <a:t>Photo </a:t>
            </a:r>
            <a:r>
              <a:rPr lang="en-US" sz="1000" dirty="0">
                <a:solidFill>
                  <a:schemeClr val="bg1"/>
                </a:solidFill>
              </a:rPr>
              <a:t>by </a:t>
            </a:r>
            <a:r>
              <a:rPr lang="en-US" sz="1000" dirty="0" err="1">
                <a:solidFill>
                  <a:schemeClr val="bg1"/>
                </a:solidFill>
              </a:rPr>
              <a:t>Swaminathan</a:t>
            </a:r>
            <a:r>
              <a:rPr lang="en-US" sz="1000" dirty="0">
                <a:solidFill>
                  <a:schemeClr val="bg1"/>
                </a:solidFill>
              </a:rPr>
              <a:t> Gurgaon</a:t>
            </a:r>
          </a:p>
        </p:txBody>
      </p:sp>
    </p:spTree>
    <p:extLst>
      <p:ext uri="{BB962C8B-B14F-4D97-AF65-F5344CB8AC3E}">
        <p14:creationId xmlns:p14="http://schemas.microsoft.com/office/powerpoint/2010/main" val="2205212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Oval 2"/>
          <p:cNvSpPr/>
          <p:nvPr/>
        </p:nvSpPr>
        <p:spPr>
          <a:xfrm>
            <a:off x="123567" y="1649580"/>
            <a:ext cx="3777048" cy="3639112"/>
          </a:xfrm>
          <a:prstGeom prst="ellipse">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Oval 4"/>
          <p:cNvSpPr/>
          <p:nvPr/>
        </p:nvSpPr>
        <p:spPr>
          <a:xfrm>
            <a:off x="8307860" y="1649580"/>
            <a:ext cx="3777048" cy="3639112"/>
          </a:xfrm>
          <a:prstGeom prst="ellipse">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p:cNvSpPr/>
          <p:nvPr/>
        </p:nvSpPr>
        <p:spPr>
          <a:xfrm>
            <a:off x="4207476" y="1649580"/>
            <a:ext cx="3777048" cy="3639112"/>
          </a:xfrm>
          <a:prstGeom prst="ellipse">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233265" y="2576584"/>
            <a:ext cx="3526972" cy="1908215"/>
          </a:xfrm>
          <a:prstGeom prst="rect">
            <a:avLst/>
          </a:prstGeom>
          <a:noFill/>
        </p:spPr>
        <p:txBody>
          <a:bodyPr wrap="square" rtlCol="0">
            <a:spAutoFit/>
          </a:bodyPr>
          <a:lstStyle/>
          <a:p>
            <a:pPr algn="ctr"/>
            <a:r>
              <a:rPr lang="en-US" sz="2400" b="1" dirty="0">
                <a:solidFill>
                  <a:schemeClr val="bg1"/>
                </a:solidFill>
              </a:rPr>
              <a:t>Locate</a:t>
            </a:r>
            <a:r>
              <a:rPr lang="en-US" sz="2400" dirty="0">
                <a:solidFill>
                  <a:schemeClr val="bg1"/>
                </a:solidFill>
              </a:rPr>
              <a:t> areas contributing to high sediment concentrations</a:t>
            </a:r>
          </a:p>
          <a:p>
            <a:pPr algn="ctr"/>
            <a:endParaRPr lang="en-US" sz="2200" dirty="0">
              <a:solidFill>
                <a:schemeClr val="bg1"/>
              </a:solidFill>
            </a:endParaRPr>
          </a:p>
        </p:txBody>
      </p:sp>
      <p:sp>
        <p:nvSpPr>
          <p:cNvPr id="8" name="TextBox 7"/>
          <p:cNvSpPr txBox="1"/>
          <p:nvPr/>
        </p:nvSpPr>
        <p:spPr>
          <a:xfrm>
            <a:off x="4207477" y="2576585"/>
            <a:ext cx="3777048" cy="2277547"/>
          </a:xfrm>
          <a:prstGeom prst="rect">
            <a:avLst/>
          </a:prstGeom>
          <a:noFill/>
        </p:spPr>
        <p:txBody>
          <a:bodyPr wrap="square" rtlCol="0">
            <a:spAutoFit/>
          </a:bodyPr>
          <a:lstStyle/>
          <a:p>
            <a:pPr algn="ctr"/>
            <a:r>
              <a:rPr lang="en-US" sz="2400" b="1" dirty="0">
                <a:solidFill>
                  <a:schemeClr val="bg1"/>
                </a:solidFill>
              </a:rPr>
              <a:t>Understand </a:t>
            </a:r>
            <a:r>
              <a:rPr lang="en-US" sz="2400" dirty="0">
                <a:solidFill>
                  <a:schemeClr val="bg1"/>
                </a:solidFill>
              </a:rPr>
              <a:t>the historical changes in water quality throughout the watershed</a:t>
            </a:r>
          </a:p>
          <a:p>
            <a:pPr algn="ctr"/>
            <a:endParaRPr lang="en-US" sz="2200" dirty="0">
              <a:solidFill>
                <a:schemeClr val="bg1"/>
              </a:solidFill>
            </a:endParaRPr>
          </a:p>
        </p:txBody>
      </p:sp>
      <p:sp>
        <p:nvSpPr>
          <p:cNvPr id="9" name="TextBox 8"/>
          <p:cNvSpPr txBox="1"/>
          <p:nvPr/>
        </p:nvSpPr>
        <p:spPr>
          <a:xfrm>
            <a:off x="8397551" y="2576585"/>
            <a:ext cx="3601616" cy="2308324"/>
          </a:xfrm>
          <a:prstGeom prst="rect">
            <a:avLst/>
          </a:prstGeom>
          <a:noFill/>
        </p:spPr>
        <p:txBody>
          <a:bodyPr wrap="square" rtlCol="0">
            <a:spAutoFit/>
          </a:bodyPr>
          <a:lstStyle/>
          <a:p>
            <a:pPr algn="ctr"/>
            <a:r>
              <a:rPr lang="en-US" sz="2400" b="1" dirty="0">
                <a:solidFill>
                  <a:schemeClr val="bg1"/>
                </a:solidFill>
              </a:rPr>
              <a:t>Analyze</a:t>
            </a:r>
            <a:r>
              <a:rPr lang="en-US" sz="2400" dirty="0">
                <a:solidFill>
                  <a:schemeClr val="bg1"/>
                </a:solidFill>
              </a:rPr>
              <a:t> the relationship between urbanization and sediment concentration</a:t>
            </a:r>
          </a:p>
          <a:p>
            <a:pPr algn="ctr"/>
            <a:endParaRPr lang="en-US" sz="2400" dirty="0">
              <a:solidFill>
                <a:schemeClr val="bg1"/>
              </a:solidFill>
            </a:endParaRPr>
          </a:p>
        </p:txBody>
      </p:sp>
    </p:spTree>
    <p:extLst>
      <p:ext uri="{BB962C8B-B14F-4D97-AF65-F5344CB8AC3E}">
        <p14:creationId xmlns:p14="http://schemas.microsoft.com/office/powerpoint/2010/main" val="20030747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8224" y="2572004"/>
            <a:ext cx="4668252" cy="2201861"/>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p:txBody>
          <a:bodyPr/>
          <a:lstStyle/>
          <a:p>
            <a:r>
              <a:rPr lang="en-US" dirty="0"/>
              <a:t>SWAT Model</a:t>
            </a:r>
          </a:p>
        </p:txBody>
      </p:sp>
      <p:sp>
        <p:nvSpPr>
          <p:cNvPr id="4" name="Text Placeholder 3"/>
          <p:cNvSpPr>
            <a:spLocks noGrp="1"/>
          </p:cNvSpPr>
          <p:nvPr>
            <p:ph type="body" sz="half" idx="2"/>
          </p:nvPr>
        </p:nvSpPr>
        <p:spPr>
          <a:xfrm>
            <a:off x="329319" y="2291033"/>
            <a:ext cx="4587236" cy="2763805"/>
          </a:xfrm>
        </p:spPr>
        <p:txBody>
          <a:bodyPr>
            <a:normAutofit/>
          </a:bodyPr>
          <a:lstStyle/>
          <a:p>
            <a:pPr lvl="1">
              <a:spcAft>
                <a:spcPts val="600"/>
              </a:spcAft>
              <a:buClr>
                <a:srgbClr val="3289B4"/>
              </a:buClr>
            </a:pPr>
            <a:endParaRPr lang="en-US" sz="1800" dirty="0">
              <a:solidFill>
                <a:schemeClr val="bg1"/>
              </a:solidFill>
            </a:endParaRPr>
          </a:p>
          <a:p>
            <a:pPr marL="342900" indent="-342900">
              <a:spcAft>
                <a:spcPts val="600"/>
              </a:spcAft>
              <a:buClr>
                <a:schemeClr val="bg1"/>
              </a:buClr>
              <a:buFont typeface="Wingdings 3" panose="05040102010807070707" pitchFamily="18" charset="2"/>
              <a:buChar char="}"/>
            </a:pPr>
            <a:r>
              <a:rPr lang="en-US" sz="2200" b="1" dirty="0">
                <a:solidFill>
                  <a:schemeClr val="bg1"/>
                </a:solidFill>
              </a:rPr>
              <a:t>SWAT</a:t>
            </a:r>
            <a:r>
              <a:rPr lang="en-US" sz="2200" dirty="0">
                <a:solidFill>
                  <a:schemeClr val="bg1"/>
                </a:solidFill>
              </a:rPr>
              <a:t> – Soil and Water Assessment Tool</a:t>
            </a:r>
          </a:p>
          <a:p>
            <a:pPr marL="800100" lvl="1" indent="-342900">
              <a:spcAft>
                <a:spcPts val="600"/>
              </a:spcAft>
              <a:buClr>
                <a:schemeClr val="bg1"/>
              </a:buClr>
              <a:buFont typeface="Wingdings 3" panose="05040102010807070707" pitchFamily="18" charset="2"/>
              <a:buChar char="}"/>
            </a:pPr>
            <a:r>
              <a:rPr lang="en-US" sz="2000" dirty="0">
                <a:solidFill>
                  <a:schemeClr val="bg1"/>
                </a:solidFill>
              </a:rPr>
              <a:t>Used to model flow and sediment concentrations</a:t>
            </a:r>
          </a:p>
          <a:p>
            <a:pPr marL="800100" lvl="1" indent="-342900">
              <a:spcAft>
                <a:spcPts val="600"/>
              </a:spcAft>
              <a:buClr>
                <a:schemeClr val="bg1"/>
              </a:buClr>
              <a:buFont typeface="Wingdings 3" panose="05040102010807070707" pitchFamily="18" charset="2"/>
              <a:buChar char="}"/>
            </a:pPr>
            <a:r>
              <a:rPr lang="en-US" sz="2000" dirty="0">
                <a:solidFill>
                  <a:schemeClr val="bg1"/>
                </a:solidFill>
              </a:rPr>
              <a:t>ArcGIS extension</a:t>
            </a:r>
            <a:endParaRPr lang="en-US" sz="2000" b="1" dirty="0">
              <a:solidFill>
                <a:schemeClr val="bg1"/>
              </a:solidFill>
            </a:endParaRPr>
          </a:p>
        </p:txBody>
      </p:sp>
      <p:sp>
        <p:nvSpPr>
          <p:cNvPr id="7" name="Rectangle 6"/>
          <p:cNvSpPr/>
          <p:nvPr/>
        </p:nvSpPr>
        <p:spPr>
          <a:xfrm>
            <a:off x="9857292" y="6441098"/>
            <a:ext cx="2334708" cy="369332"/>
          </a:xfrm>
          <a:prstGeom prst="rect">
            <a:avLst/>
          </a:prstGeom>
        </p:spPr>
        <p:txBody>
          <a:bodyPr wrap="square">
            <a:spAutoFit/>
          </a:bodyPr>
          <a:lstStyle/>
          <a:p>
            <a:r>
              <a:rPr lang="en-US" sz="900" dirty="0">
                <a:solidFill>
                  <a:prstClr val="black">
                    <a:lumMod val="75000"/>
                    <a:lumOff val="25000"/>
                  </a:prstClr>
                </a:solidFill>
              </a:rPr>
              <a:t>Image from University of Chicago, Swift Case Studies on Hydrology</a:t>
            </a:r>
          </a:p>
        </p:txBody>
      </p:sp>
      <p:grpSp>
        <p:nvGrpSpPr>
          <p:cNvPr id="42" name="Group 41"/>
          <p:cNvGrpSpPr/>
          <p:nvPr/>
        </p:nvGrpSpPr>
        <p:grpSpPr>
          <a:xfrm>
            <a:off x="4749911" y="1162757"/>
            <a:ext cx="8051688" cy="4566470"/>
            <a:chOff x="5207727" y="1555163"/>
            <a:chExt cx="7571594" cy="4174063"/>
          </a:xfrm>
        </p:grpSpPr>
        <p:grpSp>
          <p:nvGrpSpPr>
            <p:cNvPr id="14" name="Group 13"/>
            <p:cNvGrpSpPr/>
            <p:nvPr/>
          </p:nvGrpSpPr>
          <p:grpSpPr>
            <a:xfrm>
              <a:off x="7015744" y="1555163"/>
              <a:ext cx="3725838" cy="4174063"/>
              <a:chOff x="7451678" y="1380576"/>
              <a:chExt cx="3725838" cy="4174063"/>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9502" r="23229" b="4535"/>
              <a:stretch/>
            </p:blipFill>
            <p:spPr>
              <a:xfrm>
                <a:off x="7601803" y="1380576"/>
                <a:ext cx="3425588" cy="4174063"/>
              </a:xfrm>
              <a:prstGeom prst="rect">
                <a:avLst/>
              </a:prstGeom>
            </p:spPr>
          </p:pic>
          <p:sp>
            <p:nvSpPr>
              <p:cNvPr id="3" name="Rectangle 2"/>
              <p:cNvSpPr/>
              <p:nvPr/>
            </p:nvSpPr>
            <p:spPr>
              <a:xfrm>
                <a:off x="7451678" y="2634018"/>
                <a:ext cx="259307" cy="259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p:cNvSpPr/>
              <p:nvPr/>
            </p:nvSpPr>
            <p:spPr>
              <a:xfrm>
                <a:off x="10959152" y="2893325"/>
                <a:ext cx="218364" cy="300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0863953" y="3740029"/>
                <a:ext cx="218364" cy="300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p:cNvSpPr/>
              <p:nvPr/>
            </p:nvSpPr>
            <p:spPr>
              <a:xfrm flipH="1">
                <a:off x="10748321" y="4556199"/>
                <a:ext cx="333995" cy="300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833375" y="4078512"/>
                <a:ext cx="218364" cy="300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flipH="1">
                <a:off x="7554253" y="4400820"/>
                <a:ext cx="500417" cy="11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 name="TextBox 14"/>
            <p:cNvSpPr txBox="1"/>
            <p:nvPr/>
          </p:nvSpPr>
          <p:spPr>
            <a:xfrm>
              <a:off x="5252739" y="1700447"/>
              <a:ext cx="1948583" cy="584775"/>
            </a:xfrm>
            <a:prstGeom prst="rect">
              <a:avLst/>
            </a:prstGeom>
            <a:noFill/>
          </p:spPr>
          <p:txBody>
            <a:bodyPr wrap="square" rtlCol="0">
              <a:spAutoFit/>
            </a:bodyPr>
            <a:lstStyle/>
            <a:p>
              <a:pPr algn="ctr"/>
              <a:r>
                <a:rPr lang="en-US" sz="1600" dirty="0">
                  <a:solidFill>
                    <a:schemeClr val="tx1">
                      <a:lumMod val="75000"/>
                      <a:lumOff val="25000"/>
                    </a:schemeClr>
                  </a:solidFill>
                </a:rPr>
                <a:t>Ground Surface Topography</a:t>
              </a:r>
            </a:p>
          </p:txBody>
        </p:sp>
        <p:sp>
          <p:nvSpPr>
            <p:cNvPr id="16" name="TextBox 15"/>
            <p:cNvSpPr txBox="1"/>
            <p:nvPr/>
          </p:nvSpPr>
          <p:spPr>
            <a:xfrm>
              <a:off x="10479384" y="2986119"/>
              <a:ext cx="2299937" cy="309461"/>
            </a:xfrm>
            <a:prstGeom prst="rect">
              <a:avLst/>
            </a:prstGeom>
            <a:noFill/>
          </p:spPr>
          <p:txBody>
            <a:bodyPr wrap="square" rtlCol="0">
              <a:spAutoFit/>
            </a:bodyPr>
            <a:lstStyle/>
            <a:p>
              <a:pPr algn="ctr"/>
              <a:r>
                <a:rPr lang="en-US" sz="1600" dirty="0">
                  <a:solidFill>
                    <a:schemeClr val="tx1">
                      <a:lumMod val="75000"/>
                      <a:lumOff val="25000"/>
                    </a:schemeClr>
                  </a:solidFill>
                </a:rPr>
                <a:t>Land Cover</a:t>
              </a:r>
            </a:p>
          </p:txBody>
        </p:sp>
        <p:sp>
          <p:nvSpPr>
            <p:cNvPr id="17" name="TextBox 16"/>
            <p:cNvSpPr txBox="1"/>
            <p:nvPr/>
          </p:nvSpPr>
          <p:spPr>
            <a:xfrm>
              <a:off x="5207727" y="2726978"/>
              <a:ext cx="1948583" cy="309461"/>
            </a:xfrm>
            <a:prstGeom prst="rect">
              <a:avLst/>
            </a:prstGeom>
            <a:noFill/>
          </p:spPr>
          <p:txBody>
            <a:bodyPr wrap="square" rtlCol="0">
              <a:spAutoFit/>
            </a:bodyPr>
            <a:lstStyle/>
            <a:p>
              <a:pPr algn="ctr"/>
              <a:r>
                <a:rPr lang="en-US" sz="1600" dirty="0">
                  <a:solidFill>
                    <a:schemeClr val="tx1">
                      <a:lumMod val="75000"/>
                      <a:lumOff val="25000"/>
                    </a:schemeClr>
                  </a:solidFill>
                </a:rPr>
                <a:t>Precipitation</a:t>
              </a:r>
            </a:p>
          </p:txBody>
        </p:sp>
        <p:sp>
          <p:nvSpPr>
            <p:cNvPr id="18" name="TextBox 17"/>
            <p:cNvSpPr txBox="1"/>
            <p:nvPr/>
          </p:nvSpPr>
          <p:spPr>
            <a:xfrm>
              <a:off x="10433637" y="3751145"/>
              <a:ext cx="1808631" cy="534524"/>
            </a:xfrm>
            <a:prstGeom prst="rect">
              <a:avLst/>
            </a:prstGeom>
            <a:noFill/>
          </p:spPr>
          <p:txBody>
            <a:bodyPr wrap="square" rtlCol="0">
              <a:spAutoFit/>
            </a:bodyPr>
            <a:lstStyle/>
            <a:p>
              <a:pPr algn="ctr"/>
              <a:r>
                <a:rPr lang="en-US" sz="1600" dirty="0">
                  <a:solidFill>
                    <a:schemeClr val="tx1">
                      <a:lumMod val="75000"/>
                      <a:lumOff val="25000"/>
                    </a:schemeClr>
                  </a:solidFill>
                </a:rPr>
                <a:t>Other</a:t>
              </a:r>
            </a:p>
            <a:p>
              <a:pPr algn="ctr"/>
              <a:r>
                <a:rPr lang="en-US" sz="1600" dirty="0">
                  <a:solidFill>
                    <a:schemeClr val="tx1">
                      <a:lumMod val="75000"/>
                      <a:lumOff val="25000"/>
                    </a:schemeClr>
                  </a:solidFill>
                </a:rPr>
                <a:t>Weather Data</a:t>
              </a:r>
            </a:p>
          </p:txBody>
        </p:sp>
        <p:sp>
          <p:nvSpPr>
            <p:cNvPr id="19" name="TextBox 18"/>
            <p:cNvSpPr txBox="1"/>
            <p:nvPr/>
          </p:nvSpPr>
          <p:spPr>
            <a:xfrm>
              <a:off x="5252740" y="3303701"/>
              <a:ext cx="1948583" cy="338554"/>
            </a:xfrm>
            <a:prstGeom prst="rect">
              <a:avLst/>
            </a:prstGeom>
            <a:noFill/>
          </p:spPr>
          <p:txBody>
            <a:bodyPr wrap="square" rtlCol="0">
              <a:spAutoFit/>
            </a:bodyPr>
            <a:lstStyle/>
            <a:p>
              <a:pPr algn="ctr"/>
              <a:r>
                <a:rPr lang="en-US" sz="1600" dirty="0">
                  <a:solidFill>
                    <a:schemeClr val="tx1">
                      <a:lumMod val="75000"/>
                      <a:lumOff val="25000"/>
                    </a:schemeClr>
                  </a:solidFill>
                </a:rPr>
                <a:t>Sub-Basins</a:t>
              </a:r>
            </a:p>
          </p:txBody>
        </p:sp>
        <p:sp>
          <p:nvSpPr>
            <p:cNvPr id="20" name="TextBox 19"/>
            <p:cNvSpPr txBox="1"/>
            <p:nvPr/>
          </p:nvSpPr>
          <p:spPr>
            <a:xfrm>
              <a:off x="5252740" y="4225803"/>
              <a:ext cx="1948583" cy="338554"/>
            </a:xfrm>
            <a:prstGeom prst="rect">
              <a:avLst/>
            </a:prstGeom>
            <a:noFill/>
          </p:spPr>
          <p:txBody>
            <a:bodyPr wrap="square" rtlCol="0">
              <a:spAutoFit/>
            </a:bodyPr>
            <a:lstStyle/>
            <a:p>
              <a:pPr algn="ctr"/>
              <a:r>
                <a:rPr lang="en-US" sz="1600" dirty="0">
                  <a:solidFill>
                    <a:schemeClr val="tx1">
                      <a:lumMod val="75000"/>
                      <a:lumOff val="25000"/>
                    </a:schemeClr>
                  </a:solidFill>
                </a:rPr>
                <a:t>Soil Type</a:t>
              </a:r>
            </a:p>
          </p:txBody>
        </p:sp>
        <p:cxnSp>
          <p:nvCxnSpPr>
            <p:cNvPr id="23" name="Straight Arrow Connector 22"/>
            <p:cNvCxnSpPr/>
            <p:nvPr/>
          </p:nvCxnSpPr>
          <p:spPr>
            <a:xfrm flipV="1">
              <a:off x="6958606" y="2036498"/>
              <a:ext cx="316444" cy="8935"/>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H="1">
              <a:off x="10428020" y="3914616"/>
              <a:ext cx="53602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p:cNvCxnSpPr>
              <a:endCxn id="16" idx="1"/>
            </p:cNvCxnSpPr>
            <p:nvPr/>
          </p:nvCxnSpPr>
          <p:spPr>
            <a:xfrm flipH="1">
              <a:off x="10479384" y="3137460"/>
              <a:ext cx="484657" cy="338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p:cNvCxnSpPr/>
            <p:nvPr/>
          </p:nvCxnSpPr>
          <p:spPr>
            <a:xfrm>
              <a:off x="6724571" y="4403224"/>
              <a:ext cx="746654"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V="1">
              <a:off x="6861051" y="3469465"/>
              <a:ext cx="528577" cy="3513"/>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a:off x="6827541" y="2902827"/>
              <a:ext cx="422778" cy="1"/>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787232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Datasets</a:t>
            </a:r>
          </a:p>
        </p:txBody>
      </p:sp>
      <p:sp>
        <p:nvSpPr>
          <p:cNvPr id="4" name="Text Placeholder 3"/>
          <p:cNvSpPr>
            <a:spLocks noGrp="1"/>
          </p:cNvSpPr>
          <p:nvPr>
            <p:ph type="body" sz="half" idx="2"/>
          </p:nvPr>
        </p:nvSpPr>
        <p:spPr>
          <a:xfrm>
            <a:off x="1000125" y="1185059"/>
            <a:ext cx="7502430" cy="5183851"/>
          </a:xfrm>
        </p:spPr>
        <p:txBody>
          <a:bodyPr>
            <a:normAutofit/>
          </a:bodyPr>
          <a:lstStyle/>
          <a:p>
            <a:pPr marL="342900" indent="-342900">
              <a:spcAft>
                <a:spcPts val="600"/>
              </a:spcAft>
              <a:buClr>
                <a:srgbClr val="3289B4"/>
              </a:buClr>
              <a:buFont typeface="Wingdings 3" panose="05040102010807070707" pitchFamily="18" charset="2"/>
              <a:buChar char="}"/>
            </a:pPr>
            <a:r>
              <a:rPr lang="en-US" sz="2400" b="1" dirty="0"/>
              <a:t>NASA Earth Observations</a:t>
            </a:r>
          </a:p>
          <a:p>
            <a:pPr marL="800100" lvl="1" indent="-342900">
              <a:spcAft>
                <a:spcPts val="600"/>
              </a:spcAft>
              <a:buClr>
                <a:srgbClr val="3289B4"/>
              </a:buClr>
              <a:buFont typeface="Wingdings 3" panose="05040102010807070707" pitchFamily="18" charset="2"/>
              <a:buChar char="}"/>
            </a:pPr>
            <a:r>
              <a:rPr lang="en-US" sz="2000" dirty="0">
                <a:solidFill>
                  <a:srgbClr val="3289B4"/>
                </a:solidFill>
              </a:rPr>
              <a:t>Precipitation</a:t>
            </a:r>
            <a:r>
              <a:rPr lang="en-US" sz="2000" dirty="0"/>
              <a:t>: TRMM (TMPA) </a:t>
            </a:r>
          </a:p>
          <a:p>
            <a:pPr marL="800100" lvl="1" indent="-342900">
              <a:spcAft>
                <a:spcPts val="600"/>
              </a:spcAft>
              <a:buClr>
                <a:srgbClr val="3289B4"/>
              </a:buClr>
              <a:buFont typeface="Wingdings 3" panose="05040102010807070707" pitchFamily="18" charset="2"/>
              <a:buChar char="}"/>
            </a:pPr>
            <a:r>
              <a:rPr lang="en-US" sz="2000" dirty="0">
                <a:solidFill>
                  <a:srgbClr val="3289B4"/>
                </a:solidFill>
              </a:rPr>
              <a:t>Elevation</a:t>
            </a:r>
            <a:r>
              <a:rPr lang="en-US" sz="2000" dirty="0"/>
              <a:t>: SRTM </a:t>
            </a:r>
          </a:p>
          <a:p>
            <a:pPr lvl="1">
              <a:spcAft>
                <a:spcPts val="600"/>
              </a:spcAft>
              <a:buClr>
                <a:srgbClr val="3289B4"/>
              </a:buClr>
            </a:pPr>
            <a:endParaRPr lang="en-US" sz="1800" dirty="0"/>
          </a:p>
          <a:p>
            <a:pPr marL="342900" indent="-342900">
              <a:spcAft>
                <a:spcPts val="600"/>
              </a:spcAft>
              <a:buClr>
                <a:srgbClr val="3289B4"/>
              </a:buClr>
              <a:buFont typeface="Wingdings 3" panose="05040102010807070707" pitchFamily="18" charset="2"/>
              <a:buChar char="}"/>
            </a:pPr>
            <a:r>
              <a:rPr lang="en-US" sz="2400" b="1" dirty="0"/>
              <a:t>Ancillary Datasets</a:t>
            </a:r>
          </a:p>
          <a:p>
            <a:pPr marL="800100" lvl="1" indent="-342900">
              <a:spcAft>
                <a:spcPts val="600"/>
              </a:spcAft>
              <a:buClr>
                <a:srgbClr val="3289B4"/>
              </a:buClr>
              <a:buFont typeface="Wingdings 3" panose="05040102010807070707" pitchFamily="18" charset="2"/>
              <a:buChar char="}"/>
            </a:pPr>
            <a:r>
              <a:rPr lang="en-US" sz="2000" dirty="0">
                <a:solidFill>
                  <a:srgbClr val="3289B4"/>
                </a:solidFill>
              </a:rPr>
              <a:t>Land Cover</a:t>
            </a:r>
            <a:r>
              <a:rPr lang="en-US" sz="2000" dirty="0"/>
              <a:t>: SERVIR-Mekong Regional Land Cover Monitoring System (RLCMS)</a:t>
            </a:r>
          </a:p>
          <a:p>
            <a:pPr marL="800100" lvl="1" indent="-342900">
              <a:spcAft>
                <a:spcPts val="600"/>
              </a:spcAft>
              <a:buClr>
                <a:srgbClr val="3289B4"/>
              </a:buClr>
              <a:buFont typeface="Wingdings 3" panose="05040102010807070707" pitchFamily="18" charset="2"/>
              <a:buChar char="}"/>
            </a:pPr>
            <a:r>
              <a:rPr lang="en-US" sz="2000" dirty="0">
                <a:solidFill>
                  <a:srgbClr val="3289B4"/>
                </a:solidFill>
              </a:rPr>
              <a:t>Soil Type</a:t>
            </a:r>
            <a:r>
              <a:rPr lang="en-US" sz="2000" dirty="0"/>
              <a:t>: FAO Harmonized World Soil Database v 1.2</a:t>
            </a:r>
          </a:p>
          <a:p>
            <a:pPr marL="800100" lvl="1" indent="-342900">
              <a:spcAft>
                <a:spcPts val="600"/>
              </a:spcAft>
              <a:buClr>
                <a:srgbClr val="3289B4"/>
              </a:buClr>
              <a:buFont typeface="Wingdings 3" panose="05040102010807070707" pitchFamily="18" charset="2"/>
              <a:buChar char="}"/>
            </a:pPr>
            <a:r>
              <a:rPr lang="en-US" sz="2000" dirty="0">
                <a:solidFill>
                  <a:srgbClr val="3289B4"/>
                </a:solidFill>
              </a:rPr>
              <a:t>Relative Humidity, Wind Speed, Solar Radiation, Air Temperature</a:t>
            </a:r>
            <a:r>
              <a:rPr lang="en-US" sz="2000" dirty="0"/>
              <a:t>: National Center for Environmental Prediction Climate Forecast System Reanalysis</a:t>
            </a:r>
          </a:p>
        </p:txBody>
      </p:sp>
      <p:pic>
        <p:nvPicPr>
          <p:cNvPr id="6" name="Picture 6" descr="http://www.devpedia.developexchange.com/dp/images/a/ab/12_SRT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8074" y="3208292"/>
            <a:ext cx="2732114" cy="3018911"/>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6"/>
          <p:cNvSpPr txBox="1">
            <a:spLocks/>
          </p:cNvSpPr>
          <p:nvPr/>
        </p:nvSpPr>
        <p:spPr>
          <a:xfrm>
            <a:off x="9675429" y="847922"/>
            <a:ext cx="1950240" cy="33239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a:solidFill>
                  <a:srgbClr val="389CC4"/>
                </a:solidFill>
              </a:rPr>
              <a:t>TRMM (TMPA)</a:t>
            </a:r>
            <a:endParaRPr lang="en-US" sz="2000" dirty="0">
              <a:solidFill>
                <a:schemeClr val="tx1">
                  <a:lumMod val="75000"/>
                  <a:lumOff val="25000"/>
                </a:schemeClr>
              </a:solidFill>
            </a:endParaRPr>
          </a:p>
        </p:txBody>
      </p:sp>
      <p:sp>
        <p:nvSpPr>
          <p:cNvPr id="8" name="TextBox 7"/>
          <p:cNvSpPr txBox="1"/>
          <p:nvPr/>
        </p:nvSpPr>
        <p:spPr>
          <a:xfrm>
            <a:off x="10949137" y="4717747"/>
            <a:ext cx="867566" cy="400110"/>
          </a:xfrm>
          <a:prstGeom prst="rect">
            <a:avLst/>
          </a:prstGeom>
        </p:spPr>
        <p:txBody>
          <a:bodyPr wrap="square" numCol="1" spcCol="640080" rtlCol="0">
            <a:spAutoFit/>
          </a:bodyPr>
          <a:lstStyle/>
          <a:p>
            <a:pPr algn="just"/>
            <a:r>
              <a:rPr lang="en-US" sz="2000" dirty="0">
                <a:solidFill>
                  <a:srgbClr val="389CC4"/>
                </a:solidFill>
              </a:rPr>
              <a:t>SRTM</a:t>
            </a:r>
            <a:endParaRPr lang="en-US" sz="2000" dirty="0">
              <a:solidFill>
                <a:schemeClr val="tx1">
                  <a:lumMod val="75000"/>
                  <a:lumOff val="25000"/>
                </a:schemeClr>
              </a:solidFill>
            </a:endParaRPr>
          </a:p>
        </p:txBody>
      </p:sp>
      <p:pic>
        <p:nvPicPr>
          <p:cNvPr id="3" name="Picture 2">
            <a:extLst>
              <a:ext uri="{FF2B5EF4-FFF2-40B4-BE49-F238E27FC236}">
                <a16:creationId xmlns:a16="http://schemas.microsoft.com/office/drawing/2014/main" xmlns="" id="{94199BC7-E1ED-FC4E-ADBE-3D8E0422DF0E}"/>
              </a:ext>
            </a:extLst>
          </p:cNvPr>
          <p:cNvPicPr>
            <a:picLocks noChangeAspect="1"/>
          </p:cNvPicPr>
          <p:nvPr/>
        </p:nvPicPr>
        <p:blipFill>
          <a:blip r:embed="rId4"/>
          <a:stretch>
            <a:fillRect/>
          </a:stretch>
        </p:blipFill>
        <p:spPr>
          <a:xfrm>
            <a:off x="7847604" y="231318"/>
            <a:ext cx="3385669" cy="2886283"/>
          </a:xfrm>
          <a:prstGeom prst="rect">
            <a:avLst/>
          </a:prstGeom>
        </p:spPr>
      </p:pic>
      <p:sp>
        <p:nvSpPr>
          <p:cNvPr id="9" name="Rectangle 8"/>
          <p:cNvSpPr/>
          <p:nvPr/>
        </p:nvSpPr>
        <p:spPr>
          <a:xfrm>
            <a:off x="9857292" y="6441098"/>
            <a:ext cx="2334708" cy="230832"/>
          </a:xfrm>
          <a:prstGeom prst="rect">
            <a:avLst/>
          </a:prstGeom>
        </p:spPr>
        <p:txBody>
          <a:bodyPr wrap="square">
            <a:spAutoFit/>
          </a:bodyPr>
          <a:lstStyle/>
          <a:p>
            <a:r>
              <a:rPr lang="en-US" sz="900" dirty="0" smtClean="0">
                <a:solidFill>
                  <a:prstClr val="black">
                    <a:lumMod val="75000"/>
                    <a:lumOff val="25000"/>
                  </a:prstClr>
                </a:solidFill>
              </a:rPr>
              <a:t>Images </a:t>
            </a:r>
            <a:r>
              <a:rPr lang="en-US" sz="900" dirty="0">
                <a:solidFill>
                  <a:prstClr val="black">
                    <a:lumMod val="75000"/>
                    <a:lumOff val="25000"/>
                  </a:prstClr>
                </a:solidFill>
              </a:rPr>
              <a:t>from </a:t>
            </a:r>
            <a:r>
              <a:rPr lang="en-US" sz="900" dirty="0" smtClean="0">
                <a:solidFill>
                  <a:prstClr val="black">
                    <a:lumMod val="75000"/>
                    <a:lumOff val="25000"/>
                  </a:prstClr>
                </a:solidFill>
              </a:rPr>
              <a:t>NASA</a:t>
            </a:r>
            <a:endParaRPr lang="en-US" sz="900" dirty="0">
              <a:solidFill>
                <a:prstClr val="black">
                  <a:lumMod val="75000"/>
                  <a:lumOff val="25000"/>
                </a:prstClr>
              </a:solidFill>
            </a:endParaRPr>
          </a:p>
        </p:txBody>
      </p:sp>
    </p:spTree>
    <p:extLst>
      <p:ext uri="{BB962C8B-B14F-4D97-AF65-F5344CB8AC3E}">
        <p14:creationId xmlns:p14="http://schemas.microsoft.com/office/powerpoint/2010/main" val="24613526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p:cNvSpPr/>
          <p:nvPr/>
        </p:nvSpPr>
        <p:spPr>
          <a:xfrm>
            <a:off x="1000623" y="2863505"/>
            <a:ext cx="3436934" cy="649765"/>
          </a:xfrm>
          <a:prstGeom prst="roundRect">
            <a:avLst/>
          </a:prstGeom>
          <a:solidFill>
            <a:srgbClr val="7FD0F9"/>
          </a:solidFill>
          <a:ln w="317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Methodology</a:t>
            </a:r>
          </a:p>
        </p:txBody>
      </p:sp>
      <p:sp>
        <p:nvSpPr>
          <p:cNvPr id="42" name="Rounded Rectangle 41"/>
          <p:cNvSpPr/>
          <p:nvPr/>
        </p:nvSpPr>
        <p:spPr>
          <a:xfrm>
            <a:off x="995323" y="1449057"/>
            <a:ext cx="3412955" cy="652150"/>
          </a:xfrm>
          <a:prstGeom prst="roundRect">
            <a:avLst/>
          </a:prstGeom>
          <a:solidFill>
            <a:srgbClr val="389CC4"/>
          </a:solidFill>
          <a:ln w="317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TextBox 42"/>
          <p:cNvSpPr txBox="1"/>
          <p:nvPr/>
        </p:nvSpPr>
        <p:spPr>
          <a:xfrm>
            <a:off x="1495005" y="825150"/>
            <a:ext cx="2413590" cy="646331"/>
          </a:xfrm>
          <a:prstGeom prst="rect">
            <a:avLst/>
          </a:prstGeom>
          <a:noFill/>
        </p:spPr>
        <p:txBody>
          <a:bodyPr wrap="square" rtlCol="0">
            <a:spAutoFit/>
          </a:bodyPr>
          <a:lstStyle/>
          <a:p>
            <a:pPr algn="ctr" defTabSz="914400"/>
            <a:r>
              <a:rPr lang="en-US" sz="3600" b="1" spc="600" dirty="0">
                <a:solidFill>
                  <a:srgbClr val="389CC4"/>
                </a:solidFill>
                <a:latin typeface="+mj-lt"/>
              </a:rPr>
              <a:t>DATA</a:t>
            </a:r>
          </a:p>
        </p:txBody>
      </p:sp>
      <p:sp>
        <p:nvSpPr>
          <p:cNvPr id="44" name="Rounded Rectangle 43"/>
          <p:cNvSpPr/>
          <p:nvPr/>
        </p:nvSpPr>
        <p:spPr>
          <a:xfrm>
            <a:off x="5531460" y="1767960"/>
            <a:ext cx="2054480" cy="674231"/>
          </a:xfrm>
          <a:prstGeom prst="roundRect">
            <a:avLst/>
          </a:prstGeom>
          <a:solidFill>
            <a:srgbClr val="389CC4"/>
          </a:solidFill>
          <a:ln w="317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prstClr val="white"/>
                </a:solidFill>
                <a:effectLst/>
                <a:uLnTx/>
                <a:uFillTx/>
                <a:ea typeface="+mn-ea"/>
                <a:cs typeface="+mn-cs"/>
              </a:rPr>
              <a:t>Hydrologic Response Units</a:t>
            </a:r>
            <a:endParaRPr kumimoji="0" lang="en-US" i="1" u="none" strike="noStrike" kern="0" cap="none" spc="0" normalizeH="0" baseline="0" noProof="0" dirty="0">
              <a:ln>
                <a:noFill/>
              </a:ln>
              <a:solidFill>
                <a:prstClr val="white"/>
              </a:solidFill>
              <a:effectLst/>
              <a:uLnTx/>
              <a:uFillTx/>
              <a:ea typeface="+mn-ea"/>
              <a:cs typeface="+mn-cs"/>
            </a:endParaRPr>
          </a:p>
        </p:txBody>
      </p:sp>
      <p:sp>
        <p:nvSpPr>
          <p:cNvPr id="45" name="TextBox 44"/>
          <p:cNvSpPr txBox="1"/>
          <p:nvPr/>
        </p:nvSpPr>
        <p:spPr>
          <a:xfrm>
            <a:off x="5493576" y="1103242"/>
            <a:ext cx="2189319" cy="646331"/>
          </a:xfrm>
          <a:prstGeom prst="rect">
            <a:avLst/>
          </a:prstGeom>
          <a:noFill/>
        </p:spPr>
        <p:txBody>
          <a:bodyPr wrap="square" rtlCol="0">
            <a:spAutoFit/>
          </a:bodyPr>
          <a:lstStyle/>
          <a:p>
            <a:pPr algn="ctr" defTabSz="914400"/>
            <a:r>
              <a:rPr lang="en-US" sz="3600" b="1" spc="600" dirty="0">
                <a:solidFill>
                  <a:srgbClr val="389CC4"/>
                </a:solidFill>
                <a:latin typeface="+mj-lt"/>
              </a:rPr>
              <a:t>MODEL</a:t>
            </a:r>
          </a:p>
        </p:txBody>
      </p:sp>
      <p:sp>
        <p:nvSpPr>
          <p:cNvPr id="46" name="Rounded Rectangle 45"/>
          <p:cNvSpPr/>
          <p:nvPr/>
        </p:nvSpPr>
        <p:spPr>
          <a:xfrm>
            <a:off x="8779276" y="2698060"/>
            <a:ext cx="2752557" cy="682293"/>
          </a:xfrm>
          <a:prstGeom prst="roundRect">
            <a:avLst/>
          </a:prstGeom>
          <a:solidFill>
            <a:srgbClr val="00D287"/>
          </a:solidFill>
          <a:ln w="317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TextBox 46"/>
          <p:cNvSpPr txBox="1"/>
          <p:nvPr/>
        </p:nvSpPr>
        <p:spPr>
          <a:xfrm>
            <a:off x="8637541" y="2069220"/>
            <a:ext cx="3023942" cy="646331"/>
          </a:xfrm>
          <a:prstGeom prst="rect">
            <a:avLst/>
          </a:prstGeom>
          <a:noFill/>
        </p:spPr>
        <p:txBody>
          <a:bodyPr wrap="square" rtlCol="0">
            <a:spAutoFit/>
          </a:bodyPr>
          <a:lstStyle/>
          <a:p>
            <a:pPr algn="ctr" defTabSz="914400"/>
            <a:r>
              <a:rPr lang="en-US" sz="3600" b="1" spc="600" dirty="0">
                <a:solidFill>
                  <a:srgbClr val="389CC4"/>
                </a:solidFill>
                <a:latin typeface="+mj-lt"/>
              </a:rPr>
              <a:t>ANALYSIS</a:t>
            </a:r>
          </a:p>
        </p:txBody>
      </p:sp>
      <p:sp>
        <p:nvSpPr>
          <p:cNvPr id="48" name="TextBox 47"/>
          <p:cNvSpPr txBox="1"/>
          <p:nvPr/>
        </p:nvSpPr>
        <p:spPr>
          <a:xfrm>
            <a:off x="1029795" y="1450587"/>
            <a:ext cx="3127488" cy="646331"/>
          </a:xfrm>
          <a:prstGeom prst="rect">
            <a:avLst/>
          </a:prstGeom>
          <a:noFill/>
        </p:spPr>
        <p:txBody>
          <a:bodyPr wrap="square" rtlCol="0">
            <a:spAutoFit/>
          </a:bodyPr>
          <a:lstStyle/>
          <a:p>
            <a:pPr defTabSz="914400"/>
            <a:r>
              <a:rPr lang="en-US" dirty="0">
                <a:solidFill>
                  <a:prstClr val="white"/>
                </a:solidFill>
              </a:rPr>
              <a:t>SERVIR-Mekong RLCMS</a:t>
            </a:r>
          </a:p>
          <a:p>
            <a:pPr defTabSz="914400"/>
            <a:r>
              <a:rPr lang="en-US" i="1" dirty="0">
                <a:solidFill>
                  <a:prstClr val="white"/>
                </a:solidFill>
              </a:rPr>
              <a:t>Land Cover</a:t>
            </a:r>
          </a:p>
        </p:txBody>
      </p:sp>
      <p:sp>
        <p:nvSpPr>
          <p:cNvPr id="49" name="Rounded Rectangle 48"/>
          <p:cNvSpPr/>
          <p:nvPr/>
        </p:nvSpPr>
        <p:spPr>
          <a:xfrm>
            <a:off x="991524" y="2154922"/>
            <a:ext cx="3420300" cy="647173"/>
          </a:xfrm>
          <a:prstGeom prst="roundRect">
            <a:avLst/>
          </a:prstGeom>
          <a:solidFill>
            <a:srgbClr val="389CC4"/>
          </a:solidFill>
          <a:ln w="317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TextBox 49"/>
          <p:cNvSpPr txBox="1"/>
          <p:nvPr/>
        </p:nvSpPr>
        <p:spPr>
          <a:xfrm>
            <a:off x="1019691" y="2162342"/>
            <a:ext cx="3369270" cy="646331"/>
          </a:xfrm>
          <a:prstGeom prst="rect">
            <a:avLst/>
          </a:prstGeom>
          <a:noFill/>
        </p:spPr>
        <p:txBody>
          <a:bodyPr wrap="square" rtlCol="0">
            <a:spAutoFit/>
          </a:bodyPr>
          <a:lstStyle/>
          <a:p>
            <a:pPr defTabSz="914400"/>
            <a:r>
              <a:rPr lang="en-US" dirty="0">
                <a:solidFill>
                  <a:prstClr val="white"/>
                </a:solidFill>
              </a:rPr>
              <a:t>FAO Harmonized World Soil</a:t>
            </a:r>
          </a:p>
          <a:p>
            <a:pPr defTabSz="914400"/>
            <a:r>
              <a:rPr lang="en-US" i="1" dirty="0">
                <a:solidFill>
                  <a:prstClr val="white"/>
                </a:solidFill>
              </a:rPr>
              <a:t>Soil Type</a:t>
            </a:r>
          </a:p>
        </p:txBody>
      </p:sp>
      <p:sp>
        <p:nvSpPr>
          <p:cNvPr id="51" name="Rounded Rectangle 50"/>
          <p:cNvSpPr/>
          <p:nvPr/>
        </p:nvSpPr>
        <p:spPr>
          <a:xfrm>
            <a:off x="1001027" y="3576335"/>
            <a:ext cx="3451619" cy="652097"/>
          </a:xfrm>
          <a:prstGeom prst="roundRect">
            <a:avLst/>
          </a:prstGeom>
          <a:solidFill>
            <a:srgbClr val="7FD0F9"/>
          </a:solidFill>
          <a:ln w="317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TextBox 51"/>
          <p:cNvSpPr txBox="1"/>
          <p:nvPr/>
        </p:nvSpPr>
        <p:spPr>
          <a:xfrm>
            <a:off x="1039019" y="2872882"/>
            <a:ext cx="3580800" cy="646331"/>
          </a:xfrm>
          <a:prstGeom prst="rect">
            <a:avLst/>
          </a:prstGeom>
          <a:noFill/>
        </p:spPr>
        <p:txBody>
          <a:bodyPr wrap="square" rtlCol="0">
            <a:spAutoFit/>
          </a:bodyPr>
          <a:lstStyle/>
          <a:p>
            <a:pPr defTabSz="914400"/>
            <a:r>
              <a:rPr lang="en-US" dirty="0">
                <a:solidFill>
                  <a:prstClr val="white"/>
                </a:solidFill>
              </a:rPr>
              <a:t>SRTM</a:t>
            </a:r>
          </a:p>
          <a:p>
            <a:pPr defTabSz="914400"/>
            <a:r>
              <a:rPr lang="en-US" i="1" dirty="0">
                <a:solidFill>
                  <a:prstClr val="white"/>
                </a:solidFill>
              </a:rPr>
              <a:t>Digital Elevation Model (DEM)</a:t>
            </a:r>
          </a:p>
        </p:txBody>
      </p:sp>
      <p:sp>
        <p:nvSpPr>
          <p:cNvPr id="54" name="TextBox 53"/>
          <p:cNvSpPr txBox="1"/>
          <p:nvPr/>
        </p:nvSpPr>
        <p:spPr>
          <a:xfrm>
            <a:off x="1022636" y="3581985"/>
            <a:ext cx="3430010" cy="646331"/>
          </a:xfrm>
          <a:prstGeom prst="rect">
            <a:avLst/>
          </a:prstGeom>
          <a:noFill/>
        </p:spPr>
        <p:txBody>
          <a:bodyPr wrap="square" rtlCol="0">
            <a:spAutoFit/>
          </a:bodyPr>
          <a:lstStyle/>
          <a:p>
            <a:pPr defTabSz="914400"/>
            <a:r>
              <a:rPr lang="en-US" dirty="0">
                <a:solidFill>
                  <a:prstClr val="white"/>
                </a:solidFill>
              </a:rPr>
              <a:t>Asian Institute of Technology</a:t>
            </a:r>
          </a:p>
          <a:p>
            <a:pPr defTabSz="914400"/>
            <a:r>
              <a:rPr lang="en-US" i="1" dirty="0">
                <a:solidFill>
                  <a:prstClr val="white"/>
                </a:solidFill>
              </a:rPr>
              <a:t>River </a:t>
            </a:r>
            <a:r>
              <a:rPr lang="en-US" i="1" dirty="0" err="1">
                <a:solidFill>
                  <a:prstClr val="white"/>
                </a:solidFill>
              </a:rPr>
              <a:t>Shapefile</a:t>
            </a:r>
            <a:endParaRPr lang="en-US" i="1" dirty="0">
              <a:solidFill>
                <a:prstClr val="white"/>
              </a:solidFill>
            </a:endParaRPr>
          </a:p>
        </p:txBody>
      </p:sp>
      <p:sp>
        <p:nvSpPr>
          <p:cNvPr id="57" name="Rounded Rectangle 56"/>
          <p:cNvSpPr/>
          <p:nvPr/>
        </p:nvSpPr>
        <p:spPr>
          <a:xfrm>
            <a:off x="982133" y="5021400"/>
            <a:ext cx="3457047" cy="901995"/>
          </a:xfrm>
          <a:prstGeom prst="roundRect">
            <a:avLst/>
          </a:prstGeom>
          <a:solidFill>
            <a:srgbClr val="389CC4"/>
          </a:solidFill>
          <a:ln w="317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1049543" y="5028427"/>
            <a:ext cx="3378296" cy="923330"/>
          </a:xfrm>
          <a:prstGeom prst="rect">
            <a:avLst/>
          </a:prstGeom>
          <a:noFill/>
        </p:spPr>
        <p:txBody>
          <a:bodyPr wrap="square" rtlCol="0">
            <a:spAutoFit/>
          </a:bodyPr>
          <a:lstStyle/>
          <a:p>
            <a:pPr defTabSz="914400"/>
            <a:r>
              <a:rPr lang="en-US" dirty="0">
                <a:solidFill>
                  <a:prstClr val="white"/>
                </a:solidFill>
              </a:rPr>
              <a:t>NCEP CFSR </a:t>
            </a:r>
          </a:p>
          <a:p>
            <a:pPr defTabSz="914400"/>
            <a:r>
              <a:rPr lang="en-US" i="1" dirty="0">
                <a:solidFill>
                  <a:prstClr val="white"/>
                </a:solidFill>
              </a:rPr>
              <a:t>Humidity, Wind, Solar, Air Temperature </a:t>
            </a:r>
          </a:p>
        </p:txBody>
      </p:sp>
      <p:sp>
        <p:nvSpPr>
          <p:cNvPr id="59" name="Rounded Rectangle 58"/>
          <p:cNvSpPr/>
          <p:nvPr/>
        </p:nvSpPr>
        <p:spPr>
          <a:xfrm>
            <a:off x="980084" y="5983848"/>
            <a:ext cx="3452754" cy="686252"/>
          </a:xfrm>
          <a:prstGeom prst="roundRect">
            <a:avLst/>
          </a:prstGeom>
          <a:solidFill>
            <a:srgbClr val="7FD0F9"/>
          </a:solidFill>
          <a:ln w="317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TextBox 59"/>
          <p:cNvSpPr txBox="1"/>
          <p:nvPr/>
        </p:nvSpPr>
        <p:spPr>
          <a:xfrm>
            <a:off x="1038262" y="6000685"/>
            <a:ext cx="3335324" cy="646331"/>
          </a:xfrm>
          <a:prstGeom prst="rect">
            <a:avLst/>
          </a:prstGeom>
          <a:noFill/>
        </p:spPr>
        <p:txBody>
          <a:bodyPr wrap="square" rtlCol="0">
            <a:spAutoFit/>
          </a:bodyPr>
          <a:lstStyle/>
          <a:p>
            <a:pPr defTabSz="914400"/>
            <a:r>
              <a:rPr lang="en-US" dirty="0">
                <a:solidFill>
                  <a:prstClr val="white"/>
                </a:solidFill>
              </a:rPr>
              <a:t>Royal Irrigation Department</a:t>
            </a:r>
          </a:p>
          <a:p>
            <a:pPr defTabSz="914400"/>
            <a:r>
              <a:rPr lang="en-US" i="1" dirty="0">
                <a:solidFill>
                  <a:prstClr val="white"/>
                </a:solidFill>
              </a:rPr>
              <a:t>In Situ Data</a:t>
            </a:r>
          </a:p>
        </p:txBody>
      </p:sp>
      <p:sp>
        <p:nvSpPr>
          <p:cNvPr id="61" name="Rounded Rectangle 60"/>
          <p:cNvSpPr/>
          <p:nvPr/>
        </p:nvSpPr>
        <p:spPr>
          <a:xfrm>
            <a:off x="5485117" y="3167073"/>
            <a:ext cx="2057205" cy="713945"/>
          </a:xfrm>
          <a:prstGeom prst="roundRect">
            <a:avLst/>
          </a:prstGeom>
          <a:solidFill>
            <a:srgbClr val="7FD0F9"/>
          </a:solidFill>
          <a:ln w="317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prstClr val="white"/>
                </a:solidFill>
                <a:effectLst/>
                <a:uLnTx/>
                <a:uFillTx/>
                <a:ea typeface="+mn-ea"/>
                <a:cs typeface="+mn-cs"/>
              </a:rPr>
              <a:t>Delineate the Watershed</a:t>
            </a:r>
          </a:p>
        </p:txBody>
      </p:sp>
      <p:sp>
        <p:nvSpPr>
          <p:cNvPr id="62" name="Rounded Rectangle 61"/>
          <p:cNvSpPr/>
          <p:nvPr/>
        </p:nvSpPr>
        <p:spPr>
          <a:xfrm>
            <a:off x="5482349" y="4742885"/>
            <a:ext cx="2059973" cy="696312"/>
          </a:xfrm>
          <a:prstGeom prst="roundRect">
            <a:avLst/>
          </a:prstGeom>
          <a:solidFill>
            <a:srgbClr val="389CC4"/>
          </a:solidFill>
          <a:ln w="317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prstClr val="white"/>
                </a:solidFill>
                <a:effectLst/>
                <a:uLnTx/>
                <a:uFillTx/>
                <a:ea typeface="+mn-ea"/>
                <a:cs typeface="+mn-cs"/>
              </a:rPr>
              <a:t>Streamflow &amp; Discharge</a:t>
            </a:r>
            <a:endParaRPr kumimoji="0" lang="en-US" i="1" u="none" strike="noStrike" kern="0" cap="none" spc="0" normalizeH="0" baseline="0" noProof="0" dirty="0">
              <a:ln>
                <a:noFill/>
              </a:ln>
              <a:solidFill>
                <a:prstClr val="white"/>
              </a:solidFill>
              <a:effectLst/>
              <a:uLnTx/>
              <a:uFillTx/>
              <a:ea typeface="+mn-ea"/>
              <a:cs typeface="+mn-cs"/>
            </a:endParaRPr>
          </a:p>
        </p:txBody>
      </p:sp>
      <p:sp>
        <p:nvSpPr>
          <p:cNvPr id="63" name="Rounded Rectangle 62"/>
          <p:cNvSpPr/>
          <p:nvPr/>
        </p:nvSpPr>
        <p:spPr>
          <a:xfrm>
            <a:off x="5487937" y="5970651"/>
            <a:ext cx="2067151" cy="679415"/>
          </a:xfrm>
          <a:prstGeom prst="roundRect">
            <a:avLst/>
          </a:prstGeom>
          <a:solidFill>
            <a:srgbClr val="7FD0F9"/>
          </a:solidFill>
          <a:ln w="317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prstClr val="white"/>
                </a:solidFill>
                <a:effectLst/>
                <a:uLnTx/>
                <a:uFillTx/>
                <a:ea typeface="+mn-ea"/>
                <a:cs typeface="+mn-cs"/>
              </a:rPr>
              <a:t>Calibration &amp; Validation</a:t>
            </a:r>
            <a:endParaRPr kumimoji="0" lang="en-US" i="1" u="none" strike="noStrike" kern="0" cap="none" spc="0" normalizeH="0" baseline="0" noProof="0" dirty="0">
              <a:ln>
                <a:noFill/>
              </a:ln>
              <a:solidFill>
                <a:prstClr val="white"/>
              </a:solidFill>
              <a:effectLst/>
              <a:uLnTx/>
              <a:uFillTx/>
              <a:ea typeface="+mn-ea"/>
              <a:cs typeface="+mn-cs"/>
            </a:endParaRPr>
          </a:p>
        </p:txBody>
      </p:sp>
      <p:sp>
        <p:nvSpPr>
          <p:cNvPr id="64" name="Rectangle 63"/>
          <p:cNvSpPr/>
          <p:nvPr/>
        </p:nvSpPr>
        <p:spPr>
          <a:xfrm>
            <a:off x="8779276" y="2722219"/>
            <a:ext cx="2752557" cy="646331"/>
          </a:xfrm>
          <a:prstGeom prst="rect">
            <a:avLst/>
          </a:prstGeom>
        </p:spPr>
        <p:txBody>
          <a:bodyPr wrap="square">
            <a:spAutoFit/>
          </a:bodyPr>
          <a:lstStyle/>
          <a:p>
            <a:pPr algn="ctr" defTabSz="914400"/>
            <a:r>
              <a:rPr lang="en-US" dirty="0">
                <a:solidFill>
                  <a:prstClr val="white"/>
                </a:solidFill>
              </a:rPr>
              <a:t>Recent Average Water Quality Map</a:t>
            </a:r>
            <a:endParaRPr lang="en-US" i="1" dirty="0">
              <a:solidFill>
                <a:prstClr val="white"/>
              </a:solidFill>
            </a:endParaRPr>
          </a:p>
        </p:txBody>
      </p:sp>
      <p:sp>
        <p:nvSpPr>
          <p:cNvPr id="65" name="Rounded Rectangle 64"/>
          <p:cNvSpPr/>
          <p:nvPr/>
        </p:nvSpPr>
        <p:spPr>
          <a:xfrm>
            <a:off x="8805807" y="3462297"/>
            <a:ext cx="2716320" cy="682717"/>
          </a:xfrm>
          <a:prstGeom prst="roundRect">
            <a:avLst/>
          </a:prstGeom>
          <a:solidFill>
            <a:srgbClr val="00D287"/>
          </a:solidFill>
          <a:ln w="317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p:cNvSpPr/>
          <p:nvPr/>
        </p:nvSpPr>
        <p:spPr>
          <a:xfrm>
            <a:off x="8802692" y="3514932"/>
            <a:ext cx="2722551" cy="646331"/>
          </a:xfrm>
          <a:prstGeom prst="rect">
            <a:avLst/>
          </a:prstGeom>
        </p:spPr>
        <p:txBody>
          <a:bodyPr wrap="square">
            <a:spAutoFit/>
          </a:bodyPr>
          <a:lstStyle/>
          <a:p>
            <a:pPr algn="ctr" defTabSz="914400"/>
            <a:r>
              <a:rPr lang="en-US" dirty="0">
                <a:solidFill>
                  <a:prstClr val="white"/>
                </a:solidFill>
              </a:rPr>
              <a:t>Water Quality Time Series</a:t>
            </a:r>
            <a:endParaRPr lang="en-US" i="1" dirty="0">
              <a:solidFill>
                <a:prstClr val="white"/>
              </a:solidFill>
            </a:endParaRPr>
          </a:p>
        </p:txBody>
      </p:sp>
      <p:sp>
        <p:nvSpPr>
          <p:cNvPr id="67" name="Rounded Rectangle 66"/>
          <p:cNvSpPr/>
          <p:nvPr/>
        </p:nvSpPr>
        <p:spPr>
          <a:xfrm>
            <a:off x="8792921" y="4242802"/>
            <a:ext cx="2716320" cy="984697"/>
          </a:xfrm>
          <a:prstGeom prst="roundRect">
            <a:avLst/>
          </a:prstGeom>
          <a:solidFill>
            <a:srgbClr val="00D287"/>
          </a:solidFill>
          <a:ln w="317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p:cNvSpPr/>
          <p:nvPr/>
        </p:nvSpPr>
        <p:spPr>
          <a:xfrm>
            <a:off x="8792921" y="4304169"/>
            <a:ext cx="2716320" cy="923330"/>
          </a:xfrm>
          <a:prstGeom prst="rect">
            <a:avLst/>
          </a:prstGeom>
        </p:spPr>
        <p:txBody>
          <a:bodyPr wrap="square">
            <a:spAutoFit/>
          </a:bodyPr>
          <a:lstStyle/>
          <a:p>
            <a:pPr algn="ctr" defTabSz="914400"/>
            <a:r>
              <a:rPr lang="en-US" dirty="0">
                <a:solidFill>
                  <a:prstClr val="white"/>
                </a:solidFill>
              </a:rPr>
              <a:t>Water Quality &amp; Urban Footprint Percent Change Map</a:t>
            </a:r>
            <a:endParaRPr lang="en-US" i="1" dirty="0">
              <a:solidFill>
                <a:prstClr val="white"/>
              </a:solidFill>
            </a:endParaRPr>
          </a:p>
        </p:txBody>
      </p:sp>
      <p:sp>
        <p:nvSpPr>
          <p:cNvPr id="69" name="Right Arrow Callout 68"/>
          <p:cNvSpPr/>
          <p:nvPr/>
        </p:nvSpPr>
        <p:spPr>
          <a:xfrm>
            <a:off x="4551763" y="1449056"/>
            <a:ext cx="819228" cy="1351955"/>
          </a:xfrm>
          <a:prstGeom prst="rightArrowCallout">
            <a:avLst>
              <a:gd name="adj1" fmla="val 18898"/>
              <a:gd name="adj2" fmla="val 26166"/>
              <a:gd name="adj3" fmla="val 30062"/>
              <a:gd name="adj4" fmla="val 17125"/>
            </a:avLst>
          </a:prstGeom>
          <a:solidFill>
            <a:srgbClr val="389C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Right Arrow Callout 69"/>
          <p:cNvSpPr/>
          <p:nvPr/>
        </p:nvSpPr>
        <p:spPr>
          <a:xfrm>
            <a:off x="7712228" y="1697105"/>
            <a:ext cx="904942" cy="5002625"/>
          </a:xfrm>
          <a:prstGeom prst="rightArrowCallout">
            <a:avLst>
              <a:gd name="adj1" fmla="val 19440"/>
              <a:gd name="adj2" fmla="val 31111"/>
              <a:gd name="adj3" fmla="val 35547"/>
              <a:gd name="adj4" fmla="val 17125"/>
            </a:avLst>
          </a:prstGeom>
          <a:solidFill>
            <a:srgbClr val="389C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Rounded Rectangle 70"/>
          <p:cNvSpPr/>
          <p:nvPr/>
        </p:nvSpPr>
        <p:spPr>
          <a:xfrm>
            <a:off x="8797675" y="5310787"/>
            <a:ext cx="2752557" cy="698653"/>
          </a:xfrm>
          <a:prstGeom prst="roundRect">
            <a:avLst/>
          </a:prstGeom>
          <a:solidFill>
            <a:srgbClr val="00D287"/>
          </a:solidFill>
          <a:ln w="317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p:cNvSpPr/>
          <p:nvPr/>
        </p:nvSpPr>
        <p:spPr>
          <a:xfrm>
            <a:off x="8769925" y="5350708"/>
            <a:ext cx="2808056" cy="646331"/>
          </a:xfrm>
          <a:prstGeom prst="rect">
            <a:avLst/>
          </a:prstGeom>
        </p:spPr>
        <p:txBody>
          <a:bodyPr wrap="square">
            <a:spAutoFit/>
          </a:bodyPr>
          <a:lstStyle/>
          <a:p>
            <a:pPr algn="ctr" defTabSz="914400"/>
            <a:r>
              <a:rPr lang="en-US" dirty="0">
                <a:solidFill>
                  <a:prstClr val="white"/>
                </a:solidFill>
              </a:rPr>
              <a:t>Seasonal Variation Graphs</a:t>
            </a:r>
            <a:endParaRPr lang="en-US" i="1" dirty="0">
              <a:solidFill>
                <a:prstClr val="white"/>
              </a:solidFill>
            </a:endParaRPr>
          </a:p>
        </p:txBody>
      </p:sp>
      <p:sp>
        <p:nvSpPr>
          <p:cNvPr id="73" name="Right Arrow Callout 72"/>
          <p:cNvSpPr/>
          <p:nvPr/>
        </p:nvSpPr>
        <p:spPr>
          <a:xfrm>
            <a:off x="4553403" y="2863504"/>
            <a:ext cx="819228" cy="1364811"/>
          </a:xfrm>
          <a:prstGeom prst="rightArrowCallout">
            <a:avLst>
              <a:gd name="adj1" fmla="val 18898"/>
              <a:gd name="adj2" fmla="val 26166"/>
              <a:gd name="adj3" fmla="val 30062"/>
              <a:gd name="adj4" fmla="val 17125"/>
            </a:avLst>
          </a:prstGeom>
          <a:solidFill>
            <a:srgbClr val="389C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Right Arrow Callout 73"/>
          <p:cNvSpPr/>
          <p:nvPr/>
        </p:nvSpPr>
        <p:spPr>
          <a:xfrm>
            <a:off x="4553811" y="4293247"/>
            <a:ext cx="819228" cy="1630147"/>
          </a:xfrm>
          <a:prstGeom prst="rightArrowCallout">
            <a:avLst>
              <a:gd name="adj1" fmla="val 18898"/>
              <a:gd name="adj2" fmla="val 26166"/>
              <a:gd name="adj3" fmla="val 30062"/>
              <a:gd name="adj4" fmla="val 17125"/>
            </a:avLst>
          </a:prstGeom>
          <a:solidFill>
            <a:srgbClr val="389C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Right Arrow Callout 74"/>
          <p:cNvSpPr/>
          <p:nvPr/>
        </p:nvSpPr>
        <p:spPr>
          <a:xfrm>
            <a:off x="4551237" y="5983849"/>
            <a:ext cx="819228" cy="663168"/>
          </a:xfrm>
          <a:prstGeom prst="rightArrowCallout">
            <a:avLst>
              <a:gd name="adj1" fmla="val 18898"/>
              <a:gd name="adj2" fmla="val 26166"/>
              <a:gd name="adj3" fmla="val 30062"/>
              <a:gd name="adj4" fmla="val 17125"/>
            </a:avLst>
          </a:prstGeom>
          <a:solidFill>
            <a:srgbClr val="389C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Rounded Rectangle 54"/>
          <p:cNvSpPr/>
          <p:nvPr/>
        </p:nvSpPr>
        <p:spPr>
          <a:xfrm>
            <a:off x="1000622" y="4285339"/>
            <a:ext cx="3447083" cy="675789"/>
          </a:xfrm>
          <a:prstGeom prst="roundRect">
            <a:avLst/>
          </a:prstGeom>
          <a:solidFill>
            <a:srgbClr val="389CC4"/>
          </a:solidFill>
          <a:ln w="317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TextBox 55"/>
          <p:cNvSpPr txBox="1"/>
          <p:nvPr/>
        </p:nvSpPr>
        <p:spPr>
          <a:xfrm>
            <a:off x="1039019" y="4293247"/>
            <a:ext cx="3304831" cy="646331"/>
          </a:xfrm>
          <a:prstGeom prst="rect">
            <a:avLst/>
          </a:prstGeom>
          <a:noFill/>
        </p:spPr>
        <p:txBody>
          <a:bodyPr wrap="square" rtlCol="0">
            <a:spAutoFit/>
          </a:bodyPr>
          <a:lstStyle/>
          <a:p>
            <a:pPr defTabSz="914400"/>
            <a:r>
              <a:rPr lang="en-US" dirty="0">
                <a:solidFill>
                  <a:prstClr val="white"/>
                </a:solidFill>
              </a:rPr>
              <a:t>TRMM TMPA</a:t>
            </a:r>
          </a:p>
          <a:p>
            <a:pPr defTabSz="914400"/>
            <a:r>
              <a:rPr lang="en-US" i="1" dirty="0">
                <a:solidFill>
                  <a:prstClr val="white"/>
                </a:solidFill>
              </a:rPr>
              <a:t>Precipitation</a:t>
            </a:r>
          </a:p>
        </p:txBody>
      </p:sp>
    </p:spTree>
    <p:extLst>
      <p:ext uri="{BB962C8B-B14F-4D97-AF65-F5344CB8AC3E}">
        <p14:creationId xmlns:p14="http://schemas.microsoft.com/office/powerpoint/2010/main" val="28408654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Validation: Modeled vs Observed</a:t>
            </a:r>
          </a:p>
        </p:txBody>
      </p:sp>
      <p:graphicFrame>
        <p:nvGraphicFramePr>
          <p:cNvPr id="5" name="Chart 4"/>
          <p:cNvGraphicFramePr>
            <a:graphicFrameLocks/>
          </p:cNvGraphicFramePr>
          <p:nvPr>
            <p:extLst>
              <p:ext uri="{D42A27DB-BD31-4B8C-83A1-F6EECF244321}">
                <p14:modId xmlns:p14="http://schemas.microsoft.com/office/powerpoint/2010/main" val="987630763"/>
              </p:ext>
            </p:extLst>
          </p:nvPr>
        </p:nvGraphicFramePr>
        <p:xfrm>
          <a:off x="570644" y="1083977"/>
          <a:ext cx="5233427" cy="27537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047283239"/>
              </p:ext>
            </p:extLst>
          </p:nvPr>
        </p:nvGraphicFramePr>
        <p:xfrm>
          <a:off x="6096000" y="1083977"/>
          <a:ext cx="5350136" cy="27189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160748515"/>
              </p:ext>
            </p:extLst>
          </p:nvPr>
        </p:nvGraphicFramePr>
        <p:xfrm>
          <a:off x="6095999" y="3719481"/>
          <a:ext cx="5350137" cy="271941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a:graphicFrameLocks/>
          </p:cNvGraphicFramePr>
          <p:nvPr>
            <p:extLst>
              <p:ext uri="{D42A27DB-BD31-4B8C-83A1-F6EECF244321}">
                <p14:modId xmlns:p14="http://schemas.microsoft.com/office/powerpoint/2010/main" val="3452563795"/>
              </p:ext>
            </p:extLst>
          </p:nvPr>
        </p:nvGraphicFramePr>
        <p:xfrm>
          <a:off x="453934" y="3719481"/>
          <a:ext cx="5350137" cy="271942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397866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289B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2017 v4</Template>
  <TotalTime>6036</TotalTime>
  <Words>2221</Words>
  <Application>Microsoft Office PowerPoint</Application>
  <PresentationFormat>Widescreen</PresentationFormat>
  <Paragraphs>309</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Century Gothic</vt:lpstr>
      <vt:lpstr>ESRI Default Marker</vt:lpstr>
      <vt:lpstr>Times New Roman</vt:lpstr>
      <vt:lpstr>Wingdings 3</vt:lpstr>
      <vt:lpstr>Yu Gothic</vt:lpstr>
      <vt:lpstr>Office Theme</vt:lpstr>
      <vt:lpstr>PowerPoint Presentation</vt:lpstr>
      <vt:lpstr>Study Area &amp; Period</vt:lpstr>
      <vt:lpstr>Community Concerns </vt:lpstr>
      <vt:lpstr>Project Partners</vt:lpstr>
      <vt:lpstr>Objectives</vt:lpstr>
      <vt:lpstr>SWAT Model</vt:lpstr>
      <vt:lpstr>Datasets</vt:lpstr>
      <vt:lpstr>Methodology</vt:lpstr>
      <vt:lpstr>Validation: Modeled vs Observed</vt:lpstr>
      <vt:lpstr>End Products</vt:lpstr>
      <vt:lpstr>Recent Average Water Quality </vt:lpstr>
      <vt:lpstr>Water Quality Time Series </vt:lpstr>
      <vt:lpstr>Water Quality Time Series </vt:lpstr>
      <vt:lpstr>Urban Expansion and Water Quality Comparison</vt:lpstr>
      <vt:lpstr>Statistical Regression </vt:lpstr>
      <vt:lpstr>Seasonal Variation</vt:lpstr>
      <vt:lpstr>Limitations</vt:lpstr>
      <vt:lpstr>Conclusion &amp;Discussion</vt:lpstr>
      <vt:lpstr>Acknowledgements</vt:lpstr>
      <vt:lpstr>Questions?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325</cp:revision>
  <cp:lastPrinted>2018-07-25T14:33:00Z</cp:lastPrinted>
  <dcterms:created xsi:type="dcterms:W3CDTF">2017-05-15T13:42:39Z</dcterms:created>
  <dcterms:modified xsi:type="dcterms:W3CDTF">2018-09-03T17:58:23Z</dcterms:modified>
</cp:coreProperties>
</file>