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>
        <p:scale>
          <a:sx n="50" d="100"/>
          <a:sy n="50" d="100"/>
        </p:scale>
        <p:origin x="27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ract info"/>
          <p:cNvSpPr/>
          <p:nvPr userDrawn="1"/>
        </p:nvSpPr>
        <p:spPr>
          <a:xfrm>
            <a:off x="16780042" y="35271802"/>
            <a:ext cx="9966158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3619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7238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0857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44768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68096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21715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75334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8953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Any opinions, findings, and conclusions or recommendations expressed in this material are those of the author(s) and do not necessarily reflect the views of the National Aeronautics and Space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Administration or partner organizations.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1400" i="1" baseline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This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should be a bulleted list.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Do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not change the bullet style or color.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Start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each objective with a verb and each first word should be bolded and colored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The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oss Cut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7845"/>
      </a:accent1>
      <a:accent2>
        <a:srgbClr val="F19C58"/>
      </a:accent2>
      <a:accent3>
        <a:srgbClr val="FEC36E"/>
      </a:accent3>
      <a:accent4>
        <a:srgbClr val="517FAB"/>
      </a:accent4>
      <a:accent5>
        <a:srgbClr val="4D999E"/>
      </a:accent5>
      <a:accent6>
        <a:srgbClr val="4BB18B"/>
      </a:accent6>
      <a:hlink>
        <a:srgbClr val="E97845"/>
      </a:hlink>
      <a:folHlink>
        <a:srgbClr val="E97845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</TotalTime>
  <Words>379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77</cp:revision>
  <dcterms:created xsi:type="dcterms:W3CDTF">2015-06-02T14:58:58Z</dcterms:created>
  <dcterms:modified xsi:type="dcterms:W3CDTF">2016-01-26T19:06:55Z</dcterms:modified>
</cp:coreProperties>
</file>