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3D3"/>
    <a:srgbClr val="73A9DB"/>
    <a:srgbClr val="2F8AB4"/>
    <a:srgbClr val="C15442"/>
    <a:srgbClr val="52B37B"/>
    <a:srgbClr val="218754"/>
    <a:srgbClr val="EA7845"/>
    <a:srgbClr val="EAA24A"/>
    <a:srgbClr val="586991"/>
    <a:srgbClr val="7DB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1369" autoAdjust="0"/>
  </p:normalViewPr>
  <p:slideViewPr>
    <p:cSldViewPr snapToGrid="0">
      <p:cViewPr varScale="1">
        <p:scale>
          <a:sx n="106" d="100"/>
          <a:sy n="106" d="100"/>
        </p:scale>
        <p:origin x="558" y="108"/>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37989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62523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207818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94A3D3"/>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8"/>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sp>
        <p:nvSpPr>
          <p:cNvPr id="11" name="contract info"/>
          <p:cNvSpPr/>
          <p:nvPr userDrawn="1"/>
        </p:nvSpPr>
        <p:spPr>
          <a:xfrm>
            <a:off x="0" y="6566238"/>
            <a:ext cx="12192000" cy="184666"/>
          </a:xfrm>
          <a:prstGeom prst="rect">
            <a:avLst/>
          </a:prstGeom>
        </p:spPr>
        <p:txBody>
          <a:bodyPr wrap="square">
            <a:spAutoFit/>
          </a:bodyPr>
          <a:lstStyle/>
          <a:p>
            <a:pPr lvl="0" algn="ctr">
              <a:buClr>
                <a:schemeClr val="dk1"/>
              </a:buClr>
              <a:buSzPct val="25000"/>
            </a:pP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through contract </a:t>
            </a: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NNL11AA00B and cooperative agreement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NNX14AB60A. </a:t>
            </a:r>
            <a:r>
              <a:rPr lang="en-US" sz="600" i="1" dirty="0" smtClean="0">
                <a:solidFill>
                  <a:schemeClr val="bg1">
                    <a:lumMod val="50000"/>
                  </a:scheme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94A3D3"/>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8"/>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94A3D3"/>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94A3D3"/>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94A3D3"/>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94A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8"/>
          </a:xfrm>
          <a:prstGeom prst="rect">
            <a:avLst/>
          </a:prstGeom>
        </p:spPr>
      </p:pic>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94A3D3"/>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8"/>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4"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5"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16"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4"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5"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8" name="TextBox 17"/>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9"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20" name="Text Placeholder 17"/>
          <p:cNvSpPr txBox="1">
            <a:spLocks/>
          </p:cNvSpPr>
          <p:nvPr/>
        </p:nvSpPr>
        <p:spPr>
          <a:xfrm>
            <a:off x="8416031" y="3284738"/>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a:t>
            </a:r>
            <a:r>
              <a:rPr lang="en-US" sz="2400" dirty="0" smtClean="0">
                <a:solidFill>
                  <a:schemeClr val="bg2">
                    <a:lumMod val="50000"/>
                  </a:schemeClr>
                </a:solidFill>
                <a:latin typeface="Century Gothic" panose="020B0502020202020204" pitchFamily="34" charset="0"/>
              </a:rPr>
              <a:t>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1917779" y="0"/>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94A3D3"/>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a:t>
            </a:r>
            <a:r>
              <a:rPr lang="en-US" dirty="0" smtClean="0">
                <a:solidFill>
                  <a:schemeClr val="bg2">
                    <a:lumMod val="50000"/>
                  </a:schemeClr>
                </a:solidFill>
              </a:rPr>
              <a:t>slide (see slides 2, 3, and 4).</a:t>
            </a:r>
            <a:endParaRPr lang="en-US" dirty="0" smtClean="0">
              <a:solidFill>
                <a:schemeClr val="bg2">
                  <a:lumMod val="50000"/>
                </a:schemeClr>
              </a:solidFill>
            </a:endParaRP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a:t>
            </a:r>
            <a:r>
              <a:rPr lang="en-US" dirty="0" smtClean="0">
                <a:solidFill>
                  <a:schemeClr val="bg2">
                    <a:lumMod val="50000"/>
                  </a:schemeClr>
                </a:solidFill>
              </a:rPr>
              <a:t>below (see slides 2, 3, and 4).</a:t>
            </a:r>
            <a:endParaRPr lang="en-US" dirty="0" smtClean="0">
              <a:solidFill>
                <a:schemeClr val="bg2">
                  <a:lumMod val="50000"/>
                </a:schemeClr>
              </a:solidFill>
            </a:endParaRP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2841</TotalTime>
  <Words>767</Words>
  <Application>Microsoft Office PowerPoint</Application>
  <PresentationFormat>Widescreen</PresentationFormat>
  <Paragraphs>79</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149</cp:revision>
  <dcterms:created xsi:type="dcterms:W3CDTF">2015-05-18T13:26:09Z</dcterms:created>
  <dcterms:modified xsi:type="dcterms:W3CDTF">2016-08-25T19:21:51Z</dcterms:modified>
</cp:coreProperties>
</file>