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95_951896FC.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0.xml" ContentType="application/vnd.openxmlformats-officedocument.presentationml.notesSlide+xml"/>
  <Override PartName="/ppt/comments/modernComment_198_F76AC8E0.xml" ContentType="application/vnd.ms-powerpoint.comments+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AF_3D55D3B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AA_55EC6D9A.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83_1F7187BC.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392" r:id="rId6"/>
    <p:sldId id="403" r:id="rId7"/>
    <p:sldId id="391" r:id="rId8"/>
    <p:sldId id="430" r:id="rId9"/>
    <p:sldId id="393" r:id="rId10"/>
    <p:sldId id="384" r:id="rId11"/>
    <p:sldId id="400" r:id="rId12"/>
    <p:sldId id="405" r:id="rId13"/>
    <p:sldId id="408" r:id="rId14"/>
    <p:sldId id="415" r:id="rId15"/>
    <p:sldId id="414" r:id="rId16"/>
    <p:sldId id="431" r:id="rId17"/>
    <p:sldId id="423" r:id="rId18"/>
    <p:sldId id="426" r:id="rId19"/>
    <p:sldId id="429" r:id="rId20"/>
    <p:sldId id="421" r:id="rId21"/>
    <p:sldId id="387" r:id="rId22"/>
    <p:sldId id="410" r:id="rId23"/>
    <p:sldId id="411" r:id="rId24"/>
    <p:sldId id="406"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3E6E30-AFDC-EDE8-32D6-E825CCC40E98}" name="Teodora S. Rautu" initials="TR" userId="S::teodora.s.rautu@ama-inc.com::9cca5386-08a3-4661-b0d1-2abe6c8d0e6a" providerId="AD"/>
  <p188:author id="{ED51EC39-AA0E-920B-A24F-982ED270DD43}" name="Truman Anarella" initials="TA" userId="S::truman.anarella@ama-inc.com::88d10cce-80d1-4ef8-a162-c0aa0c0d2fbe" providerId="AD"/>
  <p188:author id="{EE2D433D-E8C7-3D45-24B0-8BA54B0AB354}" name="Marisa J. Smedsrud" initials="MS" userId="S::marisa.j.smedsrud@ama-inc.com::3a879f23-f3e8-46be-913f-43ff3a167cac" providerId="AD"/>
  <p188:author id="{177D41A2-F56C-FF34-B97A-5ECCBCCEE1E5}" name="Cai, Xia (LARC-E3)" initials="C(" userId="S::xcai@ndc.nasa.gov::f9c25d30-4701-47ef-ac6b-4ceee25d5e9d" providerId="AD"/>
  <p188:author id="{3AD5FDA5-A3AE-20A2-B877-4C54542CFC70}" name="Alec J. Wallen" initials="AW" userId="S::alec.j.wallen@ama-inc.com::72d5f557-ac25-4b5a-8b7a-0a53baec7551" providerId="AD"/>
  <p188:author id="{99D411C5-EF6C-7ADC-7819-5C50B35BBE48}" name="Clayton, Amanda L. (LARC-E3)[RSES]" initials="CAL(E" userId="S::alclayt1@ndc.nasa.gov::bd45d00a-0375-4579-a58c-94f9a1ccd07c" providerId="AD"/>
  <p188:author id="{5D39B4E9-F055-CDD9-BC01-596F49B1E422}" name="Brittany N. Hays" initials="BH" userId="S::brittany.n.hays@ama-inc.com::f1c7f35c-e605-4f5d-8b71-ff9f57537d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9E3E6E"/>
    <a:srgbClr val="544C7B"/>
    <a:srgbClr val="BBC30A"/>
    <a:srgbClr val="299045"/>
    <a:srgbClr val="74C803"/>
    <a:srgbClr val="D7BC93"/>
    <a:srgbClr val="DB47DE"/>
    <a:srgbClr val="164C93"/>
    <a:srgbClr val="C8C3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7B039-88FF-10A6-10B0-536EDAC3EA6C}" v="1477" vWet="1478" dt="2024-03-18T20:48:50.710"/>
    <p1510:client id="{5AB61AE3-3F70-4FFF-B580-FBC9E8DB8CB8}" v="97" dt="2024-03-18T21:00:13.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68" y="9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sbrook, Karen N. (LARC-E3)" userId="S::klivesay@ndc.nasa.gov::ec7b9486-b2a5-4c9b-8220-77a115ac1dce" providerId="AD" clId="Web-{7C52AA69-7538-A778-4D36-5A509C4B16AC}"/>
    <pc:docChg chg="modSld">
      <pc:chgData name="Allsbrook, Karen N. (LARC-E3)" userId="S::klivesay@ndc.nasa.gov::ec7b9486-b2a5-4c9b-8220-77a115ac1dce" providerId="AD" clId="Web-{7C52AA69-7538-A778-4D36-5A509C4B16AC}" dt="2024-03-15T18:47:03.884" v="41" actId="20577"/>
      <pc:docMkLst>
        <pc:docMk/>
      </pc:docMkLst>
      <pc:sldChg chg="modSp">
        <pc:chgData name="Allsbrook, Karen N. (LARC-E3)" userId="S::klivesay@ndc.nasa.gov::ec7b9486-b2a5-4c9b-8220-77a115ac1dce" providerId="AD" clId="Web-{7C52AA69-7538-A778-4D36-5A509C4B16AC}" dt="2024-03-15T18:40:59.668" v="27" actId="20577"/>
        <pc:sldMkLst>
          <pc:docMk/>
          <pc:sldMk cId="2853117722" sldId="384"/>
        </pc:sldMkLst>
        <pc:spChg chg="mod">
          <ac:chgData name="Allsbrook, Karen N. (LARC-E3)" userId="S::klivesay@ndc.nasa.gov::ec7b9486-b2a5-4c9b-8220-77a115ac1dce" providerId="AD" clId="Web-{7C52AA69-7538-A778-4D36-5A509C4B16AC}" dt="2024-03-15T18:40:59.668" v="27" actId="20577"/>
          <ac:spMkLst>
            <pc:docMk/>
            <pc:sldMk cId="2853117722" sldId="384"/>
            <ac:spMk id="22" creationId="{41337ED6-FBB8-B446-8099-30A873D00C90}"/>
          </ac:spMkLst>
        </pc:spChg>
      </pc:sldChg>
      <pc:sldChg chg="modSp">
        <pc:chgData name="Allsbrook, Karen N. (LARC-E3)" userId="S::klivesay@ndc.nasa.gov::ec7b9486-b2a5-4c9b-8220-77a115ac1dce" providerId="AD" clId="Web-{7C52AA69-7538-A778-4D36-5A509C4B16AC}" dt="2024-03-15T18:44:53.995" v="40" actId="20577"/>
        <pc:sldMkLst>
          <pc:docMk/>
          <pc:sldMk cId="527534012" sldId="387"/>
        </pc:sldMkLst>
        <pc:spChg chg="mod">
          <ac:chgData name="Allsbrook, Karen N. (LARC-E3)" userId="S::klivesay@ndc.nasa.gov::ec7b9486-b2a5-4c9b-8220-77a115ac1dce" providerId="AD" clId="Web-{7C52AA69-7538-A778-4D36-5A509C4B16AC}" dt="2024-03-15T18:44:53.995" v="40" actId="20577"/>
          <ac:spMkLst>
            <pc:docMk/>
            <pc:sldMk cId="527534012" sldId="387"/>
            <ac:spMk id="9" creationId="{09B7DEA5-D47A-4555-AFE8-B51F87A0B059}"/>
          </ac:spMkLst>
        </pc:spChg>
      </pc:sldChg>
      <pc:sldChg chg="modSp">
        <pc:chgData name="Allsbrook, Karen N. (LARC-E3)" userId="S::klivesay@ndc.nasa.gov::ec7b9486-b2a5-4c9b-8220-77a115ac1dce" providerId="AD" clId="Web-{7C52AA69-7538-A778-4D36-5A509C4B16AC}" dt="2024-03-15T18:37:28.294" v="3"/>
        <pc:sldMkLst>
          <pc:docMk/>
          <pc:sldMk cId="2501416700" sldId="405"/>
        </pc:sldMkLst>
        <pc:graphicFrameChg chg="mod modGraphic">
          <ac:chgData name="Allsbrook, Karen N. (LARC-E3)" userId="S::klivesay@ndc.nasa.gov::ec7b9486-b2a5-4c9b-8220-77a115ac1dce" providerId="AD" clId="Web-{7C52AA69-7538-A778-4D36-5A509C4B16AC}" dt="2024-03-15T18:37:28.294" v="3"/>
          <ac:graphicFrameMkLst>
            <pc:docMk/>
            <pc:sldMk cId="2501416700" sldId="405"/>
            <ac:graphicFrameMk id="17" creationId="{29EE4392-C064-544C-6127-4BD804E4AA97}"/>
          </ac:graphicFrameMkLst>
        </pc:graphicFrameChg>
      </pc:sldChg>
      <pc:sldChg chg="modSp">
        <pc:chgData name="Allsbrook, Karen N. (LARC-E3)" userId="S::klivesay@ndc.nasa.gov::ec7b9486-b2a5-4c9b-8220-77a115ac1dce" providerId="AD" clId="Web-{7C52AA69-7538-A778-4D36-5A509C4B16AC}" dt="2024-03-15T18:41:24.324" v="31" actId="20577"/>
        <pc:sldMkLst>
          <pc:docMk/>
          <pc:sldMk cId="4150970592" sldId="408"/>
        </pc:sldMkLst>
        <pc:spChg chg="mod">
          <ac:chgData name="Allsbrook, Karen N. (LARC-E3)" userId="S::klivesay@ndc.nasa.gov::ec7b9486-b2a5-4c9b-8220-77a115ac1dce" providerId="AD" clId="Web-{7C52AA69-7538-A778-4D36-5A509C4B16AC}" dt="2024-03-15T18:41:24.324" v="31" actId="20577"/>
          <ac:spMkLst>
            <pc:docMk/>
            <pc:sldMk cId="4150970592" sldId="408"/>
            <ac:spMk id="22" creationId="{41337ED6-FBB8-B446-8099-30A873D00C90}"/>
          </ac:spMkLst>
        </pc:spChg>
      </pc:sldChg>
      <pc:sldChg chg="modSp">
        <pc:chgData name="Allsbrook, Karen N. (LARC-E3)" userId="S::klivesay@ndc.nasa.gov::ec7b9486-b2a5-4c9b-8220-77a115ac1dce" providerId="AD" clId="Web-{7C52AA69-7538-A778-4D36-5A509C4B16AC}" dt="2024-03-15T18:47:03.884" v="41" actId="20577"/>
        <pc:sldMkLst>
          <pc:docMk/>
          <pc:sldMk cId="2773667714" sldId="411"/>
        </pc:sldMkLst>
        <pc:spChg chg="mod">
          <ac:chgData name="Allsbrook, Karen N. (LARC-E3)" userId="S::klivesay@ndc.nasa.gov::ec7b9486-b2a5-4c9b-8220-77a115ac1dce" providerId="AD" clId="Web-{7C52AA69-7538-A778-4D36-5A509C4B16AC}" dt="2024-03-15T18:47:03.884" v="41" actId="20577"/>
          <ac:spMkLst>
            <pc:docMk/>
            <pc:sldMk cId="2773667714" sldId="411"/>
            <ac:spMk id="42" creationId="{848585AB-4B84-8BB5-1339-74789807BE26}"/>
          </ac:spMkLst>
        </pc:spChg>
      </pc:sldChg>
      <pc:sldChg chg="modSp">
        <pc:chgData name="Allsbrook, Karen N. (LARC-E3)" userId="S::klivesay@ndc.nasa.gov::ec7b9486-b2a5-4c9b-8220-77a115ac1dce" providerId="AD" clId="Web-{7C52AA69-7538-A778-4D36-5A509C4B16AC}" dt="2024-03-15T18:42:08.074" v="32" actId="20577"/>
        <pc:sldMkLst>
          <pc:docMk/>
          <pc:sldMk cId="3046356491" sldId="415"/>
        </pc:sldMkLst>
        <pc:spChg chg="mod">
          <ac:chgData name="Allsbrook, Karen N. (LARC-E3)" userId="S::klivesay@ndc.nasa.gov::ec7b9486-b2a5-4c9b-8220-77a115ac1dce" providerId="AD" clId="Web-{7C52AA69-7538-A778-4D36-5A509C4B16AC}" dt="2024-03-15T18:42:08.074" v="32" actId="20577"/>
          <ac:spMkLst>
            <pc:docMk/>
            <pc:sldMk cId="3046356491" sldId="415"/>
            <ac:spMk id="14" creationId="{8EB335F8-36AE-DE70-2B0B-34FDFAAABA51}"/>
          </ac:spMkLst>
        </pc:spChg>
        <pc:spChg chg="mod">
          <ac:chgData name="Allsbrook, Karen N. (LARC-E3)" userId="S::klivesay@ndc.nasa.gov::ec7b9486-b2a5-4c9b-8220-77a115ac1dce" providerId="AD" clId="Web-{7C52AA69-7538-A778-4D36-5A509C4B16AC}" dt="2024-03-15T18:39:51.325" v="15" actId="20577"/>
          <ac:spMkLst>
            <pc:docMk/>
            <pc:sldMk cId="3046356491" sldId="415"/>
            <ac:spMk id="21" creationId="{32AC083C-E9B7-6831-063D-E38BBFB5F80E}"/>
          </ac:spMkLst>
        </pc:spChg>
        <pc:spChg chg="mod">
          <ac:chgData name="Allsbrook, Karen N. (LARC-E3)" userId="S::klivesay@ndc.nasa.gov::ec7b9486-b2a5-4c9b-8220-77a115ac1dce" providerId="AD" clId="Web-{7C52AA69-7538-A778-4D36-5A509C4B16AC}" dt="2024-03-15T18:39:40.543" v="12" actId="20577"/>
          <ac:spMkLst>
            <pc:docMk/>
            <pc:sldMk cId="3046356491" sldId="415"/>
            <ac:spMk id="22" creationId="{686392F1-A042-4A76-E186-19DED09E734F}"/>
          </ac:spMkLst>
        </pc:spChg>
        <pc:spChg chg="mod">
          <ac:chgData name="Allsbrook, Karen N. (LARC-E3)" userId="S::klivesay@ndc.nasa.gov::ec7b9486-b2a5-4c9b-8220-77a115ac1dce" providerId="AD" clId="Web-{7C52AA69-7538-A778-4D36-5A509C4B16AC}" dt="2024-03-15T18:39:29.590" v="9" actId="20577"/>
          <ac:spMkLst>
            <pc:docMk/>
            <pc:sldMk cId="3046356491" sldId="415"/>
            <ac:spMk id="24" creationId="{2E527BC5-523B-3BDE-7AF4-9D048420149B}"/>
          </ac:spMkLst>
        </pc:spChg>
        <pc:spChg chg="mod">
          <ac:chgData name="Allsbrook, Karen N. (LARC-E3)" userId="S::klivesay@ndc.nasa.gov::ec7b9486-b2a5-4c9b-8220-77a115ac1dce" providerId="AD" clId="Web-{7C52AA69-7538-A778-4D36-5A509C4B16AC}" dt="2024-03-15T18:39:59.418" v="18" actId="20577"/>
          <ac:spMkLst>
            <pc:docMk/>
            <pc:sldMk cId="3046356491" sldId="415"/>
            <ac:spMk id="48" creationId="{B7EA4D01-8A59-DDA2-BF61-6B88017F93E5}"/>
          </ac:spMkLst>
        </pc:spChg>
        <pc:spChg chg="mod">
          <ac:chgData name="Allsbrook, Karen N. (LARC-E3)" userId="S::klivesay@ndc.nasa.gov::ec7b9486-b2a5-4c9b-8220-77a115ac1dce" providerId="AD" clId="Web-{7C52AA69-7538-A778-4D36-5A509C4B16AC}" dt="2024-03-15T18:40:05.481" v="20" actId="20577"/>
          <ac:spMkLst>
            <pc:docMk/>
            <pc:sldMk cId="3046356491" sldId="415"/>
            <ac:spMk id="49" creationId="{686C37CA-3564-078A-2CF6-F5C667170905}"/>
          </ac:spMkLst>
        </pc:spChg>
        <pc:spChg chg="mod">
          <ac:chgData name="Allsbrook, Karen N. (LARC-E3)" userId="S::klivesay@ndc.nasa.gov::ec7b9486-b2a5-4c9b-8220-77a115ac1dce" providerId="AD" clId="Web-{7C52AA69-7538-A778-4D36-5A509C4B16AC}" dt="2024-03-15T18:40:11.325" v="23" actId="20577"/>
          <ac:spMkLst>
            <pc:docMk/>
            <pc:sldMk cId="3046356491" sldId="415"/>
            <ac:spMk id="50" creationId="{B0E93E0B-FA33-7DAF-989E-39ABABEB6531}"/>
          </ac:spMkLst>
        </pc:spChg>
      </pc:sldChg>
    </pc:docChg>
  </pc:docChgLst>
  <pc:docChgLst>
    <pc:chgData name="Clayton, Amanda L. (LARC-E3)[RSES]" userId="bd45d00a-0375-4579-a58c-94f9a1ccd07c" providerId="ADAL" clId="{5AB61AE3-3F70-4FFF-B580-FBC9E8DB8CB8}"/>
    <pc:docChg chg="custSel modSld">
      <pc:chgData name="Clayton, Amanda L. (LARC-E3)[RSES]" userId="bd45d00a-0375-4579-a58c-94f9a1ccd07c" providerId="ADAL" clId="{5AB61AE3-3F70-4FFF-B580-FBC9E8DB8CB8}" dt="2024-03-15T20:49:05.990" v="94" actId="20577"/>
      <pc:docMkLst>
        <pc:docMk/>
      </pc:docMkLst>
      <pc:sldChg chg="addSp delSp modSp mod modNotesTx">
        <pc:chgData name="Clayton, Amanda L. (LARC-E3)[RSES]" userId="bd45d00a-0375-4579-a58c-94f9a1ccd07c" providerId="ADAL" clId="{5AB61AE3-3F70-4FFF-B580-FBC9E8DB8CB8}" dt="2024-03-15T20:49:05.990" v="94" actId="20577"/>
        <pc:sldMkLst>
          <pc:docMk/>
          <pc:sldMk cId="2079229794" sldId="393"/>
        </pc:sldMkLst>
        <pc:spChg chg="add del">
          <ac:chgData name="Clayton, Amanda L. (LARC-E3)[RSES]" userId="bd45d00a-0375-4579-a58c-94f9a1ccd07c" providerId="ADAL" clId="{5AB61AE3-3F70-4FFF-B580-FBC9E8DB8CB8}" dt="2024-03-15T20:47:29.196" v="20" actId="478"/>
          <ac:spMkLst>
            <pc:docMk/>
            <pc:sldMk cId="2079229794" sldId="393"/>
            <ac:spMk id="5" creationId="{B1A0F065-CD3F-25A0-A2E5-53ECEE3ED7E7}"/>
          </ac:spMkLst>
        </pc:spChg>
        <pc:spChg chg="add del">
          <ac:chgData name="Clayton, Amanda L. (LARC-E3)[RSES]" userId="bd45d00a-0375-4579-a58c-94f9a1ccd07c" providerId="ADAL" clId="{5AB61AE3-3F70-4FFF-B580-FBC9E8DB8CB8}" dt="2024-03-15T20:47:35.726" v="22" actId="478"/>
          <ac:spMkLst>
            <pc:docMk/>
            <pc:sldMk cId="2079229794" sldId="393"/>
            <ac:spMk id="7" creationId="{59151D31-0D28-32FE-DBE4-75E3DE508F70}"/>
          </ac:spMkLst>
        </pc:spChg>
        <pc:picChg chg="add mod modCrop">
          <ac:chgData name="Clayton, Amanda L. (LARC-E3)[RSES]" userId="bd45d00a-0375-4579-a58c-94f9a1ccd07c" providerId="ADAL" clId="{5AB61AE3-3F70-4FFF-B580-FBC9E8DB8CB8}" dt="2024-03-15T20:48:42.109" v="66" actId="14861"/>
          <ac:picMkLst>
            <pc:docMk/>
            <pc:sldMk cId="2079229794" sldId="393"/>
            <ac:picMk id="8" creationId="{8EE23DD2-6509-D216-DFF3-488907D4AFEF}"/>
          </ac:picMkLst>
        </pc:picChg>
        <pc:picChg chg="del">
          <ac:chgData name="Clayton, Amanda L. (LARC-E3)[RSES]" userId="bd45d00a-0375-4579-a58c-94f9a1ccd07c" providerId="ADAL" clId="{5AB61AE3-3F70-4FFF-B580-FBC9E8DB8CB8}" dt="2024-03-15T20:47:25.834" v="18" actId="478"/>
          <ac:picMkLst>
            <pc:docMk/>
            <pc:sldMk cId="2079229794" sldId="393"/>
            <ac:picMk id="1028" creationId="{C925A448-2AA7-C4C5-AE2C-83D8541B053A}"/>
          </ac:picMkLst>
        </pc:picChg>
      </pc:sldChg>
      <pc:sldChg chg="addSp modSp mod">
        <pc:chgData name="Clayton, Amanda L. (LARC-E3)[RSES]" userId="bd45d00a-0375-4579-a58c-94f9a1ccd07c" providerId="ADAL" clId="{5AB61AE3-3F70-4FFF-B580-FBC9E8DB8CB8}" dt="2024-03-15T17:56:29.918" v="17" actId="1076"/>
        <pc:sldMkLst>
          <pc:docMk/>
          <pc:sldMk cId="397125088" sldId="430"/>
        </pc:sldMkLst>
        <pc:spChg chg="add mod">
          <ac:chgData name="Clayton, Amanda L. (LARC-E3)[RSES]" userId="bd45d00a-0375-4579-a58c-94f9a1ccd07c" providerId="ADAL" clId="{5AB61AE3-3F70-4FFF-B580-FBC9E8DB8CB8}" dt="2024-03-15T17:56:29.918" v="17" actId="1076"/>
          <ac:spMkLst>
            <pc:docMk/>
            <pc:sldMk cId="397125088" sldId="430"/>
            <ac:spMk id="5" creationId="{31ACF4BA-ABCA-F8CF-1F26-83A5472D29CA}"/>
          </ac:spMkLst>
        </pc:spChg>
      </pc:sldChg>
    </pc:docChg>
  </pc:docChgLst>
  <pc:docChgLst>
    <pc:chgData name="Amanda Clayton" userId="bd45d00a-0375-4579-a58c-94f9a1ccd07c" providerId="ADAL" clId="{5AB61AE3-3F70-4FFF-B580-FBC9E8DB8CB8}"/>
    <pc:docChg chg="custSel modSld">
      <pc:chgData name="Amanda Clayton" userId="bd45d00a-0375-4579-a58c-94f9a1ccd07c" providerId="ADAL" clId="{5AB61AE3-3F70-4FFF-B580-FBC9E8DB8CB8}" dt="2024-03-18T21:00:13.193" v="96"/>
      <pc:docMkLst>
        <pc:docMk/>
      </pc:docMkLst>
      <pc:sldChg chg="modSp mod">
        <pc:chgData name="Amanda Clayton" userId="bd45d00a-0375-4579-a58c-94f9a1ccd07c" providerId="ADAL" clId="{5AB61AE3-3F70-4FFF-B580-FBC9E8DB8CB8}" dt="2024-03-18T20:55:19.834" v="93" actId="207"/>
        <pc:sldMkLst>
          <pc:docMk/>
          <pc:sldMk cId="2501416700" sldId="405"/>
        </pc:sldMkLst>
        <pc:spChg chg="mod">
          <ac:chgData name="Amanda Clayton" userId="bd45d00a-0375-4579-a58c-94f9a1ccd07c" providerId="ADAL" clId="{5AB61AE3-3F70-4FFF-B580-FBC9E8DB8CB8}" dt="2024-03-18T20:55:19.834" v="93" actId="207"/>
          <ac:spMkLst>
            <pc:docMk/>
            <pc:sldMk cId="2501416700" sldId="405"/>
            <ac:spMk id="23" creationId="{AA2E14CA-E191-146D-50F9-DF04B8E40E15}"/>
          </ac:spMkLst>
        </pc:spChg>
      </pc:sldChg>
      <pc:sldChg chg="addSp delSp modSp mod delCm modCm modNotesTx">
        <pc:chgData name="Amanda Clayton" userId="bd45d00a-0375-4579-a58c-94f9a1ccd07c" providerId="ADAL" clId="{5AB61AE3-3F70-4FFF-B580-FBC9E8DB8CB8}" dt="2024-03-18T20:47:01.297" v="92" actId="113"/>
        <pc:sldMkLst>
          <pc:docMk/>
          <pc:sldMk cId="4188760219" sldId="406"/>
        </pc:sldMkLst>
        <pc:spChg chg="add del mod">
          <ac:chgData name="Amanda Clayton" userId="bd45d00a-0375-4579-a58c-94f9a1ccd07c" providerId="ADAL" clId="{5AB61AE3-3F70-4FFF-B580-FBC9E8DB8CB8}" dt="2024-03-18T20:44:53.011" v="5" actId="478"/>
          <ac:spMkLst>
            <pc:docMk/>
            <pc:sldMk cId="4188760219" sldId="406"/>
            <ac:spMk id="10" creationId="{F4ADCD5A-874A-6451-701D-1C28E24A4C8D}"/>
          </ac:spMkLst>
        </pc:spChg>
        <pc:spChg chg="mod">
          <ac:chgData name="Amanda Clayton" userId="bd45d00a-0375-4579-a58c-94f9a1ccd07c" providerId="ADAL" clId="{5AB61AE3-3F70-4FFF-B580-FBC9E8DB8CB8}" dt="2024-03-18T20:46:49.020" v="86" actId="1035"/>
          <ac:spMkLst>
            <pc:docMk/>
            <pc:sldMk cId="4188760219" sldId="406"/>
            <ac:spMk id="56" creationId="{E31C66F9-B5CC-4260-7CC2-B1EE69CBB2A1}"/>
          </ac:spMkLst>
        </pc:spChg>
        <pc:grpChg chg="mod">
          <ac:chgData name="Amanda Clayton" userId="bd45d00a-0375-4579-a58c-94f9a1ccd07c" providerId="ADAL" clId="{5AB61AE3-3F70-4FFF-B580-FBC9E8DB8CB8}" dt="2024-03-18T20:46:45.243" v="80" actId="1076"/>
          <ac:grpSpMkLst>
            <pc:docMk/>
            <pc:sldMk cId="4188760219" sldId="406"/>
            <ac:grpSpMk id="60" creationId="{334FBBA4-8E4E-42EB-CA5A-20FB4F3C644C}"/>
          </ac:grpSpMkLst>
        </pc:grpChg>
        <pc:picChg chg="del">
          <ac:chgData name="Amanda Clayton" userId="bd45d00a-0375-4579-a58c-94f9a1ccd07c" providerId="ADAL" clId="{5AB61AE3-3F70-4FFF-B580-FBC9E8DB8CB8}" dt="2024-03-18T20:44:45.294" v="0" actId="478"/>
          <ac:picMkLst>
            <pc:docMk/>
            <pc:sldMk cId="4188760219" sldId="406"/>
            <ac:picMk id="6" creationId="{AE961821-D936-1F69-E0A3-C7722A5D89FC}"/>
          </ac:picMkLst>
        </pc:picChg>
        <pc:picChg chg="add mod">
          <ac:chgData name="Amanda Clayton" userId="bd45d00a-0375-4579-a58c-94f9a1ccd07c" providerId="ADAL" clId="{5AB61AE3-3F70-4FFF-B580-FBC9E8DB8CB8}" dt="2024-03-18T20:46:26.297" v="74" actId="1076"/>
          <ac:picMkLst>
            <pc:docMk/>
            <pc:sldMk cId="4188760219" sldId="406"/>
            <ac:picMk id="46" creationId="{8F982D4D-4AF0-8B05-0DF2-4FB669014652}"/>
          </ac:picMkLst>
        </pc:picChg>
      </pc:sldChg>
      <pc:sldChg chg="delCm">
        <pc:chgData name="Amanda Clayton" userId="bd45d00a-0375-4579-a58c-94f9a1ccd07c" providerId="ADAL" clId="{5AB61AE3-3F70-4FFF-B580-FBC9E8DB8CB8}" dt="2024-03-18T21:00:13.193" v="96"/>
        <pc:sldMkLst>
          <pc:docMk/>
          <pc:sldMk cId="3354386015" sldId="421"/>
        </pc:sldMkLst>
      </pc:sldChg>
      <pc:sldChg chg="modSp mod">
        <pc:chgData name="Amanda Clayton" userId="bd45d00a-0375-4579-a58c-94f9a1ccd07c" providerId="ADAL" clId="{5AB61AE3-3F70-4FFF-B580-FBC9E8DB8CB8}" dt="2024-03-18T20:59:35.763" v="95" actId="465"/>
        <pc:sldMkLst>
          <pc:docMk/>
          <pc:sldMk cId="1441557914" sldId="426"/>
        </pc:sldMkLst>
        <pc:spChg chg="mod">
          <ac:chgData name="Amanda Clayton" userId="bd45d00a-0375-4579-a58c-94f9a1ccd07c" providerId="ADAL" clId="{5AB61AE3-3F70-4FFF-B580-FBC9E8DB8CB8}" dt="2024-03-18T20:59:35.763" v="95" actId="465"/>
          <ac:spMkLst>
            <pc:docMk/>
            <pc:sldMk cId="1441557914" sldId="426"/>
            <ac:spMk id="10" creationId="{4D774AC9-7AF1-C1CA-7D51-4521372084C9}"/>
          </ac:spMkLst>
        </pc:spChg>
        <pc:spChg chg="mod">
          <ac:chgData name="Amanda Clayton" userId="bd45d00a-0375-4579-a58c-94f9a1ccd07c" providerId="ADAL" clId="{5AB61AE3-3F70-4FFF-B580-FBC9E8DB8CB8}" dt="2024-03-18T20:59:35.763" v="95" actId="465"/>
          <ac:spMkLst>
            <pc:docMk/>
            <pc:sldMk cId="1441557914" sldId="426"/>
            <ac:spMk id="11" creationId="{F9707AF0-81C9-F7D0-FE34-5C5EFC3B9CB1}"/>
          </ac:spMkLst>
        </pc:spChg>
        <pc:spChg chg="mod">
          <ac:chgData name="Amanda Clayton" userId="bd45d00a-0375-4579-a58c-94f9a1ccd07c" providerId="ADAL" clId="{5AB61AE3-3F70-4FFF-B580-FBC9E8DB8CB8}" dt="2024-03-18T20:59:35.763" v="95" actId="465"/>
          <ac:spMkLst>
            <pc:docMk/>
            <pc:sldMk cId="1441557914" sldId="426"/>
            <ac:spMk id="12" creationId="{EF00B1D5-F55C-B84C-52C8-3EFC33AC84E7}"/>
          </ac:spMkLst>
        </pc:spChg>
        <pc:spChg chg="mod">
          <ac:chgData name="Amanda Clayton" userId="bd45d00a-0375-4579-a58c-94f9a1ccd07c" providerId="ADAL" clId="{5AB61AE3-3F70-4FFF-B580-FBC9E8DB8CB8}" dt="2024-03-18T20:59:35.763" v="95" actId="465"/>
          <ac:spMkLst>
            <pc:docMk/>
            <pc:sldMk cId="1441557914" sldId="426"/>
            <ac:spMk id="15" creationId="{E5855504-3DAB-11A4-3D1C-EBF6BE484CCF}"/>
          </ac:spMkLst>
        </pc:spChg>
        <pc:spChg chg="mod">
          <ac:chgData name="Amanda Clayton" userId="bd45d00a-0375-4579-a58c-94f9a1ccd07c" providerId="ADAL" clId="{5AB61AE3-3F70-4FFF-B580-FBC9E8DB8CB8}" dt="2024-03-18T20:59:35.763" v="95" actId="465"/>
          <ac:spMkLst>
            <pc:docMk/>
            <pc:sldMk cId="1441557914" sldId="426"/>
            <ac:spMk id="33" creationId="{D8B2BBD5-F3BB-DA52-D9BF-C3718A2C1C4A}"/>
          </ac:spMkLst>
        </pc:spChg>
      </pc:sldChg>
      <pc:sldChg chg="modSp mod">
        <pc:chgData name="Amanda Clayton" userId="bd45d00a-0375-4579-a58c-94f9a1ccd07c" providerId="ADAL" clId="{5AB61AE3-3F70-4FFF-B580-FBC9E8DB8CB8}" dt="2024-03-18T20:57:46.893" v="94" actId="207"/>
        <pc:sldMkLst>
          <pc:docMk/>
          <pc:sldMk cId="1029034928" sldId="431"/>
        </pc:sldMkLst>
        <pc:graphicFrameChg chg="modGraphic">
          <ac:chgData name="Amanda Clayton" userId="bd45d00a-0375-4579-a58c-94f9a1ccd07c" providerId="ADAL" clId="{5AB61AE3-3F70-4FFF-B580-FBC9E8DB8CB8}" dt="2024-03-18T20:57:46.893" v="94" actId="207"/>
          <ac:graphicFrameMkLst>
            <pc:docMk/>
            <pc:sldMk cId="1029034928" sldId="431"/>
            <ac:graphicFrameMk id="2" creationId="{6C0CA5C1-1F47-1A03-A609-5A6469A48F54}"/>
          </ac:graphicFrameMkLst>
        </pc:graphicFrameChg>
      </pc:sldChg>
    </pc:docChg>
  </pc:docChgLst>
  <pc:docChgLst>
    <pc:chgData name="Cai, Xia (LARC-E3)" userId="S::xcai@ndc.nasa.gov::f9c25d30-4701-47ef-ac6b-4ceee25d5e9d" providerId="AD" clId="Web-{43D7B039-88FF-10A6-10B0-536EDAC3EA6C}"/>
    <pc:docChg chg="mod modSld">
      <pc:chgData name="Cai, Xia (LARC-E3)" userId="S::xcai@ndc.nasa.gov::f9c25d30-4701-47ef-ac6b-4ceee25d5e9d" providerId="AD" clId="Web-{43D7B039-88FF-10A6-10B0-536EDAC3EA6C}" dt="2024-03-18T20:48:49.991" v="1307" actId="14100"/>
      <pc:docMkLst>
        <pc:docMk/>
      </pc:docMkLst>
      <pc:sldChg chg="addSp delSp modSp">
        <pc:chgData name="Cai, Xia (LARC-E3)" userId="S::xcai@ndc.nasa.gov::f9c25d30-4701-47ef-ac6b-4ceee25d5e9d" providerId="AD" clId="Web-{43D7B039-88FF-10A6-10B0-536EDAC3EA6C}" dt="2024-03-18T19:48:41.328" v="46" actId="1076"/>
        <pc:sldMkLst>
          <pc:docMk/>
          <pc:sldMk cId="2853117722" sldId="384"/>
        </pc:sldMkLst>
        <pc:spChg chg="add mod">
          <ac:chgData name="Cai, Xia (LARC-E3)" userId="S::xcai@ndc.nasa.gov::f9c25d30-4701-47ef-ac6b-4ceee25d5e9d" providerId="AD" clId="Web-{43D7B039-88FF-10A6-10B0-536EDAC3EA6C}" dt="2024-03-18T19:48:10.969" v="39" actId="1076"/>
          <ac:spMkLst>
            <pc:docMk/>
            <pc:sldMk cId="2853117722" sldId="384"/>
            <ac:spMk id="7" creationId="{95C703E7-5AD4-4AC9-E163-8352BF5ABEDC}"/>
          </ac:spMkLst>
        </pc:spChg>
        <pc:spChg chg="add mod">
          <ac:chgData name="Cai, Xia (LARC-E3)" userId="S::xcai@ndc.nasa.gov::f9c25d30-4701-47ef-ac6b-4ceee25d5e9d" providerId="AD" clId="Web-{43D7B039-88FF-10A6-10B0-536EDAC3EA6C}" dt="2024-03-18T19:48:10.984" v="40" actId="1076"/>
          <ac:spMkLst>
            <pc:docMk/>
            <pc:sldMk cId="2853117722" sldId="384"/>
            <ac:spMk id="8" creationId="{4E0C0EA7-0F36-8821-DFD4-6D3E900FBD78}"/>
          </ac:spMkLst>
        </pc:spChg>
        <pc:spChg chg="mod">
          <ac:chgData name="Cai, Xia (LARC-E3)" userId="S::xcai@ndc.nasa.gov::f9c25d30-4701-47ef-ac6b-4ceee25d5e9d" providerId="AD" clId="Web-{43D7B039-88FF-10A6-10B0-536EDAC3EA6C}" dt="2024-03-18T19:47:21.874" v="25" actId="1076"/>
          <ac:spMkLst>
            <pc:docMk/>
            <pc:sldMk cId="2853117722" sldId="384"/>
            <ac:spMk id="9" creationId="{26D8F661-14D4-59AF-26E0-1F13A2A9C801}"/>
          </ac:spMkLst>
        </pc:spChg>
        <pc:spChg chg="mod">
          <ac:chgData name="Cai, Xia (LARC-E3)" userId="S::xcai@ndc.nasa.gov::f9c25d30-4701-47ef-ac6b-4ceee25d5e9d" providerId="AD" clId="Web-{43D7B039-88FF-10A6-10B0-536EDAC3EA6C}" dt="2024-03-18T19:47:21.858" v="23" actId="1076"/>
          <ac:spMkLst>
            <pc:docMk/>
            <pc:sldMk cId="2853117722" sldId="384"/>
            <ac:spMk id="10" creationId="{B700A37D-2F57-0573-65CA-422BD5B2BAD4}"/>
          </ac:spMkLst>
        </pc:spChg>
        <pc:spChg chg="add mod">
          <ac:chgData name="Cai, Xia (LARC-E3)" userId="S::xcai@ndc.nasa.gov::f9c25d30-4701-47ef-ac6b-4ceee25d5e9d" providerId="AD" clId="Web-{43D7B039-88FF-10A6-10B0-536EDAC3EA6C}" dt="2024-03-18T19:48:11" v="41" actId="1076"/>
          <ac:spMkLst>
            <pc:docMk/>
            <pc:sldMk cId="2853117722" sldId="384"/>
            <ac:spMk id="11" creationId="{84E08F11-0B8E-E75E-85D4-ED98B1E7D499}"/>
          </ac:spMkLst>
        </pc:spChg>
        <pc:spChg chg="add mod">
          <ac:chgData name="Cai, Xia (LARC-E3)" userId="S::xcai@ndc.nasa.gov::f9c25d30-4701-47ef-ac6b-4ceee25d5e9d" providerId="AD" clId="Web-{43D7B039-88FF-10A6-10B0-536EDAC3EA6C}" dt="2024-03-18T19:48:11.015" v="42" actId="1076"/>
          <ac:spMkLst>
            <pc:docMk/>
            <pc:sldMk cId="2853117722" sldId="384"/>
            <ac:spMk id="12" creationId="{7A9522F0-1795-754E-A888-E4EE2F271BB4}"/>
          </ac:spMkLst>
        </pc:spChg>
        <pc:spChg chg="del">
          <ac:chgData name="Cai, Xia (LARC-E3)" userId="S::xcai@ndc.nasa.gov::f9c25d30-4701-47ef-ac6b-4ceee25d5e9d" providerId="AD" clId="Web-{43D7B039-88FF-10A6-10B0-536EDAC3EA6C}" dt="2024-03-18T19:47:03.280" v="21"/>
          <ac:spMkLst>
            <pc:docMk/>
            <pc:sldMk cId="2853117722" sldId="384"/>
            <ac:spMk id="13" creationId="{95C703E7-5AD4-4AC9-E163-8352BF5ABEDC}"/>
          </ac:spMkLst>
        </pc:spChg>
        <pc:spChg chg="del">
          <ac:chgData name="Cai, Xia (LARC-E3)" userId="S::xcai@ndc.nasa.gov::f9c25d30-4701-47ef-ac6b-4ceee25d5e9d" providerId="AD" clId="Web-{43D7B039-88FF-10A6-10B0-536EDAC3EA6C}" dt="2024-03-18T19:47:03.217" v="20"/>
          <ac:spMkLst>
            <pc:docMk/>
            <pc:sldMk cId="2853117722" sldId="384"/>
            <ac:spMk id="14" creationId="{4E0C0EA7-0F36-8821-DFD4-6D3E900FBD78}"/>
          </ac:spMkLst>
        </pc:spChg>
        <pc:spChg chg="del">
          <ac:chgData name="Cai, Xia (LARC-E3)" userId="S::xcai@ndc.nasa.gov::f9c25d30-4701-47ef-ac6b-4ceee25d5e9d" providerId="AD" clId="Web-{43D7B039-88FF-10A6-10B0-536EDAC3EA6C}" dt="2024-03-18T19:47:03.155" v="19"/>
          <ac:spMkLst>
            <pc:docMk/>
            <pc:sldMk cId="2853117722" sldId="384"/>
            <ac:spMk id="15" creationId="{84E08F11-0B8E-E75E-85D4-ED98B1E7D499}"/>
          </ac:spMkLst>
        </pc:spChg>
        <pc:spChg chg="mod">
          <ac:chgData name="Cai, Xia (LARC-E3)" userId="S::xcai@ndc.nasa.gov::f9c25d30-4701-47ef-ac6b-4ceee25d5e9d" providerId="AD" clId="Web-{43D7B039-88FF-10A6-10B0-536EDAC3EA6C}" dt="2024-03-18T19:48:01.500" v="38" actId="1076"/>
          <ac:spMkLst>
            <pc:docMk/>
            <pc:sldMk cId="2853117722" sldId="384"/>
            <ac:spMk id="24" creationId="{DD5E9FA2-D501-F0FD-F158-CC134D9CCDC1}"/>
          </ac:spMkLst>
        </pc:spChg>
        <pc:spChg chg="del topLvl">
          <ac:chgData name="Cai, Xia (LARC-E3)" userId="S::xcai@ndc.nasa.gov::f9c25d30-4701-47ef-ac6b-4ceee25d5e9d" providerId="AD" clId="Web-{43D7B039-88FF-10A6-10B0-536EDAC3EA6C}" dt="2024-03-18T19:47:03.155" v="18"/>
          <ac:spMkLst>
            <pc:docMk/>
            <pc:sldMk cId="2853117722" sldId="384"/>
            <ac:spMk id="39" creationId="{7A9522F0-1795-754E-A888-E4EE2F271BB4}"/>
          </ac:spMkLst>
        </pc:spChg>
        <pc:grpChg chg="mod topLvl">
          <ac:chgData name="Cai, Xia (LARC-E3)" userId="S::xcai@ndc.nasa.gov::f9c25d30-4701-47ef-ac6b-4ceee25d5e9d" providerId="AD" clId="Web-{43D7B039-88FF-10A6-10B0-536EDAC3EA6C}" dt="2024-03-18T19:48:23.125" v="44" actId="1076"/>
          <ac:grpSpMkLst>
            <pc:docMk/>
            <pc:sldMk cId="2853117722" sldId="384"/>
            <ac:grpSpMk id="27" creationId="{591B70D6-7141-645F-F30F-B62D2A5B3725}"/>
          </ac:grpSpMkLst>
        </pc:grpChg>
        <pc:grpChg chg="del">
          <ac:chgData name="Cai, Xia (LARC-E3)" userId="S::xcai@ndc.nasa.gov::f9c25d30-4701-47ef-ac6b-4ceee25d5e9d" providerId="AD" clId="Web-{43D7B039-88FF-10A6-10B0-536EDAC3EA6C}" dt="2024-03-18T19:47:03.155" v="18"/>
          <ac:grpSpMkLst>
            <pc:docMk/>
            <pc:sldMk cId="2853117722" sldId="384"/>
            <ac:grpSpMk id="45" creationId="{2A49AA95-A8BA-D09B-9BB8-F9A612D2FC45}"/>
          </ac:grpSpMkLst>
        </pc:grpChg>
        <pc:picChg chg="mod">
          <ac:chgData name="Cai, Xia (LARC-E3)" userId="S::xcai@ndc.nasa.gov::f9c25d30-4701-47ef-ac6b-4ceee25d5e9d" providerId="AD" clId="Web-{43D7B039-88FF-10A6-10B0-536EDAC3EA6C}" dt="2024-03-18T19:48:41.328" v="46" actId="1076"/>
          <ac:picMkLst>
            <pc:docMk/>
            <pc:sldMk cId="2853117722" sldId="384"/>
            <ac:picMk id="3" creationId="{5223B0D9-2F8C-B76D-A1AF-1EEB4AA19F39}"/>
          </ac:picMkLst>
        </pc:picChg>
        <pc:picChg chg="mod">
          <ac:chgData name="Cai, Xia (LARC-E3)" userId="S::xcai@ndc.nasa.gov::f9c25d30-4701-47ef-ac6b-4ceee25d5e9d" providerId="AD" clId="Web-{43D7B039-88FF-10A6-10B0-536EDAC3EA6C}" dt="2024-03-18T19:48:34.032" v="45" actId="1076"/>
          <ac:picMkLst>
            <pc:docMk/>
            <pc:sldMk cId="2853117722" sldId="384"/>
            <ac:picMk id="16" creationId="{12943A09-F540-FCD7-C0DB-2735636046B9}"/>
          </ac:picMkLst>
        </pc:picChg>
        <pc:cxnChg chg="mod">
          <ac:chgData name="Cai, Xia (LARC-E3)" userId="S::xcai@ndc.nasa.gov::f9c25d30-4701-47ef-ac6b-4ceee25d5e9d" providerId="AD" clId="Web-{43D7B039-88FF-10A6-10B0-536EDAC3EA6C}" dt="2024-03-18T19:47:21.874" v="24" actId="1076"/>
          <ac:cxnSpMkLst>
            <pc:docMk/>
            <pc:sldMk cId="2853117722" sldId="384"/>
            <ac:cxnSpMk id="30" creationId="{89FF4E6D-A73B-6509-BF01-777EB6FDD149}"/>
          </ac:cxnSpMkLst>
        </pc:cxnChg>
      </pc:sldChg>
      <pc:sldChg chg="modSp addCm">
        <pc:chgData name="Cai, Xia (LARC-E3)" userId="S::xcai@ndc.nasa.gov::f9c25d30-4701-47ef-ac6b-4ceee25d5e9d" providerId="AD" clId="Web-{43D7B039-88FF-10A6-10B0-536EDAC3EA6C}" dt="2024-03-18T20:46:16.800" v="1287" actId="20577"/>
        <pc:sldMkLst>
          <pc:docMk/>
          <pc:sldMk cId="527534012" sldId="387"/>
        </pc:sldMkLst>
        <pc:spChg chg="mod">
          <ac:chgData name="Cai, Xia (LARC-E3)" userId="S::xcai@ndc.nasa.gov::f9c25d30-4701-47ef-ac6b-4ceee25d5e9d" providerId="AD" clId="Web-{43D7B039-88FF-10A6-10B0-536EDAC3EA6C}" dt="2024-03-18T20:46:16.800" v="1287" actId="20577"/>
          <ac:spMkLst>
            <pc:docMk/>
            <pc:sldMk cId="527534012" sldId="387"/>
            <ac:spMk id="9" creationId="{09B7DEA5-D47A-4555-AFE8-B51F87A0B059}"/>
          </ac:spMkLst>
        </pc:spChg>
      </pc:sldChg>
      <pc:sldChg chg="modSp">
        <pc:chgData name="Cai, Xia (LARC-E3)" userId="S::xcai@ndc.nasa.gov::f9c25d30-4701-47ef-ac6b-4ceee25d5e9d" providerId="AD" clId="Web-{43D7B039-88FF-10A6-10B0-536EDAC3EA6C}" dt="2024-03-18T19:23:32.831" v="3" actId="20577"/>
        <pc:sldMkLst>
          <pc:docMk/>
          <pc:sldMk cId="4002218787" sldId="391"/>
        </pc:sldMkLst>
        <pc:spChg chg="mod">
          <ac:chgData name="Cai, Xia (LARC-E3)" userId="S::xcai@ndc.nasa.gov::f9c25d30-4701-47ef-ac6b-4ceee25d5e9d" providerId="AD" clId="Web-{43D7B039-88FF-10A6-10B0-536EDAC3EA6C}" dt="2024-03-18T19:23:32.831" v="3" actId="20577"/>
          <ac:spMkLst>
            <pc:docMk/>
            <pc:sldMk cId="4002218787" sldId="391"/>
            <ac:spMk id="9" creationId="{09B7DEA5-D47A-4555-AFE8-B51F87A0B059}"/>
          </ac:spMkLst>
        </pc:spChg>
      </pc:sldChg>
      <pc:sldChg chg="addSp delSp modSp">
        <pc:chgData name="Cai, Xia (LARC-E3)" userId="S::xcai@ndc.nasa.gov::f9c25d30-4701-47ef-ac6b-4ceee25d5e9d" providerId="AD" clId="Web-{43D7B039-88FF-10A6-10B0-536EDAC3EA6C}" dt="2024-03-18T19:26:21.444" v="17"/>
        <pc:sldMkLst>
          <pc:docMk/>
          <pc:sldMk cId="1907730983" sldId="403"/>
        </pc:sldMkLst>
        <pc:spChg chg="add del mod">
          <ac:chgData name="Cai, Xia (LARC-E3)" userId="S::xcai@ndc.nasa.gov::f9c25d30-4701-47ef-ac6b-4ceee25d5e9d" providerId="AD" clId="Web-{43D7B039-88FF-10A6-10B0-536EDAC3EA6C}" dt="2024-03-18T19:26:21.444" v="17"/>
          <ac:spMkLst>
            <pc:docMk/>
            <pc:sldMk cId="1907730983" sldId="403"/>
            <ac:spMk id="3" creationId="{EFA102A2-B3D1-49F9-4105-2406256E18F6}"/>
          </ac:spMkLst>
        </pc:spChg>
      </pc:sldChg>
      <pc:sldChg chg="addCm modCm">
        <pc:chgData name="Cai, Xia (LARC-E3)" userId="S::xcai@ndc.nasa.gov::f9c25d30-4701-47ef-ac6b-4ceee25d5e9d" providerId="AD" clId="Web-{43D7B039-88FF-10A6-10B0-536EDAC3EA6C}" dt="2024-03-18T19:56:19.072" v="49"/>
        <pc:sldMkLst>
          <pc:docMk/>
          <pc:sldMk cId="2501416700" sldId="405"/>
        </pc:sldMkLst>
      </pc:sldChg>
      <pc:sldChg chg="modSp">
        <pc:chgData name="Cai, Xia (LARC-E3)" userId="S::xcai@ndc.nasa.gov::f9c25d30-4701-47ef-ac6b-4ceee25d5e9d" providerId="AD" clId="Web-{43D7B039-88FF-10A6-10B0-536EDAC3EA6C}" dt="2024-03-18T20:42:08.640" v="1084" actId="20577"/>
        <pc:sldMkLst>
          <pc:docMk/>
          <pc:sldMk cId="4188760219" sldId="406"/>
        </pc:sldMkLst>
        <pc:spChg chg="mod">
          <ac:chgData name="Cai, Xia (LARC-E3)" userId="S::xcai@ndc.nasa.gov::f9c25d30-4701-47ef-ac6b-4ceee25d5e9d" providerId="AD" clId="Web-{43D7B039-88FF-10A6-10B0-536EDAC3EA6C}" dt="2024-03-18T20:42:08.640" v="1084" actId="20577"/>
          <ac:spMkLst>
            <pc:docMk/>
            <pc:sldMk cId="4188760219" sldId="406"/>
            <ac:spMk id="3" creationId="{84DAB481-F824-F93B-05CE-BD5B9B659B56}"/>
          </ac:spMkLst>
        </pc:spChg>
      </pc:sldChg>
      <pc:sldChg chg="addCm">
        <pc:chgData name="Cai, Xia (LARC-E3)" userId="S::xcai@ndc.nasa.gov::f9c25d30-4701-47ef-ac6b-4ceee25d5e9d" providerId="AD" clId="Web-{43D7B039-88FF-10A6-10B0-536EDAC3EA6C}" dt="2024-03-18T19:59:56.638" v="50"/>
        <pc:sldMkLst>
          <pc:docMk/>
          <pc:sldMk cId="4150970592" sldId="408"/>
        </pc:sldMkLst>
      </pc:sldChg>
      <pc:sldChg chg="modSp">
        <pc:chgData name="Cai, Xia (LARC-E3)" userId="S::xcai@ndc.nasa.gov::f9c25d30-4701-47ef-ac6b-4ceee25d5e9d" providerId="AD" clId="Web-{43D7B039-88FF-10A6-10B0-536EDAC3EA6C}" dt="2024-03-18T20:48:49.991" v="1307" actId="14100"/>
        <pc:sldMkLst>
          <pc:docMk/>
          <pc:sldMk cId="983259832" sldId="410"/>
        </pc:sldMkLst>
        <pc:spChg chg="mod">
          <ac:chgData name="Cai, Xia (LARC-E3)" userId="S::xcai@ndc.nasa.gov::f9c25d30-4701-47ef-ac6b-4ceee25d5e9d" providerId="AD" clId="Web-{43D7B039-88FF-10A6-10B0-536EDAC3EA6C}" dt="2024-03-18T20:48:49.991" v="1307" actId="14100"/>
          <ac:spMkLst>
            <pc:docMk/>
            <pc:sldMk cId="983259832" sldId="410"/>
            <ac:spMk id="99" creationId="{50B70D5E-C864-452D-F49D-7FCE43A8B438}"/>
          </ac:spMkLst>
        </pc:spChg>
      </pc:sldChg>
      <pc:sldChg chg="modSp">
        <pc:chgData name="Cai, Xia (LARC-E3)" userId="S::xcai@ndc.nasa.gov::f9c25d30-4701-47ef-ac6b-4ceee25d5e9d" providerId="AD" clId="Web-{43D7B039-88FF-10A6-10B0-536EDAC3EA6C}" dt="2024-03-18T20:39:00.527" v="930" actId="1076"/>
        <pc:sldMkLst>
          <pc:docMk/>
          <pc:sldMk cId="2773667714" sldId="411"/>
        </pc:sldMkLst>
        <pc:spChg chg="mod">
          <ac:chgData name="Cai, Xia (LARC-E3)" userId="S::xcai@ndc.nasa.gov::f9c25d30-4701-47ef-ac6b-4ceee25d5e9d" providerId="AD" clId="Web-{43D7B039-88FF-10A6-10B0-536EDAC3EA6C}" dt="2024-03-18T20:39:00.527" v="930" actId="1076"/>
          <ac:spMkLst>
            <pc:docMk/>
            <pc:sldMk cId="2773667714" sldId="411"/>
            <ac:spMk id="3" creationId="{00568E43-1D55-7A42-D969-81254B21C811}"/>
          </ac:spMkLst>
        </pc:spChg>
        <pc:spChg chg="mod">
          <ac:chgData name="Cai, Xia (LARC-E3)" userId="S::xcai@ndc.nasa.gov::f9c25d30-4701-47ef-ac6b-4ceee25d5e9d" providerId="AD" clId="Web-{43D7B039-88FF-10A6-10B0-536EDAC3EA6C}" dt="2024-03-18T20:33:41.489" v="523" actId="20577"/>
          <ac:spMkLst>
            <pc:docMk/>
            <pc:sldMk cId="2773667714" sldId="411"/>
            <ac:spMk id="10" creationId="{28C666B2-56B2-2D37-2B5B-9ECC07586CAF}"/>
          </ac:spMkLst>
        </pc:spChg>
      </pc:sldChg>
      <pc:sldChg chg="addCm">
        <pc:chgData name="Cai, Xia (LARC-E3)" userId="S::xcai@ndc.nasa.gov::f9c25d30-4701-47ef-ac6b-4ceee25d5e9d" providerId="AD" clId="Web-{43D7B039-88FF-10A6-10B0-536EDAC3EA6C}" dt="2024-03-18T20:25:24.152" v="74"/>
        <pc:sldMkLst>
          <pc:docMk/>
          <pc:sldMk cId="3354386015" sldId="421"/>
        </pc:sldMkLst>
      </pc:sldChg>
      <pc:sldChg chg="modSp">
        <pc:chgData name="Cai, Xia (LARC-E3)" userId="S::xcai@ndc.nasa.gov::f9c25d30-4701-47ef-ac6b-4ceee25d5e9d" providerId="AD" clId="Web-{43D7B039-88FF-10A6-10B0-536EDAC3EA6C}" dt="2024-03-18T20:19:46.927" v="71" actId="20577"/>
        <pc:sldMkLst>
          <pc:docMk/>
          <pc:sldMk cId="2531926857" sldId="423"/>
        </pc:sldMkLst>
        <pc:spChg chg="mod ord">
          <ac:chgData name="Cai, Xia (LARC-E3)" userId="S::xcai@ndc.nasa.gov::f9c25d30-4701-47ef-ac6b-4ceee25d5e9d" providerId="AD" clId="Web-{43D7B039-88FF-10A6-10B0-536EDAC3EA6C}" dt="2024-03-18T20:19:46.927" v="71" actId="20577"/>
          <ac:spMkLst>
            <pc:docMk/>
            <pc:sldMk cId="2531926857" sldId="423"/>
            <ac:spMk id="7" creationId="{787BE186-CFDD-431D-82F5-FCFD1FCB5FD1}"/>
          </ac:spMkLst>
        </pc:spChg>
      </pc:sldChg>
      <pc:sldChg chg="addCm modCm">
        <pc:chgData name="Cai, Xia (LARC-E3)" userId="S::xcai@ndc.nasa.gov::f9c25d30-4701-47ef-ac6b-4ceee25d5e9d" providerId="AD" clId="Web-{43D7B039-88FF-10A6-10B0-536EDAC3EA6C}" dt="2024-03-18T20:22:20.945" v="73"/>
        <pc:sldMkLst>
          <pc:docMk/>
          <pc:sldMk cId="1441557914" sldId="426"/>
        </pc:sldMkLst>
      </pc:sldChg>
      <pc:sldChg chg="modSp">
        <pc:chgData name="Cai, Xia (LARC-E3)" userId="S::xcai@ndc.nasa.gov::f9c25d30-4701-47ef-ac6b-4ceee25d5e9d" providerId="AD" clId="Web-{43D7B039-88FF-10A6-10B0-536EDAC3EA6C}" dt="2024-03-18T20:18:50.300" v="57" actId="20577"/>
        <pc:sldMkLst>
          <pc:docMk/>
          <pc:sldMk cId="397125088" sldId="430"/>
        </pc:sldMkLst>
        <pc:spChg chg="mod">
          <ac:chgData name="Cai, Xia (LARC-E3)" userId="S::xcai@ndc.nasa.gov::f9c25d30-4701-47ef-ac6b-4ceee25d5e9d" providerId="AD" clId="Web-{43D7B039-88FF-10A6-10B0-536EDAC3EA6C}" dt="2024-03-18T20:18:50.300" v="57" actId="20577"/>
          <ac:spMkLst>
            <pc:docMk/>
            <pc:sldMk cId="397125088" sldId="430"/>
            <ac:spMk id="11" creationId="{EAA4AFA9-5CBD-8CC0-8798-7A1F2F23C99C}"/>
          </ac:spMkLst>
        </pc:spChg>
      </pc:sldChg>
      <pc:sldChg chg="addCm">
        <pc:chgData name="Cai, Xia (LARC-E3)" userId="S::xcai@ndc.nasa.gov::f9c25d30-4701-47ef-ac6b-4ceee25d5e9d" providerId="AD" clId="Web-{43D7B039-88FF-10A6-10B0-536EDAC3EA6C}" dt="2024-03-18T20:16:25.313" v="51"/>
        <pc:sldMkLst>
          <pc:docMk/>
          <pc:sldMk cId="1029034928" sldId="431"/>
        </pc:sldMkLst>
      </pc:sldChg>
    </pc:docChg>
  </pc:docChgLst>
</pc:chgInfo>
</file>

<file path=ppt/comments/modernComment_183_1F7187BC.xml><?xml version="1.0" encoding="utf-8"?>
<p188:cmLst xmlns:a="http://schemas.openxmlformats.org/drawingml/2006/main" xmlns:r="http://schemas.openxmlformats.org/officeDocument/2006/relationships" xmlns:p188="http://schemas.microsoft.com/office/powerpoint/2018/8/main">
  <p188:cm id="{FA45810D-3782-4B7F-922D-461F61A24463}" authorId="{177D41A2-F56C-FF34-B97A-5ECCBCCEE1E5}" created="2024-03-18T20:26:52.153">
    <ac:deMkLst xmlns:ac="http://schemas.microsoft.com/office/drawing/2013/main/command">
      <pc:docMk xmlns:pc="http://schemas.microsoft.com/office/powerpoint/2013/main/command"/>
      <pc:sldMk xmlns:pc="http://schemas.microsoft.com/office/powerpoint/2013/main/command" cId="527534012" sldId="387"/>
      <ac:spMk id="9" creationId="{09B7DEA5-D47A-4555-AFE8-B51F87A0B059}"/>
    </ac:deMkLst>
    <p188:txBody>
      <a:bodyPr/>
      <a:lstStyle/>
      <a:p>
        <a:r>
          <a:rPr lang="en-US"/>
          <a:t>998 areas or 998 grid pixels?</a:t>
        </a:r>
      </a:p>
    </p188:txBody>
  </p188:cm>
</p188:cmLst>
</file>

<file path=ppt/comments/modernComment_195_951896FC.xml><?xml version="1.0" encoding="utf-8"?>
<p188:cmLst xmlns:a="http://schemas.openxmlformats.org/drawingml/2006/main" xmlns:r="http://schemas.openxmlformats.org/officeDocument/2006/relationships" xmlns:p188="http://schemas.microsoft.com/office/powerpoint/2018/8/main">
  <p188:cm id="{F6FD2701-EDB1-4D33-AEEF-F5120C9F7C4D}" authorId="{177D41A2-F56C-FF34-B97A-5ECCBCCEE1E5}" created="2024-03-18T19:55:38.852">
    <pc:sldMkLst xmlns:pc="http://schemas.microsoft.com/office/powerpoint/2013/main/command">
      <pc:docMk/>
      <pc:sldMk cId="2501416700" sldId="405"/>
    </pc:sldMkLst>
    <p188:txBody>
      <a:bodyPr/>
      <a:lstStyle/>
      <a:p>
        <a:r>
          <a:rPr lang="en-US"/>
          <a:t>This slide is a little bit confusing. 1. Do red and blue boxes corresponding to "Dependent Variable" and "Independent Variables"? 2. What do arrows in the flow chart mean? 3. The parameters "Tree Canopy Cover", "Shrub Canopy Cover", "Canopy Height", and "Tree Size" are derived from independent variables. Does "Fuel Load" depend on those four derived parameters?</a:t>
        </a:r>
      </a:p>
    </p188:txBody>
  </p188:cm>
</p188:cmLst>
</file>

<file path=ppt/comments/modernComment_198_F76AC8E0.xml><?xml version="1.0" encoding="utf-8"?>
<p188:cmLst xmlns:a="http://schemas.openxmlformats.org/drawingml/2006/main" xmlns:r="http://schemas.openxmlformats.org/officeDocument/2006/relationships" xmlns:p188="http://schemas.microsoft.com/office/powerpoint/2018/8/main">
  <p188:cm id="{6657B9A5-DC84-4D7C-9735-8350B8B20599}" authorId="{177D41A2-F56C-FF34-B97A-5ECCBCCEE1E5}" created="2024-03-18T19:59:56.638">
    <pc:sldMkLst xmlns:pc="http://schemas.microsoft.com/office/powerpoint/2013/main/command">
      <pc:docMk/>
      <pc:sldMk cId="4150970592" sldId="408"/>
    </pc:sldMkLst>
    <p188:txBody>
      <a:bodyPr/>
      <a:lstStyle/>
      <a:p>
        <a:r>
          <a:rPr lang="en-US"/>
          <a:t>Is burn severity derived inferred from dNBR only? Or dNBR is just one of independent variables listed in the blue box on the left? </a:t>
        </a:r>
      </a:p>
    </p188:txBody>
  </p188:cm>
</p188:cmLst>
</file>

<file path=ppt/comments/modernComment_1AA_55EC6D9A.xml><?xml version="1.0" encoding="utf-8"?>
<p188:cmLst xmlns:a="http://schemas.openxmlformats.org/drawingml/2006/main" xmlns:r="http://schemas.openxmlformats.org/officeDocument/2006/relationships" xmlns:p188="http://schemas.microsoft.com/office/powerpoint/2018/8/main">
  <p188:cm id="{D0787215-AB2D-4EF7-AF98-421A0039E0B8}" authorId="{177D41A2-F56C-FF34-B97A-5ECCBCCEE1E5}" created="2024-03-18T20:20:50.287">
    <pc:sldMkLst xmlns:pc="http://schemas.microsoft.com/office/powerpoint/2013/main/command">
      <pc:docMk/>
      <pc:sldMk cId="1441557914" sldId="426"/>
    </pc:sldMkLst>
    <p188:txBody>
      <a:bodyPr/>
      <a:lstStyle/>
      <a:p>
        <a:r>
          <a:rPr lang="en-US"/>
          <a:t>Does the table on the right top compare the model predictions and observations? </a:t>
        </a:r>
      </a:p>
    </p188:txBody>
  </p188:cm>
</p188:cmLst>
</file>

<file path=ppt/comments/modernComment_1AF_3D55D3B0.xml><?xml version="1.0" encoding="utf-8"?>
<p188:cmLst xmlns:a="http://schemas.openxmlformats.org/drawingml/2006/main" xmlns:r="http://schemas.openxmlformats.org/officeDocument/2006/relationships" xmlns:p188="http://schemas.microsoft.com/office/powerpoint/2018/8/main">
  <p188:cm id="{3CEA8291-9590-4068-92B4-C812324526DA}" authorId="{177D41A2-F56C-FF34-B97A-5ECCBCCEE1E5}" created="2024-03-18T20:16:25.313">
    <pc:sldMkLst xmlns:pc="http://schemas.microsoft.com/office/powerpoint/2013/main/command">
      <pc:docMk/>
      <pc:sldMk cId="1029034928" sldId="431"/>
    </pc:sldMkLst>
    <p188:txBody>
      <a:bodyPr/>
      <a:lstStyle/>
      <a:p>
        <a:r>
          <a:rPr lang="en-US"/>
          <a:t>Where did the "Observed Fuel Load Values" come from? Add reference if needed.  
Consider to add hit rate. Hit rate is the sum of diagonal percentages. It shows how consistent the two data sets are. In this case, (96+63)/(total of table) = 0.898. This means the model could predict the fuel load with about 90% accuracy.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3"/>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17722 8944 16383 0 0,'-4'0'0'0'0,"-4"0"0"0"0,-2 4 0 0 0,-2 1 0 0 0,-3-1 0 0 0,-3 0 0 0 0,-2-1 0 0 0,-1-2 0 0 0,2 4 0 0 0,5-4 0 0 0,5-5 0 0 0,4-5 0 0 0,7-1 0 0 0,2-3 0 0 0,0-2 0 0 0,1-3 0 0 0,3 3 0 0 0,3 3 0 0 0,4 4 0 0 0,3 3 0 0 0,3 3 0 0 0,0 1 0 0 0,1 2 0 0 0,-3 3 0 0 0,-1 1 0 0 0,0 0 0 0 0,1-1 0 0 0,-3-4 0 0 0,-4-3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8"/>
    </inkml:context>
    <inkml:brush xml:id="br0">
      <inkml:brushProperty name="width" value="0.1" units="cm"/>
      <inkml:brushProperty name="height" value="0.1" units="cm"/>
    </inkml:brush>
  </inkml:definitions>
  <inkml:trace contextRef="#ctx0" brushRef="#br0">18714 8043 16383 0 0,'0'4'0'0'0,"-3"1"0"0"0,-7 2 0 0 0,1 5 0 0 0,-3 0 0 0 0,0 1 0 0 0,3 2 0 0 0,-1-1 0 0 0,0-1 0 0 0,4 3 0 0 0,1 0 0 0 0,4 3 0 0 0,-1 0 0 0 0,1 1 0 0 0,2 1 0 0 0,-1 0 0 0 0,0 0 0 0 0,4-4 0 0 0,1-2 0 0 0,0 2 0 0 0,3-3 0 0 0,0 0 0 0 0,2-4 0 0 0,0 2 0 0 0,-2 1 0 0 0,1 2 0 0 0,-1 3 0 0 0,-2 1 0 0 0,0 1 0 0 0,-4 1 0 0 0,3-4 0 0 0,0-1 0 0 0,0 0 0 0 0,-1 2 0 0 0,-1 0 0 0 0,1-2 0 0 0,2-1 0 0 0,3-3 0 0 0,-1 0 0 0 0,3 2 0 0 0,0 2 0 0 0,0-2 0 0 0,0 0 0 0 0,-2 1 0 0 0,-3 2 0 0 0,1-2 0 0 0,-1-1 0 0 0,3-1 0 0 0,-1-1 0 0 0,4-2 0 0 0,-2 2 0 0 0,1 0 0 0 0,4 1 0 0 0,1-5 0 0 0,-1 2 0 0 0,1-1 0 0 0,1-3 0 0 0,-1 2 0 0 0,-3-1 0 0 0,0 2 0 0 0,0 0 0 0 0,-2 1 0 0 0,0-1 0 0 0,0 2 0 0 0,-4 3 0 0 0,2-3 0 0 0,0 3 0 0 0,1 0 0 0 0,2 0 0 0 0,0-1 0 0 0,2-1 0 0 0,-2 0 0 0 0,-3 2 0 0 0,-3 1 0 0 0,2-1 0 0 0,1-3 0 0 0,5-4 0 0 0,3-2 0 0 0,4-4 0 0 0,-1 0 0 0 0,3-1 0 0 0,-1-1 0 0 0,1 1 0 0 0,-4-4 0 0 0,-6-5 0 0 0,-3-4 0 0 0,-5-3 0 0 0,-3-2 0 0 0,-2 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9"/>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17563 7726 16383 0 0,'-4'0'0'0'0,"-4"0"0"0"0,-6 0 0 0 0,-3 4 0 0 0,1 4 0 0 0,3 5 0 0 0,3 2 0 0 0,1 0 0 0 0,1 1 0 0 0,-1-2 0 0 0,0-1 0 0 0,1 1 0 0 0,1-2 0 0 0,-1 1 0 0 0,-2-2 0 0 0,0 2 0 0 0,-1-3 0 0 0,-3 0 0 0 0,1 4 0 0 0,0-2 0 0 0,-4-3 0 0 0,-1 1 0 0 0,-2-1 0 0 0,0-3 0 0 0,-2-2 0 0 0,0-1 0 0 0,3-6 0 0 0,6-4 0 0 0,0-3 0 0 0,-1-2 0 0 0,2-3 0 0 0,3-2 0 0 0,3-2 0 0 0,4-1 0 0 0,-1-1 0 0 0,6 4 0 0 0,3 4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0"/>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17621 8890 16383 0 0,'3'0'0'0'0,"7"0"0"0"0,3 0 0 0 0,1 4 0 0 0,0 1 0 0 0,0-2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1"/>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19273 9062 16383 0 0,'-4'0'0'0'0,"-1"-3"0"0"0,-3-1 0 0 0,-5-1 0 0 0,-4 0 0 0 0,-2 4 0 0 0,-1-1 0 0 0,1-2 0 0 0,5-6 0 0 0,6-2 0 0 0,2-3 0 0 0,0 0 0 0 0,0-1 0 0 0,-3 0 0 0 0,2-2 0 0 0,0-2 0 0 0,3 1 0 0 0,-4-1 0 0 0,-1 3 0 0 0,-2 0 0 0 0,2 5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2"/>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17595 6482 16383 0 0,'0'4'0'0'0,"0"4"0"0"0,3 1 0 0 0,3 2 0 0 0,2 0 0 0 0,1 1 0 0 0,2-2 0 0 0,0 3 0 0 0,-3 1 0 0 0,1-3 0 0 0,0 2 0 0 0,-1 2 0 0 0,-5 2 0 0 0,4-3 0 0 0,-1 1 0 0 0,0-3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17774 8096 16383 0 0,'0'4'0'0'0,"0"4"0"0"0,-3 1 0 0 0,-6 2 0 0 0,-1 4 0 0 0,-2-2 0 0 0,-3-2 0 0 0,1 0 0 0 0,-2-3 0 0 0,4 3 0 0 0,2 1 0 0 0,1-1 0 0 0,-4-1 0 0 0,-2-3 0 0 0,1 0 0 0 0,-1 0 0 0 0,0-3 0 0 0,-4-1 0 0 0,-1 0 0 0 0,4 1 0 0 0,-2 1 0 0 0,0 0 0 0 0,0-2 0 0 0,3 3 0 0 0,-1 0 0 0 0,3 2 0 0 0,0 0 0 0 0,2 3 0 0 0,-1-1 0 0 0,-1-3 0 0 0,-4-1 0 0 0,-2-3 0 0 0,3 2 0 0 0,-1 0 0 0 0,0-1 0 0 0,-2 0 0 0 0,0-2 0 0 0,-2-1 0 0 0,-1-1 0 0 0,1 1 0 0 0,-2-2 0 0 0,1 1 0 0 0,0 0 0 0 0,-1 0 0 0 0,1-1 0 0 0,4 5 0 0 0,5 5 0 0 0,4 3 0 0 0,4 4 0 0 0,3 3 0 0 0,2 1 0 0 0,1 1 0 0 0,-1 1 0 0 0,1-1 0 0 0,0 1 0 0 0,0-1 0 0 0,0-1 0 0 0,-1 1 0 0 0,0 0 0 0 0,0 0 0 0 0,0-1 0 0 0,0 1 0 0 0,3-4 0 0 0,2-2 0 0 0,4 1 0 0 0,0 1 0 0 0,2-1 0 0 0,-1-2 0 0 0,-1 1 0 0 0,0-3 0 0 0,0 2 0 0 0,-3 1 0 0 0,3-2 0 0 0,-2 1 0 0 0,-1 0 0 0 0,-1 2 0 0 0,-3 3 0 0 0,0-1 0 0 0,-1 2 0 0 0,-1 1 0 0 0,-1 0 0 0 0,1-1 0 0 0,-1 1 0 0 0,1 0 0 0 0,0 0 0 0 0,0 0 0 0 0,-4-4 0 0 0,-1-2 0 0 0,-3 2 0 0 0,-5-4 0 0 0,1 1 0 0 0,1 0 0 0 0,0 3 0 0 0,1 1 0 0 0,-1-4 0 0 0,-2-1 0 0 0,-4-6 0 0 0,-1-2 0 0 0,1 1 0 0 0,0-1 0 0 0,3 2 0 0 0,5 5 0 0 0,2 2 0 0 0,4 3 0 0 0,1 2 0 0 0,2 1 0 0 0,1 1 0 0 0,-1 0 0 0 0,5-3 0 0 0,4-5 0 0 0,5-5 0 0 0,4-2 0 0 0,1-5 0 0 0,3-1 0 0 0,1 0 0 0 0,0-1 0 0 0,0 1 0 0 0,-1-1 0 0 0,-3 3 0 0 0,-1 3 0 0 0,-5 3 0 0 0,-2 3 0 0 0,-6 4 0 0 0,-2 3 0 0 0,-1 1 0 0 0,-2 2 0 0 0,-2 0 0 0 0,2 0 0 0 0,-1 1 0 0 0,0-1 0 0 0,1 0 0 0 0,0 1 0 0 0,0-2 0 0 0,4 0 0 0 0,1 1 0 0 0,-1-1 0 0 0,0 1 0 0 0,3-1 0 0 0,0 0 0 0 0,-2 1 0 0 0,3 0 0 0 0,3 0 0 0 0,1 0 0 0 0,-3-2 0 0 0,1-1 0 0 0,0-3 0 0 0,-3 2 0 0 0,-3 0 0 0 0,3-2 0 0 0,3-5 0 0 0,4-3 0 0 0,4-3 0 0 0,1-1 0 0 0,2-3 0 0 0,-3-4 0 0 0,-3-5 0 0 0,-6-4 0 0 0,-3-4 0 0 0,-4-3 0 0 0,-2 0 0 0 0,0-1 0 0 0,-1 0 0 0 0,0-1 0 0 0,1 0 0 0 0,-1 2 0 0 0,1-2 0 0 0,-1 2 0 0 0,1-1 0 0 0,4 5 0 0 0,1-1 0 0 0,3 5 0 0 0,5 3 0 0 0,3 3 0 0 0,3 0 0 0 0,-1-3 0 0 0,-2 0 0 0 0,-1-3 0 0 0,-1 2 0 0 0,-3 0 0 0 0,-2-4 0 0 0,-4-2 0 0 0,-2-2 0 0 0,-2 0 0 0 0,-1-3 0 0 0,0 0 0 0 0,-1 0 0 0 0,1 0 0 0 0,-1 0 0 0 0,1 0 0 0 0,0 1 0 0 0,0-1 0 0 0,-1 0 0 0 0,1 0 0 0 0,0 0 0 0 0,0 1 0 0 0,1 0 0 0 0,-1-1 0 0 0,0 1 0 0 0,0-1 0 0 0,0 1 0 0 0,0 0 0 0 0,0-1 0 0 0,0 0 0 0 0,0 0 0 0 0,0 0 0 0 0,0 1 0 0 0,0-1 0 0 0,0 1 0 0 0,0-1 0 0 0,0 1 0 0 0,0 0 0 0 0,0-1 0 0 0,-4 4 0 0 0,-5 4 0 0 0,-4 5 0 0 0,-1 1 0 0 0,-2 0 0 0 0,4-2 0 0 0,-3 1 0 0 0,0 2 0 0 0,-2 2 0 0 0,-3 2 0 0 0,0 0 0 0 0,2-1 0 0 0,1-2 0 0 0,4-3 0 0 0,-1 0 0 0 0,3-2 0 0 0,2-3 0 0 0,1-2 0 0 0,1-4 0 0 0,0-1 0 0 0,3 0 0 0 0,2-1 0 0 0,0 0 0 0 0,2 0 0 0 0,0 0 0 0 0,0 0 0 0 0,1 0 0 0 0,0 1 0 0 0,-1-1 0 0 0,0 0 0 0 0,0 1 0 0 0,0-1 0 0 0,3 4 0 0 0,7 5 0 0 0,-1 0 0 0 0,4 3 0 0 0,2 3 0 0 0,-2 6 0 0 0,3 3 0 0 0,-3 4 0 0 0,0 1 0 0 0,2-1 0 0 0,1-1 0 0 0,4-2 0 0 0,0-1 0 0 0,2-3 0 0 0,1 0 0 0 0,-1 0 0 0 0,0-3 0 0 0,-4-5 0 0 0,-1-2 0 0 0,-2-2 0 0 0,-5-2 0 0 0,-2 1 0 0 0,1-2 0 0 0,-3 0 0 0 0,1-2 0 0 0,-1-1 0 0 0,5 1 0 0 0,-3 2 0 0 0,3 2 0 0 0,-1 1 0 0 0,-1-2 0 0 0,-7 1 0 0 0,-4 8 0 0 0,-5 3 0 0 0,-1 6 0 0 0,-3 3 0 0 0,-4 3 0 0 0,-3 0 0 0 0,-1-2 0 0 0,1 2 0 0 0,4 2 0 0 0,2 0 0 0 0,1 0 0 0 0,0-1 0 0 0,2 1 0 0 0,-2-3 0 0 0,-3-1 0 0 0,-3 1 0 0 0,3 2 0 0 0,-2 0 0 0 0,0-3 0 0 0,-3-2 0 0 0,0-2 0 0 0,-2-3 0 0 0,-1 1 0 0 0,0-2 0 0 0,0-1 0 0 0,-1 0 0 0 0,1 1 0 0 0,1-1 0 0 0,-2 1 0 0 0,1 0 0 0 0,3-3 0 0 0,2-2 0 0 0,0 0 0 0 0,3 5 0 0 0,3 6 0 0 0,4 5 0 0 0,3 4 0 0 0,3 4 0 0 0,4-2 0 0 0,2-1 0 0 0,5-2 0 0 0,-1-1 0 0 0,3-2 0 0 0,-1 1 0 0 0,-3 1 0 0 0,2-1 0 0 0,2-3 0 0 0,0 1 0 0 0,-2 1 0 0 0,-4 4 0 0 0,-2 2 0 0 0,-2 1 0 0 0,0 2 0 0 0,-3 1 0 0 0,1 0 0 0 0,-1-1 0 0 0,1 2 0 0 0,-1-1 0 0 0,-3-1 0 0 0,-1 1 0 0 0,0 0 0 0 0,2 0 0 0 0,-1-1 0 0 0,3 0 0 0 0,1 1 0 0 0,-1-1 0 0 0,1 1 0 0 0,0 0 0 0 0,1-1 0 0 0,-1 4 0 0 0,0 1 0 0 0,0 1 0 0 0,0-2 0 0 0,0-1 0 0 0,0-1 0 0 0,0 0 0 0 0,0-2 0 0 0,0 1 0 0 0,0-1 0 0 0,0 1 0 0 0,0-1 0 0 0,0 1 0 0 0,0-1 0 0 0,0 1 0 0 0,0-1 0 0 0,0 1 0 0 0,0 0 0 0 0,0-1 0 0 0,0 0 0 0 0,0 1 0 0 0,0-1 0 0 0,0 1 0 0 0,0 0 0 0 0,3-4 0 0 0,2-1 0 0 0,0 0 0 0 0,3-3 0 0 0,-1 1 0 0 0,0 0 0 0 0,2-1 0 0 0,-2 0 0 0 0,4-2 0 0 0,2-3 0 0 0,0 1 0 0 0,0-1 0 0 0,-1-6 0 0 0,-2-7 0 0 0,-4-5 0 0 0,-2-4 0 0 0,-2-5 0 0 0,-2-2 0 0 0,0 0 0 0 0,0-1 0 0 0,-1 0 0 0 0,0 1 0 0 0,1-1 0 0 0,-1 2 0 0 0,1-1 0 0 0,0-1 0 0 0,3 6 0 0 0,3 0 0 0 0,-1 0 0 0 0,-2-1 0 0 0,0-2 0 0 0,-1 1 0 0 0,-2-2 0 0 0,1 0 0 0 0,-1-1 0 0 0,0 1 0 0 0,-1-1 0 0 0,1 0 0 0 0,0 0 0 0 0,4 1 0 0 0,1 0 0 0 0,0-1 0 0 0,2 3 0 0 0,1 2 0 0 0,-1 0 0 0 0,-3-1 0 0 0,-1-1 0 0 0,-1-1 0 0 0,-1 0 0 0 0,-1-2 0 0 0,0 1 0 0 0,-1-1 0 0 0,1 4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17774 7265 16383 0 0,'-4'0'0'0'0,"-5"0"0"0"0,-5 0 0 0 0,-3 0 0 0 0,-3 0 0 0 0,-2 0 0 0 0,0 0 0 0 0,-1 0 0 0 0,3-4 0 0 0,10-5 0 0 0,6-3 0 0 0,7 0 0 0 0,3-2 0 0 0,2-2 0 0 0,2-2 0 0 0,0-1 0 0 0,-3-1 0 0 0,2 3 0 0 0,3 5 0 0 0,0-1 0 0 0,-2 1 0 0 0,-3-3 0 0 0,-3-2 0 0 0,-6 2 0 0 0,-6 4 0 0 0,-2 1 0 0 0,2-3 0 0 0,1-2 0 0 0,5 2 0 0 0,8-1 0 0 0,3-1 0 0 0,2 1 0 0 0,4 1 0 0 0,4-3 0 0 0,1 3 0 0 0,-2 0 0 0 0,-1 2 0 0 0,1 2 0 0 0,1 0 0 0 0,1 2 0 0 0,-3-3 0 0 0,0 2 0 0 0,-4-2 0 0 0,0 1 0 0 0,-2-2 0 0 0,1-2 0 0 0,-2-4 0 0 0,-2 1 0 0 0,-3-4 0 0 0,-2 0 0 0 0,-2-1 0 0 0,-1 0 0 0 0,0 0 0 0 0,0 0 0 0 0,-5 4 0 0 0,0 0 0 0 0,0 2 0 0 0,-4 1 0 0 0,-2 4 0 0 0,-4 4 0 0 0,-3 2 0 0 0,-2 2 0 0 0,-2 2 0 0 0,3-3 0 0 0,5-4 0 0 0,5-5 0 0 0,4-4 0 0 0,2-2 0 0 0,3-2 0 0 0,3 2 0 0 0,3 2 0 0 0,4-1 0 0 0,-1-1 0 0 0,3 3 0 0 0,3 3 0 0 0,3 5 0 0 0,0 3 0 0 0,3 2 0 0 0,2 2 0 0 0,-4 3 0 0 0,-2 3 0 0 0,1-1 0 0 0,-4 3 0 0 0,2-1 0 0 0,-1 0 0 0 0,3-2 0 0 0,0-3 0 0 0,3 0 0 0 0,0-2 0 0 0,1 1 0 0 0,0-2 0 0 0,-3-2 0 0 0,-2-2 0 0 0,1 0 0 0 0,0 1 0 0 0,1 1 0 0 0,-1-2 0 0 0,-5-3 0 0 0,-2-5 0 0 0,-1-4 0 0 0,0 2 0 0 0,-1 0 0 0 0,2 2 0 0 0,-1 0 0 0 0,-3-1 0 0 0,-2-3 0 0 0,-1 0 0 0 0,-3-2 0 0 0,-1 0 0 0 0,0-2 0 0 0,0 0 0 0 0,0 0 0 0 0,0 7 0 0 0,0 9 0 0 0,-1 10 0 0 0,1 6 0 0 0,3 6 0 0 0,1 3 0 0 0,2 2 0 0 0,-2 0 0 0 0,-2 0 0 0 0,4-4 0 0 0,0 0 0 0 0,-1-1 0 0 0,-1 0 0 0 0,-1 1 0 0 0,-2 2 0 0 0,-1-1 0 0 0,1 1 0 0 0,-1 1 0 0 0,-1 0 0 0 0,1-1 0 0 0,-3 1 0 0 0,-7 0 0 0 0,-3-4 0 0 0,-1-1 0 0 0,-1 0 0 0 0,-2 1 0 0 0,2 1 0 0 0,0-2 0 0 0,-2-5 0 0 0,3 0 0 0 0,-1 2 0 0 0,-1-2 0 0 0,2 1 0 0 0,0-2 0 0 0,-1-2 0 0 0,1 0 0 0 0,3 4 0 0 0,0-2 0 0 0,2 3 0 0 0,2 1 0 0 0,-2 2 0 0 0,3 2 0 0 0,-4 0 0 0 0,1 3 0 0 0,2 0 0 0 0,2 0 0 0 0,2 0 0 0 0,1 0 0 0 0,1 0 0 0 0,1-7 0 0 0,0-10 0 0 0,1-8 0 0 0,-1-8 0 0 0,-3-1 0 0 0,-2 4 0 0 0,0 8 0 0 0,2 7 0 0 0,0 7 0 0 0,2 7 0 0 0,0 5 0 0 0,0 1 0 0 0,1-1 0 0 0,0-1 0 0 0,1 0 0 0 0,-1-2 0 0 0,0 0 0 0 0,1-1 0 0 0,-6-4 0 0 0,0-1 0 0 0,0 1 0 0 0,-2-5 0 0 0,0 1 0 0 0,0 2 0 0 0,-1-2 0 0 0,-1 0 0 0 0,-1-3 0 0 0,-4-1 0 0 0,2-1 0 0 0,-1-1 0 0 0,1 4 0 0 0,2 0 0 0 0,0 0 0 0 0,1 2 0 0 0,3 2 0 0 0,-2-3 0 0 0,-3 2 0 0 0,0 1 0 0 0,2 2 0 0 0,-1-2 0 0 0,1 0 0 0 0,3 0 0 0 0,0 2 0 0 0,3 1 0 0 0,2 2 0 0 0,0-1 0 0 0,1 2 0 0 0,1 0 0 0 0,-1 0 0 0 0,1-1 0 0 0,-1 1 0 0 0,1 0 0 0 0,-1 0 0 0 0,0-1 0 0 0,0 1 0 0 0,0-1 0 0 0,0 1 0 0 0,0 0 0 0 0,0 0 0 0 0,0-1 0 0 0,3-3 0 0 0,7-5 0 0 0,3-4 0 0 0,4-3 0 0 0,4-3 0 0 0,-1-2 0 0 0,3-1 0 0 0,1 0 0 0 0,-1 1 0 0 0,0-1 0 0 0,-1 0 0 0 0,-4-3 0 0 0,-1 0 0 0 0,2-1 0 0 0,-1 1 0 0 0,0 3 0 0 0,3-2 0 0 0,0 3 0 0 0,1-1 0 0 0,-1 1 0 0 0,2 4 0 0 0,-1 4 0 0 0,-3 4 0 0 0,-2 6 0 0 0,0 0 0 0 0,-3 3 0 0 0,2-4 0 0 0,-4 0 0 0 0,-1-3 0 0 0,0-1 0 0 0,-3 1 0 0 0,0-2 0 0 0,0 1 0 0 0,2-3 0 0 0,0 3 0 0 0,-3 0 0 0 0,1-1 0 0 0,1 0 0 0 0,-4 3 0 0 0,4-2 0 0 0,-1 0 0 0 0,-2 2 0 0 0,-2 1 0 0 0,2 0 0 0 0,1-9 0 0 0,-6-4 0 0 0,-2-6 0 0 0,-5-6 0 0 0,-1-7 0 0 0,0-2 0 0 0,-2 2 0 0 0,-4 0 0 0 0,0-2 0 0 0,4 0 0 0 0,-1-2 0 0 0,0 0 0 0 0,-1 4 0 0 0,2 0 0 0 0,1 0 0 0 0,2-1 0 0 0,0 1 0 0 0,0 3 0 0 0,-4 0 0 0 0,2 1 0 0 0,1-1 0 0 0,-2 1 0 0 0,1-1 0 0 0,1-1 0 0 0,-1 1 0 0 0,0-4 0 0 0,1-2 0 0 0,3-2 0 0 0,2-1 0 0 0,1 0 0 0 0,0 0 0 0 0,1 2 0 0 0,4 1 0 0 0,1 3 0 0 0,5-1 0 0 0,2 4 0 0 0,4 3 0 0 0,3 4 0 0 0,2 3 0 0 0,1 1 0 0 0,-2-1 0 0 0,-2-2 0 0 0,-5-2 0 0 0,-3-4 0 0 0,-3-3 0 0 0,-4-4 0 0 0,-1-1 0 0 0,-2-2 0 0 0,-1 0 0 0 0,0 0 0 0 0,-3 3 0 0 0,-6 5 0 0 0,-4 2 0 0 0,-3 1 0 0 0,-4 3 0 0 0,-1 3 0 0 0,-1 2 0 0 0,1 1 0 0 0,-1 2 0 0 0,1-1 0 0 0,-1 1 0 0 0,1 0 0 0 0,-1-1 0 0 0,1 0 0 0 0,3-3 0 0 0,7-5 0 0 0,3-5 0 0 0,4-3 0 0 0,3-3 0 0 0,2-1 0 0 0,1-2 0 0 0,0 1 0 0 0,-1 0 0 0 0,1-1 0 0 0,-1 2 0 0 0,1-1 0 0 0,-1 0 0 0 0,0-1 0 0 0,4 3 0 0 0,1-2 0 0 0,0 1 0 0 0,-1-1 0 0 0,-2 0 0 0 0,4 4 0 0 0,0 2 0 0 0,3-2 0 0 0,-1 0 0 0 0,3 3 0 0 0,3 0 0 0 0,3 1 0 0 0,2 5 0 0 0,-2-1 0 0 0,1-3 0 0 0,-1 2 0 0 0,-2 0 0 0 0,-4-4 0 0 0,-4-3 0 0 0,-2-1 0 0 0,-4-1 0 0 0,0-2 0 0 0,-2 1 0 0 0,0 2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19694 9685 16383 0 0,'0'-3'0'0'0,"0"-5"0"0"0,0-5 0 0 0,-4 1 0 0 0,-4-2 0 0 0,-6 1 0 0 0,-3 3 0 0 0,-3 4 0 0 0,-2 3 0 0 0,-1 1 0 0 0,1 2 0 0 0,-1 0 0 0 0,-1 0 0 0 0,2 1 0 0 0,3-4 0 0 0,6-5 0 0 0,0 0 0 0 0,3-4 0 0 0,1 1 0 0 0,-5 0 0 0 0,3-4 0 0 0,-3 2 0 0 0,3 0 0 0 0,-1 2 0 0 0,1-2 0 0 0,3-1 0 0 0,2-1 0 0 0,7 1 0 0 0,6 3 0 0 0,6 4 0 0 0,5 2 0 0 0,2 3 0 0 0,3 1 0 0 0,-1 2 0 0 0,1-1 0 0 0,1 1 0 0 0,-2 2 0 0 0,-2 7 0 0 0,-6-1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6"/>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17198 9444 16383 0 0,'0'-4'0'0'0,"0"-5"0"0"0,3 0 0 0 0,3-3 0 0 0,2 2 0 0 0,5 1 0 0 0,-1 0 0 0 0,-1-3 0 0 0,0 1 0 0 0,-1 0 0 0 0,-3-4 0 0 0,-2-2 0 0 0,-3-1 0 0 0,0-2 0 0 0,-2 1 0 0 0,0-2 0 0 0,-1 0 0 0 0,0 0 0 0 0,1 0 0 0 0,0 1 0 0 0,0-1 0 0 0,0-1 0 0 0,0 2 0 0 0,0 0 0 0 0,0-1 0 0 0,0 1 0 0 0,0-1 0 0 0,0 0 0 0 0,0 1 0 0 0,0-1 0 0 0,0 1 0 0 0,0-2 0 0 0,0 2 0 0 0,0 0 0 0 0,0-1 0 0 0,0 1 0 0 0,0-1 0 0 0,-4 1 0 0 0,-1-1 0 0 0,1 1 0 0 0,-4-1 0 0 0,0 0 0 0 0,2 0 0 0 0,1 1 0 0 0,-1-1 0 0 0,-2 1 0 0 0,3 3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7"/>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17459 9286 16383 0 0,'0'3'0'0'0,"0"6"0"0"0,0 3 0 0 0,0 5 0 0 0,0 1 0 0 0,0 3 0 0 0,0 0 0 0 0,0 0 0 0 0,0 1 0 0 0,0-1 0 0 0,0 0 0 0 0,0 0 0 0 0,0 0 0 0 0,0 0 0 0 0,0-1 0 0 0,0 0 0 0 0,0 1 0 0 0,0 0 0 0 0,0-1 0 0 0,0 1 0 0 0,0-1 0 0 0,0 1 0 0 0,0 0 0 0 0,0-1 0 0 0,0 1 0 0 0,3-5 0 0 0,6-3 0 0 0,1-2 0 0 0,2-1 0 0 0,4-4 0 0 0,2-2 0 0 0,1-2 0 0 0,-1-5 0 0 0,-5-6 0 0 0,-3-3 0 0 0,-5-5 0 0 0,-3-2 0 0 0,-2-2 0 0 0,0-1 0 0 0,0 1 0 0 0,-1 0 0 0 0,1 0 0 0 0,-1-1 0 0 0,1 1 0 0 0,-1 0 0 0 0,1 1 0 0 0,0-1 0 0 0,0 1 0 0 0,0 0 0 0 0,0-1 0 0 0,0 0 0 0 0,0 0 0 0 0,0 0 0 0 0,0 1 0 0 0,0 0 0 0 0,0-1 0 0 0,0 1 0 0 0,0-1 0 0 0,0 1 0 0 0,-3 6 0 0 0,-7 6 0 0 0,1 8 0 0 0,0 8 0 0 0,-1 2 0 0 0,0 2 0 0 0,3 4 0 0 0,-2-2 0 0 0,1 1 0 0 0,1 1 0 0 0,3 1 0 0 0,2 2 0 0 0,1 1 0 0 0,0 0 0 0 0,1 1 0 0 0,1-1 0 0 0,-1 1 0 0 0,1 0 0 0 0,-1-1 0 0 0,0 1 0 0 0,0 0 0 0 0,0 0 0 0 0,0-1 0 0 0,0 1 0 0 0,0 0 0 0 0,0-1 0 0 0,0 1 0 0 0,0-1 0 0 0,0 1 0 0 0,0-1 0 0 0,0 0 0 0 0,0 2 0 0 0,0-2 0 0 0,0 0 0 0 0,0 1 0 0 0,0-1 0 0 0,0 1 0 0 0,0 0 0 0 0,0 0 0 0 0,0-1 0 0 0,0 0 0 0 0,0 1 0 0 0,0 0 0 0 0,0-1 0 0 0,0 0 0 0 0,-4-2 0 0 0,-4-6 0 0 0,-2 0 0 0 0,-3-4 0 0 0,-2-1 0 0 0,1-3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4"/>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18733 8365 16383 0 0,'0'-3'0'0'0,"0"-5"0"0"0,0-5 0 0 0,0-2 0 0 0,0-4 0 0 0,0 0 0 0 0,0-2 0 0 0,0-1 0 0 0,0 1 0 0 0,0 3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8"/>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18250 7945 16383 0 0,'-3'0'0'0'0,"-1"3"0"0"0,-6 2 0 0 0,-2 0 0 0 0,0 1 0 0 0,-3 2 0 0 0,-1-2 0 0 0,-2-2 0 0 0,-2-2 0 0 0,-1 1 0 0 0,4-6 0 0 0,2-5 0 0 0,7-5 0 0 0,2-3 0 0 0,4-3 0 0 0,1-1 0 0 0,2-2 0 0 0,0 0 0 0 0,0 0 0 0 0,-1 1 0 0 0,1 0 0 0 0,-1 0 0 0 0,1 0 0 0 0,-1 1 0 0 0,4 2 0 0 0,4 7 0 0 0,6 2 0 0 0,3 5 0 0 0,3 2 0 0 0,-2 6 0 0 0,-4 4 0 0 0,-4 6 0 0 0,-2 3 0 0 0,1 2 0 0 0,-4 2 0 0 0,3 1 0 0 0,2-4 0 0 0,4-5 0 0 0,4-5 0 0 0,2-2 0 0 0,1-5 0 0 0,2 0 0 0 0,-1-2 0 0 0,1 1 0 0 0,-7-1 0 0 0,-12 0 0 0 0,-8 0 0 0 0,-9 1 0 0 0,-5 0 0 0 0,-3 0 0 0 0,-2 0 0 0 0,-1 0 0 0 0,0 0 0 0 0,0 0 0 0 0,0 0 0 0 0,1 0 0 0 0,1 0 0 0 0,0 0 0 0 0,0 0 0 0 0,0 0 0 0 0,0 0 0 0 0,0 0 0 0 0,1 0 0 0 0,-2 0 0 0 0,5 3 0 0 0,4 6 0 0 0,6 3 0 0 0,4 4 0 0 0,2 3 0 0 0,1 2 0 0 0,2 0 0 0 0,0 0 0 0 0,3 0 0 0 0,5-3 0 0 0,6-5 0 0 0,3-5 0 0 0,2-3 0 0 0,1-3 0 0 0,3-2 0 0 0,-2-3 0 0 0,1-3 0 0 0,0 0 0 0 0,-4-1 0 0 0,-3-1 0 0 0,2 2 0 0 0,1 1 0 0 0,0 2 0 0 0,2 1 0 0 0,-1 1 0 0 0,2 1 0 0 0,0 0 0 0 0,1 0 0 0 0,-1 1 0 0 0,0 0 0 0 0,-4 2 0 0 0,-1 3 0 0 0,-2 1 0 0 0,-6 6 0 0 0,-3 1 0 0 0,-3-3 0 0 0,-2-4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59"/>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17881 7246 16383 0 0,'-3'0'0'0'0,"-3"-4"0"0"0,1-4 0 0 0,2-5 0 0 0,0-3 0 0 0,2-2 0 0 0,0-2 0 0 0,0-2 0 0 0,1 1 0 0 0,4 2 0 0 0,6 7 0 0 0,3 3 0 0 0,4 5 0 0 0,3 1 0 0 0,-2-1 0 0 0,0 0 0 0 0,1 1 0 0 0,-4-4 0 0 0,0-3 0 0 0,-3-3 0 0 0,0 0 0 0 0,0-2 0 0 0,-5 0 0 0 0,2 1 0 0 0,0 1 0 0 0,0-3 0 0 0,0-1 0 0 0,-2-1 0 0 0,2-1 0 0 0,-1-2 0 0 0,-1 1 0 0 0,1-1 0 0 0,-1 0 0 0 0,-1 0 0 0 0,-2 0 0 0 0,-1 0 0 0 0,-1 1 0 0 0,-2-1 0 0 0,0 1 0 0 0,0 0 0 0 0,0-1 0 0 0,3 4 0 0 0,6 4 0 0 0,0 2 0 0 0,3 2 0 0 0,4 2 0 0 0,2 3 0 0 0,1 3 0 0 0,2 0 0 0 0,2 1 0 0 0,-5 4 0 0 0,-8 1 0 0 0,-10 0 0 0 0,-7 3 0 0 0,-9-1 0 0 0,-3-1 0 0 0,0 2 0 0 0,1 0 0 0 0,-1 2 0 0 0,-1 1 0 0 0,-2 2 0 0 0,2 0 0 0 0,-2-2 0 0 0,0-2 0 0 0,4 0 0 0 0,0-2 0 0 0,5 3 0 0 0,3 2 0 0 0,4 3 0 0 0,3 2 0 0 0,1 2 0 0 0,2 2 0 0 0,1 0 0 0 0,0-1 0 0 0,0 1 0 0 0,0 0 0 0 0,-1 0 0 0 0,0 0 0 0 0,0 0 0 0 0,0 0 0 0 0,0-1 0 0 0,0 1 0 0 0,0 0 0 0 0,-4-1 0 0 0,-1 1 0 0 0,-3-4 0 0 0,-1-2 0 0 0,1 1 0 0 0,0-2 0 0 0,-5-5 0 0 0,-3-2 0 0 0,-2-4 0 0 0,1 4 0 0 0,5 0 0 0 0,4 6 0 0 0,3 2 0 0 0,1 0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0"/>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17215 7435 16383 0 0,'0'4'0'0'0,"-3"4"0"0"0,-6 0 0 0 0,0 4 0 0 0,0 3 0 0 0,-2-2 0 0 0,-1 1 0 0 0,-1 1 0 0 0,0-1 0 0 0,1-1 0 0 0,0-1 0 0 0,0 1 0 0 0,0-4 0 0 0,2 2 0 0 0,1 2 0 0 0,1-1 0 0 0,-1 1 0 0 0,3 2 0 0 0,2-3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1"/>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18309 6803 16383 0 0,'0'-4'0'0'0,"3"-1"0"0"0,3-2 0 0 0,2-2 0 0 0,1-1 0 0 0,2 0 0 0 0,0-1 0 0 0,1 1 0 0 0,3 2 0 0 0,2 2 0 0 0,2 4 0 0 0,-2-4 0 0 0,-4-3 0 0 0,0 1 0 0 0,-3-3 0 0 0,1 0 0 0 0,-2 0 0 0 0,-1-3 0 0 0,0 1 0 0 0,0 0 0 0 0,1 2 0 0 0,1-2 0 0 0,-3 0 0 0 0,-2-3 0 0 0,-2-1 0 0 0,-1-3 0 0 0,-1 0 0 0 0,-1 0 0 0 0,0-1 0 0 0,-1 0 0 0 0,1 0 0 0 0,-1-1 0 0 0,1 2 0 0 0,0-1 0 0 0,-1 1 0 0 0,1-1 0 0 0,0 1 0 0 0,0-1 0 0 0,-3 4 0 0 0,-2 1 0 0 0,-4 4 0 0 0,-3 3 0 0 0,-1-1 0 0 0,3 0 0 0 0,-1-1 0 0 0,1 0 0 0 0,2-3 0 0 0,3 2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6"/>
    </inkml:context>
    <inkml:brush xml:id="br0">
      <inkml:brushProperty name="width" value="0.1" units="cm"/>
      <inkml:brushProperty name="height" value="0.1" units="cm"/>
    </inkml:brush>
  </inkml:definitions>
  <inkml:trace contextRef="#ctx0" brushRef="#br0">17193 7734 16383 0 0,'-4'0'0'0'0,"-4"0"0"0"0,-6 0 0 0 0,-3 0 0 0 0,0 4 0 0 0,1 0 0 0 0,2 4 0 0 0,3 4 0 0 0,5 3 0 0 0,2 3 0 0 0,2 2 0 0 0,2 1 0 0 0,0-1 0 0 0,-2-2 0 0 0,-3-1 0 0 0,1-1 0 0 0,0 2 0 0 0,2 0 0 0 0,0 0 0 0 0,1 3 0 0 0,1-1 0 0 0,0 1 0 0 0,-3 0 0 0 0,-2 0 0 0 0,0-1 0 0 0,2 0 0 0 0,0 2 0 0 0,2-2 0 0 0,0 0 0 0 0,0 1 0 0 0,4-4 0 0 0,7-4 0 0 0,4-6 0 0 0,3-2 0 0 0,3-3 0 0 0,2-2 0 0 0,1 0 0 0 0,0-2 0 0 0,0 2 0 0 0,-1-5 0 0 0,-3-3 0 0 0,-1-1 0 0 0,-4-4 0 0 0,-2 2 0 0 0,4 4 0 0 0,0 0 0 0 0,-1 0 0 0 0,-1 0 0 0 0,3 3 0 0 0,1 0 0 0 0,2 2 0 0 0,0 1 0 0 0,2 0 0 0 0,-1 1 0 0 0,1 1 0 0 0,1-1 0 0 0,-4-3 0 0 0,-6-5 0 0 0,-4-5 0 0 0,0 1 0 0 0,-3-3 0 0 0,4 4 0 0 0,-2-3 0 0 0,2 4 0 0 0,0-2 0 0 0,1 2 0 0 0,0-1 0 0 0,0 2 0 0 0,3-3 0 0 0,-1 0 0 0 0,1-3 0 0 0,-2-4 0 0 0,-2 0 0 0 0,-4-1 0 0 0,-3 0 0 0 0,2 2 0 0 0,0 2 0 0 0,0-1 0 0 0,-1 0 0 0 0,-2-1 0 0 0,-2-2 0 0 0,1 0 0 0 0,-4 4 0 0 0,-2 0 0 0 0,-5 3 0 0 0,2 1 0 0 0,-3 1 0 0 0,-5 4 0 0 0,0-1 0 0 0,-4 0 0 0 0,-1 3 0 0 0,-1 2 0 0 0,0 1 0 0 0,-1 1 0 0 0,1 0 0 0 0,0 1 0 0 0,-1 1 0 0 0,1-1 0 0 0,-1 0 0 0 0,1 1 0 0 0,4 2 0 0 0,5 5 0 0 0,4 5 0 0 0,4 3 0 0 0,4 3 0 0 0,-4-2 0 0 0,1-1 0 0 0,0 1 0 0 0,-3-3 0 0 0,0 1 0 0 0,-2-4 0 0 0,-4 1 0 0 0,-3-3 0 0 0,-3-1 0 0 0,3 0 0 0 0,-2 0 0 0 0,4-7 0 0 0,4-4 0 0 0,3-8 0 0 0,4-4 0 0 0,1-3 0 0 0,-2 1 0 0 0,-5 4 0 0 0,1 4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5"/>
    </inkml:context>
    <inkml:brush xml:id="br0">
      <inkml:brushProperty name="width" value="0.1" units="cm"/>
      <inkml:brushProperty name="height" value="0.1" units="cm"/>
    </inkml:brush>
  </inkml:definitions>
  <inkml:trace contextRef="#ctx0" brushRef="#br0">17802 6403 16383 0 0,'0'4'0'0'0,"0"4"0"0"0,0 5 0 0 0,0 2 0 0 0,0 4 0 0 0,-4-3 0 0 0,0 1 0 0 0,-1 0 0 0 0,1 1 0 0 0,1 1 0 0 0,6-3 0 0 0,1 0 0 0 0,-1 0 0 0 0,5-3 0 0 0,4-3 0 0 0,4-3 0 0 0,2-3 0 0 0,2 1 0 0 0,-1 3 0 0 0,-6 4 0 0 0,-4 4 0 0 0,-3 2 0 0 0,-3 2 0 0 0,-2 0 0 0 0,-5 2 0 0 0,-6-4 0 0 0,-1-2 0 0 0,-2-3 0 0 0,-2-4 0 0 0,-4-3 0 0 0,-1-4 0 0 0,2 0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25"/>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17722 8944 16383 0 0,'-4'0'0'0'0,"-4"0"0"0"0,-2 4 0 0 0,-2 1 0 0 0,-3-1 0 0 0,-3 0 0 0 0,-2-1 0 0 0,-1-2 0 0 0,2 4 0 0 0,5-4 0 0 0,5-5 0 0 0,4-5 0 0 0,7-1 0 0 0,2-3 0 0 0,0-2 0 0 0,1-3 0 0 0,3 3 0 0 0,3 3 0 0 0,4 4 0 0 0,3 3 0 0 0,3 3 0 0 0,0 1 0 0 0,1 2 0 0 0,-3 3 0 0 0,-1 1 0 0 0,0 0 0 0 0,1-1 0 0 0,-3-4 0 0 0,-4-3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26"/>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18733 8365 16383 0 0,'0'-3'0'0'0,"0"-5"0"0"0,0-5 0 0 0,0-2 0 0 0,0-4 0 0 0,0 0 0 0 0,0-2 0 0 0,0-1 0 0 0,0 1 0 0 0,0 3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4"/>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17612 7805 16383 0 0,'-4'0'0'0'0,"-5"0"0"0"0,-4 0 0 0 0,-4 0 0 0 0,0 4 0 0 0,0 1 0 0 0,3 2 0 0 0,0 2 0 0 0,2 1 0 0 0,0 0 0 0 0,-3-2 0 0 0,3 0 0 0 0,-2 1 0 0 0,-2 0 0 0 0,3 4 0 0 0,-1-2 0 0 0,-2-1 0 0 0,-2-4 0 0 0,-1-2 0 0 0,-2-2 0 0 0,0-1 0 0 0,-2-1 0 0 0,4-4 0 0 0,2-1 0 0 0,-1-4 0 0 0,0 0 0 0 0,2-1 0 0 0,4 3 0 0 0,5 7 0 0 0,3 7 0 0 0,2 7 0 0 0,1 3 0 0 0,2 2 0 0 0,0 3 0 0 0,0-1 0 0 0,-1 1 0 0 0,0 0 0 0 0,0 0 0 0 0,5-5 0 0 0,0-1 0 0 0,-1 0 0 0 0,0 2 0 0 0,2-4 0 0 0,1 0 0 0 0,3-2 0 0 0,3-4 0 0 0,0-5 0 0 0,-1-6 0 0 0,1-3 0 0 0,0-2 0 0 0,-2-3 0 0 0,1 0 0 0 0,0 0 0 0 0,-1-1 0 0 0,2 5 0 0 0,5 1 0 0 0,1 3 0 0 0,0 2 0 0 0,3 0 0 0 0,0 1 0 0 0,-3-3 0 0 0,-1-1 0 0 0,-4-4 0 0 0,0 1 0 0 0,-3-4 0 0 0,0 2 0 0 0,3 1 0 0 0,-2-1 0 0 0,-2-3 0 0 0,0 1 0 0 0,-1-1 0 0 0,2 1 0 0 0,-2 0 0 0 0,-2-3 0 0 0,-2-1 0 0 0,2-4 0 0 0,4 3 0 0 0,-1 2 0 0 0,-2-3 0 0 0,-1 0 0 0 0,-7 2 0 0 0,-7 4 0 0 0,-5 3 0 0 0,-6 7 0 0 0,-2 4 0 0 0,-2 1 0 0 0,2 3 0 0 0,3 1 0 0 0,-2-2 0 0 0,3 4 0 0 0,1-3 0 0 0,-2 0 0 0 0,0 0 0 0 0,3 5 0 0 0,-2-1 0 0 0,0 0 0 0 0,-2 0 0 0 0,-2 0 0 0 0,-1 0 0 0 0,0-3 0 0 0,0-3 0 0 0,2 2 0 0 0,1-1 0 0 0,5-2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5"/>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17841 6728 16383 0 0,'-4'0'0'0'0,"-4"0"0"0"0,-6 0 0 0 0,-3 0 0 0 0,-3 0 0 0 0,-2 0 0 0 0,-1 0 0 0 0,1 0 0 0 0,1-3 0 0 0,4-6 0 0 0,3-3 0 0 0,0-1 0 0 0,0-1 0 0 0,0-2 0 0 0,1 2 0 0 0,2-1 0 0 0,2 1 0 0 0,4-4 0 0 0,1 0 0 0 0,2-1 0 0 0,2-2 0 0 0,0 1 0 0 0,-2 3 0 0 0,1 4 0 0 0,6 5 0 0 0,5 3 0 0 0,5 4 0 0 0,3 0 0 0 0,4 2 0 0 0,-1 0 0 0 0,3-1 0 0 0,-2 1 0 0 0,-5 0 0 0 0,-12-1 0 0 0,-10 1 0 0 0,-7-1 0 0 0,-6 0 0 0 0,-4 0 0 0 0,-1 0 0 0 0,-1 0 0 0 0,0 0 0 0 0,1-1 0 0 0,0 1 0 0 0,0 0 0 0 0,3 4 0 0 0,3 0 0 0 0,8 0 0 0 0,8 0 0 0 0,9-1 0 0 0,5-1 0 0 0,7-2 0 0 0,2 1 0 0 0,2-1 0 0 0,-1-1 0 0 0,1 1 0 0 0,-4 4 0 0 0,-3 0 0 0 0,1 0 0 0 0,-3 3 0 0 0,-4 4 0 0 0,-4 3 0 0 0,-3 3 0 0 0,1-1 0 0 0,0-4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17612 7805 16383 0 0,'-4'0'0'0'0,"-5"0"0"0"0,-4 0 0 0 0,-4 0 0 0 0,0 4 0 0 0,0 1 0 0 0,3 2 0 0 0,0 2 0 0 0,2 1 0 0 0,0 0 0 0 0,-3-2 0 0 0,3 0 0 0 0,-2 1 0 0 0,-2 0 0 0 0,3 4 0 0 0,-1-2 0 0 0,-2-1 0 0 0,-2-4 0 0 0,-1-2 0 0 0,-2-2 0 0 0,0-1 0 0 0,-2-1 0 0 0,4-4 0 0 0,2-1 0 0 0,-1-4 0 0 0,0 0 0 0 0,2-1 0 0 0,4 3 0 0 0,5 7 0 0 0,3 7 0 0 0,2 7 0 0 0,1 3 0 0 0,2 2 0 0 0,0 3 0 0 0,0-1 0 0 0,-1 1 0 0 0,0 0 0 0 0,0 0 0 0 0,5-5 0 0 0,0-1 0 0 0,-1 0 0 0 0,0 2 0 0 0,2-4 0 0 0,1 0 0 0 0,3-2 0 0 0,3-4 0 0 0,0-5 0 0 0,-1-6 0 0 0,1-3 0 0 0,0-2 0 0 0,-2-3 0 0 0,1 0 0 0 0,0 0 0 0 0,-1-1 0 0 0,2 5 0 0 0,5 1 0 0 0,1 3 0 0 0,0 2 0 0 0,3 0 0 0 0,0 1 0 0 0,-3-3 0 0 0,-1-1 0 0 0,-4-4 0 0 0,0 1 0 0 0,-3-4 0 0 0,0 2 0 0 0,3 1 0 0 0,-2-1 0 0 0,-2-3 0 0 0,0 1 0 0 0,-1-1 0 0 0,2 1 0 0 0,-2 0 0 0 0,-2-3 0 0 0,-2-1 0 0 0,2-4 0 0 0,4 3 0 0 0,-1 2 0 0 0,-2-3 0 0 0,-1 0 0 0 0,-7 2 0 0 0,-7 4 0 0 0,-5 3 0 0 0,-6 7 0 0 0,-2 4 0 0 0,-2 1 0 0 0,2 3 0 0 0,3 1 0 0 0,-2-2 0 0 0,3 4 0 0 0,1-3 0 0 0,-2 0 0 0 0,0 0 0 0 0,3 5 0 0 0,-2-1 0 0 0,0 0 0 0 0,-2 0 0 0 0,-2 0 0 0 0,-1 0 0 0 0,0-3 0 0 0,0-3 0 0 0,2 2 0 0 0,1-1 0 0 0,5-2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6"/>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17640 7312 16383 0 0,'0'-3'0'0'0,"0"-6"0"0"0,0-3 0 0 0,-4-1 0 0 0,-5 2 0 0 0,-4 4 0 0 0,-1 2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7"/>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18835 8853 16383 0 0,'-3'-4'0'0'0,"-3"-4"0"0"0,-2-1 0 0 0,-5-2 0 0 0,1-4 0 0 0,-3 2 0 0 0,3 0 0 0 0,-1 0 0 0 0,2 1 0 0 0,-2 1 0 0 0,-1 4 0 0 0,1-2 0 0 0,3-2 0 0 0,4-3 0 0 0,1-3 0 0 0,3-1 0 0 0,1-2 0 0 0,1-1 0 0 0,-3 1 0 0 0,-2-1 0 0 0,1-1 0 0 0,-3 2 0 0 0,0-2 0 0 0,0 2 0 0 0,3-1 0 0 0,0 1 0 0 0,4-1 0 0 0,-6 1 0 0 0,1-2 0 0 0,-2 6 0 0 0,-3 0 0 0 0,0 4 0 0 0,-1 0 0 0 0,3-2 0 0 0,3-2 0 0 0,-3-1 0 0 0,2-2 0 0 0,0 3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8"/>
    </inkml:context>
    <inkml:brush xml:id="br0">
      <inkml:brushProperty name="width" value="0.1" units="cm"/>
      <inkml:brushProperty name="height" value="0.1" units="cm"/>
    </inkml:brush>
  </inkml:definitions>
  <inkml:trace contextRef="#ctx0" brushRef="#br0">1658 2740 16383 0 0,'3'0'0'0'0,"4"0"0"0"0,1 0 0 0 0,4 0 0 0 0,-2-3 0 0 0,2-3 0 0 0,-1 0 0 0 0,1 0 0 0 0,-1 1 0 0 0,0 2 0 0 0,0 1 0 0 0,0 2 0 0 0,1 0 0 0 0,1 0 0 0 0,1 0 0 0 0,-2 0 0 0 0,0 0 0 0 0,0 0 0 0 0,-1-2 0 0 0,-1-2 0 0 0,1 0 0 0 0,0 2 0 0 0,0 1 0 0 0,0-1 0 0 0,-1 2 0 0 0,1-1 0 0 0,-1 1 0 0 0,1 0 0 0 0,0 0 0 0 0,-1 1 0 0 0,1-1 0 0 0,0 0 0 0 0,0 0 0 0 0,0 0 0 0 0,0 0 0 0 0,-1 0 0 0 0,1 0 0 0 0,-1 0 0 0 0,1 0 0 0 0,0 0 0 0 0,-1 0 0 0 0,1 0 0 0 0,1 0 0 0 0,-1 0 0 0 0,-1 0 0 0 0,1 0 0 0 0,-1 0 0 0 0,2 0 0 0 0,-2 0 0 0 0,0 0 0 0 0,0 2 0 0 0,-2 1 0 0 0,1 1 0 0 0,-1-1 0 0 0,2 0 0 0 0,-2 0 0 0 0,-1 1 0 0 0,2 0 0 0 0,-1-2 0 0 0,3-1 0 0 0,-1 1 0 0 0,0-2 0 0 0,1 0 0 0 0,-1 0 0 0 0,0 0 0 0 0,1 0 0 0 0,1 0 0 0 0,-1 0 0 0 0,0 0 0 0 0,-1 0 0 0 0,1 0 0 0 0,0 0 0 0 0,0 0 0 0 0,-3-3 0 0 0,-2-3 0 0 0,1-1 0 0 0,-2-1 0 0 0,0-3 0 0 0,-1-1 0 0 0,1-2 0 0 0,0-1 0 0 0,-2-1 0 0 0,0 1 0 0 0,-1-1 0 0 0,-2 0 0 0 0,0 1 0 0 0,0-1 0 0 0,0 0 0 0 0,0 1 0 0 0,0 0 0 0 0,0-1 0 0 0,0 1 0 0 0,0 0 0 0 0,0 0 0 0 0,0-1 0 0 0,0 1 0 0 0,2 2 0 0 0,1 6 0 0 0,4 5 0 0 0,0 4 0 0 0,1 4 0 0 0,-1-2 0 0 0,0 3 0 0 0,1 0 0 0 0,-1 1 0 0 0,-1-1 0 0 0,-1 2 0 0 0,1-2 0 0 0,-1 1 0 0 0,1-1 0 0 0,0 3 0 0 0,-1-4 0 0 0,0 2 0 0 0,0-1 0 0 0,0 2 0 0 0,1-2 0 0 0,1 1 0 0 0,1-1 0 0 0,1 1 0 0 0,1 2 0 0 0,-2 2 0 0 0,2-2 0 0 0,-4 1 0 0 0,0-2 0 0 0,0 0 0 0 0,0-1 0 0 0,1 1 0 0 0,1-1 0 0 0,-2-1 0 0 0,0 3 0 0 0,0-1 0 0 0,-1 0 0 0 0,-2 2 0 0 0,0 2 0 0 0,-3 0 0 0 0,0 2 0 0 0,1-1 0 0 0,-2 2 0 0 0,1-1 0 0 0,0 1 0 0 0,2-3 0 0 0,1-1 0 0 0,0-3 0 0 0,2 1 0 0 0,-1 0 0 0 0,-2 1 0 0 0,0 2 0 0 0,-3-1 0 0 0,-1-1 0 0 0,-2-2 0 0 0,0 1 0 0 0,-1-3 0 0 0,-3-1 0 0 0,0 1 0 0 0,-2-2 0 0 0,0 1 0 0 0,-2 1 0 0 0,4 0 0 0 0,-1 3 0 0 0,1-2 0 0 0,0 2 0 0 0,1-1 0 0 0,1 0 0 0 0,0-1 0 0 0,1 0 0 0 0,1 2 0 0 0,2 1 0 0 0,1 3 0 0 0,1 0 0 0 0,3 0 0 0 0,-1 3 0 0 0,2-4 0 0 0,0-2 0 0 0,1 0 0 0 0,0-2 0 0 0,0 1 0 0 0,-3 2 0 0 0,0 1 0 0 0,-1 0 0 0 0,-3 0 0 0 0,-1-4 0 0 0,-3-1 0 0 0,0-1 0 0 0,-1 1 0 0 0,1-2 0 0 0,-1 0 0 0 0,-2-3 0 0 0,0-1 0 0 0,-2 1 0 0 0,1 1 0 0 0,-1-1 0 0 0,0 2 0 0 0,0 0 0 0 0,0-1 0 0 0,1 2 0 0 0,-1 2 0 0 0,0 0 0 0 0,0 1 0 0 0,0 2 0 0 0,3 1 0 0 0,-1-1 0 0 0,3 0 0 0 0,-1-1 0 0 0,2-1 0 0 0,1 2 0 0 0,2 0 0 0 0,0 2 0 0 0,1 2 0 0 0,1-1 0 0 0,-3 2 0 0 0,0-1 0 0 0,-3 1 0 0 0,1 0 0 0 0,0-2 0 0 0,2 3 0 0 0,-1-2 0 0 0,3 0 0 0 0,0 0 0 0 0,3 1 0 0 0,0 0 0 0 0,2-3 0 0 0,1-2 0 0 0,0 1 0 0 0,2-2 0 0 0,2-3 0 0 0,0 1 0 0 0,2-2 0 0 0,-1-1 0 0 0,0 0 0 0 0,-2 1 0 0 0,1 0 0 0 0,0 0 0 0 0,0-1 0 0 0,0 1 0 0 0,-3 2 0 0 0,-3 3 0 0 0,2-1 0 0 0,-1 1 0 0 0,0-2 0 0 0,0-1 0 0 0,1 1 0 0 0,2-4 0 0 0,-1 2 0 0 0,1-1 0 0 0,-1 1 0 0 0,0-2 0 0 0,1 1 0 0 0,1-2 0 0 0,2-2 0 0 0,-2 1 0 0 0,0 1 0 0 0,1 0 0 0 0,-1-3 0 0 0,3 2 0 0 0,-1-3 0 0 0,-1 3 0 0 0,2 1 0 0 0,0-1 0 0 0,-2 2 0 0 0,-3 3 0 0 0,0 0 0 0 0,-1 0 0 0 0,0 4 0 0 0,-2-3 0 0 0,0 1 0 0 0,2 2 0 0 0,-1 3 0 0 0,1 3 0 0 0,0-1 0 0 0,-1 0 0 0 0,1-1 0 0 0,-2-3 0 0 0,0 0 0 0 0,0 0 0 0 0,0-2 0 0 0,0 0 0 0 0,1-1 0 0 0,1 3 0 0 0,-2 1 0 0 0,-1 0 0 0 0,1 1 0 0 0,-1-2 0 0 0,1-2 0 0 0,0 1 0 0 0,0-2 0 0 0,0 1 0 0 0,0 0 0 0 0,-1 1 0 0 0,2 2 0 0 0,1-3 0 0 0,0 0 0 0 0,-1 2 0 0 0,1-1 0 0 0,0 2 0 0 0,-2 0 0 0 0,1-2 0 0 0,0 0 0 0 0,1 0 0 0 0,-1 1 0 0 0,2-2 0 0 0,-1 0 0 0 0,-2 1 0 0 0,3 0 0 0 0,-1 2 0 0 0,1 0 0 0 0,-2 0 0 0 0,0-1 0 0 0,1 0 0 0 0,1-4 0 0 0,0-2 0 0 0,0-1 0 0 0,0 0 0 0 0,0 1 0 0 0,1-1 0 0 0,-1 2 0 0 0,-1 1 0 0 0,1 0 0 0 0,1 0 0 0 0,-1 0 0 0 0,0 0 0 0 0,1-1 0 0 0,-2-1 0 0 0,1 1 0 0 0,1-2 0 0 0,-1 1 0 0 0,1-2 0 0 0,1-1 0 0 0,-2 1 0 0 0,2 0 0 0 0,-2 0 0 0 0,4 0 0 0 0,-1 1 0 0 0,0 1 0 0 0,-1 0 0 0 0,0-3 0 0 0,-1 2 0 0 0,0 3 0 0 0,2-1 0 0 0,-3 1 0 0 0,1-1 0 0 0,1-2 0 0 0,0 1 0 0 0,0 2 0 0 0,-1-2 0 0 0,0 3 0 0 0,-2-3 0 0 0,3 2 0 0 0,1 2 0 0 0,0 0 0 0 0,1 0 0 0 0,-2-1 0 0 0,0 0 0 0 0,1-3 0 0 0,-2 2 0 0 0,0 0 0 0 0,2 2 0 0 0,-2-3 0 0 0,3 2 0 0 0,0 0 0 0 0,0 0 0 0 0,-1 0 0 0 0,1-2 0 0 0,0 1 0 0 0,-2-1 0 0 0,-1 0 0 0 0,1 2 0 0 0,-1 1 0 0 0,2 2 0 0 0,-1 0 0 0 0,1-2 0 0 0,-1-2 0 0 0,-2 0 0 0 0,1-1 0 0 0,0 1 0 0 0,1 1 0 0 0,1-2 0 0 0,0 1 0 0 0,-2 0 0 0 0,0 0 0 0 0,0-2 0 0 0,-1 1 0 0 0,1 2 0 0 0,0-1 0 0 0,1-2 0 0 0,0-2 0 0 0,0 1 0 0 0,-1-2 0 0 0,1 0 0 0 0,1 2 0 0 0,1-2 0 0 0,-3 3 0 0 0,3-1 0 0 0,-3-1 0 0 0,0 1 0 0 0,1 1 0 0 0,-2-1 0 0 0,0 1 0 0 0,-1 1 0 0 0,1-1 0 0 0,1-1 0 0 0,0-2 0 0 0,1 0 0 0 0,-1 1 0 0 0,-1 1 0 0 0,0 1 0 0 0,2 0 0 0 0,1 0 0 0 0,-2 2 0 0 0,1 1 0 0 0,-1 1 0 0 0,1 2 0 0 0,0-1 0 0 0,-3 0 0 0 0,2 0 0 0 0,-2 1 0 0 0,-2 1 0 0 0,0 0 0 0 0,-3 1 0 0 0,1 1 0 0 0,-2-4 0 0 0,-4-3 0 0 0,-1-2 0 0 0,0-7 0 0 0,-3-1 0 0 0,1-2 0 0 0,-2 0 0 0 0,0 0 0 0 0,0 1 0 0 0,0 0 0 0 0,-1 2 0 0 0,0 0 0 0 0,0 0 0 0 0,2-3 0 0 0,1 0 0 0 0,-1-1 0 0 0,0 2 0 0 0,-1 0 0 0 0,0 2 0 0 0,0-1 0 0 0,0 1 0 0 0,-1 0 0 0 0,0 0 0 0 0,1-3 0 0 0,-1 0 0 0 0,1-3 0 0 0,3 0 0 0 0,-3 1 0 0 0,2-2 0 0 0,-2 2 0 0 0,0 0 0 0 0,-1 1 0 0 0,1 3 0 0 0,0-1 0 0 0,-1-1 0 0 0,0-1 0 0 0,1 1 0 0 0,-1 2 0 0 0,1-4 0 0 0,2-2 0 0 0,-1-1 0 0 0,1 3 0 0 0,-2-2 0 0 0,0 0 0 0 0,2 0 0 0 0,0 0 0 0 0,0-2 0 0 0,-3 2 0 0 0,5 0 0 0 0,-2-1 0 0 0,2 0 0 0 0,-1 0 0 0 0,2 0 0 0 0,-1-1 0 0 0,-1 0 0 0 0,1-1 0 0 0,2-1 0 0 0,-1 2 0 0 0,-1-2 0 0 0,4 0 0 0 0,-3 2 0 0 0,2-2 0 0 0,0 0 0 0 0,-1 1 0 0 0,1 0 0 0 0,-2-1 0 0 0,-1 2 0 0 0,0-4 0 0 0,0-1 0 0 0,1 1 0 0 0,1 0 0 0 0,0-1 0 0 0,2 1 0 0 0,-1 2 0 0 0,0 0 0 0 0,0-1 0 0 0,0 2 0 0 0,-3 3 0 0 0,1-1 0 0 0,0 0 0 0 0,0-1 0 0 0,-1 3 0 0 0,0-1 0 0 0,0 1 0 0 0,-2 2 0 0 0,0-2 0 0 0,-2 1 0 0 0,0-2 0 0 0,-1 1 0 0 0,1-2 0 0 0,-1 0 0 0 0,1 0 0 0 0,2 1 0 0 0,-1 2 0 0 0,0 0 0 0 0,0 4 0 0 0,-1 0 0 0 0,-1 0 0 0 0,3-1 0 0 0,-1-1 0 0 0,1 0 0 0 0,-1 0 0 0 0,0 2 0 0 0,-2-1 0 0 0,2-1 0 0 0,-1-3 0 0 0,3-1 0 0 0,-3 1 0 0 0,2-1 0 0 0,-2 1 0 0 0,2-2 0 0 0,0 1 0 0 0,0 2 0 0 0,-1-1 0 0 0,-1-3 0 0 0,1 2 0 0 0,0-3 0 0 0,1 2 0 0 0,-1 2 0 0 0,0 2 0 0 0,1-1 0 0 0,1 0 0 0 0,-2 1 0 0 0,1-1 0 0 0,-1 0 0 0 0,-2 1 0 0 0,1 1 0 0 0,-1 2 0 0 0,0-1 0 0 0,0 2 0 0 0,1 0 0 0 0,-1 0 0 0 0,1-2 0 0 0,4-4 0 0 0,2-4 0 0 0,1-1 0 0 0,2-3 0 0 0,1-1 0 0 0,-1 2 0 0 0,-1 0 0 0 0,-1 2 0 0 0,-2 1 0 0 0,0 0 0 0 0,-2 1 0 0 0,1 0 0 0 0,-1 1 0 0 0,0 2 0 0 0,-3 2 0 0 0,1 1 0 0 0,1 0 0 0 0,-1-1 0 0 0,2-1 0 0 0,1-4 0 0 0,0-1 0 0 0,0 0 0 0 0,1-2 0 0 0,2 1 0 0 0,0-2 0 0 0,3-1 0 0 0,-1-2 0 0 0,-2 4 0 0 0,1 1 0 0 0,0-2 0 0 0,0 0 0 0 0,-1 2 0 0 0,0 1 0 0 0,-1 0 0 0 0,-1 1 0 0 0,0 2 0 0 0,-2 1 0 0 0,-1 0 0 0 0,-2-2 0 0 0,0 1 0 0 0,0 1 0 0 0,-1 1 0 0 0,0 3 0 0 0,0-1 0 0 0,0 2 0 0 0,1 1 0 0 0,-2 1 0 0 0,1-1 0 0 0,0 1 0 0 0,0 0 0 0 0,3 1 0 0 0,-1 2 0 0 0,1-1 0 0 0,-1 3 0 0 0,0-1 0 0 0,-1 0 0 0 0,-1-2 0 0 0,3 1 0 0 0,0 1 0 0 0,-1-1 0 0 0,0 1 0 0 0,0 0 0 0 0,-2 0 0 0 0,3 0 0 0 0,-1 1 0 0 0,1-2 0 0 0,1 2 0 0 0,0-1 0 0 0,-1 0 0 0 0,2 0 0 0 0,-2 1 0 0 0,3 1 0 0 0,-1 2 0 0 0,0 2 0 0 0,1 0 0 0 0,0 0 0 0 0,-1 0 0 0 0,2 2 0 0 0,0 1 0 0 0,-1 0 0 0 0,-1 2 0 0 0,1-1 0 0 0,0 1 0 0 0,3 0 0 0 0,-1-1 0 0 0,2 1 0 0 0,1-1 0 0 0,0 1 0 0 0,0-2 0 0 0,0 2 0 0 0,0-1 0 0 0,0 0 0 0 0,-1-2 0 0 0,-4-4 0 0 0,-1-3 0 0 0,-2-2 0 0 0,-2-3 0 0 0,1 2 0 0 0,2 3 0 0 0,3 3 0 0 0,1 2 0 0 0,4-1 0 0 0,1 2 0 0 0,0 0 0 0 0,2-1 0 0 0,0-1 0 0 0,0 1 0 0 0,-2 2 0 0 0,0 1 0 0 0,-3-3 0 0 0,-1 1 0 0 0,-2-3 0 0 0,-2 1 0 0 0,-2 0 0 0 0,0 1 0 0 0,1 0 0 0 0,0-1 0 0 0,2 2 0 0 0,0-2 0 0 0,0 0 0 0 0,2 1 0 0 0,-1 2 0 0 0,0 0 0 0 0,2 2 0 0 0,0-1 0 0 0,0 2 0 0 0,2-1 0 0 0,0 1 0 0 0,0-1 0 0 0,0 1 0 0 0,0 2 0 0 0,0 1 0 0 0,0 0 0 0 0,0-1 0 0 0,0-1 0 0 0,0-1 0 0 0,0 3 0 0 0,0 0 0 0 0,-1-3 0 0 0,-2-2 0 0 0,1 0 0 0 0,0 0 0 0 0,1 3 0 0 0,0 1 0 0 0,0-1 0 0 0,1 1 0 0 0,0-1 0 0 0,0 0 0 0 0,1 1 0 0 0,-1 2 0 0 0,0-2 0 0 0,0 0 0 0 0,0-1 0 0 0,0 3 0 0 0,0-1 0 0 0,0 2 0 0 0,0 0 0 0 0,0 0 0 0 0,0-2 0 0 0,0-1 0 0 0,0-1 0 0 0,2-4 0 0 0,0-2 0 0 0,0 1 0 0 0,0 1 0 0 0,1-3 0 0 0,1 1 0 0 0,-4-2 0 0 0,-1-3 0 0 0,-5-2 0 0 0,-2-2 0 0 0,-1-1 0 0 0,-1 0 0 0 0,-1-2 0 0 0,0 3 0 0 0,3 1 0 0 0,-1 0 0 0 0,0 0 0 0 0,1 1 0 0 0,0 0 0 0 0,2 3 0 0 0,2 1 0 0 0,-1 4 0 0 0,1 1 0 0 0,1 2 0 0 0,0 0 0 0 0,3 1 0 0 0,0-1 0 0 0,-1 1 0 0 0,2 0 0 0 0,-1 0 0 0 0,0-1 0 0 0,0 1 0 0 0,0-1 0 0 0,0 0 0 0 0,0 1 0 0 0,0-2 0 0 0,0 3 0 0 0,0-2 0 0 0,0 0 0 0 0,0 1 0 0 0,0-2 0 0 0,-1 0 0 0 0,-4-5 0 0 0,0-1 0 0 0,-1-1 0 0 0,-1-2 0 0 0,-2-2 0 0 0,0-2 0 0 0,-4 0 0 0 0,0-1 0 0 0,-2-1 0 0 0,0 1 0 0 0,0-1 0 0 0,1 1 0 0 0,1 0 0 0 0,1 0 0 0 0,0-3 0 0 0,-1 0 0 0 0,-1 0 0 0 0,0-1 0 0 0,0 3 0 0 0,0 0 0 0 0,1 0 0 0 0,1 1 0 0 0,2-3 0 0 0,2 0 0 0 0,-1 0 0 0 0,1 0 0 0 0,-2-1 0 0 0,3-3 0 0 0,-2 0 0 0 0,3-3 0 0 0,2 0 0 0 0,-1-3 0 0 0,1 0 0 0 0,1-1 0 0 0,1-3 0 0 0,1 2 0 0 0,0-1 0 0 0,1 1 0 0 0,0-1 0 0 0,1 1 0 0 0,-1-1 0 0 0,0 1 0 0 0,0-1 0 0 0,0 1 0 0 0,0 0 0 0 0,0-1 0 0 0,0-2 0 0 0,0 0 0 0 0,0-1 0 0 0,0 1 0 0 0,-2 1 0 0 0,0 0 0 0 0,0 1 0 0 0,-1 0 0 0 0,2 1 0 0 0,-1 2 0 0 0,-1-1 0 0 0,-2-1 0 0 0,-1-1 0 0 0,0 0 0 0 0,-1 0 0 0 0,2-1 0 0 0,0 3 0 0 0,0-2 0 0 0,1 0 0 0 0,-1 3 0 0 0,1 2 0 0 0,-2 1 0 0 0,1 0 0 0 0,0 3 0 0 0,-2 2 0 0 0,-2 1 0 0 0,1 2 0 0 0,-3 2 0 0 0,0 0 0 0 0,0 0 0 0 0,0 0 0 0 0,1 1 0 0 0,-2-1 0 0 0,2 1 0 0 0,-3-1 0 0 0,0 0 0 0 0,0 0 0 0 0,2-3 0 0 0,2-1 0 0 0,-1 1 0 0 0,1-2 0 0 0,0-3 0 0 0,-2 0 0 0 0,3-1 0 0 0,0-1 0 0 0,2-4 0 0 0,0 0 0 0 0,4-3 0 0 0,-1 2 0 0 0,-1-2 0 0 0,0 3 0 0 0,0-1 0 0 0,1 0 0 0 0,1 0 0 0 0,1 0 0 0 0,0 0 0 0 0,0 0 0 0 0,1 0 0 0 0,0-1 0 0 0,3 3 0 0 0,1 4 0 0 0,3 3 0 0 0,0 2 0 0 0,4 3 0 0 0,-1 3 0 0 0,1 2 0 0 0,1 0 0 0 0,-1-1 0 0 0,0-1 0 0 0,0 1 0 0 0,0-2 0 0 0,-2 2 0 0 0,-1 1 0 0 0,1-1 0 0 0,-1-1 0 0 0,2 0 0 0 0,0-2 0 0 0,0 1 0 0 0,0-1 0 0 0,1 0 0 0 0,0-2 0 0 0,-1-4 0 0 0,-4-5 0 0 0,-2-1 0 0 0,-1-2 0 0 0,-3-3 0 0 0,0-6 0 0 0,0 1 0 0 0,0 0 0 0 0,0 2 0 0 0,0 1 0 0 0,0 2 0 0 0,-1 0 0 0 0,1 2 0 0 0,0-1 0 0 0,0 1 0 0 0,-3 2 0 0 0,1 2 0 0 0,0-1 0 0 0,0-1 0 0 0,-1 3 0 0 0,-1-1 0 0 0,0 2 0 0 0,0 1 0 0 0,0-3 0 0 0,2 0 0 0 0,-1-2 0 0 0,1-4 0 0 0,-1-1 0 0 0,-1-1 0 0 0,0 1 0 0 0,-1 3 0 0 0,0 2 0 0 0,1 0 0 0 0,-1 2 0 0 0,1 2 0 0 0,1-3 0 0 0,1 1 0 0 0,-2 0 0 0 0,1 1 0 0 0,0-2 0 0 0,3 0 0 0 0,-2-2 0 0 0,1 0 0 0 0,1-2 0 0 0,0-2 0 0 0,0 0 0 0 0,0-3 0 0 0,0-2 0 0 0,0 3 0 0 0,1 0 0 0 0,-1 3 0 0 0,0 0 0 0 0,0 1 0 0 0,0 0 0 0 0,0 1 0 0 0,0-1 0 0 0,0 2 0 0 0,0-2 0 0 0,0 1 0 0 0,0 1 0 0 0,2 0 0 0 0,0 3 0 0 0,1-1 0 0 0,-2-1 0 0 0,3 3 0 0 0,0-2 0 0 0,4 0 0 0 0,-2 0 0 0 0,2 1 0 0 0,-2 1 0 0 0,-1-2 0 0 0,-2 0 0 0 0,-2-2 0 0 0,3-3 0 0 0,-2-1 0 0 0,0-1 0 0 0,0 2 0 0 0,-1-1 0 0 0,-1 1 0 0 0,0 1 0 0 0,0 1 0 0 0,0-2 0 0 0,0 3 0 0 0,0-2 0 0 0,-1 0 0 0 0,-4 2 0 0 0,-2-2 0 0 0,-1 4 0 0 0,0 0 0 0 0,-1 2 0 0 0,2 1 0 0 0,-2-1 0 0 0,1 1 0 0 0,3 0 0 0 0,-1 0 0 0 0,-1 4 0 0 0,1-2 0 0 0,0-1 0 0 0,3-2 0 0 0,1-3 0 0 0,3 2 0 0 0,3 2 0 0 0,1 1 0 0 0,2 1 0 0 0,0 1 0 0 0,0 0 0 0 0,1 1 0 0 0,-2-1 0 0 0,1-1 0 0 0,0 0 0 0 0,1-1 0 0 0,2 1 0 0 0,-1 0 0 0 0,1-2 0 0 0,-3-1 0 0 0,2 2 0 0 0,0 1 0 0 0,-1-1 0 0 0,0 2 0 0 0,-1 1 0 0 0,0-1 0 0 0,1 0 0 0 0,-1 2 0 0 0,2-1 0 0 0,0-4 0 0 0,0 2 0 0 0,3-2 0 0 0,-2 1 0 0 0,-1-1 0 0 0,-1 2 0 0 0,2-2 0 0 0,-3-1 0 0 0,-1 1 0 0 0,3 2 0 0 0,-1 2 0 0 0,-1 5 0 0 0,1 2 0 0 0,-2 3 0 0 0,-2 4 0 0 0,0 3 0 0 0,-3 2 0 0 0,-2 1 0 0 0,-1 1 0 0 0,-3-1 0 0 0,-1 1 0 0 0,0 0 0 0 0,-2-3 0 0 0,2 0 0 0 0,2-1 0 0 0,-1-2 0 0 0,0-1 0 0 0,2 3 0 0 0,-1 0 0 0 0,-1 1 0 0 0,-1 2 0 0 0,2-1 0 0 0,-1 1 0 0 0,0 0 0 0 0,2 1 0 0 0,1 0 0 0 0,0-1 0 0 0,2 1 0 0 0,0-1 0 0 0,0 0 0 0 0,1-2 0 0 0,2 0 0 0 0,2-4 0 0 0,-1 0 0 0 0,2-2 0 0 0,-2 2 0 0 0,3-3 0 0 0,0 0 0 0 0,1-2 0 0 0,2-3 0 0 0,-1 0 0 0 0,2-1 0 0 0,0 0 0 0 0,-2-2 0 0 0,-3-5 0 0 0,-1-3 0 0 0,-2-2 0 0 0,-2-2 0 0 0,1-2 0 0 0,0 1 0 0 0,2-2 0 0 0,0 2 0 0 0,-2-1 0 0 0,4 2 0 0 0,-1 3 0 0 0,1-2 0 0 0,0 3 0 0 0,0 0 0 0 0,-2-1 0 0 0,1 2 0 0 0,-1 0 0 0 0,1 0 0 0 0,-1 1 0 0 0,2 0 0 0 0,-1 0 0 0 0,0 0 0 0 0,2 3 0 0 0,0-1 0 0 0,-1 0 0 0 0,3 1 0 0 0,-3 0 0 0 0,2 0 0 0 0,-2-2 0 0 0,0-2 0 0 0,-1-2 0 0 0,1-2 0 0 0,1 1 0 0 0,-1 1 0 0 0,0-2 0 0 0,0 0 0 0 0,0 2 0 0 0,0 0 0 0 0,-2-1 0 0 0,-2-1 0 0 0,0 0 0 0 0,-2-1 0 0 0,-3-1 0 0 0,-3 0 0 0 0,-2-1 0 0 0,-1 3 0 0 0,3 1 0 0 0,0 0 0 0 0,2-1 0 0 0,2 0 0 0 0,2-1 0 0 0,-1-2 0 0 0,3 2 0 0 0,3 1 0 0 0,0 1 0 0 0,2 2 0 0 0,-2 1 0 0 0,1 1 0 0 0,1 3 0 0 0,3 2 0 0 0,-1 0 0 0 0,1 3 0 0 0,0 0 0 0 0,1-3 0 0 0,0 0 0 0 0,0 0 0 0 0,0 1 0 0 0,0 0 0 0 0,0 1 0 0 0,0 1 0 0 0,0 0 0 0 0,-1 0 0 0 0,0 0 0 0 0,0-3 0 0 0,-2 0 0 0 0,-1-3 0 0 0,-2-3 0 0 0,-3-2 0 0 0,0-2 0 0 0,-1-1 0 0 0,-1-2 0 0 0,-3 0 0 0 0,1 0 0 0 0,-3 3 0 0 0,0 1 0 0 0,0 2 0 0 0,-3 3 0 0 0,0 3 0 0 0,-2 2 0 0 0,1 1 0 0 0,-2 1 0 0 0,0 1 0 0 0,0-1 0 0 0,0 0 0 0 0,0 1 0 0 0,0-1 0 0 0,-1 0 0 0 0,2 1 0 0 0,-1-1 0 0 0,2-3 0 0 0,3-3 0 0 0,2-3 0 0 0,2-4 0 0 0,1-1 0 0 0,-1 2 0 0 0,-2 0 0 0 0,-1-1 0 0 0,2 0 0 0 0,-2 1 0 0 0,0 1 0 0 0,0-1 0 0 0,0 0 0 0 0,0 1 0 0 0,-3 0 0 0 0,1 2 0 0 0,0 0 0 0 0,-1 1 0 0 0,2 0 0 0 0,-1 1 0 0 0,-1-1 0 0 0,1-1 0 0 0,-1-3 0 0 0,2-1 0 0 0,2-1 0 0 0,2-1 0 0 0,0-1 0 0 0,2 1 0 0 0,0-1 0 0 0,1 0 0 0 0,-1 1 0 0 0,1-1 0 0 0,-1 4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9"/>
    </inkml:context>
    <inkml:brush xml:id="br0">
      <inkml:brushProperty name="width" value="0.1" units="cm"/>
      <inkml:brushProperty name="height" value="0.1" units="cm"/>
    </inkml:brush>
  </inkml:definitions>
  <inkml:trace contextRef="#ctx0" brushRef="#br0">17714 8791 16383 0 0,'-4'0'0'0'0,"-4"0"0"0"0,-2-6 0 0 0,-3-1 0 0 0,-3 0 0 0 0,-1 2 0 0 0,0 1 0 0 0,-1 1 0 0 0,-1 1 0 0 0,1 2 0 0 0,0 0 0 0 0,1 0 0 0 0,0 0 0 0 0,2 6 0 0 0,4 7 0 0 0,4 8 0 0 0,4 4 0 0 0,5 1 0 0 0,1-2 0 0 0,1 3 0 0 0,3-4 0 0 0,0 0 0 0 0,-2 2 0 0 0,0 1 0 0 0,1-2 0 0 0,2-7 0 0 0,0 1 0 0 0,2-3 0 0 0,1-5 0 0 0,3-4 0 0 0,2-2 0 0 0,0-3 0 0 0,1 0 0 0 0,1-2 0 0 0,0 1 0 0 0,-1-1 0 0 0,1 0 0 0 0,-3-5 0 0 0,-5-7 0 0 0,-3-7 0 0 0,-3-6 0 0 0,-3-4 0 0 0,0-3 0 0 0,-2-2 0 0 0,0 1 0 0 0,1 0 0 0 0,-1 0 0 0 0,1 0 0 0 0,0 6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29"/>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18706 8202 16383 0 0,'0'4'0'0'0,"0"4"0"0"0,0 5 0 0 0,0 2 0 0 0,0 4 0 0 0,0 1 0 0 0,0 2 0 0 0,0-1 0 0 0,0 1 0 0 0,0-1 0 0 0,0 0 0 0 0,0 0 0 0 0,3-4 0 0 0,3-1 0 0 0,2 0 0 0 0,1 1 0 0 0,2-2 0 0 0,4-5 0 0 0,-2 1 0 0 0,-2 2 0 0 0,0-3 0 0 0,-2 2 0 0 0,-1 2 0 0 0,0-2 0 0 0,0 2 0 0 0,2-3 0 0 0,-2 1 0 0 0,0 1 0 0 0,1 0 0 0 0,-2 0 0 0 0,0 2 0 0 0,1-2 0 0 0,0 0 0 0 0,-2 2 0 0 0,2-2 0 0 0,4 1 0 0 0,3 0 0 0 0,3-1 0 0 0,-3 0 0 0 0,-2 3 0 0 0,-1-4 0 0 0,-1 1 0 0 0,0-1 0 0 0,2-4 0 0 0,0 1 0 0 0,12 10 0 0 0,5 0 0 0 0,2-2 0 0 0,-4 0 0 0 0,-5-3 0 0 0,-4-2 0 0 0,-4 3 0 0 0,1-4 0 0 0,-3 3 0 0 0,1-4 0 0 0,-3 1 0 0 0,1-1 0 0 0,-1 1 0 0 0,0 2 0 0 0,-1-1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0"/>
    </inkml:context>
    <inkml:brush xml:id="br0">
      <inkml:brushProperty name="width" value="0.1" units="cm"/>
      <inkml:brushProperty name="height" value="0.1" units="cm"/>
    </inkml:brush>
  </inkml:definitions>
  <inkml:trace contextRef="#ctx0" brushRef="#br0">18714 8043 16383 0 0,'0'4'0'0'0,"-3"1"0"0"0,-7 2 0 0 0,1 5 0 0 0,-3 0 0 0 0,0 1 0 0 0,3 2 0 0 0,-1-1 0 0 0,0-1 0 0 0,4 3 0 0 0,1 0 0 0 0,4 3 0 0 0,-1 0 0 0 0,1 1 0 0 0,2 1 0 0 0,-1 0 0 0 0,0 0 0 0 0,4-4 0 0 0,1-2 0 0 0,0 2 0 0 0,3-3 0 0 0,0 0 0 0 0,2-4 0 0 0,0 2 0 0 0,-2 1 0 0 0,1 2 0 0 0,-1 3 0 0 0,-2 1 0 0 0,0 1 0 0 0,-4 1 0 0 0,3-4 0 0 0,0-1 0 0 0,0 0 0 0 0,-1 2 0 0 0,-1 0 0 0 0,1-2 0 0 0,2-1 0 0 0,3-3 0 0 0,-1 0 0 0 0,3 2 0 0 0,0 2 0 0 0,0-2 0 0 0,0 0 0 0 0,-2 1 0 0 0,-3 2 0 0 0,1-2 0 0 0,-1-1 0 0 0,3-1 0 0 0,-1-1 0 0 0,4-2 0 0 0,-2 2 0 0 0,1 0 0 0 0,4 1 0 0 0,1-5 0 0 0,-1 2 0 0 0,1-1 0 0 0,1-3 0 0 0,-1 2 0 0 0,-3-1 0 0 0,0 2 0 0 0,0 0 0 0 0,-2 1 0 0 0,0-1 0 0 0,0 2 0 0 0,-4 3 0 0 0,2-3 0 0 0,0 3 0 0 0,1 0 0 0 0,2 0 0 0 0,0-1 0 0 0,2-1 0 0 0,-2 0 0 0 0,-3 2 0 0 0,-3 1 0 0 0,2-1 0 0 0,1-3 0 0 0,5-4 0 0 0,3-2 0 0 0,4-4 0 0 0,-1 0 0 0 0,3-1 0 0 0,-1-1 0 0 0,1 1 0 0 0,-4-4 0 0 0,-6-5 0 0 0,-3-4 0 0 0,-5-3 0 0 0,-3-2 0 0 0,-2 1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1"/>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17563 7726 16383 0 0,'-4'0'0'0'0,"-4"0"0"0"0,-6 0 0 0 0,-3 4 0 0 0,1 4 0 0 0,3 5 0 0 0,3 2 0 0 0,1 0 0 0 0,1 1 0 0 0,-1-2 0 0 0,0-1 0 0 0,1 1 0 0 0,1-2 0 0 0,-1 1 0 0 0,-2-2 0 0 0,0 2 0 0 0,-1-3 0 0 0,-3 0 0 0 0,1 4 0 0 0,0-2 0 0 0,-4-3 0 0 0,-1 1 0 0 0,-2-1 0 0 0,0-3 0 0 0,-2-2 0 0 0,0-1 0 0 0,3-6 0 0 0,6-4 0 0 0,0-3 0 0 0,-1-2 0 0 0,2-3 0 0 0,3-2 0 0 0,3-2 0 0 0,4-1 0 0 0,-1-1 0 0 0,6 4 0 0 0,3 4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2"/>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17621 8890 16383 0 0,'3'0'0'0'0,"7"0"0"0"0,3 0 0 0 0,1 4 0 0 0,0 1 0 0 0,0-2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3"/>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19273 9062 16383 0 0,'-4'0'0'0'0,"-1"-3"0"0"0,-3-1 0 0 0,-5-1 0 0 0,-4 0 0 0 0,-2 4 0 0 0,-1-1 0 0 0,1-2 0 0 0,5-6 0 0 0,6-2 0 0 0,2-3 0 0 0,0 0 0 0 0,0-1 0 0 0,-3 0 0 0 0,2-2 0 0 0,0-2 0 0 0,3 1 0 0 0,-4-1 0 0 0,-1 3 0 0 0,-2 0 0 0 0,2 5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4"/>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17595 6482 16383 0 0,'0'4'0'0'0,"0"4"0"0"0,3 1 0 0 0,3 2 0 0 0,2 0 0 0 0,1 1 0 0 0,2-2 0 0 0,0 3 0 0 0,-3 1 0 0 0,1-3 0 0 0,0 2 0 0 0,-1 2 0 0 0,-5 2 0 0 0,4-3 0 0 0,-1 1 0 0 0,0-3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3"/>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17841 6728 16383 0 0,'-4'0'0'0'0,"-4"0"0"0"0,-6 0 0 0 0,-3 0 0 0 0,-3 0 0 0 0,-2 0 0 0 0,-1 0 0 0 0,1 0 0 0 0,1-3 0 0 0,4-6 0 0 0,3-3 0 0 0,0-1 0 0 0,0-1 0 0 0,0-2 0 0 0,1 2 0 0 0,2-1 0 0 0,2 1 0 0 0,4-4 0 0 0,1 0 0 0 0,2-1 0 0 0,2-2 0 0 0,0 1 0 0 0,-2 3 0 0 0,1 4 0 0 0,6 5 0 0 0,5 3 0 0 0,5 4 0 0 0,3 0 0 0 0,4 2 0 0 0,-1 0 0 0 0,3-1 0 0 0,-2 1 0 0 0,-5 0 0 0 0,-12-1 0 0 0,-10 1 0 0 0,-7-1 0 0 0,-6 0 0 0 0,-4 0 0 0 0,-1 0 0 0 0,-1 0 0 0 0,0 0 0 0 0,1-1 0 0 0,0 1 0 0 0,0 0 0 0 0,3 4 0 0 0,3 0 0 0 0,8 0 0 0 0,8 0 0 0 0,9-1 0 0 0,5-1 0 0 0,7-2 0 0 0,2 1 0 0 0,2-1 0 0 0,-1-1 0 0 0,1 1 0 0 0,-4 4 0 0 0,-3 0 0 0 0,1 0 0 0 0,-3 3 0 0 0,-4 4 0 0 0,-4 3 0 0 0,-3 3 0 0 0,1-1 0 0 0,0-4 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17774 8096 16383 0 0,'0'4'0'0'0,"0"4"0"0"0,-3 1 0 0 0,-6 2 0 0 0,-1 4 0 0 0,-2-2 0 0 0,-3-2 0 0 0,1 0 0 0 0,-2-3 0 0 0,4 3 0 0 0,2 1 0 0 0,1-1 0 0 0,-4-1 0 0 0,-2-3 0 0 0,1 0 0 0 0,-1 0 0 0 0,0-3 0 0 0,-4-1 0 0 0,-1 0 0 0 0,4 1 0 0 0,-2 1 0 0 0,0 0 0 0 0,0-2 0 0 0,3 3 0 0 0,-1 0 0 0 0,3 2 0 0 0,0 0 0 0 0,2 3 0 0 0,-1-1 0 0 0,-1-3 0 0 0,-4-1 0 0 0,-2-3 0 0 0,3 2 0 0 0,-1 0 0 0 0,0-1 0 0 0,-2 0 0 0 0,0-2 0 0 0,-2-1 0 0 0,-1-1 0 0 0,1 1 0 0 0,-2-2 0 0 0,1 1 0 0 0,0 0 0 0 0,-1 0 0 0 0,1-1 0 0 0,4 5 0 0 0,5 5 0 0 0,4 3 0 0 0,4 4 0 0 0,3 3 0 0 0,2 1 0 0 0,1 1 0 0 0,-1 1 0 0 0,1-1 0 0 0,0 1 0 0 0,0-1 0 0 0,0-1 0 0 0,-1 1 0 0 0,0 0 0 0 0,0 0 0 0 0,0-1 0 0 0,0 1 0 0 0,3-4 0 0 0,2-2 0 0 0,4 1 0 0 0,0 1 0 0 0,2-1 0 0 0,-1-2 0 0 0,-1 1 0 0 0,0-3 0 0 0,0 2 0 0 0,-3 1 0 0 0,3-2 0 0 0,-2 1 0 0 0,-1 0 0 0 0,-1 2 0 0 0,-3 3 0 0 0,0-1 0 0 0,-1 2 0 0 0,-1 1 0 0 0,-1 0 0 0 0,1-1 0 0 0,-1 1 0 0 0,1 0 0 0 0,0 0 0 0 0,0 0 0 0 0,-4-4 0 0 0,-1-2 0 0 0,-3 2 0 0 0,-5-4 0 0 0,1 1 0 0 0,1 0 0 0 0,0 3 0 0 0,1 1 0 0 0,-1-4 0 0 0,-2-1 0 0 0,-4-6 0 0 0,-1-2 0 0 0,1 1 0 0 0,0-1 0 0 0,3 2 0 0 0,5 5 0 0 0,2 2 0 0 0,4 3 0 0 0,1 2 0 0 0,2 1 0 0 0,1 1 0 0 0,-1 0 0 0 0,5-3 0 0 0,4-5 0 0 0,5-5 0 0 0,4-2 0 0 0,1-5 0 0 0,3-1 0 0 0,1 0 0 0 0,0-1 0 0 0,0 1 0 0 0,-1-1 0 0 0,-3 3 0 0 0,-1 3 0 0 0,-5 3 0 0 0,-2 3 0 0 0,-6 4 0 0 0,-2 3 0 0 0,-1 1 0 0 0,-2 2 0 0 0,-2 0 0 0 0,2 0 0 0 0,-1 1 0 0 0,0-1 0 0 0,1 0 0 0 0,0 1 0 0 0,0-2 0 0 0,4 0 0 0 0,1 1 0 0 0,-1-1 0 0 0,0 1 0 0 0,3-1 0 0 0,0 0 0 0 0,-2 1 0 0 0,3 0 0 0 0,3 0 0 0 0,1 0 0 0 0,-3-2 0 0 0,1-1 0 0 0,0-3 0 0 0,-3 2 0 0 0,-3 0 0 0 0,3-2 0 0 0,3-5 0 0 0,4-3 0 0 0,4-3 0 0 0,1-1 0 0 0,2-3 0 0 0,-3-4 0 0 0,-3-5 0 0 0,-6-4 0 0 0,-3-4 0 0 0,-4-3 0 0 0,-2 0 0 0 0,0-1 0 0 0,-1 0 0 0 0,0-1 0 0 0,1 0 0 0 0,-1 2 0 0 0,1-2 0 0 0,-1 2 0 0 0,1-1 0 0 0,4 5 0 0 0,1-1 0 0 0,3 5 0 0 0,5 3 0 0 0,3 3 0 0 0,3 0 0 0 0,-1-3 0 0 0,-2 0 0 0 0,-1-3 0 0 0,-1 2 0 0 0,-3 0 0 0 0,-2-4 0 0 0,-4-2 0 0 0,-2-2 0 0 0,-2 0 0 0 0,-1-3 0 0 0,0 0 0 0 0,-1 0 0 0 0,1 0 0 0 0,-1 0 0 0 0,1 0 0 0 0,0 1 0 0 0,0-1 0 0 0,-1 0 0 0 0,1 0 0 0 0,0 0 0 0 0,0 1 0 0 0,1 0 0 0 0,-1-1 0 0 0,0 1 0 0 0,0-1 0 0 0,0 1 0 0 0,0 0 0 0 0,0-1 0 0 0,0 0 0 0 0,0 0 0 0 0,0 0 0 0 0,0 1 0 0 0,0-1 0 0 0,0 1 0 0 0,0-1 0 0 0,0 1 0 0 0,0 0 0 0 0,0-1 0 0 0,-4 4 0 0 0,-5 4 0 0 0,-4 5 0 0 0,-1 1 0 0 0,-2 0 0 0 0,4-2 0 0 0,-3 1 0 0 0,0 2 0 0 0,-2 2 0 0 0,-3 2 0 0 0,0 0 0 0 0,2-1 0 0 0,1-2 0 0 0,4-3 0 0 0,-1 0 0 0 0,3-2 0 0 0,2-3 0 0 0,1-2 0 0 0,1-4 0 0 0,0-1 0 0 0,3 0 0 0 0,2-1 0 0 0,0 0 0 0 0,2 0 0 0 0,0 0 0 0 0,0 0 0 0 0,1 0 0 0 0,0 1 0 0 0,-1-1 0 0 0,0 0 0 0 0,0 1 0 0 0,0-1 0 0 0,3 4 0 0 0,7 5 0 0 0,-1 0 0 0 0,4 3 0 0 0,2 3 0 0 0,-2 6 0 0 0,3 3 0 0 0,-3 4 0 0 0,0 1 0 0 0,2-1 0 0 0,1-1 0 0 0,4-2 0 0 0,0-1 0 0 0,2-3 0 0 0,1 0 0 0 0,-1 0 0 0 0,0-3 0 0 0,-4-5 0 0 0,-1-2 0 0 0,-2-2 0 0 0,-5-2 0 0 0,-2 1 0 0 0,1-2 0 0 0,-3 0 0 0 0,1-2 0 0 0,-1-1 0 0 0,5 1 0 0 0,-3 2 0 0 0,3 2 0 0 0,-1 1 0 0 0,-1-2 0 0 0,-7 1 0 0 0,-4 8 0 0 0,-5 3 0 0 0,-1 6 0 0 0,-3 3 0 0 0,-4 3 0 0 0,-3 0 0 0 0,-1-2 0 0 0,1 2 0 0 0,4 2 0 0 0,2 0 0 0 0,1 0 0 0 0,0-1 0 0 0,2 1 0 0 0,-2-3 0 0 0,-3-1 0 0 0,-3 1 0 0 0,3 2 0 0 0,-2 0 0 0 0,0-3 0 0 0,-3-2 0 0 0,0-2 0 0 0,-2-3 0 0 0,-1 1 0 0 0,0-2 0 0 0,0-1 0 0 0,-1 0 0 0 0,1 1 0 0 0,1-1 0 0 0,-2 1 0 0 0,1 0 0 0 0,3-3 0 0 0,2-2 0 0 0,0 0 0 0 0,3 5 0 0 0,3 6 0 0 0,4 5 0 0 0,3 4 0 0 0,3 4 0 0 0,4-2 0 0 0,2-1 0 0 0,5-2 0 0 0,-1-1 0 0 0,3-2 0 0 0,-1 1 0 0 0,-3 1 0 0 0,2-1 0 0 0,2-3 0 0 0,0 1 0 0 0,-2 1 0 0 0,-4 4 0 0 0,-2 2 0 0 0,-2 1 0 0 0,0 2 0 0 0,-3 1 0 0 0,1 0 0 0 0,-1-1 0 0 0,1 2 0 0 0,-1-1 0 0 0,-3-1 0 0 0,-1 1 0 0 0,0 0 0 0 0,2 0 0 0 0,-1-1 0 0 0,3 0 0 0 0,1 1 0 0 0,-1-1 0 0 0,1 1 0 0 0,0 0 0 0 0,1-1 0 0 0,-1 4 0 0 0,0 1 0 0 0,0 1 0 0 0,0-2 0 0 0,0-1 0 0 0,0-1 0 0 0,0 0 0 0 0,0-2 0 0 0,0 1 0 0 0,0-1 0 0 0,0 1 0 0 0,0-1 0 0 0,0 1 0 0 0,0-1 0 0 0,0 1 0 0 0,0-1 0 0 0,0 1 0 0 0,0 0 0 0 0,0-1 0 0 0,0 0 0 0 0,0 1 0 0 0,0-1 0 0 0,0 1 0 0 0,0 0 0 0 0,3-4 0 0 0,2-1 0 0 0,0 0 0 0 0,3-3 0 0 0,-1 1 0 0 0,0 0 0 0 0,2-1 0 0 0,-2 0 0 0 0,4-2 0 0 0,2-3 0 0 0,0 1 0 0 0,0-1 0 0 0,-1-6 0 0 0,-2-7 0 0 0,-4-5 0 0 0,-2-4 0 0 0,-2-5 0 0 0,-2-2 0 0 0,0 0 0 0 0,0-1 0 0 0,-1 0 0 0 0,0 1 0 0 0,1-1 0 0 0,-1 2 0 0 0,1-1 0 0 0,0-1 0 0 0,3 6 0 0 0,3 0 0 0 0,-1 0 0 0 0,-2-1 0 0 0,0-2 0 0 0,-1 1 0 0 0,-2-2 0 0 0,1 0 0 0 0,-1-1 0 0 0,0 1 0 0 0,-1-1 0 0 0,1 0 0 0 0,0 0 0 0 0,4 1 0 0 0,1 0 0 0 0,0-1 0 0 0,2 3 0 0 0,1 2 0 0 0,-1 0 0 0 0,-3-1 0 0 0,-1-1 0 0 0,-1-1 0 0 0,-1 0 0 0 0,-1-2 0 0 0,0 1 0 0 0,-1-1 0 0 0,1 4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17774 7265 16383 0 0,'-4'0'0'0'0,"-5"0"0"0"0,-5 0 0 0 0,-3 0 0 0 0,-3 0 0 0 0,-2 0 0 0 0,0 0 0 0 0,-1 0 0 0 0,3-4 0 0 0,10-5 0 0 0,6-3 0 0 0,7 0 0 0 0,3-2 0 0 0,2-2 0 0 0,2-2 0 0 0,0-1 0 0 0,-3-1 0 0 0,2 3 0 0 0,3 5 0 0 0,0-1 0 0 0,-2 1 0 0 0,-3-3 0 0 0,-3-2 0 0 0,-6 2 0 0 0,-6 4 0 0 0,-2 1 0 0 0,2-3 0 0 0,1-2 0 0 0,5 2 0 0 0,8-1 0 0 0,3-1 0 0 0,2 1 0 0 0,4 1 0 0 0,4-3 0 0 0,1 3 0 0 0,-2 0 0 0 0,-1 2 0 0 0,1 2 0 0 0,1 0 0 0 0,1 2 0 0 0,-3-3 0 0 0,0 2 0 0 0,-4-2 0 0 0,0 1 0 0 0,-2-2 0 0 0,1-2 0 0 0,-2-4 0 0 0,-2 1 0 0 0,-3-4 0 0 0,-2 0 0 0 0,-2-1 0 0 0,-1 0 0 0 0,0 0 0 0 0,0 0 0 0 0,-5 4 0 0 0,0 0 0 0 0,0 2 0 0 0,-4 1 0 0 0,-2 4 0 0 0,-4 4 0 0 0,-3 2 0 0 0,-2 2 0 0 0,-2 2 0 0 0,3-3 0 0 0,5-4 0 0 0,5-5 0 0 0,4-4 0 0 0,2-2 0 0 0,3-2 0 0 0,3 2 0 0 0,3 2 0 0 0,4-1 0 0 0,-1-1 0 0 0,3 3 0 0 0,3 3 0 0 0,3 5 0 0 0,0 3 0 0 0,3 2 0 0 0,2 2 0 0 0,-4 3 0 0 0,-2 3 0 0 0,1-1 0 0 0,-4 3 0 0 0,2-1 0 0 0,-1 0 0 0 0,3-2 0 0 0,0-3 0 0 0,3 0 0 0 0,0-2 0 0 0,1 1 0 0 0,0-2 0 0 0,-3-2 0 0 0,-2-2 0 0 0,1 0 0 0 0,0 1 0 0 0,1 1 0 0 0,-1-2 0 0 0,-5-3 0 0 0,-2-5 0 0 0,-1-4 0 0 0,0 2 0 0 0,-1 0 0 0 0,2 2 0 0 0,-1 0 0 0 0,-3-1 0 0 0,-2-3 0 0 0,-1 0 0 0 0,-3-2 0 0 0,-1 0 0 0 0,0-2 0 0 0,0 0 0 0 0,0 0 0 0 0,0 7 0 0 0,0 9 0 0 0,-1 10 0 0 0,1 6 0 0 0,3 6 0 0 0,1 3 0 0 0,2 2 0 0 0,-2 0 0 0 0,-2 0 0 0 0,4-4 0 0 0,0 0 0 0 0,-1-1 0 0 0,-1 0 0 0 0,-1 1 0 0 0,-2 2 0 0 0,-1-1 0 0 0,1 1 0 0 0,-1 1 0 0 0,-1 0 0 0 0,1-1 0 0 0,-3 1 0 0 0,-7 0 0 0 0,-3-4 0 0 0,-1-1 0 0 0,-1 0 0 0 0,-2 1 0 0 0,2 1 0 0 0,0-2 0 0 0,-2-5 0 0 0,3 0 0 0 0,-1 2 0 0 0,-1-2 0 0 0,2 1 0 0 0,0-2 0 0 0,-1-2 0 0 0,1 0 0 0 0,3 4 0 0 0,0-2 0 0 0,2 3 0 0 0,2 1 0 0 0,-2 2 0 0 0,3 2 0 0 0,-4 0 0 0 0,1 3 0 0 0,2 0 0 0 0,2 0 0 0 0,2 0 0 0 0,1 0 0 0 0,1 0 0 0 0,1-7 0 0 0,0-10 0 0 0,1-8 0 0 0,-1-8 0 0 0,-3-1 0 0 0,-2 4 0 0 0,0 8 0 0 0,2 7 0 0 0,0 7 0 0 0,2 7 0 0 0,0 5 0 0 0,0 1 0 0 0,1-1 0 0 0,0-1 0 0 0,1 0 0 0 0,-1-2 0 0 0,0 0 0 0 0,1-1 0 0 0,-6-4 0 0 0,0-1 0 0 0,0 1 0 0 0,-2-5 0 0 0,0 1 0 0 0,0 2 0 0 0,-1-2 0 0 0,-1 0 0 0 0,-1-3 0 0 0,-4-1 0 0 0,2-1 0 0 0,-1-1 0 0 0,1 4 0 0 0,2 0 0 0 0,0 0 0 0 0,1 2 0 0 0,3 2 0 0 0,-2-3 0 0 0,-3 2 0 0 0,0 1 0 0 0,2 2 0 0 0,-1-2 0 0 0,1 0 0 0 0,3 0 0 0 0,0 2 0 0 0,3 1 0 0 0,2 2 0 0 0,0-1 0 0 0,1 2 0 0 0,1 0 0 0 0,-1 0 0 0 0,1-1 0 0 0,-1 1 0 0 0,1 0 0 0 0,-1 0 0 0 0,0-1 0 0 0,0 1 0 0 0,0-1 0 0 0,0 1 0 0 0,0 0 0 0 0,0 0 0 0 0,0-1 0 0 0,3-3 0 0 0,7-5 0 0 0,3-4 0 0 0,4-3 0 0 0,4-3 0 0 0,-1-2 0 0 0,3-1 0 0 0,1 0 0 0 0,-1 1 0 0 0,0-1 0 0 0,-1 0 0 0 0,-4-3 0 0 0,-1 0 0 0 0,2-1 0 0 0,-1 1 0 0 0,0 3 0 0 0,3-2 0 0 0,0 3 0 0 0,1-1 0 0 0,-1 1 0 0 0,2 4 0 0 0,-1 4 0 0 0,-3 4 0 0 0,-2 6 0 0 0,0 0 0 0 0,-3 3 0 0 0,2-4 0 0 0,-4 0 0 0 0,-1-3 0 0 0,0-1 0 0 0,-3 1 0 0 0,0-2 0 0 0,0 1 0 0 0,2-3 0 0 0,0 3 0 0 0,-3 0 0 0 0,1-1 0 0 0,1 0 0 0 0,-4 3 0 0 0,4-2 0 0 0,-1 0 0 0 0,-2 2 0 0 0,-2 1 0 0 0,2 0 0 0 0,1-9 0 0 0,-6-4 0 0 0,-2-6 0 0 0,-5-6 0 0 0,-1-7 0 0 0,0-2 0 0 0,-2 2 0 0 0,-4 0 0 0 0,0-2 0 0 0,4 0 0 0 0,-1-2 0 0 0,0 0 0 0 0,-1 4 0 0 0,2 0 0 0 0,1 0 0 0 0,2-1 0 0 0,0 1 0 0 0,0 3 0 0 0,-4 0 0 0 0,2 1 0 0 0,1-1 0 0 0,-2 1 0 0 0,1-1 0 0 0,1-1 0 0 0,-1 1 0 0 0,0-4 0 0 0,1-2 0 0 0,3-2 0 0 0,2-1 0 0 0,1 0 0 0 0,0 0 0 0 0,1 2 0 0 0,4 1 0 0 0,1 3 0 0 0,5-1 0 0 0,2 4 0 0 0,4 3 0 0 0,3 4 0 0 0,2 3 0 0 0,1 1 0 0 0,-2-1 0 0 0,-2-2 0 0 0,-5-2 0 0 0,-3-4 0 0 0,-3-3 0 0 0,-4-4 0 0 0,-1-1 0 0 0,-2-2 0 0 0,-1 0 0 0 0,0 0 0 0 0,-3 3 0 0 0,-6 5 0 0 0,-4 2 0 0 0,-3 1 0 0 0,-4 3 0 0 0,-1 3 0 0 0,-1 2 0 0 0,1 1 0 0 0,-1 2 0 0 0,1-1 0 0 0,-1 1 0 0 0,1 0 0 0 0,-1-1 0 0 0,1 0 0 0 0,3-3 0 0 0,7-5 0 0 0,3-5 0 0 0,4-3 0 0 0,3-3 0 0 0,2-1 0 0 0,1-2 0 0 0,0 1 0 0 0,-1 0 0 0 0,1-1 0 0 0,-1 2 0 0 0,1-1 0 0 0,-1 0 0 0 0,0-1 0 0 0,4 3 0 0 0,1-2 0 0 0,0 1 0 0 0,-1-1 0 0 0,-2 0 0 0 0,4 4 0 0 0,0 2 0 0 0,3-2 0 0 0,-1 0 0 0 0,3 3 0 0 0,3 0 0 0 0,3 1 0 0 0,2 5 0 0 0,-2-1 0 0 0,1-3 0 0 0,-1 2 0 0 0,-2 0 0 0 0,-4-4 0 0 0,-4-3 0 0 0,-2-1 0 0 0,-4-1 0 0 0,0-2 0 0 0,-2 1 0 0 0,0 2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19694 9685 16383 0 0,'0'-3'0'0'0,"0"-5"0"0"0,0-5 0 0 0,-4 1 0 0 0,-4-2 0 0 0,-6 1 0 0 0,-3 3 0 0 0,-3 4 0 0 0,-2 3 0 0 0,-1 1 0 0 0,1 2 0 0 0,-1 0 0 0 0,-1 0 0 0 0,2 1 0 0 0,3-4 0 0 0,6-5 0 0 0,0 0 0 0 0,3-4 0 0 0,1 1 0 0 0,-5 0 0 0 0,3-4 0 0 0,-3 2 0 0 0,3 0 0 0 0,-1 2 0 0 0,1-2 0 0 0,3-1 0 0 0,2-1 0 0 0,7 1 0 0 0,6 3 0 0 0,6 4 0 0 0,5 2 0 0 0,2 3 0 0 0,3 1 0 0 0,-1 2 0 0 0,1-1 0 0 0,1 1 0 0 0,-2 2 0 0 0,-2 7 0 0 0,-6-1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38"/>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17198 9444 16383 0 0,'0'-4'0'0'0,"0"-5"0"0"0,3 0 0 0 0,3-3 0 0 0,2 2 0 0 0,5 1 0 0 0,-1 0 0 0 0,-1-3 0 0 0,0 1 0 0 0,-1 0 0 0 0,-3-4 0 0 0,-2-2 0 0 0,-3-1 0 0 0,0-2 0 0 0,-2 1 0 0 0,0-2 0 0 0,-1 0 0 0 0,0 0 0 0 0,1 0 0 0 0,0 1 0 0 0,0-1 0 0 0,0-1 0 0 0,0 2 0 0 0,0 0 0 0 0,0-1 0 0 0,0 1 0 0 0,0-1 0 0 0,0 0 0 0 0,0 1 0 0 0,0-1 0 0 0,0 1 0 0 0,0-2 0 0 0,0 2 0 0 0,0 0 0 0 0,0-1 0 0 0,0 1 0 0 0,0-1 0 0 0,-4 1 0 0 0,-1-1 0 0 0,1 1 0 0 0,-4-1 0 0 0,0 0 0 0 0,2 0 0 0 0,1 1 0 0 0,-1-1 0 0 0,-2 1 0 0 0,3 3 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0"/>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18250 7945 16383 0 0,'-3'0'0'0'0,"-1"3"0"0"0,-6 2 0 0 0,-2 0 0 0 0,0 1 0 0 0,-3 2 0 0 0,-1-2 0 0 0,-2-2 0 0 0,-2-2 0 0 0,-1 1 0 0 0,4-6 0 0 0,2-5 0 0 0,7-5 0 0 0,2-3 0 0 0,4-3 0 0 0,1-1 0 0 0,2-2 0 0 0,0 0 0 0 0,0 0 0 0 0,-1 1 0 0 0,1 0 0 0 0,-1 0 0 0 0,1 0 0 0 0,-1 1 0 0 0,4 2 0 0 0,4 7 0 0 0,6 2 0 0 0,3 5 0 0 0,3 2 0 0 0,-2 6 0 0 0,-4 4 0 0 0,-4 6 0 0 0,-2 3 0 0 0,1 2 0 0 0,-4 2 0 0 0,3 1 0 0 0,2-4 0 0 0,4-5 0 0 0,4-5 0 0 0,2-2 0 0 0,1-5 0 0 0,2 0 0 0 0,-1-2 0 0 0,1 1 0 0 0,-7-1 0 0 0,-12 0 0 0 0,-8 0 0 0 0,-9 1 0 0 0,-5 0 0 0 0,-3 0 0 0 0,-2 0 0 0 0,-1 0 0 0 0,0 0 0 0 0,0 0 0 0 0,0 0 0 0 0,1 0 0 0 0,1 0 0 0 0,0 0 0 0 0,0 0 0 0 0,0 0 0 0 0,0 0 0 0 0,0 0 0 0 0,1 0 0 0 0,-2 0 0 0 0,5 3 0 0 0,4 6 0 0 0,6 3 0 0 0,4 4 0 0 0,2 3 0 0 0,1 2 0 0 0,2 0 0 0 0,0 0 0 0 0,3 0 0 0 0,5-3 0 0 0,6-5 0 0 0,3-5 0 0 0,2-3 0 0 0,1-3 0 0 0,3-2 0 0 0,-2-3 0 0 0,1-3 0 0 0,0 0 0 0 0,-4-1 0 0 0,-3-1 0 0 0,2 2 0 0 0,1 1 0 0 0,0 2 0 0 0,2 1 0 0 0,-1 1 0 0 0,2 1 0 0 0,0 0 0 0 0,1 0 0 0 0,-1 1 0 0 0,0 0 0 0 0,-4 2 0 0 0,-1 3 0 0 0,-2 1 0 0 0,-6 6 0 0 0,-3 1 0 0 0,-3-3 0 0 0,-2-4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1"/>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17881 7246 16383 0 0,'-3'0'0'0'0,"-3"-4"0"0"0,1-4 0 0 0,2-5 0 0 0,0-3 0 0 0,2-2 0 0 0,0-2 0 0 0,0-2 0 0 0,1 1 0 0 0,4 2 0 0 0,6 7 0 0 0,3 3 0 0 0,4 5 0 0 0,3 1 0 0 0,-2-1 0 0 0,0 0 0 0 0,1 1 0 0 0,-4-4 0 0 0,0-3 0 0 0,-3-3 0 0 0,0 0 0 0 0,0-2 0 0 0,-5 0 0 0 0,2 1 0 0 0,0 1 0 0 0,0-3 0 0 0,0-1 0 0 0,-2-1 0 0 0,2-1 0 0 0,-1-2 0 0 0,-1 1 0 0 0,1-1 0 0 0,-1 0 0 0 0,-1 0 0 0 0,-2 0 0 0 0,-1 0 0 0 0,-1 1 0 0 0,-2-1 0 0 0,0 1 0 0 0,0 0 0 0 0,0-1 0 0 0,3 4 0 0 0,6 4 0 0 0,0 2 0 0 0,3 2 0 0 0,4 2 0 0 0,2 3 0 0 0,1 3 0 0 0,2 0 0 0 0,2 1 0 0 0,-5 4 0 0 0,-8 1 0 0 0,-10 0 0 0 0,-7 3 0 0 0,-9-1 0 0 0,-3-1 0 0 0,0 2 0 0 0,1 0 0 0 0,-1 2 0 0 0,-1 1 0 0 0,-2 2 0 0 0,2 0 0 0 0,-2-2 0 0 0,0-2 0 0 0,4 0 0 0 0,0-2 0 0 0,5 3 0 0 0,3 2 0 0 0,4 3 0 0 0,3 2 0 0 0,1 2 0 0 0,2 2 0 0 0,1 0 0 0 0,0-1 0 0 0,0 1 0 0 0,0 0 0 0 0,-1 0 0 0 0,0 0 0 0 0,0 0 0 0 0,0 0 0 0 0,0-1 0 0 0,0 1 0 0 0,0 0 0 0 0,-4-1 0 0 0,-1 1 0 0 0,-3-4 0 0 0,-1-2 0 0 0,1 1 0 0 0,0-2 0 0 0,-5-5 0 0 0,-3-2 0 0 0,-2-4 0 0 0,1 4 0 0 0,5 0 0 0 0,4 6 0 0 0,3 2 0 0 0,1 0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42"/>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17215 7435 16383 0 0,'0'4'0'0'0,"-3"4"0"0"0,-6 0 0 0 0,0 4 0 0 0,0 3 0 0 0,-2-2 0 0 0,-1 1 0 0 0,-1 1 0 0 0,0-1 0 0 0,1-1 0 0 0,0-1 0 0 0,0 1 0 0 0,0-4 0 0 0,2 2 0 0 0,1 2 0 0 0,1-1 0 0 0,-1 1 0 0 0,3 2 0 0 0,2-3 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28"/>
    </inkml:context>
    <inkml:brush xml:id="br0">
      <inkml:brushProperty name="width" value="0.1" units="cm"/>
      <inkml:brushProperty name="height" value="0.1" units="cm"/>
    </inkml:brush>
  </inkml:definitions>
  <inkml:trace contextRef="#ctx0" brushRef="#br0">17193 7734 16383 0 0,'-4'0'0'0'0,"-4"0"0"0"0,-6 0 0 0 0,-3 0 0 0 0,0 4 0 0 0,1 0 0 0 0,2 4 0 0 0,3 4 0 0 0,5 3 0 0 0,2 3 0 0 0,2 2 0 0 0,2 1 0 0 0,0-1 0 0 0,-2-2 0 0 0,-3-1 0 0 0,1-1 0 0 0,0 2 0 0 0,2 0 0 0 0,0 0 0 0 0,1 3 0 0 0,1-1 0 0 0,0 1 0 0 0,-3 0 0 0 0,-2 0 0 0 0,0-1 0 0 0,2 0 0 0 0,0 2 0 0 0,2-2 0 0 0,0 0 0 0 0,0 1 0 0 0,4-4 0 0 0,7-4 0 0 0,4-6 0 0 0,3-2 0 0 0,3-3 0 0 0,2-2 0 0 0,1 0 0 0 0,0-2 0 0 0,0 2 0 0 0,-1-5 0 0 0,-3-3 0 0 0,-1-1 0 0 0,-4-4 0 0 0,-2 2 0 0 0,4 4 0 0 0,0 0 0 0 0,-1 0 0 0 0,-1 0 0 0 0,3 3 0 0 0,1 0 0 0 0,2 2 0 0 0,0 1 0 0 0,2 0 0 0 0,-1 1 0 0 0,1 1 0 0 0,1-1 0 0 0,-4-3 0 0 0,-6-5 0 0 0,-4-5 0 0 0,0 1 0 0 0,-3-3 0 0 0,4 4 0 0 0,-2-3 0 0 0,2 4 0 0 0,0-2 0 0 0,1 2 0 0 0,0-1 0 0 0,0 2 0 0 0,3-3 0 0 0,-1 0 0 0 0,1-3 0 0 0,-2-4 0 0 0,-2 0 0 0 0,-4-1 0 0 0,-3 0 0 0 0,2 2 0 0 0,0 2 0 0 0,0-1 0 0 0,-1 0 0 0 0,-2-1 0 0 0,-2-2 0 0 0,1 0 0 0 0,-4 4 0 0 0,-2 0 0 0 0,-5 3 0 0 0,2 1 0 0 0,-3 1 0 0 0,-5 4 0 0 0,0-1 0 0 0,-4 0 0 0 0,-1 3 0 0 0,-1 2 0 0 0,0 1 0 0 0,-1 1 0 0 0,1 0 0 0 0,0 1 0 0 0,-1 1 0 0 0,1-1 0 0 0,-1 0 0 0 0,1 1 0 0 0,4 2 0 0 0,5 5 0 0 0,4 5 0 0 0,4 3 0 0 0,4 3 0 0 0,-4-2 0 0 0,1-1 0 0 0,0 1 0 0 0,-3-3 0 0 0,0 1 0 0 0,-2-4 0 0 0,-4 1 0 0 0,-3-3 0 0 0,-3-1 0 0 0,3 0 0 0 0,-2 0 0 0 0,4-7 0 0 0,4-4 0 0 0,3-8 0 0 0,4-4 0 0 0,1-3 0 0 0,-2 1 0 0 0,-5 4 0 0 0,1 4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9T01:24:16.327"/>
    </inkml:context>
    <inkml:brush xml:id="br0">
      <inkml:brushProperty name="width" value="0.1" units="cm"/>
      <inkml:brushProperty name="height" value="0.1" units="cm"/>
    </inkml:brush>
  </inkml:definitions>
  <inkml:trace contextRef="#ctx0" brushRef="#br0">17802 6403 16383 0 0,'0'4'0'0'0,"0"4"0"0"0,0 5 0 0 0,0 2 0 0 0,0 4 0 0 0,-4-3 0 0 0,0 1 0 0 0,-1 0 0 0 0,1 1 0 0 0,1 1 0 0 0,6-3 0 0 0,1 0 0 0 0,-1 0 0 0 0,5-3 0 0 0,4-3 0 0 0,4-3 0 0 0,2-3 0 0 0,2 1 0 0 0,-1 3 0 0 0,-6 4 0 0 0,-4 4 0 0 0,-3 2 0 0 0,-3 2 0 0 0,-2 0 0 0 0,-5 2 0 0 0,-6-4 0 0 0,-1-2 0 0 0,-2-3 0 0 0,-2-4 0 0 0,-4-3 0 0 0,-1-4 0 0 0,2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4"/>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17640 7312 16383 0 0,'0'-3'0'0'0,"0"-6"0"0"0,0-3 0 0 0,-4-1 0 0 0,-5 2 0 0 0,-4 4 0 0 0,-1 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5"/>
    </inkml:context>
    <inkml:brush xml:id="br0">
      <inkml:brushProperty name="width" value="0.2" units="cm"/>
      <inkml:brushProperty name="height" value="0.4" units="cm"/>
      <inkml:brushProperty name="color" value="#A2D762"/>
      <inkml:brushProperty name="tip" value="rectangle"/>
      <inkml:brushProperty name="rasterOp" value="maskPen"/>
    </inkml:brush>
  </inkml:definitions>
  <inkml:trace contextRef="#ctx0" brushRef="#br0">18835 8853 16383 0 0,'-3'-4'0'0'0,"-3"-4"0"0"0,-2-1 0 0 0,-5-2 0 0 0,1-4 0 0 0,-3 2 0 0 0,3 0 0 0 0,-1 0 0 0 0,2 1 0 0 0,-2 1 0 0 0,-1 4 0 0 0,1-2 0 0 0,3-2 0 0 0,4-3 0 0 0,1-3 0 0 0,3-1 0 0 0,1-2 0 0 0,1-1 0 0 0,-3 1 0 0 0,-2-1 0 0 0,1-1 0 0 0,-3 2 0 0 0,0-2 0 0 0,0 2 0 0 0,3-1 0 0 0,0 1 0 0 0,4-1 0 0 0,-6 1 0 0 0,1-2 0 0 0,-2 6 0 0 0,-3 0 0 0 0,0 4 0 0 0,-1 0 0 0 0,3-2 0 0 0,3-2 0 0 0,-3-1 0 0 0,2-2 0 0 0,0 3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6"/>
    </inkml:context>
    <inkml:brush xml:id="br0">
      <inkml:brushProperty name="width" value="0.1" units="cm"/>
      <inkml:brushProperty name="height" value="0.1" units="cm"/>
    </inkml:brush>
  </inkml:definitions>
  <inkml:trace contextRef="#ctx0" brushRef="#br0">1658 2740 16383 0 0,'3'0'0'0'0,"4"0"0"0"0,1 0 0 0 0,4 0 0 0 0,-2-3 0 0 0,2-3 0 0 0,-1 0 0 0 0,1 0 0 0 0,-1 1 0 0 0,0 2 0 0 0,0 1 0 0 0,0 2 0 0 0,1 0 0 0 0,1 0 0 0 0,1 0 0 0 0,-2 0 0 0 0,0 0 0 0 0,0 0 0 0 0,-1-2 0 0 0,-1-2 0 0 0,1 0 0 0 0,0 2 0 0 0,0 1 0 0 0,0-1 0 0 0,-1 2 0 0 0,1-1 0 0 0,-1 1 0 0 0,1 0 0 0 0,0 0 0 0 0,-1 1 0 0 0,1-1 0 0 0,0 0 0 0 0,0 0 0 0 0,0 0 0 0 0,0 0 0 0 0,-1 0 0 0 0,1 0 0 0 0,-1 0 0 0 0,1 0 0 0 0,0 0 0 0 0,-1 0 0 0 0,1 0 0 0 0,1 0 0 0 0,-1 0 0 0 0,-1 0 0 0 0,1 0 0 0 0,-1 0 0 0 0,2 0 0 0 0,-2 0 0 0 0,0 0 0 0 0,0 2 0 0 0,-2 1 0 0 0,1 1 0 0 0,-1-1 0 0 0,2 0 0 0 0,-2 0 0 0 0,-1 1 0 0 0,2 0 0 0 0,-1-2 0 0 0,3-1 0 0 0,-1 1 0 0 0,0-2 0 0 0,1 0 0 0 0,-1 0 0 0 0,0 0 0 0 0,1 0 0 0 0,1 0 0 0 0,-1 0 0 0 0,0 0 0 0 0,-1 0 0 0 0,1 0 0 0 0,0 0 0 0 0,0 0 0 0 0,-3-3 0 0 0,-2-3 0 0 0,1-1 0 0 0,-2-1 0 0 0,0-3 0 0 0,-1-1 0 0 0,1-2 0 0 0,0-1 0 0 0,-2-1 0 0 0,0 1 0 0 0,-1-1 0 0 0,-2 0 0 0 0,0 1 0 0 0,0-1 0 0 0,0 0 0 0 0,0 1 0 0 0,0 0 0 0 0,0-1 0 0 0,0 1 0 0 0,0 0 0 0 0,0 0 0 0 0,0-1 0 0 0,0 1 0 0 0,2 2 0 0 0,1 6 0 0 0,4 5 0 0 0,0 4 0 0 0,1 4 0 0 0,-1-2 0 0 0,0 3 0 0 0,1 0 0 0 0,-1 1 0 0 0,-1-1 0 0 0,-1 2 0 0 0,1-2 0 0 0,-1 1 0 0 0,1-1 0 0 0,0 3 0 0 0,-1-4 0 0 0,0 2 0 0 0,0-1 0 0 0,0 2 0 0 0,1-2 0 0 0,1 1 0 0 0,1-1 0 0 0,1 1 0 0 0,1 2 0 0 0,-2 2 0 0 0,2-2 0 0 0,-4 1 0 0 0,0-2 0 0 0,0 0 0 0 0,0-1 0 0 0,1 1 0 0 0,1-1 0 0 0,-2-1 0 0 0,0 3 0 0 0,0-1 0 0 0,-1 0 0 0 0,-2 2 0 0 0,0 2 0 0 0,-3 0 0 0 0,0 2 0 0 0,1-1 0 0 0,-2 2 0 0 0,1-1 0 0 0,0 1 0 0 0,2-3 0 0 0,1-1 0 0 0,0-3 0 0 0,2 1 0 0 0,-1 0 0 0 0,-2 1 0 0 0,0 2 0 0 0,-3-1 0 0 0,-1-1 0 0 0,-2-2 0 0 0,0 1 0 0 0,-1-3 0 0 0,-3-1 0 0 0,0 1 0 0 0,-2-2 0 0 0,0 1 0 0 0,-2 1 0 0 0,4 0 0 0 0,-1 3 0 0 0,1-2 0 0 0,0 2 0 0 0,1-1 0 0 0,1 0 0 0 0,0-1 0 0 0,1 0 0 0 0,1 2 0 0 0,2 1 0 0 0,1 3 0 0 0,1 0 0 0 0,3 0 0 0 0,-1 3 0 0 0,2-4 0 0 0,0-2 0 0 0,1 0 0 0 0,0-2 0 0 0,0 1 0 0 0,-3 2 0 0 0,0 1 0 0 0,-1 0 0 0 0,-3 0 0 0 0,-1-4 0 0 0,-3-1 0 0 0,0-1 0 0 0,-1 1 0 0 0,1-2 0 0 0,-1 0 0 0 0,-2-3 0 0 0,0-1 0 0 0,-2 1 0 0 0,1 1 0 0 0,-1-1 0 0 0,0 2 0 0 0,0 0 0 0 0,0-1 0 0 0,1 2 0 0 0,-1 2 0 0 0,0 0 0 0 0,0 1 0 0 0,0 2 0 0 0,3 1 0 0 0,-1-1 0 0 0,3 0 0 0 0,-1-1 0 0 0,2-1 0 0 0,1 2 0 0 0,2 0 0 0 0,0 2 0 0 0,1 2 0 0 0,1-1 0 0 0,-3 2 0 0 0,0-1 0 0 0,-3 1 0 0 0,1 0 0 0 0,0-2 0 0 0,2 3 0 0 0,-1-2 0 0 0,3 0 0 0 0,0 0 0 0 0,3 1 0 0 0,0 0 0 0 0,2-3 0 0 0,1-2 0 0 0,0 1 0 0 0,2-2 0 0 0,2-3 0 0 0,0 1 0 0 0,2-2 0 0 0,-1-1 0 0 0,0 0 0 0 0,-2 1 0 0 0,1 0 0 0 0,0 0 0 0 0,0-1 0 0 0,0 1 0 0 0,-3 2 0 0 0,-3 3 0 0 0,2-1 0 0 0,-1 1 0 0 0,0-2 0 0 0,0-1 0 0 0,1 1 0 0 0,2-4 0 0 0,-1 2 0 0 0,1-1 0 0 0,-1 1 0 0 0,0-2 0 0 0,1 1 0 0 0,1-2 0 0 0,2-2 0 0 0,-2 1 0 0 0,0 1 0 0 0,1 0 0 0 0,-1-3 0 0 0,3 2 0 0 0,-1-3 0 0 0,-1 3 0 0 0,2 1 0 0 0,0-1 0 0 0,-2 2 0 0 0,-3 3 0 0 0,0 0 0 0 0,-1 0 0 0 0,0 4 0 0 0,-2-3 0 0 0,0 1 0 0 0,2 2 0 0 0,-1 3 0 0 0,1 3 0 0 0,0-1 0 0 0,-1 0 0 0 0,1-1 0 0 0,-2-3 0 0 0,0 0 0 0 0,0 0 0 0 0,0-2 0 0 0,0 0 0 0 0,1-1 0 0 0,1 3 0 0 0,-2 1 0 0 0,-1 0 0 0 0,1 1 0 0 0,-1-2 0 0 0,1-2 0 0 0,0 1 0 0 0,0-2 0 0 0,0 1 0 0 0,0 0 0 0 0,-1 1 0 0 0,2 2 0 0 0,1-3 0 0 0,0 0 0 0 0,-1 2 0 0 0,1-1 0 0 0,0 2 0 0 0,-2 0 0 0 0,1-2 0 0 0,0 0 0 0 0,1 0 0 0 0,-1 1 0 0 0,2-2 0 0 0,-1 0 0 0 0,-2 1 0 0 0,3 0 0 0 0,-1 2 0 0 0,1 0 0 0 0,-2 0 0 0 0,0-1 0 0 0,1 0 0 0 0,1-4 0 0 0,0-2 0 0 0,0-1 0 0 0,0 0 0 0 0,0 1 0 0 0,1-1 0 0 0,-1 2 0 0 0,-1 1 0 0 0,1 0 0 0 0,1 0 0 0 0,-1 0 0 0 0,0 0 0 0 0,1-1 0 0 0,-2-1 0 0 0,1 1 0 0 0,1-2 0 0 0,-1 1 0 0 0,1-2 0 0 0,1-1 0 0 0,-2 1 0 0 0,2 0 0 0 0,-2 0 0 0 0,4 0 0 0 0,-1 1 0 0 0,0 1 0 0 0,-1 0 0 0 0,0-3 0 0 0,-1 2 0 0 0,0 3 0 0 0,2-1 0 0 0,-3 1 0 0 0,1-1 0 0 0,1-2 0 0 0,0 1 0 0 0,0 2 0 0 0,-1-2 0 0 0,0 3 0 0 0,-2-3 0 0 0,3 2 0 0 0,1 2 0 0 0,0 0 0 0 0,1 0 0 0 0,-2-1 0 0 0,0 0 0 0 0,1-3 0 0 0,-2 2 0 0 0,0 0 0 0 0,2 2 0 0 0,-2-3 0 0 0,3 2 0 0 0,0 0 0 0 0,0 0 0 0 0,-1 0 0 0 0,1-2 0 0 0,0 1 0 0 0,-2-1 0 0 0,-1 0 0 0 0,1 2 0 0 0,-1 1 0 0 0,2 2 0 0 0,-1 0 0 0 0,1-2 0 0 0,-1-2 0 0 0,-2 0 0 0 0,1-1 0 0 0,0 1 0 0 0,1 1 0 0 0,1-2 0 0 0,0 1 0 0 0,-2 0 0 0 0,0 0 0 0 0,0-2 0 0 0,-1 1 0 0 0,1 2 0 0 0,0-1 0 0 0,1-2 0 0 0,0-2 0 0 0,0 1 0 0 0,-1-2 0 0 0,1 0 0 0 0,1 2 0 0 0,1-2 0 0 0,-3 3 0 0 0,3-1 0 0 0,-3-1 0 0 0,0 1 0 0 0,1 1 0 0 0,-2-1 0 0 0,0 1 0 0 0,-1 1 0 0 0,1-1 0 0 0,1-1 0 0 0,0-2 0 0 0,1 0 0 0 0,-1 1 0 0 0,-1 1 0 0 0,0 1 0 0 0,2 0 0 0 0,1 0 0 0 0,-2 2 0 0 0,1 1 0 0 0,-1 1 0 0 0,1 2 0 0 0,0-1 0 0 0,-3 0 0 0 0,2 0 0 0 0,-2 1 0 0 0,-2 1 0 0 0,0 0 0 0 0,-3 1 0 0 0,1 1 0 0 0,-2-4 0 0 0,-4-3 0 0 0,-1-2 0 0 0,0-7 0 0 0,-3-1 0 0 0,1-2 0 0 0,-2 0 0 0 0,0 0 0 0 0,0 1 0 0 0,0 0 0 0 0,-1 2 0 0 0,0 0 0 0 0,0 0 0 0 0,2-3 0 0 0,1 0 0 0 0,-1-1 0 0 0,0 2 0 0 0,-1 0 0 0 0,0 2 0 0 0,0-1 0 0 0,0 1 0 0 0,-1 0 0 0 0,0 0 0 0 0,1-3 0 0 0,-1 0 0 0 0,1-3 0 0 0,3 0 0 0 0,-3 1 0 0 0,2-2 0 0 0,-2 2 0 0 0,0 0 0 0 0,-1 1 0 0 0,1 3 0 0 0,0-1 0 0 0,-1-1 0 0 0,0-1 0 0 0,1 1 0 0 0,-1 2 0 0 0,1-4 0 0 0,2-2 0 0 0,-1-1 0 0 0,1 3 0 0 0,-2-2 0 0 0,0 0 0 0 0,2 0 0 0 0,0 0 0 0 0,0-2 0 0 0,-3 2 0 0 0,5 0 0 0 0,-2-1 0 0 0,2 0 0 0 0,-1 0 0 0 0,2 0 0 0 0,-1-1 0 0 0,-1 0 0 0 0,1-1 0 0 0,2-1 0 0 0,-1 2 0 0 0,-1-2 0 0 0,4 0 0 0 0,-3 2 0 0 0,2-2 0 0 0,0 0 0 0 0,-1 1 0 0 0,1 0 0 0 0,-2-1 0 0 0,-1 2 0 0 0,0-4 0 0 0,0-1 0 0 0,1 1 0 0 0,1 0 0 0 0,0-1 0 0 0,2 1 0 0 0,-1 2 0 0 0,0 0 0 0 0,0-1 0 0 0,0 2 0 0 0,-3 3 0 0 0,1-1 0 0 0,0 0 0 0 0,0-1 0 0 0,-1 3 0 0 0,0-1 0 0 0,0 1 0 0 0,-2 2 0 0 0,0-2 0 0 0,-2 1 0 0 0,0-2 0 0 0,-1 1 0 0 0,1-2 0 0 0,-1 0 0 0 0,1 0 0 0 0,2 1 0 0 0,-1 2 0 0 0,0 0 0 0 0,0 4 0 0 0,-1 0 0 0 0,-1 0 0 0 0,3-1 0 0 0,-1-1 0 0 0,1 0 0 0 0,-1 0 0 0 0,0 2 0 0 0,-2-1 0 0 0,2-1 0 0 0,-1-3 0 0 0,3-1 0 0 0,-3 1 0 0 0,2-1 0 0 0,-2 1 0 0 0,2-2 0 0 0,0 1 0 0 0,0 2 0 0 0,-1-1 0 0 0,-1-3 0 0 0,1 2 0 0 0,0-3 0 0 0,1 2 0 0 0,-1 2 0 0 0,0 2 0 0 0,1-1 0 0 0,1 0 0 0 0,-2 1 0 0 0,1-1 0 0 0,-1 0 0 0 0,-2 1 0 0 0,1 1 0 0 0,-1 2 0 0 0,0-1 0 0 0,0 2 0 0 0,1 0 0 0 0,-1 0 0 0 0,1-2 0 0 0,4-4 0 0 0,2-4 0 0 0,1-1 0 0 0,2-3 0 0 0,1-1 0 0 0,-1 2 0 0 0,-1 0 0 0 0,-1 2 0 0 0,-2 1 0 0 0,0 0 0 0 0,-2 1 0 0 0,1 0 0 0 0,-1 1 0 0 0,0 2 0 0 0,-3 2 0 0 0,1 1 0 0 0,1 0 0 0 0,-1-1 0 0 0,2-1 0 0 0,1-4 0 0 0,0-1 0 0 0,0 0 0 0 0,1-2 0 0 0,2 1 0 0 0,0-2 0 0 0,3-1 0 0 0,-1-2 0 0 0,-2 4 0 0 0,1 1 0 0 0,0-2 0 0 0,0 0 0 0 0,-1 2 0 0 0,0 1 0 0 0,-1 0 0 0 0,-1 1 0 0 0,0 2 0 0 0,-2 1 0 0 0,-1 0 0 0 0,-2-2 0 0 0,0 1 0 0 0,0 1 0 0 0,-1 1 0 0 0,0 3 0 0 0,0-1 0 0 0,0 2 0 0 0,1 1 0 0 0,-2 1 0 0 0,1-1 0 0 0,0 1 0 0 0,0 0 0 0 0,3 1 0 0 0,-1 2 0 0 0,1-1 0 0 0,-1 3 0 0 0,0-1 0 0 0,-1 0 0 0 0,-1-2 0 0 0,3 1 0 0 0,0 1 0 0 0,-1-1 0 0 0,0 1 0 0 0,0 0 0 0 0,-2 0 0 0 0,3 0 0 0 0,-1 1 0 0 0,1-2 0 0 0,1 2 0 0 0,0-1 0 0 0,-1 0 0 0 0,2 0 0 0 0,-2 1 0 0 0,3 1 0 0 0,-1 2 0 0 0,0 2 0 0 0,1 0 0 0 0,0 0 0 0 0,-1 0 0 0 0,2 2 0 0 0,0 1 0 0 0,-1 0 0 0 0,-1 2 0 0 0,1-1 0 0 0,0 1 0 0 0,3 0 0 0 0,-1-1 0 0 0,2 1 0 0 0,1-1 0 0 0,0 1 0 0 0,0-2 0 0 0,0 2 0 0 0,0-1 0 0 0,0 0 0 0 0,-1-2 0 0 0,-4-4 0 0 0,-1-3 0 0 0,-2-2 0 0 0,-2-3 0 0 0,1 2 0 0 0,2 3 0 0 0,3 3 0 0 0,1 2 0 0 0,4-1 0 0 0,1 2 0 0 0,0 0 0 0 0,2-1 0 0 0,0-1 0 0 0,0 1 0 0 0,-2 2 0 0 0,0 1 0 0 0,-3-3 0 0 0,-1 1 0 0 0,-2-3 0 0 0,-2 1 0 0 0,-2 0 0 0 0,0 1 0 0 0,1 0 0 0 0,0-1 0 0 0,2 2 0 0 0,0-2 0 0 0,0 0 0 0 0,2 1 0 0 0,-1 2 0 0 0,0 0 0 0 0,2 2 0 0 0,0-1 0 0 0,0 2 0 0 0,2-1 0 0 0,0 1 0 0 0,0-1 0 0 0,0 1 0 0 0,0 2 0 0 0,0 1 0 0 0,0 0 0 0 0,0-1 0 0 0,0-1 0 0 0,0-1 0 0 0,0 3 0 0 0,0 0 0 0 0,-1-3 0 0 0,-2-2 0 0 0,1 0 0 0 0,0 0 0 0 0,1 3 0 0 0,0 1 0 0 0,0-1 0 0 0,1 1 0 0 0,0-1 0 0 0,0 0 0 0 0,1 1 0 0 0,-1 2 0 0 0,0-2 0 0 0,0 0 0 0 0,0-1 0 0 0,0 3 0 0 0,0-1 0 0 0,0 2 0 0 0,0 0 0 0 0,0 0 0 0 0,0-2 0 0 0,0-1 0 0 0,0-1 0 0 0,2-4 0 0 0,0-2 0 0 0,0 1 0 0 0,0 1 0 0 0,1-3 0 0 0,1 1 0 0 0,-4-2 0 0 0,-1-3 0 0 0,-5-2 0 0 0,-2-2 0 0 0,-1-1 0 0 0,-1 0 0 0 0,-1-2 0 0 0,0 3 0 0 0,3 1 0 0 0,-1 0 0 0 0,0 0 0 0 0,1 1 0 0 0,0 0 0 0 0,2 3 0 0 0,2 1 0 0 0,-1 4 0 0 0,1 1 0 0 0,1 2 0 0 0,0 0 0 0 0,3 1 0 0 0,0-1 0 0 0,-1 1 0 0 0,2 0 0 0 0,-1 0 0 0 0,0-1 0 0 0,0 1 0 0 0,0-1 0 0 0,0 0 0 0 0,0 1 0 0 0,0-2 0 0 0,0 3 0 0 0,0-2 0 0 0,0 0 0 0 0,0 1 0 0 0,0-2 0 0 0,-1 0 0 0 0,-4-5 0 0 0,0-1 0 0 0,-1-1 0 0 0,-1-2 0 0 0,-2-2 0 0 0,0-2 0 0 0,-4 0 0 0 0,0-1 0 0 0,-2-1 0 0 0,0 1 0 0 0,0-1 0 0 0,1 1 0 0 0,1 0 0 0 0,1 0 0 0 0,0-3 0 0 0,-1 0 0 0 0,-1 0 0 0 0,0-1 0 0 0,0 3 0 0 0,0 0 0 0 0,1 0 0 0 0,1 1 0 0 0,2-3 0 0 0,2 0 0 0 0,-1 0 0 0 0,1 0 0 0 0,-2-1 0 0 0,3-3 0 0 0,-2 0 0 0 0,3-3 0 0 0,2 0 0 0 0,-1-3 0 0 0,1 0 0 0 0,1-1 0 0 0,1-3 0 0 0,1 2 0 0 0,0-1 0 0 0,1 1 0 0 0,0-1 0 0 0,1 1 0 0 0,-1-1 0 0 0,0 1 0 0 0,0-1 0 0 0,0 1 0 0 0,0 0 0 0 0,0-1 0 0 0,0-2 0 0 0,0 0 0 0 0,0-1 0 0 0,0 1 0 0 0,-2 1 0 0 0,0 0 0 0 0,0 1 0 0 0,-1 0 0 0 0,2 1 0 0 0,-1 2 0 0 0,-1-1 0 0 0,-2-1 0 0 0,-1-1 0 0 0,0 0 0 0 0,-1 0 0 0 0,2-1 0 0 0,0 3 0 0 0,0-2 0 0 0,1 0 0 0 0,-1 3 0 0 0,1 2 0 0 0,-2 1 0 0 0,1 0 0 0 0,0 3 0 0 0,-2 2 0 0 0,-2 1 0 0 0,1 2 0 0 0,-3 2 0 0 0,0 0 0 0 0,0 0 0 0 0,0 0 0 0 0,1 1 0 0 0,-2-1 0 0 0,2 1 0 0 0,-3-1 0 0 0,0 0 0 0 0,0 0 0 0 0,2-3 0 0 0,2-1 0 0 0,-1 1 0 0 0,1-2 0 0 0,0-3 0 0 0,-2 0 0 0 0,3-1 0 0 0,0-1 0 0 0,2-4 0 0 0,0 0 0 0 0,4-3 0 0 0,-1 2 0 0 0,-1-2 0 0 0,0 3 0 0 0,0-1 0 0 0,1 0 0 0 0,1 0 0 0 0,1 0 0 0 0,0 0 0 0 0,0 0 0 0 0,1 0 0 0 0,0-1 0 0 0,3 3 0 0 0,1 4 0 0 0,3 3 0 0 0,0 2 0 0 0,4 3 0 0 0,-1 3 0 0 0,1 2 0 0 0,1 0 0 0 0,-1-1 0 0 0,0-1 0 0 0,0 1 0 0 0,0-2 0 0 0,-2 2 0 0 0,-1 1 0 0 0,1-1 0 0 0,-1-1 0 0 0,2 0 0 0 0,0-2 0 0 0,0 1 0 0 0,0-1 0 0 0,1 0 0 0 0,0-2 0 0 0,-1-4 0 0 0,-4-5 0 0 0,-2-1 0 0 0,-1-2 0 0 0,-3-3 0 0 0,0-6 0 0 0,0 1 0 0 0,0 0 0 0 0,0 2 0 0 0,0 1 0 0 0,0 2 0 0 0,-1 0 0 0 0,1 2 0 0 0,0-1 0 0 0,0 1 0 0 0,-3 2 0 0 0,1 2 0 0 0,0-1 0 0 0,0-1 0 0 0,-1 3 0 0 0,-1-1 0 0 0,0 2 0 0 0,0 1 0 0 0,0-3 0 0 0,2 0 0 0 0,-1-2 0 0 0,1-4 0 0 0,-1-1 0 0 0,-1-1 0 0 0,0 1 0 0 0,-1 3 0 0 0,0 2 0 0 0,1 0 0 0 0,-1 2 0 0 0,1 2 0 0 0,1-3 0 0 0,1 1 0 0 0,-2 0 0 0 0,1 1 0 0 0,0-2 0 0 0,3 0 0 0 0,-2-2 0 0 0,1 0 0 0 0,1-2 0 0 0,0-2 0 0 0,0 0 0 0 0,0-3 0 0 0,0-2 0 0 0,0 3 0 0 0,1 0 0 0 0,-1 3 0 0 0,0 0 0 0 0,0 1 0 0 0,0 0 0 0 0,0 1 0 0 0,0-1 0 0 0,0 2 0 0 0,0-2 0 0 0,0 1 0 0 0,0 1 0 0 0,2 0 0 0 0,0 3 0 0 0,1-1 0 0 0,-2-1 0 0 0,3 3 0 0 0,0-2 0 0 0,4 0 0 0 0,-2 0 0 0 0,2 1 0 0 0,-2 1 0 0 0,-1-2 0 0 0,-2 0 0 0 0,-2-2 0 0 0,3-3 0 0 0,-2-1 0 0 0,0-1 0 0 0,0 2 0 0 0,-1-1 0 0 0,-1 1 0 0 0,0 1 0 0 0,0 1 0 0 0,0-2 0 0 0,0 3 0 0 0,0-2 0 0 0,-1 0 0 0 0,-4 2 0 0 0,-2-2 0 0 0,-1 4 0 0 0,0 0 0 0 0,-1 2 0 0 0,2 1 0 0 0,-2-1 0 0 0,1 1 0 0 0,3 0 0 0 0,-1 0 0 0 0,-1 4 0 0 0,1-2 0 0 0,0-1 0 0 0,3-2 0 0 0,1-3 0 0 0,3 2 0 0 0,3 2 0 0 0,1 1 0 0 0,2 1 0 0 0,0 1 0 0 0,0 0 0 0 0,1 1 0 0 0,-2-1 0 0 0,1-1 0 0 0,0 0 0 0 0,1-1 0 0 0,2 1 0 0 0,-1 0 0 0 0,1-2 0 0 0,-3-1 0 0 0,2 2 0 0 0,0 1 0 0 0,-1-1 0 0 0,0 2 0 0 0,-1 1 0 0 0,0-1 0 0 0,1 0 0 0 0,-1 2 0 0 0,2-1 0 0 0,0-4 0 0 0,0 2 0 0 0,3-2 0 0 0,-2 1 0 0 0,-1-1 0 0 0,-1 2 0 0 0,2-2 0 0 0,-3-1 0 0 0,-1 1 0 0 0,3 2 0 0 0,-1 2 0 0 0,-1 5 0 0 0,1 2 0 0 0,-2 3 0 0 0,-2 4 0 0 0,0 3 0 0 0,-3 2 0 0 0,-2 1 0 0 0,-1 1 0 0 0,-3-1 0 0 0,-1 1 0 0 0,0 0 0 0 0,-2-3 0 0 0,2 0 0 0 0,2-1 0 0 0,-1-2 0 0 0,0-1 0 0 0,2 3 0 0 0,-1 0 0 0 0,-1 1 0 0 0,-1 2 0 0 0,2-1 0 0 0,-1 1 0 0 0,0 0 0 0 0,2 1 0 0 0,1 0 0 0 0,0-1 0 0 0,2 1 0 0 0,0-1 0 0 0,0 0 0 0 0,1-2 0 0 0,2 0 0 0 0,2-4 0 0 0,-1 0 0 0 0,2-2 0 0 0,-2 2 0 0 0,3-3 0 0 0,0 0 0 0 0,1-2 0 0 0,2-3 0 0 0,-1 0 0 0 0,2-1 0 0 0,0 0 0 0 0,-2-2 0 0 0,-3-5 0 0 0,-1-3 0 0 0,-2-2 0 0 0,-2-2 0 0 0,1-2 0 0 0,0 1 0 0 0,2-2 0 0 0,0 2 0 0 0,-2-1 0 0 0,4 2 0 0 0,-1 3 0 0 0,1-2 0 0 0,0 3 0 0 0,0 0 0 0 0,-2-1 0 0 0,1 2 0 0 0,-1 0 0 0 0,1 0 0 0 0,-1 1 0 0 0,2 0 0 0 0,-1 0 0 0 0,0 0 0 0 0,2 3 0 0 0,0-1 0 0 0,-1 0 0 0 0,3 1 0 0 0,-3 0 0 0 0,2 0 0 0 0,-2-2 0 0 0,0-2 0 0 0,-1-2 0 0 0,1-2 0 0 0,1 1 0 0 0,-1 1 0 0 0,0-2 0 0 0,0 0 0 0 0,0 2 0 0 0,0 0 0 0 0,-2-1 0 0 0,-2-1 0 0 0,0 0 0 0 0,-2-1 0 0 0,-3-1 0 0 0,-3 0 0 0 0,-2-1 0 0 0,-1 3 0 0 0,3 1 0 0 0,0 0 0 0 0,2-1 0 0 0,2 0 0 0 0,2-1 0 0 0,-1-2 0 0 0,3 2 0 0 0,3 1 0 0 0,0 1 0 0 0,2 2 0 0 0,-2 1 0 0 0,1 1 0 0 0,1 3 0 0 0,3 2 0 0 0,-1 0 0 0 0,1 3 0 0 0,0 0 0 0 0,1-3 0 0 0,0 0 0 0 0,0 0 0 0 0,0 1 0 0 0,0 0 0 0 0,0 1 0 0 0,0 1 0 0 0,0 0 0 0 0,-1 0 0 0 0,0 0 0 0 0,0-3 0 0 0,-2 0 0 0 0,-1-3 0 0 0,-2-3 0 0 0,-3-2 0 0 0,0-2 0 0 0,-1-1 0 0 0,-1-2 0 0 0,-3 0 0 0 0,1 0 0 0 0,-3 3 0 0 0,0 1 0 0 0,0 2 0 0 0,-3 3 0 0 0,0 3 0 0 0,-2 2 0 0 0,1 1 0 0 0,-2 1 0 0 0,0 1 0 0 0,0-1 0 0 0,0 0 0 0 0,0 1 0 0 0,0-1 0 0 0,-1 0 0 0 0,2 1 0 0 0,-1-1 0 0 0,2-3 0 0 0,3-3 0 0 0,2-3 0 0 0,2-4 0 0 0,1-1 0 0 0,-1 2 0 0 0,-2 0 0 0 0,-1-1 0 0 0,2 0 0 0 0,-2 1 0 0 0,0 1 0 0 0,0-1 0 0 0,0 0 0 0 0,0 1 0 0 0,-3 0 0 0 0,1 2 0 0 0,0 0 0 0 0,-1 1 0 0 0,2 0 0 0 0,-1 1 0 0 0,-1-1 0 0 0,1-1 0 0 0,-1-3 0 0 0,2-1 0 0 0,2-1 0 0 0,2-1 0 0 0,0-1 0 0 0,2 1 0 0 0,0-1 0 0 0,1 0 0 0 0,-1 1 0 0 0,1-1 0 0 0,-1 4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67"/>
    </inkml:context>
    <inkml:brush xml:id="br0">
      <inkml:brushProperty name="width" value="0.1" units="cm"/>
      <inkml:brushProperty name="height" value="0.1" units="cm"/>
    </inkml:brush>
  </inkml:definitions>
  <inkml:trace contextRef="#ctx0" brushRef="#br0">17714 8791 16383 0 0,'-4'0'0'0'0,"-4"0"0"0"0,-2-6 0 0 0,-3-1 0 0 0,-3 0 0 0 0,-1 2 0 0 0,0 1 0 0 0,-1 1 0 0 0,-1 1 0 0 0,1 2 0 0 0,0 0 0 0 0,1 0 0 0 0,0 0 0 0 0,2 6 0 0 0,4 7 0 0 0,4 8 0 0 0,4 4 0 0 0,5 1 0 0 0,1-2 0 0 0,1 3 0 0 0,3-4 0 0 0,0 0 0 0 0,-2 2 0 0 0,0 1 0 0 0,1-2 0 0 0,2-7 0 0 0,0 1 0 0 0,2-3 0 0 0,1-5 0 0 0,3-4 0 0 0,2-2 0 0 0,0-3 0 0 0,1 0 0 0 0,1-2 0 0 0,0 1 0 0 0,-1-1 0 0 0,1 0 0 0 0,-3-5 0 0 0,-5-7 0 0 0,-3-7 0 0 0,-3-6 0 0 0,-3-4 0 0 0,0-3 0 0 0,-2-2 0 0 0,0 1 0 0 0,1 0 0 0 0,-1 0 0 0 0,1 0 0 0 0,0 6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2T19:37:01.74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18706 8202 16383 0 0,'0'4'0'0'0,"0"4"0"0"0,0 5 0 0 0,0 2 0 0 0,0 4 0 0 0,0 1 0 0 0,0 2 0 0 0,0-1 0 0 0,0 1 0 0 0,0-1 0 0 0,0 0 0 0 0,0 0 0 0 0,3-4 0 0 0,3-1 0 0 0,2 0 0 0 0,1 1 0 0 0,2-2 0 0 0,4-5 0 0 0,-2 1 0 0 0,-2 2 0 0 0,0-3 0 0 0,-2 2 0 0 0,-1 2 0 0 0,0-2 0 0 0,0 2 0 0 0,2-3 0 0 0,-2 1 0 0 0,0 1 0 0 0,1 0 0 0 0,-2 0 0 0 0,0 2 0 0 0,1-2 0 0 0,0 0 0 0 0,-2 2 0 0 0,2-2 0 0 0,4 1 0 0 0,3 0 0 0 0,3-1 0 0 0,-3 0 0 0 0,-2 3 0 0 0,-1-4 0 0 0,-1 1 0 0 0,0-1 0 0 0,2-4 0 0 0,0 1 0 0 0,12 10 0 0 0,5 0 0 0 0,2-2 0 0 0,-4 0 0 0 0,-5-3 0 0 0,-4-2 0 0 0,-4 3 0 0 0,1-4 0 0 0,-3 3 0 0 0,1-4 0 0 0,-3 1 0 0 0,1-1 0 0 0,-1 1 0 0 0,0 2 0 0 0,-1-1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CFAE4-9493-4C03-9B55-151F8388BD0B}" type="datetimeFigureOut">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65718-4538-43FD-B5F0-505215F41053}" type="slidenum">
              <a:t>‹#›</a:t>
            </a:fld>
            <a:endParaRPr lang="en-US"/>
          </a:p>
        </p:txBody>
      </p:sp>
    </p:spTree>
    <p:extLst>
      <p:ext uri="{BB962C8B-B14F-4D97-AF65-F5344CB8AC3E}">
        <p14:creationId xmlns:p14="http://schemas.microsoft.com/office/powerpoint/2010/main" val="105464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2737/RDS-2020-001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ildfirerisk.org/wp-content/uploads/2020/04/WRC-US-Risk-to-Homes-202004.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limatehubs.usda.gov/image/us-forest-service-log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s.usda.gov/detail/r4/landmanagement/projects/?cid=fseprd59728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silience.climate.gov/datasets/usfs::wildfire-risk-to-communities-burn-probability-image-service/ab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fsnorthernregion/53298455178/in/album-7217772031234352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panose="020F0502020204030204"/>
              <a:cs typeface="Calibri" panose="020F0502020204030204"/>
            </a:endParaRPr>
          </a:p>
          <a:p>
            <a:endParaRPr lang="en-US"/>
          </a:p>
          <a:p>
            <a:r>
              <a:rPr lang="en-US"/>
              <a:t>Good morning/afternoon everyone! We are the Intermountain West Wildland Fires team that is based out of the PUP University of Wyoming location.  </a:t>
            </a:r>
            <a:endParaRPr lang="en-US">
              <a:ea typeface="Calibri"/>
              <a:cs typeface="Calibri"/>
            </a:endParaRPr>
          </a:p>
          <a:p>
            <a:endParaRPr lang="en-US"/>
          </a:p>
          <a:p>
            <a:r>
              <a:rPr lang="en-US"/>
              <a:t>[Introductions]</a:t>
            </a:r>
            <a:endParaRPr lang="en-US">
              <a:ea typeface="Calibri"/>
              <a:cs typeface="Calibri"/>
            </a:endParaRPr>
          </a:p>
          <a:p>
            <a:endParaRPr lang="en-US"/>
          </a:p>
          <a:p>
            <a:r>
              <a:rPr lang="en-US"/>
              <a:t>We appreciate you taking the time to listen to our project today as we are very excited to present about what we've been working on!</a:t>
            </a:r>
            <a:endParaRPr lang="en-US">
              <a:ea typeface="Calibri"/>
              <a:cs typeface="Calibri"/>
            </a:endParaRPr>
          </a:p>
        </p:txBody>
      </p:sp>
      <p:sp>
        <p:nvSpPr>
          <p:cNvPr id="4" name="Slide Number Placeholder 3"/>
          <p:cNvSpPr>
            <a:spLocks noGrp="1"/>
          </p:cNvSpPr>
          <p:nvPr>
            <p:ph type="sldNum" sz="quarter" idx="5"/>
          </p:nvPr>
        </p:nvSpPr>
        <p:spPr/>
        <p:txBody>
          <a:bodyPr/>
          <a:lstStyle/>
          <a:p>
            <a:fld id="{C3065718-4538-43FD-B5F0-505215F41053}" type="slidenum">
              <a:t>1</a:t>
            </a:fld>
            <a:endParaRPr lang="en-US"/>
          </a:p>
        </p:txBody>
      </p:sp>
    </p:spTree>
    <p:extLst>
      <p:ext uri="{BB962C8B-B14F-4D97-AF65-F5344CB8AC3E}">
        <p14:creationId xmlns:p14="http://schemas.microsoft.com/office/powerpoint/2010/main" val="76246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t>A random forest model was run with the environmental and Landsat 8 OLI/TOA indices as the independent/predictor variables. The dependent variable for the burn severity random forest model is the dNBR. Running the random forest model can determine which independent variables are the best predictors of estimating the burn severity. This gives insight to the area that had low, moderate, and high burn severity.</a:t>
            </a:r>
            <a:endParaRPr lang="en-US">
              <a:cs typeface="Calibri"/>
            </a:endParaRPr>
          </a:p>
          <a:p>
            <a:endParaRPr lang="en-US"/>
          </a:p>
          <a:p>
            <a:r>
              <a:rPr lang="en-US"/>
              <a:t>------------------------------Image Information Below ------------------------------</a:t>
            </a:r>
            <a:endParaRPr lang="en-US">
              <a:ea typeface="Calibri"/>
              <a:cs typeface="Calibri"/>
            </a:endParaRPr>
          </a:p>
          <a:p>
            <a:r>
              <a:rPr lang="en-US"/>
              <a:t>Image Sources (Icons): Microsoft Office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70057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 These are the results of the variables derived from Landsat 8 Images. The variables displayed are the NDVI, NDMI, and dNBR. The variables represent vegetation health, vegetation moisture content, and burn areas. The time scales are as follows: Pre-fire is 2017(June-October) and 2018 (June-July), Post-Fire is 2018 (August-October) and 2019 (June-October), and Current is 2023 (June-October).</a:t>
            </a:r>
          </a:p>
          <a:p>
            <a:endParaRPr lang="en-US"/>
          </a:p>
          <a:p>
            <a:r>
              <a:rPr lang="en-US"/>
              <a:t>------------------------------Image Information Below ------------------------------</a:t>
            </a:r>
            <a:endParaRPr lang="en-US">
              <a:ea typeface="Calibri"/>
              <a:cs typeface="Calibri"/>
            </a:endParaRPr>
          </a:p>
          <a:p>
            <a:r>
              <a:rPr lang="en-US"/>
              <a:t>•Image Credit: PUP WY- Mark Cervantes</a:t>
            </a:r>
            <a:endParaRPr lang="en-US">
              <a:ea typeface="Calibri"/>
              <a:cs typeface="Calibri"/>
            </a:endParaRPr>
          </a:p>
          <a:p>
            <a:r>
              <a:rPr lang="en-US">
                <a:ea typeface="Calibri"/>
                <a:cs typeface="Calibri"/>
              </a:rPr>
              <a:t>Icons: MicroSoft Office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953434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a:cs typeface="Calibri"/>
            </a:endParaRPr>
          </a:p>
          <a:p>
            <a:r>
              <a:rPr lang="en-US"/>
              <a:t>These are the results of the variables derived from Landsat 8 TOA Images. The variables displayed are the Wetness, Brightness, and Greenness. The variables represent moisture, vegetation, and reflectance. The time scales are as follows: Pre-fire is 2017(June-October) and 2018 (June-July) and Current is 2023 (June-October).</a:t>
            </a:r>
            <a:endParaRPr lang="en-US">
              <a:ea typeface="Calibri"/>
              <a:cs typeface="Calibri"/>
            </a:endParaRPr>
          </a:p>
          <a:p>
            <a:endParaRPr lang="en-US"/>
          </a:p>
          <a:p>
            <a:r>
              <a:rPr lang="en-US"/>
              <a:t>------------------------------Image Information Below ------------------------------</a:t>
            </a:r>
            <a:endParaRPr lang="en-US">
              <a:ea typeface="Calibri"/>
              <a:cs typeface="Calibri"/>
            </a:endParaRPr>
          </a:p>
          <a:p>
            <a:r>
              <a:rPr lang="en-US"/>
              <a:t>•Image Credit: PUP WY- Mark Cervantes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99912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a:cs typeface="Calibri"/>
            </a:endParaRPr>
          </a:p>
          <a:p>
            <a:endParaRPr lang="en-US">
              <a:ea typeface="Calibri"/>
              <a:cs typeface="Calibri"/>
            </a:endParaRPr>
          </a:p>
          <a:p>
            <a:r>
              <a:rPr lang="en-US">
                <a:ea typeface="Calibri"/>
                <a:cs typeface="Calibri"/>
              </a:rPr>
              <a:t>These are the results from running the random forest model for fuel load. The predictor variables that were used in the random forest model for fuel loads consisted of elevation, NDVI, Brightness, Greenness, and wetness. The final fuel load map indicates that there is a rather equal amount of both high (47%) and low (53%) fuel loads, and a rather low amount of medium (1%) fuels loads. The high fuel loads are represented by red on the map, the medium is shown by yellow on the map, and the low fuel load areas are represented by green.  </a:t>
            </a:r>
            <a:endParaRPr lang="en-US">
              <a:cs typeface="Calibri"/>
            </a:endParaRPr>
          </a:p>
          <a:p>
            <a:r>
              <a:rPr lang="en-US">
                <a:cs typeface="Calibri"/>
              </a:rPr>
              <a:t>There is a 12% error rate of low fuel being misclassified as high fuel. Similarly, there is a 7% error rate for high fuel loads being misclassified as low fuels.</a:t>
            </a:r>
            <a:endParaRPr lang="en-US"/>
          </a:p>
          <a:p>
            <a:endParaRPr lang="en-US"/>
          </a:p>
          <a:p>
            <a:r>
              <a:rPr lang="en-US"/>
              <a:t>------------------------------Image Information Below ------------------------------</a:t>
            </a:r>
            <a:endParaRPr lang="en-US">
              <a:ea typeface="Calibri"/>
              <a:cs typeface="Calibri"/>
            </a:endParaRPr>
          </a:p>
          <a:p>
            <a:r>
              <a:rPr lang="en-US"/>
              <a:t>•Image Credit: PUP WY- Mark Cervantes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331219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a:cs typeface="Calibri"/>
            </a:endParaRPr>
          </a:p>
          <a:p>
            <a:r>
              <a:rPr lang="en-US">
                <a:ea typeface="Calibri"/>
                <a:cs typeface="Calibri"/>
              </a:rPr>
              <a:t>These are the results from the final fuel load maps in relation to the Wildland Urban Interface (WUI). More specifically where the fuel loads maps and WUI layers overlap near the Jackson area. These areas in red are particularly important due to the close proximity to the communities that surround the Jackson area. The maps do indicate that there is a decent amount of high fuel load areas surrounding the Jackson area. These areas could potentially be of high priority for pre-fire management practices to avoid damage to the communities.</a:t>
            </a:r>
          </a:p>
          <a:p>
            <a:endParaRPr lang="en-US"/>
          </a:p>
          <a:p>
            <a:r>
              <a:rPr lang="en-US"/>
              <a:t>------------------------------Image Information Below ------------------------------</a:t>
            </a:r>
            <a:endParaRPr lang="en-US">
              <a:ea typeface="Calibri"/>
              <a:cs typeface="Calibri"/>
            </a:endParaRPr>
          </a:p>
          <a:p>
            <a:r>
              <a:rPr lang="en-US"/>
              <a:t>•Image Credit: PUP WY- Mark Cervantes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664015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cs typeface="Calibri"/>
            </a:endParaRPr>
          </a:p>
          <a:p>
            <a:r>
              <a:rPr lang="en-US"/>
              <a:t>This slide shows a predicted final burn severity map that was produced from the random forest model. The most important predictor variables for the burn severity random forest model consisted of Elevation, aspect, and brightness. The map indicates Dark Green as Enhanced Regrowth, Light Green as Unburned, Yellow as Low Severity, Orange as Moderate Severity, Red as high severity, and lastly blue as ridgetop features on the terrain (rocks with little to no vegetation). </a:t>
            </a:r>
            <a:endParaRPr lang="en-US">
              <a:cs typeface="Calibri"/>
            </a:endParaRPr>
          </a:p>
          <a:p>
            <a:endParaRPr lang="en-US"/>
          </a:p>
          <a:p>
            <a:r>
              <a:rPr lang="en-US">
                <a:cs typeface="Calibri" panose="020F0502020204030204"/>
              </a:rPr>
              <a:t>Across the entire Bridger-Teton National Forest, approximately 50% of the vegetation was categorized as unburned (including ridgetop features), while 27% of vegetation was classified as low severity burned, 22% of vegetation as medium severity burned, and 1 % as high severity  burned. Less than 1% of vegetation in BTNF was categorized as enhanced regrowth. </a:t>
            </a:r>
            <a:endParaRPr lang="en-US"/>
          </a:p>
          <a:p>
            <a:endParaRPr lang="en-US"/>
          </a:p>
          <a:p>
            <a:r>
              <a:rPr lang="en-US"/>
              <a:t>------------------------------Image Information Below ------------------------------</a:t>
            </a:r>
            <a:endParaRPr lang="en-US">
              <a:cs typeface="Calibri"/>
            </a:endParaRPr>
          </a:p>
          <a:p>
            <a:r>
              <a:rPr lang="en-US"/>
              <a:t>•Image Credit: PUP WY- Britt Hays</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C3065718-4538-43FD-B5F0-505215F41053}" type="slidenum">
              <a:rPr lang="en-US"/>
              <a:t>15</a:t>
            </a:fld>
            <a:endParaRPr lang="en-US"/>
          </a:p>
        </p:txBody>
      </p:sp>
    </p:spTree>
    <p:extLst>
      <p:ext uri="{BB962C8B-B14F-4D97-AF65-F5344CB8AC3E}">
        <p14:creationId xmlns:p14="http://schemas.microsoft.com/office/powerpoint/2010/main" val="129171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a:cs typeface="Calibri"/>
            </a:endParaRPr>
          </a:p>
          <a:p>
            <a:r>
              <a:rPr lang="en-US"/>
              <a:t>These are the results from the final burn severity maps in relation to the WUI areas. More specifically where the fuel loads maps and WUI layers overlap near the Jackson(center left), Moran (top left), and New Forks Lake (bottom right) areas. The areas in orange are of moderate severity which is important due to the close proximity to the communities that surround these urban and recreation area. The maps do indicate that there is some moderate burn severity areas surrounding the Jackson, Kelly, Moran, and New Forks Lake Trailhead areas. These areas could potentially be of high priority for pre-fire management practices to avoid damage to communities, structure, and natural resources.</a:t>
            </a:r>
            <a:endParaRPr lang="en-US">
              <a:ea typeface="Calibri"/>
              <a:cs typeface="Calibri"/>
            </a:endParaRPr>
          </a:p>
          <a:p>
            <a:endParaRPr lang="en-US">
              <a:ea typeface="Calibri"/>
              <a:cs typeface="Calibri"/>
            </a:endParaRPr>
          </a:p>
          <a:p>
            <a:r>
              <a:rPr lang="en-US"/>
              <a:t>------------------------------Image Information Below ------------------------------</a:t>
            </a:r>
            <a:endParaRPr lang="en-US">
              <a:ea typeface="Calibri"/>
              <a:cs typeface="Calibri"/>
            </a:endParaRPr>
          </a:p>
          <a:p>
            <a:r>
              <a:rPr lang="en-US"/>
              <a:t>•Image Credit: PUP WY- Britt Hays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185702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a:cs typeface="Calibri"/>
            </a:endParaRPr>
          </a:p>
          <a:p>
            <a:endParaRPr lang="en-US">
              <a:ea typeface="Calibri"/>
              <a:cs typeface="Calibri"/>
            </a:endParaRPr>
          </a:p>
          <a:p>
            <a:r>
              <a:rPr lang="en-US">
                <a:ea typeface="Calibri"/>
                <a:cs typeface="Calibri"/>
              </a:rPr>
              <a:t>After intersecting the predicted fuel and predicted burn severity layers, we assessed the amount of areas that had both categories of low, medium, and high for fuel load and burn severity within the Wildland Urban Interface (WUI). Overall, we found that there were very few areas (998) within the WUI across the entire Bridger-Teton National Forest had both high fuel load and potential for high severity areas. Because of our limited sampling of medium fuel loads, our predicted layer for medium fuel load and medium severity fires was virtually nonexistent. Finally, 39% of the WUI that falls within the BTNF had a combination of both low fuel and low burn severity. Note that the reason the percentages in the table don't add up to 100% is because other fuel load and burn severity combinations (such as unburned fuel load and low fire severity) were excluded. The low, medium, and high combinations were only presented since these combinations are of management concern.</a:t>
            </a:r>
          </a:p>
          <a:p>
            <a:endParaRPr lang="en-US">
              <a:ea typeface="Calibri"/>
              <a:cs typeface="Calibri"/>
            </a:endParaRPr>
          </a:p>
          <a:p>
            <a:r>
              <a:rPr lang="en-US">
                <a:ea typeface="Calibri"/>
                <a:cs typeface="Calibri"/>
              </a:rPr>
              <a:t>When looking at WUI areas, the most commonly populated areas that have patches of high fuel load and potential for high severity fires are near the towns of Jackson, Kelly, Moran, New Forks Lake, and Star Valley. Based on management options, we recommend prioritizing these areas for fuel reduction.</a:t>
            </a:r>
          </a:p>
          <a:p>
            <a:endParaRPr lang="en-US"/>
          </a:p>
          <a:p>
            <a:r>
              <a:rPr lang="en-US"/>
              <a:t>------------------------------Image Information Below ------------------------------</a:t>
            </a:r>
            <a:endParaRPr lang="en-US">
              <a:ea typeface="Calibri"/>
              <a:cs typeface="Calibri"/>
            </a:endParaRPr>
          </a:p>
          <a:p>
            <a:r>
              <a:rPr lang="en-US"/>
              <a:t>•Image Credit: PUP WY- Teo Rautu</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5921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ea typeface="Calibri"/>
                <a:cs typeface="Calibri"/>
              </a:rPr>
              <a:t>Our results from the random forest model selection show that </a:t>
            </a:r>
            <a:r>
              <a:rPr lang="en-US" b="1">
                <a:ea typeface="Calibri"/>
                <a:cs typeface="Calibri"/>
              </a:rPr>
              <a:t>elevation, NDVI, brightness, wetness, and greenness</a:t>
            </a:r>
            <a:r>
              <a:rPr lang="en-US">
                <a:ea typeface="Calibri"/>
                <a:cs typeface="Calibri"/>
              </a:rPr>
              <a:t> predictor variables were the most important for predicting high fuel loading areas, and </a:t>
            </a:r>
            <a:r>
              <a:rPr lang="en-US" b="1"/>
              <a:t>elevation, aspect, and brightness</a:t>
            </a:r>
            <a:r>
              <a:rPr lang="en-US">
                <a:ea typeface="Calibri"/>
                <a:cs typeface="Calibri"/>
              </a:rPr>
              <a:t> variables were the most important for predicting high fire severity areas per Random forest machine learning models. Based on our deliverables (fuel maps and burn maps), the following areas (near Jackson, Kelly, Moran, Star Valley Ranch, and New Forks Lake) within the Bridger-Teton National Forest should be prioritized for thinning as they overlap with the Wildland Urban Interfaces and are most prone to fire damage within communities. If additional resources are available, we also recommend areas outside and surrounding the WUIs (such as surrounding Jackson, Moran, East of Afton, and North of Kemmerer) for forest management (e.g. timber harvest) as they are on the trajectory of becoming a high-fuel loading area and could fall within the WUI in the future.</a:t>
            </a:r>
          </a:p>
          <a:p>
            <a:endParaRPr lang="en-US"/>
          </a:p>
          <a:p>
            <a:r>
              <a:rPr lang="en-US"/>
              <a:t>------------------------------Image Information Below ------------------------------</a:t>
            </a:r>
            <a:endParaRPr lang="en-US">
              <a:ea typeface="Calibri"/>
              <a:cs typeface="Calibri"/>
            </a:endParaRPr>
          </a:p>
          <a:p>
            <a:r>
              <a:rPr lang="en-US"/>
              <a:t>•Image Credit: US Forest Service</a:t>
            </a:r>
            <a:endParaRPr lang="en-US">
              <a:cs typeface="Calibri"/>
            </a:endParaRPr>
          </a:p>
          <a:p>
            <a:r>
              <a:rPr lang="en-US"/>
              <a:t>•Image Source:   Trinity Ridge Fire, Pine and Featherville, Idaho, Boise National Forest, August, 2012. (Forest Service photo by Kari Greer) ( Public Domain)</a:t>
            </a:r>
            <a:endParaRPr lang="en-US">
              <a:cs typeface="Calibri"/>
            </a:endParaRPr>
          </a:p>
          <a:p>
            <a:r>
              <a:rPr lang="en-US">
                <a:cs typeface="Calibri"/>
              </a:rPr>
              <a:t>Primary Image Source: </a:t>
            </a:r>
            <a:r>
              <a:rPr lang="en-US"/>
              <a:t>https://www.flickr.com/photos/usforestservice/42885999045</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801755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panose="020F0502020204030204"/>
              <a:cs typeface="Calibri" panose="020F0502020204030204"/>
            </a:endParaRPr>
          </a:p>
          <a:p>
            <a:endParaRPr lang="en-US">
              <a:cs typeface="Calibri"/>
            </a:endParaRPr>
          </a:p>
          <a:p>
            <a:r>
              <a:rPr lang="en-US">
                <a:cs typeface="Calibri"/>
              </a:rPr>
              <a:t>It is difficult to classify fine fuels and surface fuels using top of atmosphere sensors like Landsat 8 OLI/TOA. While there is sufficient coverage of canopy metrics, we anticipate an underprediction of surface fuels and the impacts of surface fuels in our models and thus burn severity and fuel load maps. It is important to note that via Radeloff et al., (2023) while wildland fires in forested systems are more intense and create more damage to homes in wildland-urban interfaces that on average there are more shrubland and grass fires in WUI areas.</a:t>
            </a:r>
            <a:endParaRPr lang="en-US">
              <a:ea typeface="Calibri"/>
              <a:cs typeface="Calibri"/>
            </a:endParaRPr>
          </a:p>
          <a:p>
            <a:endParaRPr lang="en-US">
              <a:cs typeface="Calibri"/>
            </a:endParaRPr>
          </a:p>
          <a:p>
            <a:r>
              <a:rPr lang="en-US">
                <a:cs typeface="Calibri"/>
              </a:rPr>
              <a:t>Additionally, the VCMQ vegetation land cover data set binned variables such as tree cover (%), shrub cover (%) a prior such as we could not treat these variables as continuous metrics.</a:t>
            </a:r>
            <a:endParaRPr lang="en-US">
              <a:ea typeface="Calibri"/>
              <a:cs typeface="Calibri"/>
            </a:endParaRPr>
          </a:p>
          <a:p>
            <a:r>
              <a:rPr lang="en-US">
                <a:cs typeface="Calibri"/>
              </a:rPr>
              <a:t>Lastly, we noticed discrepancies in classification of vegetation cover across Earth Observation products. While we planned to use National Land Cover Vegetation (NLCD) data that was collected more recently (eg., 2019, 2020, 2021).</a:t>
            </a:r>
            <a:endParaRPr lang="en-US">
              <a:ea typeface="Calibri"/>
              <a:cs typeface="Calibri"/>
            </a:endParaRPr>
          </a:p>
          <a:p>
            <a:endParaRPr lang="en-US">
              <a:cs typeface="Calibri"/>
            </a:endParaRPr>
          </a:p>
          <a:p>
            <a:r>
              <a:rPr lang="en-US"/>
              <a:t>------------------------------Image Information Below ------------------------------</a:t>
            </a:r>
            <a:endParaRPr lang="en-US">
              <a:ea typeface="Calibri"/>
              <a:cs typeface="Calibri"/>
            </a:endParaRPr>
          </a:p>
          <a:p>
            <a:r>
              <a:rPr lang="en-US">
                <a:cs typeface="Calibri"/>
              </a:rPr>
              <a:t>Image Credits: Icons: Microsoft Office</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46654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Communities near wildfire urban interfaces otherwise called WUIs (WUI pronounced "woo-ees") are threatened by rapidly spreading wildfire. As more homes are built in these WUIs there is greater risk to people, their property, and urban infrastructure such as telephone lines. According to Radeloff et. al. 2022 from statistics collected in 2020, several residences across the United States are within WUI areas, including over 60% of Wyomingites. Above is a "Wildfire Risk to Communities" Map from April 2020, indicating the percentile of homes at risk in a WUI area. Communities around the Bridger-Teton National Forest (overlayed with the study area and circled) have a moderate to very high risk of wildfire (40-95th percentile).</a:t>
            </a:r>
            <a:endParaRPr lang="en-US"/>
          </a:p>
          <a:p>
            <a:endParaRPr lang="en-US"/>
          </a:p>
          <a:p>
            <a:r>
              <a:rPr lang="en-US"/>
              <a:t>------------------------------Image Information Below ------------------------------</a:t>
            </a:r>
            <a:endParaRPr lang="en-US">
              <a:ea typeface="Calibri"/>
              <a:cs typeface="Calibri"/>
            </a:endParaRPr>
          </a:p>
          <a:p>
            <a:r>
              <a:rPr lang="en-US"/>
              <a:t>•Image Credits: USDA, USFS, Wildfire Risk to Communities</a:t>
            </a:r>
            <a:endParaRPr lang="en-US" i="1"/>
          </a:p>
          <a:p>
            <a:r>
              <a:rPr lang="en-US"/>
              <a:t>Source: </a:t>
            </a:r>
            <a:r>
              <a:rPr lang="en-US">
                <a:hlinkClick r:id="rId3"/>
              </a:rPr>
              <a:t>https://doi.org/10.2737/RDS-2020-0016</a:t>
            </a:r>
            <a:r>
              <a:rPr lang="en-US"/>
              <a:t> (Public Domain), </a:t>
            </a:r>
            <a:r>
              <a:rPr lang="en-US">
                <a:cs typeface="Calibri"/>
              </a:rPr>
              <a:t>Image Source: </a:t>
            </a:r>
            <a:r>
              <a:rPr lang="en-US">
                <a:hlinkClick r:id="rId4"/>
              </a:rPr>
              <a:t>https://wildfirerisk.org/wp-content/uploads/2020/04/WRC-US-Risk-to-Homes-202004.pdf</a:t>
            </a:r>
            <a:endParaRPr lang="en-US">
              <a:ea typeface="Calibri"/>
              <a:cs typeface="Calibri"/>
            </a:endParaRPr>
          </a:p>
          <a:p>
            <a:r>
              <a:rPr lang="en-US">
                <a:cs typeface="Calibri"/>
              </a:rPr>
              <a:t>Image was cropped and resized and title, doi moved to fit the slide for readability, the original image is in the .pdf above A circle was added to increase focus on the area of the study site: Bridger-Teton National Forest.</a:t>
            </a:r>
            <a:endParaRPr lang="en-US">
              <a:ea typeface="Calibri"/>
              <a:cs typeface="Calibri"/>
            </a:endParaRPr>
          </a:p>
          <a:p>
            <a:endParaRPr lang="en-US">
              <a:cs typeface="Calibri"/>
            </a:endParaRPr>
          </a:p>
          <a:p>
            <a:r>
              <a:rPr lang="en-US">
                <a:cs typeface="Calibri"/>
              </a:rPr>
              <a:t>Image Credit Top Right: </a:t>
            </a:r>
            <a:r>
              <a:rPr lang="en-US"/>
              <a:t>Caldor fire aftermath in Greenville, California. USDA Forest Service photo by Angela Coleman (Public Domain)</a:t>
            </a:r>
            <a:endParaRPr lang="en-US">
              <a:cs typeface="Calibri"/>
            </a:endParaRPr>
          </a:p>
          <a:p>
            <a:r>
              <a:rPr lang="en-US">
                <a:cs typeface="Calibri"/>
              </a:rPr>
              <a:t>Image Source Top Right: </a:t>
            </a:r>
            <a:r>
              <a:rPr lang="en-US"/>
              <a:t>https://www.flickr.com/photos/usforestservice/51602328756</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186733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panose="020F0502020204030204"/>
              <a:cs typeface="Calibri" panose="020F0502020204030204"/>
            </a:endParaRPr>
          </a:p>
          <a:p>
            <a:endParaRPr lang="en-US"/>
          </a:p>
          <a:p>
            <a:r>
              <a:rPr lang="en-US">
                <a:ea typeface="Calibri"/>
                <a:cs typeface="Calibri"/>
              </a:rPr>
              <a:t>Feasibility to utilize GEDI (Global Ecosystem Dynamics Investigation) at this time was limited for the scope of this study. AS GEDI launched at the end of our parameterization of pre-fire and during fire classifications, it was not appropriate to utilize GEDI. Additionally, when temporal data ranges were used to filter GEDI data coverage of the study area was decreased by over 50% and had several gaps of missing coverage making it difficult to utilize.</a:t>
            </a:r>
          </a:p>
          <a:p>
            <a:endParaRPr lang="en-US">
              <a:ea typeface="Calibri"/>
              <a:cs typeface="Calibri"/>
            </a:endParaRPr>
          </a:p>
          <a:p>
            <a:r>
              <a:rPr lang="en-US">
                <a:ea typeface="Calibri"/>
                <a:cs typeface="Calibri"/>
              </a:rPr>
              <a:t>In relation to the fuel and burn severity maps, it is anticipated (as analyzation is currently underway) that outdated vegetation data will misclassify current condition fuel loads and fire severity.</a:t>
            </a:r>
          </a:p>
          <a:p>
            <a:endParaRPr lang="en-US">
              <a:ea typeface="Calibri"/>
              <a:cs typeface="Calibri"/>
            </a:endParaRPr>
          </a:p>
          <a:p>
            <a:r>
              <a:rPr lang="en-US"/>
              <a:t>------------------------------Image Information Below ------------------------------</a:t>
            </a:r>
            <a:endParaRPr lang="en-US">
              <a:ea typeface="Calibri"/>
              <a:cs typeface="Calibri"/>
            </a:endParaRPr>
          </a:p>
          <a:p>
            <a:r>
              <a:rPr lang="en-US">
                <a:ea typeface="Calibri"/>
                <a:cs typeface="Calibri"/>
              </a:rPr>
              <a:t>Image Source Left: ….</a:t>
            </a:r>
            <a:r>
              <a:rPr lang="en-US"/>
              <a:t>Cross-Laminated Timber is resistant to fire, earthquakes, and other disturbances, and has the potential to store vast amounts of carbon for many decades. The technology is an exciting new frontier in the forest products economy. This particular cross-laminated timber is was made from eastern hemlock, an underutilized species of softwood. (USDA Forest Service photo by Korey Morgan) (Public Domain)</a:t>
            </a:r>
            <a:endParaRPr lang="en-US">
              <a:ea typeface="Calibri"/>
              <a:cs typeface="Calibri"/>
            </a:endParaRPr>
          </a:p>
          <a:p>
            <a:r>
              <a:rPr lang="en-US">
                <a:ea typeface="Calibri"/>
                <a:cs typeface="Calibri"/>
              </a:rPr>
              <a:t>Image Credit Left: </a:t>
            </a:r>
            <a:r>
              <a:rPr lang="en-US"/>
              <a:t>https://www.flickr.com/photos/usforestservice/53215375428</a:t>
            </a:r>
          </a:p>
          <a:p>
            <a:r>
              <a:rPr lang="en-US">
                <a:ea typeface="Calibri"/>
                <a:cs typeface="Calibri"/>
              </a:rPr>
              <a:t>Image Source Right:</a:t>
            </a:r>
            <a:r>
              <a:rPr lang="en-US"/>
              <a:t> Pine trees and mountain clouds in the U.S. Department of Agriculture (USDA) Forest Service (FS) Arapaho and Roosevelt National Forests, in Empire, CO, on June 19, 2020. (USDA Photo by Lance Cheung) (Public Domain)</a:t>
            </a:r>
            <a:endParaRPr lang="en-US">
              <a:ea typeface="Calibri"/>
              <a:cs typeface="Calibri"/>
            </a:endParaRPr>
          </a:p>
          <a:p>
            <a:r>
              <a:rPr lang="en-US">
                <a:ea typeface="Calibri"/>
                <a:cs typeface="Calibri"/>
              </a:rPr>
              <a:t>Image Credits: https://www.flickr.com/photos/usforestservice/50035128552/</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33799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p>
          <a:p>
            <a:r>
              <a:rPr lang="en-US"/>
              <a:t>Before creating our random forest models, we still need to acquire field data from our partner on fuel and fire severity for the Bridger-Teton National Forest. After getting this data, we can then start building our random forest models. Extracting canopy cover from GEDI and integrating it with the different vegetation indices from Landsat data are the next steps we need to complete before doing random forest model selection. After acquiring all of our data and running our analyses, we can assess which areas have the highest fuel loading and potential for high fire severity areas. Using the Wildland Urban Interface (WUI) as a buffer, we can then see where the high fire risk areas overlap with the WUI and recommend that those areas be prioritized for fuel reduction.</a:t>
            </a:r>
            <a:endParaRPr lang="en-US">
              <a:ea typeface="Calibri"/>
              <a:cs typeface="Calibri"/>
            </a:endParaRPr>
          </a:p>
          <a:p>
            <a:endParaRPr lang="en-US"/>
          </a:p>
          <a:p>
            <a:r>
              <a:rPr lang="en-US"/>
              <a:t>------------------------------Image Information Below ------------------------------</a:t>
            </a:r>
            <a:endParaRPr lang="en-US">
              <a:ea typeface="Calibri" panose="020F0502020204030204"/>
              <a:cs typeface="Calibri" panose="020F0502020204030204"/>
            </a:endParaRPr>
          </a:p>
          <a:p>
            <a:r>
              <a:rPr lang="en-US"/>
              <a:t>• ISS Image Credit: NASA Johnson</a:t>
            </a:r>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cap="all">
                <a:solidFill>
                  <a:srgbClr val="000000"/>
                </a:solidFill>
                <a:effectLst/>
                <a:latin typeface="roboto condensed" panose="02000000000000000000" pitchFamily="2" charset="0"/>
              </a:rPr>
              <a:t>https://www.flickr.com/photos/nasa2explore/9471978391/in/album-72157627325426179/; CC BY-NC 2.0</a:t>
            </a:r>
            <a:endParaRPr lang="en-US" b="0"/>
          </a:p>
          <a:p>
            <a:r>
              <a:rPr lang="en-US">
                <a:ea typeface="Calibri"/>
                <a:cs typeface="Calibri"/>
              </a:rPr>
              <a:t>Image Credit: PUP-WY</a:t>
            </a:r>
          </a:p>
          <a:p>
            <a:r>
              <a:rPr lang="en-US"/>
              <a:t>Image Sources (Icons): Microsoft Office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87170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a:cs typeface="Calibri"/>
            </a:endParaRPr>
          </a:p>
          <a:p>
            <a:endParaRPr lang="en-US"/>
          </a:p>
          <a:p>
            <a:r>
              <a:rPr lang="en-US"/>
              <a:t>We would like to take a moment to thank all who made this project proposal including our partner, researcher, science advisors, and our NASA DEVELOP Lead and Fellow.</a:t>
            </a:r>
            <a:endParaRPr lang="en-US">
              <a:ea typeface="Calibri"/>
              <a:cs typeface="Calibri"/>
            </a:endParaRPr>
          </a:p>
          <a:p>
            <a:endParaRPr lang="en-US"/>
          </a:p>
          <a:p>
            <a:r>
              <a:rPr lang="en-US"/>
              <a:t>Thank you so much for taking the time to listen to our project today. We now open up to any questions that you may have.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3065718-4538-43FD-B5F0-505215F41053}" type="slidenum">
              <a:t>22</a:t>
            </a:fld>
            <a:endParaRPr lang="en-US"/>
          </a:p>
        </p:txBody>
      </p:sp>
    </p:spTree>
    <p:extLst>
      <p:ext uri="{BB962C8B-B14F-4D97-AF65-F5344CB8AC3E}">
        <p14:creationId xmlns:p14="http://schemas.microsoft.com/office/powerpoint/2010/main" val="409826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t>For this project, our partner is the US Forest Service. Our contact within the forest service is Jed Gregory who serves as the remote sensing program manager for Region 4. Region 4  Intermountain West (area in yellow) covers 5 states including CA, UT, ID, NV, and WY. There are tens of millions of acres of land encompassing thousands of communities in the western United States threatened by wildland fire.</a:t>
            </a:r>
            <a:endParaRPr lang="en-US">
              <a:ea typeface="Calibri"/>
              <a:cs typeface="Calibri"/>
            </a:endParaRPr>
          </a:p>
          <a:p>
            <a:endParaRPr lang="en-US">
              <a:ea typeface="Calibri"/>
              <a:cs typeface="Calibri"/>
            </a:endParaRPr>
          </a:p>
          <a:p>
            <a:r>
              <a:rPr lang="en-US"/>
              <a:t>------------------------------Image Information Below Left to Right ------------------------------</a:t>
            </a:r>
            <a:endParaRPr lang="en-US">
              <a:ea typeface="Calibri"/>
              <a:cs typeface="Calibri"/>
            </a:endParaRPr>
          </a:p>
          <a:p>
            <a:r>
              <a:rPr lang="en-US"/>
              <a:t>•Image Credit: US Forest Service</a:t>
            </a:r>
            <a:endParaRPr lang="en-US">
              <a:cs typeface="Calibri"/>
            </a:endParaRPr>
          </a:p>
          <a:p>
            <a:r>
              <a:rPr lang="en-US"/>
              <a:t>•Image Source: </a:t>
            </a:r>
            <a:r>
              <a:rPr lang="en-US">
                <a:hlinkClick r:id="rId3"/>
              </a:rPr>
              <a:t>https://www.climatehubs.usda.gov/image/us-forest-service-logo</a:t>
            </a:r>
            <a:r>
              <a:rPr lang="en-US"/>
              <a:t> (Public domain)</a:t>
            </a:r>
            <a:endParaRPr lang="en-US">
              <a:cs typeface="Calibri"/>
            </a:endParaRPr>
          </a:p>
          <a:p>
            <a:r>
              <a:rPr lang="en-US"/>
              <a:t>•Image Credit: US Forest Service</a:t>
            </a:r>
            <a:endParaRPr lang="en-US">
              <a:ea typeface="Calibri"/>
              <a:cs typeface="Calibri"/>
            </a:endParaRPr>
          </a:p>
          <a:p>
            <a:r>
              <a:rPr lang="en-US">
                <a:ea typeface="Calibri"/>
                <a:cs typeface="Calibri"/>
              </a:rPr>
              <a:t>Image Source: </a:t>
            </a:r>
            <a:r>
              <a:rPr lang="en-US">
                <a:hlinkClick r:id="rId4"/>
              </a:rPr>
              <a:t>https://www.fs.usda.gov/detail/r4/landmanagement/projects/?cid=fseprd597283</a:t>
            </a:r>
            <a:r>
              <a:rPr lang="en-US"/>
              <a:t> (Public Domain)</a:t>
            </a:r>
            <a:endParaRPr lang="en-US">
              <a:ea typeface="Calibri"/>
              <a:cs typeface="Calibri"/>
            </a:endParaRPr>
          </a:p>
          <a:p>
            <a:r>
              <a:rPr lang="en-US">
                <a:ea typeface="Calibri"/>
                <a:cs typeface="Calibri"/>
              </a:rPr>
              <a:t>Image Credit: PUP-WY (Britt Hays)-Map</a:t>
            </a:r>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96241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a:cs typeface="Calibri"/>
            </a:endParaRPr>
          </a:p>
          <a:p>
            <a:endParaRPr lang="en-US">
              <a:ea typeface="Calibri"/>
              <a:cs typeface="Calibri"/>
            </a:endParaRPr>
          </a:p>
          <a:p>
            <a:r>
              <a:rPr lang="en-US">
                <a:ea typeface="Calibri"/>
                <a:cs typeface="Calibri"/>
              </a:rPr>
              <a:t>In this project we had three objectives that we completed. The first was to map high fuel loading areas and areas with potential for high burn severity by using NASA Earth observation tools. </a:t>
            </a:r>
          </a:p>
          <a:p>
            <a:endParaRPr lang="en-US">
              <a:ea typeface="Calibri"/>
              <a:cs typeface="Calibri"/>
            </a:endParaRPr>
          </a:p>
          <a:p>
            <a:r>
              <a:rPr lang="en-US">
                <a:ea typeface="Calibri"/>
                <a:cs typeface="Calibri"/>
              </a:rPr>
              <a:t>The second was to inform our partner of current wildfire risk and delineate areas for fuel reduction efforts to address community safety. </a:t>
            </a:r>
          </a:p>
          <a:p>
            <a:endParaRPr lang="en-US">
              <a:ea typeface="Calibri"/>
              <a:cs typeface="Calibri"/>
            </a:endParaRPr>
          </a:p>
          <a:p>
            <a:r>
              <a:rPr lang="en-US">
                <a:ea typeface="Calibri"/>
                <a:cs typeface="Calibri"/>
              </a:rPr>
              <a:t>The third was through our deliverables, inform our partner of how they could replicate our work into the USFS's future work. </a:t>
            </a:r>
          </a:p>
          <a:p>
            <a:endParaRPr lang="en-US"/>
          </a:p>
          <a:p>
            <a:r>
              <a:rPr lang="en-US"/>
              <a:t>------------------------------Image Information Below ------------------------------</a:t>
            </a:r>
            <a:endParaRPr lang="en-US">
              <a:ea typeface="Calibri"/>
              <a:cs typeface="Calibri"/>
            </a:endParaRPr>
          </a:p>
          <a:p>
            <a:r>
              <a:rPr lang="en-US">
                <a:ea typeface="Calibri"/>
                <a:cs typeface="Calibri"/>
              </a:rPr>
              <a:t>Image Credit: US Forest Service- </a:t>
            </a:r>
            <a:r>
              <a:rPr lang="en-US"/>
              <a:t>Wildfire Risk to Communities Burn Probability (Image Service)</a:t>
            </a:r>
            <a:endParaRPr lang="en-US">
              <a:ea typeface="Calibri"/>
              <a:cs typeface="Calibri"/>
            </a:endParaRPr>
          </a:p>
          <a:p>
            <a:r>
              <a:rPr lang="en-US">
                <a:ea typeface="Calibri"/>
                <a:cs typeface="Calibri"/>
              </a:rPr>
              <a:t>Image Source: </a:t>
            </a:r>
            <a:r>
              <a:rPr lang="en-US">
                <a:hlinkClick r:id="rId3"/>
              </a:rPr>
              <a:t>https://resilience.climate.gov/datasets/usfs::wildfire-risk-to-communities-burn-probability-image-service/about</a:t>
            </a:r>
            <a:r>
              <a:rPr lang="en-US"/>
              <a:t> (Public Domain, licenses CC0-1)</a:t>
            </a:r>
            <a:endParaRPr lang="en-US">
              <a:ea typeface="Calibri"/>
              <a:cs typeface="Calibri"/>
            </a:endParaRPr>
          </a:p>
          <a:p>
            <a:r>
              <a:rPr lang="en-US"/>
              <a:t>•Image Credit: US Forest Service - Wisdom Ranger District Prescribed Fire </a:t>
            </a:r>
            <a:endParaRPr lang="en-US">
              <a:ea typeface="Calibri"/>
              <a:cs typeface="Calibri"/>
            </a:endParaRPr>
          </a:p>
          <a:p>
            <a:r>
              <a:rPr lang="en-US"/>
              <a:t>•Image Source: </a:t>
            </a:r>
            <a:r>
              <a:rPr lang="en-US">
                <a:hlinkClick r:id="rId4"/>
              </a:rPr>
              <a:t>https://www.flickr.com/photos/fsnorthernregion/53298455178/in/album-72177720312343529/</a:t>
            </a:r>
            <a:r>
              <a:rPr lang="en-US"/>
              <a:t> (Public Domain)</a:t>
            </a:r>
            <a:endParaRPr lang="en-US">
              <a:ea typeface="Calibri"/>
              <a:cs typeface="Calibri"/>
            </a:endParaRPr>
          </a:p>
          <a:p>
            <a:r>
              <a:rPr lang="en-US">
                <a:cs typeface="Calibri"/>
              </a:rPr>
              <a:t>Image Sources (Icons): Microsoft Office</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827370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endParaRPr lang="en-US">
              <a:ea typeface="Calibri"/>
              <a:cs typeface="Calibri"/>
            </a:endParaRPr>
          </a:p>
          <a:p>
            <a:endParaRPr lang="en-US"/>
          </a:p>
          <a:p>
            <a:r>
              <a:rPr lang="en-US"/>
              <a:t>Our study area is the Bridger-Teton National Forest which is located in northwestern Wyoming. Because the largest area from wildfire burn in this forest occurred in 2018, we focused our analysis to the 2018 fires (and used data from 2017-2023 to assess pre and post fire conditions). The study area was selected through a discussion with our partner to create an obtainable project within our term. The study period was determined through the preference of our partner as well as recognizing when active fire season occurs throughout the year (June – October). </a:t>
            </a:r>
            <a:endParaRPr lang="en-US">
              <a:ea typeface="Calibri"/>
              <a:cs typeface="Calibri"/>
            </a:endParaRPr>
          </a:p>
          <a:p>
            <a:endParaRPr lang="en-US"/>
          </a:p>
          <a:p>
            <a:r>
              <a:rPr lang="en-US"/>
              <a:t>When looking at the fuel bed classification using the LANDFIRE dataset from 2014, the most common type of fuelbed classification is subalpine-fir Engelmann spruce- Douglas-fir – Lodgepole pine forest, spanning roughly 21% of the Bridger-Teton National Forest. From MTBS (1984-2022) there have been 10 prescription (Rx) fires in BTNF, totaling 19,440 acres or averaging 1,944 acres per prescribed (Rx) burn. A total of 42 Rx burns occurred across the state of Wyoming, totaling 134,606 acres with an average of 3,205 acres burned per Rx fire.</a:t>
            </a:r>
            <a:endParaRPr lang="en-US">
              <a:ea typeface="Calibri"/>
              <a:cs typeface="Calibri"/>
            </a:endParaRPr>
          </a:p>
          <a:p>
            <a:endParaRPr lang="en-US"/>
          </a:p>
          <a:p>
            <a:r>
              <a:rPr lang="en-US"/>
              <a:t>Specific to BTNF (2015-2022) non-Rx fires (e.g. wildfires), 10 fires have burned, where historically July has the highest total area burned and the largest average area burned (3 fires, 23,855 acres burned on average) followed by September (3 fires) averaging 20,929 acres burned per fire. The largest fire to burn in this time frame occurred on 09-15-2018 at 55,330 acres.</a:t>
            </a:r>
            <a:endParaRPr lang="en-US">
              <a:ea typeface="Calibri"/>
              <a:cs typeface="Calibri"/>
            </a:endParaRPr>
          </a:p>
          <a:p>
            <a:endParaRPr lang="en-US"/>
          </a:p>
          <a:p>
            <a:r>
              <a:rPr lang="en-US"/>
              <a:t>------------------------------Image Information Below ------------------------------</a:t>
            </a:r>
            <a:endParaRPr lang="en-US">
              <a:ea typeface="Calibri"/>
              <a:cs typeface="Calibri"/>
            </a:endParaRPr>
          </a:p>
          <a:p>
            <a:r>
              <a:rPr lang="en-US"/>
              <a:t>•Image Credit: PUP Wyoming – Mark Cervantes</a:t>
            </a:r>
            <a:endParaRPr lang="en-US">
              <a:ea typeface="Calibri"/>
              <a:cs typeface="Calibri"/>
            </a:endParaRPr>
          </a:p>
          <a:p>
            <a:r>
              <a:rPr lang="en-US"/>
              <a:t>•Service Layer Credits: ESRI, TomTom, Garmin, FAO, NOAA, USGS, Bureau of Land Management, EPA, NPS, USFWS, USGS</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331844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endParaRPr lang="en-US">
              <a:cs typeface="Calibri" panose="020F0502020204030204"/>
            </a:endParaRPr>
          </a:p>
          <a:p>
            <a:endParaRPr lang="en-US"/>
          </a:p>
          <a:p>
            <a:r>
              <a:rPr lang="en-US">
                <a:ea typeface="Calibri"/>
                <a:cs typeface="Calibri"/>
              </a:rPr>
              <a:t>For this project, the satellites Landsat 8 and SRTM (Shuttle Radar Topographic Mission) were used. For Landsat 8, the spatial resolution is 30 m with the temporal resolution is 16 days with data available starting in 2013. For SRTM, the spatial resolution is 30 meters and data is available starting in 2000. Landsat 8 is used for monitoring vegetation health and cover type changes over time while the SRTM is used for measuring elevation.</a:t>
            </a:r>
          </a:p>
          <a:p>
            <a:endParaRPr lang="en-US"/>
          </a:p>
          <a:p>
            <a:r>
              <a:rPr lang="en-US"/>
              <a:t>------------------------------Image Information Below ------------------------------</a:t>
            </a:r>
            <a:endParaRPr lang="en-US">
              <a:ea typeface="Calibri"/>
              <a:cs typeface="Calibri"/>
            </a:endParaRPr>
          </a:p>
          <a:p>
            <a:r>
              <a:rPr lang="en-US"/>
              <a:t>Landsat 8:</a:t>
            </a:r>
            <a:endParaRPr lang="en-US">
              <a:ea typeface="Calibri"/>
              <a:cs typeface="Calibri"/>
            </a:endParaRPr>
          </a:p>
          <a:p>
            <a:r>
              <a:rPr lang="en-US"/>
              <a:t>• https://science.nasa.gov/multimedia-galleries/spacecraft-icons/</a:t>
            </a:r>
          </a:p>
          <a:p>
            <a:r>
              <a:rPr lang="en-US">
                <a:ea typeface="Calibri"/>
                <a:cs typeface="Calibri"/>
              </a:rPr>
              <a:t>Source NASA</a:t>
            </a:r>
          </a:p>
          <a:p>
            <a:endParaRPr lang="en-US">
              <a:ea typeface="Calibri"/>
              <a:cs typeface="Calibri"/>
            </a:endParaRPr>
          </a:p>
          <a:p>
            <a:r>
              <a:rPr lang="en-US">
                <a:ea typeface="Calibri"/>
                <a:cs typeface="Calibri"/>
              </a:rPr>
              <a:t>SRTM:</a:t>
            </a:r>
          </a:p>
          <a:p>
            <a:r>
              <a:rPr lang="en-US">
                <a:ea typeface="Calibri"/>
                <a:cs typeface="Calibri"/>
              </a:rPr>
              <a:t>https://spaceplace.nasa.gov/topomap-clay/en/</a:t>
            </a:r>
          </a:p>
          <a:p>
            <a:r>
              <a:rPr lang="en-US">
                <a:ea typeface="Calibri"/>
                <a:cs typeface="Calibri"/>
              </a:rPr>
              <a:t>NASA</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46596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t>This project uses multiple data sources to derive the variables that were used in a random forest model to assess fuel load and burn severity. We used the data sources listed in the slide to create our variables, which were then used to create two random forest models. The first random forest model was used to predict fuel load (low, medium, and high) and the second random forest model was used to predict burn severity (enhanced regrowth, unburned, low, medium, and high). Using these predicted layers, we then created maps that show areas in the BTNF and Wildland Urban Interface that should be prioritized for fuel reduction.</a:t>
            </a:r>
          </a:p>
          <a:p>
            <a:endParaRPr lang="en-US"/>
          </a:p>
          <a:p>
            <a:r>
              <a:rPr lang="en-US"/>
              <a:t>------------------------------Image Information Below ------------------------------</a:t>
            </a:r>
            <a:endParaRPr lang="en-US">
              <a:ea typeface="Calibri"/>
              <a:cs typeface="Calibri"/>
            </a:endParaRPr>
          </a:p>
          <a:p>
            <a:r>
              <a:rPr lang="en-US"/>
              <a:t>- Image Sources (Icons): Microsoft Office</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277529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t>This project uses multiple data sources to derive the variables that were used in a random forest model to assess fuel load and burn severity. </a:t>
            </a:r>
            <a:endParaRPr lang="en-US">
              <a:ea typeface="Calibri"/>
              <a:cs typeface="Calibri"/>
            </a:endParaRPr>
          </a:p>
          <a:p>
            <a:endParaRPr lang="en-US"/>
          </a:p>
          <a:p>
            <a:r>
              <a:rPr lang="en-US"/>
              <a:t>The first source was the Digital Elevation Model (DEM) that we acquired from NASA SRTM in Google Earth Engine (GEE). From this DEM we derived environmental variables such as slope and aspect. The second data source was satellite imagery, specifically Landsat 8 Collection 2 Tier 1 Level 2 and Landsat 8 Collection 2 Tier 1 top-of-atmosphere (TOA). The Landsat 8 Collection 2 Tier 1 Level 2 satellite images were gathered in GEE and allowed us to derive different indices that are used as variables in our final model. Some of the indices that were calculated from the satellite images were the Normalized Difference Vegetation Index (NDVI), the Normalized Difference Moisture Index (NDMI), and the differenced Normalized Burn Ratio (dNBR). The NDVI is used to measure the health of the vegetation, the NDMI measures the moisture in the vegetation, and the dNBR will be used to determine fire extents and fire severity. The Landsat 8 Collection 2 Tier 1 top-of-atmosphere images were used to derive the tasseled cap indices such as brightness, wetness, and greenness. </a:t>
            </a:r>
            <a:r>
              <a:rPr lang="en-US">
                <a:ea typeface="Calibri"/>
                <a:cs typeface="Calibri"/>
              </a:rPr>
              <a:t>These indices informed us about ground exposure, vegetation health, and vegetation moisture. </a:t>
            </a:r>
            <a:r>
              <a:rPr lang="en-US"/>
              <a:t>The reason that the Landsat 8 Collection 2 Tier 1 top-of-atmosphere images were used for the tasseled cap transformation is because the coefficients are specific to these satellite images. </a:t>
            </a:r>
            <a:endParaRPr lang="en-US">
              <a:ea typeface="Calibri"/>
              <a:cs typeface="Calibri"/>
            </a:endParaRPr>
          </a:p>
          <a:p>
            <a:endParaRPr lang="en-US"/>
          </a:p>
          <a:p>
            <a:r>
              <a:rPr lang="en-US"/>
              <a:t>The last two datasets we used were LANDFIRE and Vegetation, Classification, Mapping, and Quantitative Inventory (VCMQ). The LANDFIRE dataset was acquired from US Geological Survey (USGS) and VCMQ was acquired from the US Department of Agriculture (USDA).  We combined these two data sources to get a fuel load layer that included metrics on Canopy Cover, Canopy Height, and Tree Size Class. The new layer was classified and binned as Low, Moderate, and High fuel loads (next slide). These were the dependent variables for estimating fuel loads in the random forest model.</a:t>
            </a:r>
            <a:endParaRPr lang="en-US">
              <a:ea typeface="Calibri"/>
              <a:cs typeface="Calibri"/>
            </a:endParaRPr>
          </a:p>
          <a:p>
            <a:endParaRPr lang="en-US"/>
          </a:p>
          <a:p>
            <a:r>
              <a:rPr lang="en-US"/>
              <a:t>The DEM variables and the Landsat 8 images were both acquired and processed within GEE where functions integrated into the program allowed us to derive the variables that are used in the random forest model. </a:t>
            </a:r>
          </a:p>
          <a:p>
            <a:endParaRPr lang="en-US">
              <a:ea typeface="Calibri"/>
              <a:cs typeface="Calibri"/>
            </a:endParaRPr>
          </a:p>
          <a:p>
            <a:r>
              <a:rPr lang="en-US">
                <a:ea typeface="Calibri"/>
                <a:cs typeface="Calibri"/>
              </a:rPr>
              <a:t>The final products of this project were intended to help in understanding the fuel loads and behavior of burn areas. These burn maps and fuel load maps will be used to help with pre-fire management practices as well as wildfire fighting tactics.</a:t>
            </a:r>
          </a:p>
          <a:p>
            <a:endParaRPr lang="en-US"/>
          </a:p>
          <a:p>
            <a:r>
              <a:rPr lang="en-US"/>
              <a:t>------------------------------Image Information Below ------------------------------</a:t>
            </a:r>
            <a:endParaRPr lang="en-US">
              <a:ea typeface="Calibri"/>
              <a:cs typeface="Calibri"/>
            </a:endParaRPr>
          </a:p>
          <a:p>
            <a:r>
              <a:rPr lang="en-US"/>
              <a:t>- Image Sources (Icons): Microsoft Office</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765212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a:t>
            </a:r>
            <a:endParaRPr lang="en-US"/>
          </a:p>
          <a:p>
            <a:endParaRPr lang="en-US">
              <a:ea typeface="Calibri"/>
              <a:cs typeface="Calibri"/>
            </a:endParaRPr>
          </a:p>
          <a:p>
            <a:r>
              <a:rPr lang="en-US">
                <a:ea typeface="Calibri"/>
                <a:cs typeface="Calibri"/>
              </a:rPr>
              <a:t>A random forest model was run with the environmental and Landsat 8 OLI/TOA indices as the independent/predictor variables. The dependent variables for the fuel load random forest model are Canopy Cover, Canopy Height, and Tree Size Class. Running the random forest model can determine which independent variables are the best predictors of estimating the dependent variables. This gives insight to fuel load, as the dependent variables are classified as Low, Moderate, and High fuel loads.</a:t>
            </a:r>
          </a:p>
          <a:p>
            <a:endParaRPr lang="en-US"/>
          </a:p>
          <a:p>
            <a:r>
              <a:rPr lang="en-US"/>
              <a:t>------------------------------Image Information Below ------------------------------</a:t>
            </a:r>
            <a:endParaRPr lang="en-US">
              <a:ea typeface="Calibri"/>
              <a:cs typeface="Calibri"/>
            </a:endParaRPr>
          </a:p>
          <a:p>
            <a:r>
              <a:rPr lang="en-US"/>
              <a:t>The Random Forest Model image is from an Unknown author is licensed under </a:t>
            </a:r>
            <a:r>
              <a:rPr lang="en-US">
                <a:hlinkClick r:id="rId3"/>
              </a:rPr>
              <a:t>CC BY</a:t>
            </a:r>
            <a:r>
              <a:rPr lang="en-US"/>
              <a:t>.</a:t>
            </a:r>
            <a:endParaRPr lang="en-US">
              <a:ea typeface="Calibri"/>
              <a:cs typeface="Calibri"/>
            </a:endParaRPr>
          </a:p>
          <a:p>
            <a:r>
              <a:rPr lang="en-US"/>
              <a:t>Image Sources (Icons): Microsoft Office</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027690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picture containing tree, plant, forest, lush&#10;&#10;Description automatically generated">
            <a:extLst>
              <a:ext uri="{FF2B5EF4-FFF2-40B4-BE49-F238E27FC236}">
                <a16:creationId xmlns:a16="http://schemas.microsoft.com/office/drawing/2014/main" id="{9A016727-DF7A-4A08-823B-6E0ABCAC63AE}"/>
              </a:ext>
            </a:extLst>
          </p:cNvPr>
          <p:cNvPicPr>
            <a:picLocks/>
          </p:cNvPicPr>
          <p:nvPr userDrawn="1"/>
        </p:nvPicPr>
        <p:blipFill rotWithShape="1">
          <a:blip r:embed="rId2">
            <a:extLst>
              <a:ext uri="{28A0092B-C50C-407E-A947-70E740481C1C}">
                <a14:useLocalDpi xmlns:a14="http://schemas.microsoft.com/office/drawing/2010/main" val="0"/>
              </a:ext>
            </a:extLst>
          </a:blip>
          <a:srcRect l="8985" r="25695"/>
          <a:stretch/>
        </p:blipFill>
        <p:spPr>
          <a:xfrm>
            <a:off x="0" y="0"/>
            <a:ext cx="5971032" cy="6885432"/>
          </a:xfrm>
          <a:prstGeom prst="rect">
            <a:avLst/>
          </a:prstGeom>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C13E2D"/>
                </a:solidFill>
              </a:defRPr>
            </a:lvl1pPr>
          </a:lstStyle>
          <a:p>
            <a:r>
              <a:rPr lang="en-US"/>
              <a:t>STUDY AREA</a:t>
            </a:r>
            <a:br>
              <a:rPr lang="en-US"/>
            </a:br>
            <a:r>
              <a:rPr lang="en-US"/>
              <a:t>WILDLAND FIRES</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C13E2D"/>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C13E2D"/>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C13E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240"/>
                <a:ext cx="721056" cy="720594"/>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C13E2D">
                    <a:alpha val="10000"/>
                  </a:srgbClr>
                </a:solidFill>
                <a:latin typeface="Century Gothic" panose="020B0502020202020204" pitchFamily="34" charset="0"/>
              </a:rPr>
              <a:t>ANNIVERSARY</a:t>
            </a:r>
            <a:endParaRPr lang="en-US" sz="2400" b="1" spc="4000" baseline="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1824522283"/>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C13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C13E2D"/>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C13E2D"/>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13E2D"/>
              </a:solidFill>
            </a:endParaRPr>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C13E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C13E2D"/>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F438087-690C-7B25-8035-D18D15579F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212168784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978717234"/>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 id="2147483680" r:id="rId8"/>
    <p:sldLayoutId id="2147483681" r:id="rId9"/>
    <p:sldLayoutId id="2147483682" r:id="rId10"/>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customXml" Target="../ink/ink32.xml"/><Relationship Id="rId26" Type="http://schemas.openxmlformats.org/officeDocument/2006/relationships/customXml" Target="../ink/ink36.xml"/><Relationship Id="rId39" Type="http://schemas.openxmlformats.org/officeDocument/2006/relationships/image" Target="../media/image51.png"/><Relationship Id="rId21" Type="http://schemas.openxmlformats.org/officeDocument/2006/relationships/image" Target="../media/image42.png"/><Relationship Id="rId34" Type="http://schemas.openxmlformats.org/officeDocument/2006/relationships/customXml" Target="../ink/ink40.xml"/><Relationship Id="rId42" Type="http://schemas.openxmlformats.org/officeDocument/2006/relationships/customXml" Target="../ink/ink44.xml"/><Relationship Id="rId47" Type="http://schemas.openxmlformats.org/officeDocument/2006/relationships/image" Target="../media/image56.png"/><Relationship Id="rId50" Type="http://schemas.openxmlformats.org/officeDocument/2006/relationships/customXml" Target="../ink/ink48.xml"/><Relationship Id="rId55" Type="http://schemas.openxmlformats.org/officeDocument/2006/relationships/image" Target="../media/image63.svg"/><Relationship Id="rId7"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customXml" Target="../ink/ink31.xml"/><Relationship Id="rId29" Type="http://schemas.openxmlformats.org/officeDocument/2006/relationships/image" Target="../media/image46.png"/><Relationship Id="rId11" Type="http://schemas.openxmlformats.org/officeDocument/2006/relationships/image" Target="../media/image37.png"/><Relationship Id="rId24" Type="http://schemas.openxmlformats.org/officeDocument/2006/relationships/customXml" Target="../ink/ink35.xml"/><Relationship Id="rId32" Type="http://schemas.openxmlformats.org/officeDocument/2006/relationships/customXml" Target="../ink/ink39.xml"/><Relationship Id="rId37" Type="http://schemas.openxmlformats.org/officeDocument/2006/relationships/image" Target="../media/image50.png"/><Relationship Id="rId40" Type="http://schemas.openxmlformats.org/officeDocument/2006/relationships/customXml" Target="../ink/ink43.xml"/><Relationship Id="rId45" Type="http://schemas.openxmlformats.org/officeDocument/2006/relationships/image" Target="../media/image55.png"/><Relationship Id="rId53" Type="http://schemas.openxmlformats.org/officeDocument/2006/relationships/image" Target="../media/image61.svg"/><Relationship Id="rId58" Type="http://schemas.openxmlformats.org/officeDocument/2006/relationships/image" Target="../media/image66.png"/><Relationship Id="rId5" Type="http://schemas.openxmlformats.org/officeDocument/2006/relationships/image" Target="../media/image32.svg"/><Relationship Id="rId61" Type="http://schemas.openxmlformats.org/officeDocument/2006/relationships/image" Target="../media/image69.svg"/><Relationship Id="rId19" Type="http://schemas.openxmlformats.org/officeDocument/2006/relationships/image" Target="../media/image41.png"/><Relationship Id="rId14" Type="http://schemas.openxmlformats.org/officeDocument/2006/relationships/customXml" Target="../ink/ink30.xml"/><Relationship Id="rId22" Type="http://schemas.openxmlformats.org/officeDocument/2006/relationships/customXml" Target="../ink/ink34.xml"/><Relationship Id="rId27" Type="http://schemas.openxmlformats.org/officeDocument/2006/relationships/image" Target="../media/image45.png"/><Relationship Id="rId30" Type="http://schemas.openxmlformats.org/officeDocument/2006/relationships/customXml" Target="../ink/ink38.xml"/><Relationship Id="rId35" Type="http://schemas.openxmlformats.org/officeDocument/2006/relationships/image" Target="../media/image49.png"/><Relationship Id="rId43" Type="http://schemas.openxmlformats.org/officeDocument/2006/relationships/image" Target="../media/image54.png"/><Relationship Id="rId48" Type="http://schemas.openxmlformats.org/officeDocument/2006/relationships/customXml" Target="../ink/ink47.xml"/><Relationship Id="rId56" Type="http://schemas.openxmlformats.org/officeDocument/2006/relationships/image" Target="../media/image64.png"/><Relationship Id="rId8" Type="http://schemas.openxmlformats.org/officeDocument/2006/relationships/customXml" Target="../ink/ink27.xml"/><Relationship Id="rId51" Type="http://schemas.openxmlformats.org/officeDocument/2006/relationships/image" Target="../media/image59.png"/><Relationship Id="rId3" Type="http://schemas.microsoft.com/office/2018/10/relationships/comments" Target="../comments/modernComment_198_F76AC8E0.xml"/><Relationship Id="rId12" Type="http://schemas.openxmlformats.org/officeDocument/2006/relationships/customXml" Target="../ink/ink29.xml"/><Relationship Id="rId17" Type="http://schemas.openxmlformats.org/officeDocument/2006/relationships/image" Target="../media/image40.png"/><Relationship Id="rId25" Type="http://schemas.openxmlformats.org/officeDocument/2006/relationships/image" Target="../media/image44.png"/><Relationship Id="rId33" Type="http://schemas.openxmlformats.org/officeDocument/2006/relationships/image" Target="../media/image48.png"/><Relationship Id="rId38" Type="http://schemas.openxmlformats.org/officeDocument/2006/relationships/customXml" Target="../ink/ink42.xml"/><Relationship Id="rId46" Type="http://schemas.openxmlformats.org/officeDocument/2006/relationships/customXml" Target="../ink/ink46.xml"/><Relationship Id="rId59" Type="http://schemas.openxmlformats.org/officeDocument/2006/relationships/image" Target="../media/image67.svg"/><Relationship Id="rId20" Type="http://schemas.openxmlformats.org/officeDocument/2006/relationships/customXml" Target="../ink/ink33.xml"/><Relationship Id="rId41" Type="http://schemas.openxmlformats.org/officeDocument/2006/relationships/image" Target="../media/image52.png"/><Relationship Id="rId54"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customXml" Target="../ink/ink26.xml"/><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customXml" Target="../ink/ink37.xml"/><Relationship Id="rId36" Type="http://schemas.openxmlformats.org/officeDocument/2006/relationships/customXml" Target="../ink/ink41.xml"/><Relationship Id="rId49" Type="http://schemas.openxmlformats.org/officeDocument/2006/relationships/image" Target="../media/image58.png"/><Relationship Id="rId57" Type="http://schemas.openxmlformats.org/officeDocument/2006/relationships/image" Target="../media/image65.svg"/><Relationship Id="rId10" Type="http://schemas.openxmlformats.org/officeDocument/2006/relationships/customXml" Target="../ink/ink28.xml"/><Relationship Id="rId31" Type="http://schemas.openxmlformats.org/officeDocument/2006/relationships/image" Target="../media/image47.png"/><Relationship Id="rId44" Type="http://schemas.openxmlformats.org/officeDocument/2006/relationships/customXml" Target="../ink/ink45.xml"/><Relationship Id="rId52" Type="http://schemas.openxmlformats.org/officeDocument/2006/relationships/image" Target="../media/image60.png"/><Relationship Id="rId60" Type="http://schemas.openxmlformats.org/officeDocument/2006/relationships/image" Target="../media/image68.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AF_3D55D3B0.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4.jpeg"/><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AA_55EC6D9A.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83_1F7187BC.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9.xml"/><Relationship Id="rId16" Type="http://schemas.openxmlformats.org/officeDocument/2006/relationships/image" Target="../media/image105.svg"/><Relationship Id="rId20" Type="http://schemas.openxmlformats.org/officeDocument/2006/relationships/image" Target="../media/image109.svg"/><Relationship Id="rId1" Type="http://schemas.openxmlformats.org/officeDocument/2006/relationships/slideLayout" Target="../slideLayouts/slideLayout9.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14.png"/><Relationship Id="rId7" Type="http://schemas.openxmlformats.org/officeDocument/2006/relationships/image" Target="../media/image97.svg"/><Relationship Id="rId12"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52.png"/><Relationship Id="rId21" Type="http://schemas.openxmlformats.org/officeDocument/2006/relationships/image" Target="../media/image43.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56.png"/><Relationship Id="rId50" Type="http://schemas.openxmlformats.org/officeDocument/2006/relationships/customXml" Target="../ink/ink24.xml"/><Relationship Id="rId55" Type="http://schemas.openxmlformats.org/officeDocument/2006/relationships/image" Target="../media/image34.svg"/><Relationship Id="rId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customXml" Target="../ink/ink7.xml"/><Relationship Id="rId29" Type="http://schemas.openxmlformats.org/officeDocument/2006/relationships/image" Target="../media/image47.png"/><Relationship Id="rId11" Type="http://schemas.openxmlformats.org/officeDocument/2006/relationships/image" Target="../media/image38.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51.png"/><Relationship Id="rId40" Type="http://schemas.openxmlformats.org/officeDocument/2006/relationships/customXml" Target="../ink/ink19.xml"/><Relationship Id="rId45" Type="http://schemas.openxmlformats.org/officeDocument/2006/relationships/image" Target="../media/image55.png"/><Relationship Id="rId53" Type="http://schemas.openxmlformats.org/officeDocument/2006/relationships/image" Target="../media/image59.png"/><Relationship Id="rId5" Type="http://schemas.openxmlformats.org/officeDocument/2006/relationships/image" Target="../media/image35.png"/><Relationship Id="rId10" Type="http://schemas.openxmlformats.org/officeDocument/2006/relationships/customXml" Target="../ink/ink4.xml"/><Relationship Id="rId19" Type="http://schemas.openxmlformats.org/officeDocument/2006/relationships/image" Target="../media/image42.png"/><Relationship Id="rId31" Type="http://schemas.openxmlformats.org/officeDocument/2006/relationships/image" Target="../media/image48.png"/><Relationship Id="rId44" Type="http://schemas.openxmlformats.org/officeDocument/2006/relationships/customXml" Target="../ink/ink21.xml"/><Relationship Id="rId52" Type="http://schemas.openxmlformats.org/officeDocument/2006/relationships/customXml" Target="../ink/ink25.xml"/><Relationship Id="rId4" Type="http://schemas.openxmlformats.org/officeDocument/2006/relationships/customXml" Target="../ink/ink1.xml"/><Relationship Id="rId9" Type="http://schemas.openxmlformats.org/officeDocument/2006/relationships/image" Target="../media/image37.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6.png"/><Relationship Id="rId30" Type="http://schemas.openxmlformats.org/officeDocument/2006/relationships/customXml" Target="../ink/ink14.xml"/><Relationship Id="rId35" Type="http://schemas.openxmlformats.org/officeDocument/2006/relationships/image" Target="../media/image50.png"/><Relationship Id="rId43" Type="http://schemas.openxmlformats.org/officeDocument/2006/relationships/image" Target="../media/image54.png"/><Relationship Id="rId48" Type="http://schemas.openxmlformats.org/officeDocument/2006/relationships/customXml" Target="../ink/ink23.xml"/><Relationship Id="rId8" Type="http://schemas.openxmlformats.org/officeDocument/2006/relationships/customXml" Target="../ink/ink3.xml"/><Relationship Id="rId51" Type="http://schemas.openxmlformats.org/officeDocument/2006/relationships/image" Target="../media/image58.png"/><Relationship Id="rId3" Type="http://schemas.microsoft.com/office/2018/10/relationships/comments" Target="../comments/modernComment_195_951896FC.xml"/><Relationship Id="rId12" Type="http://schemas.openxmlformats.org/officeDocument/2006/relationships/customXml" Target="../ink/ink5.xml"/><Relationship Id="rId17" Type="http://schemas.openxmlformats.org/officeDocument/2006/relationships/image" Target="../media/image41.png"/><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53.png"/><Relationship Id="rId54"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customXml" Target="../ink/ink2.xml"/><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292321" y="1286834"/>
            <a:ext cx="5545530" cy="1991533"/>
          </a:xfrm>
        </p:spPr>
        <p:txBody>
          <a:bodyPr/>
          <a:lstStyle/>
          <a:p>
            <a:r>
              <a:rPr lang="en-US" sz="4000"/>
              <a:t>INTERMOUNTAIN WEST WILDLAND FIRES</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51015" y="2846457"/>
            <a:ext cx="5545530" cy="512040"/>
          </a:xfrm>
        </p:spPr>
        <p:txBody>
          <a:bodyPr vert="horz" lIns="91440" tIns="45720" rIns="91440" bIns="45720" rtlCol="0" anchor="t">
            <a:noAutofit/>
          </a:bodyPr>
          <a:lstStyle/>
          <a:p>
            <a:r>
              <a:rPr lang="en-US" sz="2000"/>
              <a:t>Mapping Tree Mortality and Burn Patches using NASA Earth Observations to Determine Fire Risk and Inform Fire Management Practices</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a:t>Teo Rautu</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vert="horz" lIns="91440" tIns="45720" rIns="91440" bIns="45720" rtlCol="0" anchor="t">
            <a:normAutofit/>
          </a:bodyPr>
          <a:lstStyle/>
          <a:p>
            <a:r>
              <a:rPr lang="en-US"/>
              <a:t>Britt Hays</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a:t>Mark Cervantes</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vert="horz" lIns="91440" tIns="45720" rIns="91440" bIns="45720" rtlCol="0" anchor="t">
            <a:normAutofit/>
          </a:bodyPr>
          <a:lstStyle/>
          <a:p>
            <a:r>
              <a:rPr lang="en-US"/>
              <a:t>Alec Wallen</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r>
              <a:rPr lang="en-US"/>
              <a:t>Pop-Up Project | Spring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DA0543D0-3F6A-550C-3202-A899AB8644D5}"/>
              </a:ext>
            </a:extLst>
          </p:cNvPr>
          <p:cNvSpPr/>
          <p:nvPr/>
        </p:nvSpPr>
        <p:spPr>
          <a:xfrm>
            <a:off x="3686174" y="2019300"/>
            <a:ext cx="2714625" cy="1219200"/>
          </a:xfrm>
          <a:prstGeom prst="roundRect">
            <a:avLst/>
          </a:prstGeom>
          <a:solidFill>
            <a:srgbClr val="CA2C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05;p7">
            <a:extLst>
              <a:ext uri="{FF2B5EF4-FFF2-40B4-BE49-F238E27FC236}">
                <a16:creationId xmlns:a16="http://schemas.microsoft.com/office/drawing/2014/main" id="{84E08F11-0B8E-E75E-85D4-ED98B1E7D499}"/>
              </a:ext>
            </a:extLst>
          </p:cNvPr>
          <p:cNvSpPr/>
          <p:nvPr/>
        </p:nvSpPr>
        <p:spPr>
          <a:xfrm>
            <a:off x="5990889" y="6020060"/>
            <a:ext cx="1464478" cy="484836"/>
          </a:xfrm>
          <a:prstGeom prst="homePlate">
            <a:avLst>
              <a:gd name="adj" fmla="val 50000"/>
            </a:avLst>
          </a:prstGeom>
          <a:solidFill>
            <a:srgbClr val="B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alibri"/>
                <a:cs typeface="Calibri"/>
                <a:sym typeface="Calibri"/>
              </a:rPr>
              <a:t>Output</a:t>
            </a:r>
            <a:endParaRPr sz="1800">
              <a:solidFill>
                <a:schemeClr val="lt1"/>
              </a:solidFill>
              <a:latin typeface="Century Gothic"/>
              <a:ea typeface="Calibri"/>
              <a:cs typeface="Calibri"/>
              <a:sym typeface="Calibri"/>
            </a:endParaRPr>
          </a:p>
        </p:txBody>
      </p:sp>
      <p:sp>
        <p:nvSpPr>
          <p:cNvPr id="22" name="Google Shape;219;p7">
            <a:extLst>
              <a:ext uri="{FF2B5EF4-FFF2-40B4-BE49-F238E27FC236}">
                <a16:creationId xmlns:a16="http://schemas.microsoft.com/office/drawing/2014/main" id="{41337ED6-FBB8-B446-8099-30A873D00C90}"/>
              </a:ext>
            </a:extLst>
          </p:cNvPr>
          <p:cNvSpPr/>
          <p:nvPr/>
        </p:nvSpPr>
        <p:spPr>
          <a:xfrm>
            <a:off x="7750403" y="4977867"/>
            <a:ext cx="2256139" cy="1265957"/>
          </a:xfrm>
          <a:prstGeom prst="roundRect">
            <a:avLst>
              <a:gd name="adj" fmla="val 16667"/>
            </a:avLst>
          </a:prstGeom>
          <a:solidFill>
            <a:schemeClr val="lt1"/>
          </a:solidFill>
          <a:ln w="57150" cap="flat" cmpd="sng">
            <a:solidFill>
              <a:srgbClr val="9E3E6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a:solidFill>
                  <a:srgbClr val="9E3E6E"/>
                </a:solidFill>
                <a:latin typeface="Century Gothic"/>
                <a:sym typeface="Century Gothic"/>
              </a:rPr>
              <a:t>Burn Maps (</a:t>
            </a:r>
            <a:r>
              <a:rPr lang="en-US" b="1">
                <a:solidFill>
                  <a:srgbClr val="9E3E6E"/>
                </a:solidFill>
                <a:latin typeface="Century Gothic"/>
                <a:sym typeface="Century Gothic"/>
              </a:rPr>
              <a:t>Based</a:t>
            </a:r>
            <a:r>
              <a:rPr lang="en-US" sz="1800" b="1">
                <a:solidFill>
                  <a:srgbClr val="9E3E6E"/>
                </a:solidFill>
                <a:latin typeface="Century Gothic"/>
                <a:sym typeface="Century Gothic"/>
              </a:rPr>
              <a:t> on </a:t>
            </a:r>
            <a:r>
              <a:rPr lang="en-US" b="1">
                <a:solidFill>
                  <a:srgbClr val="9E3E6E"/>
                </a:solidFill>
                <a:latin typeface="Century Gothic"/>
                <a:sym typeface="Century Gothic"/>
              </a:rPr>
              <a:t>Severity</a:t>
            </a:r>
            <a:r>
              <a:rPr lang="en-US" sz="1800" b="1">
                <a:solidFill>
                  <a:srgbClr val="9E3E6E"/>
                </a:solidFill>
                <a:latin typeface="Century Gothic"/>
                <a:sym typeface="Century Gothic"/>
              </a:rPr>
              <a:t>)</a:t>
            </a:r>
            <a:endParaRPr lang="en-US"/>
          </a:p>
        </p:txBody>
      </p:sp>
      <p:grpSp>
        <p:nvGrpSpPr>
          <p:cNvPr id="18" name="Group 17">
            <a:extLst>
              <a:ext uri="{FF2B5EF4-FFF2-40B4-BE49-F238E27FC236}">
                <a16:creationId xmlns:a16="http://schemas.microsoft.com/office/drawing/2014/main" id="{80A939B4-9EDA-E1B1-9523-AE84E1B9491D}"/>
              </a:ext>
            </a:extLst>
          </p:cNvPr>
          <p:cNvGrpSpPr/>
          <p:nvPr/>
        </p:nvGrpSpPr>
        <p:grpSpPr>
          <a:xfrm>
            <a:off x="314324" y="2019300"/>
            <a:ext cx="3305175" cy="3590925"/>
            <a:chOff x="314324" y="2019300"/>
            <a:chExt cx="3305175" cy="3590925"/>
          </a:xfrm>
        </p:grpSpPr>
        <p:sp>
          <p:nvSpPr>
            <p:cNvPr id="17" name="Rectangle: Rounded Corners 16">
              <a:extLst>
                <a:ext uri="{FF2B5EF4-FFF2-40B4-BE49-F238E27FC236}">
                  <a16:creationId xmlns:a16="http://schemas.microsoft.com/office/drawing/2014/main" id="{A6E4955D-274E-B280-4890-BB5EF391D39F}"/>
                </a:ext>
              </a:extLst>
            </p:cNvPr>
            <p:cNvSpPr/>
            <p:nvPr/>
          </p:nvSpPr>
          <p:spPr>
            <a:xfrm>
              <a:off x="314324" y="2019300"/>
              <a:ext cx="3305175" cy="35909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3797D4D2-DBF4-98C3-C74E-95132A08DA56}"/>
                </a:ext>
              </a:extLst>
            </p:cNvPr>
            <p:cNvSpPr txBox="1"/>
            <p:nvPr/>
          </p:nvSpPr>
          <p:spPr>
            <a:xfrm>
              <a:off x="388801" y="2078965"/>
              <a:ext cx="3156745" cy="3476685"/>
            </a:xfrm>
            <a:prstGeom prst="round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Independent Variables:</a:t>
              </a:r>
            </a:p>
            <a:p>
              <a:pPr marL="342900" indent="-342900">
                <a:buFont typeface="Arial"/>
                <a:buChar char="•"/>
              </a:pPr>
              <a:r>
                <a:rPr lang="en-US" sz="2000">
                  <a:solidFill>
                    <a:schemeClr val="tx1">
                      <a:lumMod val="75000"/>
                      <a:lumOff val="25000"/>
                    </a:schemeClr>
                  </a:solidFill>
                  <a:latin typeface="Century Gothic"/>
                </a:rPr>
                <a:t>Elevation</a:t>
              </a:r>
            </a:p>
            <a:p>
              <a:pPr marL="342900" indent="-342900">
                <a:buFont typeface="Arial"/>
                <a:buChar char="•"/>
              </a:pPr>
              <a:r>
                <a:rPr lang="en-US" sz="2000">
                  <a:solidFill>
                    <a:schemeClr val="tx1">
                      <a:lumMod val="75000"/>
                      <a:lumOff val="25000"/>
                    </a:schemeClr>
                  </a:solidFill>
                  <a:latin typeface="Century Gothic"/>
                </a:rPr>
                <a:t>Slope</a:t>
              </a:r>
            </a:p>
            <a:p>
              <a:pPr marL="342900" indent="-342900">
                <a:buFont typeface="Arial"/>
                <a:buChar char="•"/>
              </a:pPr>
              <a:r>
                <a:rPr lang="en-US" sz="2000">
                  <a:solidFill>
                    <a:schemeClr val="tx1">
                      <a:lumMod val="75000"/>
                      <a:lumOff val="25000"/>
                    </a:schemeClr>
                  </a:solidFill>
                  <a:latin typeface="Century Gothic"/>
                </a:rPr>
                <a:t>Aspect</a:t>
              </a:r>
            </a:p>
            <a:p>
              <a:pPr marL="342900" indent="-342900">
                <a:buFont typeface="Arial"/>
                <a:buChar char="•"/>
              </a:pPr>
              <a:r>
                <a:rPr lang="en-US" sz="2000">
                  <a:solidFill>
                    <a:schemeClr val="tx1">
                      <a:lumMod val="75000"/>
                      <a:lumOff val="25000"/>
                    </a:schemeClr>
                  </a:solidFill>
                  <a:latin typeface="Century Gothic"/>
                </a:rPr>
                <a:t>NDVI</a:t>
              </a:r>
            </a:p>
            <a:p>
              <a:pPr marL="342900" indent="-342900">
                <a:buFont typeface="Arial"/>
                <a:buChar char="•"/>
              </a:pPr>
              <a:r>
                <a:rPr lang="en-US" sz="2000">
                  <a:solidFill>
                    <a:schemeClr val="tx1">
                      <a:lumMod val="75000"/>
                      <a:lumOff val="25000"/>
                    </a:schemeClr>
                  </a:solidFill>
                  <a:latin typeface="Century Gothic"/>
                </a:rPr>
                <a:t>NDMI</a:t>
              </a:r>
            </a:p>
            <a:p>
              <a:pPr marL="342900" indent="-342900">
                <a:buFont typeface="Arial"/>
                <a:buChar char="•"/>
              </a:pPr>
              <a:r>
                <a:rPr lang="en-US" sz="2000">
                  <a:solidFill>
                    <a:schemeClr val="tx1">
                      <a:lumMod val="75000"/>
                      <a:lumOff val="25000"/>
                    </a:schemeClr>
                  </a:solidFill>
                  <a:latin typeface="Century Gothic"/>
                </a:rPr>
                <a:t>Brightness</a:t>
              </a:r>
            </a:p>
            <a:p>
              <a:pPr marL="342900" indent="-342900">
                <a:buFont typeface="Arial"/>
                <a:buChar char="•"/>
              </a:pPr>
              <a:r>
                <a:rPr lang="en-US" sz="2000">
                  <a:solidFill>
                    <a:schemeClr val="tx1">
                      <a:lumMod val="75000"/>
                      <a:lumOff val="25000"/>
                    </a:schemeClr>
                  </a:solidFill>
                  <a:latin typeface="Century Gothic"/>
                </a:rPr>
                <a:t>Greenness</a:t>
              </a:r>
            </a:p>
            <a:p>
              <a:pPr marL="342900" indent="-342900">
                <a:buFont typeface="Arial"/>
                <a:buChar char="•"/>
              </a:pPr>
              <a:r>
                <a:rPr lang="en-US" sz="2000">
                  <a:solidFill>
                    <a:schemeClr val="tx1">
                      <a:lumMod val="75000"/>
                      <a:lumOff val="25000"/>
                    </a:schemeClr>
                  </a:solidFill>
                  <a:latin typeface="Century Gothic"/>
                </a:rPr>
                <a:t>Wetness</a:t>
              </a:r>
            </a:p>
          </p:txBody>
        </p:sp>
      </p:grpSp>
      <p:sp>
        <p:nvSpPr>
          <p:cNvPr id="41" name="TextBox 40">
            <a:extLst>
              <a:ext uri="{FF2B5EF4-FFF2-40B4-BE49-F238E27FC236}">
                <a16:creationId xmlns:a16="http://schemas.microsoft.com/office/drawing/2014/main" id="{44A308A2-C1CD-8B77-20FB-C919ECB88B38}"/>
              </a:ext>
            </a:extLst>
          </p:cNvPr>
          <p:cNvSpPr txBox="1"/>
          <p:nvPr/>
        </p:nvSpPr>
        <p:spPr>
          <a:xfrm>
            <a:off x="3763772" y="2069440"/>
            <a:ext cx="2594770" cy="1123712"/>
          </a:xfrm>
          <a:prstGeom prst="round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Dependent Variable:</a:t>
            </a:r>
          </a:p>
          <a:p>
            <a:pPr marL="342900" indent="-342900">
              <a:buFont typeface="Arial"/>
              <a:buChar char="•"/>
            </a:pPr>
            <a:r>
              <a:rPr lang="en-US" sz="2000">
                <a:solidFill>
                  <a:schemeClr val="tx1">
                    <a:lumMod val="75000"/>
                    <a:lumOff val="25000"/>
                  </a:schemeClr>
                </a:solidFill>
                <a:latin typeface="Century Gothic"/>
              </a:rPr>
              <a:t>Burn Severity</a:t>
            </a:r>
          </a:p>
        </p:txBody>
      </p:sp>
      <p:sp>
        <p:nvSpPr>
          <p:cNvPr id="3" name="Arrow: Right 2">
            <a:extLst>
              <a:ext uri="{FF2B5EF4-FFF2-40B4-BE49-F238E27FC236}">
                <a16:creationId xmlns:a16="http://schemas.microsoft.com/office/drawing/2014/main" id="{FF9275EF-E8EE-2FC6-13B7-AB411343F1EC}"/>
              </a:ext>
            </a:extLst>
          </p:cNvPr>
          <p:cNvSpPr/>
          <p:nvPr/>
        </p:nvSpPr>
        <p:spPr>
          <a:xfrm rot="5400000">
            <a:off x="8422472" y="3823874"/>
            <a:ext cx="910486" cy="10148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04;p7">
            <a:extLst>
              <a:ext uri="{FF2B5EF4-FFF2-40B4-BE49-F238E27FC236}">
                <a16:creationId xmlns:a16="http://schemas.microsoft.com/office/drawing/2014/main" id="{B19B816E-D3D2-DF89-FDE9-575025AB4113}"/>
              </a:ext>
            </a:extLst>
          </p:cNvPr>
          <p:cNvSpPr/>
          <p:nvPr/>
        </p:nvSpPr>
        <p:spPr>
          <a:xfrm>
            <a:off x="191417" y="1509674"/>
            <a:ext cx="6133472" cy="459312"/>
          </a:xfrm>
          <a:prstGeom prst="homePlate">
            <a:avLst>
              <a:gd name="adj" fmla="val 50000"/>
            </a:avLst>
          </a:prstGeom>
          <a:solidFill>
            <a:srgbClr val="CA2C2C"/>
          </a:solidFill>
          <a:ln>
            <a:noFill/>
          </a:ln>
        </p:spPr>
        <p:txBody>
          <a:bodyPr spcFirstLastPara="1" wrap="square" lIns="91425" tIns="45700" rIns="91425" bIns="45700" anchor="ctr" anchorCtr="0">
            <a:noAutofit/>
          </a:bodyPr>
          <a:lstStyle/>
          <a:p>
            <a:pPr algn="ctr"/>
            <a:r>
              <a:rPr lang="en-US" b="1">
                <a:solidFill>
                  <a:schemeClr val="lt1"/>
                </a:solidFill>
                <a:latin typeface="Century Gothic"/>
                <a:ea typeface="Calibri"/>
                <a:cs typeface="Calibri"/>
                <a:sym typeface="Calibri"/>
              </a:rPr>
              <a:t>Burn Severity </a:t>
            </a:r>
            <a:r>
              <a:rPr lang="en-US">
                <a:solidFill>
                  <a:schemeClr val="lt1"/>
                </a:solidFill>
                <a:latin typeface="Century Gothic"/>
                <a:ea typeface="Calibri"/>
                <a:cs typeface="Calibri"/>
                <a:sym typeface="Calibri"/>
              </a:rPr>
              <a:t>Random Forest Modeling</a:t>
            </a:r>
            <a:endParaRPr sz="1800">
              <a:solidFill>
                <a:schemeClr val="lt1"/>
              </a:solidFill>
              <a:latin typeface="Century Gothic"/>
              <a:ea typeface="Calibri"/>
              <a:cs typeface="Calibri"/>
              <a:sym typeface="Calibri"/>
            </a:endParaRPr>
          </a:p>
        </p:txBody>
      </p:sp>
      <p:pic>
        <p:nvPicPr>
          <p:cNvPr id="6" name="Graphic 5" descr="Fire with solid fill">
            <a:extLst>
              <a:ext uri="{FF2B5EF4-FFF2-40B4-BE49-F238E27FC236}">
                <a16:creationId xmlns:a16="http://schemas.microsoft.com/office/drawing/2014/main" id="{2B58E4CD-37BB-2BC7-E85F-3B6CC6EF1D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826" y="1106905"/>
            <a:ext cx="914400" cy="914400"/>
          </a:xfrm>
          <a:prstGeom prst="rect">
            <a:avLst/>
          </a:prstGeom>
        </p:spPr>
      </p:pic>
      <p:cxnSp>
        <p:nvCxnSpPr>
          <p:cNvPr id="64" name="Straight Arrow Connector 63">
            <a:extLst>
              <a:ext uri="{FF2B5EF4-FFF2-40B4-BE49-F238E27FC236}">
                <a16:creationId xmlns:a16="http://schemas.microsoft.com/office/drawing/2014/main" id="{570AF8CC-B801-7CAA-D9BF-D0E3AB3414C6}"/>
              </a:ext>
            </a:extLst>
          </p:cNvPr>
          <p:cNvCxnSpPr/>
          <p:nvPr/>
        </p:nvCxnSpPr>
        <p:spPr>
          <a:xfrm flipH="1">
            <a:off x="6315075" y="4714875"/>
            <a:ext cx="409575" cy="219075"/>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B9F4E85B-4AA2-7851-26E2-DBC017F6AF68}"/>
              </a:ext>
            </a:extLst>
          </p:cNvPr>
          <p:cNvCxnSpPr>
            <a:cxnSpLocks/>
          </p:cNvCxnSpPr>
          <p:nvPr/>
        </p:nvCxnSpPr>
        <p:spPr>
          <a:xfrm flipH="1">
            <a:off x="6324600" y="4705350"/>
            <a:ext cx="381000" cy="371475"/>
          </a:xfrm>
          <a:prstGeom prst="straightConnector1">
            <a:avLst/>
          </a:prstGeom>
          <a:ln w="28575"/>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E99D9962-7E3A-E9B5-ACAC-9076BC49C8F3}"/>
              </a:ext>
            </a:extLst>
          </p:cNvPr>
          <p:cNvGrpSpPr/>
          <p:nvPr/>
        </p:nvGrpSpPr>
        <p:grpSpPr>
          <a:xfrm>
            <a:off x="6664157" y="4166587"/>
            <a:ext cx="910331" cy="1324370"/>
            <a:chOff x="3047166" y="21644877"/>
            <a:chExt cx="1953413" cy="3044736"/>
          </a:xfrm>
        </p:grpSpPr>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DC8BEA16-6B09-E89B-5556-4A9E054867B8}"/>
                    </a:ext>
                  </a:extLst>
                </p14:cNvPr>
                <p14:cNvContentPartPr/>
                <p14:nvPr/>
              </p14:nvContentPartPr>
              <p14:xfrm>
                <a:off x="3477556" y="23495151"/>
                <a:ext cx="179844" cy="92519"/>
              </p14:xfrm>
            </p:contentPart>
          </mc:Choice>
          <mc:Fallback xmlns="">
            <p:pic>
              <p:nvPicPr>
                <p:cNvPr id="24" name="Ink 23">
                  <a:extLst>
                    <a:ext uri="{FF2B5EF4-FFF2-40B4-BE49-F238E27FC236}">
                      <a16:creationId xmlns:a16="http://schemas.microsoft.com/office/drawing/2014/main" id="{DC8BEA16-6B09-E89B-5556-4A9E054867B8}"/>
                    </a:ext>
                  </a:extLst>
                </p:cNvPr>
                <p:cNvPicPr/>
                <p:nvPr/>
              </p:nvPicPr>
              <p:blipFill>
                <a:blip r:embed="rId7"/>
                <a:stretch>
                  <a:fillRect/>
                </a:stretch>
              </p:blipFill>
              <p:spPr>
                <a:xfrm>
                  <a:off x="3400700" y="23331401"/>
                  <a:ext cx="332788" cy="41920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54C37A40-F96C-8A9F-76CC-FE2866F9677B}"/>
                    </a:ext>
                  </a:extLst>
                </p14:cNvPr>
                <p14:cNvContentPartPr/>
                <p14:nvPr/>
              </p14:nvContentPartPr>
              <p14:xfrm rot="20220000">
                <a:off x="4227684" y="23074996"/>
                <a:ext cx="17027" cy="133479"/>
              </p14:xfrm>
            </p:contentPart>
          </mc:Choice>
          <mc:Fallback xmlns="">
            <p:pic>
              <p:nvPicPr>
                <p:cNvPr id="25" name="Ink 24">
                  <a:extLst>
                    <a:ext uri="{FF2B5EF4-FFF2-40B4-BE49-F238E27FC236}">
                      <a16:creationId xmlns:a16="http://schemas.microsoft.com/office/drawing/2014/main" id="{54C37A40-F96C-8A9F-76CC-FE2866F9677B}"/>
                    </a:ext>
                  </a:extLst>
                </p:cNvPr>
                <p:cNvPicPr/>
                <p:nvPr/>
              </p:nvPicPr>
              <p:blipFill>
                <a:blip r:embed="rId9"/>
                <a:stretch>
                  <a:fillRect/>
                </a:stretch>
              </p:blipFill>
              <p:spPr>
                <a:xfrm rot="20220000">
                  <a:off x="2524984" y="22908147"/>
                  <a:ext cx="3405400" cy="466342"/>
                </a:xfrm>
                <a:prstGeom prst="rect">
                  <a:avLst/>
                </a:prstGeom>
              </p:spPr>
            </p:pic>
          </mc:Fallback>
        </mc:AlternateContent>
        <p:grpSp>
          <p:nvGrpSpPr>
            <p:cNvPr id="26" name="Group 25">
              <a:extLst>
                <a:ext uri="{FF2B5EF4-FFF2-40B4-BE49-F238E27FC236}">
                  <a16:creationId xmlns:a16="http://schemas.microsoft.com/office/drawing/2014/main" id="{39D994A1-1C14-0A36-03ED-F350335D2886}"/>
                </a:ext>
              </a:extLst>
            </p:cNvPr>
            <p:cNvGrpSpPr/>
            <p:nvPr/>
          </p:nvGrpSpPr>
          <p:grpSpPr>
            <a:xfrm>
              <a:off x="3047166" y="21644877"/>
              <a:ext cx="1953413" cy="3044736"/>
              <a:chOff x="3047166" y="21644877"/>
              <a:chExt cx="1953413" cy="3044736"/>
            </a:xfrm>
          </p:grpSpPr>
          <p:grpSp>
            <p:nvGrpSpPr>
              <p:cNvPr id="27" name="Group 26">
                <a:extLst>
                  <a:ext uri="{FF2B5EF4-FFF2-40B4-BE49-F238E27FC236}">
                    <a16:creationId xmlns:a16="http://schemas.microsoft.com/office/drawing/2014/main" id="{D32F2CEB-79AB-3BA4-F226-7CADBE89AB81}"/>
                  </a:ext>
                </a:extLst>
              </p:cNvPr>
              <p:cNvGrpSpPr/>
              <p:nvPr/>
            </p:nvGrpSpPr>
            <p:grpSpPr>
              <a:xfrm>
                <a:off x="3047166" y="21644877"/>
                <a:ext cx="1953413" cy="3044736"/>
                <a:chOff x="3047166" y="21644877"/>
                <a:chExt cx="1953413" cy="3044736"/>
              </a:xfrm>
            </p:grpSpPr>
            <p:grpSp>
              <p:nvGrpSpPr>
                <p:cNvPr id="29" name="Group 28">
                  <a:extLst>
                    <a:ext uri="{FF2B5EF4-FFF2-40B4-BE49-F238E27FC236}">
                      <a16:creationId xmlns:a16="http://schemas.microsoft.com/office/drawing/2014/main" id="{3DCBB9CE-666D-2D5C-E7FC-07FFDBC05CBF}"/>
                    </a:ext>
                  </a:extLst>
                </p:cNvPr>
                <p:cNvGrpSpPr/>
                <p:nvPr/>
              </p:nvGrpSpPr>
              <p:grpSpPr>
                <a:xfrm>
                  <a:off x="3047166" y="21644877"/>
                  <a:ext cx="1953413" cy="3044736"/>
                  <a:chOff x="3047166" y="21644877"/>
                  <a:chExt cx="1953413" cy="3044736"/>
                </a:xfrm>
              </p:grpSpPr>
              <p:grpSp>
                <p:nvGrpSpPr>
                  <p:cNvPr id="39" name="Group 38">
                    <a:extLst>
                      <a:ext uri="{FF2B5EF4-FFF2-40B4-BE49-F238E27FC236}">
                        <a16:creationId xmlns:a16="http://schemas.microsoft.com/office/drawing/2014/main" id="{4FA0D057-926C-3F32-0258-FCAB1CD39126}"/>
                      </a:ext>
                    </a:extLst>
                  </p:cNvPr>
                  <p:cNvGrpSpPr/>
                  <p:nvPr/>
                </p:nvGrpSpPr>
                <p:grpSpPr>
                  <a:xfrm>
                    <a:off x="3047166" y="21644877"/>
                    <a:ext cx="1953413" cy="3044736"/>
                    <a:chOff x="3047166" y="21644877"/>
                    <a:chExt cx="1953413" cy="3044736"/>
                  </a:xfrm>
                </p:grpSpPr>
                <mc:AlternateContent xmlns:mc="http://schemas.openxmlformats.org/markup-compatibility/2006" xmlns:p14="http://schemas.microsoft.com/office/powerpoint/2010/main">
                  <mc:Choice Requires="p14">
                    <p:contentPart p14:bwMode="auto" r:id="rId10">
                      <p14:nvContentPartPr>
                        <p14:cNvPr id="57" name="Ink 56">
                          <a:extLst>
                            <a:ext uri="{FF2B5EF4-FFF2-40B4-BE49-F238E27FC236}">
                              <a16:creationId xmlns:a16="http://schemas.microsoft.com/office/drawing/2014/main" id="{A247B4DB-219D-C980-A196-9549E223E962}"/>
                            </a:ext>
                          </a:extLst>
                        </p14:cNvPr>
                        <p14:cNvContentPartPr/>
                        <p14:nvPr/>
                      </p14:nvContentPartPr>
                      <p14:xfrm>
                        <a:off x="3167956" y="22836004"/>
                        <a:ext cx="373615" cy="302420"/>
                      </p14:xfrm>
                    </p:contentPart>
                  </mc:Choice>
                  <mc:Fallback xmlns="">
                    <p:pic>
                      <p:nvPicPr>
                        <p:cNvPr id="57" name="Ink 56">
                          <a:extLst>
                            <a:ext uri="{FF2B5EF4-FFF2-40B4-BE49-F238E27FC236}">
                              <a16:creationId xmlns:a16="http://schemas.microsoft.com/office/drawing/2014/main" id="{A247B4DB-219D-C980-A196-9549E223E962}"/>
                            </a:ext>
                          </a:extLst>
                        </p:cNvPr>
                        <p:cNvPicPr/>
                        <p:nvPr/>
                      </p:nvPicPr>
                      <p:blipFill>
                        <a:blip r:embed="rId11"/>
                        <a:stretch>
                          <a:fillRect/>
                        </a:stretch>
                      </p:blipFill>
                      <p:spPr>
                        <a:xfrm>
                          <a:off x="3090922" y="22671197"/>
                          <a:ext cx="526913" cy="6312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Ink 57">
                          <a:extLst>
                            <a:ext uri="{FF2B5EF4-FFF2-40B4-BE49-F238E27FC236}">
                              <a16:creationId xmlns:a16="http://schemas.microsoft.com/office/drawing/2014/main" id="{F1CC6CA1-C5D6-9C0C-59E6-52EE4F7EC6AB}"/>
                            </a:ext>
                          </a:extLst>
                        </p14:cNvPr>
                        <p14:cNvContentPartPr/>
                        <p14:nvPr/>
                      </p14:nvContentPartPr>
                      <p14:xfrm>
                        <a:off x="3476957" y="22451485"/>
                        <a:ext cx="275112" cy="207719"/>
                      </p14:xfrm>
                    </p:contentPart>
                  </mc:Choice>
                  <mc:Fallback xmlns="">
                    <p:pic>
                      <p:nvPicPr>
                        <p:cNvPr id="58" name="Ink 57">
                          <a:extLst>
                            <a:ext uri="{FF2B5EF4-FFF2-40B4-BE49-F238E27FC236}">
                              <a16:creationId xmlns:a16="http://schemas.microsoft.com/office/drawing/2014/main" id="{F1CC6CA1-C5D6-9C0C-59E6-52EE4F7EC6AB}"/>
                            </a:ext>
                          </a:extLst>
                        </p:cNvPr>
                        <p:cNvPicPr/>
                        <p:nvPr/>
                      </p:nvPicPr>
                      <p:blipFill>
                        <a:blip r:embed="rId13"/>
                        <a:stretch>
                          <a:fillRect/>
                        </a:stretch>
                      </p:blipFill>
                      <p:spPr>
                        <a:xfrm>
                          <a:off x="3399895" y="22286629"/>
                          <a:ext cx="428466" cy="53660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9" name="Ink 58">
                          <a:extLst>
                            <a:ext uri="{FF2B5EF4-FFF2-40B4-BE49-F238E27FC236}">
                              <a16:creationId xmlns:a16="http://schemas.microsoft.com/office/drawing/2014/main" id="{C955BC84-5781-3146-EB6B-3A35B9A02508}"/>
                            </a:ext>
                          </a:extLst>
                        </p14:cNvPr>
                        <p14:cNvContentPartPr/>
                        <p14:nvPr/>
                      </p14:nvContentPartPr>
                      <p14:xfrm>
                        <a:off x="4230519" y="23420266"/>
                        <a:ext cx="30540" cy="49760"/>
                      </p14:xfrm>
                    </p:contentPart>
                  </mc:Choice>
                  <mc:Fallback xmlns="">
                    <p:pic>
                      <p:nvPicPr>
                        <p:cNvPr id="59" name="Ink 58">
                          <a:extLst>
                            <a:ext uri="{FF2B5EF4-FFF2-40B4-BE49-F238E27FC236}">
                              <a16:creationId xmlns:a16="http://schemas.microsoft.com/office/drawing/2014/main" id="{C955BC84-5781-3146-EB6B-3A35B9A02508}"/>
                            </a:ext>
                          </a:extLst>
                        </p:cNvPr>
                        <p:cNvPicPr/>
                        <p:nvPr/>
                      </p:nvPicPr>
                      <p:blipFill>
                        <a:blip r:embed="rId15"/>
                        <a:stretch>
                          <a:fillRect/>
                        </a:stretch>
                      </p:blipFill>
                      <p:spPr>
                        <a:xfrm>
                          <a:off x="4156031" y="23257118"/>
                          <a:ext cx="178771" cy="3752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0" name="Ink 59">
                          <a:extLst>
                            <a:ext uri="{FF2B5EF4-FFF2-40B4-BE49-F238E27FC236}">
                              <a16:creationId xmlns:a16="http://schemas.microsoft.com/office/drawing/2014/main" id="{0A7E6C6C-8930-1BFB-9D6D-20D2AB7C6AAF}"/>
                            </a:ext>
                          </a:extLst>
                        </p14:cNvPr>
                        <p14:cNvContentPartPr/>
                        <p14:nvPr/>
                      </p14:nvContentPartPr>
                      <p14:xfrm>
                        <a:off x="3277468" y="24121354"/>
                        <a:ext cx="216362" cy="490711"/>
                      </p14:xfrm>
                    </p:contentPart>
                  </mc:Choice>
                  <mc:Fallback xmlns="">
                    <p:pic>
                      <p:nvPicPr>
                        <p:cNvPr id="60" name="Ink 59">
                          <a:extLst>
                            <a:ext uri="{FF2B5EF4-FFF2-40B4-BE49-F238E27FC236}">
                              <a16:creationId xmlns:a16="http://schemas.microsoft.com/office/drawing/2014/main" id="{0A7E6C6C-8930-1BFB-9D6D-20D2AB7C6AAF}"/>
                            </a:ext>
                          </a:extLst>
                        </p:cNvPr>
                        <p:cNvPicPr/>
                        <p:nvPr/>
                      </p:nvPicPr>
                      <p:blipFill>
                        <a:blip r:embed="rId17"/>
                        <a:stretch>
                          <a:fillRect/>
                        </a:stretch>
                      </p:blipFill>
                      <p:spPr>
                        <a:xfrm>
                          <a:off x="3200471" y="23956131"/>
                          <a:ext cx="369586" cy="82033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1" name="Ink 60">
                          <a:extLst>
                            <a:ext uri="{FF2B5EF4-FFF2-40B4-BE49-F238E27FC236}">
                              <a16:creationId xmlns:a16="http://schemas.microsoft.com/office/drawing/2014/main" id="{168C9FC4-B02A-2D59-8383-A81E13BDB7D3}"/>
                            </a:ext>
                          </a:extLst>
                        </p14:cNvPr>
                        <p14:cNvContentPartPr/>
                        <p14:nvPr/>
                      </p14:nvContentPartPr>
                      <p14:xfrm>
                        <a:off x="3047166" y="21644877"/>
                        <a:ext cx="1953413" cy="3044736"/>
                      </p14:xfrm>
                    </p:contentPart>
                  </mc:Choice>
                  <mc:Fallback xmlns="">
                    <p:pic>
                      <p:nvPicPr>
                        <p:cNvPr id="61" name="Ink 60">
                          <a:extLst>
                            <a:ext uri="{FF2B5EF4-FFF2-40B4-BE49-F238E27FC236}">
                              <a16:creationId xmlns:a16="http://schemas.microsoft.com/office/drawing/2014/main" id="{168C9FC4-B02A-2D59-8383-A81E13BDB7D3}"/>
                            </a:ext>
                          </a:extLst>
                        </p:cNvPr>
                        <p:cNvPicPr/>
                        <p:nvPr/>
                      </p:nvPicPr>
                      <p:blipFill>
                        <a:blip r:embed="rId19"/>
                        <a:stretch>
                          <a:fillRect/>
                        </a:stretch>
                      </p:blipFill>
                      <p:spPr>
                        <a:xfrm>
                          <a:off x="3008546" y="21603508"/>
                          <a:ext cx="2029881" cy="312664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2" name="Ink 61">
                          <a:extLst>
                            <a:ext uri="{FF2B5EF4-FFF2-40B4-BE49-F238E27FC236}">
                              <a16:creationId xmlns:a16="http://schemas.microsoft.com/office/drawing/2014/main" id="{DBDBCAFC-810C-2EFF-EF49-8068A1C06645}"/>
                            </a:ext>
                          </a:extLst>
                        </p14:cNvPr>
                        <p14:cNvContentPartPr/>
                        <p14:nvPr/>
                      </p14:nvContentPartPr>
                      <p14:xfrm>
                        <a:off x="3425652" y="23396016"/>
                        <a:ext cx="191333" cy="277328"/>
                      </p14:xfrm>
                    </p:contentPart>
                  </mc:Choice>
                  <mc:Fallback xmlns="">
                    <p:pic>
                      <p:nvPicPr>
                        <p:cNvPr id="62" name="Ink 61">
                          <a:extLst>
                            <a:ext uri="{FF2B5EF4-FFF2-40B4-BE49-F238E27FC236}">
                              <a16:creationId xmlns:a16="http://schemas.microsoft.com/office/drawing/2014/main" id="{DBDBCAFC-810C-2EFF-EF49-8068A1C06645}"/>
                            </a:ext>
                          </a:extLst>
                        </p:cNvPr>
                        <p:cNvPicPr/>
                        <p:nvPr/>
                      </p:nvPicPr>
                      <p:blipFill>
                        <a:blip r:embed="rId21"/>
                        <a:stretch>
                          <a:fillRect/>
                        </a:stretch>
                      </p:blipFill>
                      <p:spPr>
                        <a:xfrm>
                          <a:off x="3387232" y="23354747"/>
                          <a:ext cx="267405" cy="359041"/>
                        </a:xfrm>
                        <a:prstGeom prst="rect">
                          <a:avLst/>
                        </a:prstGeom>
                      </p:spPr>
                    </p:pic>
                  </mc:Fallback>
                </mc:AlternateContent>
              </p:grpSp>
              <p:grpSp>
                <p:nvGrpSpPr>
                  <p:cNvPr id="40" name="Group 39">
                    <a:extLst>
                      <a:ext uri="{FF2B5EF4-FFF2-40B4-BE49-F238E27FC236}">
                        <a16:creationId xmlns:a16="http://schemas.microsoft.com/office/drawing/2014/main" id="{58E2680E-0945-DD5D-C613-6D3A1ACFADB6}"/>
                      </a:ext>
                    </a:extLst>
                  </p:cNvPr>
                  <p:cNvGrpSpPr/>
                  <p:nvPr/>
                </p:nvGrpSpPr>
                <p:grpSpPr>
                  <a:xfrm>
                    <a:off x="3090057" y="21752040"/>
                    <a:ext cx="1807522" cy="2861924"/>
                    <a:chOff x="3090057" y="21752040"/>
                    <a:chExt cx="1807522" cy="2861924"/>
                  </a:xfrm>
                </p:grpSpPr>
                <mc:AlternateContent xmlns:mc="http://schemas.openxmlformats.org/markup-compatibility/2006" xmlns:p14="http://schemas.microsoft.com/office/powerpoint/2010/main">
                  <mc:Choice Requires="p14">
                    <p:contentPart p14:bwMode="auto" r:id="rId22">
                      <p14:nvContentPartPr>
                        <p14:cNvPr id="42" name="Ink 41">
                          <a:extLst>
                            <a:ext uri="{FF2B5EF4-FFF2-40B4-BE49-F238E27FC236}">
                              <a16:creationId xmlns:a16="http://schemas.microsoft.com/office/drawing/2014/main" id="{CBEAF574-3647-C331-C6F7-586C7FCE6B50}"/>
                            </a:ext>
                          </a:extLst>
                        </p14:cNvPr>
                        <p14:cNvContentPartPr/>
                        <p14:nvPr/>
                      </p14:nvContentPartPr>
                      <p14:xfrm>
                        <a:off x="4216463" y="23095693"/>
                        <a:ext cx="464744" cy="698825"/>
                      </p14:xfrm>
                    </p:contentPart>
                  </mc:Choice>
                  <mc:Fallback xmlns="">
                    <p:pic>
                      <p:nvPicPr>
                        <p:cNvPr id="42" name="Ink 41">
                          <a:extLst>
                            <a:ext uri="{FF2B5EF4-FFF2-40B4-BE49-F238E27FC236}">
                              <a16:creationId xmlns:a16="http://schemas.microsoft.com/office/drawing/2014/main" id="{CBEAF574-3647-C331-C6F7-586C7FCE6B50}"/>
                            </a:ext>
                          </a:extLst>
                        </p:cNvPr>
                        <p:cNvPicPr/>
                        <p:nvPr/>
                      </p:nvPicPr>
                      <p:blipFill>
                        <a:blip r:embed="rId23"/>
                        <a:stretch>
                          <a:fillRect/>
                        </a:stretch>
                      </p:blipFill>
                      <p:spPr>
                        <a:xfrm>
                          <a:off x="4139391" y="22930291"/>
                          <a:ext cx="618117" cy="102880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DEDD23CD-D8E1-1897-3338-D9B1310FE2F1}"/>
                            </a:ext>
                          </a:extLst>
                        </p14:cNvPr>
                        <p14:cNvContentPartPr/>
                        <p14:nvPr/>
                      </p14:nvContentPartPr>
                      <p14:xfrm>
                        <a:off x="4163837" y="22993525"/>
                        <a:ext cx="566972" cy="870959"/>
                      </p14:xfrm>
                    </p:contentPart>
                  </mc:Choice>
                  <mc:Fallback xmlns="">
                    <p:pic>
                      <p:nvPicPr>
                        <p:cNvPr id="43" name="Ink 42">
                          <a:extLst>
                            <a:ext uri="{FF2B5EF4-FFF2-40B4-BE49-F238E27FC236}">
                              <a16:creationId xmlns:a16="http://schemas.microsoft.com/office/drawing/2014/main" id="{DEDD23CD-D8E1-1897-3338-D9B1310FE2F1}"/>
                            </a:ext>
                          </a:extLst>
                        </p:cNvPr>
                        <p:cNvPicPr/>
                        <p:nvPr/>
                      </p:nvPicPr>
                      <p:blipFill>
                        <a:blip r:embed="rId25"/>
                        <a:stretch>
                          <a:fillRect/>
                        </a:stretch>
                      </p:blipFill>
                      <p:spPr>
                        <a:xfrm>
                          <a:off x="4125267" y="22952169"/>
                          <a:ext cx="643340" cy="95284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4" name="Ink 43">
                          <a:extLst>
                            <a:ext uri="{FF2B5EF4-FFF2-40B4-BE49-F238E27FC236}">
                              <a16:creationId xmlns:a16="http://schemas.microsoft.com/office/drawing/2014/main" id="{01249577-EB1E-541D-F927-B0E69F48EDF2}"/>
                            </a:ext>
                          </a:extLst>
                        </p14:cNvPr>
                        <p14:cNvContentPartPr/>
                        <p14:nvPr/>
                      </p14:nvContentPartPr>
                      <p14:xfrm>
                        <a:off x="3262312" y="22789191"/>
                        <a:ext cx="325284" cy="204796"/>
                      </p14:xfrm>
                    </p:contentPart>
                  </mc:Choice>
                  <mc:Fallback xmlns="">
                    <p:pic>
                      <p:nvPicPr>
                        <p:cNvPr id="44" name="Ink 43">
                          <a:extLst>
                            <a:ext uri="{FF2B5EF4-FFF2-40B4-BE49-F238E27FC236}">
                              <a16:creationId xmlns:a16="http://schemas.microsoft.com/office/drawing/2014/main" id="{01249577-EB1E-541D-F927-B0E69F48EDF2}"/>
                            </a:ext>
                          </a:extLst>
                        </p:cNvPr>
                        <p:cNvPicPr/>
                        <p:nvPr/>
                      </p:nvPicPr>
                      <p:blipFill>
                        <a:blip r:embed="rId27"/>
                        <a:stretch>
                          <a:fillRect/>
                        </a:stretch>
                      </p:blipFill>
                      <p:spPr>
                        <a:xfrm>
                          <a:off x="3185230" y="22624696"/>
                          <a:ext cx="478676" cy="53296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5" name="Ink 44">
                          <a:extLst>
                            <a:ext uri="{FF2B5EF4-FFF2-40B4-BE49-F238E27FC236}">
                              <a16:creationId xmlns:a16="http://schemas.microsoft.com/office/drawing/2014/main" id="{93FB71B2-9B83-ECD3-E120-799CE15739D1}"/>
                            </a:ext>
                          </a:extLst>
                        </p14:cNvPr>
                        <p14:cNvContentPartPr/>
                        <p14:nvPr/>
                      </p14:nvContentPartPr>
                      <p14:xfrm>
                        <a:off x="3518317" y="23538419"/>
                        <a:ext cx="52394" cy="17027"/>
                      </p14:xfrm>
                    </p:contentPart>
                  </mc:Choice>
                  <mc:Fallback xmlns="">
                    <p:pic>
                      <p:nvPicPr>
                        <p:cNvPr id="45" name="Ink 44">
                          <a:extLst>
                            <a:ext uri="{FF2B5EF4-FFF2-40B4-BE49-F238E27FC236}">
                              <a16:creationId xmlns:a16="http://schemas.microsoft.com/office/drawing/2014/main" id="{93FB71B2-9B83-ECD3-E120-799CE15739D1}"/>
                            </a:ext>
                          </a:extLst>
                        </p:cNvPr>
                        <p:cNvPicPr/>
                        <p:nvPr/>
                      </p:nvPicPr>
                      <p:blipFill>
                        <a:blip r:embed="rId29"/>
                        <a:stretch>
                          <a:fillRect/>
                        </a:stretch>
                      </p:blipFill>
                      <p:spPr>
                        <a:xfrm>
                          <a:off x="3442384" y="23276465"/>
                          <a:ext cx="203501" cy="53962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6" name="Ink 45">
                          <a:extLst>
                            <a:ext uri="{FF2B5EF4-FFF2-40B4-BE49-F238E27FC236}">
                              <a16:creationId xmlns:a16="http://schemas.microsoft.com/office/drawing/2014/main" id="{2561DFBF-A068-F486-B124-A60C69F6D565}"/>
                            </a:ext>
                          </a:extLst>
                        </p14:cNvPr>
                        <p14:cNvContentPartPr/>
                        <p14:nvPr/>
                      </p14:nvContentPartPr>
                      <p14:xfrm>
                        <a:off x="4446843" y="23500153"/>
                        <a:ext cx="161261" cy="191518"/>
                      </p14:xfrm>
                    </p:contentPart>
                  </mc:Choice>
                  <mc:Fallback xmlns="">
                    <p:pic>
                      <p:nvPicPr>
                        <p:cNvPr id="46" name="Ink 45">
                          <a:extLst>
                            <a:ext uri="{FF2B5EF4-FFF2-40B4-BE49-F238E27FC236}">
                              <a16:creationId xmlns:a16="http://schemas.microsoft.com/office/drawing/2014/main" id="{2561DFBF-A068-F486-B124-A60C69F6D565}"/>
                            </a:ext>
                          </a:extLst>
                        </p:cNvPr>
                        <p:cNvPicPr/>
                        <p:nvPr/>
                      </p:nvPicPr>
                      <p:blipFill>
                        <a:blip r:embed="rId31"/>
                        <a:stretch>
                          <a:fillRect/>
                        </a:stretch>
                      </p:blipFill>
                      <p:spPr>
                        <a:xfrm>
                          <a:off x="4370052" y="23335051"/>
                          <a:ext cx="314075" cy="5208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7" name="Ink 46">
                          <a:extLst>
                            <a:ext uri="{FF2B5EF4-FFF2-40B4-BE49-F238E27FC236}">
                              <a16:creationId xmlns:a16="http://schemas.microsoft.com/office/drawing/2014/main" id="{EA8D40D4-1671-E3F8-5353-91C61C2472D3}"/>
                            </a:ext>
                          </a:extLst>
                        </p14:cNvPr>
                        <p14:cNvContentPartPr/>
                        <p14:nvPr/>
                      </p14:nvContentPartPr>
                      <p14:xfrm>
                        <a:off x="3501290" y="21988878"/>
                        <a:ext cx="79978" cy="156648"/>
                      </p14:xfrm>
                    </p:contentPart>
                  </mc:Choice>
                  <mc:Fallback xmlns="">
                    <p:pic>
                      <p:nvPicPr>
                        <p:cNvPr id="47" name="Ink 46">
                          <a:extLst>
                            <a:ext uri="{FF2B5EF4-FFF2-40B4-BE49-F238E27FC236}">
                              <a16:creationId xmlns:a16="http://schemas.microsoft.com/office/drawing/2014/main" id="{EA8D40D4-1671-E3F8-5353-91C61C2472D3}"/>
                            </a:ext>
                          </a:extLst>
                        </p:cNvPr>
                        <p:cNvPicPr/>
                        <p:nvPr/>
                      </p:nvPicPr>
                      <p:blipFill>
                        <a:blip r:embed="rId33"/>
                        <a:stretch>
                          <a:fillRect/>
                        </a:stretch>
                      </p:blipFill>
                      <p:spPr>
                        <a:xfrm>
                          <a:off x="3425120" y="21823985"/>
                          <a:ext cx="231555" cy="48560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8" name="Ink 47">
                          <a:extLst>
                            <a:ext uri="{FF2B5EF4-FFF2-40B4-BE49-F238E27FC236}">
                              <a16:creationId xmlns:a16="http://schemas.microsoft.com/office/drawing/2014/main" id="{A6409586-C064-4509-6942-A275AB86F6A6}"/>
                            </a:ext>
                          </a:extLst>
                        </p14:cNvPr>
                        <p14:cNvContentPartPr/>
                        <p14:nvPr/>
                      </p14:nvContentPartPr>
                      <p14:xfrm>
                        <a:off x="3090057" y="23027581"/>
                        <a:ext cx="632595" cy="1586383"/>
                      </p14:xfrm>
                    </p:contentPart>
                  </mc:Choice>
                  <mc:Fallback xmlns="">
                    <p:pic>
                      <p:nvPicPr>
                        <p:cNvPr id="48" name="Ink 47">
                          <a:extLst>
                            <a:ext uri="{FF2B5EF4-FFF2-40B4-BE49-F238E27FC236}">
                              <a16:creationId xmlns:a16="http://schemas.microsoft.com/office/drawing/2014/main" id="{A6409586-C064-4509-6942-A275AB86F6A6}"/>
                            </a:ext>
                          </a:extLst>
                        </p:cNvPr>
                        <p:cNvPicPr/>
                        <p:nvPr/>
                      </p:nvPicPr>
                      <p:blipFill>
                        <a:blip r:embed="rId35"/>
                        <a:stretch>
                          <a:fillRect/>
                        </a:stretch>
                      </p:blipFill>
                      <p:spPr>
                        <a:xfrm>
                          <a:off x="3012817" y="22862160"/>
                          <a:ext cx="786302" cy="191639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9" name="Ink 48">
                          <a:extLst>
                            <a:ext uri="{FF2B5EF4-FFF2-40B4-BE49-F238E27FC236}">
                              <a16:creationId xmlns:a16="http://schemas.microsoft.com/office/drawing/2014/main" id="{CA0B7547-1DCC-F3A6-75C6-7B6BEBC40BDC}"/>
                            </a:ext>
                          </a:extLst>
                        </p14:cNvPr>
                        <p14:cNvContentPartPr/>
                        <p14:nvPr/>
                      </p14:nvContentPartPr>
                      <p14:xfrm>
                        <a:off x="3510457" y="21752040"/>
                        <a:ext cx="680675" cy="1674227"/>
                      </p14:xfrm>
                    </p:contentPart>
                  </mc:Choice>
                  <mc:Fallback xmlns="">
                    <p:pic>
                      <p:nvPicPr>
                        <p:cNvPr id="49" name="Ink 48">
                          <a:extLst>
                            <a:ext uri="{FF2B5EF4-FFF2-40B4-BE49-F238E27FC236}">
                              <a16:creationId xmlns:a16="http://schemas.microsoft.com/office/drawing/2014/main" id="{CA0B7547-1DCC-F3A6-75C6-7B6BEBC40BDC}"/>
                            </a:ext>
                          </a:extLst>
                        </p:cNvPr>
                        <p:cNvPicPr/>
                        <p:nvPr/>
                      </p:nvPicPr>
                      <p:blipFill>
                        <a:blip r:embed="rId37"/>
                        <a:stretch>
                          <a:fillRect/>
                        </a:stretch>
                      </p:blipFill>
                      <p:spPr>
                        <a:xfrm>
                          <a:off x="3433283" y="21586603"/>
                          <a:ext cx="834251" cy="200427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0" name="Ink 49">
                          <a:extLst>
                            <a:ext uri="{FF2B5EF4-FFF2-40B4-BE49-F238E27FC236}">
                              <a16:creationId xmlns:a16="http://schemas.microsoft.com/office/drawing/2014/main" id="{5D17AABC-459C-32AF-9025-1F5E80199D95}"/>
                            </a:ext>
                          </a:extLst>
                        </p14:cNvPr>
                        <p14:cNvContentPartPr/>
                        <p14:nvPr/>
                      </p14:nvContentPartPr>
                      <p14:xfrm>
                        <a:off x="4627160" y="23876429"/>
                        <a:ext cx="270419" cy="223911"/>
                      </p14:xfrm>
                    </p:contentPart>
                  </mc:Choice>
                  <mc:Fallback xmlns="">
                    <p:pic>
                      <p:nvPicPr>
                        <p:cNvPr id="50" name="Ink 49">
                          <a:extLst>
                            <a:ext uri="{FF2B5EF4-FFF2-40B4-BE49-F238E27FC236}">
                              <a16:creationId xmlns:a16="http://schemas.microsoft.com/office/drawing/2014/main" id="{5D17AABC-459C-32AF-9025-1F5E80199D95}"/>
                            </a:ext>
                          </a:extLst>
                        </p:cNvPr>
                        <p:cNvPicPr/>
                        <p:nvPr/>
                      </p:nvPicPr>
                      <p:blipFill>
                        <a:blip r:embed="rId39"/>
                        <a:stretch>
                          <a:fillRect/>
                        </a:stretch>
                      </p:blipFill>
                      <p:spPr>
                        <a:xfrm>
                          <a:off x="4550118" y="23711181"/>
                          <a:ext cx="423733" cy="553581"/>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1" name="Ink 50">
                          <a:extLst>
                            <a:ext uri="{FF2B5EF4-FFF2-40B4-BE49-F238E27FC236}">
                              <a16:creationId xmlns:a16="http://schemas.microsoft.com/office/drawing/2014/main" id="{A7436038-4C95-117C-03D9-FCCCDDA92A90}"/>
                            </a:ext>
                          </a:extLst>
                        </p14:cNvPr>
                        <p14:cNvContentPartPr/>
                        <p14:nvPr/>
                      </p14:nvContentPartPr>
                      <p14:xfrm>
                        <a:off x="3245870" y="23353005"/>
                        <a:ext cx="69814" cy="696252"/>
                      </p14:xfrm>
                    </p:contentPart>
                  </mc:Choice>
                  <mc:Fallback xmlns="">
                    <p:pic>
                      <p:nvPicPr>
                        <p:cNvPr id="51" name="Ink 50">
                          <a:extLst>
                            <a:ext uri="{FF2B5EF4-FFF2-40B4-BE49-F238E27FC236}">
                              <a16:creationId xmlns:a16="http://schemas.microsoft.com/office/drawing/2014/main" id="{A7436038-4C95-117C-03D9-FCCCDDA92A90}"/>
                            </a:ext>
                          </a:extLst>
                        </p:cNvPr>
                        <p:cNvPicPr/>
                        <p:nvPr/>
                      </p:nvPicPr>
                      <p:blipFill>
                        <a:blip r:embed="rId41"/>
                        <a:stretch>
                          <a:fillRect/>
                        </a:stretch>
                      </p:blipFill>
                      <p:spPr>
                        <a:xfrm>
                          <a:off x="3169151" y="23187821"/>
                          <a:ext cx="222484" cy="10257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3" name="Ink 52">
                          <a:extLst>
                            <a:ext uri="{FF2B5EF4-FFF2-40B4-BE49-F238E27FC236}">
                              <a16:creationId xmlns:a16="http://schemas.microsoft.com/office/drawing/2014/main" id="{2AC3E04A-5660-F8C7-FA7A-4A3FFBBA81D2}"/>
                            </a:ext>
                          </a:extLst>
                        </p14:cNvPr>
                        <p14:cNvContentPartPr/>
                        <p14:nvPr/>
                      </p14:nvContentPartPr>
                      <p14:xfrm>
                        <a:off x="3717113" y="22788125"/>
                        <a:ext cx="380748" cy="291654"/>
                      </p14:xfrm>
                    </p:contentPart>
                  </mc:Choice>
                  <mc:Fallback xmlns="">
                    <p:pic>
                      <p:nvPicPr>
                        <p:cNvPr id="53" name="Ink 52">
                          <a:extLst>
                            <a:ext uri="{FF2B5EF4-FFF2-40B4-BE49-F238E27FC236}">
                              <a16:creationId xmlns:a16="http://schemas.microsoft.com/office/drawing/2014/main" id="{2AC3E04A-5660-F8C7-FA7A-4A3FFBBA81D2}"/>
                            </a:ext>
                          </a:extLst>
                        </p:cNvPr>
                        <p:cNvPicPr/>
                        <p:nvPr/>
                      </p:nvPicPr>
                      <p:blipFill>
                        <a:blip r:embed="rId43"/>
                        <a:stretch>
                          <a:fillRect/>
                        </a:stretch>
                      </p:blipFill>
                      <p:spPr>
                        <a:xfrm>
                          <a:off x="3640039" y="22623349"/>
                          <a:ext cx="534126" cy="62038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4" name="Ink 53">
                          <a:extLst>
                            <a:ext uri="{FF2B5EF4-FFF2-40B4-BE49-F238E27FC236}">
                              <a16:creationId xmlns:a16="http://schemas.microsoft.com/office/drawing/2014/main" id="{11B87D14-ABCD-E7BB-3B78-1B4B93559E29}"/>
                            </a:ext>
                          </a:extLst>
                        </p14:cNvPr>
                        <p14:cNvContentPartPr/>
                        <p14:nvPr/>
                      </p14:nvContentPartPr>
                      <p14:xfrm>
                        <a:off x="3670827" y="22055013"/>
                        <a:ext cx="345934" cy="546870"/>
                      </p14:xfrm>
                    </p:contentPart>
                  </mc:Choice>
                  <mc:Fallback xmlns="">
                    <p:pic>
                      <p:nvPicPr>
                        <p:cNvPr id="54" name="Ink 53">
                          <a:extLst>
                            <a:ext uri="{FF2B5EF4-FFF2-40B4-BE49-F238E27FC236}">
                              <a16:creationId xmlns:a16="http://schemas.microsoft.com/office/drawing/2014/main" id="{11B87D14-ABCD-E7BB-3B78-1B4B93559E29}"/>
                            </a:ext>
                          </a:extLst>
                        </p:cNvPr>
                        <p:cNvPicPr/>
                        <p:nvPr/>
                      </p:nvPicPr>
                      <p:blipFill>
                        <a:blip r:embed="rId45"/>
                        <a:stretch>
                          <a:fillRect/>
                        </a:stretch>
                      </p:blipFill>
                      <p:spPr>
                        <a:xfrm>
                          <a:off x="3593610" y="21889795"/>
                          <a:ext cx="499597" cy="87647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5" name="Ink 54">
                          <a:extLst>
                            <a:ext uri="{FF2B5EF4-FFF2-40B4-BE49-F238E27FC236}">
                              <a16:creationId xmlns:a16="http://schemas.microsoft.com/office/drawing/2014/main" id="{CF8B6FE3-D728-EC0F-CDBE-ECAAA34007FD}"/>
                            </a:ext>
                          </a:extLst>
                        </p14:cNvPr>
                        <p14:cNvContentPartPr/>
                        <p14:nvPr/>
                      </p14:nvContentPartPr>
                      <p14:xfrm>
                        <a:off x="3145522" y="22601883"/>
                        <a:ext cx="134404" cy="187403"/>
                      </p14:xfrm>
                    </p:contentPart>
                  </mc:Choice>
                  <mc:Fallback xmlns="">
                    <p:pic>
                      <p:nvPicPr>
                        <p:cNvPr id="55" name="Ink 54">
                          <a:extLst>
                            <a:ext uri="{FF2B5EF4-FFF2-40B4-BE49-F238E27FC236}">
                              <a16:creationId xmlns:a16="http://schemas.microsoft.com/office/drawing/2014/main" id="{CF8B6FE3-D728-EC0F-CDBE-ECAAA34007FD}"/>
                            </a:ext>
                          </a:extLst>
                        </p:cNvPr>
                        <p:cNvPicPr/>
                        <p:nvPr/>
                      </p:nvPicPr>
                      <p:blipFill>
                        <a:blip r:embed="rId47"/>
                        <a:stretch>
                          <a:fillRect/>
                        </a:stretch>
                      </p:blipFill>
                      <p:spPr>
                        <a:xfrm>
                          <a:off x="3068278" y="22436770"/>
                          <a:ext cx="288119" cy="516803"/>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C73D2ADE-ADF1-1B6D-0EBA-68219C0925F7}"/>
                        </a:ext>
                      </a:extLst>
                    </p14:cNvPr>
                    <p14:cNvContentPartPr/>
                    <p14:nvPr/>
                  </p14:nvContentPartPr>
                  <p14:xfrm>
                    <a:off x="3137192" y="22678111"/>
                    <a:ext cx="529339" cy="464496"/>
                  </p14:xfrm>
                </p:contentPart>
              </mc:Choice>
              <mc:Fallback xmlns="">
                <p:pic>
                  <p:nvPicPr>
                    <p:cNvPr id="30" name="Ink 29">
                      <a:extLst>
                        <a:ext uri="{FF2B5EF4-FFF2-40B4-BE49-F238E27FC236}">
                          <a16:creationId xmlns:a16="http://schemas.microsoft.com/office/drawing/2014/main" id="{C73D2ADE-ADF1-1B6D-0EBA-68219C0925F7}"/>
                        </a:ext>
                      </a:extLst>
                    </p:cNvPr>
                    <p:cNvPicPr/>
                    <p:nvPr/>
                  </p:nvPicPr>
                  <p:blipFill>
                    <a:blip r:embed="rId49"/>
                    <a:stretch>
                      <a:fillRect/>
                    </a:stretch>
                  </p:blipFill>
                  <p:spPr>
                    <a:xfrm>
                      <a:off x="3098610" y="22636786"/>
                      <a:ext cx="605730" cy="546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28" name="Ink 27">
                    <a:extLst>
                      <a:ext uri="{FF2B5EF4-FFF2-40B4-BE49-F238E27FC236}">
                        <a16:creationId xmlns:a16="http://schemas.microsoft.com/office/drawing/2014/main" id="{697BD39F-03CC-B352-C28F-F444BE218DC4}"/>
                      </a:ext>
                    </a:extLst>
                  </p14:cNvPr>
                  <p14:cNvContentPartPr/>
                  <p14:nvPr/>
                </p14:nvContentPartPr>
                <p14:xfrm>
                  <a:off x="3563977" y="21914353"/>
                  <a:ext cx="103728" cy="343384"/>
                </p14:xfrm>
              </p:contentPart>
            </mc:Choice>
            <mc:Fallback xmlns="">
              <p:pic>
                <p:nvPicPr>
                  <p:cNvPr id="28" name="Ink 27">
                    <a:extLst>
                      <a:ext uri="{FF2B5EF4-FFF2-40B4-BE49-F238E27FC236}">
                        <a16:creationId xmlns:a16="http://schemas.microsoft.com/office/drawing/2014/main" id="{697BD39F-03CC-B352-C28F-F444BE218DC4}"/>
                      </a:ext>
                    </a:extLst>
                  </p:cNvPr>
                  <p:cNvPicPr/>
                  <p:nvPr/>
                </p:nvPicPr>
                <p:blipFill>
                  <a:blip r:embed="rId51"/>
                  <a:stretch>
                    <a:fillRect/>
                  </a:stretch>
                </p:blipFill>
                <p:spPr>
                  <a:xfrm>
                    <a:off x="3525842" y="21873081"/>
                    <a:ext cx="179236" cy="425103"/>
                  </a:xfrm>
                  <a:prstGeom prst="rect">
                    <a:avLst/>
                  </a:prstGeom>
                </p:spPr>
              </p:pic>
            </mc:Fallback>
          </mc:AlternateContent>
        </p:grpSp>
      </p:grpSp>
      <p:sp>
        <p:nvSpPr>
          <p:cNvPr id="78" name="Flowchart: Connector 77">
            <a:extLst>
              <a:ext uri="{FF2B5EF4-FFF2-40B4-BE49-F238E27FC236}">
                <a16:creationId xmlns:a16="http://schemas.microsoft.com/office/drawing/2014/main" id="{5259CAC2-FA4A-2190-69D0-0E3B1728E9FA}"/>
              </a:ext>
            </a:extLst>
          </p:cNvPr>
          <p:cNvSpPr/>
          <p:nvPr/>
        </p:nvSpPr>
        <p:spPr>
          <a:xfrm>
            <a:off x="4600574" y="4305300"/>
            <a:ext cx="1724025" cy="1771650"/>
          </a:xfrm>
          <a:prstGeom prst="flowChartConnector">
            <a:avLst/>
          </a:prstGeom>
          <a:no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Traffic light with solid fill">
            <a:extLst>
              <a:ext uri="{FF2B5EF4-FFF2-40B4-BE49-F238E27FC236}">
                <a16:creationId xmlns:a16="http://schemas.microsoft.com/office/drawing/2014/main" id="{E5358A3F-D5D2-7430-36E6-061D3F91DC9F}"/>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181600" y="4333875"/>
            <a:ext cx="457200" cy="466725"/>
          </a:xfrm>
          <a:prstGeom prst="rect">
            <a:avLst/>
          </a:prstGeom>
        </p:spPr>
      </p:pic>
      <p:cxnSp>
        <p:nvCxnSpPr>
          <p:cNvPr id="83" name="Straight Arrow Connector 82">
            <a:extLst>
              <a:ext uri="{FF2B5EF4-FFF2-40B4-BE49-F238E27FC236}">
                <a16:creationId xmlns:a16="http://schemas.microsoft.com/office/drawing/2014/main" id="{1DD48FD5-6484-E97E-B2E8-E0379AA5EFD5}"/>
              </a:ext>
            </a:extLst>
          </p:cNvPr>
          <p:cNvCxnSpPr/>
          <p:nvPr/>
        </p:nvCxnSpPr>
        <p:spPr>
          <a:xfrm>
            <a:off x="5067300" y="4438650"/>
            <a:ext cx="400050" cy="64770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7DECAB9E-B557-D166-8C58-30608134B895}"/>
              </a:ext>
            </a:extLst>
          </p:cNvPr>
          <p:cNvCxnSpPr>
            <a:cxnSpLocks/>
          </p:cNvCxnSpPr>
          <p:nvPr/>
        </p:nvCxnSpPr>
        <p:spPr>
          <a:xfrm flipH="1">
            <a:off x="5457824" y="4371974"/>
            <a:ext cx="247650" cy="723900"/>
          </a:xfrm>
          <a:prstGeom prst="straightConnector1">
            <a:avLst/>
          </a:prstGeom>
        </p:spPr>
        <p:style>
          <a:lnRef idx="1">
            <a:schemeClr val="dk1"/>
          </a:lnRef>
          <a:fillRef idx="0">
            <a:schemeClr val="dk1"/>
          </a:fillRef>
          <a:effectRef idx="0">
            <a:schemeClr val="dk1"/>
          </a:effectRef>
          <a:fontRef idx="minor">
            <a:schemeClr val="tx1"/>
          </a:fontRef>
        </p:style>
      </p:cxnSp>
      <p:grpSp>
        <p:nvGrpSpPr>
          <p:cNvPr id="90" name="Group 89">
            <a:extLst>
              <a:ext uri="{FF2B5EF4-FFF2-40B4-BE49-F238E27FC236}">
                <a16:creationId xmlns:a16="http://schemas.microsoft.com/office/drawing/2014/main" id="{289FDE2B-40CA-5830-BCF2-2C3790D204FC}"/>
              </a:ext>
            </a:extLst>
          </p:cNvPr>
          <p:cNvGrpSpPr/>
          <p:nvPr/>
        </p:nvGrpSpPr>
        <p:grpSpPr>
          <a:xfrm>
            <a:off x="4610100" y="4552950"/>
            <a:ext cx="1514475" cy="1457324"/>
            <a:chOff x="4610100" y="4552950"/>
            <a:chExt cx="1514475" cy="1457324"/>
          </a:xfrm>
        </p:grpSpPr>
        <p:pic>
          <p:nvPicPr>
            <p:cNvPr id="73" name="Graphic 72" descr="Barn with solid fill">
              <a:extLst>
                <a:ext uri="{FF2B5EF4-FFF2-40B4-BE49-F238E27FC236}">
                  <a16:creationId xmlns:a16="http://schemas.microsoft.com/office/drawing/2014/main" id="{BA88EBEE-9B79-B986-C08A-77FE06C43051}"/>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4953000" y="5381625"/>
              <a:ext cx="457200" cy="457200"/>
            </a:xfrm>
            <a:prstGeom prst="rect">
              <a:avLst/>
            </a:prstGeom>
          </p:spPr>
        </p:pic>
        <p:pic>
          <p:nvPicPr>
            <p:cNvPr id="79" name="Graphic 78" descr="Oil Rig with solid fill">
              <a:extLst>
                <a:ext uri="{FF2B5EF4-FFF2-40B4-BE49-F238E27FC236}">
                  <a16:creationId xmlns:a16="http://schemas.microsoft.com/office/drawing/2014/main" id="{66C9D6D2-CB70-122D-2042-6F00F16B807B}"/>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5638800" y="4600575"/>
              <a:ext cx="457200" cy="457200"/>
            </a:xfrm>
            <a:prstGeom prst="rect">
              <a:avLst/>
            </a:prstGeom>
          </p:spPr>
        </p:pic>
        <p:pic>
          <p:nvPicPr>
            <p:cNvPr id="81" name="Graphic 80" descr="House with solid fill">
              <a:extLst>
                <a:ext uri="{FF2B5EF4-FFF2-40B4-BE49-F238E27FC236}">
                  <a16:creationId xmlns:a16="http://schemas.microsoft.com/office/drawing/2014/main" id="{63838BA8-C3F7-531E-1F5E-1915E7FC00A4}"/>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5676900" y="5295900"/>
              <a:ext cx="447675" cy="438150"/>
            </a:xfrm>
            <a:prstGeom prst="rect">
              <a:avLst/>
            </a:prstGeom>
          </p:spPr>
        </p:pic>
        <p:pic>
          <p:nvPicPr>
            <p:cNvPr id="82" name="Graphic 81" descr="Forest scene with solid fill">
              <a:extLst>
                <a:ext uri="{FF2B5EF4-FFF2-40B4-BE49-F238E27FC236}">
                  <a16:creationId xmlns:a16="http://schemas.microsoft.com/office/drawing/2014/main" id="{F092C361-A2C1-2DA4-563A-548CA9B991AF}"/>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4648200" y="4552950"/>
              <a:ext cx="676275" cy="676275"/>
            </a:xfrm>
            <a:prstGeom prst="rect">
              <a:avLst/>
            </a:prstGeom>
          </p:spPr>
        </p:pic>
        <p:cxnSp>
          <p:nvCxnSpPr>
            <p:cNvPr id="85" name="Straight Arrow Connector 84">
              <a:extLst>
                <a:ext uri="{FF2B5EF4-FFF2-40B4-BE49-F238E27FC236}">
                  <a16:creationId xmlns:a16="http://schemas.microsoft.com/office/drawing/2014/main" id="{47AE8746-AF79-594A-9D88-856866E11829}"/>
                </a:ext>
              </a:extLst>
            </p:cNvPr>
            <p:cNvCxnSpPr/>
            <p:nvPr/>
          </p:nvCxnSpPr>
          <p:spPr>
            <a:xfrm flipV="1">
              <a:off x="4610100" y="5086350"/>
              <a:ext cx="838200" cy="2476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BC5C270-D382-60E0-909B-B91AFED484AB}"/>
                </a:ext>
              </a:extLst>
            </p:cNvPr>
            <p:cNvCxnSpPr>
              <a:cxnSpLocks/>
            </p:cNvCxnSpPr>
            <p:nvPr/>
          </p:nvCxnSpPr>
          <p:spPr>
            <a:xfrm>
              <a:off x="5457824" y="5076824"/>
              <a:ext cx="361950" cy="933450"/>
            </a:xfrm>
            <a:prstGeom prst="straightConnector1">
              <a:avLst/>
            </a:prstGeom>
          </p:spPr>
          <p:style>
            <a:lnRef idx="1">
              <a:schemeClr val="dk1"/>
            </a:lnRef>
            <a:fillRef idx="0">
              <a:schemeClr val="dk1"/>
            </a:fillRef>
            <a:effectRef idx="0">
              <a:schemeClr val="dk1"/>
            </a:effectRef>
            <a:fontRef idx="minor">
              <a:schemeClr val="tx1"/>
            </a:fontRef>
          </p:style>
        </p:cxnSp>
      </p:grpSp>
      <p:cxnSp>
        <p:nvCxnSpPr>
          <p:cNvPr id="89" name="Straight Arrow Connector 88">
            <a:extLst>
              <a:ext uri="{FF2B5EF4-FFF2-40B4-BE49-F238E27FC236}">
                <a16:creationId xmlns:a16="http://schemas.microsoft.com/office/drawing/2014/main" id="{0ADE7050-F6E4-551B-2E34-F0EE0FDDCF19}"/>
              </a:ext>
            </a:extLst>
          </p:cNvPr>
          <p:cNvCxnSpPr>
            <a:cxnSpLocks/>
          </p:cNvCxnSpPr>
          <p:nvPr/>
        </p:nvCxnSpPr>
        <p:spPr>
          <a:xfrm>
            <a:off x="5457824" y="5086349"/>
            <a:ext cx="857250" cy="114300"/>
          </a:xfrm>
          <a:prstGeom prst="straightConnector1">
            <a:avLst/>
          </a:prstGeom>
        </p:spPr>
        <p:style>
          <a:lnRef idx="1">
            <a:schemeClr val="dk1"/>
          </a:lnRef>
          <a:fillRef idx="0">
            <a:schemeClr val="dk1"/>
          </a:fillRef>
          <a:effectRef idx="0">
            <a:schemeClr val="dk1"/>
          </a:effectRef>
          <a:fontRef idx="minor">
            <a:schemeClr val="tx1"/>
          </a:fontRef>
        </p:style>
      </p:cxnSp>
      <p:graphicFrame>
        <p:nvGraphicFramePr>
          <p:cNvPr id="9" name="Table 8">
            <a:extLst>
              <a:ext uri="{FF2B5EF4-FFF2-40B4-BE49-F238E27FC236}">
                <a16:creationId xmlns:a16="http://schemas.microsoft.com/office/drawing/2014/main" id="{06578D08-EC7C-1163-EF5C-14D6E23EA44E}"/>
              </a:ext>
            </a:extLst>
          </p:cNvPr>
          <p:cNvGraphicFramePr>
            <a:graphicFrameLocks noGrp="1"/>
          </p:cNvGraphicFramePr>
          <p:nvPr>
            <p:extLst>
              <p:ext uri="{D42A27DB-BD31-4B8C-83A1-F6EECF244321}">
                <p14:modId xmlns:p14="http://schemas.microsoft.com/office/powerpoint/2010/main" val="2432563309"/>
              </p:ext>
            </p:extLst>
          </p:nvPr>
        </p:nvGraphicFramePr>
        <p:xfrm>
          <a:off x="6836535" y="1566929"/>
          <a:ext cx="4566791" cy="2125970"/>
        </p:xfrm>
        <a:graphic>
          <a:graphicData uri="http://schemas.openxmlformats.org/drawingml/2006/table">
            <a:tbl>
              <a:tblPr firstRow="1" bandRow="1">
                <a:tableStyleId>{5C22544A-7EE6-4342-B048-85BDC9FD1C3A}</a:tableStyleId>
              </a:tblPr>
              <a:tblGrid>
                <a:gridCol w="2463671">
                  <a:extLst>
                    <a:ext uri="{9D8B030D-6E8A-4147-A177-3AD203B41FA5}">
                      <a16:colId xmlns:a16="http://schemas.microsoft.com/office/drawing/2014/main" val="1847062472"/>
                    </a:ext>
                  </a:extLst>
                </a:gridCol>
                <a:gridCol w="2103120">
                  <a:extLst>
                    <a:ext uri="{9D8B030D-6E8A-4147-A177-3AD203B41FA5}">
                      <a16:colId xmlns:a16="http://schemas.microsoft.com/office/drawing/2014/main" val="2508689189"/>
                    </a:ext>
                  </a:extLst>
                </a:gridCol>
              </a:tblGrid>
              <a:tr h="352042">
                <a:tc>
                  <a:txBody>
                    <a:bodyPr/>
                    <a:lstStyle/>
                    <a:p>
                      <a:r>
                        <a:rPr lang="en-US">
                          <a:latin typeface="Century Gothic"/>
                        </a:rPr>
                        <a:t>Severity Level</a:t>
                      </a:r>
                    </a:p>
                  </a:txBody>
                  <a:tcPr/>
                </a:tc>
                <a:tc>
                  <a:txBody>
                    <a:bodyPr/>
                    <a:lstStyle/>
                    <a:p>
                      <a:r>
                        <a:rPr lang="en-US">
                          <a:latin typeface="Century Gothic"/>
                        </a:rPr>
                        <a:t>DNBR Range</a:t>
                      </a:r>
                    </a:p>
                  </a:txBody>
                  <a:tcPr/>
                </a:tc>
                <a:extLst>
                  <a:ext uri="{0D108BD9-81ED-4DB2-BD59-A6C34878D82A}">
                    <a16:rowId xmlns:a16="http://schemas.microsoft.com/office/drawing/2014/main" val="2823386098"/>
                  </a:ext>
                </a:extLst>
              </a:tr>
              <a:tr h="352042">
                <a:tc>
                  <a:txBody>
                    <a:bodyPr/>
                    <a:lstStyle/>
                    <a:p>
                      <a:r>
                        <a:rPr lang="en-US" sz="1600">
                          <a:solidFill>
                            <a:schemeClr val="tx1">
                              <a:lumMod val="75000"/>
                              <a:lumOff val="25000"/>
                            </a:schemeClr>
                          </a:solidFill>
                          <a:latin typeface="Century Gothic"/>
                        </a:rPr>
                        <a:t>Enhanced Growth</a:t>
                      </a:r>
                    </a:p>
                  </a:txBody>
                  <a:tcPr/>
                </a:tc>
                <a:tc>
                  <a:txBody>
                    <a:bodyPr/>
                    <a:lstStyle/>
                    <a:p>
                      <a:r>
                        <a:rPr lang="en-US" sz="1600">
                          <a:solidFill>
                            <a:schemeClr val="tx1">
                              <a:lumMod val="75000"/>
                              <a:lumOff val="25000"/>
                            </a:schemeClr>
                          </a:solidFill>
                          <a:latin typeface="Century Gothic"/>
                        </a:rPr>
                        <a:t>&lt; - 0.1</a:t>
                      </a:r>
                    </a:p>
                  </a:txBody>
                  <a:tcPr/>
                </a:tc>
                <a:extLst>
                  <a:ext uri="{0D108BD9-81ED-4DB2-BD59-A6C34878D82A}">
                    <a16:rowId xmlns:a16="http://schemas.microsoft.com/office/drawing/2014/main" val="431091956"/>
                  </a:ext>
                </a:extLst>
              </a:tr>
              <a:tr h="352042">
                <a:tc>
                  <a:txBody>
                    <a:bodyPr/>
                    <a:lstStyle/>
                    <a:p>
                      <a:r>
                        <a:rPr lang="en-US" sz="1600">
                          <a:solidFill>
                            <a:schemeClr val="tx1">
                              <a:lumMod val="75000"/>
                              <a:lumOff val="25000"/>
                            </a:schemeClr>
                          </a:solidFill>
                          <a:latin typeface="Century Gothic"/>
                        </a:rPr>
                        <a:t>Unburned</a:t>
                      </a:r>
                    </a:p>
                  </a:txBody>
                  <a:tcPr/>
                </a:tc>
                <a:tc>
                  <a:txBody>
                    <a:bodyPr/>
                    <a:lstStyle/>
                    <a:p>
                      <a:r>
                        <a:rPr lang="en-US" sz="1600">
                          <a:solidFill>
                            <a:schemeClr val="tx1">
                              <a:lumMod val="75000"/>
                              <a:lumOff val="25000"/>
                            </a:schemeClr>
                          </a:solidFill>
                          <a:latin typeface="Century Gothic"/>
                        </a:rPr>
                        <a:t>-0.1 to +0.1 </a:t>
                      </a:r>
                    </a:p>
                  </a:txBody>
                  <a:tcPr/>
                </a:tc>
                <a:extLst>
                  <a:ext uri="{0D108BD9-81ED-4DB2-BD59-A6C34878D82A}">
                    <a16:rowId xmlns:a16="http://schemas.microsoft.com/office/drawing/2014/main" val="930200514"/>
                  </a:ext>
                </a:extLst>
              </a:tr>
              <a:tr h="352042">
                <a:tc>
                  <a:txBody>
                    <a:bodyPr/>
                    <a:lstStyle/>
                    <a:p>
                      <a:r>
                        <a:rPr lang="en-US" sz="1600">
                          <a:solidFill>
                            <a:schemeClr val="tx1">
                              <a:lumMod val="75000"/>
                              <a:lumOff val="25000"/>
                            </a:schemeClr>
                          </a:solidFill>
                          <a:latin typeface="Century Gothic"/>
                        </a:rPr>
                        <a:t>Low Severity</a:t>
                      </a:r>
                    </a:p>
                  </a:txBody>
                  <a:tcPr/>
                </a:tc>
                <a:tc>
                  <a:txBody>
                    <a:bodyPr/>
                    <a:lstStyle/>
                    <a:p>
                      <a:r>
                        <a:rPr lang="en-US" sz="1600">
                          <a:solidFill>
                            <a:schemeClr val="tx1">
                              <a:lumMod val="75000"/>
                              <a:lumOff val="25000"/>
                            </a:schemeClr>
                          </a:solidFill>
                          <a:latin typeface="Century Gothic"/>
                        </a:rPr>
                        <a:t>+0.1 to +0.27</a:t>
                      </a:r>
                    </a:p>
                  </a:txBody>
                  <a:tcPr/>
                </a:tc>
                <a:extLst>
                  <a:ext uri="{0D108BD9-81ED-4DB2-BD59-A6C34878D82A}">
                    <a16:rowId xmlns:a16="http://schemas.microsoft.com/office/drawing/2014/main" val="3107150718"/>
                  </a:ext>
                </a:extLst>
              </a:tr>
              <a:tr h="352042">
                <a:tc>
                  <a:txBody>
                    <a:bodyPr/>
                    <a:lstStyle/>
                    <a:p>
                      <a:r>
                        <a:rPr lang="en-US" sz="1600">
                          <a:solidFill>
                            <a:schemeClr val="tx1">
                              <a:lumMod val="75000"/>
                              <a:lumOff val="25000"/>
                            </a:schemeClr>
                          </a:solidFill>
                          <a:latin typeface="Century Gothic"/>
                        </a:rPr>
                        <a:t>Moderate Severity</a:t>
                      </a:r>
                    </a:p>
                  </a:txBody>
                  <a:tcPr/>
                </a:tc>
                <a:tc>
                  <a:txBody>
                    <a:bodyPr/>
                    <a:lstStyle/>
                    <a:p>
                      <a:r>
                        <a:rPr lang="en-US" sz="1600">
                          <a:solidFill>
                            <a:schemeClr val="tx1">
                              <a:lumMod val="75000"/>
                              <a:lumOff val="25000"/>
                            </a:schemeClr>
                          </a:solidFill>
                          <a:latin typeface="Century Gothic"/>
                        </a:rPr>
                        <a:t>+0.27 to +0.66</a:t>
                      </a:r>
                    </a:p>
                  </a:txBody>
                  <a:tcPr/>
                </a:tc>
                <a:extLst>
                  <a:ext uri="{0D108BD9-81ED-4DB2-BD59-A6C34878D82A}">
                    <a16:rowId xmlns:a16="http://schemas.microsoft.com/office/drawing/2014/main" val="4063154659"/>
                  </a:ext>
                </a:extLst>
              </a:tr>
              <a:tr h="352042">
                <a:tc>
                  <a:txBody>
                    <a:bodyPr/>
                    <a:lstStyle/>
                    <a:p>
                      <a:r>
                        <a:rPr lang="en-US" sz="1600">
                          <a:solidFill>
                            <a:schemeClr val="tx1">
                              <a:lumMod val="75000"/>
                              <a:lumOff val="25000"/>
                            </a:schemeClr>
                          </a:solidFill>
                          <a:latin typeface="Century Gothic"/>
                        </a:rPr>
                        <a:t>High Severity</a:t>
                      </a:r>
                    </a:p>
                  </a:txBody>
                  <a:tcPr/>
                </a:tc>
                <a:tc>
                  <a:txBody>
                    <a:bodyPr/>
                    <a:lstStyle/>
                    <a:p>
                      <a:r>
                        <a:rPr lang="en-US" sz="1600">
                          <a:solidFill>
                            <a:schemeClr val="tx1">
                              <a:lumMod val="75000"/>
                              <a:lumOff val="25000"/>
                            </a:schemeClr>
                          </a:solidFill>
                          <a:latin typeface="Century Gothic"/>
                        </a:rPr>
                        <a:t>&gt;0.66</a:t>
                      </a:r>
                    </a:p>
                  </a:txBody>
                  <a:tcPr/>
                </a:tc>
                <a:extLst>
                  <a:ext uri="{0D108BD9-81ED-4DB2-BD59-A6C34878D82A}">
                    <a16:rowId xmlns:a16="http://schemas.microsoft.com/office/drawing/2014/main" val="4127408041"/>
                  </a:ext>
                </a:extLst>
              </a:tr>
            </a:tbl>
          </a:graphicData>
        </a:graphic>
      </p:graphicFrame>
      <p:cxnSp>
        <p:nvCxnSpPr>
          <p:cNvPr id="14" name="Straight Arrow Connector 13">
            <a:extLst>
              <a:ext uri="{FF2B5EF4-FFF2-40B4-BE49-F238E27FC236}">
                <a16:creationId xmlns:a16="http://schemas.microsoft.com/office/drawing/2014/main" id="{6F8C14BA-62B0-1C6B-2BF1-FEE55B34A770}"/>
              </a:ext>
            </a:extLst>
          </p:cNvPr>
          <p:cNvCxnSpPr/>
          <p:nvPr/>
        </p:nvCxnSpPr>
        <p:spPr>
          <a:xfrm flipV="1">
            <a:off x="5950710" y="1696792"/>
            <a:ext cx="784940" cy="70914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933143D2-660E-D407-23EF-A40A9007738A}"/>
              </a:ext>
            </a:extLst>
          </p:cNvPr>
          <p:cNvCxnSpPr>
            <a:cxnSpLocks/>
          </p:cNvCxnSpPr>
          <p:nvPr/>
        </p:nvCxnSpPr>
        <p:spPr>
          <a:xfrm>
            <a:off x="5912610" y="3101258"/>
            <a:ext cx="823040" cy="64340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4021033-0C22-E27F-27C0-D6F7A8CA161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METHODOLOGY</a:t>
            </a:r>
            <a:endParaRPr lang="en-US"/>
          </a:p>
        </p:txBody>
      </p:sp>
    </p:spTree>
    <p:extLst>
      <p:ext uri="{BB962C8B-B14F-4D97-AF65-F5344CB8AC3E}">
        <p14:creationId xmlns:p14="http://schemas.microsoft.com/office/powerpoint/2010/main" val="415097059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EB335F8-36AE-DE70-2B0B-34FDFAAABA51}"/>
              </a:ext>
            </a:extLst>
          </p:cNvPr>
          <p:cNvSpPr txBox="1"/>
          <p:nvPr/>
        </p:nvSpPr>
        <p:spPr>
          <a:xfrm>
            <a:off x="1915057" y="5433361"/>
            <a:ext cx="210325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rPr>
              <a:t>Post-fire – Pre-fire:</a:t>
            </a:r>
          </a:p>
        </p:txBody>
      </p:sp>
      <p:pic>
        <p:nvPicPr>
          <p:cNvPr id="6" name="Picture 5" descr="A map of a region&#10;&#10;Description automatically generated">
            <a:extLst>
              <a:ext uri="{FF2B5EF4-FFF2-40B4-BE49-F238E27FC236}">
                <a16:creationId xmlns:a16="http://schemas.microsoft.com/office/drawing/2014/main" id="{DFE2FA66-FBD7-41F8-DBF0-C50235316285}"/>
              </a:ext>
            </a:extLst>
          </p:cNvPr>
          <p:cNvPicPr>
            <a:picLocks noChangeAspect="1"/>
          </p:cNvPicPr>
          <p:nvPr/>
        </p:nvPicPr>
        <p:blipFill>
          <a:blip r:embed="rId3"/>
          <a:stretch>
            <a:fillRect/>
          </a:stretch>
        </p:blipFill>
        <p:spPr>
          <a:xfrm>
            <a:off x="2222175" y="446981"/>
            <a:ext cx="2159465" cy="2113516"/>
          </a:xfrm>
          <a:prstGeom prst="rect">
            <a:avLst/>
          </a:prstGeom>
        </p:spPr>
      </p:pic>
      <p:pic>
        <p:nvPicPr>
          <p:cNvPr id="10" name="Picture 9" descr="A map of a large area&#10;&#10;Description automatically generated">
            <a:extLst>
              <a:ext uri="{FF2B5EF4-FFF2-40B4-BE49-F238E27FC236}">
                <a16:creationId xmlns:a16="http://schemas.microsoft.com/office/drawing/2014/main" id="{5A89F8B7-5DE9-C179-6778-EC9FBFD232BC}"/>
              </a:ext>
            </a:extLst>
          </p:cNvPr>
          <p:cNvPicPr>
            <a:picLocks noChangeAspect="1"/>
          </p:cNvPicPr>
          <p:nvPr/>
        </p:nvPicPr>
        <p:blipFill>
          <a:blip r:embed="rId4"/>
          <a:stretch>
            <a:fillRect/>
          </a:stretch>
        </p:blipFill>
        <p:spPr>
          <a:xfrm>
            <a:off x="5280487" y="452709"/>
            <a:ext cx="2303849" cy="2081981"/>
          </a:xfrm>
          <a:prstGeom prst="rect">
            <a:avLst/>
          </a:prstGeom>
        </p:spPr>
      </p:pic>
      <p:sp>
        <p:nvSpPr>
          <p:cNvPr id="43" name="Rectangle: Rounded Corners 42">
            <a:extLst>
              <a:ext uri="{FF2B5EF4-FFF2-40B4-BE49-F238E27FC236}">
                <a16:creationId xmlns:a16="http://schemas.microsoft.com/office/drawing/2014/main" id="{04ECFE88-EE2A-95D0-3B20-69AFBDBC0043}"/>
              </a:ext>
            </a:extLst>
          </p:cNvPr>
          <p:cNvSpPr/>
          <p:nvPr/>
        </p:nvSpPr>
        <p:spPr>
          <a:xfrm>
            <a:off x="3115038" y="1740029"/>
            <a:ext cx="378485" cy="5758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FB999A7-9800-7D9B-3503-CA3CF34DC1C7}"/>
              </a:ext>
            </a:extLst>
          </p:cNvPr>
          <p:cNvGrpSpPr/>
          <p:nvPr/>
        </p:nvGrpSpPr>
        <p:grpSpPr>
          <a:xfrm>
            <a:off x="4239427" y="4544602"/>
            <a:ext cx="2355015" cy="2107519"/>
            <a:chOff x="4517883" y="4548878"/>
            <a:chExt cx="2355015" cy="2107519"/>
          </a:xfrm>
        </p:grpSpPr>
        <p:pic>
          <p:nvPicPr>
            <p:cNvPr id="41" name="Picture 40" descr="A map of the area&#10;&#10;Description automatically generated">
              <a:extLst>
                <a:ext uri="{FF2B5EF4-FFF2-40B4-BE49-F238E27FC236}">
                  <a16:creationId xmlns:a16="http://schemas.microsoft.com/office/drawing/2014/main" id="{24194A83-F54E-8261-C6B2-99B61C6A016D}"/>
                </a:ext>
              </a:extLst>
            </p:cNvPr>
            <p:cNvPicPr>
              <a:picLocks noChangeAspect="1"/>
            </p:cNvPicPr>
            <p:nvPr/>
          </p:nvPicPr>
          <p:blipFill rotWithShape="1">
            <a:blip r:embed="rId5"/>
            <a:srcRect b="10110"/>
            <a:stretch/>
          </p:blipFill>
          <p:spPr>
            <a:xfrm>
              <a:off x="4517883" y="4548878"/>
              <a:ext cx="2355015" cy="2107519"/>
            </a:xfrm>
            <a:prstGeom prst="rect">
              <a:avLst/>
            </a:prstGeom>
          </p:spPr>
        </p:pic>
        <p:sp>
          <p:nvSpPr>
            <p:cNvPr id="52" name="Rectangle: Rounded Corners 51">
              <a:extLst>
                <a:ext uri="{FF2B5EF4-FFF2-40B4-BE49-F238E27FC236}">
                  <a16:creationId xmlns:a16="http://schemas.microsoft.com/office/drawing/2014/main" id="{1B354EF6-11B9-C1A5-E6E9-2CD21E10E250}"/>
                </a:ext>
              </a:extLst>
            </p:cNvPr>
            <p:cNvSpPr/>
            <p:nvPr/>
          </p:nvSpPr>
          <p:spPr>
            <a:xfrm>
              <a:off x="5463339" y="6044364"/>
              <a:ext cx="342900" cy="533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666E1D0-A480-E51B-0A0B-61285BA23029}"/>
              </a:ext>
            </a:extLst>
          </p:cNvPr>
          <p:cNvGrpSpPr/>
          <p:nvPr/>
        </p:nvGrpSpPr>
        <p:grpSpPr>
          <a:xfrm>
            <a:off x="7875822" y="777711"/>
            <a:ext cx="3717084" cy="1004396"/>
            <a:chOff x="551310" y="4833950"/>
            <a:chExt cx="5307505" cy="1014291"/>
          </a:xfrm>
        </p:grpSpPr>
        <p:sp>
          <p:nvSpPr>
            <p:cNvPr id="16" name="TextBox 25">
              <a:extLst>
                <a:ext uri="{FF2B5EF4-FFF2-40B4-BE49-F238E27FC236}">
                  <a16:creationId xmlns:a16="http://schemas.microsoft.com/office/drawing/2014/main" id="{39E6E802-DBA2-63ED-D494-C07B4D09E31D}"/>
                </a:ext>
              </a:extLst>
            </p:cNvPr>
            <p:cNvSpPr txBox="1"/>
            <p:nvPr/>
          </p:nvSpPr>
          <p:spPr>
            <a:xfrm>
              <a:off x="551310" y="4833950"/>
              <a:ext cx="5289792" cy="31080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a:rPr>
                <a:t>Normalized Difference Vegetation Index</a:t>
              </a:r>
              <a:endParaRPr lang="en-US" sz="1600" b="1">
                <a:solidFill>
                  <a:schemeClr val="tx1">
                    <a:lumMod val="75000"/>
                    <a:lumOff val="25000"/>
                  </a:schemeClr>
                </a:solidFill>
                <a:latin typeface="Century Gothic"/>
                <a:ea typeface="Calibri"/>
                <a:cs typeface="Calibri"/>
              </a:endParaRPr>
            </a:p>
          </p:txBody>
        </p:sp>
        <p:sp>
          <p:nvSpPr>
            <p:cNvPr id="23" name="Rectangle: Rounded Corners 22">
              <a:extLst>
                <a:ext uri="{FF2B5EF4-FFF2-40B4-BE49-F238E27FC236}">
                  <a16:creationId xmlns:a16="http://schemas.microsoft.com/office/drawing/2014/main" id="{6180F47F-03EF-7A9F-7CD3-0AC8BEA1C8CA}"/>
                </a:ext>
              </a:extLst>
            </p:cNvPr>
            <p:cNvSpPr/>
            <p:nvPr/>
          </p:nvSpPr>
          <p:spPr>
            <a:xfrm>
              <a:off x="684113" y="5633109"/>
              <a:ext cx="195846" cy="166076"/>
            </a:xfrm>
            <a:prstGeom prst="roundRect">
              <a:avLst/>
            </a:prstGeom>
            <a:solidFill>
              <a:srgbClr val="01FE0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F5892AF4-E4F3-905F-A8C7-7284F833BFEB}"/>
                </a:ext>
              </a:extLst>
            </p:cNvPr>
            <p:cNvSpPr/>
            <p:nvPr/>
          </p:nvSpPr>
          <p:spPr>
            <a:xfrm>
              <a:off x="684111" y="5163385"/>
              <a:ext cx="195846" cy="166076"/>
            </a:xfrm>
            <a:prstGeom prst="roundRect">
              <a:avLst/>
            </a:prstGeom>
            <a:solidFill>
              <a:srgbClr val="FF020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1B84C771-0978-BC84-3F8E-68083AFAD271}"/>
                </a:ext>
              </a:extLst>
            </p:cNvPr>
            <p:cNvSpPr/>
            <p:nvPr/>
          </p:nvSpPr>
          <p:spPr>
            <a:xfrm>
              <a:off x="684112" y="5401081"/>
              <a:ext cx="195846" cy="166076"/>
            </a:xfrm>
            <a:prstGeom prst="roundRect">
              <a:avLst/>
            </a:prstGeom>
            <a:solidFill>
              <a:srgbClr val="FFF8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25">
              <a:extLst>
                <a:ext uri="{FF2B5EF4-FFF2-40B4-BE49-F238E27FC236}">
                  <a16:creationId xmlns:a16="http://schemas.microsoft.com/office/drawing/2014/main" id="{B7EA4D01-8A59-DDA2-BF61-6B88017F93E5}"/>
                </a:ext>
              </a:extLst>
            </p:cNvPr>
            <p:cNvSpPr txBox="1"/>
            <p:nvPr/>
          </p:nvSpPr>
          <p:spPr>
            <a:xfrm>
              <a:off x="837000" y="5114329"/>
              <a:ext cx="4865512" cy="2641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Low Veg. Health (NDVI: &lt;0)</a:t>
              </a:r>
            </a:p>
          </p:txBody>
        </p:sp>
        <p:sp>
          <p:nvSpPr>
            <p:cNvPr id="49" name="TextBox 25">
              <a:extLst>
                <a:ext uri="{FF2B5EF4-FFF2-40B4-BE49-F238E27FC236}">
                  <a16:creationId xmlns:a16="http://schemas.microsoft.com/office/drawing/2014/main" id="{686C37CA-3564-078A-2CF6-F5C667170905}"/>
                </a:ext>
              </a:extLst>
            </p:cNvPr>
            <p:cNvSpPr txBox="1"/>
            <p:nvPr/>
          </p:nvSpPr>
          <p:spPr>
            <a:xfrm>
              <a:off x="836996" y="5352025"/>
              <a:ext cx="5021819" cy="2641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Intermediate Veg. Health (NDVI: -1&gt;0&gt;1)</a:t>
              </a:r>
            </a:p>
          </p:txBody>
        </p:sp>
        <p:sp>
          <p:nvSpPr>
            <p:cNvPr id="50" name="TextBox 25">
              <a:extLst>
                <a:ext uri="{FF2B5EF4-FFF2-40B4-BE49-F238E27FC236}">
                  <a16:creationId xmlns:a16="http://schemas.microsoft.com/office/drawing/2014/main" id="{B0E93E0B-FA33-7DAF-989E-39ABABEB6531}"/>
                </a:ext>
              </a:extLst>
            </p:cNvPr>
            <p:cNvSpPr txBox="1"/>
            <p:nvPr/>
          </p:nvSpPr>
          <p:spPr>
            <a:xfrm>
              <a:off x="836997" y="5584054"/>
              <a:ext cx="4815280" cy="2641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High Veg. Health (NDVI: &gt;0)</a:t>
              </a:r>
            </a:p>
          </p:txBody>
        </p:sp>
      </p:grpSp>
      <p:grpSp>
        <p:nvGrpSpPr>
          <p:cNvPr id="15" name="Group 14">
            <a:extLst>
              <a:ext uri="{FF2B5EF4-FFF2-40B4-BE49-F238E27FC236}">
                <a16:creationId xmlns:a16="http://schemas.microsoft.com/office/drawing/2014/main" id="{BEE041DC-E40B-316A-2F90-E1B1A68F9CEE}"/>
              </a:ext>
            </a:extLst>
          </p:cNvPr>
          <p:cNvGrpSpPr/>
          <p:nvPr/>
        </p:nvGrpSpPr>
        <p:grpSpPr>
          <a:xfrm>
            <a:off x="7875822" y="2980330"/>
            <a:ext cx="3474720" cy="971540"/>
            <a:chOff x="578154" y="4844493"/>
            <a:chExt cx="4067138" cy="971540"/>
          </a:xfrm>
        </p:grpSpPr>
        <p:sp>
          <p:nvSpPr>
            <p:cNvPr id="17" name="TextBox 25">
              <a:extLst>
                <a:ext uri="{FF2B5EF4-FFF2-40B4-BE49-F238E27FC236}">
                  <a16:creationId xmlns:a16="http://schemas.microsoft.com/office/drawing/2014/main" id="{5F55FD32-FED6-EB30-582D-7C88B56D41C6}"/>
                </a:ext>
              </a:extLst>
            </p:cNvPr>
            <p:cNvSpPr txBox="1"/>
            <p:nvPr/>
          </p:nvSpPr>
          <p:spPr>
            <a:xfrm>
              <a:off x="578154" y="4844493"/>
              <a:ext cx="406713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a:rPr>
                <a:t>Normalized Difference Moisture Index</a:t>
              </a:r>
              <a:endParaRPr lang="en-US" sz="1600" b="1">
                <a:solidFill>
                  <a:schemeClr val="tx1">
                    <a:lumMod val="75000"/>
                    <a:lumOff val="25000"/>
                  </a:schemeClr>
                </a:solidFill>
                <a:latin typeface="Century Gothic"/>
                <a:ea typeface="Calibri"/>
                <a:cs typeface="Calibri"/>
              </a:endParaRPr>
            </a:p>
          </p:txBody>
        </p:sp>
        <p:sp>
          <p:nvSpPr>
            <p:cNvPr id="18" name="Rectangle: Rounded Corners 17">
              <a:extLst>
                <a:ext uri="{FF2B5EF4-FFF2-40B4-BE49-F238E27FC236}">
                  <a16:creationId xmlns:a16="http://schemas.microsoft.com/office/drawing/2014/main" id="{E6DE57E4-DFF0-94B5-DC23-FC2DB009BB1F}"/>
                </a:ext>
              </a:extLst>
            </p:cNvPr>
            <p:cNvSpPr/>
            <p:nvPr/>
          </p:nvSpPr>
          <p:spPr>
            <a:xfrm>
              <a:off x="684114" y="5602190"/>
              <a:ext cx="156307" cy="166076"/>
            </a:xfrm>
            <a:prstGeom prst="roundRect">
              <a:avLst/>
            </a:prstGeom>
            <a:solidFill>
              <a:srgbClr val="0343A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30BAE93-0D8E-2D60-35EB-89E2C4547FFB}"/>
                </a:ext>
              </a:extLst>
            </p:cNvPr>
            <p:cNvSpPr/>
            <p:nvPr/>
          </p:nvSpPr>
          <p:spPr>
            <a:xfrm>
              <a:off x="684113" y="5155878"/>
              <a:ext cx="156307" cy="166076"/>
            </a:xfrm>
            <a:prstGeom prst="roundRect">
              <a:avLst/>
            </a:prstGeom>
            <a:solidFill>
              <a:srgbClr val="B0E2FC"/>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B7BB963-7931-7F1E-A737-0313B98B24E6}"/>
                </a:ext>
              </a:extLst>
            </p:cNvPr>
            <p:cNvSpPr/>
            <p:nvPr/>
          </p:nvSpPr>
          <p:spPr>
            <a:xfrm>
              <a:off x="684113" y="5382985"/>
              <a:ext cx="156307" cy="166076"/>
            </a:xfrm>
            <a:prstGeom prst="roundRect">
              <a:avLst/>
            </a:prstGeom>
            <a:solidFill>
              <a:srgbClr val="349C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5">
              <a:extLst>
                <a:ext uri="{FF2B5EF4-FFF2-40B4-BE49-F238E27FC236}">
                  <a16:creationId xmlns:a16="http://schemas.microsoft.com/office/drawing/2014/main" id="{32AC083C-E9B7-6831-063D-E38BBFB5F80E}"/>
                </a:ext>
              </a:extLst>
            </p:cNvPr>
            <p:cNvSpPr txBox="1"/>
            <p:nvPr/>
          </p:nvSpPr>
          <p:spPr>
            <a:xfrm>
              <a:off x="836999" y="5114329"/>
              <a:ext cx="3531989"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Low Veg. Moisture (NDMI: &lt;0)</a:t>
              </a:r>
            </a:p>
          </p:txBody>
        </p:sp>
        <p:sp>
          <p:nvSpPr>
            <p:cNvPr id="22" name="TextBox 25">
              <a:extLst>
                <a:ext uri="{FF2B5EF4-FFF2-40B4-BE49-F238E27FC236}">
                  <a16:creationId xmlns:a16="http://schemas.microsoft.com/office/drawing/2014/main" id="{686392F1-A042-4A76-E186-19DED09E734F}"/>
                </a:ext>
              </a:extLst>
            </p:cNvPr>
            <p:cNvSpPr txBox="1"/>
            <p:nvPr/>
          </p:nvSpPr>
          <p:spPr>
            <a:xfrm>
              <a:off x="836997" y="5335218"/>
              <a:ext cx="3639019"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Intermediate Veg. Moisture (NDMI: -1&gt;0&gt;1)</a:t>
              </a:r>
            </a:p>
          </p:txBody>
        </p:sp>
        <p:sp>
          <p:nvSpPr>
            <p:cNvPr id="24" name="TextBox 25">
              <a:extLst>
                <a:ext uri="{FF2B5EF4-FFF2-40B4-BE49-F238E27FC236}">
                  <a16:creationId xmlns:a16="http://schemas.microsoft.com/office/drawing/2014/main" id="{2E527BC5-523B-3BDE-7AF4-9D048420149B}"/>
                </a:ext>
              </a:extLst>
            </p:cNvPr>
            <p:cNvSpPr txBox="1"/>
            <p:nvPr/>
          </p:nvSpPr>
          <p:spPr>
            <a:xfrm>
              <a:off x="836998" y="5554423"/>
              <a:ext cx="2996840"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High Veg. Moisture (NDMI: &gt;0)</a:t>
              </a:r>
            </a:p>
          </p:txBody>
        </p:sp>
      </p:grpSp>
      <p:grpSp>
        <p:nvGrpSpPr>
          <p:cNvPr id="4" name="Group 3">
            <a:extLst>
              <a:ext uri="{FF2B5EF4-FFF2-40B4-BE49-F238E27FC236}">
                <a16:creationId xmlns:a16="http://schemas.microsoft.com/office/drawing/2014/main" id="{251A9770-E74A-B50D-3DBA-E130F19C604D}"/>
              </a:ext>
            </a:extLst>
          </p:cNvPr>
          <p:cNvGrpSpPr/>
          <p:nvPr/>
        </p:nvGrpSpPr>
        <p:grpSpPr>
          <a:xfrm>
            <a:off x="7875822" y="5082633"/>
            <a:ext cx="3401154" cy="944047"/>
            <a:chOff x="559224" y="4884685"/>
            <a:chExt cx="4706044" cy="944047"/>
          </a:xfrm>
        </p:grpSpPr>
        <p:sp>
          <p:nvSpPr>
            <p:cNvPr id="5" name="TextBox 25">
              <a:extLst>
                <a:ext uri="{FF2B5EF4-FFF2-40B4-BE49-F238E27FC236}">
                  <a16:creationId xmlns:a16="http://schemas.microsoft.com/office/drawing/2014/main" id="{76870249-22ED-E7CF-D598-285EC3E137B4}"/>
                </a:ext>
              </a:extLst>
            </p:cNvPr>
            <p:cNvSpPr txBox="1"/>
            <p:nvPr/>
          </p:nvSpPr>
          <p:spPr>
            <a:xfrm>
              <a:off x="559224" y="4884685"/>
              <a:ext cx="4428269"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a:rPr>
                <a:t>Difference Normalized Burn Ratio</a:t>
              </a:r>
              <a:endParaRPr lang="en-US" sz="1600" b="1">
                <a:solidFill>
                  <a:schemeClr val="tx1">
                    <a:lumMod val="75000"/>
                    <a:lumOff val="25000"/>
                  </a:schemeClr>
                </a:solidFill>
                <a:latin typeface="Century Gothic"/>
                <a:ea typeface="Calibri"/>
                <a:cs typeface="Calibri"/>
              </a:endParaRPr>
            </a:p>
          </p:txBody>
        </p:sp>
        <p:sp>
          <p:nvSpPr>
            <p:cNvPr id="11" name="Rectangle: Rounded Corners 10">
              <a:extLst>
                <a:ext uri="{FF2B5EF4-FFF2-40B4-BE49-F238E27FC236}">
                  <a16:creationId xmlns:a16="http://schemas.microsoft.com/office/drawing/2014/main" id="{8AE8C246-A039-4494-C51B-C75B5A34E749}"/>
                </a:ext>
              </a:extLst>
            </p:cNvPr>
            <p:cNvSpPr/>
            <p:nvPr/>
          </p:nvSpPr>
          <p:spPr>
            <a:xfrm>
              <a:off x="684115" y="5614889"/>
              <a:ext cx="189783" cy="166076"/>
            </a:xfrm>
            <a:prstGeom prst="roundRect">
              <a:avLst/>
            </a:prstGeom>
            <a:solidFill>
              <a:srgbClr val="01FE0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B4DD07DA-4C33-073E-B489-96A12A9DF77F}"/>
                </a:ext>
              </a:extLst>
            </p:cNvPr>
            <p:cNvSpPr/>
            <p:nvPr/>
          </p:nvSpPr>
          <p:spPr>
            <a:xfrm>
              <a:off x="684113" y="5162096"/>
              <a:ext cx="189783" cy="166076"/>
            </a:xfrm>
            <a:prstGeom prst="roundRect">
              <a:avLst/>
            </a:prstGeom>
            <a:solidFill>
              <a:srgbClr val="FF020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FE137785-3C38-A0AD-79BB-18561E21F4A8}"/>
                </a:ext>
              </a:extLst>
            </p:cNvPr>
            <p:cNvSpPr/>
            <p:nvPr/>
          </p:nvSpPr>
          <p:spPr>
            <a:xfrm>
              <a:off x="684113" y="5395684"/>
              <a:ext cx="189783" cy="166076"/>
            </a:xfrm>
            <a:prstGeom prst="roundRect">
              <a:avLst/>
            </a:prstGeom>
            <a:solidFill>
              <a:srgbClr val="FFF8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25">
              <a:extLst>
                <a:ext uri="{FF2B5EF4-FFF2-40B4-BE49-F238E27FC236}">
                  <a16:creationId xmlns:a16="http://schemas.microsoft.com/office/drawing/2014/main" id="{0AE3877D-D595-F795-E9A3-FF91901330B8}"/>
                </a:ext>
              </a:extLst>
            </p:cNvPr>
            <p:cNvSpPr txBox="1"/>
            <p:nvPr/>
          </p:nvSpPr>
          <p:spPr>
            <a:xfrm>
              <a:off x="836999" y="5114329"/>
              <a:ext cx="4428269"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High Burn Severity (dNBR: &gt;0)</a:t>
              </a:r>
            </a:p>
          </p:txBody>
        </p:sp>
        <p:sp>
          <p:nvSpPr>
            <p:cNvPr id="35" name="TextBox 25">
              <a:extLst>
                <a:ext uri="{FF2B5EF4-FFF2-40B4-BE49-F238E27FC236}">
                  <a16:creationId xmlns:a16="http://schemas.microsoft.com/office/drawing/2014/main" id="{BEAEE5AF-61D2-8CBA-4794-B10B4A8C801A}"/>
                </a:ext>
              </a:extLst>
            </p:cNvPr>
            <p:cNvSpPr txBox="1"/>
            <p:nvPr/>
          </p:nvSpPr>
          <p:spPr>
            <a:xfrm>
              <a:off x="836995" y="5347917"/>
              <a:ext cx="4428269"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Intermediate Burn Severity (dNBR: -1&gt;0&gt;1)</a:t>
              </a:r>
            </a:p>
          </p:txBody>
        </p:sp>
        <p:sp>
          <p:nvSpPr>
            <p:cNvPr id="36" name="TextBox 25">
              <a:extLst>
                <a:ext uri="{FF2B5EF4-FFF2-40B4-BE49-F238E27FC236}">
                  <a16:creationId xmlns:a16="http://schemas.microsoft.com/office/drawing/2014/main" id="{C98251F4-7AE6-6DC1-2FFC-89E7C9F5C6D3}"/>
                </a:ext>
              </a:extLst>
            </p:cNvPr>
            <p:cNvSpPr txBox="1"/>
            <p:nvPr/>
          </p:nvSpPr>
          <p:spPr>
            <a:xfrm>
              <a:off x="836998" y="5567122"/>
              <a:ext cx="4428269"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ea typeface="Calibri"/>
                  <a:cs typeface="Calibri"/>
                </a:rPr>
                <a:t>Low Burn Severity (dNBR: &lt;0)</a:t>
              </a:r>
            </a:p>
          </p:txBody>
        </p:sp>
      </p:grpSp>
      <p:grpSp>
        <p:nvGrpSpPr>
          <p:cNvPr id="62" name="Group 61">
            <a:extLst>
              <a:ext uri="{FF2B5EF4-FFF2-40B4-BE49-F238E27FC236}">
                <a16:creationId xmlns:a16="http://schemas.microsoft.com/office/drawing/2014/main" id="{D16B4823-61F3-BBC2-3108-AD576E19394B}"/>
              </a:ext>
            </a:extLst>
          </p:cNvPr>
          <p:cNvGrpSpPr/>
          <p:nvPr/>
        </p:nvGrpSpPr>
        <p:grpSpPr>
          <a:xfrm>
            <a:off x="2226381" y="2345465"/>
            <a:ext cx="3331512" cy="2239887"/>
            <a:chOff x="2226381" y="2345465"/>
            <a:chExt cx="3331512" cy="2239887"/>
          </a:xfrm>
        </p:grpSpPr>
        <p:grpSp>
          <p:nvGrpSpPr>
            <p:cNvPr id="59" name="Group 58">
              <a:extLst>
                <a:ext uri="{FF2B5EF4-FFF2-40B4-BE49-F238E27FC236}">
                  <a16:creationId xmlns:a16="http://schemas.microsoft.com/office/drawing/2014/main" id="{5EA88EC9-1C43-2852-EB71-E69091B89E8F}"/>
                </a:ext>
              </a:extLst>
            </p:cNvPr>
            <p:cNvGrpSpPr/>
            <p:nvPr/>
          </p:nvGrpSpPr>
          <p:grpSpPr>
            <a:xfrm>
              <a:off x="2226381" y="2345465"/>
              <a:ext cx="2155259" cy="2108032"/>
              <a:chOff x="2226381" y="2345465"/>
              <a:chExt cx="2155259" cy="2108032"/>
            </a:xfrm>
          </p:grpSpPr>
          <p:pic>
            <p:nvPicPr>
              <p:cNvPr id="38" name="Picture 37" descr="A blue map with a black arrow&#10;&#10;Description automatically generated">
                <a:extLst>
                  <a:ext uri="{FF2B5EF4-FFF2-40B4-BE49-F238E27FC236}">
                    <a16:creationId xmlns:a16="http://schemas.microsoft.com/office/drawing/2014/main" id="{DAFCDD1A-59C6-4C98-E884-C0079F7DE3AB}"/>
                  </a:ext>
                </a:extLst>
              </p:cNvPr>
              <p:cNvPicPr>
                <a:picLocks noChangeAspect="1"/>
              </p:cNvPicPr>
              <p:nvPr/>
            </p:nvPicPr>
            <p:blipFill>
              <a:blip r:embed="rId6"/>
              <a:stretch>
                <a:fillRect/>
              </a:stretch>
            </p:blipFill>
            <p:spPr>
              <a:xfrm>
                <a:off x="2226381" y="2345465"/>
                <a:ext cx="2155259" cy="2108032"/>
              </a:xfrm>
              <a:prstGeom prst="rect">
                <a:avLst/>
              </a:prstGeom>
            </p:spPr>
          </p:pic>
          <p:grpSp>
            <p:nvGrpSpPr>
              <p:cNvPr id="37" name="Group 36">
                <a:extLst>
                  <a:ext uri="{FF2B5EF4-FFF2-40B4-BE49-F238E27FC236}">
                    <a16:creationId xmlns:a16="http://schemas.microsoft.com/office/drawing/2014/main" id="{AEDBB92C-1AE3-7D78-1C00-CB5B408500D3}"/>
                  </a:ext>
                </a:extLst>
              </p:cNvPr>
              <p:cNvGrpSpPr/>
              <p:nvPr/>
            </p:nvGrpSpPr>
            <p:grpSpPr>
              <a:xfrm>
                <a:off x="3137612" y="3694839"/>
                <a:ext cx="273169" cy="431320"/>
                <a:chOff x="2863814" y="4797375"/>
                <a:chExt cx="273169" cy="431320"/>
              </a:xfrm>
            </p:grpSpPr>
            <p:sp>
              <p:nvSpPr>
                <p:cNvPr id="28" name="Arrow: Chevron 27">
                  <a:extLst>
                    <a:ext uri="{FF2B5EF4-FFF2-40B4-BE49-F238E27FC236}">
                      <a16:creationId xmlns:a16="http://schemas.microsoft.com/office/drawing/2014/main" id="{B051695F-BEB5-F136-BB93-A870CE80B281}"/>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a:extLst>
                    <a:ext uri="{FF2B5EF4-FFF2-40B4-BE49-F238E27FC236}">
                      <a16:creationId xmlns:a16="http://schemas.microsoft.com/office/drawing/2014/main" id="{F1548E48-35F4-EBD2-05E2-09BA1C04347F}"/>
                    </a:ext>
                  </a:extLst>
                </p:cNvPr>
                <p:cNvSpPr/>
                <p:nvPr/>
              </p:nvSpPr>
              <p:spPr>
                <a:xfrm rot="16200000">
                  <a:off x="2820683" y="4924918"/>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909C83B2-7267-96DF-4DB1-4D16039F4E95}"/>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pSp>
        <p:sp>
          <p:nvSpPr>
            <p:cNvPr id="63" name="Rectangle 62">
              <a:extLst>
                <a:ext uri="{FF2B5EF4-FFF2-40B4-BE49-F238E27FC236}">
                  <a16:creationId xmlns:a16="http://schemas.microsoft.com/office/drawing/2014/main" id="{55C9C94F-4D13-401D-4B8F-2E875270447E}"/>
                </a:ext>
              </a:extLst>
            </p:cNvPr>
            <p:cNvSpPr/>
            <p:nvPr/>
          </p:nvSpPr>
          <p:spPr>
            <a:xfrm>
              <a:off x="2860116" y="4283428"/>
              <a:ext cx="1739660" cy="301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DC0A9CCF-2C03-D226-B88C-086785FE298A}"/>
                </a:ext>
              </a:extLst>
            </p:cNvPr>
            <p:cNvGrpSpPr/>
            <p:nvPr/>
          </p:nvGrpSpPr>
          <p:grpSpPr>
            <a:xfrm>
              <a:off x="3026669" y="4193347"/>
              <a:ext cx="2531224" cy="278608"/>
              <a:chOff x="4071965" y="4693384"/>
              <a:chExt cx="2531224" cy="278608"/>
            </a:xfrm>
          </p:grpSpPr>
          <p:sp>
            <p:nvSpPr>
              <p:cNvPr id="66" name="TextBox 65">
                <a:extLst>
                  <a:ext uri="{FF2B5EF4-FFF2-40B4-BE49-F238E27FC236}">
                    <a16:creationId xmlns:a16="http://schemas.microsoft.com/office/drawing/2014/main" id="{4DF5A24A-9214-4A67-1D53-9F60DCB95255}"/>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67" name="Group 66">
                <a:extLst>
                  <a:ext uri="{FF2B5EF4-FFF2-40B4-BE49-F238E27FC236}">
                    <a16:creationId xmlns:a16="http://schemas.microsoft.com/office/drawing/2014/main" id="{A692C0CF-70C3-27DB-985A-3269F0BC3C55}"/>
                  </a:ext>
                </a:extLst>
              </p:cNvPr>
              <p:cNvGrpSpPr/>
              <p:nvPr/>
            </p:nvGrpSpPr>
            <p:grpSpPr>
              <a:xfrm>
                <a:off x="4204295" y="4896864"/>
                <a:ext cx="1524000" cy="75128"/>
                <a:chOff x="8974428" y="6591835"/>
                <a:chExt cx="1524000" cy="75128"/>
              </a:xfrm>
            </p:grpSpPr>
            <p:sp>
              <p:nvSpPr>
                <p:cNvPr id="68" name="Rectangle 67">
                  <a:extLst>
                    <a:ext uri="{FF2B5EF4-FFF2-40B4-BE49-F238E27FC236}">
                      <a16:creationId xmlns:a16="http://schemas.microsoft.com/office/drawing/2014/main" id="{D0CA5540-2606-92C5-83A9-CA58C7F5CE35}"/>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9" name="Rectangle 68">
                  <a:extLst>
                    <a:ext uri="{FF2B5EF4-FFF2-40B4-BE49-F238E27FC236}">
                      <a16:creationId xmlns:a16="http://schemas.microsoft.com/office/drawing/2014/main" id="{B84958FA-6AA4-F7C0-C5A0-1E1869A085F6}"/>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C329D9E-E5BF-41CA-D5AF-D8B3963AFC0C}"/>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1" name="Group 60">
            <a:extLst>
              <a:ext uri="{FF2B5EF4-FFF2-40B4-BE49-F238E27FC236}">
                <a16:creationId xmlns:a16="http://schemas.microsoft.com/office/drawing/2014/main" id="{5EC8FA0A-8ED0-D3AE-B532-02E67D404406}"/>
              </a:ext>
            </a:extLst>
          </p:cNvPr>
          <p:cNvGrpSpPr/>
          <p:nvPr/>
        </p:nvGrpSpPr>
        <p:grpSpPr>
          <a:xfrm>
            <a:off x="5254904" y="1762858"/>
            <a:ext cx="3202492" cy="3076879"/>
            <a:chOff x="5530476" y="1762858"/>
            <a:chExt cx="3202492" cy="3076879"/>
          </a:xfrm>
        </p:grpSpPr>
        <p:sp>
          <p:nvSpPr>
            <p:cNvPr id="46" name="Rectangle: Rounded Corners 45">
              <a:extLst>
                <a:ext uri="{FF2B5EF4-FFF2-40B4-BE49-F238E27FC236}">
                  <a16:creationId xmlns:a16="http://schemas.microsoft.com/office/drawing/2014/main" id="{F9604585-20FC-F25C-E83E-ED2B3A999033}"/>
                </a:ext>
              </a:extLst>
            </p:cNvPr>
            <p:cNvSpPr/>
            <p:nvPr/>
          </p:nvSpPr>
          <p:spPr>
            <a:xfrm>
              <a:off x="6613838" y="1762858"/>
              <a:ext cx="378485" cy="57585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AD8356-2CB5-4D26-454F-05B20948CF1C}"/>
                </a:ext>
              </a:extLst>
            </p:cNvPr>
            <p:cNvSpPr/>
            <p:nvPr/>
          </p:nvSpPr>
          <p:spPr>
            <a:xfrm>
              <a:off x="7775423" y="2614349"/>
              <a:ext cx="546339" cy="215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FA1DBCC-E871-5DE1-6EF8-2D31252C6724}"/>
                </a:ext>
              </a:extLst>
            </p:cNvPr>
            <p:cNvSpPr/>
            <p:nvPr/>
          </p:nvSpPr>
          <p:spPr>
            <a:xfrm>
              <a:off x="6315416" y="4537813"/>
              <a:ext cx="1739660" cy="301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064A3001-C23B-6C0C-FE1B-0713AD4E1E8D}"/>
                </a:ext>
              </a:extLst>
            </p:cNvPr>
            <p:cNvGrpSpPr/>
            <p:nvPr/>
          </p:nvGrpSpPr>
          <p:grpSpPr>
            <a:xfrm>
              <a:off x="5530476" y="2345465"/>
              <a:ext cx="2355015" cy="2221146"/>
              <a:chOff x="5530476" y="2572299"/>
              <a:chExt cx="2355015" cy="2221146"/>
            </a:xfrm>
          </p:grpSpPr>
          <p:pic>
            <p:nvPicPr>
              <p:cNvPr id="40" name="Picture 39" descr="A blue map with a black arrow&#10;&#10;Description automatically generated">
                <a:extLst>
                  <a:ext uri="{FF2B5EF4-FFF2-40B4-BE49-F238E27FC236}">
                    <a16:creationId xmlns:a16="http://schemas.microsoft.com/office/drawing/2014/main" id="{8DDE672B-2E1E-A9AB-39D1-48CD3C620D7B}"/>
                  </a:ext>
                </a:extLst>
              </p:cNvPr>
              <p:cNvPicPr>
                <a:picLocks noChangeAspect="1"/>
              </p:cNvPicPr>
              <p:nvPr/>
            </p:nvPicPr>
            <p:blipFill>
              <a:blip r:embed="rId7"/>
              <a:stretch>
                <a:fillRect/>
              </a:stretch>
            </p:blipFill>
            <p:spPr>
              <a:xfrm>
                <a:off x="5530476" y="2572299"/>
                <a:ext cx="2355015" cy="2221146"/>
              </a:xfrm>
              <a:prstGeom prst="rect">
                <a:avLst/>
              </a:prstGeom>
            </p:spPr>
          </p:pic>
          <p:grpSp>
            <p:nvGrpSpPr>
              <p:cNvPr id="79" name="Group 78">
                <a:extLst>
                  <a:ext uri="{FF2B5EF4-FFF2-40B4-BE49-F238E27FC236}">
                    <a16:creationId xmlns:a16="http://schemas.microsoft.com/office/drawing/2014/main" id="{57AC013C-F13E-2F41-DA5E-FA44015A3B8F}"/>
                  </a:ext>
                </a:extLst>
              </p:cNvPr>
              <p:cNvGrpSpPr/>
              <p:nvPr/>
            </p:nvGrpSpPr>
            <p:grpSpPr>
              <a:xfrm>
                <a:off x="6548248" y="4016571"/>
                <a:ext cx="273169" cy="441992"/>
                <a:chOff x="2863814" y="4797375"/>
                <a:chExt cx="273169" cy="441992"/>
              </a:xfrm>
            </p:grpSpPr>
            <p:sp>
              <p:nvSpPr>
                <p:cNvPr id="80" name="Arrow: Chevron 79">
                  <a:extLst>
                    <a:ext uri="{FF2B5EF4-FFF2-40B4-BE49-F238E27FC236}">
                      <a16:creationId xmlns:a16="http://schemas.microsoft.com/office/drawing/2014/main" id="{C3EDAFEE-2C70-5513-DCFA-70DE23354ACA}"/>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Chevron 80">
                  <a:extLst>
                    <a:ext uri="{FF2B5EF4-FFF2-40B4-BE49-F238E27FC236}">
                      <a16:creationId xmlns:a16="http://schemas.microsoft.com/office/drawing/2014/main" id="{F2E363EF-2C57-8707-F715-F438B51351B9}"/>
                    </a:ext>
                  </a:extLst>
                </p:cNvPr>
                <p:cNvSpPr/>
                <p:nvPr/>
              </p:nvSpPr>
              <p:spPr>
                <a:xfrm rot="16200000">
                  <a:off x="2820683" y="4937444"/>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E7479521-C11F-3105-4EEE-EA0ED549226D}"/>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pSp>
        <p:sp>
          <p:nvSpPr>
            <p:cNvPr id="60" name="Rectangle 59">
              <a:extLst>
                <a:ext uri="{FF2B5EF4-FFF2-40B4-BE49-F238E27FC236}">
                  <a16:creationId xmlns:a16="http://schemas.microsoft.com/office/drawing/2014/main" id="{DE9D4E5D-8AF0-7480-B665-01FB2071B6EE}"/>
                </a:ext>
              </a:extLst>
            </p:cNvPr>
            <p:cNvSpPr/>
            <p:nvPr/>
          </p:nvSpPr>
          <p:spPr>
            <a:xfrm>
              <a:off x="6167198" y="4297889"/>
              <a:ext cx="1739660" cy="301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7895B7C9-481A-E69E-1716-687913994EDE}"/>
                </a:ext>
              </a:extLst>
            </p:cNvPr>
            <p:cNvGrpSpPr/>
            <p:nvPr/>
          </p:nvGrpSpPr>
          <p:grpSpPr>
            <a:xfrm>
              <a:off x="6201744" y="4187115"/>
              <a:ext cx="2531224" cy="278608"/>
              <a:chOff x="4071965" y="4693384"/>
              <a:chExt cx="2531224" cy="278608"/>
            </a:xfrm>
          </p:grpSpPr>
          <p:sp>
            <p:nvSpPr>
              <p:cNvPr id="73" name="TextBox 72">
                <a:extLst>
                  <a:ext uri="{FF2B5EF4-FFF2-40B4-BE49-F238E27FC236}">
                    <a16:creationId xmlns:a16="http://schemas.microsoft.com/office/drawing/2014/main" id="{0032917F-EA0F-BD54-4F39-064EFA28B6F9}"/>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74" name="Group 73">
                <a:extLst>
                  <a:ext uri="{FF2B5EF4-FFF2-40B4-BE49-F238E27FC236}">
                    <a16:creationId xmlns:a16="http://schemas.microsoft.com/office/drawing/2014/main" id="{F52E843B-1E39-F62E-1C77-910AAEF96F64}"/>
                  </a:ext>
                </a:extLst>
              </p:cNvPr>
              <p:cNvGrpSpPr/>
              <p:nvPr/>
            </p:nvGrpSpPr>
            <p:grpSpPr>
              <a:xfrm>
                <a:off x="4204295" y="4896864"/>
                <a:ext cx="1524000" cy="75128"/>
                <a:chOff x="8974428" y="6591835"/>
                <a:chExt cx="1524000" cy="75128"/>
              </a:xfrm>
            </p:grpSpPr>
            <p:sp>
              <p:nvSpPr>
                <p:cNvPr id="75" name="Rectangle 74">
                  <a:extLst>
                    <a:ext uri="{FF2B5EF4-FFF2-40B4-BE49-F238E27FC236}">
                      <a16:creationId xmlns:a16="http://schemas.microsoft.com/office/drawing/2014/main" id="{137F07E2-8489-AF04-CB52-A1D3022AF04F}"/>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D45B539-8056-DDD2-44A0-39CD81D9550B}"/>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41E0D4F-53B7-4A52-43D3-E10A44F4D107}"/>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3" name="Group 52">
            <a:extLst>
              <a:ext uri="{FF2B5EF4-FFF2-40B4-BE49-F238E27FC236}">
                <a16:creationId xmlns:a16="http://schemas.microsoft.com/office/drawing/2014/main" id="{D43C6406-4BCD-4A5E-B9CF-05E30B7A5888}"/>
              </a:ext>
            </a:extLst>
          </p:cNvPr>
          <p:cNvGrpSpPr/>
          <p:nvPr/>
        </p:nvGrpSpPr>
        <p:grpSpPr>
          <a:xfrm>
            <a:off x="3281385" y="175144"/>
            <a:ext cx="4995420" cy="400509"/>
            <a:chOff x="3636266" y="523239"/>
            <a:chExt cx="4989113" cy="401991"/>
          </a:xfrm>
        </p:grpSpPr>
        <p:sp>
          <p:nvSpPr>
            <p:cNvPr id="25" name="TextBox 24">
              <a:extLst>
                <a:ext uri="{FF2B5EF4-FFF2-40B4-BE49-F238E27FC236}">
                  <a16:creationId xmlns:a16="http://schemas.microsoft.com/office/drawing/2014/main" id="{EA3D4006-C0DC-988F-99F9-3BC44812A6F4}"/>
                </a:ext>
              </a:extLst>
            </p:cNvPr>
            <p:cNvSpPr txBox="1"/>
            <p:nvPr/>
          </p:nvSpPr>
          <p:spPr>
            <a:xfrm>
              <a:off x="3636266" y="523239"/>
              <a:ext cx="1447800" cy="401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chemeClr val="tx1">
                      <a:lumMod val="75000"/>
                      <a:lumOff val="25000"/>
                    </a:schemeClr>
                  </a:solidFill>
                  <a:latin typeface="Century Gothic"/>
                </a:rPr>
                <a:t>Pre-fire </a:t>
              </a:r>
            </a:p>
          </p:txBody>
        </p:sp>
        <p:sp>
          <p:nvSpPr>
            <p:cNvPr id="26" name="TextBox 25">
              <a:extLst>
                <a:ext uri="{FF2B5EF4-FFF2-40B4-BE49-F238E27FC236}">
                  <a16:creationId xmlns:a16="http://schemas.microsoft.com/office/drawing/2014/main" id="{FF4C4CFF-00D3-2AC0-0642-62F35D2E30FC}"/>
                </a:ext>
              </a:extLst>
            </p:cNvPr>
            <p:cNvSpPr txBox="1"/>
            <p:nvPr/>
          </p:nvSpPr>
          <p:spPr>
            <a:xfrm>
              <a:off x="7177579" y="523639"/>
              <a:ext cx="1447800" cy="401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chemeClr val="tx1">
                      <a:lumMod val="75000"/>
                      <a:lumOff val="25000"/>
                    </a:schemeClr>
                  </a:solidFill>
                  <a:latin typeface="Century Gothic"/>
                </a:rPr>
                <a:t>Current</a:t>
              </a:r>
            </a:p>
          </p:txBody>
        </p:sp>
      </p:grpSp>
      <p:sp>
        <p:nvSpPr>
          <p:cNvPr id="65" name="Title 1">
            <a:extLst>
              <a:ext uri="{FF2B5EF4-FFF2-40B4-BE49-F238E27FC236}">
                <a16:creationId xmlns:a16="http://schemas.microsoft.com/office/drawing/2014/main" id="{13104DF4-803F-360A-633A-F59E67548A1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a:t>
            </a:r>
            <a:endParaRPr lang="en-US"/>
          </a:p>
        </p:txBody>
      </p:sp>
    </p:spTree>
    <p:extLst>
      <p:ext uri="{BB962C8B-B14F-4D97-AF65-F5344CB8AC3E}">
        <p14:creationId xmlns:p14="http://schemas.microsoft.com/office/powerpoint/2010/main" val="304635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D07C209-1EA9-CE01-8428-C411246F6E66}"/>
              </a:ext>
            </a:extLst>
          </p:cNvPr>
          <p:cNvGrpSpPr/>
          <p:nvPr/>
        </p:nvGrpSpPr>
        <p:grpSpPr>
          <a:xfrm>
            <a:off x="1490595" y="1188722"/>
            <a:ext cx="2746778" cy="2506688"/>
            <a:chOff x="618824" y="1659641"/>
            <a:chExt cx="2743308" cy="2515964"/>
          </a:xfrm>
        </p:grpSpPr>
        <p:sp>
          <p:nvSpPr>
            <p:cNvPr id="3" name="TextBox 2">
              <a:extLst>
                <a:ext uri="{FF2B5EF4-FFF2-40B4-BE49-F238E27FC236}">
                  <a16:creationId xmlns:a16="http://schemas.microsoft.com/office/drawing/2014/main" id="{7BB384FB-F489-3AAA-6CB8-1FA93FD9EE95}"/>
                </a:ext>
              </a:extLst>
            </p:cNvPr>
            <p:cNvSpPr txBox="1"/>
            <p:nvPr/>
          </p:nvSpPr>
          <p:spPr>
            <a:xfrm>
              <a:off x="618824" y="1659641"/>
              <a:ext cx="2743200" cy="401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C13E2D"/>
                  </a:solidFill>
                  <a:latin typeface="Century Gothic"/>
                </a:rPr>
                <a:t>Wetness</a:t>
              </a:r>
              <a:endParaRPr lang="en-US" sz="4000" b="1">
                <a:solidFill>
                  <a:srgbClr val="C13E2D"/>
                </a:solidFill>
                <a:latin typeface="Century Gothic"/>
              </a:endParaRPr>
            </a:p>
          </p:txBody>
        </p:sp>
        <p:sp>
          <p:nvSpPr>
            <p:cNvPr id="12" name="TextBox 11">
              <a:extLst>
                <a:ext uri="{FF2B5EF4-FFF2-40B4-BE49-F238E27FC236}">
                  <a16:creationId xmlns:a16="http://schemas.microsoft.com/office/drawing/2014/main" id="{B750DE44-7A28-3A3B-F84E-3B0CFA291D00}"/>
                </a:ext>
              </a:extLst>
            </p:cNvPr>
            <p:cNvSpPr txBox="1"/>
            <p:nvPr/>
          </p:nvSpPr>
          <p:spPr>
            <a:xfrm>
              <a:off x="618932" y="3774014"/>
              <a:ext cx="2743200" cy="401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C13E2D"/>
                  </a:solidFill>
                  <a:latin typeface="Century Gothic"/>
                  <a:cs typeface="Segoe UI"/>
                </a:rPr>
                <a:t>Brightness </a:t>
              </a:r>
              <a:r>
                <a:rPr lang="en-US" sz="2000">
                  <a:latin typeface="Century Gothic"/>
                  <a:cs typeface="Segoe UI"/>
                </a:rPr>
                <a:t>​</a:t>
              </a:r>
            </a:p>
          </p:txBody>
        </p:sp>
      </p:grpSp>
      <p:sp>
        <p:nvSpPr>
          <p:cNvPr id="41" name="TextBox 40">
            <a:extLst>
              <a:ext uri="{FF2B5EF4-FFF2-40B4-BE49-F238E27FC236}">
                <a16:creationId xmlns:a16="http://schemas.microsoft.com/office/drawing/2014/main" id="{1F668AAD-916F-D1AD-0DA7-3C5534779386}"/>
              </a:ext>
            </a:extLst>
          </p:cNvPr>
          <p:cNvSpPr txBox="1"/>
          <p:nvPr/>
        </p:nvSpPr>
        <p:spPr>
          <a:xfrm>
            <a:off x="1490703" y="5362226"/>
            <a:ext cx="27466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C13E2D"/>
                </a:solidFill>
                <a:latin typeface="Century Gothic"/>
                <a:cs typeface="Segoe UI"/>
              </a:rPr>
              <a:t>Greenness </a:t>
            </a:r>
            <a:r>
              <a:rPr lang="en-US" sz="2000">
                <a:latin typeface="Century Gothic"/>
                <a:cs typeface="Segoe UI"/>
              </a:rPr>
              <a:t>​</a:t>
            </a:r>
          </a:p>
        </p:txBody>
      </p:sp>
      <p:sp>
        <p:nvSpPr>
          <p:cNvPr id="44" name="Rectangle: Rounded Corners 43">
            <a:extLst>
              <a:ext uri="{FF2B5EF4-FFF2-40B4-BE49-F238E27FC236}">
                <a16:creationId xmlns:a16="http://schemas.microsoft.com/office/drawing/2014/main" id="{449E1CD2-DB20-F06C-B02F-40F95017231E}"/>
              </a:ext>
            </a:extLst>
          </p:cNvPr>
          <p:cNvSpPr/>
          <p:nvPr/>
        </p:nvSpPr>
        <p:spPr>
          <a:xfrm>
            <a:off x="5795542" y="814810"/>
            <a:ext cx="274320" cy="182880"/>
          </a:xfrm>
          <a:prstGeom prst="roundRect">
            <a:avLst/>
          </a:prstGeom>
          <a:solidFill>
            <a:schemeClr val="accent5">
              <a:lumMod val="60000"/>
              <a:lumOff val="4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A5698F30-C68D-1020-83AD-D7E6E6913875}"/>
              </a:ext>
            </a:extLst>
          </p:cNvPr>
          <p:cNvSpPr/>
          <p:nvPr/>
        </p:nvSpPr>
        <p:spPr>
          <a:xfrm>
            <a:off x="5795542" y="1268465"/>
            <a:ext cx="274320" cy="182880"/>
          </a:xfrm>
          <a:prstGeom prst="roundRect">
            <a:avLst/>
          </a:prstGeom>
          <a:solidFill>
            <a:srgbClr val="0343AB"/>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Rectangle: Rounded Corners 42">
            <a:extLst>
              <a:ext uri="{FF2B5EF4-FFF2-40B4-BE49-F238E27FC236}">
                <a16:creationId xmlns:a16="http://schemas.microsoft.com/office/drawing/2014/main" id="{216DA4C7-DFFE-D732-CCB6-CCE53F919CB7}"/>
              </a:ext>
            </a:extLst>
          </p:cNvPr>
          <p:cNvSpPr/>
          <p:nvPr/>
        </p:nvSpPr>
        <p:spPr>
          <a:xfrm>
            <a:off x="5795542" y="1041637"/>
            <a:ext cx="274320" cy="182880"/>
          </a:xfrm>
          <a:prstGeom prst="roundRect">
            <a:avLst/>
          </a:prstGeom>
          <a:solidFill>
            <a:srgbClr val="4472C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Rectangle: Rounded Corners 45">
            <a:extLst>
              <a:ext uri="{FF2B5EF4-FFF2-40B4-BE49-F238E27FC236}">
                <a16:creationId xmlns:a16="http://schemas.microsoft.com/office/drawing/2014/main" id="{25EDD085-F5E4-0EB4-8E86-0AD88A9A22D4}"/>
              </a:ext>
            </a:extLst>
          </p:cNvPr>
          <p:cNvSpPr/>
          <p:nvPr/>
        </p:nvSpPr>
        <p:spPr>
          <a:xfrm>
            <a:off x="5795542" y="587983"/>
            <a:ext cx="274320" cy="182880"/>
          </a:xfrm>
          <a:prstGeom prst="roundRect">
            <a:avLst/>
          </a:prstGeom>
          <a:solidFill>
            <a:schemeClr val="accent1">
              <a:lumMod val="20000"/>
              <a:lumOff val="8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5" name="TextBox 64">
            <a:extLst>
              <a:ext uri="{FF2B5EF4-FFF2-40B4-BE49-F238E27FC236}">
                <a16:creationId xmlns:a16="http://schemas.microsoft.com/office/drawing/2014/main" id="{0B2000C8-E0C8-C567-C989-3911825CF08C}"/>
              </a:ext>
            </a:extLst>
          </p:cNvPr>
          <p:cNvSpPr txBox="1"/>
          <p:nvPr/>
        </p:nvSpPr>
        <p:spPr>
          <a:xfrm>
            <a:off x="6142934" y="1206017"/>
            <a:ext cx="10669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-0.3</a:t>
            </a:r>
          </a:p>
        </p:txBody>
      </p:sp>
      <p:sp>
        <p:nvSpPr>
          <p:cNvPr id="67" name="TextBox 66">
            <a:extLst>
              <a:ext uri="{FF2B5EF4-FFF2-40B4-BE49-F238E27FC236}">
                <a16:creationId xmlns:a16="http://schemas.microsoft.com/office/drawing/2014/main" id="{F22F1767-BEFC-225F-EED9-1A172DAB5AF3}"/>
              </a:ext>
            </a:extLst>
          </p:cNvPr>
          <p:cNvSpPr txBox="1"/>
          <p:nvPr/>
        </p:nvSpPr>
        <p:spPr>
          <a:xfrm>
            <a:off x="6142934" y="525535"/>
            <a:ext cx="10669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0.7</a:t>
            </a:r>
          </a:p>
        </p:txBody>
      </p:sp>
      <p:cxnSp>
        <p:nvCxnSpPr>
          <p:cNvPr id="78" name="Straight Arrow Connector 77">
            <a:extLst>
              <a:ext uri="{FF2B5EF4-FFF2-40B4-BE49-F238E27FC236}">
                <a16:creationId xmlns:a16="http://schemas.microsoft.com/office/drawing/2014/main" id="{F74D3E99-37FC-2F59-019D-8AD21CDB5841}"/>
              </a:ext>
            </a:extLst>
          </p:cNvPr>
          <p:cNvCxnSpPr>
            <a:cxnSpLocks/>
          </p:cNvCxnSpPr>
          <p:nvPr/>
        </p:nvCxnSpPr>
        <p:spPr>
          <a:xfrm>
            <a:off x="6273389" y="812863"/>
            <a:ext cx="0" cy="457200"/>
          </a:xfrm>
          <a:prstGeom prst="straightConnector1">
            <a:avLst/>
          </a:prstGeom>
          <a:ln>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1F46657-F679-8F98-0792-523E60A20105}"/>
              </a:ext>
            </a:extLst>
          </p:cNvPr>
          <p:cNvSpPr txBox="1"/>
          <p:nvPr/>
        </p:nvSpPr>
        <p:spPr>
          <a:xfrm>
            <a:off x="6142934" y="2450404"/>
            <a:ext cx="1004139"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a:t>
            </a:r>
          </a:p>
        </p:txBody>
      </p:sp>
      <p:sp>
        <p:nvSpPr>
          <p:cNvPr id="49" name="TextBox 48">
            <a:extLst>
              <a:ext uri="{FF2B5EF4-FFF2-40B4-BE49-F238E27FC236}">
                <a16:creationId xmlns:a16="http://schemas.microsoft.com/office/drawing/2014/main" id="{97417DEE-FAEF-BF9C-E6C6-D947354B1C44}"/>
              </a:ext>
            </a:extLst>
          </p:cNvPr>
          <p:cNvSpPr txBox="1"/>
          <p:nvPr/>
        </p:nvSpPr>
        <p:spPr>
          <a:xfrm>
            <a:off x="6142934" y="3182231"/>
            <a:ext cx="1004139"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1.5</a:t>
            </a:r>
          </a:p>
        </p:txBody>
      </p:sp>
      <p:cxnSp>
        <p:nvCxnSpPr>
          <p:cNvPr id="50" name="Straight Arrow Connector 49">
            <a:extLst>
              <a:ext uri="{FF2B5EF4-FFF2-40B4-BE49-F238E27FC236}">
                <a16:creationId xmlns:a16="http://schemas.microsoft.com/office/drawing/2014/main" id="{D19CF6BA-4795-F5CD-4ABB-4FA67FE60FC9}"/>
              </a:ext>
            </a:extLst>
          </p:cNvPr>
          <p:cNvCxnSpPr>
            <a:cxnSpLocks/>
          </p:cNvCxnSpPr>
          <p:nvPr/>
        </p:nvCxnSpPr>
        <p:spPr>
          <a:xfrm>
            <a:off x="6271906" y="2744438"/>
            <a:ext cx="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B0B05A5E-2FAA-4C70-1F4F-1B140174997B}"/>
              </a:ext>
            </a:extLst>
          </p:cNvPr>
          <p:cNvSpPr/>
          <p:nvPr/>
        </p:nvSpPr>
        <p:spPr>
          <a:xfrm>
            <a:off x="5795542" y="5600017"/>
            <a:ext cx="274320" cy="182880"/>
          </a:xfrm>
          <a:prstGeom prst="roundRect">
            <a:avLst/>
          </a:prstGeom>
          <a:solidFill>
            <a:srgbClr val="70AD4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BBBA3B99-B1F6-EB3D-09E8-EAB021A3A0FB}"/>
              </a:ext>
            </a:extLst>
          </p:cNvPr>
          <p:cNvSpPr/>
          <p:nvPr/>
        </p:nvSpPr>
        <p:spPr>
          <a:xfrm>
            <a:off x="5795542" y="5345116"/>
            <a:ext cx="274320" cy="182880"/>
          </a:xfrm>
          <a:prstGeom prst="roundRect">
            <a:avLst/>
          </a:prstGeom>
          <a:solidFill>
            <a:srgbClr val="A9D18E"/>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113D9991-9C15-FFD9-5078-EC5B6CAD278B}"/>
              </a:ext>
            </a:extLst>
          </p:cNvPr>
          <p:cNvSpPr/>
          <p:nvPr/>
        </p:nvSpPr>
        <p:spPr>
          <a:xfrm>
            <a:off x="5795542" y="5090214"/>
            <a:ext cx="274320" cy="182880"/>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597BA941-13B8-F306-4AF0-B7464B28BB18}"/>
              </a:ext>
            </a:extLst>
          </p:cNvPr>
          <p:cNvSpPr/>
          <p:nvPr/>
        </p:nvSpPr>
        <p:spPr>
          <a:xfrm>
            <a:off x="5795542" y="4835312"/>
            <a:ext cx="274320" cy="182880"/>
          </a:xfrm>
          <a:prstGeom prst="roundRect">
            <a:avLst/>
          </a:prstGeom>
          <a:solidFill>
            <a:srgbClr val="E2F0D9"/>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4EBF809E-D564-D844-CC48-FA5A0FF8AD72}"/>
              </a:ext>
            </a:extLst>
          </p:cNvPr>
          <p:cNvSpPr txBox="1"/>
          <p:nvPr/>
        </p:nvSpPr>
        <p:spPr>
          <a:xfrm>
            <a:off x="6142934" y="4772864"/>
            <a:ext cx="10041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-0.3</a:t>
            </a:r>
          </a:p>
        </p:txBody>
      </p:sp>
      <p:sp>
        <p:nvSpPr>
          <p:cNvPr id="72" name="TextBox 71">
            <a:extLst>
              <a:ext uri="{FF2B5EF4-FFF2-40B4-BE49-F238E27FC236}">
                <a16:creationId xmlns:a16="http://schemas.microsoft.com/office/drawing/2014/main" id="{5F48F6B6-4EAD-EBDF-1D10-06E02926592B}"/>
              </a:ext>
            </a:extLst>
          </p:cNvPr>
          <p:cNvSpPr txBox="1"/>
          <p:nvPr/>
        </p:nvSpPr>
        <p:spPr>
          <a:xfrm>
            <a:off x="6142934" y="5537569"/>
            <a:ext cx="10041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mj-lt"/>
              </a:rPr>
              <a:t>0.3</a:t>
            </a:r>
          </a:p>
        </p:txBody>
      </p:sp>
      <p:cxnSp>
        <p:nvCxnSpPr>
          <p:cNvPr id="74" name="Straight Arrow Connector 73">
            <a:extLst>
              <a:ext uri="{FF2B5EF4-FFF2-40B4-BE49-F238E27FC236}">
                <a16:creationId xmlns:a16="http://schemas.microsoft.com/office/drawing/2014/main" id="{7BB5DE3A-04CB-0377-98C1-BC09FB3363C8}"/>
              </a:ext>
            </a:extLst>
          </p:cNvPr>
          <p:cNvCxnSpPr>
            <a:cxnSpLocks/>
          </p:cNvCxnSpPr>
          <p:nvPr/>
        </p:nvCxnSpPr>
        <p:spPr>
          <a:xfrm>
            <a:off x="6271853" y="5099423"/>
            <a:ext cx="0" cy="457200"/>
          </a:xfrm>
          <a:prstGeom prst="straightConnector1">
            <a:avLst/>
          </a:prstGeom>
          <a:ln>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grpSp>
        <p:nvGrpSpPr>
          <p:cNvPr id="89" name="Group 88">
            <a:extLst>
              <a:ext uri="{FF2B5EF4-FFF2-40B4-BE49-F238E27FC236}">
                <a16:creationId xmlns:a16="http://schemas.microsoft.com/office/drawing/2014/main" id="{BFF53FE7-FA8E-95A4-4AEA-91814C831E13}"/>
              </a:ext>
            </a:extLst>
          </p:cNvPr>
          <p:cNvGrpSpPr/>
          <p:nvPr/>
        </p:nvGrpSpPr>
        <p:grpSpPr>
          <a:xfrm>
            <a:off x="3350653" y="6516708"/>
            <a:ext cx="1524000" cy="75128"/>
            <a:chOff x="8974428" y="6591835"/>
            <a:chExt cx="1524000" cy="75128"/>
          </a:xfrm>
        </p:grpSpPr>
        <p:sp>
          <p:nvSpPr>
            <p:cNvPr id="84" name="Rectangle 83">
              <a:extLst>
                <a:ext uri="{FF2B5EF4-FFF2-40B4-BE49-F238E27FC236}">
                  <a16:creationId xmlns:a16="http://schemas.microsoft.com/office/drawing/2014/main" id="{C3FD46BB-A956-1F5C-1ED1-D0B0B0067D69}"/>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659E34F-B025-79FE-AC5D-400DA479B78F}"/>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20AF813-4039-0F96-381D-CD458B3E2977}"/>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F948AD56-FC7B-28ED-815B-A4CB5D47AFC5}"/>
              </a:ext>
            </a:extLst>
          </p:cNvPr>
          <p:cNvGrpSpPr/>
          <p:nvPr/>
        </p:nvGrpSpPr>
        <p:grpSpPr>
          <a:xfrm>
            <a:off x="7686540" y="6516709"/>
            <a:ext cx="1524000" cy="75128"/>
            <a:chOff x="8974428" y="6591835"/>
            <a:chExt cx="1524000" cy="75128"/>
          </a:xfrm>
        </p:grpSpPr>
        <p:sp>
          <p:nvSpPr>
            <p:cNvPr id="91" name="Rectangle 90">
              <a:extLst>
                <a:ext uri="{FF2B5EF4-FFF2-40B4-BE49-F238E27FC236}">
                  <a16:creationId xmlns:a16="http://schemas.microsoft.com/office/drawing/2014/main" id="{AA92D1B4-E52E-37F4-20F8-02641FF1A452}"/>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F08214E-D294-678F-8B83-825F56B66674}"/>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9F0E80C0-0931-5B73-6622-C6CACC726707}"/>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A7F6C9BF-E435-DF2D-8815-5A10B8D72EEB}"/>
              </a:ext>
            </a:extLst>
          </p:cNvPr>
          <p:cNvGrpSpPr/>
          <p:nvPr/>
        </p:nvGrpSpPr>
        <p:grpSpPr>
          <a:xfrm>
            <a:off x="7337449" y="40583"/>
            <a:ext cx="2719470" cy="6526790"/>
            <a:chOff x="5555872" y="61845"/>
            <a:chExt cx="2719470" cy="6526790"/>
          </a:xfrm>
        </p:grpSpPr>
        <p:grpSp>
          <p:nvGrpSpPr>
            <p:cNvPr id="21" name="Group 20">
              <a:extLst>
                <a:ext uri="{FF2B5EF4-FFF2-40B4-BE49-F238E27FC236}">
                  <a16:creationId xmlns:a16="http://schemas.microsoft.com/office/drawing/2014/main" id="{4773D73F-7163-65E1-B8F0-DC92AF13D9A0}"/>
                </a:ext>
              </a:extLst>
            </p:cNvPr>
            <p:cNvGrpSpPr/>
            <p:nvPr/>
          </p:nvGrpSpPr>
          <p:grpSpPr>
            <a:xfrm>
              <a:off x="5555872" y="61845"/>
              <a:ext cx="2719470" cy="6314067"/>
              <a:chOff x="7112068" y="523338"/>
              <a:chExt cx="2365860" cy="5809644"/>
            </a:xfrm>
          </p:grpSpPr>
          <p:pic>
            <p:nvPicPr>
              <p:cNvPr id="8" name="Picture 7" descr="A blue map with a black arrow&#10;&#10;Description automatically generated">
                <a:extLst>
                  <a:ext uri="{FF2B5EF4-FFF2-40B4-BE49-F238E27FC236}">
                    <a16:creationId xmlns:a16="http://schemas.microsoft.com/office/drawing/2014/main" id="{037D2BF9-8761-A982-699B-7D0DD602280B}"/>
                  </a:ext>
                </a:extLst>
              </p:cNvPr>
              <p:cNvPicPr>
                <a:picLocks noChangeAspect="1"/>
              </p:cNvPicPr>
              <p:nvPr/>
            </p:nvPicPr>
            <p:blipFill rotWithShape="1">
              <a:blip r:embed="rId3"/>
              <a:srcRect l="-227" t="-438" b="8982"/>
              <a:stretch/>
            </p:blipFill>
            <p:spPr>
              <a:xfrm>
                <a:off x="7309231" y="523338"/>
                <a:ext cx="2094949" cy="1915498"/>
              </a:xfrm>
              <a:prstGeom prst="rect">
                <a:avLst/>
              </a:prstGeom>
            </p:spPr>
          </p:pic>
          <p:pic>
            <p:nvPicPr>
              <p:cNvPr id="30" name="Picture 29" descr="A map of the northern part of the united states&#10;&#10;Description automatically generated">
                <a:extLst>
                  <a:ext uri="{FF2B5EF4-FFF2-40B4-BE49-F238E27FC236}">
                    <a16:creationId xmlns:a16="http://schemas.microsoft.com/office/drawing/2014/main" id="{6A951D7D-AD5F-51E6-8166-F4C87CECEF90}"/>
                  </a:ext>
                </a:extLst>
              </p:cNvPr>
              <p:cNvPicPr>
                <a:picLocks noChangeAspect="1"/>
              </p:cNvPicPr>
              <p:nvPr/>
            </p:nvPicPr>
            <p:blipFill rotWithShape="1">
              <a:blip r:embed="rId4"/>
              <a:srcRect b="10492"/>
              <a:stretch/>
            </p:blipFill>
            <p:spPr>
              <a:xfrm>
                <a:off x="7309231" y="4576695"/>
                <a:ext cx="2028825" cy="1756287"/>
              </a:xfrm>
              <a:prstGeom prst="rect">
                <a:avLst/>
              </a:prstGeom>
            </p:spPr>
          </p:pic>
          <p:pic>
            <p:nvPicPr>
              <p:cNvPr id="39" name="Picture 38" descr="A map of the area&#10;&#10;Description automatically generated">
                <a:extLst>
                  <a:ext uri="{FF2B5EF4-FFF2-40B4-BE49-F238E27FC236}">
                    <a16:creationId xmlns:a16="http://schemas.microsoft.com/office/drawing/2014/main" id="{D2BF361C-F94C-3183-2D32-EBAF05F343E3}"/>
                  </a:ext>
                </a:extLst>
              </p:cNvPr>
              <p:cNvPicPr>
                <a:picLocks noChangeAspect="1"/>
              </p:cNvPicPr>
              <p:nvPr/>
            </p:nvPicPr>
            <p:blipFill rotWithShape="1">
              <a:blip r:embed="rId5"/>
              <a:srcRect b="10294"/>
              <a:stretch/>
            </p:blipFill>
            <p:spPr>
              <a:xfrm>
                <a:off x="7112068" y="2379582"/>
                <a:ext cx="2365860" cy="2123976"/>
              </a:xfrm>
              <a:prstGeom prst="rect">
                <a:avLst/>
              </a:prstGeom>
            </p:spPr>
          </p:pic>
          <p:sp>
            <p:nvSpPr>
              <p:cNvPr id="16" name="Rectangle: Rounded Corners 15">
                <a:extLst>
                  <a:ext uri="{FF2B5EF4-FFF2-40B4-BE49-F238E27FC236}">
                    <a16:creationId xmlns:a16="http://schemas.microsoft.com/office/drawing/2014/main" id="{9CB786C4-4B93-6BA4-A6B1-DC0A739D2D0A}"/>
                  </a:ext>
                </a:extLst>
              </p:cNvPr>
              <p:cNvSpPr/>
              <p:nvPr/>
            </p:nvSpPr>
            <p:spPr>
              <a:xfrm>
                <a:off x="8209904" y="5810258"/>
                <a:ext cx="415686" cy="5202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Rectangle: Rounded Corners 17">
                <a:extLst>
                  <a:ext uri="{FF2B5EF4-FFF2-40B4-BE49-F238E27FC236}">
                    <a16:creationId xmlns:a16="http://schemas.microsoft.com/office/drawing/2014/main" id="{3334B241-23EF-34BB-D6B0-1B4F9F59DEFF}"/>
                  </a:ext>
                </a:extLst>
              </p:cNvPr>
              <p:cNvSpPr/>
              <p:nvPr/>
            </p:nvSpPr>
            <p:spPr>
              <a:xfrm>
                <a:off x="8164961" y="1839528"/>
                <a:ext cx="415686" cy="5202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Rectangle: Rounded Corners 19">
                <a:extLst>
                  <a:ext uri="{FF2B5EF4-FFF2-40B4-BE49-F238E27FC236}">
                    <a16:creationId xmlns:a16="http://schemas.microsoft.com/office/drawing/2014/main" id="{C60448FC-6D47-90B4-E2F7-9C387645D58F}"/>
                  </a:ext>
                </a:extLst>
              </p:cNvPr>
              <p:cNvSpPr/>
              <p:nvPr/>
            </p:nvSpPr>
            <p:spPr>
              <a:xfrm>
                <a:off x="8084958" y="3879079"/>
                <a:ext cx="415686" cy="5202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94" name="TextBox 93">
              <a:extLst>
                <a:ext uri="{FF2B5EF4-FFF2-40B4-BE49-F238E27FC236}">
                  <a16:creationId xmlns:a16="http://schemas.microsoft.com/office/drawing/2014/main" id="{88518A26-79E7-931E-7A26-1FB3BF4890EE}"/>
                </a:ext>
              </a:extLst>
            </p:cNvPr>
            <p:cNvSpPr txBox="1"/>
            <p:nvPr/>
          </p:nvSpPr>
          <p:spPr>
            <a:xfrm>
              <a:off x="5827689" y="6373191"/>
              <a:ext cx="211428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rPr>
                <a:t>0         25          50                75          100 miles</a:t>
              </a:r>
              <a:endParaRPr lang="en-US" sz="600" b="1">
                <a:solidFill>
                  <a:schemeClr val="tx1">
                    <a:lumMod val="75000"/>
                    <a:lumOff val="25000"/>
                  </a:schemeClr>
                </a:solidFill>
              </a:endParaRPr>
            </a:p>
          </p:txBody>
        </p:sp>
      </p:grpSp>
      <p:grpSp>
        <p:nvGrpSpPr>
          <p:cNvPr id="96" name="Group 95">
            <a:extLst>
              <a:ext uri="{FF2B5EF4-FFF2-40B4-BE49-F238E27FC236}">
                <a16:creationId xmlns:a16="http://schemas.microsoft.com/office/drawing/2014/main" id="{65232626-EC74-7EF5-2420-5DCF163D5D57}"/>
              </a:ext>
            </a:extLst>
          </p:cNvPr>
          <p:cNvGrpSpPr/>
          <p:nvPr/>
        </p:nvGrpSpPr>
        <p:grpSpPr>
          <a:xfrm>
            <a:off x="2946646" y="76974"/>
            <a:ext cx="2938473" cy="6483323"/>
            <a:chOff x="2345632" y="87707"/>
            <a:chExt cx="2938473" cy="6483323"/>
          </a:xfrm>
        </p:grpSpPr>
        <p:grpSp>
          <p:nvGrpSpPr>
            <p:cNvPr id="14" name="Group 13">
              <a:extLst>
                <a:ext uri="{FF2B5EF4-FFF2-40B4-BE49-F238E27FC236}">
                  <a16:creationId xmlns:a16="http://schemas.microsoft.com/office/drawing/2014/main" id="{B4E697FE-1EBB-36E5-F707-B2E2D8ED10DA}"/>
                </a:ext>
              </a:extLst>
            </p:cNvPr>
            <p:cNvGrpSpPr/>
            <p:nvPr/>
          </p:nvGrpSpPr>
          <p:grpSpPr>
            <a:xfrm>
              <a:off x="2345632" y="87707"/>
              <a:ext cx="2938473" cy="6279375"/>
              <a:chOff x="2850055" y="557871"/>
              <a:chExt cx="2427739" cy="5829352"/>
            </a:xfrm>
          </p:grpSpPr>
          <p:pic>
            <p:nvPicPr>
              <p:cNvPr id="28" name="Picture 27">
                <a:extLst>
                  <a:ext uri="{FF2B5EF4-FFF2-40B4-BE49-F238E27FC236}">
                    <a16:creationId xmlns:a16="http://schemas.microsoft.com/office/drawing/2014/main" id="{E8EC9209-7454-0D13-DF8F-599676D01E0B}"/>
                  </a:ext>
                </a:extLst>
              </p:cNvPr>
              <p:cNvPicPr>
                <a:picLocks noChangeAspect="1"/>
              </p:cNvPicPr>
              <p:nvPr/>
            </p:nvPicPr>
            <p:blipFill rotWithShape="1">
              <a:blip r:embed="rId6"/>
              <a:srcRect t="-199" r="601" b="9143"/>
              <a:stretch/>
            </p:blipFill>
            <p:spPr>
              <a:xfrm>
                <a:off x="2931232" y="557871"/>
                <a:ext cx="2153790" cy="1919877"/>
              </a:xfrm>
              <a:prstGeom prst="rect">
                <a:avLst/>
              </a:prstGeom>
            </p:spPr>
          </p:pic>
          <p:pic>
            <p:nvPicPr>
              <p:cNvPr id="10" name="Picture 9" descr="A map of a country&#10;&#10;Description automatically generated">
                <a:extLst>
                  <a:ext uri="{FF2B5EF4-FFF2-40B4-BE49-F238E27FC236}">
                    <a16:creationId xmlns:a16="http://schemas.microsoft.com/office/drawing/2014/main" id="{986958B2-B454-0835-147B-A2CC9F6AB08D}"/>
                  </a:ext>
                </a:extLst>
              </p:cNvPr>
              <p:cNvPicPr>
                <a:picLocks noChangeAspect="1"/>
              </p:cNvPicPr>
              <p:nvPr/>
            </p:nvPicPr>
            <p:blipFill rotWithShape="1">
              <a:blip r:embed="rId7"/>
              <a:srcRect t="760" r="658" b="10000"/>
              <a:stretch/>
            </p:blipFill>
            <p:spPr>
              <a:xfrm>
                <a:off x="2850055" y="4576695"/>
                <a:ext cx="2129030" cy="1810528"/>
              </a:xfrm>
              <a:prstGeom prst="rect">
                <a:avLst/>
              </a:prstGeom>
            </p:spPr>
          </p:pic>
          <p:pic>
            <p:nvPicPr>
              <p:cNvPr id="37" name="Picture 36" descr="A map of the state of northern india&#10;&#10;Description automatically generated">
                <a:extLst>
                  <a:ext uri="{FF2B5EF4-FFF2-40B4-BE49-F238E27FC236}">
                    <a16:creationId xmlns:a16="http://schemas.microsoft.com/office/drawing/2014/main" id="{4CFB83EB-2F10-F8A8-1041-A8E0EBD6B921}"/>
                  </a:ext>
                </a:extLst>
              </p:cNvPr>
              <p:cNvPicPr>
                <a:picLocks noChangeAspect="1"/>
              </p:cNvPicPr>
              <p:nvPr/>
            </p:nvPicPr>
            <p:blipFill rotWithShape="1">
              <a:blip r:embed="rId8"/>
              <a:srcRect l="781" r="-765" b="10497"/>
              <a:stretch/>
            </p:blipFill>
            <p:spPr>
              <a:xfrm>
                <a:off x="2978745" y="2472720"/>
                <a:ext cx="2299049" cy="2112844"/>
              </a:xfrm>
              <a:prstGeom prst="rect">
                <a:avLst/>
              </a:prstGeom>
            </p:spPr>
          </p:pic>
          <p:sp>
            <p:nvSpPr>
              <p:cNvPr id="6" name="Rectangle: Rounded Corners 5">
                <a:extLst>
                  <a:ext uri="{FF2B5EF4-FFF2-40B4-BE49-F238E27FC236}">
                    <a16:creationId xmlns:a16="http://schemas.microsoft.com/office/drawing/2014/main" id="{056690C9-9BC0-6E50-7E15-33D1C7DF436E}"/>
                  </a:ext>
                </a:extLst>
              </p:cNvPr>
              <p:cNvSpPr/>
              <p:nvPr/>
            </p:nvSpPr>
            <p:spPr>
              <a:xfrm>
                <a:off x="3756338" y="5838422"/>
                <a:ext cx="343436" cy="48295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032317C5-1DD4-B522-E2E8-A9E74E939956}"/>
                  </a:ext>
                </a:extLst>
              </p:cNvPr>
              <p:cNvSpPr/>
              <p:nvPr/>
            </p:nvSpPr>
            <p:spPr>
              <a:xfrm>
                <a:off x="3918052" y="3966726"/>
                <a:ext cx="343436" cy="48295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Rectangle: Rounded Corners 12">
                <a:extLst>
                  <a:ext uri="{FF2B5EF4-FFF2-40B4-BE49-F238E27FC236}">
                    <a16:creationId xmlns:a16="http://schemas.microsoft.com/office/drawing/2014/main" id="{77D201C4-8EC4-04E7-0DF5-607A1E092F34}"/>
                  </a:ext>
                </a:extLst>
              </p:cNvPr>
              <p:cNvSpPr/>
              <p:nvPr/>
            </p:nvSpPr>
            <p:spPr>
              <a:xfrm>
                <a:off x="3893567" y="1909544"/>
                <a:ext cx="343436" cy="48295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95" name="TextBox 94">
              <a:extLst>
                <a:ext uri="{FF2B5EF4-FFF2-40B4-BE49-F238E27FC236}">
                  <a16:creationId xmlns:a16="http://schemas.microsoft.com/office/drawing/2014/main" id="{1C00647C-5427-34D8-C69C-E6EDAC480A11}"/>
                </a:ext>
              </a:extLst>
            </p:cNvPr>
            <p:cNvSpPr txBox="1"/>
            <p:nvPr/>
          </p:nvSpPr>
          <p:spPr>
            <a:xfrm>
              <a:off x="2634988" y="6355586"/>
              <a:ext cx="211428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rPr>
                <a:t>0         25          50                75           100 miles</a:t>
              </a:r>
              <a:endParaRPr lang="en-US" sz="600" b="1">
                <a:solidFill>
                  <a:schemeClr val="tx1">
                    <a:lumMod val="75000"/>
                    <a:lumOff val="25000"/>
                  </a:schemeClr>
                </a:solidFill>
              </a:endParaRPr>
            </a:p>
          </p:txBody>
        </p:sp>
      </p:grpSp>
      <p:sp>
        <p:nvSpPr>
          <p:cNvPr id="2" name="TextBox 1">
            <a:extLst>
              <a:ext uri="{FF2B5EF4-FFF2-40B4-BE49-F238E27FC236}">
                <a16:creationId xmlns:a16="http://schemas.microsoft.com/office/drawing/2014/main" id="{F676F03C-1EB0-5976-4190-B64A40ACB625}"/>
              </a:ext>
            </a:extLst>
          </p:cNvPr>
          <p:cNvSpPr txBox="1"/>
          <p:nvPr/>
        </p:nvSpPr>
        <p:spPr>
          <a:xfrm>
            <a:off x="9017649" y="123449"/>
            <a:ext cx="14496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u="sng">
                <a:solidFill>
                  <a:schemeClr val="tx1">
                    <a:lumMod val="75000"/>
                    <a:lumOff val="25000"/>
                  </a:schemeClr>
                </a:solidFill>
                <a:latin typeface="Century Gothic"/>
              </a:rPr>
              <a:t>Current</a:t>
            </a:r>
          </a:p>
        </p:txBody>
      </p:sp>
      <p:sp>
        <p:nvSpPr>
          <p:cNvPr id="5" name="TextBox 4">
            <a:extLst>
              <a:ext uri="{FF2B5EF4-FFF2-40B4-BE49-F238E27FC236}">
                <a16:creationId xmlns:a16="http://schemas.microsoft.com/office/drawing/2014/main" id="{52E90957-CB22-7CF8-8CCC-0494CD726EFA}"/>
              </a:ext>
            </a:extLst>
          </p:cNvPr>
          <p:cNvSpPr txBox="1"/>
          <p:nvPr/>
        </p:nvSpPr>
        <p:spPr>
          <a:xfrm>
            <a:off x="4799940" y="78781"/>
            <a:ext cx="14496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u="sng">
                <a:solidFill>
                  <a:schemeClr val="tx1">
                    <a:lumMod val="75000"/>
                    <a:lumOff val="25000"/>
                  </a:schemeClr>
                </a:solidFill>
                <a:latin typeface="Century Gothic"/>
              </a:rPr>
              <a:t>Pre-fire</a:t>
            </a:r>
          </a:p>
        </p:txBody>
      </p:sp>
      <p:grpSp>
        <p:nvGrpSpPr>
          <p:cNvPr id="25" name="Group 24">
            <a:extLst>
              <a:ext uri="{FF2B5EF4-FFF2-40B4-BE49-F238E27FC236}">
                <a16:creationId xmlns:a16="http://schemas.microsoft.com/office/drawing/2014/main" id="{8D029C6D-133E-589C-2F15-E7BB1E9AE1C5}"/>
              </a:ext>
            </a:extLst>
          </p:cNvPr>
          <p:cNvGrpSpPr/>
          <p:nvPr/>
        </p:nvGrpSpPr>
        <p:grpSpPr>
          <a:xfrm>
            <a:off x="5566756" y="6163224"/>
            <a:ext cx="273169" cy="431320"/>
            <a:chOff x="2863814" y="4797375"/>
            <a:chExt cx="273169" cy="431320"/>
          </a:xfrm>
        </p:grpSpPr>
        <p:sp>
          <p:nvSpPr>
            <p:cNvPr id="19" name="Arrow: Chevron 18">
              <a:extLst>
                <a:ext uri="{FF2B5EF4-FFF2-40B4-BE49-F238E27FC236}">
                  <a16:creationId xmlns:a16="http://schemas.microsoft.com/office/drawing/2014/main" id="{C2EEFFBF-D908-9A36-F725-29DE2141A0EA}"/>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a16="http://schemas.microsoft.com/office/drawing/2014/main" id="{A00C121E-81AD-86D6-5690-B2CEF36C1A09}"/>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E9396CB-545B-97CD-AE0C-2950669FD87D}"/>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pSp>
        <p:nvGrpSpPr>
          <p:cNvPr id="26" name="Group 25">
            <a:extLst>
              <a:ext uri="{FF2B5EF4-FFF2-40B4-BE49-F238E27FC236}">
                <a16:creationId xmlns:a16="http://schemas.microsoft.com/office/drawing/2014/main" id="{E344FDF6-2DAB-AE77-DC01-2E45EB2312E5}"/>
              </a:ext>
            </a:extLst>
          </p:cNvPr>
          <p:cNvGrpSpPr/>
          <p:nvPr/>
        </p:nvGrpSpPr>
        <p:grpSpPr>
          <a:xfrm>
            <a:off x="9635548" y="6235110"/>
            <a:ext cx="273169" cy="431320"/>
            <a:chOff x="2863814" y="4797375"/>
            <a:chExt cx="273169" cy="431320"/>
          </a:xfrm>
        </p:grpSpPr>
        <p:sp>
          <p:nvSpPr>
            <p:cNvPr id="27" name="Arrow: Chevron 26">
              <a:extLst>
                <a:ext uri="{FF2B5EF4-FFF2-40B4-BE49-F238E27FC236}">
                  <a16:creationId xmlns:a16="http://schemas.microsoft.com/office/drawing/2014/main" id="{1B3AB899-D818-97B7-DAAD-41B3651C8AF1}"/>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F7DA613A-4368-D094-32B8-8C26A1DB6D09}"/>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06BFC58E-A3FD-608A-7225-E0C05A8FDEAB}"/>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sp>
        <p:nvSpPr>
          <p:cNvPr id="38" name="Rectangle: Rounded Corners 37">
            <a:extLst>
              <a:ext uri="{FF2B5EF4-FFF2-40B4-BE49-F238E27FC236}">
                <a16:creationId xmlns:a16="http://schemas.microsoft.com/office/drawing/2014/main" id="{7195F449-AB53-11BC-7270-35BBEDCF4FB8}"/>
              </a:ext>
            </a:extLst>
          </p:cNvPr>
          <p:cNvSpPr/>
          <p:nvPr/>
        </p:nvSpPr>
        <p:spPr>
          <a:xfrm>
            <a:off x="5795542" y="3244680"/>
            <a:ext cx="274320" cy="18288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34EE066-CCFC-8F67-C682-32E1430C696C}"/>
              </a:ext>
            </a:extLst>
          </p:cNvPr>
          <p:cNvSpPr/>
          <p:nvPr/>
        </p:nvSpPr>
        <p:spPr>
          <a:xfrm>
            <a:off x="5795542" y="3000737"/>
            <a:ext cx="274320" cy="18288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9ED6A3B6-A71B-64EF-0963-623BAA44E11F}"/>
              </a:ext>
            </a:extLst>
          </p:cNvPr>
          <p:cNvSpPr/>
          <p:nvPr/>
        </p:nvSpPr>
        <p:spPr>
          <a:xfrm>
            <a:off x="5795542" y="2756795"/>
            <a:ext cx="274320" cy="18288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5C287536-36F6-8605-A7D6-DBCB91EBE699}"/>
              </a:ext>
            </a:extLst>
          </p:cNvPr>
          <p:cNvSpPr/>
          <p:nvPr/>
        </p:nvSpPr>
        <p:spPr>
          <a:xfrm>
            <a:off x="5795542" y="2512853"/>
            <a:ext cx="274320" cy="1828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6AC7CAF9-A8F4-0867-EB6B-E6B446CB8698}"/>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a:t>
            </a:r>
            <a:endParaRPr lang="en-US"/>
          </a:p>
        </p:txBody>
      </p:sp>
    </p:spTree>
    <p:extLst>
      <p:ext uri="{BB962C8B-B14F-4D97-AF65-F5344CB8AC3E}">
        <p14:creationId xmlns:p14="http://schemas.microsoft.com/office/powerpoint/2010/main" val="3123281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140460" y="212099"/>
            <a:ext cx="12115810" cy="43347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  FUEL IN BTNF</a:t>
            </a:r>
          </a:p>
        </p:txBody>
      </p:sp>
      <p:pic>
        <p:nvPicPr>
          <p:cNvPr id="4" name="Picture 3" descr="A map of a country with green and red colors&#10;&#10;Description automatically generated">
            <a:extLst>
              <a:ext uri="{FF2B5EF4-FFF2-40B4-BE49-F238E27FC236}">
                <a16:creationId xmlns:a16="http://schemas.microsoft.com/office/drawing/2014/main" id="{8C7216E3-5D09-01C0-B8B9-653FB96A3474}"/>
              </a:ext>
            </a:extLst>
          </p:cNvPr>
          <p:cNvPicPr>
            <a:picLocks noChangeAspect="1"/>
          </p:cNvPicPr>
          <p:nvPr/>
        </p:nvPicPr>
        <p:blipFill rotWithShape="1">
          <a:blip r:embed="rId4"/>
          <a:srcRect t="5748" r="-715" b="19524"/>
          <a:stretch/>
        </p:blipFill>
        <p:spPr>
          <a:xfrm>
            <a:off x="193261" y="636198"/>
            <a:ext cx="4695109" cy="4515013"/>
          </a:xfrm>
          <a:prstGeom prst="rect">
            <a:avLst/>
          </a:prstGeom>
        </p:spPr>
      </p:pic>
      <p:grpSp>
        <p:nvGrpSpPr>
          <p:cNvPr id="11" name="Group 10">
            <a:extLst>
              <a:ext uri="{FF2B5EF4-FFF2-40B4-BE49-F238E27FC236}">
                <a16:creationId xmlns:a16="http://schemas.microsoft.com/office/drawing/2014/main" id="{F91A13C5-A926-482C-CA6A-CFE42C216DFD}"/>
              </a:ext>
            </a:extLst>
          </p:cNvPr>
          <p:cNvGrpSpPr/>
          <p:nvPr/>
        </p:nvGrpSpPr>
        <p:grpSpPr>
          <a:xfrm>
            <a:off x="4962907" y="4639224"/>
            <a:ext cx="273169" cy="431320"/>
            <a:chOff x="2863814" y="4797375"/>
            <a:chExt cx="273169" cy="431320"/>
          </a:xfrm>
        </p:grpSpPr>
        <p:sp>
          <p:nvSpPr>
            <p:cNvPr id="6" name="Arrow: Chevron 5">
              <a:extLst>
                <a:ext uri="{FF2B5EF4-FFF2-40B4-BE49-F238E27FC236}">
                  <a16:creationId xmlns:a16="http://schemas.microsoft.com/office/drawing/2014/main" id="{67680C82-3FDE-5ECD-B353-F011360A4FFF}"/>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3D7775BF-A0C5-3716-91E9-7C7AABC43A2E}"/>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22B459C-FC33-6BBC-1191-62AB0DAE21D5}"/>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sp>
        <p:nvSpPr>
          <p:cNvPr id="12" name="TextBox 11">
            <a:extLst>
              <a:ext uri="{FF2B5EF4-FFF2-40B4-BE49-F238E27FC236}">
                <a16:creationId xmlns:a16="http://schemas.microsoft.com/office/drawing/2014/main" id="{2B114BD3-6E6B-E0B5-BA17-2E65A93B7D84}"/>
              </a:ext>
            </a:extLst>
          </p:cNvPr>
          <p:cNvSpPr txBox="1"/>
          <p:nvPr/>
        </p:nvSpPr>
        <p:spPr>
          <a:xfrm>
            <a:off x="6758482" y="780707"/>
            <a:ext cx="4887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Most important predictor variables:</a:t>
            </a:r>
            <a:endParaRPr lang="en-US">
              <a:solidFill>
                <a:schemeClr val="tx1">
                  <a:lumMod val="75000"/>
                  <a:lumOff val="25000"/>
                </a:schemeClr>
              </a:solidFill>
            </a:endParaRPr>
          </a:p>
          <a:p>
            <a:pPr marL="285750" indent="-285750">
              <a:buFont typeface="Arial"/>
              <a:buChar char="•"/>
            </a:pPr>
            <a:r>
              <a:rPr lang="en-US">
                <a:solidFill>
                  <a:schemeClr val="tx1">
                    <a:lumMod val="75000"/>
                    <a:lumOff val="25000"/>
                  </a:schemeClr>
                </a:solidFill>
                <a:latin typeface="+mj-lt"/>
              </a:rPr>
              <a:t>Elevation</a:t>
            </a:r>
          </a:p>
          <a:p>
            <a:pPr marL="285750" indent="-285750">
              <a:buFont typeface="Arial"/>
              <a:buChar char="•"/>
            </a:pPr>
            <a:r>
              <a:rPr lang="en-US">
                <a:solidFill>
                  <a:schemeClr val="tx1">
                    <a:lumMod val="75000"/>
                    <a:lumOff val="25000"/>
                  </a:schemeClr>
                </a:solidFill>
                <a:latin typeface="+mj-lt"/>
              </a:rPr>
              <a:t>NDVI</a:t>
            </a:r>
          </a:p>
          <a:p>
            <a:pPr marL="285750" indent="-285750">
              <a:buFont typeface="Arial"/>
              <a:buChar char="•"/>
            </a:pPr>
            <a:r>
              <a:rPr lang="en-US">
                <a:solidFill>
                  <a:schemeClr val="tx1">
                    <a:lumMod val="75000"/>
                    <a:lumOff val="25000"/>
                  </a:schemeClr>
                </a:solidFill>
                <a:latin typeface="+mj-lt"/>
              </a:rPr>
              <a:t>Brightness</a:t>
            </a:r>
          </a:p>
        </p:txBody>
      </p:sp>
      <p:sp>
        <p:nvSpPr>
          <p:cNvPr id="28" name="Rectangle 27">
            <a:extLst>
              <a:ext uri="{FF2B5EF4-FFF2-40B4-BE49-F238E27FC236}">
                <a16:creationId xmlns:a16="http://schemas.microsoft.com/office/drawing/2014/main" id="{D20CC4A0-D91F-C52B-7A5A-052636784066}"/>
              </a:ext>
            </a:extLst>
          </p:cNvPr>
          <p:cNvSpPr/>
          <p:nvPr/>
        </p:nvSpPr>
        <p:spPr>
          <a:xfrm>
            <a:off x="1867366" y="3909796"/>
            <a:ext cx="1509622" cy="1164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CE4BD8-A756-4885-CCD0-0D16EE19B7A2}"/>
              </a:ext>
            </a:extLst>
          </p:cNvPr>
          <p:cNvSpPr/>
          <p:nvPr/>
        </p:nvSpPr>
        <p:spPr>
          <a:xfrm>
            <a:off x="3146950" y="1523154"/>
            <a:ext cx="1509622" cy="1164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037B76A-AE62-E19F-8FE0-C7FBC5316600}"/>
              </a:ext>
            </a:extLst>
          </p:cNvPr>
          <p:cNvGrpSpPr/>
          <p:nvPr/>
        </p:nvGrpSpPr>
        <p:grpSpPr>
          <a:xfrm>
            <a:off x="2989713" y="1429354"/>
            <a:ext cx="1973194" cy="1118908"/>
            <a:chOff x="2817185" y="1343090"/>
            <a:chExt cx="1973194" cy="1118908"/>
          </a:xfrm>
        </p:grpSpPr>
        <p:sp>
          <p:nvSpPr>
            <p:cNvPr id="31" name="TextBox 30">
              <a:extLst>
                <a:ext uri="{FF2B5EF4-FFF2-40B4-BE49-F238E27FC236}">
                  <a16:creationId xmlns:a16="http://schemas.microsoft.com/office/drawing/2014/main" id="{A6FD7A6D-C22E-DC0E-3213-1E266CC14CE1}"/>
                </a:ext>
              </a:extLst>
            </p:cNvPr>
            <p:cNvSpPr txBox="1"/>
            <p:nvPr/>
          </p:nvSpPr>
          <p:spPr>
            <a:xfrm>
              <a:off x="2817185" y="1343090"/>
              <a:ext cx="19731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Predicted Fuel Load</a:t>
              </a:r>
            </a:p>
          </p:txBody>
        </p:sp>
        <p:sp>
          <p:nvSpPr>
            <p:cNvPr id="32" name="TextBox 31">
              <a:extLst>
                <a:ext uri="{FF2B5EF4-FFF2-40B4-BE49-F238E27FC236}">
                  <a16:creationId xmlns:a16="http://schemas.microsoft.com/office/drawing/2014/main" id="{448E91C3-293C-B492-7793-B1659C7A6287}"/>
                </a:ext>
              </a:extLst>
            </p:cNvPr>
            <p:cNvSpPr txBox="1"/>
            <p:nvPr/>
          </p:nvSpPr>
          <p:spPr>
            <a:xfrm>
              <a:off x="3069191" y="1446335"/>
              <a:ext cx="16972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solidFill>
                  <a:schemeClr val="tx1">
                    <a:lumMod val="75000"/>
                    <a:lumOff val="25000"/>
                  </a:schemeClr>
                </a:solidFill>
                <a:latin typeface="Century Gothic"/>
              </a:endParaRPr>
            </a:p>
            <a:p>
              <a:r>
                <a:rPr lang="en-US" sz="1200">
                  <a:solidFill>
                    <a:schemeClr val="tx1">
                      <a:lumMod val="75000"/>
                      <a:lumOff val="25000"/>
                    </a:schemeClr>
                  </a:solidFill>
                  <a:latin typeface="Century Gothic"/>
                </a:rPr>
                <a:t>Low Fuel Load</a:t>
              </a:r>
            </a:p>
            <a:p>
              <a:r>
                <a:rPr lang="en-US" sz="1200">
                  <a:solidFill>
                    <a:schemeClr val="tx1">
                      <a:lumMod val="75000"/>
                      <a:lumOff val="25000"/>
                    </a:schemeClr>
                  </a:solidFill>
                  <a:latin typeface="Century Gothic"/>
                </a:rPr>
                <a:t>Moderate Fuel Load</a:t>
              </a:r>
            </a:p>
            <a:p>
              <a:r>
                <a:rPr lang="en-US" sz="1200">
                  <a:solidFill>
                    <a:schemeClr val="tx1">
                      <a:lumMod val="75000"/>
                      <a:lumOff val="25000"/>
                    </a:schemeClr>
                  </a:solidFill>
                  <a:latin typeface="Century Gothic"/>
                </a:rPr>
                <a:t>High Fuel Load</a:t>
              </a:r>
            </a:p>
            <a:p>
              <a:endParaRPr lang="en-US" sz="1200">
                <a:solidFill>
                  <a:schemeClr val="tx1">
                    <a:lumMod val="75000"/>
                    <a:lumOff val="25000"/>
                  </a:schemeClr>
                </a:solidFill>
                <a:latin typeface="Century Gothic"/>
              </a:endParaRPr>
            </a:p>
          </p:txBody>
        </p:sp>
        <p:grpSp>
          <p:nvGrpSpPr>
            <p:cNvPr id="33" name="Group 32">
              <a:extLst>
                <a:ext uri="{FF2B5EF4-FFF2-40B4-BE49-F238E27FC236}">
                  <a16:creationId xmlns:a16="http://schemas.microsoft.com/office/drawing/2014/main" id="{1D29582A-BB71-5876-7810-F191C9D245EA}"/>
                </a:ext>
              </a:extLst>
            </p:cNvPr>
            <p:cNvGrpSpPr/>
            <p:nvPr/>
          </p:nvGrpSpPr>
          <p:grpSpPr>
            <a:xfrm>
              <a:off x="2921500" y="1709028"/>
              <a:ext cx="161926" cy="460896"/>
              <a:chOff x="3600152" y="2579831"/>
              <a:chExt cx="161926" cy="460896"/>
            </a:xfrm>
          </p:grpSpPr>
          <p:sp>
            <p:nvSpPr>
              <p:cNvPr id="42" name="Rectangle: Rounded Corners 41">
                <a:extLst>
                  <a:ext uri="{FF2B5EF4-FFF2-40B4-BE49-F238E27FC236}">
                    <a16:creationId xmlns:a16="http://schemas.microsoft.com/office/drawing/2014/main" id="{E1C07530-53E1-BE5E-2AE6-A1ADAB8022CD}"/>
                  </a:ext>
                </a:extLst>
              </p:cNvPr>
              <p:cNvSpPr/>
              <p:nvPr/>
            </p:nvSpPr>
            <p:spPr>
              <a:xfrm>
                <a:off x="3600153" y="2935952"/>
                <a:ext cx="161925" cy="104775"/>
              </a:xfrm>
              <a:prstGeom prst="roundRect">
                <a:avLst/>
              </a:prstGeom>
              <a:solidFill>
                <a:srgbClr val="FE381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F96607F-3DE7-A7AC-DB1C-D80D7E994764}"/>
                  </a:ext>
                </a:extLst>
              </p:cNvPr>
              <p:cNvGrpSpPr/>
              <p:nvPr/>
            </p:nvGrpSpPr>
            <p:grpSpPr>
              <a:xfrm>
                <a:off x="3600152" y="2579831"/>
                <a:ext cx="161925" cy="290519"/>
                <a:chOff x="10144124" y="3427429"/>
                <a:chExt cx="161925" cy="290519"/>
              </a:xfrm>
            </p:grpSpPr>
            <p:sp>
              <p:nvSpPr>
                <p:cNvPr id="36" name="Rectangle: Rounded Corners 35">
                  <a:extLst>
                    <a:ext uri="{FF2B5EF4-FFF2-40B4-BE49-F238E27FC236}">
                      <a16:creationId xmlns:a16="http://schemas.microsoft.com/office/drawing/2014/main" id="{0BAC702E-B832-F80C-1EAA-5C3A1A69A167}"/>
                    </a:ext>
                  </a:extLst>
                </p:cNvPr>
                <p:cNvSpPr/>
                <p:nvPr/>
              </p:nvSpPr>
              <p:spPr>
                <a:xfrm>
                  <a:off x="10144124" y="3613173"/>
                  <a:ext cx="161925" cy="104775"/>
                </a:xfrm>
                <a:prstGeom prst="roundRect">
                  <a:avLst/>
                </a:prstGeom>
                <a:solidFill>
                  <a:srgbClr val="FFAC17"/>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5EAD7CBE-35A6-1D13-2442-8B536B683464}"/>
                    </a:ext>
                  </a:extLst>
                </p:cNvPr>
                <p:cNvSpPr/>
                <p:nvPr/>
              </p:nvSpPr>
              <p:spPr>
                <a:xfrm>
                  <a:off x="10144124" y="3427429"/>
                  <a:ext cx="161925" cy="104775"/>
                </a:xfrm>
                <a:prstGeom prst="roundRect">
                  <a:avLst/>
                </a:prstGeom>
                <a:solidFill>
                  <a:srgbClr val="14731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3" name="Group 52">
            <a:extLst>
              <a:ext uri="{FF2B5EF4-FFF2-40B4-BE49-F238E27FC236}">
                <a16:creationId xmlns:a16="http://schemas.microsoft.com/office/drawing/2014/main" id="{02AB4C37-7338-8023-FB74-CE70D8318B80}"/>
              </a:ext>
            </a:extLst>
          </p:cNvPr>
          <p:cNvGrpSpPr/>
          <p:nvPr/>
        </p:nvGrpSpPr>
        <p:grpSpPr>
          <a:xfrm>
            <a:off x="1442127" y="4876678"/>
            <a:ext cx="3983337" cy="278609"/>
            <a:chOff x="1729674" y="5799090"/>
            <a:chExt cx="3983337" cy="278609"/>
          </a:xfrm>
        </p:grpSpPr>
        <p:grpSp>
          <p:nvGrpSpPr>
            <p:cNvPr id="44" name="Group 43">
              <a:extLst>
                <a:ext uri="{FF2B5EF4-FFF2-40B4-BE49-F238E27FC236}">
                  <a16:creationId xmlns:a16="http://schemas.microsoft.com/office/drawing/2014/main" id="{6CDC00E0-89DC-45C0-A7EC-9D06698EC474}"/>
                </a:ext>
              </a:extLst>
            </p:cNvPr>
            <p:cNvGrpSpPr/>
            <p:nvPr/>
          </p:nvGrpSpPr>
          <p:grpSpPr>
            <a:xfrm>
              <a:off x="1729674" y="5799090"/>
              <a:ext cx="3983337" cy="278609"/>
              <a:chOff x="1873448" y="5827845"/>
              <a:chExt cx="3983337" cy="278609"/>
            </a:xfrm>
          </p:grpSpPr>
          <p:grpSp>
            <p:nvGrpSpPr>
              <p:cNvPr id="47" name="Group 46">
                <a:extLst>
                  <a:ext uri="{FF2B5EF4-FFF2-40B4-BE49-F238E27FC236}">
                    <a16:creationId xmlns:a16="http://schemas.microsoft.com/office/drawing/2014/main" id="{037F386E-2488-DC30-A5F8-06EA8F455AFB}"/>
                  </a:ext>
                </a:extLst>
              </p:cNvPr>
              <p:cNvGrpSpPr/>
              <p:nvPr/>
            </p:nvGrpSpPr>
            <p:grpSpPr>
              <a:xfrm>
                <a:off x="1873448" y="5827845"/>
                <a:ext cx="3983337" cy="278608"/>
                <a:chOff x="4071965" y="4693384"/>
                <a:chExt cx="3983337" cy="278608"/>
              </a:xfrm>
            </p:grpSpPr>
            <p:sp>
              <p:nvSpPr>
                <p:cNvPr id="49" name="TextBox 48">
                  <a:extLst>
                    <a:ext uri="{FF2B5EF4-FFF2-40B4-BE49-F238E27FC236}">
                      <a16:creationId xmlns:a16="http://schemas.microsoft.com/office/drawing/2014/main" id="{76F27302-7CDE-DF41-936E-36261EF603CE}"/>
                    </a:ext>
                  </a:extLst>
                </p:cNvPr>
                <p:cNvSpPr txBox="1"/>
                <p:nvPr/>
              </p:nvSpPr>
              <p:spPr>
                <a:xfrm>
                  <a:off x="4071965" y="4693384"/>
                  <a:ext cx="3983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50" name="Group 49">
                  <a:extLst>
                    <a:ext uri="{FF2B5EF4-FFF2-40B4-BE49-F238E27FC236}">
                      <a16:creationId xmlns:a16="http://schemas.microsoft.com/office/drawing/2014/main" id="{021C0969-78DC-0032-9383-2A3025E02A92}"/>
                    </a:ext>
                  </a:extLst>
                </p:cNvPr>
                <p:cNvGrpSpPr/>
                <p:nvPr/>
              </p:nvGrpSpPr>
              <p:grpSpPr>
                <a:xfrm>
                  <a:off x="4204295" y="4896864"/>
                  <a:ext cx="1524000" cy="75128"/>
                  <a:chOff x="8974428" y="6591835"/>
                  <a:chExt cx="1524000" cy="75128"/>
                </a:xfrm>
              </p:grpSpPr>
              <p:sp>
                <p:nvSpPr>
                  <p:cNvPr id="51" name="Rectangle 50">
                    <a:extLst>
                      <a:ext uri="{FF2B5EF4-FFF2-40B4-BE49-F238E27FC236}">
                        <a16:creationId xmlns:a16="http://schemas.microsoft.com/office/drawing/2014/main" id="{8DE012E1-6C18-B480-2A9E-DEE6BA0B06F7}"/>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2" name="Rectangle 51">
                    <a:extLst>
                      <a:ext uri="{FF2B5EF4-FFF2-40B4-BE49-F238E27FC236}">
                        <a16:creationId xmlns:a16="http://schemas.microsoft.com/office/drawing/2014/main" id="{40DB01A9-0FFA-1002-70B7-CD9F483ECE02}"/>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48" name="Rectangle 47">
                <a:extLst>
                  <a:ext uri="{FF2B5EF4-FFF2-40B4-BE49-F238E27FC236}">
                    <a16:creationId xmlns:a16="http://schemas.microsoft.com/office/drawing/2014/main" id="{C52B39B8-452A-1F44-60ED-A65B825F2510}"/>
                  </a:ext>
                </a:extLst>
              </p:cNvPr>
              <p:cNvSpPr/>
              <p:nvPr/>
            </p:nvSpPr>
            <p:spPr>
              <a:xfrm>
                <a:off x="3544155" y="6031328"/>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45" name="Rectangle 44">
              <a:extLst>
                <a:ext uri="{FF2B5EF4-FFF2-40B4-BE49-F238E27FC236}">
                  <a16:creationId xmlns:a16="http://schemas.microsoft.com/office/drawing/2014/main" id="{D39D6EBD-380A-F9DA-6173-0E38A4F0812C}"/>
                </a:ext>
              </a:extLst>
            </p:cNvPr>
            <p:cNvSpPr/>
            <p:nvPr/>
          </p:nvSpPr>
          <p:spPr>
            <a:xfrm>
              <a:off x="3394629" y="6001469"/>
              <a:ext cx="81080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Rectangle 45">
              <a:extLst>
                <a:ext uri="{FF2B5EF4-FFF2-40B4-BE49-F238E27FC236}">
                  <a16:creationId xmlns:a16="http://schemas.microsoft.com/office/drawing/2014/main" id="{ECB91E74-CA57-8C09-69D9-F1C5F350F11F}"/>
                </a:ext>
              </a:extLst>
            </p:cNvPr>
            <p:cNvSpPr/>
            <p:nvPr/>
          </p:nvSpPr>
          <p:spPr>
            <a:xfrm>
              <a:off x="2419196" y="6000438"/>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aphicFrame>
        <p:nvGraphicFramePr>
          <p:cNvPr id="5" name="Table 4">
            <a:extLst>
              <a:ext uri="{FF2B5EF4-FFF2-40B4-BE49-F238E27FC236}">
                <a16:creationId xmlns:a16="http://schemas.microsoft.com/office/drawing/2014/main" id="{2A67AF05-5F54-6AB7-CF9E-B41104E90D54}"/>
              </a:ext>
            </a:extLst>
          </p:cNvPr>
          <p:cNvGraphicFramePr>
            <a:graphicFrameLocks noGrp="1"/>
          </p:cNvGraphicFramePr>
          <p:nvPr>
            <p:extLst>
              <p:ext uri="{D42A27DB-BD31-4B8C-83A1-F6EECF244321}">
                <p14:modId xmlns:p14="http://schemas.microsoft.com/office/powerpoint/2010/main" val="1615153393"/>
              </p:ext>
            </p:extLst>
          </p:nvPr>
        </p:nvGraphicFramePr>
        <p:xfrm>
          <a:off x="397321" y="5402557"/>
          <a:ext cx="7795260" cy="848875"/>
        </p:xfrm>
        <a:graphic>
          <a:graphicData uri="http://schemas.openxmlformats.org/drawingml/2006/table">
            <a:tbl>
              <a:tblPr firstRow="1" bandRow="1">
                <a:tableStyleId>{5C22544A-7EE6-4342-B048-85BDC9FD1C3A}</a:tableStyleId>
              </a:tblPr>
              <a:tblGrid>
                <a:gridCol w="2034540">
                  <a:extLst>
                    <a:ext uri="{9D8B030D-6E8A-4147-A177-3AD203B41FA5}">
                      <a16:colId xmlns:a16="http://schemas.microsoft.com/office/drawing/2014/main" val="846779611"/>
                    </a:ext>
                  </a:extLst>
                </a:gridCol>
                <a:gridCol w="1920240">
                  <a:extLst>
                    <a:ext uri="{9D8B030D-6E8A-4147-A177-3AD203B41FA5}">
                      <a16:colId xmlns:a16="http://schemas.microsoft.com/office/drawing/2014/main" val="2122096628"/>
                    </a:ext>
                  </a:extLst>
                </a:gridCol>
                <a:gridCol w="1920240">
                  <a:extLst>
                    <a:ext uri="{9D8B030D-6E8A-4147-A177-3AD203B41FA5}">
                      <a16:colId xmlns:a16="http://schemas.microsoft.com/office/drawing/2014/main" val="1124637989"/>
                    </a:ext>
                  </a:extLst>
                </a:gridCol>
                <a:gridCol w="1920240">
                  <a:extLst>
                    <a:ext uri="{9D8B030D-6E8A-4147-A177-3AD203B41FA5}">
                      <a16:colId xmlns:a16="http://schemas.microsoft.com/office/drawing/2014/main" val="1532021144"/>
                    </a:ext>
                  </a:extLst>
                </a:gridCol>
              </a:tblGrid>
              <a:tr h="447040">
                <a:tc>
                  <a:txBody>
                    <a:bodyPr/>
                    <a:lstStyle/>
                    <a:p>
                      <a:r>
                        <a:rPr lang="en-US" sz="1600">
                          <a:latin typeface="Century Gothic"/>
                        </a:rPr>
                        <a:t>Fuel Load</a:t>
                      </a:r>
                    </a:p>
                  </a:txBody>
                  <a:tcPr anchor="ctr"/>
                </a:tc>
                <a:tc>
                  <a:txBody>
                    <a:bodyPr/>
                    <a:lstStyle/>
                    <a:p>
                      <a:r>
                        <a:rPr lang="en-US" sz="1600">
                          <a:latin typeface="Century Gothic"/>
                        </a:rPr>
                        <a:t>Low</a:t>
                      </a:r>
                    </a:p>
                  </a:txBody>
                  <a:tcPr anchor="ctr"/>
                </a:tc>
                <a:tc>
                  <a:txBody>
                    <a:bodyPr/>
                    <a:lstStyle/>
                    <a:p>
                      <a:r>
                        <a:rPr lang="en-US" sz="1600">
                          <a:latin typeface="Century Gothic"/>
                        </a:rPr>
                        <a:t>Medium</a:t>
                      </a:r>
                    </a:p>
                  </a:txBody>
                  <a:tcPr anchor="ctr"/>
                </a:tc>
                <a:tc>
                  <a:txBody>
                    <a:bodyPr/>
                    <a:lstStyle/>
                    <a:p>
                      <a:r>
                        <a:rPr lang="en-US" sz="1600">
                          <a:latin typeface="Century Gothic"/>
                        </a:rPr>
                        <a:t>High</a:t>
                      </a:r>
                    </a:p>
                  </a:txBody>
                  <a:tcPr anchor="ctr"/>
                </a:tc>
                <a:extLst>
                  <a:ext uri="{0D108BD9-81ED-4DB2-BD59-A6C34878D82A}">
                    <a16:rowId xmlns:a16="http://schemas.microsoft.com/office/drawing/2014/main" val="1466120696"/>
                  </a:ext>
                </a:extLst>
              </a:tr>
              <a:tr h="401835">
                <a:tc>
                  <a:txBody>
                    <a:bodyPr/>
                    <a:lstStyle/>
                    <a:p>
                      <a:r>
                        <a:rPr lang="en-US" sz="1600" b="1">
                          <a:solidFill>
                            <a:schemeClr val="tx1">
                              <a:lumMod val="75000"/>
                              <a:lumOff val="25000"/>
                            </a:schemeClr>
                          </a:solidFill>
                          <a:latin typeface="Century Gothic"/>
                        </a:rPr>
                        <a:t>Acres &amp; % of Area</a:t>
                      </a:r>
                    </a:p>
                  </a:txBody>
                  <a:tcPr anchor="ctr"/>
                </a:tc>
                <a:tc>
                  <a:txBody>
                    <a:bodyPr/>
                    <a:lstStyle/>
                    <a:p>
                      <a:r>
                        <a:rPr lang="en-US" sz="1600">
                          <a:solidFill>
                            <a:schemeClr val="tx1">
                              <a:lumMod val="75000"/>
                              <a:lumOff val="25000"/>
                            </a:schemeClr>
                          </a:solidFill>
                          <a:latin typeface="Century Gothic"/>
                        </a:rPr>
                        <a:t>1,839,501 (53% )</a:t>
                      </a:r>
                    </a:p>
                  </a:txBody>
                  <a:tcPr anchor="ctr"/>
                </a:tc>
                <a:tc>
                  <a:txBody>
                    <a:bodyPr/>
                    <a:lstStyle/>
                    <a:p>
                      <a:r>
                        <a:rPr lang="en-US" sz="1600">
                          <a:solidFill>
                            <a:schemeClr val="tx1">
                              <a:lumMod val="75000"/>
                              <a:lumOff val="25000"/>
                            </a:schemeClr>
                          </a:solidFill>
                          <a:latin typeface="Century Gothic"/>
                        </a:rPr>
                        <a:t>13 (&lt;1 %)</a:t>
                      </a:r>
                    </a:p>
                  </a:txBody>
                  <a:tcPr anchor="ctr"/>
                </a:tc>
                <a:tc>
                  <a:txBody>
                    <a:bodyPr/>
                    <a:lstStyle/>
                    <a:p>
                      <a:r>
                        <a:rPr lang="en-US" sz="1600">
                          <a:solidFill>
                            <a:schemeClr val="tx1">
                              <a:lumMod val="75000"/>
                              <a:lumOff val="25000"/>
                            </a:schemeClr>
                          </a:solidFill>
                          <a:latin typeface="Century Gothic"/>
                        </a:rPr>
                        <a:t>1,626,997 (47% )</a:t>
                      </a:r>
                    </a:p>
                  </a:txBody>
                  <a:tcPr anchor="ctr"/>
                </a:tc>
                <a:extLst>
                  <a:ext uri="{0D108BD9-81ED-4DB2-BD59-A6C34878D82A}">
                    <a16:rowId xmlns:a16="http://schemas.microsoft.com/office/drawing/2014/main" val="335076340"/>
                  </a:ext>
                </a:extLst>
              </a:tr>
            </a:tbl>
          </a:graphicData>
        </a:graphic>
      </p:graphicFrame>
      <p:graphicFrame>
        <p:nvGraphicFramePr>
          <p:cNvPr id="2" name="Table 1">
            <a:extLst>
              <a:ext uri="{FF2B5EF4-FFF2-40B4-BE49-F238E27FC236}">
                <a16:creationId xmlns:a16="http://schemas.microsoft.com/office/drawing/2014/main" id="{6C0CA5C1-1F47-1A03-A609-5A6469A48F54}"/>
              </a:ext>
            </a:extLst>
          </p:cNvPr>
          <p:cNvGraphicFramePr>
            <a:graphicFrameLocks noGrp="1"/>
          </p:cNvGraphicFramePr>
          <p:nvPr>
            <p:extLst>
              <p:ext uri="{D42A27DB-BD31-4B8C-83A1-F6EECF244321}">
                <p14:modId xmlns:p14="http://schemas.microsoft.com/office/powerpoint/2010/main" val="422989612"/>
              </p:ext>
            </p:extLst>
          </p:nvPr>
        </p:nvGraphicFramePr>
        <p:xfrm>
          <a:off x="6762931" y="2186434"/>
          <a:ext cx="4448642" cy="2516976"/>
        </p:xfrm>
        <a:graphic>
          <a:graphicData uri="http://schemas.openxmlformats.org/drawingml/2006/table">
            <a:tbl>
              <a:tblPr firstRow="1" bandRow="1">
                <a:tableStyleId>{5C22544A-7EE6-4342-B048-85BDC9FD1C3A}</a:tableStyleId>
              </a:tblPr>
              <a:tblGrid>
                <a:gridCol w="1156802">
                  <a:extLst>
                    <a:ext uri="{9D8B030D-6E8A-4147-A177-3AD203B41FA5}">
                      <a16:colId xmlns:a16="http://schemas.microsoft.com/office/drawing/2014/main" val="3881139166"/>
                    </a:ext>
                  </a:extLst>
                </a:gridCol>
                <a:gridCol w="1097280">
                  <a:extLst>
                    <a:ext uri="{9D8B030D-6E8A-4147-A177-3AD203B41FA5}">
                      <a16:colId xmlns:a16="http://schemas.microsoft.com/office/drawing/2014/main" val="2126486806"/>
                    </a:ext>
                  </a:extLst>
                </a:gridCol>
                <a:gridCol w="1097280">
                  <a:extLst>
                    <a:ext uri="{9D8B030D-6E8A-4147-A177-3AD203B41FA5}">
                      <a16:colId xmlns:a16="http://schemas.microsoft.com/office/drawing/2014/main" val="391081721"/>
                    </a:ext>
                  </a:extLst>
                </a:gridCol>
                <a:gridCol w="1097280">
                  <a:extLst>
                    <a:ext uri="{9D8B030D-6E8A-4147-A177-3AD203B41FA5}">
                      <a16:colId xmlns:a16="http://schemas.microsoft.com/office/drawing/2014/main" val="3467643335"/>
                    </a:ext>
                  </a:extLst>
                </a:gridCol>
              </a:tblGrid>
              <a:tr h="640080">
                <a:tc>
                  <a:txBody>
                    <a:bodyPr/>
                    <a:lstStyle/>
                    <a:p>
                      <a:r>
                        <a:rPr lang="en-US" sz="1600">
                          <a:latin typeface="Century Gothic"/>
                        </a:rPr>
                        <a:t>Predicted Fuel</a:t>
                      </a:r>
                    </a:p>
                  </a:txBody>
                  <a:tcPr anchor="ctr"/>
                </a:tc>
                <a:tc gridSpan="3">
                  <a:txBody>
                    <a:bodyPr/>
                    <a:lstStyle/>
                    <a:p>
                      <a:pPr lvl="0">
                        <a:buNone/>
                      </a:pPr>
                      <a:r>
                        <a:rPr lang="en-US" sz="1600">
                          <a:latin typeface="Century Gothic"/>
                        </a:rPr>
                        <a:t>Observed Fuel Load Values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5297493"/>
                  </a:ext>
                </a:extLst>
              </a:tr>
              <a:tr h="469224">
                <a:tc>
                  <a:txBody>
                    <a:bodyPr/>
                    <a:lstStyle/>
                    <a:p>
                      <a:pPr lvl="0">
                        <a:buNone/>
                      </a:pPr>
                      <a:endParaRPr lang="en-US" sz="1600">
                        <a:solidFill>
                          <a:schemeClr val="tx1">
                            <a:lumMod val="75000"/>
                            <a:lumOff val="25000"/>
                          </a:schemeClr>
                        </a:solidFill>
                        <a:latin typeface="Century Gothic"/>
                      </a:endParaRPr>
                    </a:p>
                  </a:txBody>
                  <a:tcPr anchor="ctr"/>
                </a:tc>
                <a:tc>
                  <a:txBody>
                    <a:bodyPr/>
                    <a:lstStyle/>
                    <a:p>
                      <a:pPr lvl="0">
                        <a:buNone/>
                      </a:pPr>
                      <a:r>
                        <a:rPr lang="en-US" sz="1600">
                          <a:solidFill>
                            <a:schemeClr val="tx1">
                              <a:lumMod val="75000"/>
                              <a:lumOff val="25000"/>
                            </a:schemeClr>
                          </a:solidFill>
                          <a:latin typeface="Century Gothic"/>
                        </a:rPr>
                        <a:t>Low</a:t>
                      </a:r>
                    </a:p>
                  </a:txBody>
                  <a:tcPr anchor="ctr"/>
                </a:tc>
                <a:tc>
                  <a:txBody>
                    <a:bodyPr/>
                    <a:lstStyle/>
                    <a:p>
                      <a:pPr lvl="0">
                        <a:buNone/>
                      </a:pPr>
                      <a:r>
                        <a:rPr lang="en-US" sz="1600">
                          <a:solidFill>
                            <a:schemeClr val="tx1">
                              <a:lumMod val="75000"/>
                              <a:lumOff val="25000"/>
                            </a:schemeClr>
                          </a:solidFill>
                          <a:latin typeface="Century Gothic"/>
                        </a:rPr>
                        <a:t>Medium</a:t>
                      </a:r>
                    </a:p>
                  </a:txBody>
                  <a:tcPr anchor="ctr"/>
                </a:tc>
                <a:tc>
                  <a:txBody>
                    <a:bodyPr/>
                    <a:lstStyle/>
                    <a:p>
                      <a:pPr lvl="0">
                        <a:buNone/>
                      </a:pPr>
                      <a:r>
                        <a:rPr lang="en-US" sz="1600">
                          <a:solidFill>
                            <a:schemeClr val="tx1">
                              <a:lumMod val="75000"/>
                              <a:lumOff val="25000"/>
                            </a:schemeClr>
                          </a:solidFill>
                          <a:latin typeface="Century Gothic"/>
                        </a:rPr>
                        <a:t>High</a:t>
                      </a:r>
                    </a:p>
                  </a:txBody>
                  <a:tcPr anchor="ctr"/>
                </a:tc>
                <a:extLst>
                  <a:ext uri="{0D108BD9-81ED-4DB2-BD59-A6C34878D82A}">
                    <a16:rowId xmlns:a16="http://schemas.microsoft.com/office/drawing/2014/main" val="2303748481"/>
                  </a:ext>
                </a:extLst>
              </a:tr>
              <a:tr h="469224">
                <a:tc>
                  <a:txBody>
                    <a:bodyPr/>
                    <a:lstStyle/>
                    <a:p>
                      <a:pPr lvl="0">
                        <a:buNone/>
                      </a:pPr>
                      <a:r>
                        <a:rPr lang="en-US" sz="1600">
                          <a:solidFill>
                            <a:schemeClr val="tx1">
                              <a:lumMod val="75000"/>
                              <a:lumOff val="25000"/>
                            </a:schemeClr>
                          </a:solidFill>
                          <a:latin typeface="Century Gothic"/>
                        </a:rPr>
                        <a:t>Low</a:t>
                      </a:r>
                    </a:p>
                  </a:txBody>
                  <a:tcPr anchor="ctr"/>
                </a:tc>
                <a:tc>
                  <a:txBody>
                    <a:bodyPr/>
                    <a:lstStyle/>
                    <a:p>
                      <a:r>
                        <a:rPr lang="en-US" sz="1600">
                          <a:solidFill>
                            <a:schemeClr val="tx1">
                              <a:lumMod val="75000"/>
                              <a:lumOff val="25000"/>
                            </a:schemeClr>
                          </a:solidFill>
                          <a:latin typeface="Century Gothic"/>
                        </a:rPr>
                        <a:t>96</a:t>
                      </a:r>
                    </a:p>
                  </a:txBody>
                  <a:tcPr anchor="ctr"/>
                </a:tc>
                <a:tc>
                  <a:txBody>
                    <a:bodyPr/>
                    <a:lstStyle/>
                    <a:p>
                      <a:r>
                        <a:rPr lang="en-US" sz="1600">
                          <a:solidFill>
                            <a:schemeClr val="tx1">
                              <a:lumMod val="75000"/>
                              <a:lumOff val="25000"/>
                            </a:schemeClr>
                          </a:solidFill>
                          <a:latin typeface="Century Gothic"/>
                        </a:rPr>
                        <a:t>0</a:t>
                      </a:r>
                    </a:p>
                  </a:txBody>
                  <a:tcPr anchor="ctr"/>
                </a:tc>
                <a:tc>
                  <a:txBody>
                    <a:bodyPr/>
                    <a:lstStyle/>
                    <a:p>
                      <a:r>
                        <a:rPr lang="en-US" sz="1600">
                          <a:solidFill>
                            <a:schemeClr val="tx1">
                              <a:lumMod val="75000"/>
                              <a:lumOff val="25000"/>
                            </a:schemeClr>
                          </a:solidFill>
                          <a:latin typeface="Century Gothic"/>
                        </a:rPr>
                        <a:t>13</a:t>
                      </a:r>
                    </a:p>
                  </a:txBody>
                  <a:tcPr anchor="ctr"/>
                </a:tc>
                <a:extLst>
                  <a:ext uri="{0D108BD9-81ED-4DB2-BD59-A6C34878D82A}">
                    <a16:rowId xmlns:a16="http://schemas.microsoft.com/office/drawing/2014/main" val="1150237924"/>
                  </a:ext>
                </a:extLst>
              </a:tr>
              <a:tr h="469224">
                <a:tc>
                  <a:txBody>
                    <a:bodyPr/>
                    <a:lstStyle/>
                    <a:p>
                      <a:r>
                        <a:rPr lang="en-US" sz="1600">
                          <a:solidFill>
                            <a:schemeClr val="tx1">
                              <a:lumMod val="75000"/>
                              <a:lumOff val="25000"/>
                            </a:schemeClr>
                          </a:solidFill>
                          <a:latin typeface="Century Gothic"/>
                        </a:rPr>
                        <a:t>Medium</a:t>
                      </a:r>
                    </a:p>
                  </a:txBody>
                  <a:tcPr anchor="ctr"/>
                </a:tc>
                <a:tc>
                  <a:txBody>
                    <a:bodyPr/>
                    <a:lstStyle/>
                    <a:p>
                      <a:r>
                        <a:rPr lang="en-US" sz="1600">
                          <a:solidFill>
                            <a:schemeClr val="tx1">
                              <a:lumMod val="75000"/>
                              <a:lumOff val="25000"/>
                            </a:schemeClr>
                          </a:solidFill>
                          <a:latin typeface="Century Gothic"/>
                        </a:rPr>
                        <a:t>0</a:t>
                      </a:r>
                    </a:p>
                  </a:txBody>
                  <a:tcPr anchor="ctr"/>
                </a:tc>
                <a:tc>
                  <a:txBody>
                    <a:bodyPr/>
                    <a:lstStyle/>
                    <a:p>
                      <a:r>
                        <a:rPr lang="en-US" sz="1600">
                          <a:solidFill>
                            <a:schemeClr val="tx1">
                              <a:lumMod val="75000"/>
                              <a:lumOff val="25000"/>
                            </a:schemeClr>
                          </a:solidFill>
                          <a:latin typeface="Century Gothic"/>
                        </a:rPr>
                        <a:t>0</a:t>
                      </a:r>
                    </a:p>
                  </a:txBody>
                  <a:tcPr anchor="ctr"/>
                </a:tc>
                <a:tc>
                  <a:txBody>
                    <a:bodyPr/>
                    <a:lstStyle/>
                    <a:p>
                      <a:r>
                        <a:rPr lang="en-US" sz="1600">
                          <a:solidFill>
                            <a:schemeClr val="tx1">
                              <a:lumMod val="75000"/>
                              <a:lumOff val="25000"/>
                            </a:schemeClr>
                          </a:solidFill>
                          <a:latin typeface="Century Gothic"/>
                        </a:rPr>
                        <a:t>0</a:t>
                      </a:r>
                    </a:p>
                  </a:txBody>
                  <a:tcPr anchor="ctr"/>
                </a:tc>
                <a:extLst>
                  <a:ext uri="{0D108BD9-81ED-4DB2-BD59-A6C34878D82A}">
                    <a16:rowId xmlns:a16="http://schemas.microsoft.com/office/drawing/2014/main" val="315252276"/>
                  </a:ext>
                </a:extLst>
              </a:tr>
              <a:tr h="469224">
                <a:tc>
                  <a:txBody>
                    <a:bodyPr/>
                    <a:lstStyle/>
                    <a:p>
                      <a:r>
                        <a:rPr lang="en-US" sz="1600">
                          <a:solidFill>
                            <a:schemeClr val="tx1">
                              <a:lumMod val="75000"/>
                              <a:lumOff val="25000"/>
                            </a:schemeClr>
                          </a:solidFill>
                          <a:latin typeface="Century Gothic"/>
                        </a:rPr>
                        <a:t>High</a:t>
                      </a:r>
                    </a:p>
                  </a:txBody>
                  <a:tcPr anchor="ctr"/>
                </a:tc>
                <a:tc>
                  <a:txBody>
                    <a:bodyPr/>
                    <a:lstStyle/>
                    <a:p>
                      <a:r>
                        <a:rPr lang="en-US" sz="1600">
                          <a:solidFill>
                            <a:schemeClr val="tx1">
                              <a:lumMod val="75000"/>
                              <a:lumOff val="25000"/>
                            </a:schemeClr>
                          </a:solidFill>
                          <a:latin typeface="Century Gothic"/>
                        </a:rPr>
                        <a:t>5</a:t>
                      </a:r>
                    </a:p>
                  </a:txBody>
                  <a:tcPr anchor="ctr"/>
                </a:tc>
                <a:tc>
                  <a:txBody>
                    <a:bodyPr/>
                    <a:lstStyle/>
                    <a:p>
                      <a:r>
                        <a:rPr lang="en-US" sz="1600">
                          <a:solidFill>
                            <a:schemeClr val="tx1">
                              <a:lumMod val="75000"/>
                              <a:lumOff val="25000"/>
                            </a:schemeClr>
                          </a:solidFill>
                          <a:latin typeface="Century Gothic"/>
                        </a:rPr>
                        <a:t>0</a:t>
                      </a:r>
                    </a:p>
                  </a:txBody>
                  <a:tcPr anchor="ctr"/>
                </a:tc>
                <a:tc>
                  <a:txBody>
                    <a:bodyPr/>
                    <a:lstStyle/>
                    <a:p>
                      <a:r>
                        <a:rPr lang="en-US" sz="1600">
                          <a:solidFill>
                            <a:schemeClr val="tx1">
                              <a:lumMod val="75000"/>
                              <a:lumOff val="25000"/>
                            </a:schemeClr>
                          </a:solidFill>
                          <a:latin typeface="Century Gothic"/>
                        </a:rPr>
                        <a:t>63</a:t>
                      </a:r>
                    </a:p>
                  </a:txBody>
                  <a:tcPr anchor="ctr"/>
                </a:tc>
                <a:extLst>
                  <a:ext uri="{0D108BD9-81ED-4DB2-BD59-A6C34878D82A}">
                    <a16:rowId xmlns:a16="http://schemas.microsoft.com/office/drawing/2014/main" val="2335529248"/>
                  </a:ext>
                </a:extLst>
              </a:tr>
            </a:tbl>
          </a:graphicData>
        </a:graphic>
      </p:graphicFrame>
      <p:sp>
        <p:nvSpPr>
          <p:cNvPr id="13" name="TextBox 12">
            <a:extLst>
              <a:ext uri="{FF2B5EF4-FFF2-40B4-BE49-F238E27FC236}">
                <a16:creationId xmlns:a16="http://schemas.microsoft.com/office/drawing/2014/main" id="{0D3F2DEB-907D-8071-B8C7-893CAF916714}"/>
              </a:ext>
            </a:extLst>
          </p:cNvPr>
          <p:cNvSpPr txBox="1"/>
          <p:nvPr/>
        </p:nvSpPr>
        <p:spPr>
          <a:xfrm>
            <a:off x="8551658" y="1054832"/>
            <a:ext cx="1985815" cy="646331"/>
          </a:xfrm>
          <a:prstGeom prst="rect">
            <a:avLst/>
          </a:prstGeom>
          <a:noFill/>
        </p:spPr>
        <p:txBody>
          <a:bodyPr wrap="square">
            <a:spAutoFit/>
          </a:bodyPr>
          <a:lstStyle/>
          <a:p>
            <a:pPr marL="285750" indent="-285750">
              <a:buFont typeface="Arial"/>
              <a:buChar char="•"/>
            </a:pPr>
            <a:r>
              <a:rPr lang="en-US">
                <a:solidFill>
                  <a:schemeClr val="tx1">
                    <a:lumMod val="75000"/>
                    <a:lumOff val="25000"/>
                  </a:schemeClr>
                </a:solidFill>
                <a:latin typeface="+mj-lt"/>
              </a:rPr>
              <a:t>Wetness</a:t>
            </a:r>
          </a:p>
          <a:p>
            <a:pPr marL="285750" indent="-285750">
              <a:buFont typeface="Arial"/>
              <a:buChar char="•"/>
            </a:pPr>
            <a:r>
              <a:rPr lang="en-US">
                <a:solidFill>
                  <a:schemeClr val="tx1">
                    <a:lumMod val="75000"/>
                    <a:lumOff val="25000"/>
                  </a:schemeClr>
                </a:solidFill>
                <a:latin typeface="+mj-lt"/>
              </a:rPr>
              <a:t>Greenness</a:t>
            </a:r>
          </a:p>
        </p:txBody>
      </p:sp>
    </p:spTree>
    <p:extLst>
      <p:ext uri="{BB962C8B-B14F-4D97-AF65-F5344CB8AC3E}">
        <p14:creationId xmlns:p14="http://schemas.microsoft.com/office/powerpoint/2010/main" val="102903492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mountain with red and green spots&#10;&#10;Description automatically generated">
            <a:extLst>
              <a:ext uri="{FF2B5EF4-FFF2-40B4-BE49-F238E27FC236}">
                <a16:creationId xmlns:a16="http://schemas.microsoft.com/office/drawing/2014/main" id="{2849B5A8-2A4B-AACF-3B16-A17290679164}"/>
              </a:ext>
            </a:extLst>
          </p:cNvPr>
          <p:cNvPicPr>
            <a:picLocks noChangeAspect="1"/>
          </p:cNvPicPr>
          <p:nvPr/>
        </p:nvPicPr>
        <p:blipFill rotWithShape="1">
          <a:blip r:embed="rId3"/>
          <a:srcRect r="-376" b="15362"/>
          <a:stretch/>
        </p:blipFill>
        <p:spPr>
          <a:xfrm>
            <a:off x="26284" y="622571"/>
            <a:ext cx="4533381" cy="4926832"/>
          </a:xfrm>
          <a:prstGeom prst="rect">
            <a:avLst/>
          </a:prstGeom>
        </p:spPr>
      </p:pic>
      <p:pic>
        <p:nvPicPr>
          <p:cNvPr id="3" name="Picture 2" descr="A map of mountains with red and green colors&#10;&#10;Description automatically generated">
            <a:extLst>
              <a:ext uri="{FF2B5EF4-FFF2-40B4-BE49-F238E27FC236}">
                <a16:creationId xmlns:a16="http://schemas.microsoft.com/office/drawing/2014/main" id="{46DA79FE-C334-1658-4590-A5C528580930}"/>
              </a:ext>
            </a:extLst>
          </p:cNvPr>
          <p:cNvPicPr>
            <a:picLocks noChangeAspect="1"/>
          </p:cNvPicPr>
          <p:nvPr/>
        </p:nvPicPr>
        <p:blipFill>
          <a:blip r:embed="rId4"/>
          <a:stretch>
            <a:fillRect/>
          </a:stretch>
        </p:blipFill>
        <p:spPr>
          <a:xfrm>
            <a:off x="4864398" y="936901"/>
            <a:ext cx="3708689" cy="4819650"/>
          </a:xfrm>
          <a:prstGeom prst="rect">
            <a:avLst/>
          </a:prstGeom>
        </p:spPr>
      </p:pic>
      <p:sp>
        <p:nvSpPr>
          <p:cNvPr id="22" name="Rectangle 21">
            <a:extLst>
              <a:ext uri="{FF2B5EF4-FFF2-40B4-BE49-F238E27FC236}">
                <a16:creationId xmlns:a16="http://schemas.microsoft.com/office/drawing/2014/main" id="{F2A65EA5-EA85-CB89-FEC9-15A4671D327B}"/>
              </a:ext>
            </a:extLst>
          </p:cNvPr>
          <p:cNvSpPr/>
          <p:nvPr/>
        </p:nvSpPr>
        <p:spPr>
          <a:xfrm>
            <a:off x="4906626" y="4796117"/>
            <a:ext cx="2055962" cy="1150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E343E34-0FB0-507F-B68A-D0FBD8D448B7}"/>
              </a:ext>
            </a:extLst>
          </p:cNvPr>
          <p:cNvGrpSpPr/>
          <p:nvPr/>
        </p:nvGrpSpPr>
        <p:grpSpPr>
          <a:xfrm>
            <a:off x="4835184" y="4763921"/>
            <a:ext cx="2531224" cy="278608"/>
            <a:chOff x="4071965" y="4693384"/>
            <a:chExt cx="2531224" cy="278608"/>
          </a:xfrm>
        </p:grpSpPr>
        <p:sp>
          <p:nvSpPr>
            <p:cNvPr id="24" name="TextBox 23">
              <a:extLst>
                <a:ext uri="{FF2B5EF4-FFF2-40B4-BE49-F238E27FC236}">
                  <a16:creationId xmlns:a16="http://schemas.microsoft.com/office/drawing/2014/main" id="{A397EE2D-3118-B3DA-0145-D4FA795FA04C}"/>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t>0        25          50      75            100 miles</a:t>
              </a:r>
            </a:p>
          </p:txBody>
        </p:sp>
        <p:grpSp>
          <p:nvGrpSpPr>
            <p:cNvPr id="25" name="Group 24">
              <a:extLst>
                <a:ext uri="{FF2B5EF4-FFF2-40B4-BE49-F238E27FC236}">
                  <a16:creationId xmlns:a16="http://schemas.microsoft.com/office/drawing/2014/main" id="{CC03FDC8-5FF6-08C7-025C-55DF4ABE6571}"/>
                </a:ext>
              </a:extLst>
            </p:cNvPr>
            <p:cNvGrpSpPr/>
            <p:nvPr/>
          </p:nvGrpSpPr>
          <p:grpSpPr>
            <a:xfrm>
              <a:off x="4204295" y="4896864"/>
              <a:ext cx="1524000" cy="75128"/>
              <a:chOff x="8974428" y="6591835"/>
              <a:chExt cx="1524000" cy="75128"/>
            </a:xfrm>
          </p:grpSpPr>
          <p:sp>
            <p:nvSpPr>
              <p:cNvPr id="26" name="Rectangle 25">
                <a:extLst>
                  <a:ext uri="{FF2B5EF4-FFF2-40B4-BE49-F238E27FC236}">
                    <a16:creationId xmlns:a16="http://schemas.microsoft.com/office/drawing/2014/main" id="{6D162B43-E986-69D4-E7B7-378D403B4954}"/>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8BC6BA9-5402-92B9-8339-05066C1BC0EA}"/>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2372CD2-44C9-3F2B-6ADF-6F312304D61A}"/>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36">
            <a:extLst>
              <a:ext uri="{FF2B5EF4-FFF2-40B4-BE49-F238E27FC236}">
                <a16:creationId xmlns:a16="http://schemas.microsoft.com/office/drawing/2014/main" id="{B47B8558-2FE8-8DE0-0BF4-E2361D19E85F}"/>
              </a:ext>
            </a:extLst>
          </p:cNvPr>
          <p:cNvSpPr/>
          <p:nvPr/>
        </p:nvSpPr>
        <p:spPr>
          <a:xfrm>
            <a:off x="2013111" y="4303058"/>
            <a:ext cx="718868" cy="747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B692EC-7BDB-8EA2-B776-2C9919A833BB}"/>
              </a:ext>
            </a:extLst>
          </p:cNvPr>
          <p:cNvSpPr/>
          <p:nvPr/>
        </p:nvSpPr>
        <p:spPr>
          <a:xfrm>
            <a:off x="1035451" y="5277199"/>
            <a:ext cx="3249282" cy="445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D4E81C3-D8FA-E124-50CD-CF5F14C6D47A}"/>
              </a:ext>
            </a:extLst>
          </p:cNvPr>
          <p:cNvGrpSpPr/>
          <p:nvPr/>
        </p:nvGrpSpPr>
        <p:grpSpPr>
          <a:xfrm>
            <a:off x="4560340" y="5013034"/>
            <a:ext cx="273169" cy="431320"/>
            <a:chOff x="2863814" y="4797375"/>
            <a:chExt cx="273169" cy="431320"/>
          </a:xfrm>
        </p:grpSpPr>
        <p:sp>
          <p:nvSpPr>
            <p:cNvPr id="46" name="Arrow: Chevron 45">
              <a:extLst>
                <a:ext uri="{FF2B5EF4-FFF2-40B4-BE49-F238E27FC236}">
                  <a16:creationId xmlns:a16="http://schemas.microsoft.com/office/drawing/2014/main" id="{A99BEAE5-1BBF-F8E3-85A7-E8DB9FB781A5}"/>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Chevron 46">
              <a:extLst>
                <a:ext uri="{FF2B5EF4-FFF2-40B4-BE49-F238E27FC236}">
                  <a16:creationId xmlns:a16="http://schemas.microsoft.com/office/drawing/2014/main" id="{27EF39C3-F166-D77E-29A4-7F821737FB63}"/>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93DCAAFC-54D1-0C06-4F7C-D486187670B6}"/>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pSp>
        <p:nvGrpSpPr>
          <p:cNvPr id="59" name="Group 58">
            <a:extLst>
              <a:ext uri="{FF2B5EF4-FFF2-40B4-BE49-F238E27FC236}">
                <a16:creationId xmlns:a16="http://schemas.microsoft.com/office/drawing/2014/main" id="{0E1746E1-3F10-EFA0-7B96-8DB33C6F90AA}"/>
              </a:ext>
            </a:extLst>
          </p:cNvPr>
          <p:cNvGrpSpPr/>
          <p:nvPr/>
        </p:nvGrpSpPr>
        <p:grpSpPr>
          <a:xfrm>
            <a:off x="1039561" y="5267127"/>
            <a:ext cx="3983337" cy="287233"/>
            <a:chOff x="1729674" y="5799090"/>
            <a:chExt cx="3983337" cy="287233"/>
          </a:xfrm>
        </p:grpSpPr>
        <p:grpSp>
          <p:nvGrpSpPr>
            <p:cNvPr id="50" name="Group 49">
              <a:extLst>
                <a:ext uri="{FF2B5EF4-FFF2-40B4-BE49-F238E27FC236}">
                  <a16:creationId xmlns:a16="http://schemas.microsoft.com/office/drawing/2014/main" id="{A7900489-0246-0B2F-3653-192A0015B4C9}"/>
                </a:ext>
              </a:extLst>
            </p:cNvPr>
            <p:cNvGrpSpPr/>
            <p:nvPr/>
          </p:nvGrpSpPr>
          <p:grpSpPr>
            <a:xfrm>
              <a:off x="1729674" y="5799090"/>
              <a:ext cx="3983337" cy="278609"/>
              <a:chOff x="1873448" y="5827845"/>
              <a:chExt cx="3983337" cy="278609"/>
            </a:xfrm>
          </p:grpSpPr>
          <p:grpSp>
            <p:nvGrpSpPr>
              <p:cNvPr id="53" name="Group 52">
                <a:extLst>
                  <a:ext uri="{FF2B5EF4-FFF2-40B4-BE49-F238E27FC236}">
                    <a16:creationId xmlns:a16="http://schemas.microsoft.com/office/drawing/2014/main" id="{15E49393-FB96-5625-D693-9A2E1B17EAE6}"/>
                  </a:ext>
                </a:extLst>
              </p:cNvPr>
              <p:cNvGrpSpPr/>
              <p:nvPr/>
            </p:nvGrpSpPr>
            <p:grpSpPr>
              <a:xfrm>
                <a:off x="1873448" y="5827845"/>
                <a:ext cx="3983337" cy="278608"/>
                <a:chOff x="4071965" y="4693384"/>
                <a:chExt cx="3983337" cy="278608"/>
              </a:xfrm>
            </p:grpSpPr>
            <p:sp>
              <p:nvSpPr>
                <p:cNvPr id="55" name="TextBox 54">
                  <a:extLst>
                    <a:ext uri="{FF2B5EF4-FFF2-40B4-BE49-F238E27FC236}">
                      <a16:creationId xmlns:a16="http://schemas.microsoft.com/office/drawing/2014/main" id="{867A6E56-9E53-BE06-7B9C-DE365B0F7DA7}"/>
                    </a:ext>
                  </a:extLst>
                </p:cNvPr>
                <p:cNvSpPr txBox="1"/>
                <p:nvPr/>
              </p:nvSpPr>
              <p:spPr>
                <a:xfrm>
                  <a:off x="4071965" y="4693384"/>
                  <a:ext cx="3983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56" name="Group 55">
                  <a:extLst>
                    <a:ext uri="{FF2B5EF4-FFF2-40B4-BE49-F238E27FC236}">
                      <a16:creationId xmlns:a16="http://schemas.microsoft.com/office/drawing/2014/main" id="{A64FF884-2A43-5D3E-EFF0-5D480381695F}"/>
                    </a:ext>
                  </a:extLst>
                </p:cNvPr>
                <p:cNvGrpSpPr/>
                <p:nvPr/>
              </p:nvGrpSpPr>
              <p:grpSpPr>
                <a:xfrm>
                  <a:off x="4204295" y="4896864"/>
                  <a:ext cx="1524000" cy="75128"/>
                  <a:chOff x="8974428" y="6591835"/>
                  <a:chExt cx="1524000" cy="75128"/>
                </a:xfrm>
              </p:grpSpPr>
              <p:sp>
                <p:nvSpPr>
                  <p:cNvPr id="57" name="Rectangle 56">
                    <a:extLst>
                      <a:ext uri="{FF2B5EF4-FFF2-40B4-BE49-F238E27FC236}">
                        <a16:creationId xmlns:a16="http://schemas.microsoft.com/office/drawing/2014/main" id="{CB5E0561-6AC6-C8E2-B9E9-27D58C954F70}"/>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2FD9557-78F5-0A2F-24E3-BCABC625D42E}"/>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Rectangle 53">
                <a:extLst>
                  <a:ext uri="{FF2B5EF4-FFF2-40B4-BE49-F238E27FC236}">
                    <a16:creationId xmlns:a16="http://schemas.microsoft.com/office/drawing/2014/main" id="{667DEDA5-B90F-CEAD-ABDF-36D92B0E312A}"/>
                  </a:ext>
                </a:extLst>
              </p:cNvPr>
              <p:cNvSpPr/>
              <p:nvPr/>
            </p:nvSpPr>
            <p:spPr>
              <a:xfrm>
                <a:off x="3544155" y="6031328"/>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36B0C7A2-B817-1F21-03EA-4BFC1731A9FE}"/>
                </a:ext>
              </a:extLst>
            </p:cNvPr>
            <p:cNvSpPr/>
            <p:nvPr/>
          </p:nvSpPr>
          <p:spPr>
            <a:xfrm>
              <a:off x="3394629" y="6011197"/>
              <a:ext cx="81080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F2B7229-7C00-F807-D61E-FE69AEEDF8AD}"/>
                </a:ext>
              </a:extLst>
            </p:cNvPr>
            <p:cNvSpPr/>
            <p:nvPr/>
          </p:nvSpPr>
          <p:spPr>
            <a:xfrm>
              <a:off x="2419196" y="6011196"/>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0799C207-9A09-BA43-C05F-6BE3E9DFC9D0}"/>
              </a:ext>
            </a:extLst>
          </p:cNvPr>
          <p:cNvSpPr/>
          <p:nvPr/>
        </p:nvSpPr>
        <p:spPr>
          <a:xfrm>
            <a:off x="6873787" y="5926008"/>
            <a:ext cx="1854679" cy="287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93F695D-62A5-FE15-45C4-56AAB55C406B}"/>
              </a:ext>
            </a:extLst>
          </p:cNvPr>
          <p:cNvSpPr/>
          <p:nvPr/>
        </p:nvSpPr>
        <p:spPr>
          <a:xfrm>
            <a:off x="2943411" y="2046941"/>
            <a:ext cx="1495245" cy="10783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C9871E9B-BA8C-05EF-412F-EEF7D99B9A30}"/>
              </a:ext>
            </a:extLst>
          </p:cNvPr>
          <p:cNvGraphicFramePr>
            <a:graphicFrameLocks noGrp="1"/>
          </p:cNvGraphicFramePr>
          <p:nvPr>
            <p:extLst>
              <p:ext uri="{D42A27DB-BD31-4B8C-83A1-F6EECF244321}">
                <p14:modId xmlns:p14="http://schemas.microsoft.com/office/powerpoint/2010/main" val="4250690957"/>
              </p:ext>
            </p:extLst>
          </p:nvPr>
        </p:nvGraphicFramePr>
        <p:xfrm>
          <a:off x="4394841" y="5814024"/>
          <a:ext cx="7680960" cy="765810"/>
        </p:xfrm>
        <a:graphic>
          <a:graphicData uri="http://schemas.openxmlformats.org/drawingml/2006/table">
            <a:tbl>
              <a:tblPr bandRow="1">
                <a:tableStyleId>{5C22544A-7EE6-4342-B048-85BDC9FD1C3A}</a:tableStyleId>
              </a:tblPr>
              <a:tblGrid>
                <a:gridCol w="1920240">
                  <a:extLst>
                    <a:ext uri="{9D8B030D-6E8A-4147-A177-3AD203B41FA5}">
                      <a16:colId xmlns:a16="http://schemas.microsoft.com/office/drawing/2014/main" val="391104041"/>
                    </a:ext>
                  </a:extLst>
                </a:gridCol>
                <a:gridCol w="1920240">
                  <a:extLst>
                    <a:ext uri="{9D8B030D-6E8A-4147-A177-3AD203B41FA5}">
                      <a16:colId xmlns:a16="http://schemas.microsoft.com/office/drawing/2014/main" val="3714087223"/>
                    </a:ext>
                  </a:extLst>
                </a:gridCol>
                <a:gridCol w="1920240">
                  <a:extLst>
                    <a:ext uri="{9D8B030D-6E8A-4147-A177-3AD203B41FA5}">
                      <a16:colId xmlns:a16="http://schemas.microsoft.com/office/drawing/2014/main" val="1271395349"/>
                    </a:ext>
                  </a:extLst>
                </a:gridCol>
                <a:gridCol w="1920240">
                  <a:extLst>
                    <a:ext uri="{9D8B030D-6E8A-4147-A177-3AD203B41FA5}">
                      <a16:colId xmlns:a16="http://schemas.microsoft.com/office/drawing/2014/main" val="3587130682"/>
                    </a:ext>
                  </a:extLst>
                </a:gridCol>
              </a:tblGrid>
              <a:tr h="274320">
                <a:tc>
                  <a:txBody>
                    <a:bodyPr/>
                    <a:lstStyle/>
                    <a:p>
                      <a:pPr fontAlgn="base"/>
                      <a:r>
                        <a:rPr lang="en-US" sz="1800" b="1">
                          <a:solidFill>
                            <a:srgbClr val="FFFFFF"/>
                          </a:solidFill>
                          <a:effectLst/>
                          <a:highlight>
                            <a:srgbClr val="4472C4"/>
                          </a:highlight>
                          <a:latin typeface="Century Gothic"/>
                        </a:rPr>
                        <a:t>Fuel Load</a:t>
                      </a:r>
                      <a:endParaRPr lang="en-US" b="1">
                        <a:solidFill>
                          <a:srgbClr val="FFFFFF"/>
                        </a:solidFill>
                        <a:effectLst/>
                        <a:highlight>
                          <a:srgbClr val="4472C4"/>
                        </a:highlight>
                        <a:latin typeface="Century Gothic"/>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4472C4"/>
                    </a:solidFill>
                  </a:tcPr>
                </a:tc>
                <a:tc>
                  <a:txBody>
                    <a:bodyPr/>
                    <a:lstStyle/>
                    <a:p>
                      <a:pPr fontAlgn="base"/>
                      <a:r>
                        <a:rPr lang="en-US" sz="1800" b="1">
                          <a:solidFill>
                            <a:srgbClr val="FFFFFF"/>
                          </a:solidFill>
                          <a:effectLst/>
                          <a:highlight>
                            <a:srgbClr val="4472C4"/>
                          </a:highlight>
                          <a:latin typeface="Century Gothic"/>
                        </a:rPr>
                        <a:t>Low</a:t>
                      </a:r>
                      <a:endParaRPr lang="en-US" b="1">
                        <a:solidFill>
                          <a:srgbClr val="FFFFFF"/>
                        </a:solidFill>
                        <a:effectLst/>
                        <a:highlight>
                          <a:srgbClr val="4472C4"/>
                        </a:highlight>
                        <a:latin typeface="Century Gothic"/>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4472C4"/>
                    </a:solidFill>
                  </a:tcPr>
                </a:tc>
                <a:tc>
                  <a:txBody>
                    <a:bodyPr/>
                    <a:lstStyle/>
                    <a:p>
                      <a:pPr fontAlgn="base"/>
                      <a:r>
                        <a:rPr lang="en-US" sz="1800" b="1">
                          <a:solidFill>
                            <a:srgbClr val="FFFFFF"/>
                          </a:solidFill>
                          <a:effectLst/>
                          <a:highlight>
                            <a:srgbClr val="4472C4"/>
                          </a:highlight>
                          <a:latin typeface="Century Gothic"/>
                        </a:rPr>
                        <a:t>Medium</a:t>
                      </a:r>
                      <a:endParaRPr lang="en-US" b="1">
                        <a:solidFill>
                          <a:srgbClr val="FFFFFF"/>
                        </a:solidFill>
                        <a:effectLst/>
                        <a:highlight>
                          <a:srgbClr val="4472C4"/>
                        </a:highlight>
                        <a:latin typeface="Century Gothic"/>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4472C4"/>
                    </a:solidFill>
                  </a:tcPr>
                </a:tc>
                <a:tc>
                  <a:txBody>
                    <a:bodyPr/>
                    <a:lstStyle/>
                    <a:p>
                      <a:pPr fontAlgn="base"/>
                      <a:r>
                        <a:rPr lang="en-US" sz="1800" b="1">
                          <a:solidFill>
                            <a:srgbClr val="FFFFFF"/>
                          </a:solidFill>
                          <a:effectLst/>
                          <a:highlight>
                            <a:srgbClr val="4472C4"/>
                          </a:highlight>
                          <a:latin typeface="Century Gothic"/>
                        </a:rPr>
                        <a:t>High</a:t>
                      </a:r>
                      <a:endParaRPr lang="en-US" b="1">
                        <a:solidFill>
                          <a:srgbClr val="FFFFFF"/>
                        </a:solidFill>
                        <a:effectLst/>
                        <a:highlight>
                          <a:srgbClr val="4472C4"/>
                        </a:highlight>
                        <a:latin typeface="Century Gothic"/>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81943150"/>
                  </a:ext>
                </a:extLst>
              </a:tr>
              <a:tr h="400050">
                <a:tc>
                  <a:txBody>
                    <a:bodyPr/>
                    <a:lstStyle/>
                    <a:p>
                      <a:pPr fontAlgn="base"/>
                      <a:r>
                        <a:rPr lang="en-US" sz="1800" b="1">
                          <a:solidFill>
                            <a:schemeClr val="tx1">
                              <a:lumMod val="75000"/>
                              <a:lumOff val="25000"/>
                            </a:schemeClr>
                          </a:solidFill>
                          <a:effectLst/>
                          <a:highlight>
                            <a:srgbClr val="CFD5EA"/>
                          </a:highlight>
                          <a:latin typeface="Century Gothic"/>
                        </a:rPr>
                        <a:t>Acres in WUI</a:t>
                      </a:r>
                      <a:endParaRPr lang="en-US">
                        <a:solidFill>
                          <a:schemeClr val="tx1">
                            <a:lumMod val="75000"/>
                            <a:lumOff val="25000"/>
                          </a:schemeClr>
                        </a:solidFill>
                        <a:effectLst/>
                        <a:highlight>
                          <a:srgbClr val="CFD5EA"/>
                        </a:highlight>
                        <a:latin typeface="Century Gothic"/>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CFD5EA"/>
                    </a:solidFill>
                  </a:tcPr>
                </a:tc>
                <a:tc>
                  <a:txBody>
                    <a:bodyPr/>
                    <a:lstStyle/>
                    <a:p>
                      <a:pPr fontAlgn="auto"/>
                      <a:r>
                        <a:rPr lang="en-US" sz="1800">
                          <a:solidFill>
                            <a:schemeClr val="tx1">
                              <a:lumMod val="75000"/>
                              <a:lumOff val="25000"/>
                            </a:schemeClr>
                          </a:solidFill>
                          <a:effectLst/>
                          <a:highlight>
                            <a:srgbClr val="CFD5EA"/>
                          </a:highlight>
                          <a:latin typeface="Century Gothic"/>
                        </a:rPr>
                        <a:t>95,302 (50%)</a:t>
                      </a:r>
                      <a:endParaRPr lang="en-US" sz="1800">
                        <a:solidFill>
                          <a:schemeClr val="tx1">
                            <a:lumMod val="75000"/>
                            <a:lumOff val="25000"/>
                          </a:schemeClr>
                        </a:solidFill>
                        <a:effectLst/>
                        <a:highlight>
                          <a:srgbClr val="CFD5EA"/>
                        </a:highlight>
                        <a:latin typeface="Century Gothic" panose="020B0502020202020204" pitchFamily="34" charset="0"/>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CFD5EA"/>
                    </a:solidFill>
                  </a:tcPr>
                </a:tc>
                <a:tc>
                  <a:txBody>
                    <a:bodyPr/>
                    <a:lstStyle/>
                    <a:p>
                      <a:pPr fontAlgn="auto"/>
                      <a:r>
                        <a:rPr lang="en-US" sz="1800">
                          <a:solidFill>
                            <a:schemeClr val="tx1">
                              <a:lumMod val="75000"/>
                              <a:lumOff val="25000"/>
                            </a:schemeClr>
                          </a:solidFill>
                          <a:effectLst/>
                          <a:highlight>
                            <a:srgbClr val="CFD5EA"/>
                          </a:highlight>
                          <a:latin typeface="Century Gothic"/>
                        </a:rPr>
                        <a:t>&lt;1 (&lt;1%)</a:t>
                      </a:r>
                      <a:endParaRPr lang="en-US" sz="1800">
                        <a:solidFill>
                          <a:schemeClr val="tx1">
                            <a:lumMod val="75000"/>
                            <a:lumOff val="25000"/>
                          </a:schemeClr>
                        </a:solidFill>
                        <a:effectLst/>
                        <a:highlight>
                          <a:srgbClr val="CFD5EA"/>
                        </a:highlight>
                        <a:latin typeface="Century Gothic" panose="020B0502020202020204" pitchFamily="34" charset="0"/>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CFD5EA"/>
                    </a:solidFill>
                  </a:tcPr>
                </a:tc>
                <a:tc>
                  <a:txBody>
                    <a:bodyPr/>
                    <a:lstStyle/>
                    <a:p>
                      <a:pPr fontAlgn="auto"/>
                      <a:r>
                        <a:rPr lang="en-US" sz="1800">
                          <a:solidFill>
                            <a:schemeClr val="tx1">
                              <a:lumMod val="75000"/>
                              <a:lumOff val="25000"/>
                            </a:schemeClr>
                          </a:solidFill>
                          <a:effectLst/>
                          <a:highlight>
                            <a:srgbClr val="CFD5EA"/>
                          </a:highlight>
                          <a:latin typeface="Century Gothic"/>
                        </a:rPr>
                        <a:t>95,413 (50%)</a:t>
                      </a:r>
                      <a:endParaRPr lang="en-US" sz="1800">
                        <a:solidFill>
                          <a:schemeClr val="tx1">
                            <a:lumMod val="75000"/>
                            <a:lumOff val="25000"/>
                          </a:schemeClr>
                        </a:solidFill>
                        <a:effectLst/>
                        <a:highlight>
                          <a:srgbClr val="CFD5EA"/>
                        </a:highlight>
                        <a:latin typeface="Century Gothic" panose="020B0502020202020204" pitchFamily="34" charset="0"/>
                      </a:endParaRPr>
                    </a:p>
                  </a:txBody>
                  <a:tcPr>
                    <a:lnL w="11906" cap="flat" cmpd="sng" algn="ctr">
                      <a:solidFill>
                        <a:srgbClr val="FFFFFF"/>
                      </a:solidFill>
                      <a:prstDash val="solid"/>
                      <a:round/>
                      <a:headEnd type="none" w="med" len="med"/>
                      <a:tailEnd type="none" w="med" len="med"/>
                    </a:lnL>
                    <a:lnR w="11906" cap="flat" cmpd="sng" algn="ctr">
                      <a:solidFill>
                        <a:srgbClr val="FFFFFF"/>
                      </a:solidFill>
                      <a:prstDash val="solid"/>
                      <a:round/>
                      <a:headEnd type="none" w="med" len="med"/>
                      <a:tailEnd type="none" w="med" len="med"/>
                    </a:lnR>
                    <a:lnT w="11906" cap="flat" cmpd="sng" algn="ctr">
                      <a:solidFill>
                        <a:srgbClr val="FFFFFF"/>
                      </a:solidFill>
                      <a:prstDash val="solid"/>
                      <a:round/>
                      <a:headEnd type="none" w="med" len="med"/>
                      <a:tailEnd type="none" w="med" len="med"/>
                    </a:lnT>
                    <a:lnB w="11906"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28591825"/>
                  </a:ext>
                </a:extLst>
              </a:tr>
            </a:tbl>
          </a:graphicData>
        </a:graphic>
      </p:graphicFrame>
      <p:sp>
        <p:nvSpPr>
          <p:cNvPr id="16" name="TextBox 15">
            <a:extLst>
              <a:ext uri="{FF2B5EF4-FFF2-40B4-BE49-F238E27FC236}">
                <a16:creationId xmlns:a16="http://schemas.microsoft.com/office/drawing/2014/main" id="{4864BCBB-F116-51D8-A4CE-E0BCAEC6C998}"/>
              </a:ext>
            </a:extLst>
          </p:cNvPr>
          <p:cNvSpPr txBox="1"/>
          <p:nvPr/>
        </p:nvSpPr>
        <p:spPr>
          <a:xfrm>
            <a:off x="6590894" y="2001113"/>
            <a:ext cx="729505"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Century Gothic"/>
              </a:rPr>
              <a:t>Jackson</a:t>
            </a:r>
          </a:p>
        </p:txBody>
      </p:sp>
      <p:sp>
        <p:nvSpPr>
          <p:cNvPr id="18" name="TextBox 17">
            <a:extLst>
              <a:ext uri="{FF2B5EF4-FFF2-40B4-BE49-F238E27FC236}">
                <a16:creationId xmlns:a16="http://schemas.microsoft.com/office/drawing/2014/main" id="{50E495F7-B12D-CB72-6811-0469C3F27363}"/>
              </a:ext>
            </a:extLst>
          </p:cNvPr>
          <p:cNvSpPr txBox="1"/>
          <p:nvPr/>
        </p:nvSpPr>
        <p:spPr>
          <a:xfrm>
            <a:off x="6102065" y="1368510"/>
            <a:ext cx="614485" cy="5078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Century Gothic"/>
              </a:rPr>
              <a:t>Moose Wilson</a:t>
            </a:r>
            <a:endParaRPr lang="en-US"/>
          </a:p>
          <a:p>
            <a:r>
              <a:rPr lang="en-US" sz="900" b="1">
                <a:latin typeface="Century Gothic"/>
              </a:rPr>
              <a:t> Rd</a:t>
            </a:r>
            <a:endParaRPr lang="en-US"/>
          </a:p>
        </p:txBody>
      </p:sp>
      <p:sp>
        <p:nvSpPr>
          <p:cNvPr id="19" name="TextBox 18">
            <a:extLst>
              <a:ext uri="{FF2B5EF4-FFF2-40B4-BE49-F238E27FC236}">
                <a16:creationId xmlns:a16="http://schemas.microsoft.com/office/drawing/2014/main" id="{9DC87C39-E064-1D6D-195E-4E466D041A7B}"/>
              </a:ext>
            </a:extLst>
          </p:cNvPr>
          <p:cNvSpPr txBox="1"/>
          <p:nvPr/>
        </p:nvSpPr>
        <p:spPr>
          <a:xfrm>
            <a:off x="753686" y="1886094"/>
            <a:ext cx="571355" cy="2308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Century Gothic"/>
              </a:rPr>
              <a:t>Moran</a:t>
            </a:r>
          </a:p>
        </p:txBody>
      </p:sp>
      <p:pic>
        <p:nvPicPr>
          <p:cNvPr id="4" name="Picture 3">
            <a:extLst>
              <a:ext uri="{FF2B5EF4-FFF2-40B4-BE49-F238E27FC236}">
                <a16:creationId xmlns:a16="http://schemas.microsoft.com/office/drawing/2014/main" id="{EA842AAC-A2AC-D4EF-13E6-90284E483EEC}"/>
              </a:ext>
            </a:extLst>
          </p:cNvPr>
          <p:cNvPicPr>
            <a:picLocks noChangeAspect="1"/>
          </p:cNvPicPr>
          <p:nvPr/>
        </p:nvPicPr>
        <p:blipFill>
          <a:blip r:embed="rId5"/>
          <a:stretch>
            <a:fillRect/>
          </a:stretch>
        </p:blipFill>
        <p:spPr>
          <a:xfrm>
            <a:off x="8723580" y="1714500"/>
            <a:ext cx="3317340" cy="3114675"/>
          </a:xfrm>
          <a:prstGeom prst="rect">
            <a:avLst/>
          </a:prstGeom>
        </p:spPr>
      </p:pic>
      <p:sp>
        <p:nvSpPr>
          <p:cNvPr id="17" name="Rectangle 16">
            <a:extLst>
              <a:ext uri="{FF2B5EF4-FFF2-40B4-BE49-F238E27FC236}">
                <a16:creationId xmlns:a16="http://schemas.microsoft.com/office/drawing/2014/main" id="{C1BD27D6-859C-8A5C-FEE4-C4319C5677C2}"/>
              </a:ext>
            </a:extLst>
          </p:cNvPr>
          <p:cNvSpPr/>
          <p:nvPr/>
        </p:nvSpPr>
        <p:spPr>
          <a:xfrm>
            <a:off x="7715249" y="4972049"/>
            <a:ext cx="280034" cy="29527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3933AFF-F1EB-51F5-1611-DF21A231972E}"/>
              </a:ext>
            </a:extLst>
          </p:cNvPr>
          <p:cNvCxnSpPr/>
          <p:nvPr/>
        </p:nvCxnSpPr>
        <p:spPr>
          <a:xfrm flipH="1">
            <a:off x="7981950" y="4762500"/>
            <a:ext cx="752475" cy="2286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67D769-B61C-D6A5-AD17-CDAC9139CAF1}"/>
              </a:ext>
            </a:extLst>
          </p:cNvPr>
          <p:cNvSpPr txBox="1"/>
          <p:nvPr/>
        </p:nvSpPr>
        <p:spPr>
          <a:xfrm>
            <a:off x="9783566" y="4410218"/>
            <a:ext cx="1074561"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Century Gothic"/>
              </a:rPr>
              <a:t>New Fork Lakes</a:t>
            </a:r>
          </a:p>
        </p:txBody>
      </p:sp>
      <p:grpSp>
        <p:nvGrpSpPr>
          <p:cNvPr id="39" name="Group 38">
            <a:extLst>
              <a:ext uri="{FF2B5EF4-FFF2-40B4-BE49-F238E27FC236}">
                <a16:creationId xmlns:a16="http://schemas.microsoft.com/office/drawing/2014/main" id="{3B1DDF43-7E1B-B8C3-A565-92CC9C00370C}"/>
              </a:ext>
            </a:extLst>
          </p:cNvPr>
          <p:cNvGrpSpPr/>
          <p:nvPr/>
        </p:nvGrpSpPr>
        <p:grpSpPr>
          <a:xfrm>
            <a:off x="2740711" y="1666895"/>
            <a:ext cx="1973194" cy="1118908"/>
            <a:chOff x="2989713" y="1429354"/>
            <a:chExt cx="1973194" cy="1118908"/>
          </a:xfrm>
        </p:grpSpPr>
        <p:sp>
          <p:nvSpPr>
            <p:cNvPr id="21" name="Rectangle: Rounded Corners 20">
              <a:extLst>
                <a:ext uri="{FF2B5EF4-FFF2-40B4-BE49-F238E27FC236}">
                  <a16:creationId xmlns:a16="http://schemas.microsoft.com/office/drawing/2014/main" id="{E138123C-1FA9-48D6-1761-5DB5F8E1FC77}"/>
                </a:ext>
              </a:extLst>
            </p:cNvPr>
            <p:cNvSpPr/>
            <p:nvPr/>
          </p:nvSpPr>
          <p:spPr>
            <a:xfrm>
              <a:off x="3094028" y="2338283"/>
              <a:ext cx="161925" cy="104775"/>
            </a:xfrm>
            <a:prstGeom prst="roundRect">
              <a:avLst/>
            </a:prstGeom>
            <a:solidFill>
              <a:schemeClr val="bg1"/>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B606783-E6F3-EDD4-26B6-EFDCAC6992ED}"/>
                </a:ext>
              </a:extLst>
            </p:cNvPr>
            <p:cNvSpPr txBox="1"/>
            <p:nvPr/>
          </p:nvSpPr>
          <p:spPr>
            <a:xfrm>
              <a:off x="2989713" y="1429354"/>
              <a:ext cx="19731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Predicted Fuel Load</a:t>
              </a:r>
            </a:p>
          </p:txBody>
        </p:sp>
        <p:sp>
          <p:nvSpPr>
            <p:cNvPr id="32" name="TextBox 31">
              <a:extLst>
                <a:ext uri="{FF2B5EF4-FFF2-40B4-BE49-F238E27FC236}">
                  <a16:creationId xmlns:a16="http://schemas.microsoft.com/office/drawing/2014/main" id="{81B25C7A-B567-1F5A-1106-267839E7A0AF}"/>
                </a:ext>
              </a:extLst>
            </p:cNvPr>
            <p:cNvSpPr txBox="1"/>
            <p:nvPr/>
          </p:nvSpPr>
          <p:spPr>
            <a:xfrm>
              <a:off x="3241719" y="1532599"/>
              <a:ext cx="16972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solidFill>
                  <a:schemeClr val="tx1">
                    <a:lumMod val="75000"/>
                    <a:lumOff val="25000"/>
                  </a:schemeClr>
                </a:solidFill>
                <a:latin typeface="Century Gothic"/>
              </a:endParaRPr>
            </a:p>
            <a:p>
              <a:r>
                <a:rPr lang="en-US" sz="1200">
                  <a:solidFill>
                    <a:schemeClr val="tx1">
                      <a:lumMod val="75000"/>
                      <a:lumOff val="25000"/>
                    </a:schemeClr>
                  </a:solidFill>
                  <a:latin typeface="Century Gothic"/>
                </a:rPr>
                <a:t>Low Fuel Load</a:t>
              </a:r>
            </a:p>
            <a:p>
              <a:r>
                <a:rPr lang="en-US" sz="1200">
                  <a:solidFill>
                    <a:schemeClr val="tx1">
                      <a:lumMod val="75000"/>
                      <a:lumOff val="25000"/>
                    </a:schemeClr>
                  </a:solidFill>
                  <a:latin typeface="Century Gothic"/>
                </a:rPr>
                <a:t>Moderate Fuel Load</a:t>
              </a:r>
            </a:p>
            <a:p>
              <a:r>
                <a:rPr lang="en-US" sz="1200">
                  <a:solidFill>
                    <a:schemeClr val="tx1">
                      <a:lumMod val="75000"/>
                      <a:lumOff val="25000"/>
                    </a:schemeClr>
                  </a:solidFill>
                  <a:latin typeface="Century Gothic"/>
                </a:rPr>
                <a:t>High Fuel Load</a:t>
              </a:r>
            </a:p>
            <a:p>
              <a:r>
                <a:rPr lang="en-US" sz="1200">
                  <a:solidFill>
                    <a:schemeClr val="tx1">
                      <a:lumMod val="75000"/>
                      <a:lumOff val="25000"/>
                    </a:schemeClr>
                  </a:solidFill>
                  <a:latin typeface="Century Gothic"/>
                </a:rPr>
                <a:t>WUI</a:t>
              </a:r>
            </a:p>
          </p:txBody>
        </p:sp>
        <p:grpSp>
          <p:nvGrpSpPr>
            <p:cNvPr id="33" name="Group 32">
              <a:extLst>
                <a:ext uri="{FF2B5EF4-FFF2-40B4-BE49-F238E27FC236}">
                  <a16:creationId xmlns:a16="http://schemas.microsoft.com/office/drawing/2014/main" id="{EDB5B3D6-3F72-C750-9890-08E5A51C34E2}"/>
                </a:ext>
              </a:extLst>
            </p:cNvPr>
            <p:cNvGrpSpPr/>
            <p:nvPr/>
          </p:nvGrpSpPr>
          <p:grpSpPr>
            <a:xfrm>
              <a:off x="3094028" y="1795292"/>
              <a:ext cx="161926" cy="460896"/>
              <a:chOff x="3600152" y="2579831"/>
              <a:chExt cx="161926" cy="460896"/>
            </a:xfrm>
          </p:grpSpPr>
          <p:sp>
            <p:nvSpPr>
              <p:cNvPr id="34" name="Rectangle: Rounded Corners 33">
                <a:extLst>
                  <a:ext uri="{FF2B5EF4-FFF2-40B4-BE49-F238E27FC236}">
                    <a16:creationId xmlns:a16="http://schemas.microsoft.com/office/drawing/2014/main" id="{680E9F90-CAFF-01D0-9AAA-A7CA60CCE0CF}"/>
                  </a:ext>
                </a:extLst>
              </p:cNvPr>
              <p:cNvSpPr/>
              <p:nvPr/>
            </p:nvSpPr>
            <p:spPr>
              <a:xfrm>
                <a:off x="3600153" y="2935952"/>
                <a:ext cx="161925" cy="104775"/>
              </a:xfrm>
              <a:prstGeom prst="roundRect">
                <a:avLst/>
              </a:prstGeom>
              <a:solidFill>
                <a:srgbClr val="FE3814"/>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2E8BD23-DA41-B972-8B29-57E53B301C65}"/>
                  </a:ext>
                </a:extLst>
              </p:cNvPr>
              <p:cNvGrpSpPr/>
              <p:nvPr/>
            </p:nvGrpSpPr>
            <p:grpSpPr>
              <a:xfrm>
                <a:off x="3600152" y="2579831"/>
                <a:ext cx="161925" cy="290519"/>
                <a:chOff x="10144124" y="3427429"/>
                <a:chExt cx="161925" cy="290519"/>
              </a:xfrm>
            </p:grpSpPr>
            <p:sp>
              <p:nvSpPr>
                <p:cNvPr id="36" name="Rectangle: Rounded Corners 35">
                  <a:extLst>
                    <a:ext uri="{FF2B5EF4-FFF2-40B4-BE49-F238E27FC236}">
                      <a16:creationId xmlns:a16="http://schemas.microsoft.com/office/drawing/2014/main" id="{F96AA6A0-F9A1-4E1E-2E41-6C67CCC591E5}"/>
                    </a:ext>
                  </a:extLst>
                </p:cNvPr>
                <p:cNvSpPr/>
                <p:nvPr/>
              </p:nvSpPr>
              <p:spPr>
                <a:xfrm>
                  <a:off x="10144124" y="3613173"/>
                  <a:ext cx="161925" cy="104775"/>
                </a:xfrm>
                <a:prstGeom prst="roundRect">
                  <a:avLst/>
                </a:prstGeom>
                <a:solidFill>
                  <a:srgbClr val="FFAC17"/>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5DB5D60-8E0D-32A0-5676-C7656FE28C61}"/>
                    </a:ext>
                  </a:extLst>
                </p:cNvPr>
                <p:cNvSpPr/>
                <p:nvPr/>
              </p:nvSpPr>
              <p:spPr>
                <a:xfrm>
                  <a:off x="10144124" y="3427429"/>
                  <a:ext cx="161925" cy="104775"/>
                </a:xfrm>
                <a:prstGeom prst="roundRect">
                  <a:avLst/>
                </a:prstGeom>
                <a:solidFill>
                  <a:srgbClr val="147319"/>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 name="Title 1">
            <a:extLst>
              <a:ext uri="{FF2B5EF4-FFF2-40B4-BE49-F238E27FC236}">
                <a16:creationId xmlns:a16="http://schemas.microsoft.com/office/drawing/2014/main" id="{787BE186-CFDD-431D-82F5-FCFD1FCB5FD1}"/>
              </a:ext>
            </a:extLst>
          </p:cNvPr>
          <p:cNvSpPr txBox="1">
            <a:spLocks/>
          </p:cNvSpPr>
          <p:nvPr/>
        </p:nvSpPr>
        <p:spPr>
          <a:xfrm>
            <a:off x="140460" y="335924"/>
            <a:ext cx="12058301" cy="40472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 FUEL IN WILDLAND URBAN INTERFACE (WUI)</a:t>
            </a:r>
          </a:p>
        </p:txBody>
      </p:sp>
    </p:spTree>
    <p:extLst>
      <p:ext uri="{BB962C8B-B14F-4D97-AF65-F5344CB8AC3E}">
        <p14:creationId xmlns:p14="http://schemas.microsoft.com/office/powerpoint/2010/main" val="2531926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mountain range&#10;&#10;Description automatically generated">
            <a:extLst>
              <a:ext uri="{FF2B5EF4-FFF2-40B4-BE49-F238E27FC236}">
                <a16:creationId xmlns:a16="http://schemas.microsoft.com/office/drawing/2014/main" id="{7802A344-E298-8DE6-5E5C-8C9CF6AE19A9}"/>
              </a:ext>
            </a:extLst>
          </p:cNvPr>
          <p:cNvPicPr>
            <a:picLocks noChangeAspect="1"/>
          </p:cNvPicPr>
          <p:nvPr/>
        </p:nvPicPr>
        <p:blipFill>
          <a:blip r:embed="rId4"/>
          <a:stretch>
            <a:fillRect/>
          </a:stretch>
        </p:blipFill>
        <p:spPr>
          <a:xfrm>
            <a:off x="89514" y="551572"/>
            <a:ext cx="6167916" cy="6081624"/>
          </a:xfrm>
          <a:prstGeom prst="rect">
            <a:avLst/>
          </a:prstGeom>
        </p:spPr>
      </p:pic>
      <p:grpSp>
        <p:nvGrpSpPr>
          <p:cNvPr id="25" name="Group 24">
            <a:extLst>
              <a:ext uri="{FF2B5EF4-FFF2-40B4-BE49-F238E27FC236}">
                <a16:creationId xmlns:a16="http://schemas.microsoft.com/office/drawing/2014/main" id="{6B71DF24-5284-99D9-638B-B6E694FD7BB4}"/>
              </a:ext>
            </a:extLst>
          </p:cNvPr>
          <p:cNvGrpSpPr/>
          <p:nvPr/>
        </p:nvGrpSpPr>
        <p:grpSpPr>
          <a:xfrm>
            <a:off x="1499636" y="6259165"/>
            <a:ext cx="3983337" cy="287233"/>
            <a:chOff x="1729674" y="5799090"/>
            <a:chExt cx="3983337" cy="287233"/>
          </a:xfrm>
        </p:grpSpPr>
        <p:grpSp>
          <p:nvGrpSpPr>
            <p:cNvPr id="16" name="Group 15">
              <a:extLst>
                <a:ext uri="{FF2B5EF4-FFF2-40B4-BE49-F238E27FC236}">
                  <a16:creationId xmlns:a16="http://schemas.microsoft.com/office/drawing/2014/main" id="{C6DA47FB-F5DD-F2AA-F32D-A351FD256A82}"/>
                </a:ext>
              </a:extLst>
            </p:cNvPr>
            <p:cNvGrpSpPr/>
            <p:nvPr/>
          </p:nvGrpSpPr>
          <p:grpSpPr>
            <a:xfrm>
              <a:off x="1729674" y="5799090"/>
              <a:ext cx="3983337" cy="278609"/>
              <a:chOff x="1873448" y="5827845"/>
              <a:chExt cx="3983337" cy="278609"/>
            </a:xfrm>
          </p:grpSpPr>
          <p:grpSp>
            <p:nvGrpSpPr>
              <p:cNvPr id="19" name="Group 18">
                <a:extLst>
                  <a:ext uri="{FF2B5EF4-FFF2-40B4-BE49-F238E27FC236}">
                    <a16:creationId xmlns:a16="http://schemas.microsoft.com/office/drawing/2014/main" id="{966A80E5-78CC-B222-0766-583AC0FEAD07}"/>
                  </a:ext>
                </a:extLst>
              </p:cNvPr>
              <p:cNvGrpSpPr/>
              <p:nvPr/>
            </p:nvGrpSpPr>
            <p:grpSpPr>
              <a:xfrm>
                <a:off x="1873448" y="5827845"/>
                <a:ext cx="3983337" cy="278608"/>
                <a:chOff x="4071965" y="4693384"/>
                <a:chExt cx="3983337" cy="278608"/>
              </a:xfrm>
            </p:grpSpPr>
            <p:sp>
              <p:nvSpPr>
                <p:cNvPr id="21" name="TextBox 20">
                  <a:extLst>
                    <a:ext uri="{FF2B5EF4-FFF2-40B4-BE49-F238E27FC236}">
                      <a16:creationId xmlns:a16="http://schemas.microsoft.com/office/drawing/2014/main" id="{7F623B8D-900C-15C4-DF7A-E42F62F81589}"/>
                    </a:ext>
                  </a:extLst>
                </p:cNvPr>
                <p:cNvSpPr txBox="1"/>
                <p:nvPr/>
              </p:nvSpPr>
              <p:spPr>
                <a:xfrm>
                  <a:off x="4071965" y="4693384"/>
                  <a:ext cx="3983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22" name="Group 21">
                  <a:extLst>
                    <a:ext uri="{FF2B5EF4-FFF2-40B4-BE49-F238E27FC236}">
                      <a16:creationId xmlns:a16="http://schemas.microsoft.com/office/drawing/2014/main" id="{67656403-0ACB-282E-FB68-061E2BB3A945}"/>
                    </a:ext>
                  </a:extLst>
                </p:cNvPr>
                <p:cNvGrpSpPr/>
                <p:nvPr/>
              </p:nvGrpSpPr>
              <p:grpSpPr>
                <a:xfrm>
                  <a:off x="4204295" y="4896864"/>
                  <a:ext cx="1524000" cy="75128"/>
                  <a:chOff x="8974428" y="6591835"/>
                  <a:chExt cx="1524000" cy="75128"/>
                </a:xfrm>
              </p:grpSpPr>
              <p:sp>
                <p:nvSpPr>
                  <p:cNvPr id="23" name="Rectangle 22">
                    <a:extLst>
                      <a:ext uri="{FF2B5EF4-FFF2-40B4-BE49-F238E27FC236}">
                        <a16:creationId xmlns:a16="http://schemas.microsoft.com/office/drawing/2014/main" id="{98CEBC4B-4944-98CE-B589-7776A109496D}"/>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A8E28BB-33AE-6F76-BDB8-8575E8295F00}"/>
                      </a:ext>
                    </a:extLst>
                  </p:cNvPr>
                  <p:cNvSpPr/>
                  <p:nvPr/>
                </p:nvSpPr>
                <p:spPr>
                  <a:xfrm>
                    <a:off x="9177937"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a:extLst>
                  <a:ext uri="{FF2B5EF4-FFF2-40B4-BE49-F238E27FC236}">
                    <a16:creationId xmlns:a16="http://schemas.microsoft.com/office/drawing/2014/main" id="{8DA2C4EA-666F-807F-EE2A-BDE0E35E6C39}"/>
                  </a:ext>
                </a:extLst>
              </p:cNvPr>
              <p:cNvSpPr/>
              <p:nvPr/>
            </p:nvSpPr>
            <p:spPr>
              <a:xfrm>
                <a:off x="3544155" y="6031328"/>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30D83F-FCA4-12E9-8261-F2432F20B18A}"/>
                </a:ext>
              </a:extLst>
            </p:cNvPr>
            <p:cNvSpPr/>
            <p:nvPr/>
          </p:nvSpPr>
          <p:spPr>
            <a:xfrm>
              <a:off x="3394629" y="6011197"/>
              <a:ext cx="81080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254B0-F228-7849-5529-76A1D32A8605}"/>
                </a:ext>
              </a:extLst>
            </p:cNvPr>
            <p:cNvSpPr/>
            <p:nvPr/>
          </p:nvSpPr>
          <p:spPr>
            <a:xfrm>
              <a:off x="2419196" y="6011196"/>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C3A928B-0E77-2FD4-7425-C9CEA7AE7392}"/>
              </a:ext>
            </a:extLst>
          </p:cNvPr>
          <p:cNvGrpSpPr/>
          <p:nvPr/>
        </p:nvGrpSpPr>
        <p:grpSpPr>
          <a:xfrm>
            <a:off x="5207321" y="6120090"/>
            <a:ext cx="273169" cy="431320"/>
            <a:chOff x="2863814" y="4797375"/>
            <a:chExt cx="273169" cy="431320"/>
          </a:xfrm>
        </p:grpSpPr>
        <p:sp>
          <p:nvSpPr>
            <p:cNvPr id="27" name="Arrow: Chevron 26">
              <a:extLst>
                <a:ext uri="{FF2B5EF4-FFF2-40B4-BE49-F238E27FC236}">
                  <a16:creationId xmlns:a16="http://schemas.microsoft.com/office/drawing/2014/main" id="{5D720F5B-94DD-83CF-E0C0-8FDB1F0D895D}"/>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A24EB699-6260-70ED-74E0-C517413069C9}"/>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592260E9-1055-5C68-7CC3-C248A4DCC561}"/>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sp>
        <p:nvSpPr>
          <p:cNvPr id="4" name="Title 1">
            <a:extLst>
              <a:ext uri="{FF2B5EF4-FFF2-40B4-BE49-F238E27FC236}">
                <a16:creationId xmlns:a16="http://schemas.microsoft.com/office/drawing/2014/main" id="{F12CAFA3-E0C0-6F55-8A96-42F4FFA28C04}"/>
              </a:ext>
            </a:extLst>
          </p:cNvPr>
          <p:cNvSpPr txBox="1">
            <a:spLocks/>
          </p:cNvSpPr>
          <p:nvPr/>
        </p:nvSpPr>
        <p:spPr>
          <a:xfrm>
            <a:off x="82950" y="14021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 BURN SEVERITY IN BTNF</a:t>
            </a:r>
            <a:endParaRPr lang="en-US"/>
          </a:p>
        </p:txBody>
      </p:sp>
      <p:graphicFrame>
        <p:nvGraphicFramePr>
          <p:cNvPr id="32" name="Table 31">
            <a:extLst>
              <a:ext uri="{FF2B5EF4-FFF2-40B4-BE49-F238E27FC236}">
                <a16:creationId xmlns:a16="http://schemas.microsoft.com/office/drawing/2014/main" id="{F9C4D0F6-B56F-B9F4-D15D-9926793E282A}"/>
              </a:ext>
            </a:extLst>
          </p:cNvPr>
          <p:cNvGraphicFramePr>
            <a:graphicFrameLocks noGrp="1"/>
          </p:cNvGraphicFramePr>
          <p:nvPr>
            <p:extLst>
              <p:ext uri="{D42A27DB-BD31-4B8C-83A1-F6EECF244321}">
                <p14:modId xmlns:p14="http://schemas.microsoft.com/office/powerpoint/2010/main" val="263121029"/>
              </p:ext>
            </p:extLst>
          </p:nvPr>
        </p:nvGraphicFramePr>
        <p:xfrm>
          <a:off x="7256111" y="4122801"/>
          <a:ext cx="3535324" cy="2311399"/>
        </p:xfrm>
        <a:graphic>
          <a:graphicData uri="http://schemas.openxmlformats.org/drawingml/2006/table">
            <a:tbl>
              <a:tblPr firstRow="1" bandRow="1">
                <a:tableStyleId>{5C22544A-7EE6-4342-B048-85BDC9FD1C3A}</a:tableStyleId>
              </a:tblPr>
              <a:tblGrid>
                <a:gridCol w="1797964">
                  <a:extLst>
                    <a:ext uri="{9D8B030D-6E8A-4147-A177-3AD203B41FA5}">
                      <a16:colId xmlns:a16="http://schemas.microsoft.com/office/drawing/2014/main" val="3278103071"/>
                    </a:ext>
                  </a:extLst>
                </a:gridCol>
                <a:gridCol w="1737360">
                  <a:extLst>
                    <a:ext uri="{9D8B030D-6E8A-4147-A177-3AD203B41FA5}">
                      <a16:colId xmlns:a16="http://schemas.microsoft.com/office/drawing/2014/main" val="1287136426"/>
                    </a:ext>
                  </a:extLst>
                </a:gridCol>
              </a:tblGrid>
              <a:tr h="370840">
                <a:tc>
                  <a:txBody>
                    <a:bodyPr/>
                    <a:lstStyle/>
                    <a:p>
                      <a:r>
                        <a:rPr lang="en-US" sz="1200">
                          <a:latin typeface="Century Gothic"/>
                        </a:rPr>
                        <a:t>Burn Severity Category</a:t>
                      </a:r>
                    </a:p>
                  </a:txBody>
                  <a:tcPr/>
                </a:tc>
                <a:tc>
                  <a:txBody>
                    <a:bodyPr/>
                    <a:lstStyle/>
                    <a:p>
                      <a:r>
                        <a:rPr lang="en-US" sz="1200">
                          <a:latin typeface="Century Gothic"/>
                        </a:rPr>
                        <a:t>Acres &amp; % of Area</a:t>
                      </a:r>
                    </a:p>
                  </a:txBody>
                  <a:tcPr anchor="ctr"/>
                </a:tc>
                <a:extLst>
                  <a:ext uri="{0D108BD9-81ED-4DB2-BD59-A6C34878D82A}">
                    <a16:rowId xmlns:a16="http://schemas.microsoft.com/office/drawing/2014/main" val="4065922994"/>
                  </a:ext>
                </a:extLst>
              </a:tr>
              <a:tr h="370840">
                <a:tc>
                  <a:txBody>
                    <a:bodyPr/>
                    <a:lstStyle/>
                    <a:p>
                      <a:r>
                        <a:rPr lang="en-US" sz="1200">
                          <a:solidFill>
                            <a:schemeClr val="tx1">
                              <a:lumMod val="75000"/>
                              <a:lumOff val="25000"/>
                            </a:schemeClr>
                          </a:solidFill>
                          <a:latin typeface="Century Gothic"/>
                        </a:rPr>
                        <a:t>Enhanced Regrowth</a:t>
                      </a:r>
                    </a:p>
                  </a:txBody>
                  <a:tcPr/>
                </a:tc>
                <a:tc>
                  <a:txBody>
                    <a:bodyPr/>
                    <a:lstStyle/>
                    <a:p>
                      <a:r>
                        <a:rPr lang="en-US" sz="1200">
                          <a:solidFill>
                            <a:schemeClr val="tx1">
                              <a:lumMod val="75000"/>
                              <a:lumOff val="25000"/>
                            </a:schemeClr>
                          </a:solidFill>
                          <a:latin typeface="Century Gothic"/>
                        </a:rPr>
                        <a:t>3,809 (&lt;1%)</a:t>
                      </a:r>
                    </a:p>
                  </a:txBody>
                  <a:tcPr/>
                </a:tc>
                <a:extLst>
                  <a:ext uri="{0D108BD9-81ED-4DB2-BD59-A6C34878D82A}">
                    <a16:rowId xmlns:a16="http://schemas.microsoft.com/office/drawing/2014/main" val="362611219"/>
                  </a:ext>
                </a:extLst>
              </a:tr>
              <a:tr h="370840">
                <a:tc>
                  <a:txBody>
                    <a:bodyPr/>
                    <a:lstStyle/>
                    <a:p>
                      <a:r>
                        <a:rPr lang="en-US" sz="1200">
                          <a:solidFill>
                            <a:schemeClr val="tx1">
                              <a:lumMod val="75000"/>
                              <a:lumOff val="25000"/>
                            </a:schemeClr>
                          </a:solidFill>
                          <a:latin typeface="Century Gothic"/>
                        </a:rPr>
                        <a:t>Unburned</a:t>
                      </a:r>
                    </a:p>
                  </a:txBody>
                  <a:tcPr/>
                </a:tc>
                <a:tc>
                  <a:txBody>
                    <a:bodyPr/>
                    <a:lstStyle/>
                    <a:p>
                      <a:r>
                        <a:rPr lang="en-US" sz="1200">
                          <a:solidFill>
                            <a:schemeClr val="tx1">
                              <a:lumMod val="75000"/>
                              <a:lumOff val="25000"/>
                            </a:schemeClr>
                          </a:solidFill>
                          <a:latin typeface="Century Gothic"/>
                        </a:rPr>
                        <a:t>1,725,411 (50%)</a:t>
                      </a:r>
                    </a:p>
                  </a:txBody>
                  <a:tcPr/>
                </a:tc>
                <a:extLst>
                  <a:ext uri="{0D108BD9-81ED-4DB2-BD59-A6C34878D82A}">
                    <a16:rowId xmlns:a16="http://schemas.microsoft.com/office/drawing/2014/main" val="2971883459"/>
                  </a:ext>
                </a:extLst>
              </a:tr>
              <a:tr h="370840">
                <a:tc>
                  <a:txBody>
                    <a:bodyPr/>
                    <a:lstStyle/>
                    <a:p>
                      <a:r>
                        <a:rPr lang="en-US" sz="1200">
                          <a:solidFill>
                            <a:schemeClr val="tx1">
                              <a:lumMod val="75000"/>
                              <a:lumOff val="25000"/>
                            </a:schemeClr>
                          </a:solidFill>
                          <a:latin typeface="Century Gothic"/>
                        </a:rPr>
                        <a:t>Low Severity</a:t>
                      </a:r>
                    </a:p>
                  </a:txBody>
                  <a:tcPr/>
                </a:tc>
                <a:tc>
                  <a:txBody>
                    <a:bodyPr/>
                    <a:lstStyle/>
                    <a:p>
                      <a:r>
                        <a:rPr lang="en-US" sz="1200">
                          <a:solidFill>
                            <a:schemeClr val="tx1">
                              <a:lumMod val="75000"/>
                              <a:lumOff val="25000"/>
                            </a:schemeClr>
                          </a:solidFill>
                          <a:latin typeface="Century Gothic"/>
                        </a:rPr>
                        <a:t>947,994 (27%)</a:t>
                      </a:r>
                    </a:p>
                  </a:txBody>
                  <a:tcPr/>
                </a:tc>
                <a:extLst>
                  <a:ext uri="{0D108BD9-81ED-4DB2-BD59-A6C34878D82A}">
                    <a16:rowId xmlns:a16="http://schemas.microsoft.com/office/drawing/2014/main" val="670609982"/>
                  </a:ext>
                </a:extLst>
              </a:tr>
              <a:tr h="370840">
                <a:tc>
                  <a:txBody>
                    <a:bodyPr/>
                    <a:lstStyle/>
                    <a:p>
                      <a:r>
                        <a:rPr lang="en-US" sz="1200">
                          <a:solidFill>
                            <a:schemeClr val="tx1">
                              <a:lumMod val="75000"/>
                              <a:lumOff val="25000"/>
                            </a:schemeClr>
                          </a:solidFill>
                          <a:latin typeface="Century Gothic"/>
                        </a:rPr>
                        <a:t>Medium Severity</a:t>
                      </a:r>
                    </a:p>
                  </a:txBody>
                  <a:tcPr/>
                </a:tc>
                <a:tc>
                  <a:txBody>
                    <a:bodyPr/>
                    <a:lstStyle/>
                    <a:p>
                      <a:r>
                        <a:rPr lang="en-US" sz="1200">
                          <a:solidFill>
                            <a:schemeClr val="tx1">
                              <a:lumMod val="75000"/>
                              <a:lumOff val="25000"/>
                            </a:schemeClr>
                          </a:solidFill>
                          <a:latin typeface="Century Gothic"/>
                        </a:rPr>
                        <a:t>767,912 (22%)</a:t>
                      </a:r>
                    </a:p>
                  </a:txBody>
                  <a:tcPr/>
                </a:tc>
                <a:extLst>
                  <a:ext uri="{0D108BD9-81ED-4DB2-BD59-A6C34878D82A}">
                    <a16:rowId xmlns:a16="http://schemas.microsoft.com/office/drawing/2014/main" val="4126997338"/>
                  </a:ext>
                </a:extLst>
              </a:tr>
              <a:tr h="370839">
                <a:tc>
                  <a:txBody>
                    <a:bodyPr/>
                    <a:lstStyle/>
                    <a:p>
                      <a:pPr lvl="0">
                        <a:buNone/>
                      </a:pPr>
                      <a:r>
                        <a:rPr lang="en-US" sz="1200">
                          <a:solidFill>
                            <a:schemeClr val="tx1">
                              <a:lumMod val="75000"/>
                              <a:lumOff val="25000"/>
                            </a:schemeClr>
                          </a:solidFill>
                          <a:latin typeface="Century Gothic"/>
                        </a:rPr>
                        <a:t>High Severity</a:t>
                      </a:r>
                    </a:p>
                  </a:txBody>
                  <a:tcPr/>
                </a:tc>
                <a:tc>
                  <a:txBody>
                    <a:bodyPr/>
                    <a:lstStyle/>
                    <a:p>
                      <a:pPr lvl="0">
                        <a:buNone/>
                      </a:pPr>
                      <a:r>
                        <a:rPr lang="en-US" sz="1200">
                          <a:solidFill>
                            <a:schemeClr val="tx1">
                              <a:lumMod val="75000"/>
                              <a:lumOff val="25000"/>
                            </a:schemeClr>
                          </a:solidFill>
                          <a:latin typeface="Century Gothic"/>
                        </a:rPr>
                        <a:t>21,411 (1%)</a:t>
                      </a:r>
                    </a:p>
                  </a:txBody>
                  <a:tcPr/>
                </a:tc>
                <a:extLst>
                  <a:ext uri="{0D108BD9-81ED-4DB2-BD59-A6C34878D82A}">
                    <a16:rowId xmlns:a16="http://schemas.microsoft.com/office/drawing/2014/main" val="1189628757"/>
                  </a:ext>
                </a:extLst>
              </a:tr>
            </a:tbl>
          </a:graphicData>
        </a:graphic>
      </p:graphicFrame>
      <p:sp>
        <p:nvSpPr>
          <p:cNvPr id="34" name="TextBox 33">
            <a:extLst>
              <a:ext uri="{FF2B5EF4-FFF2-40B4-BE49-F238E27FC236}">
                <a16:creationId xmlns:a16="http://schemas.microsoft.com/office/drawing/2014/main" id="{23E3587D-CF04-295E-D02A-7FD4BDA5D2EC}"/>
              </a:ext>
            </a:extLst>
          </p:cNvPr>
          <p:cNvSpPr txBox="1"/>
          <p:nvPr/>
        </p:nvSpPr>
        <p:spPr>
          <a:xfrm>
            <a:off x="2152367" y="4597569"/>
            <a:ext cx="267787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Most important predictor variables: </a:t>
            </a:r>
            <a:endParaRPr lang="en-US" sz="1600">
              <a:solidFill>
                <a:schemeClr val="tx1">
                  <a:lumMod val="75000"/>
                  <a:lumOff val="25000"/>
                </a:schemeClr>
              </a:solidFill>
              <a:latin typeface="Century Gothic"/>
            </a:endParaRPr>
          </a:p>
          <a:p>
            <a:pPr marL="571500" indent="-285750">
              <a:buFont typeface="Arial" panose="020B0604020202020204" pitchFamily="34" charset="0"/>
              <a:buChar char="•"/>
            </a:pPr>
            <a:r>
              <a:rPr lang="en-US" sz="1600">
                <a:solidFill>
                  <a:schemeClr val="tx1">
                    <a:lumMod val="75000"/>
                    <a:lumOff val="25000"/>
                  </a:schemeClr>
                </a:solidFill>
                <a:latin typeface="Century Gothic"/>
              </a:rPr>
              <a:t>Elevation</a:t>
            </a:r>
            <a:endParaRPr lang="en-US" sz="1600">
              <a:solidFill>
                <a:schemeClr val="tx1">
                  <a:lumMod val="75000"/>
                  <a:lumOff val="25000"/>
                </a:schemeClr>
              </a:solidFill>
              <a:latin typeface="Garamond"/>
            </a:endParaRPr>
          </a:p>
          <a:p>
            <a:pPr marL="571500" indent="-285750">
              <a:buFont typeface="Arial" panose="020B0604020202020204" pitchFamily="34" charset="0"/>
              <a:buChar char="•"/>
            </a:pPr>
            <a:r>
              <a:rPr lang="en-US" sz="1600">
                <a:solidFill>
                  <a:schemeClr val="tx1">
                    <a:lumMod val="75000"/>
                    <a:lumOff val="25000"/>
                  </a:schemeClr>
                </a:solidFill>
                <a:latin typeface="Century Gothic"/>
              </a:rPr>
              <a:t>Aspect</a:t>
            </a:r>
            <a:endParaRPr lang="en-US" sz="1600">
              <a:solidFill>
                <a:schemeClr val="tx1">
                  <a:lumMod val="75000"/>
                  <a:lumOff val="25000"/>
                </a:schemeClr>
              </a:solidFill>
              <a:latin typeface="Garamond"/>
            </a:endParaRPr>
          </a:p>
          <a:p>
            <a:pPr marL="571500" indent="-285750">
              <a:buFont typeface="Arial" panose="020B0604020202020204" pitchFamily="34" charset="0"/>
              <a:buChar char="•"/>
            </a:pPr>
            <a:r>
              <a:rPr lang="en-US" sz="1600">
                <a:solidFill>
                  <a:schemeClr val="tx1">
                    <a:lumMod val="75000"/>
                    <a:lumOff val="25000"/>
                  </a:schemeClr>
                </a:solidFill>
                <a:latin typeface="Century Gothic"/>
              </a:rPr>
              <a:t>Brightness</a:t>
            </a:r>
            <a:endParaRPr lang="en-US" sz="1600">
              <a:solidFill>
                <a:schemeClr val="tx1">
                  <a:lumMod val="75000"/>
                  <a:lumOff val="25000"/>
                </a:schemeClr>
              </a:solidFill>
            </a:endParaRPr>
          </a:p>
        </p:txBody>
      </p:sp>
      <p:graphicFrame>
        <p:nvGraphicFramePr>
          <p:cNvPr id="35" name="Table 34">
            <a:extLst>
              <a:ext uri="{FF2B5EF4-FFF2-40B4-BE49-F238E27FC236}">
                <a16:creationId xmlns:a16="http://schemas.microsoft.com/office/drawing/2014/main" id="{54DF72F7-1769-0A33-8265-B579D72CFE51}"/>
              </a:ext>
            </a:extLst>
          </p:cNvPr>
          <p:cNvGraphicFramePr>
            <a:graphicFrameLocks noGrp="1"/>
          </p:cNvGraphicFramePr>
          <p:nvPr>
            <p:extLst>
              <p:ext uri="{D42A27DB-BD31-4B8C-83A1-F6EECF244321}">
                <p14:modId xmlns:p14="http://schemas.microsoft.com/office/powerpoint/2010/main" val="4150954937"/>
              </p:ext>
            </p:extLst>
          </p:nvPr>
        </p:nvGraphicFramePr>
        <p:xfrm>
          <a:off x="6115126" y="762000"/>
          <a:ext cx="5817294" cy="3304149"/>
        </p:xfrm>
        <a:graphic>
          <a:graphicData uri="http://schemas.openxmlformats.org/drawingml/2006/table">
            <a:tbl>
              <a:tblPr firstRow="1" bandRow="1">
                <a:tableStyleId>{5C22544A-7EE6-4342-B048-85BDC9FD1C3A}</a:tableStyleId>
              </a:tblPr>
              <a:tblGrid>
                <a:gridCol w="1062414">
                  <a:extLst>
                    <a:ext uri="{9D8B030D-6E8A-4147-A177-3AD203B41FA5}">
                      <a16:colId xmlns:a16="http://schemas.microsoft.com/office/drawing/2014/main" val="3928875942"/>
                    </a:ext>
                  </a:extLst>
                </a:gridCol>
                <a:gridCol w="1005840">
                  <a:extLst>
                    <a:ext uri="{9D8B030D-6E8A-4147-A177-3AD203B41FA5}">
                      <a16:colId xmlns:a16="http://schemas.microsoft.com/office/drawing/2014/main" val="3308715962"/>
                    </a:ext>
                  </a:extLst>
                </a:gridCol>
                <a:gridCol w="1005840">
                  <a:extLst>
                    <a:ext uri="{9D8B030D-6E8A-4147-A177-3AD203B41FA5}">
                      <a16:colId xmlns:a16="http://schemas.microsoft.com/office/drawing/2014/main" val="453177303"/>
                    </a:ext>
                  </a:extLst>
                </a:gridCol>
                <a:gridCol w="914400">
                  <a:extLst>
                    <a:ext uri="{9D8B030D-6E8A-4147-A177-3AD203B41FA5}">
                      <a16:colId xmlns:a16="http://schemas.microsoft.com/office/drawing/2014/main" val="3016359441"/>
                    </a:ext>
                  </a:extLst>
                </a:gridCol>
                <a:gridCol w="914400">
                  <a:extLst>
                    <a:ext uri="{9D8B030D-6E8A-4147-A177-3AD203B41FA5}">
                      <a16:colId xmlns:a16="http://schemas.microsoft.com/office/drawing/2014/main" val="834601811"/>
                    </a:ext>
                  </a:extLst>
                </a:gridCol>
                <a:gridCol w="914400">
                  <a:extLst>
                    <a:ext uri="{9D8B030D-6E8A-4147-A177-3AD203B41FA5}">
                      <a16:colId xmlns:a16="http://schemas.microsoft.com/office/drawing/2014/main" val="426287924"/>
                    </a:ext>
                  </a:extLst>
                </a:gridCol>
              </a:tblGrid>
              <a:tr h="646892">
                <a:tc>
                  <a:txBody>
                    <a:bodyPr/>
                    <a:lstStyle/>
                    <a:p>
                      <a:r>
                        <a:rPr lang="en-US" sz="1200">
                          <a:latin typeface="Century Gothic"/>
                        </a:rPr>
                        <a:t>Burn Severity Categories</a:t>
                      </a:r>
                    </a:p>
                  </a:txBody>
                  <a:tcPr/>
                </a:tc>
                <a:tc gridSpan="5">
                  <a:txBody>
                    <a:bodyPr/>
                    <a:lstStyle/>
                    <a:p>
                      <a:r>
                        <a:rPr lang="en-US" sz="1200">
                          <a:latin typeface="Century Gothic"/>
                        </a:rPr>
                        <a:t>Burned Severity Values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3725545"/>
                  </a:ext>
                </a:extLst>
              </a:tr>
              <a:tr h="510224">
                <a:tc>
                  <a:txBody>
                    <a:bodyPr/>
                    <a:lstStyle/>
                    <a:p>
                      <a:pPr lvl="0">
                        <a:buNone/>
                      </a:pPr>
                      <a:endParaRPr lang="en-US" sz="1200">
                        <a:solidFill>
                          <a:schemeClr val="tx1">
                            <a:lumMod val="75000"/>
                            <a:lumOff val="25000"/>
                          </a:schemeClr>
                        </a:solidFill>
                        <a:latin typeface="Century Gothic"/>
                      </a:endParaRPr>
                    </a:p>
                  </a:txBody>
                  <a:tcPr anchor="ctr"/>
                </a:tc>
                <a:tc>
                  <a:txBody>
                    <a:bodyPr/>
                    <a:lstStyle/>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Enhanced </a:t>
                      </a:r>
                      <a:br>
                        <a:rPr lang="en-US" sz="1200" b="0" i="0" u="none" strike="noStrike" noProof="0">
                          <a:solidFill>
                            <a:schemeClr val="tx1">
                              <a:lumMod val="75000"/>
                              <a:lumOff val="25000"/>
                            </a:schemeClr>
                          </a:solidFill>
                          <a:latin typeface="Century Gothic"/>
                        </a:rPr>
                      </a:br>
                      <a:r>
                        <a:rPr lang="en-US" sz="1200" b="0" i="0" u="none" strike="noStrike" noProof="0">
                          <a:solidFill>
                            <a:schemeClr val="tx1">
                              <a:lumMod val="75000"/>
                              <a:lumOff val="25000"/>
                            </a:schemeClr>
                          </a:solidFill>
                          <a:latin typeface="Century Gothic"/>
                        </a:rPr>
                        <a:t>Regrowth</a:t>
                      </a:r>
                    </a:p>
                  </a:txBody>
                  <a:tcPr anchor="ctr"/>
                </a:tc>
                <a:tc>
                  <a:txBody>
                    <a:bodyPr/>
                    <a:lstStyle/>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Unburned</a:t>
                      </a:r>
                    </a:p>
                  </a:txBody>
                  <a:tcPr anchor="ctr"/>
                </a:tc>
                <a:tc>
                  <a:txBody>
                    <a:bodyPr/>
                    <a:lstStyle/>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Low  </a:t>
                      </a:r>
                      <a:br>
                        <a:rPr lang="en-US" sz="1200" b="0" i="0" u="none" strike="noStrike" noProof="0">
                          <a:solidFill>
                            <a:schemeClr val="tx1">
                              <a:lumMod val="75000"/>
                              <a:lumOff val="25000"/>
                            </a:schemeClr>
                          </a:solidFill>
                          <a:latin typeface="Century Gothic"/>
                        </a:rPr>
                      </a:br>
                      <a:r>
                        <a:rPr lang="en-US" sz="1200" b="0" i="0" u="none" strike="noStrike" noProof="0">
                          <a:solidFill>
                            <a:schemeClr val="tx1">
                              <a:lumMod val="75000"/>
                              <a:lumOff val="25000"/>
                            </a:schemeClr>
                          </a:solidFill>
                          <a:latin typeface="Century Gothic"/>
                        </a:rPr>
                        <a:t>Severity</a:t>
                      </a:r>
                    </a:p>
                  </a:txBody>
                  <a:tcPr anchor="ctr"/>
                </a:tc>
                <a:tc>
                  <a:txBody>
                    <a:bodyPr/>
                    <a:lstStyle/>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Medium </a:t>
                      </a:r>
                      <a:br>
                        <a:rPr lang="en-US" sz="1200" b="0" i="0" u="none" strike="noStrike" noProof="0">
                          <a:solidFill>
                            <a:schemeClr val="tx1">
                              <a:lumMod val="75000"/>
                              <a:lumOff val="25000"/>
                            </a:schemeClr>
                          </a:solidFill>
                          <a:latin typeface="Century Gothic"/>
                        </a:rPr>
                      </a:br>
                      <a:r>
                        <a:rPr lang="en-US" sz="1200" b="0" i="0" u="none" strike="noStrike" noProof="0">
                          <a:solidFill>
                            <a:schemeClr val="tx1">
                              <a:lumMod val="75000"/>
                              <a:lumOff val="25000"/>
                            </a:schemeClr>
                          </a:solidFill>
                          <a:latin typeface="Century Gothic"/>
                        </a:rPr>
                        <a:t>Severity</a:t>
                      </a:r>
                    </a:p>
                  </a:txBody>
                  <a:tcPr anchor="ctr"/>
                </a:tc>
                <a:tc>
                  <a:txBody>
                    <a:bodyPr/>
                    <a:lstStyle/>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High  </a:t>
                      </a:r>
                    </a:p>
                    <a:p>
                      <a:pPr lvl="0" algn="l">
                        <a:lnSpc>
                          <a:spcPct val="100000"/>
                        </a:lnSpc>
                        <a:spcBef>
                          <a:spcPts val="0"/>
                        </a:spcBef>
                        <a:spcAft>
                          <a:spcPts val="0"/>
                        </a:spcAft>
                        <a:buNone/>
                      </a:pPr>
                      <a:r>
                        <a:rPr lang="en-US" sz="1200" b="0" i="0" u="none" strike="noStrike" noProof="0">
                          <a:solidFill>
                            <a:schemeClr val="tx1">
                              <a:lumMod val="75000"/>
                              <a:lumOff val="25000"/>
                            </a:schemeClr>
                          </a:solidFill>
                          <a:latin typeface="Century Gothic"/>
                        </a:rPr>
                        <a:t>Severity</a:t>
                      </a:r>
                    </a:p>
                  </a:txBody>
                  <a:tcPr anchor="ctr"/>
                </a:tc>
                <a:extLst>
                  <a:ext uri="{0D108BD9-81ED-4DB2-BD59-A6C34878D82A}">
                    <a16:rowId xmlns:a16="http://schemas.microsoft.com/office/drawing/2014/main" val="785320477"/>
                  </a:ext>
                </a:extLst>
              </a:tr>
              <a:tr h="501113">
                <a:tc>
                  <a:txBody>
                    <a:bodyPr/>
                    <a:lstStyle/>
                    <a:p>
                      <a:r>
                        <a:rPr lang="en-US" sz="1200">
                          <a:solidFill>
                            <a:schemeClr val="tx1">
                              <a:lumMod val="75000"/>
                              <a:lumOff val="25000"/>
                            </a:schemeClr>
                          </a:solidFill>
                          <a:latin typeface="Century Gothic"/>
                        </a:rPr>
                        <a:t>Enhanced Regrowth</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extLst>
                  <a:ext uri="{0D108BD9-81ED-4DB2-BD59-A6C34878D82A}">
                    <a16:rowId xmlns:a16="http://schemas.microsoft.com/office/drawing/2014/main" val="694973025"/>
                  </a:ext>
                </a:extLst>
              </a:tr>
              <a:tr h="209556">
                <a:tc>
                  <a:txBody>
                    <a:bodyPr/>
                    <a:lstStyle/>
                    <a:p>
                      <a:r>
                        <a:rPr lang="en-US" sz="1200">
                          <a:solidFill>
                            <a:schemeClr val="tx1">
                              <a:lumMod val="75000"/>
                              <a:lumOff val="25000"/>
                            </a:schemeClr>
                          </a:solidFill>
                          <a:latin typeface="Century Gothic"/>
                        </a:rPr>
                        <a:t>Unburned</a:t>
                      </a:r>
                    </a:p>
                  </a:txBody>
                  <a:tcPr anchor="ctr"/>
                </a:tc>
                <a:tc>
                  <a:txBody>
                    <a:bodyPr/>
                    <a:lstStyle/>
                    <a:p>
                      <a:pPr algn="ctr"/>
                      <a:r>
                        <a:rPr lang="en-US" sz="1200">
                          <a:solidFill>
                            <a:schemeClr val="tx1">
                              <a:lumMod val="75000"/>
                              <a:lumOff val="25000"/>
                            </a:schemeClr>
                          </a:solidFill>
                          <a:latin typeface="Century Gothic"/>
                        </a:rPr>
                        <a:t>1</a:t>
                      </a:r>
                    </a:p>
                  </a:txBody>
                  <a:tcPr anchor="ctr"/>
                </a:tc>
                <a:tc>
                  <a:txBody>
                    <a:bodyPr/>
                    <a:lstStyle/>
                    <a:p>
                      <a:pPr algn="ctr"/>
                      <a:r>
                        <a:rPr lang="en-US" sz="1200">
                          <a:solidFill>
                            <a:schemeClr val="tx1">
                              <a:lumMod val="75000"/>
                              <a:lumOff val="25000"/>
                            </a:schemeClr>
                          </a:solidFill>
                          <a:latin typeface="Century Gothic"/>
                        </a:rPr>
                        <a:t>34</a:t>
                      </a:r>
                    </a:p>
                  </a:txBody>
                  <a:tcPr anchor="ctr"/>
                </a:tc>
                <a:tc>
                  <a:txBody>
                    <a:bodyPr/>
                    <a:lstStyle/>
                    <a:p>
                      <a:pPr algn="ctr"/>
                      <a:r>
                        <a:rPr lang="en-US" sz="1200">
                          <a:solidFill>
                            <a:schemeClr val="tx1">
                              <a:lumMod val="75000"/>
                              <a:lumOff val="25000"/>
                            </a:schemeClr>
                          </a:solidFill>
                          <a:latin typeface="Century Gothic"/>
                        </a:rPr>
                        <a:t>15</a:t>
                      </a:r>
                    </a:p>
                  </a:txBody>
                  <a:tcPr anchor="ctr"/>
                </a:tc>
                <a:tc>
                  <a:txBody>
                    <a:bodyPr/>
                    <a:lstStyle/>
                    <a:p>
                      <a:pPr algn="ctr"/>
                      <a:r>
                        <a:rPr lang="en-US" sz="1200">
                          <a:solidFill>
                            <a:schemeClr val="tx1">
                              <a:lumMod val="75000"/>
                              <a:lumOff val="25000"/>
                            </a:schemeClr>
                          </a:solidFill>
                          <a:latin typeface="Century Gothic"/>
                        </a:rPr>
                        <a:t>14</a:t>
                      </a:r>
                    </a:p>
                  </a:txBody>
                  <a:tcPr anchor="ctr"/>
                </a:tc>
                <a:tc>
                  <a:txBody>
                    <a:bodyPr/>
                    <a:lstStyle/>
                    <a:p>
                      <a:pPr algn="ctr"/>
                      <a:r>
                        <a:rPr lang="en-US" sz="1200">
                          <a:solidFill>
                            <a:schemeClr val="tx1">
                              <a:lumMod val="75000"/>
                              <a:lumOff val="25000"/>
                            </a:schemeClr>
                          </a:solidFill>
                          <a:latin typeface="Century Gothic"/>
                        </a:rPr>
                        <a:t>2</a:t>
                      </a:r>
                    </a:p>
                  </a:txBody>
                  <a:tcPr anchor="ctr"/>
                </a:tc>
                <a:extLst>
                  <a:ext uri="{0D108BD9-81ED-4DB2-BD59-A6C34878D82A}">
                    <a16:rowId xmlns:a16="http://schemas.microsoft.com/office/drawing/2014/main" val="1705979312"/>
                  </a:ext>
                </a:extLst>
              </a:tr>
              <a:tr h="355335">
                <a:tc>
                  <a:txBody>
                    <a:bodyPr/>
                    <a:lstStyle/>
                    <a:p>
                      <a:r>
                        <a:rPr lang="en-US" sz="1200">
                          <a:solidFill>
                            <a:schemeClr val="tx1">
                              <a:lumMod val="75000"/>
                              <a:lumOff val="25000"/>
                            </a:schemeClr>
                          </a:solidFill>
                          <a:latin typeface="Century Gothic"/>
                        </a:rPr>
                        <a:t>Low Severity</a:t>
                      </a:r>
                    </a:p>
                  </a:txBody>
                  <a:tcPr anchor="ctr"/>
                </a:tc>
                <a:tc>
                  <a:txBody>
                    <a:bodyPr/>
                    <a:lstStyle/>
                    <a:p>
                      <a:pPr algn="ctr"/>
                      <a:r>
                        <a:rPr lang="en-US" sz="1200">
                          <a:solidFill>
                            <a:schemeClr val="tx1">
                              <a:lumMod val="75000"/>
                              <a:lumOff val="25000"/>
                            </a:schemeClr>
                          </a:solidFill>
                          <a:latin typeface="Century Gothic"/>
                        </a:rPr>
                        <a:t>2</a:t>
                      </a:r>
                    </a:p>
                  </a:txBody>
                  <a:tcPr anchor="ctr"/>
                </a:tc>
                <a:tc>
                  <a:txBody>
                    <a:bodyPr/>
                    <a:lstStyle/>
                    <a:p>
                      <a:pPr algn="ctr"/>
                      <a:r>
                        <a:rPr lang="en-US" sz="1200">
                          <a:solidFill>
                            <a:schemeClr val="tx1">
                              <a:lumMod val="75000"/>
                              <a:lumOff val="25000"/>
                            </a:schemeClr>
                          </a:solidFill>
                          <a:latin typeface="Century Gothic"/>
                        </a:rPr>
                        <a:t>28</a:t>
                      </a:r>
                    </a:p>
                  </a:txBody>
                  <a:tcPr anchor="ctr"/>
                </a:tc>
                <a:tc>
                  <a:txBody>
                    <a:bodyPr/>
                    <a:lstStyle/>
                    <a:p>
                      <a:pPr algn="ctr"/>
                      <a:r>
                        <a:rPr lang="en-US" sz="1200">
                          <a:solidFill>
                            <a:schemeClr val="tx1">
                              <a:lumMod val="75000"/>
                              <a:lumOff val="25000"/>
                            </a:schemeClr>
                          </a:solidFill>
                          <a:latin typeface="Century Gothic"/>
                        </a:rPr>
                        <a:t>42</a:t>
                      </a:r>
                    </a:p>
                  </a:txBody>
                  <a:tcPr anchor="ctr"/>
                </a:tc>
                <a:tc>
                  <a:txBody>
                    <a:bodyPr/>
                    <a:lstStyle/>
                    <a:p>
                      <a:pPr algn="ctr"/>
                      <a:r>
                        <a:rPr lang="en-US" sz="1200">
                          <a:solidFill>
                            <a:schemeClr val="tx1">
                              <a:lumMod val="75000"/>
                              <a:lumOff val="25000"/>
                            </a:schemeClr>
                          </a:solidFill>
                          <a:latin typeface="Century Gothic"/>
                        </a:rPr>
                        <a:t>6</a:t>
                      </a:r>
                    </a:p>
                  </a:txBody>
                  <a:tcPr anchor="ctr"/>
                </a:tc>
                <a:tc>
                  <a:txBody>
                    <a:bodyPr/>
                    <a:lstStyle/>
                    <a:p>
                      <a:pPr algn="ctr"/>
                      <a:r>
                        <a:rPr lang="en-US" sz="1200">
                          <a:solidFill>
                            <a:schemeClr val="tx1">
                              <a:lumMod val="75000"/>
                              <a:lumOff val="25000"/>
                            </a:schemeClr>
                          </a:solidFill>
                          <a:latin typeface="Century Gothic"/>
                        </a:rPr>
                        <a:t>0</a:t>
                      </a:r>
                    </a:p>
                  </a:txBody>
                  <a:tcPr anchor="ctr"/>
                </a:tc>
                <a:extLst>
                  <a:ext uri="{0D108BD9-81ED-4DB2-BD59-A6C34878D82A}">
                    <a16:rowId xmlns:a16="http://schemas.microsoft.com/office/drawing/2014/main" val="751104339"/>
                  </a:ext>
                </a:extLst>
              </a:tr>
              <a:tr h="355335">
                <a:tc>
                  <a:txBody>
                    <a:bodyPr/>
                    <a:lstStyle/>
                    <a:p>
                      <a:r>
                        <a:rPr lang="en-US" sz="1200">
                          <a:solidFill>
                            <a:schemeClr val="tx1">
                              <a:lumMod val="75000"/>
                              <a:lumOff val="25000"/>
                            </a:schemeClr>
                          </a:solidFill>
                          <a:latin typeface="Century Gothic"/>
                        </a:rPr>
                        <a:t>Medium Severity</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11</a:t>
                      </a:r>
                    </a:p>
                  </a:txBody>
                  <a:tcPr anchor="ctr"/>
                </a:tc>
                <a:tc>
                  <a:txBody>
                    <a:bodyPr/>
                    <a:lstStyle/>
                    <a:p>
                      <a:pPr algn="ctr"/>
                      <a:r>
                        <a:rPr lang="en-US" sz="1200">
                          <a:solidFill>
                            <a:schemeClr val="tx1">
                              <a:lumMod val="75000"/>
                              <a:lumOff val="25000"/>
                            </a:schemeClr>
                          </a:solidFill>
                          <a:latin typeface="Century Gothic"/>
                        </a:rPr>
                        <a:t>15</a:t>
                      </a:r>
                    </a:p>
                  </a:txBody>
                  <a:tcPr anchor="ctr"/>
                </a:tc>
                <a:tc>
                  <a:txBody>
                    <a:bodyPr/>
                    <a:lstStyle/>
                    <a:p>
                      <a:pPr algn="ctr"/>
                      <a:r>
                        <a:rPr lang="en-US" sz="1200">
                          <a:solidFill>
                            <a:schemeClr val="tx1">
                              <a:lumMod val="75000"/>
                              <a:lumOff val="25000"/>
                            </a:schemeClr>
                          </a:solidFill>
                          <a:latin typeface="Century Gothic"/>
                        </a:rPr>
                        <a:t>37</a:t>
                      </a:r>
                    </a:p>
                  </a:txBody>
                  <a:tcPr anchor="ctr"/>
                </a:tc>
                <a:tc>
                  <a:txBody>
                    <a:bodyPr/>
                    <a:lstStyle/>
                    <a:p>
                      <a:pPr algn="ctr"/>
                      <a:r>
                        <a:rPr lang="en-US" sz="1200">
                          <a:solidFill>
                            <a:schemeClr val="tx1">
                              <a:lumMod val="75000"/>
                              <a:lumOff val="25000"/>
                            </a:schemeClr>
                          </a:solidFill>
                          <a:latin typeface="Century Gothic"/>
                        </a:rPr>
                        <a:t>3</a:t>
                      </a:r>
                    </a:p>
                  </a:txBody>
                  <a:tcPr anchor="ctr"/>
                </a:tc>
                <a:extLst>
                  <a:ext uri="{0D108BD9-81ED-4DB2-BD59-A6C34878D82A}">
                    <a16:rowId xmlns:a16="http://schemas.microsoft.com/office/drawing/2014/main" val="60330378"/>
                  </a:ext>
                </a:extLst>
              </a:tr>
              <a:tr h="355335">
                <a:tc>
                  <a:txBody>
                    <a:bodyPr/>
                    <a:lstStyle/>
                    <a:p>
                      <a:r>
                        <a:rPr lang="en-US" sz="1200">
                          <a:solidFill>
                            <a:schemeClr val="tx1">
                              <a:lumMod val="75000"/>
                              <a:lumOff val="25000"/>
                            </a:schemeClr>
                          </a:solidFill>
                          <a:latin typeface="Century Gothic"/>
                        </a:rPr>
                        <a:t>High Severity</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tc>
                  <a:txBody>
                    <a:bodyPr/>
                    <a:lstStyle/>
                    <a:p>
                      <a:pPr algn="ctr"/>
                      <a:r>
                        <a:rPr lang="en-US" sz="1200">
                          <a:solidFill>
                            <a:schemeClr val="tx1">
                              <a:lumMod val="75000"/>
                              <a:lumOff val="25000"/>
                            </a:schemeClr>
                          </a:solidFill>
                          <a:latin typeface="Century Gothic"/>
                        </a:rPr>
                        <a:t>0</a:t>
                      </a:r>
                    </a:p>
                  </a:txBody>
                  <a:tcPr anchor="ctr"/>
                </a:tc>
                <a:extLst>
                  <a:ext uri="{0D108BD9-81ED-4DB2-BD59-A6C34878D82A}">
                    <a16:rowId xmlns:a16="http://schemas.microsoft.com/office/drawing/2014/main" val="2712854854"/>
                  </a:ext>
                </a:extLst>
              </a:tr>
            </a:tbl>
          </a:graphicData>
        </a:graphic>
      </p:graphicFrame>
      <p:grpSp>
        <p:nvGrpSpPr>
          <p:cNvPr id="37" name="Group 36">
            <a:extLst>
              <a:ext uri="{FF2B5EF4-FFF2-40B4-BE49-F238E27FC236}">
                <a16:creationId xmlns:a16="http://schemas.microsoft.com/office/drawing/2014/main" id="{E257E0E1-A8E2-817F-821D-BB250D0638D5}"/>
              </a:ext>
            </a:extLst>
          </p:cNvPr>
          <p:cNvGrpSpPr/>
          <p:nvPr/>
        </p:nvGrpSpPr>
        <p:grpSpPr>
          <a:xfrm>
            <a:off x="3752399" y="978500"/>
            <a:ext cx="2224094" cy="1763948"/>
            <a:chOff x="3695249" y="1502375"/>
            <a:chExt cx="2224094" cy="1763948"/>
          </a:xfrm>
        </p:grpSpPr>
        <p:sp>
          <p:nvSpPr>
            <p:cNvPr id="15" name="Rectangle: Rounded Corners 14">
              <a:extLst>
                <a:ext uri="{FF2B5EF4-FFF2-40B4-BE49-F238E27FC236}">
                  <a16:creationId xmlns:a16="http://schemas.microsoft.com/office/drawing/2014/main" id="{E5855504-3DAB-11A4-3D1C-EBF6BE484CCF}"/>
                </a:ext>
              </a:extLst>
            </p:cNvPr>
            <p:cNvSpPr/>
            <p:nvPr/>
          </p:nvSpPr>
          <p:spPr>
            <a:xfrm>
              <a:off x="3728351" y="2613524"/>
              <a:ext cx="274320" cy="182880"/>
            </a:xfrm>
            <a:prstGeom prst="roundRect">
              <a:avLst/>
            </a:prstGeom>
            <a:solidFill>
              <a:srgbClr val="FF00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8B5ABDD-2BF8-9E21-9181-1444AC538BBB}"/>
                </a:ext>
              </a:extLst>
            </p:cNvPr>
            <p:cNvGrpSpPr/>
            <p:nvPr/>
          </p:nvGrpSpPr>
          <p:grpSpPr>
            <a:xfrm>
              <a:off x="3695249" y="1502375"/>
              <a:ext cx="2224094" cy="1763948"/>
              <a:chOff x="3695249" y="1502375"/>
              <a:chExt cx="2224094" cy="1763948"/>
            </a:xfrm>
          </p:grpSpPr>
          <p:grpSp>
            <p:nvGrpSpPr>
              <p:cNvPr id="14" name="Group 13">
                <a:extLst>
                  <a:ext uri="{FF2B5EF4-FFF2-40B4-BE49-F238E27FC236}">
                    <a16:creationId xmlns:a16="http://schemas.microsoft.com/office/drawing/2014/main" id="{1376625A-2533-C561-634A-A96818D9AD15}"/>
                  </a:ext>
                </a:extLst>
              </p:cNvPr>
              <p:cNvGrpSpPr/>
              <p:nvPr/>
            </p:nvGrpSpPr>
            <p:grpSpPr>
              <a:xfrm>
                <a:off x="3695249" y="1502375"/>
                <a:ext cx="2224094" cy="1763948"/>
                <a:chOff x="2840905" y="1128058"/>
                <a:chExt cx="2031651" cy="1647672"/>
              </a:xfrm>
            </p:grpSpPr>
            <p:sp>
              <p:nvSpPr>
                <p:cNvPr id="5" name="TextBox 4">
                  <a:extLst>
                    <a:ext uri="{FF2B5EF4-FFF2-40B4-BE49-F238E27FC236}">
                      <a16:creationId xmlns:a16="http://schemas.microsoft.com/office/drawing/2014/main" id="{E5C8DD9A-443E-0734-835C-6CA0331A69BE}"/>
                    </a:ext>
                  </a:extLst>
                </p:cNvPr>
                <p:cNvSpPr txBox="1"/>
                <p:nvPr/>
              </p:nvSpPr>
              <p:spPr>
                <a:xfrm>
                  <a:off x="2840905" y="1128058"/>
                  <a:ext cx="2031651" cy="28748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Predicted Burn Severity</a:t>
                  </a:r>
                </a:p>
              </p:txBody>
            </p:sp>
            <p:sp>
              <p:nvSpPr>
                <p:cNvPr id="6" name="TextBox 5">
                  <a:extLst>
                    <a:ext uri="{FF2B5EF4-FFF2-40B4-BE49-F238E27FC236}">
                      <a16:creationId xmlns:a16="http://schemas.microsoft.com/office/drawing/2014/main" id="{61CECCFD-53AB-C682-027D-8813711FF387}"/>
                    </a:ext>
                  </a:extLst>
                </p:cNvPr>
                <p:cNvSpPr txBox="1"/>
                <p:nvPr/>
              </p:nvSpPr>
              <p:spPr>
                <a:xfrm>
                  <a:off x="3077111" y="1376799"/>
                  <a:ext cx="1631795" cy="1398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sz="1200">
                      <a:solidFill>
                        <a:schemeClr val="tx1">
                          <a:lumMod val="75000"/>
                          <a:lumOff val="25000"/>
                        </a:schemeClr>
                      </a:solidFill>
                      <a:latin typeface="Century Gothic"/>
                    </a:rPr>
                    <a:t>Enhanced Regrowth</a:t>
                  </a:r>
                </a:p>
                <a:p>
                  <a:pPr>
                    <a:lnSpc>
                      <a:spcPct val="110000"/>
                    </a:lnSpc>
                  </a:pPr>
                  <a:r>
                    <a:rPr lang="en-US" sz="1200">
                      <a:solidFill>
                        <a:schemeClr val="tx1">
                          <a:lumMod val="75000"/>
                          <a:lumOff val="25000"/>
                        </a:schemeClr>
                      </a:solidFill>
                      <a:latin typeface="Century Gothic"/>
                    </a:rPr>
                    <a:t>Unburned</a:t>
                  </a:r>
                </a:p>
                <a:p>
                  <a:pPr>
                    <a:lnSpc>
                      <a:spcPct val="110000"/>
                    </a:lnSpc>
                  </a:pPr>
                  <a:r>
                    <a:rPr lang="en-US" sz="1200">
                      <a:solidFill>
                        <a:schemeClr val="tx1">
                          <a:lumMod val="75000"/>
                          <a:lumOff val="25000"/>
                        </a:schemeClr>
                      </a:solidFill>
                      <a:latin typeface="Century Gothic"/>
                    </a:rPr>
                    <a:t>Low Severity</a:t>
                  </a:r>
                </a:p>
                <a:p>
                  <a:pPr>
                    <a:lnSpc>
                      <a:spcPct val="110000"/>
                    </a:lnSpc>
                  </a:pPr>
                  <a:r>
                    <a:rPr lang="en-US" sz="1200">
                      <a:solidFill>
                        <a:schemeClr val="tx1">
                          <a:lumMod val="75000"/>
                          <a:lumOff val="25000"/>
                        </a:schemeClr>
                      </a:solidFill>
                      <a:latin typeface="Century Gothic"/>
                    </a:rPr>
                    <a:t>Moderate Severity</a:t>
                  </a:r>
                </a:p>
                <a:p>
                  <a:pPr>
                    <a:lnSpc>
                      <a:spcPct val="110000"/>
                    </a:lnSpc>
                  </a:pPr>
                  <a:r>
                    <a:rPr lang="en-US" sz="1200">
                      <a:solidFill>
                        <a:schemeClr val="tx1">
                          <a:lumMod val="75000"/>
                          <a:lumOff val="25000"/>
                        </a:schemeClr>
                      </a:solidFill>
                      <a:latin typeface="Century Gothic"/>
                    </a:rPr>
                    <a:t>High Severity</a:t>
                  </a:r>
                </a:p>
                <a:p>
                  <a:pPr>
                    <a:lnSpc>
                      <a:spcPct val="110000"/>
                    </a:lnSpc>
                  </a:pPr>
                  <a:r>
                    <a:rPr lang="en-US" sz="1200">
                      <a:solidFill>
                        <a:schemeClr val="tx1">
                          <a:lumMod val="75000"/>
                          <a:lumOff val="25000"/>
                        </a:schemeClr>
                      </a:solidFill>
                      <a:latin typeface="Century Gothic"/>
                    </a:rPr>
                    <a:t>Ridgetop Feature</a:t>
                  </a:r>
                </a:p>
                <a:p>
                  <a:pPr>
                    <a:lnSpc>
                      <a:spcPct val="110000"/>
                    </a:lnSpc>
                  </a:pPr>
                  <a:r>
                    <a:rPr lang="en-US" sz="1200">
                      <a:solidFill>
                        <a:schemeClr val="tx1">
                          <a:lumMod val="75000"/>
                          <a:lumOff val="25000"/>
                        </a:schemeClr>
                      </a:solidFill>
                      <a:latin typeface="Century Gothic"/>
                    </a:rPr>
                    <a:t>WUI</a:t>
                  </a:r>
                </a:p>
              </p:txBody>
            </p:sp>
            <p:grpSp>
              <p:nvGrpSpPr>
                <p:cNvPr id="7" name="Group 6">
                  <a:extLst>
                    <a:ext uri="{FF2B5EF4-FFF2-40B4-BE49-F238E27FC236}">
                      <a16:creationId xmlns:a16="http://schemas.microsoft.com/office/drawing/2014/main" id="{F239C5C4-25D2-536F-995A-080F962C496B}"/>
                    </a:ext>
                  </a:extLst>
                </p:cNvPr>
                <p:cNvGrpSpPr/>
                <p:nvPr/>
              </p:nvGrpSpPr>
              <p:grpSpPr>
                <a:xfrm>
                  <a:off x="2871138" y="1411665"/>
                  <a:ext cx="250588" cy="1302274"/>
                  <a:chOff x="3549790" y="2282468"/>
                  <a:chExt cx="250588" cy="1302274"/>
                </a:xfrm>
              </p:grpSpPr>
              <p:sp>
                <p:nvSpPr>
                  <p:cNvPr id="8" name="Rectangle: Rounded Corners 7">
                    <a:extLst>
                      <a:ext uri="{FF2B5EF4-FFF2-40B4-BE49-F238E27FC236}">
                        <a16:creationId xmlns:a16="http://schemas.microsoft.com/office/drawing/2014/main" id="{324E96AA-8539-99CA-1272-DF05F930E103}"/>
                      </a:ext>
                    </a:extLst>
                  </p:cNvPr>
                  <p:cNvSpPr/>
                  <p:nvPr/>
                </p:nvSpPr>
                <p:spPr>
                  <a:xfrm>
                    <a:off x="3549794" y="3413917"/>
                    <a:ext cx="250584" cy="170825"/>
                  </a:xfrm>
                  <a:prstGeom prst="roundRect">
                    <a:avLst/>
                  </a:prstGeom>
                  <a:solidFill>
                    <a:schemeClr val="bg1"/>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F79B385-DBDB-2DFB-7EAC-C6F2D4808E3E}"/>
                      </a:ext>
                    </a:extLst>
                  </p:cNvPr>
                  <p:cNvGrpSpPr/>
                  <p:nvPr/>
                </p:nvGrpSpPr>
                <p:grpSpPr>
                  <a:xfrm>
                    <a:off x="3549790" y="2282468"/>
                    <a:ext cx="250588" cy="1113697"/>
                    <a:chOff x="10093762" y="3130066"/>
                    <a:chExt cx="250588" cy="1113697"/>
                  </a:xfrm>
                </p:grpSpPr>
                <p:sp>
                  <p:nvSpPr>
                    <p:cNvPr id="10" name="Rectangle: Rounded Corners 9">
                      <a:extLst>
                        <a:ext uri="{FF2B5EF4-FFF2-40B4-BE49-F238E27FC236}">
                          <a16:creationId xmlns:a16="http://schemas.microsoft.com/office/drawing/2014/main" id="{4D774AC9-7AF1-C1CA-7D51-4521372084C9}"/>
                        </a:ext>
                      </a:extLst>
                    </p:cNvPr>
                    <p:cNvSpPr/>
                    <p:nvPr/>
                  </p:nvSpPr>
                  <p:spPr>
                    <a:xfrm>
                      <a:off x="10093766" y="4072938"/>
                      <a:ext cx="250584" cy="170825"/>
                    </a:xfrm>
                    <a:prstGeom prst="roundRect">
                      <a:avLst/>
                    </a:prstGeom>
                    <a:solidFill>
                      <a:srgbClr val="164C9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9707AF0-81C9-F7D0-FE34-5C5EFC3B9CB1}"/>
                        </a:ext>
                      </a:extLst>
                    </p:cNvPr>
                    <p:cNvSpPr/>
                    <p:nvPr/>
                  </p:nvSpPr>
                  <p:spPr>
                    <a:xfrm>
                      <a:off x="10093766" y="3695789"/>
                      <a:ext cx="250584" cy="170825"/>
                    </a:xfrm>
                    <a:prstGeom prst="roundRect">
                      <a:avLst/>
                    </a:prstGeom>
                    <a:solidFill>
                      <a:srgbClr val="FFC0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F00B1D5-F55C-B84C-52C8-3EFC33AC84E7}"/>
                        </a:ext>
                      </a:extLst>
                    </p:cNvPr>
                    <p:cNvSpPr/>
                    <p:nvPr/>
                  </p:nvSpPr>
                  <p:spPr>
                    <a:xfrm>
                      <a:off x="10093762" y="3318640"/>
                      <a:ext cx="250584" cy="170825"/>
                    </a:xfrm>
                    <a:prstGeom prst="roundRect">
                      <a:avLst/>
                    </a:prstGeom>
                    <a:solidFill>
                      <a:srgbClr val="74C80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CE7FBA5-CE60-D7AC-BC95-2D8CE37C4860}"/>
                        </a:ext>
                      </a:extLst>
                    </p:cNvPr>
                    <p:cNvSpPr/>
                    <p:nvPr/>
                  </p:nvSpPr>
                  <p:spPr>
                    <a:xfrm>
                      <a:off x="10093766" y="3130066"/>
                      <a:ext cx="250584" cy="170825"/>
                    </a:xfrm>
                    <a:prstGeom prst="roundRect">
                      <a:avLst/>
                    </a:prstGeom>
                    <a:solidFill>
                      <a:srgbClr val="299045"/>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 name="Rectangle: Rounded Corners 32">
                <a:extLst>
                  <a:ext uri="{FF2B5EF4-FFF2-40B4-BE49-F238E27FC236}">
                    <a16:creationId xmlns:a16="http://schemas.microsoft.com/office/drawing/2014/main" id="{D8B2BBD5-F3BB-DA52-D9BF-C3718A2C1C4A}"/>
                  </a:ext>
                </a:extLst>
              </p:cNvPr>
              <p:cNvSpPr/>
              <p:nvPr/>
            </p:nvSpPr>
            <p:spPr>
              <a:xfrm>
                <a:off x="3728351" y="2209760"/>
                <a:ext cx="274320" cy="182880"/>
              </a:xfrm>
              <a:prstGeom prst="roundRect">
                <a:avLst/>
              </a:prstGeom>
              <a:solidFill>
                <a:srgbClr val="FFFF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4155791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map of a mountain&#10;&#10;Description automatically generated">
            <a:extLst>
              <a:ext uri="{FF2B5EF4-FFF2-40B4-BE49-F238E27FC236}">
                <a16:creationId xmlns:a16="http://schemas.microsoft.com/office/drawing/2014/main" id="{3B6270AC-7A88-E920-77A3-22517240423C}"/>
              </a:ext>
            </a:extLst>
          </p:cNvPr>
          <p:cNvPicPr>
            <a:picLocks noChangeAspect="1"/>
          </p:cNvPicPr>
          <p:nvPr/>
        </p:nvPicPr>
        <p:blipFill>
          <a:blip r:embed="rId3"/>
          <a:stretch>
            <a:fillRect/>
          </a:stretch>
        </p:blipFill>
        <p:spPr>
          <a:xfrm>
            <a:off x="98559" y="695898"/>
            <a:ext cx="4392472" cy="4528868"/>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140460" y="212099"/>
            <a:ext cx="1163363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  BURN SEVERITY IN WUI</a:t>
            </a:r>
          </a:p>
        </p:txBody>
      </p:sp>
      <p:grpSp>
        <p:nvGrpSpPr>
          <p:cNvPr id="33" name="Group 32">
            <a:extLst>
              <a:ext uri="{FF2B5EF4-FFF2-40B4-BE49-F238E27FC236}">
                <a16:creationId xmlns:a16="http://schemas.microsoft.com/office/drawing/2014/main" id="{81066D81-9E54-F3F4-CEB8-3FA50814A45B}"/>
              </a:ext>
            </a:extLst>
          </p:cNvPr>
          <p:cNvGrpSpPr/>
          <p:nvPr/>
        </p:nvGrpSpPr>
        <p:grpSpPr>
          <a:xfrm>
            <a:off x="1140203" y="6187818"/>
            <a:ext cx="2531224" cy="278608"/>
            <a:chOff x="4071965" y="4693384"/>
            <a:chExt cx="2531224" cy="278608"/>
          </a:xfrm>
        </p:grpSpPr>
        <p:sp>
          <p:nvSpPr>
            <p:cNvPr id="27" name="TextBox 26">
              <a:extLst>
                <a:ext uri="{FF2B5EF4-FFF2-40B4-BE49-F238E27FC236}">
                  <a16:creationId xmlns:a16="http://schemas.microsoft.com/office/drawing/2014/main" id="{E6ECA8FF-0675-42C4-CEBD-9F10E1C02FF8}"/>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100 miles</a:t>
              </a:r>
            </a:p>
          </p:txBody>
        </p:sp>
        <p:grpSp>
          <p:nvGrpSpPr>
            <p:cNvPr id="32" name="Group 31">
              <a:extLst>
                <a:ext uri="{FF2B5EF4-FFF2-40B4-BE49-F238E27FC236}">
                  <a16:creationId xmlns:a16="http://schemas.microsoft.com/office/drawing/2014/main" id="{C9E3B574-F801-8860-0709-805703A6F48E}"/>
                </a:ext>
              </a:extLst>
            </p:cNvPr>
            <p:cNvGrpSpPr/>
            <p:nvPr/>
          </p:nvGrpSpPr>
          <p:grpSpPr>
            <a:xfrm>
              <a:off x="4204295" y="4896864"/>
              <a:ext cx="1524000" cy="75128"/>
              <a:chOff x="8974428" y="6591835"/>
              <a:chExt cx="1524000" cy="75128"/>
            </a:xfrm>
          </p:grpSpPr>
          <p:sp>
            <p:nvSpPr>
              <p:cNvPr id="29" name="Rectangle 28">
                <a:extLst>
                  <a:ext uri="{FF2B5EF4-FFF2-40B4-BE49-F238E27FC236}">
                    <a16:creationId xmlns:a16="http://schemas.microsoft.com/office/drawing/2014/main" id="{8EBA52D6-428D-BAD3-89C6-9AF77366DCEB}"/>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2FEBA9DC-C461-5F98-98D8-408AF0602006}"/>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857E0568-2886-5F3C-63C5-BC84450227C8}"/>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5" name="Group 4">
            <a:extLst>
              <a:ext uri="{FF2B5EF4-FFF2-40B4-BE49-F238E27FC236}">
                <a16:creationId xmlns:a16="http://schemas.microsoft.com/office/drawing/2014/main" id="{B2BFC79E-31E4-360E-DF10-7138E02E5A15}"/>
              </a:ext>
            </a:extLst>
          </p:cNvPr>
          <p:cNvGrpSpPr/>
          <p:nvPr/>
        </p:nvGrpSpPr>
        <p:grpSpPr>
          <a:xfrm>
            <a:off x="4498659" y="4945812"/>
            <a:ext cx="2531224" cy="278608"/>
            <a:chOff x="4071965" y="4693384"/>
            <a:chExt cx="2531224" cy="278608"/>
          </a:xfrm>
        </p:grpSpPr>
        <p:sp>
          <p:nvSpPr>
            <p:cNvPr id="8" name="TextBox 7">
              <a:extLst>
                <a:ext uri="{FF2B5EF4-FFF2-40B4-BE49-F238E27FC236}">
                  <a16:creationId xmlns:a16="http://schemas.microsoft.com/office/drawing/2014/main" id="{93D693A6-F606-2F60-4F5F-F03ECA56C73C}"/>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 miles</a:t>
              </a:r>
            </a:p>
          </p:txBody>
        </p:sp>
        <p:grpSp>
          <p:nvGrpSpPr>
            <p:cNvPr id="10" name="Group 9">
              <a:extLst>
                <a:ext uri="{FF2B5EF4-FFF2-40B4-BE49-F238E27FC236}">
                  <a16:creationId xmlns:a16="http://schemas.microsoft.com/office/drawing/2014/main" id="{183698C7-378A-655E-2FB6-892BAA16C80C}"/>
                </a:ext>
              </a:extLst>
            </p:cNvPr>
            <p:cNvGrpSpPr/>
            <p:nvPr/>
          </p:nvGrpSpPr>
          <p:grpSpPr>
            <a:xfrm>
              <a:off x="4204295" y="4896864"/>
              <a:ext cx="1524000" cy="75128"/>
              <a:chOff x="8974428" y="6591835"/>
              <a:chExt cx="1524000" cy="75128"/>
            </a:xfrm>
          </p:grpSpPr>
          <p:sp>
            <p:nvSpPr>
              <p:cNvPr id="11" name="Rectangle 10">
                <a:extLst>
                  <a:ext uri="{FF2B5EF4-FFF2-40B4-BE49-F238E27FC236}">
                    <a16:creationId xmlns:a16="http://schemas.microsoft.com/office/drawing/2014/main" id="{475BC430-E6FA-5991-ECD2-5D9D7B2C5696}"/>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353F82-2F93-2D08-8F7E-D911B6EB65FD}"/>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586246-9D8B-51CB-43DB-F4845D02A7AE}"/>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Rectangle 57">
            <a:extLst>
              <a:ext uri="{FF2B5EF4-FFF2-40B4-BE49-F238E27FC236}">
                <a16:creationId xmlns:a16="http://schemas.microsoft.com/office/drawing/2014/main" id="{C9F90AFC-854C-5A26-7A82-EAA2E1EB7115}"/>
              </a:ext>
            </a:extLst>
          </p:cNvPr>
          <p:cNvSpPr/>
          <p:nvPr/>
        </p:nvSpPr>
        <p:spPr>
          <a:xfrm>
            <a:off x="2879552" y="1329516"/>
            <a:ext cx="1236452" cy="1092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EAB044AC-05AA-28F2-5906-54D72AD97806}"/>
              </a:ext>
            </a:extLst>
          </p:cNvPr>
          <p:cNvGrpSpPr/>
          <p:nvPr/>
        </p:nvGrpSpPr>
        <p:grpSpPr>
          <a:xfrm>
            <a:off x="6689517" y="4964504"/>
            <a:ext cx="273169" cy="431320"/>
            <a:chOff x="2863814" y="4797375"/>
            <a:chExt cx="273169" cy="431320"/>
          </a:xfrm>
        </p:grpSpPr>
        <p:sp>
          <p:nvSpPr>
            <p:cNvPr id="76" name="Arrow: Chevron 75">
              <a:extLst>
                <a:ext uri="{FF2B5EF4-FFF2-40B4-BE49-F238E27FC236}">
                  <a16:creationId xmlns:a16="http://schemas.microsoft.com/office/drawing/2014/main" id="{195513F7-BC31-954E-4719-2B609735AB19}"/>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Arrow: Chevron 76">
              <a:extLst>
                <a:ext uri="{FF2B5EF4-FFF2-40B4-BE49-F238E27FC236}">
                  <a16:creationId xmlns:a16="http://schemas.microsoft.com/office/drawing/2014/main" id="{18DF57AF-C7C2-296A-25A7-1C705C4274C9}"/>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620D4848-01F5-7FEE-A13A-E8845FA956C0}"/>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cxnSp>
        <p:nvCxnSpPr>
          <p:cNvPr id="20" name="Straight Arrow Connector 19">
            <a:extLst>
              <a:ext uri="{FF2B5EF4-FFF2-40B4-BE49-F238E27FC236}">
                <a16:creationId xmlns:a16="http://schemas.microsoft.com/office/drawing/2014/main" id="{CAA4A750-B54D-94D8-50A4-FE63C6C8C7E1}"/>
              </a:ext>
            </a:extLst>
          </p:cNvPr>
          <p:cNvCxnSpPr/>
          <p:nvPr/>
        </p:nvCxnSpPr>
        <p:spPr>
          <a:xfrm>
            <a:off x="7421594" y="4855235"/>
            <a:ext cx="511834" cy="540589"/>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F8B6968A-B59C-0670-B65C-60DD97E4DB26}"/>
              </a:ext>
            </a:extLst>
          </p:cNvPr>
          <p:cNvSpPr/>
          <p:nvPr/>
        </p:nvSpPr>
        <p:spPr>
          <a:xfrm>
            <a:off x="7941693" y="5269101"/>
            <a:ext cx="215659" cy="718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B60D510-53BD-0474-95D1-685F418F47B8}"/>
              </a:ext>
            </a:extLst>
          </p:cNvPr>
          <p:cNvSpPr/>
          <p:nvPr/>
        </p:nvSpPr>
        <p:spPr>
          <a:xfrm>
            <a:off x="7438484" y="5556648"/>
            <a:ext cx="215659" cy="718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74726ACE-EF8A-44C8-0CBE-744293F7076A}"/>
              </a:ext>
            </a:extLst>
          </p:cNvPr>
          <p:cNvSpPr/>
          <p:nvPr/>
        </p:nvSpPr>
        <p:spPr>
          <a:xfrm>
            <a:off x="8459279" y="5039063"/>
            <a:ext cx="215659" cy="7188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400126B-C0C4-7897-BA95-11F0717C5B4A}"/>
              </a:ext>
            </a:extLst>
          </p:cNvPr>
          <p:cNvSpPr/>
          <p:nvPr/>
        </p:nvSpPr>
        <p:spPr>
          <a:xfrm rot="5400000" flipV="1">
            <a:off x="7934503" y="5491947"/>
            <a:ext cx="28755" cy="575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948F510-3747-0B5B-A9FE-B28182B560A0}"/>
              </a:ext>
            </a:extLst>
          </p:cNvPr>
          <p:cNvSpPr/>
          <p:nvPr/>
        </p:nvSpPr>
        <p:spPr>
          <a:xfrm rot="-10800000" flipV="1">
            <a:off x="7920125" y="5707606"/>
            <a:ext cx="28755" cy="5751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B28CF1-BFDF-B093-8121-BEBC737DE893}"/>
              </a:ext>
            </a:extLst>
          </p:cNvPr>
          <p:cNvSpPr/>
          <p:nvPr/>
        </p:nvSpPr>
        <p:spPr>
          <a:xfrm>
            <a:off x="203587" y="1500732"/>
            <a:ext cx="661359"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186D1E-BEB4-387F-A197-97507375DE4A}"/>
              </a:ext>
            </a:extLst>
          </p:cNvPr>
          <p:cNvSpPr/>
          <p:nvPr/>
        </p:nvSpPr>
        <p:spPr>
          <a:xfrm rot="1740000">
            <a:off x="2590229" y="1615750"/>
            <a:ext cx="158151" cy="244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a:extLst>
              <a:ext uri="{FF2B5EF4-FFF2-40B4-BE49-F238E27FC236}">
                <a16:creationId xmlns:a16="http://schemas.microsoft.com/office/drawing/2014/main" id="{522F98F7-0BF0-2656-1D67-3F6632131B12}"/>
              </a:ext>
            </a:extLst>
          </p:cNvPr>
          <p:cNvSpPr/>
          <p:nvPr/>
        </p:nvSpPr>
        <p:spPr>
          <a:xfrm rot="6540000">
            <a:off x="2590228" y="1644504"/>
            <a:ext cx="158151" cy="244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3" name="Table 2">
            <a:extLst>
              <a:ext uri="{FF2B5EF4-FFF2-40B4-BE49-F238E27FC236}">
                <a16:creationId xmlns:a16="http://schemas.microsoft.com/office/drawing/2014/main" id="{3805C55A-3550-453E-90DD-A05DB7C1A000}"/>
              </a:ext>
            </a:extLst>
          </p:cNvPr>
          <p:cNvGraphicFramePr>
            <a:graphicFrameLocks noGrp="1"/>
          </p:cNvGraphicFramePr>
          <p:nvPr>
            <p:extLst>
              <p:ext uri="{D42A27DB-BD31-4B8C-83A1-F6EECF244321}">
                <p14:modId xmlns:p14="http://schemas.microsoft.com/office/powerpoint/2010/main" val="2438219584"/>
              </p:ext>
            </p:extLst>
          </p:nvPr>
        </p:nvGraphicFramePr>
        <p:xfrm>
          <a:off x="8947569" y="1950541"/>
          <a:ext cx="3017520" cy="2103120"/>
        </p:xfrm>
        <a:graphic>
          <a:graphicData uri="http://schemas.openxmlformats.org/drawingml/2006/table">
            <a:tbl>
              <a:tblPr bandRow="1">
                <a:tableStyleId>{5C22544A-7EE6-4342-B048-85BDC9FD1C3A}</a:tableStyleId>
              </a:tblPr>
              <a:tblGrid>
                <a:gridCol w="1828800">
                  <a:extLst>
                    <a:ext uri="{9D8B030D-6E8A-4147-A177-3AD203B41FA5}">
                      <a16:colId xmlns:a16="http://schemas.microsoft.com/office/drawing/2014/main" val="2725268850"/>
                    </a:ext>
                  </a:extLst>
                </a:gridCol>
                <a:gridCol w="1188720">
                  <a:extLst>
                    <a:ext uri="{9D8B030D-6E8A-4147-A177-3AD203B41FA5}">
                      <a16:colId xmlns:a16="http://schemas.microsoft.com/office/drawing/2014/main" val="1376676351"/>
                    </a:ext>
                  </a:extLst>
                </a:gridCol>
              </a:tblGrid>
              <a:tr h="266700">
                <a:tc>
                  <a:txBody>
                    <a:bodyPr/>
                    <a:lstStyle/>
                    <a:p>
                      <a:pPr fontAlgn="base"/>
                      <a:r>
                        <a:rPr lang="en-US" sz="1400" b="1">
                          <a:solidFill>
                            <a:srgbClr val="FFFFFF"/>
                          </a:solidFill>
                          <a:effectLst/>
                          <a:highlight>
                            <a:srgbClr val="4472C4"/>
                          </a:highlight>
                          <a:latin typeface="+mj-lt"/>
                        </a:rPr>
                        <a:t>Burn Severity Category</a:t>
                      </a:r>
                      <a:endParaRPr lang="en-US" b="1">
                        <a:solidFill>
                          <a:srgbClr val="FFFFFF"/>
                        </a:solidFill>
                        <a:effectLst/>
                        <a:highlight>
                          <a:srgbClr val="4472C4"/>
                        </a:highlight>
                        <a:latin typeface="+mj-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mj-lt"/>
                        </a:rPr>
                        <a:t>Acres in WUI &amp; % of Area</a:t>
                      </a:r>
                      <a:endParaRPr lang="en-US" b="1">
                        <a:solidFill>
                          <a:srgbClr val="FFFFFF"/>
                        </a:solidFill>
                        <a:effectLst/>
                        <a:highlight>
                          <a:srgbClr val="4472C4"/>
                        </a:highlight>
                        <a:latin typeface="+mj-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117417123"/>
                  </a:ext>
                </a:extLst>
              </a:tr>
              <a:tr h="266700">
                <a:tc>
                  <a:txBody>
                    <a:bodyPr/>
                    <a:lstStyle/>
                    <a:p>
                      <a:pPr fontAlgn="base"/>
                      <a:r>
                        <a:rPr lang="en-US" sz="1200">
                          <a:effectLst/>
                          <a:highlight>
                            <a:srgbClr val="CFD5EA"/>
                          </a:highlight>
                          <a:latin typeface="+mj-lt"/>
                        </a:rPr>
                        <a:t>Enhanced Regrowth</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200">
                          <a:effectLst/>
                          <a:highlight>
                            <a:srgbClr val="CFD5EA"/>
                          </a:highlight>
                          <a:latin typeface="+mj-lt"/>
                        </a:rPr>
                        <a:t>23 (&lt;1%)</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863850500"/>
                  </a:ext>
                </a:extLst>
              </a:tr>
              <a:tr h="266700">
                <a:tc>
                  <a:txBody>
                    <a:bodyPr/>
                    <a:lstStyle/>
                    <a:p>
                      <a:pPr fontAlgn="base"/>
                      <a:r>
                        <a:rPr lang="en-US" sz="1200">
                          <a:effectLst/>
                          <a:highlight>
                            <a:srgbClr val="E9EBF5"/>
                          </a:highlight>
                          <a:latin typeface="+mj-lt"/>
                        </a:rPr>
                        <a:t>Unburned</a:t>
                      </a:r>
                      <a:endParaRPr lang="en-US" sz="1600">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tc>
                  <a:txBody>
                    <a:bodyPr/>
                    <a:lstStyle/>
                    <a:p>
                      <a:pPr fontAlgn="base"/>
                      <a:r>
                        <a:rPr lang="en-US" sz="1200">
                          <a:effectLst/>
                          <a:highlight>
                            <a:srgbClr val="E9EBF5"/>
                          </a:highlight>
                          <a:latin typeface="+mj-lt"/>
                        </a:rPr>
                        <a:t>26,823 (14%)</a:t>
                      </a:r>
                      <a:endParaRPr lang="en-US" sz="1600">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828361330"/>
                  </a:ext>
                </a:extLst>
              </a:tr>
              <a:tr h="266700">
                <a:tc>
                  <a:txBody>
                    <a:bodyPr/>
                    <a:lstStyle/>
                    <a:p>
                      <a:pPr fontAlgn="base"/>
                      <a:r>
                        <a:rPr lang="en-US" sz="1200">
                          <a:effectLst/>
                          <a:highlight>
                            <a:srgbClr val="CFD5EA"/>
                          </a:highlight>
                          <a:latin typeface="+mj-lt"/>
                        </a:rPr>
                        <a:t>Low Severity</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200">
                          <a:effectLst/>
                          <a:highlight>
                            <a:srgbClr val="CFD5EA"/>
                          </a:highlight>
                          <a:latin typeface="+mj-lt"/>
                        </a:rPr>
                        <a:t>103,163 (54%)</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49779798"/>
                  </a:ext>
                </a:extLst>
              </a:tr>
              <a:tr h="266700">
                <a:tc>
                  <a:txBody>
                    <a:bodyPr/>
                    <a:lstStyle/>
                    <a:p>
                      <a:pPr fontAlgn="base"/>
                      <a:r>
                        <a:rPr lang="en-US" sz="1200">
                          <a:effectLst/>
                          <a:highlight>
                            <a:srgbClr val="E9EBF5"/>
                          </a:highlight>
                          <a:latin typeface="+mj-lt"/>
                        </a:rPr>
                        <a:t>Medium Severity</a:t>
                      </a:r>
                      <a:endParaRPr lang="en-US" sz="1600">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tc>
                  <a:txBody>
                    <a:bodyPr/>
                    <a:lstStyle/>
                    <a:p>
                      <a:pPr fontAlgn="base"/>
                      <a:r>
                        <a:rPr lang="en-US" sz="1200">
                          <a:effectLst/>
                          <a:highlight>
                            <a:srgbClr val="E9EBF5"/>
                          </a:highlight>
                          <a:latin typeface="+mj-lt"/>
                        </a:rPr>
                        <a:t>59,695 (31%)</a:t>
                      </a:r>
                      <a:endParaRPr lang="en-US" sz="1600">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567125237"/>
                  </a:ext>
                </a:extLst>
              </a:tr>
              <a:tr h="266700">
                <a:tc>
                  <a:txBody>
                    <a:bodyPr/>
                    <a:lstStyle/>
                    <a:p>
                      <a:pPr fontAlgn="base"/>
                      <a:r>
                        <a:rPr lang="en-US" sz="1200">
                          <a:effectLst/>
                          <a:highlight>
                            <a:srgbClr val="CFD5EA"/>
                          </a:highlight>
                          <a:latin typeface="+mj-lt"/>
                        </a:rPr>
                        <a:t>High Severity</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200">
                          <a:effectLst/>
                          <a:highlight>
                            <a:srgbClr val="CFD5EA"/>
                          </a:highlight>
                          <a:latin typeface="+mj-lt"/>
                        </a:rPr>
                        <a:t>1,014 (1%)</a:t>
                      </a:r>
                      <a:endParaRPr lang="en-US" sz="1600">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46832706"/>
                  </a:ext>
                </a:extLst>
              </a:tr>
            </a:tbl>
          </a:graphicData>
        </a:graphic>
      </p:graphicFrame>
      <p:grpSp>
        <p:nvGrpSpPr>
          <p:cNvPr id="18" name="Group 17">
            <a:extLst>
              <a:ext uri="{FF2B5EF4-FFF2-40B4-BE49-F238E27FC236}">
                <a16:creationId xmlns:a16="http://schemas.microsoft.com/office/drawing/2014/main" id="{A1FC3426-9EBF-FC29-D42F-1754AF6712E8}"/>
              </a:ext>
            </a:extLst>
          </p:cNvPr>
          <p:cNvGrpSpPr/>
          <p:nvPr/>
        </p:nvGrpSpPr>
        <p:grpSpPr>
          <a:xfrm>
            <a:off x="7929556" y="5003319"/>
            <a:ext cx="1623758" cy="1653399"/>
            <a:chOff x="7929556" y="5003319"/>
            <a:chExt cx="1623758" cy="1653399"/>
          </a:xfrm>
        </p:grpSpPr>
        <p:pic>
          <p:nvPicPr>
            <p:cNvPr id="44" name="Picture 43" descr="A white and yellow map&#10;&#10;Description automatically generated">
              <a:extLst>
                <a:ext uri="{FF2B5EF4-FFF2-40B4-BE49-F238E27FC236}">
                  <a16:creationId xmlns:a16="http://schemas.microsoft.com/office/drawing/2014/main" id="{9B8D1DBF-5658-88A5-ED35-9242366EB2CD}"/>
                </a:ext>
              </a:extLst>
            </p:cNvPr>
            <p:cNvPicPr>
              <a:picLocks noChangeAspect="1"/>
            </p:cNvPicPr>
            <p:nvPr/>
          </p:nvPicPr>
          <p:blipFill>
            <a:blip r:embed="rId4"/>
            <a:stretch>
              <a:fillRect/>
            </a:stretch>
          </p:blipFill>
          <p:spPr>
            <a:xfrm>
              <a:off x="7929556" y="5003319"/>
              <a:ext cx="1623758" cy="1653399"/>
            </a:xfrm>
            <a:prstGeom prst="rect">
              <a:avLst/>
            </a:prstGeom>
          </p:spPr>
        </p:pic>
        <p:sp>
          <p:nvSpPr>
            <p:cNvPr id="17" name="Rectangle 16">
              <a:extLst>
                <a:ext uri="{FF2B5EF4-FFF2-40B4-BE49-F238E27FC236}">
                  <a16:creationId xmlns:a16="http://schemas.microsoft.com/office/drawing/2014/main" id="{8A0D7FCC-EEAF-A48E-DFEA-4CF30B788859}"/>
                </a:ext>
              </a:extLst>
            </p:cNvPr>
            <p:cNvSpPr/>
            <p:nvPr/>
          </p:nvSpPr>
          <p:spPr>
            <a:xfrm>
              <a:off x="7938998" y="5383123"/>
              <a:ext cx="488830" cy="4456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8D14C23-20B8-8FEB-601C-C6A4ED0E725A}"/>
              </a:ext>
            </a:extLst>
          </p:cNvPr>
          <p:cNvGrpSpPr/>
          <p:nvPr/>
        </p:nvGrpSpPr>
        <p:grpSpPr>
          <a:xfrm>
            <a:off x="3539549" y="6120631"/>
            <a:ext cx="273169" cy="431320"/>
            <a:chOff x="2863814" y="4797375"/>
            <a:chExt cx="273169" cy="431320"/>
          </a:xfrm>
        </p:grpSpPr>
        <p:sp>
          <p:nvSpPr>
            <p:cNvPr id="24" name="Arrow: Chevron 23">
              <a:extLst>
                <a:ext uri="{FF2B5EF4-FFF2-40B4-BE49-F238E27FC236}">
                  <a16:creationId xmlns:a16="http://schemas.microsoft.com/office/drawing/2014/main" id="{BBFEAF5F-1B82-52DF-F4EB-9C175E255C25}"/>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Arrow: Chevron 24">
              <a:extLst>
                <a:ext uri="{FF2B5EF4-FFF2-40B4-BE49-F238E27FC236}">
                  <a16:creationId xmlns:a16="http://schemas.microsoft.com/office/drawing/2014/main" id="{E1B3414D-3BDA-5192-2F6D-B560E90C3AA1}"/>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TextBox 25">
              <a:extLst>
                <a:ext uri="{FF2B5EF4-FFF2-40B4-BE49-F238E27FC236}">
                  <a16:creationId xmlns:a16="http://schemas.microsoft.com/office/drawing/2014/main" id="{F23212EA-3AF0-1D9D-FDD4-66B0B787A094}"/>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rPr>
                <a:t>N</a:t>
              </a:r>
            </a:p>
          </p:txBody>
        </p:sp>
      </p:grpSp>
      <p:sp>
        <p:nvSpPr>
          <p:cNvPr id="45" name="Rectangle 44">
            <a:extLst>
              <a:ext uri="{FF2B5EF4-FFF2-40B4-BE49-F238E27FC236}">
                <a16:creationId xmlns:a16="http://schemas.microsoft.com/office/drawing/2014/main" id="{6C291491-140A-A85A-DC3B-87166FDCCFBC}"/>
              </a:ext>
            </a:extLst>
          </p:cNvPr>
          <p:cNvSpPr/>
          <p:nvPr/>
        </p:nvSpPr>
        <p:spPr>
          <a:xfrm>
            <a:off x="8565851" y="5636164"/>
            <a:ext cx="345057" cy="3450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915753EB-A9DF-F50D-F4F2-AF452B8B8DF5}"/>
              </a:ext>
            </a:extLst>
          </p:cNvPr>
          <p:cNvCxnSpPr>
            <a:cxnSpLocks/>
          </p:cNvCxnSpPr>
          <p:nvPr/>
        </p:nvCxnSpPr>
        <p:spPr>
          <a:xfrm flipH="1">
            <a:off x="8911088" y="5372818"/>
            <a:ext cx="537713" cy="281799"/>
          </a:xfrm>
          <a:prstGeom prst="straightConnector1">
            <a:avLst/>
          </a:prstGeom>
          <a:ln w="28575"/>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9260BBEB-791B-1B64-07D2-9EBE86717570}"/>
              </a:ext>
            </a:extLst>
          </p:cNvPr>
          <p:cNvGrpSpPr/>
          <p:nvPr/>
        </p:nvGrpSpPr>
        <p:grpSpPr>
          <a:xfrm>
            <a:off x="9326825" y="5892171"/>
            <a:ext cx="2531224" cy="278608"/>
            <a:chOff x="4071965" y="4693384"/>
            <a:chExt cx="2531224" cy="278608"/>
          </a:xfrm>
        </p:grpSpPr>
        <p:sp>
          <p:nvSpPr>
            <p:cNvPr id="57" name="TextBox 56">
              <a:extLst>
                <a:ext uri="{FF2B5EF4-FFF2-40B4-BE49-F238E27FC236}">
                  <a16:creationId xmlns:a16="http://schemas.microsoft.com/office/drawing/2014/main" id="{3001E336-9D21-838D-4937-80790A9CD7CE}"/>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1.25       2.5       2.75    3 miles</a:t>
              </a:r>
            </a:p>
          </p:txBody>
        </p:sp>
        <p:grpSp>
          <p:nvGrpSpPr>
            <p:cNvPr id="59" name="Group 58">
              <a:extLst>
                <a:ext uri="{FF2B5EF4-FFF2-40B4-BE49-F238E27FC236}">
                  <a16:creationId xmlns:a16="http://schemas.microsoft.com/office/drawing/2014/main" id="{FC8BD935-3E93-2418-8E31-AE898C7A35C9}"/>
                </a:ext>
              </a:extLst>
            </p:cNvPr>
            <p:cNvGrpSpPr/>
            <p:nvPr/>
          </p:nvGrpSpPr>
          <p:grpSpPr>
            <a:xfrm>
              <a:off x="4204295" y="4896864"/>
              <a:ext cx="1524000" cy="75128"/>
              <a:chOff x="8974428" y="6591835"/>
              <a:chExt cx="1524000" cy="75128"/>
            </a:xfrm>
          </p:grpSpPr>
          <p:sp>
            <p:nvSpPr>
              <p:cNvPr id="60" name="Rectangle 59">
                <a:extLst>
                  <a:ext uri="{FF2B5EF4-FFF2-40B4-BE49-F238E27FC236}">
                    <a16:creationId xmlns:a16="http://schemas.microsoft.com/office/drawing/2014/main" id="{0707AF24-E2A1-0633-9DEC-BB9EEBFA760F}"/>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0AFAA56-B5F2-BE3A-245A-B9E28AD40E61}"/>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82D3B8-9CF8-A87C-D030-3ACA991B871C}"/>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63">
            <a:extLst>
              <a:ext uri="{FF2B5EF4-FFF2-40B4-BE49-F238E27FC236}">
                <a16:creationId xmlns:a16="http://schemas.microsoft.com/office/drawing/2014/main" id="{FFA3BA1C-90B4-A49D-07E2-EF8C659346B7}"/>
              </a:ext>
            </a:extLst>
          </p:cNvPr>
          <p:cNvSpPr txBox="1"/>
          <p:nvPr/>
        </p:nvSpPr>
        <p:spPr>
          <a:xfrm>
            <a:off x="505327" y="1563035"/>
            <a:ext cx="556976" cy="2308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75000"/>
                    <a:lumOff val="25000"/>
                  </a:schemeClr>
                </a:solidFill>
                <a:latin typeface="Century Gothic"/>
              </a:rPr>
              <a:t>Moran</a:t>
            </a:r>
          </a:p>
        </p:txBody>
      </p:sp>
      <p:pic>
        <p:nvPicPr>
          <p:cNvPr id="73" name="Picture 72" descr="A map of a mountain range&#10;&#10;Description automatically generated">
            <a:extLst>
              <a:ext uri="{FF2B5EF4-FFF2-40B4-BE49-F238E27FC236}">
                <a16:creationId xmlns:a16="http://schemas.microsoft.com/office/drawing/2014/main" id="{7F104DD0-11BC-620A-9D94-13D326C2EA47}"/>
              </a:ext>
            </a:extLst>
          </p:cNvPr>
          <p:cNvPicPr>
            <a:picLocks noChangeAspect="1"/>
          </p:cNvPicPr>
          <p:nvPr/>
        </p:nvPicPr>
        <p:blipFill>
          <a:blip r:embed="rId5"/>
          <a:stretch>
            <a:fillRect/>
          </a:stretch>
        </p:blipFill>
        <p:spPr>
          <a:xfrm>
            <a:off x="4557398" y="833887"/>
            <a:ext cx="4331991" cy="4111925"/>
          </a:xfrm>
          <a:prstGeom prst="rect">
            <a:avLst/>
          </a:prstGeom>
        </p:spPr>
      </p:pic>
      <p:grpSp>
        <p:nvGrpSpPr>
          <p:cNvPr id="74" name="Group 73">
            <a:extLst>
              <a:ext uri="{FF2B5EF4-FFF2-40B4-BE49-F238E27FC236}">
                <a16:creationId xmlns:a16="http://schemas.microsoft.com/office/drawing/2014/main" id="{0757872B-A309-60AD-C76F-99EAB6D1314E}"/>
              </a:ext>
            </a:extLst>
          </p:cNvPr>
          <p:cNvGrpSpPr/>
          <p:nvPr/>
        </p:nvGrpSpPr>
        <p:grpSpPr>
          <a:xfrm>
            <a:off x="5895570" y="937188"/>
            <a:ext cx="2152862" cy="1697323"/>
            <a:chOff x="6102065" y="1152848"/>
            <a:chExt cx="2152862" cy="1697323"/>
          </a:xfrm>
        </p:grpSpPr>
        <p:sp>
          <p:nvSpPr>
            <p:cNvPr id="14" name="TextBox 13">
              <a:extLst>
                <a:ext uri="{FF2B5EF4-FFF2-40B4-BE49-F238E27FC236}">
                  <a16:creationId xmlns:a16="http://schemas.microsoft.com/office/drawing/2014/main" id="{B9A940B1-B315-DE0D-04EF-564C21D199BF}"/>
                </a:ext>
              </a:extLst>
            </p:cNvPr>
            <p:cNvSpPr txBox="1"/>
            <p:nvPr/>
          </p:nvSpPr>
          <p:spPr>
            <a:xfrm>
              <a:off x="6562140" y="2619339"/>
              <a:ext cx="731520" cy="2308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Jackson</a:t>
              </a:r>
            </a:p>
          </p:txBody>
        </p:sp>
        <p:sp>
          <p:nvSpPr>
            <p:cNvPr id="35" name="TextBox 34">
              <a:extLst>
                <a:ext uri="{FF2B5EF4-FFF2-40B4-BE49-F238E27FC236}">
                  <a16:creationId xmlns:a16="http://schemas.microsoft.com/office/drawing/2014/main" id="{E7197E12-DF1B-0BC6-4F51-485448AF1F73}"/>
                </a:ext>
              </a:extLst>
            </p:cNvPr>
            <p:cNvSpPr txBox="1"/>
            <p:nvPr/>
          </p:nvSpPr>
          <p:spPr>
            <a:xfrm>
              <a:off x="7755460" y="1152848"/>
              <a:ext cx="499467" cy="2308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Kelly</a:t>
              </a:r>
            </a:p>
          </p:txBody>
        </p:sp>
        <p:sp>
          <p:nvSpPr>
            <p:cNvPr id="40" name="TextBox 39">
              <a:extLst>
                <a:ext uri="{FF2B5EF4-FFF2-40B4-BE49-F238E27FC236}">
                  <a16:creationId xmlns:a16="http://schemas.microsoft.com/office/drawing/2014/main" id="{69E21639-8C4A-5FD1-86E0-E6FE315CEDD5}"/>
                </a:ext>
              </a:extLst>
            </p:cNvPr>
            <p:cNvSpPr txBox="1"/>
            <p:nvPr/>
          </p:nvSpPr>
          <p:spPr>
            <a:xfrm>
              <a:off x="6102065" y="1842963"/>
              <a:ext cx="614485" cy="507831"/>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Moose Wilson</a:t>
              </a:r>
              <a:endParaRPr lang="en-US">
                <a:solidFill>
                  <a:schemeClr val="bg1"/>
                </a:solidFill>
              </a:endParaRPr>
            </a:p>
            <a:p>
              <a:r>
                <a:rPr lang="en-US" sz="900" b="1">
                  <a:solidFill>
                    <a:schemeClr val="bg1"/>
                  </a:solidFill>
                  <a:latin typeface="Century Gothic"/>
                </a:rPr>
                <a:t> Rd</a:t>
              </a:r>
              <a:endParaRPr lang="en-US">
                <a:solidFill>
                  <a:schemeClr val="bg1"/>
                </a:solidFill>
              </a:endParaRPr>
            </a:p>
          </p:txBody>
        </p:sp>
        <p:sp>
          <p:nvSpPr>
            <p:cNvPr id="41" name="TextBox 40">
              <a:extLst>
                <a:ext uri="{FF2B5EF4-FFF2-40B4-BE49-F238E27FC236}">
                  <a16:creationId xmlns:a16="http://schemas.microsoft.com/office/drawing/2014/main" id="{0B6CF637-C978-33D7-9852-54975A4BA868}"/>
                </a:ext>
              </a:extLst>
            </p:cNvPr>
            <p:cNvSpPr txBox="1"/>
            <p:nvPr/>
          </p:nvSpPr>
          <p:spPr>
            <a:xfrm>
              <a:off x="7194742" y="1914847"/>
              <a:ext cx="844523" cy="3693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National Elk Refuge</a:t>
              </a:r>
            </a:p>
          </p:txBody>
        </p:sp>
      </p:grpSp>
      <p:pic>
        <p:nvPicPr>
          <p:cNvPr id="79" name="Picture 78" descr="A map of land with different colored areas&#10;&#10;Description automatically generated">
            <a:extLst>
              <a:ext uri="{FF2B5EF4-FFF2-40B4-BE49-F238E27FC236}">
                <a16:creationId xmlns:a16="http://schemas.microsoft.com/office/drawing/2014/main" id="{43FB4873-B38F-3FF0-5F1B-9E1CAD378135}"/>
              </a:ext>
            </a:extLst>
          </p:cNvPr>
          <p:cNvPicPr>
            <a:picLocks noChangeAspect="1"/>
          </p:cNvPicPr>
          <p:nvPr/>
        </p:nvPicPr>
        <p:blipFill rotWithShape="1">
          <a:blip r:embed="rId6"/>
          <a:srcRect l="15313" t="2536" r="13386" b="39832"/>
          <a:stretch/>
        </p:blipFill>
        <p:spPr>
          <a:xfrm>
            <a:off x="9405833" y="4113280"/>
            <a:ext cx="2225726" cy="1810199"/>
          </a:xfrm>
          <a:prstGeom prst="rect">
            <a:avLst/>
          </a:prstGeom>
        </p:spPr>
      </p:pic>
      <p:sp>
        <p:nvSpPr>
          <p:cNvPr id="49" name="TextBox 48">
            <a:extLst>
              <a:ext uri="{FF2B5EF4-FFF2-40B4-BE49-F238E27FC236}">
                <a16:creationId xmlns:a16="http://schemas.microsoft.com/office/drawing/2014/main" id="{027695F0-94E4-C96F-CE98-1A8E3F1C8A3A}"/>
              </a:ext>
            </a:extLst>
          </p:cNvPr>
          <p:cNvSpPr txBox="1"/>
          <p:nvPr/>
        </p:nvSpPr>
        <p:spPr>
          <a:xfrm>
            <a:off x="9981416" y="5696093"/>
            <a:ext cx="1074561" cy="230832"/>
          </a:xfrm>
          <a:prstGeom prst="rect">
            <a:avLst/>
          </a:prstGeom>
          <a:solidFill>
            <a:schemeClr val="tx1">
              <a:alpha val="6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New Fork Lakes</a:t>
            </a:r>
          </a:p>
        </p:txBody>
      </p:sp>
      <p:grpSp>
        <p:nvGrpSpPr>
          <p:cNvPr id="48" name="Group 47">
            <a:extLst>
              <a:ext uri="{FF2B5EF4-FFF2-40B4-BE49-F238E27FC236}">
                <a16:creationId xmlns:a16="http://schemas.microsoft.com/office/drawing/2014/main" id="{5C668508-B264-67F2-108D-DE2F1ED8DEC4}"/>
              </a:ext>
            </a:extLst>
          </p:cNvPr>
          <p:cNvGrpSpPr/>
          <p:nvPr/>
        </p:nvGrpSpPr>
        <p:grpSpPr>
          <a:xfrm>
            <a:off x="1526488" y="4171943"/>
            <a:ext cx="2103120" cy="1751536"/>
            <a:chOff x="3676198" y="1502375"/>
            <a:chExt cx="2103120" cy="1751536"/>
          </a:xfrm>
        </p:grpSpPr>
        <p:sp>
          <p:nvSpPr>
            <p:cNvPr id="51" name="Rectangle: Rounded Corners 50">
              <a:extLst>
                <a:ext uri="{FF2B5EF4-FFF2-40B4-BE49-F238E27FC236}">
                  <a16:creationId xmlns:a16="http://schemas.microsoft.com/office/drawing/2014/main" id="{7F6A119B-0A13-5228-653C-2E5965D9C744}"/>
                </a:ext>
              </a:extLst>
            </p:cNvPr>
            <p:cNvSpPr/>
            <p:nvPr/>
          </p:nvSpPr>
          <p:spPr>
            <a:xfrm>
              <a:off x="3728351" y="2613527"/>
              <a:ext cx="274320" cy="182880"/>
            </a:xfrm>
            <a:prstGeom prst="roundRect">
              <a:avLst/>
            </a:prstGeom>
            <a:solidFill>
              <a:srgbClr val="FF00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624E63C-8228-23BC-66F1-F589AF8B2B42}"/>
                </a:ext>
              </a:extLst>
            </p:cNvPr>
            <p:cNvGrpSpPr/>
            <p:nvPr/>
          </p:nvGrpSpPr>
          <p:grpSpPr>
            <a:xfrm>
              <a:off x="3676198" y="1502375"/>
              <a:ext cx="2103120" cy="1751536"/>
              <a:chOff x="3676198" y="1502375"/>
              <a:chExt cx="2103120" cy="1751536"/>
            </a:xfrm>
          </p:grpSpPr>
          <p:grpSp>
            <p:nvGrpSpPr>
              <p:cNvPr id="53" name="Group 52">
                <a:extLst>
                  <a:ext uri="{FF2B5EF4-FFF2-40B4-BE49-F238E27FC236}">
                    <a16:creationId xmlns:a16="http://schemas.microsoft.com/office/drawing/2014/main" id="{90312F13-BDCC-0595-DA5D-E66B94CBBC3A}"/>
                  </a:ext>
                </a:extLst>
              </p:cNvPr>
              <p:cNvGrpSpPr/>
              <p:nvPr/>
            </p:nvGrpSpPr>
            <p:grpSpPr>
              <a:xfrm>
                <a:off x="3676198" y="1502375"/>
                <a:ext cx="2103120" cy="1751536"/>
                <a:chOff x="2823503" y="1128058"/>
                <a:chExt cx="1921145" cy="1636079"/>
              </a:xfrm>
            </p:grpSpPr>
            <p:sp>
              <p:nvSpPr>
                <p:cNvPr id="55" name="TextBox 54">
                  <a:extLst>
                    <a:ext uri="{FF2B5EF4-FFF2-40B4-BE49-F238E27FC236}">
                      <a16:creationId xmlns:a16="http://schemas.microsoft.com/office/drawing/2014/main" id="{F7250E54-44C0-A832-B93C-DC9A79D93646}"/>
                    </a:ext>
                  </a:extLst>
                </p:cNvPr>
                <p:cNvSpPr txBox="1"/>
                <p:nvPr/>
              </p:nvSpPr>
              <p:spPr>
                <a:xfrm>
                  <a:off x="2823503" y="1128058"/>
                  <a:ext cx="1921145" cy="2731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solidFill>
                        <a:schemeClr val="tx1">
                          <a:lumMod val="75000"/>
                          <a:lumOff val="25000"/>
                        </a:schemeClr>
                      </a:solidFill>
                      <a:latin typeface="Century Gothic"/>
                    </a:rPr>
                    <a:t>Predicted Burn Severity</a:t>
                  </a:r>
                </a:p>
              </p:txBody>
            </p:sp>
            <p:sp>
              <p:nvSpPr>
                <p:cNvPr id="56" name="TextBox 55">
                  <a:extLst>
                    <a:ext uri="{FF2B5EF4-FFF2-40B4-BE49-F238E27FC236}">
                      <a16:creationId xmlns:a16="http://schemas.microsoft.com/office/drawing/2014/main" id="{8B16BE7F-121E-12BC-373C-87BA01ADB102}"/>
                    </a:ext>
                  </a:extLst>
                </p:cNvPr>
                <p:cNvSpPr txBox="1"/>
                <p:nvPr/>
              </p:nvSpPr>
              <p:spPr>
                <a:xfrm>
                  <a:off x="3077111" y="1367901"/>
                  <a:ext cx="1631795" cy="13962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1100">
                      <a:solidFill>
                        <a:schemeClr val="tx1">
                          <a:lumMod val="75000"/>
                          <a:lumOff val="25000"/>
                        </a:schemeClr>
                      </a:solidFill>
                      <a:latin typeface="Century Gothic"/>
                    </a:rPr>
                    <a:t>Enhanced Regrowth</a:t>
                  </a:r>
                </a:p>
                <a:p>
                  <a:pPr>
                    <a:lnSpc>
                      <a:spcPct val="120000"/>
                    </a:lnSpc>
                  </a:pPr>
                  <a:r>
                    <a:rPr lang="en-US" sz="1100">
                      <a:solidFill>
                        <a:schemeClr val="tx1">
                          <a:lumMod val="75000"/>
                          <a:lumOff val="25000"/>
                        </a:schemeClr>
                      </a:solidFill>
                      <a:latin typeface="Century Gothic"/>
                    </a:rPr>
                    <a:t>Unburned</a:t>
                  </a:r>
                </a:p>
                <a:p>
                  <a:pPr>
                    <a:lnSpc>
                      <a:spcPct val="120000"/>
                    </a:lnSpc>
                  </a:pPr>
                  <a:r>
                    <a:rPr lang="en-US" sz="1100">
                      <a:solidFill>
                        <a:schemeClr val="tx1">
                          <a:lumMod val="75000"/>
                          <a:lumOff val="25000"/>
                        </a:schemeClr>
                      </a:solidFill>
                      <a:latin typeface="Century Gothic"/>
                    </a:rPr>
                    <a:t>Low Severity</a:t>
                  </a:r>
                </a:p>
                <a:p>
                  <a:pPr>
                    <a:lnSpc>
                      <a:spcPct val="120000"/>
                    </a:lnSpc>
                  </a:pPr>
                  <a:r>
                    <a:rPr lang="en-US" sz="1100">
                      <a:solidFill>
                        <a:schemeClr val="tx1">
                          <a:lumMod val="75000"/>
                          <a:lumOff val="25000"/>
                        </a:schemeClr>
                      </a:solidFill>
                      <a:latin typeface="Century Gothic"/>
                    </a:rPr>
                    <a:t>Moderate Severity</a:t>
                  </a:r>
                </a:p>
                <a:p>
                  <a:pPr>
                    <a:lnSpc>
                      <a:spcPct val="120000"/>
                    </a:lnSpc>
                  </a:pPr>
                  <a:r>
                    <a:rPr lang="en-US" sz="1100">
                      <a:solidFill>
                        <a:schemeClr val="tx1">
                          <a:lumMod val="75000"/>
                          <a:lumOff val="25000"/>
                        </a:schemeClr>
                      </a:solidFill>
                      <a:latin typeface="Century Gothic"/>
                    </a:rPr>
                    <a:t>High Severity</a:t>
                  </a:r>
                </a:p>
                <a:p>
                  <a:pPr>
                    <a:lnSpc>
                      <a:spcPct val="120000"/>
                    </a:lnSpc>
                  </a:pPr>
                  <a:r>
                    <a:rPr lang="en-US" sz="1100">
                      <a:solidFill>
                        <a:schemeClr val="tx1">
                          <a:lumMod val="75000"/>
                          <a:lumOff val="25000"/>
                        </a:schemeClr>
                      </a:solidFill>
                      <a:latin typeface="Century Gothic"/>
                    </a:rPr>
                    <a:t>Ridgetop Feature</a:t>
                  </a:r>
                </a:p>
                <a:p>
                  <a:pPr>
                    <a:lnSpc>
                      <a:spcPct val="120000"/>
                    </a:lnSpc>
                  </a:pPr>
                  <a:r>
                    <a:rPr lang="en-US" sz="1100">
                      <a:solidFill>
                        <a:schemeClr val="tx1">
                          <a:lumMod val="75000"/>
                          <a:lumOff val="25000"/>
                        </a:schemeClr>
                      </a:solidFill>
                      <a:latin typeface="Century Gothic"/>
                    </a:rPr>
                    <a:t>WUI</a:t>
                  </a:r>
                </a:p>
              </p:txBody>
            </p:sp>
            <p:grpSp>
              <p:nvGrpSpPr>
                <p:cNvPr id="63" name="Group 62">
                  <a:extLst>
                    <a:ext uri="{FF2B5EF4-FFF2-40B4-BE49-F238E27FC236}">
                      <a16:creationId xmlns:a16="http://schemas.microsoft.com/office/drawing/2014/main" id="{96A87A03-CD22-0FCB-90BC-E0E2BD5C8509}"/>
                    </a:ext>
                  </a:extLst>
                </p:cNvPr>
                <p:cNvGrpSpPr/>
                <p:nvPr/>
              </p:nvGrpSpPr>
              <p:grpSpPr>
                <a:xfrm>
                  <a:off x="2871138" y="1411665"/>
                  <a:ext cx="250588" cy="1302274"/>
                  <a:chOff x="3549790" y="2282468"/>
                  <a:chExt cx="250588" cy="1302274"/>
                </a:xfrm>
              </p:grpSpPr>
              <p:sp>
                <p:nvSpPr>
                  <p:cNvPr id="65" name="Rectangle: Rounded Corners 64">
                    <a:extLst>
                      <a:ext uri="{FF2B5EF4-FFF2-40B4-BE49-F238E27FC236}">
                        <a16:creationId xmlns:a16="http://schemas.microsoft.com/office/drawing/2014/main" id="{684D4DA5-CA46-B577-96E0-3D48C9DEDD7B}"/>
                      </a:ext>
                    </a:extLst>
                  </p:cNvPr>
                  <p:cNvSpPr/>
                  <p:nvPr/>
                </p:nvSpPr>
                <p:spPr>
                  <a:xfrm>
                    <a:off x="3549794" y="3413917"/>
                    <a:ext cx="250584" cy="170825"/>
                  </a:xfrm>
                  <a:prstGeom prst="roundRect">
                    <a:avLst/>
                  </a:prstGeom>
                  <a:solidFill>
                    <a:schemeClr val="bg1"/>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D22735CA-5C07-B917-23C8-F92E1EB11EA1}"/>
                      </a:ext>
                    </a:extLst>
                  </p:cNvPr>
                  <p:cNvGrpSpPr/>
                  <p:nvPr/>
                </p:nvGrpSpPr>
                <p:grpSpPr>
                  <a:xfrm>
                    <a:off x="3549790" y="2282468"/>
                    <a:ext cx="250588" cy="1113701"/>
                    <a:chOff x="10093762" y="3130066"/>
                    <a:chExt cx="250588" cy="1113701"/>
                  </a:xfrm>
                </p:grpSpPr>
                <p:sp>
                  <p:nvSpPr>
                    <p:cNvPr id="67" name="Rectangle: Rounded Corners 66">
                      <a:extLst>
                        <a:ext uri="{FF2B5EF4-FFF2-40B4-BE49-F238E27FC236}">
                          <a16:creationId xmlns:a16="http://schemas.microsoft.com/office/drawing/2014/main" id="{36834E06-4486-F2DD-368A-CEF71EC87096}"/>
                        </a:ext>
                      </a:extLst>
                    </p:cNvPr>
                    <p:cNvSpPr/>
                    <p:nvPr/>
                  </p:nvSpPr>
                  <p:spPr>
                    <a:xfrm>
                      <a:off x="10093766" y="4072942"/>
                      <a:ext cx="250584" cy="170825"/>
                    </a:xfrm>
                    <a:prstGeom prst="roundRect">
                      <a:avLst/>
                    </a:prstGeom>
                    <a:solidFill>
                      <a:srgbClr val="164C9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AF66A500-253B-463E-D189-FF3F6904A7EE}"/>
                        </a:ext>
                      </a:extLst>
                    </p:cNvPr>
                    <p:cNvSpPr/>
                    <p:nvPr/>
                  </p:nvSpPr>
                  <p:spPr>
                    <a:xfrm>
                      <a:off x="10093766" y="3695791"/>
                      <a:ext cx="250584" cy="170825"/>
                    </a:xfrm>
                    <a:prstGeom prst="roundRect">
                      <a:avLst/>
                    </a:prstGeom>
                    <a:solidFill>
                      <a:srgbClr val="FFC0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754FF6D1-F2FF-3D02-84FA-E8B0209AA4DA}"/>
                        </a:ext>
                      </a:extLst>
                    </p:cNvPr>
                    <p:cNvSpPr/>
                    <p:nvPr/>
                  </p:nvSpPr>
                  <p:spPr>
                    <a:xfrm>
                      <a:off x="10093762" y="3318641"/>
                      <a:ext cx="250584" cy="170825"/>
                    </a:xfrm>
                    <a:prstGeom prst="roundRect">
                      <a:avLst/>
                    </a:prstGeom>
                    <a:solidFill>
                      <a:srgbClr val="74C803"/>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A88A8CF-E437-64DA-D585-AD2A89552761}"/>
                        </a:ext>
                      </a:extLst>
                    </p:cNvPr>
                    <p:cNvSpPr/>
                    <p:nvPr/>
                  </p:nvSpPr>
                  <p:spPr>
                    <a:xfrm>
                      <a:off x="10093766" y="3130066"/>
                      <a:ext cx="250584" cy="170825"/>
                    </a:xfrm>
                    <a:prstGeom prst="roundRect">
                      <a:avLst/>
                    </a:prstGeom>
                    <a:solidFill>
                      <a:srgbClr val="299045"/>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4" name="Rectangle: Rounded Corners 53">
                <a:extLst>
                  <a:ext uri="{FF2B5EF4-FFF2-40B4-BE49-F238E27FC236}">
                    <a16:creationId xmlns:a16="http://schemas.microsoft.com/office/drawing/2014/main" id="{9B3D89B7-DDB9-A663-68F3-0A9ADCDDC91A}"/>
                  </a:ext>
                </a:extLst>
              </p:cNvPr>
              <p:cNvSpPr/>
              <p:nvPr/>
            </p:nvSpPr>
            <p:spPr>
              <a:xfrm>
                <a:off x="3728351" y="2209761"/>
                <a:ext cx="274320" cy="182880"/>
              </a:xfrm>
              <a:prstGeom prst="roundRect">
                <a:avLst/>
              </a:prstGeom>
              <a:solidFill>
                <a:srgbClr val="FFFF00"/>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8773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map of a forest&#10;&#10;Description automatically generated">
            <a:extLst>
              <a:ext uri="{FF2B5EF4-FFF2-40B4-BE49-F238E27FC236}">
                <a16:creationId xmlns:a16="http://schemas.microsoft.com/office/drawing/2014/main" id="{B671D8CA-AE4A-72F6-82D5-55F14EAA37A7}"/>
              </a:ext>
            </a:extLst>
          </p:cNvPr>
          <p:cNvPicPr>
            <a:picLocks noChangeAspect="1"/>
          </p:cNvPicPr>
          <p:nvPr/>
        </p:nvPicPr>
        <p:blipFill>
          <a:blip r:embed="rId3"/>
          <a:stretch>
            <a:fillRect/>
          </a:stretch>
        </p:blipFill>
        <p:spPr>
          <a:xfrm>
            <a:off x="6049242" y="0"/>
            <a:ext cx="5152990" cy="6675120"/>
          </a:xfrm>
          <a:prstGeom prst="rect">
            <a:avLst/>
          </a:prstGeom>
        </p:spPr>
      </p:pic>
      <p:grpSp>
        <p:nvGrpSpPr>
          <p:cNvPr id="5" name="Group 4">
            <a:extLst>
              <a:ext uri="{FF2B5EF4-FFF2-40B4-BE49-F238E27FC236}">
                <a16:creationId xmlns:a16="http://schemas.microsoft.com/office/drawing/2014/main" id="{B2BFC79E-31E4-360E-DF10-7138E02E5A15}"/>
              </a:ext>
            </a:extLst>
          </p:cNvPr>
          <p:cNvGrpSpPr/>
          <p:nvPr/>
        </p:nvGrpSpPr>
        <p:grpSpPr>
          <a:xfrm>
            <a:off x="6177565" y="4898309"/>
            <a:ext cx="2531224" cy="278608"/>
            <a:chOff x="4071965" y="4693384"/>
            <a:chExt cx="2531224" cy="278608"/>
          </a:xfrm>
        </p:grpSpPr>
        <p:sp>
          <p:nvSpPr>
            <p:cNvPr id="8" name="TextBox 7">
              <a:extLst>
                <a:ext uri="{FF2B5EF4-FFF2-40B4-BE49-F238E27FC236}">
                  <a16:creationId xmlns:a16="http://schemas.microsoft.com/office/drawing/2014/main" id="{93D693A6-F606-2F60-4F5F-F03ECA56C73C}"/>
                </a:ext>
              </a:extLst>
            </p:cNvPr>
            <p:cNvSpPr txBox="1"/>
            <p:nvPr/>
          </p:nvSpPr>
          <p:spPr>
            <a:xfrm>
              <a:off x="4071965" y="4693384"/>
              <a:ext cx="25312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tx1">
                      <a:lumMod val="75000"/>
                      <a:lumOff val="25000"/>
                    </a:schemeClr>
                  </a:solidFill>
                </a:rPr>
                <a:t>0        2.5          5.0      7.5        10 miles</a:t>
              </a:r>
            </a:p>
          </p:txBody>
        </p:sp>
        <p:grpSp>
          <p:nvGrpSpPr>
            <p:cNvPr id="10" name="Group 9">
              <a:extLst>
                <a:ext uri="{FF2B5EF4-FFF2-40B4-BE49-F238E27FC236}">
                  <a16:creationId xmlns:a16="http://schemas.microsoft.com/office/drawing/2014/main" id="{183698C7-378A-655E-2FB6-892BAA16C80C}"/>
                </a:ext>
              </a:extLst>
            </p:cNvPr>
            <p:cNvGrpSpPr/>
            <p:nvPr/>
          </p:nvGrpSpPr>
          <p:grpSpPr>
            <a:xfrm>
              <a:off x="4204295" y="4896864"/>
              <a:ext cx="1524000" cy="75128"/>
              <a:chOff x="8974428" y="6591835"/>
              <a:chExt cx="1524000" cy="75128"/>
            </a:xfrm>
          </p:grpSpPr>
          <p:sp>
            <p:nvSpPr>
              <p:cNvPr id="11" name="Rectangle 10">
                <a:extLst>
                  <a:ext uri="{FF2B5EF4-FFF2-40B4-BE49-F238E27FC236}">
                    <a16:creationId xmlns:a16="http://schemas.microsoft.com/office/drawing/2014/main" id="{475BC430-E6FA-5991-ECD2-5D9D7B2C5696}"/>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353F82-2F93-2D08-8F7E-D911B6EB65FD}"/>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586246-9D8B-51CB-43DB-F4845D02A7AE}"/>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05944E78-725D-973E-AF39-490FBBE17C3D}"/>
              </a:ext>
            </a:extLst>
          </p:cNvPr>
          <p:cNvGrpSpPr/>
          <p:nvPr/>
        </p:nvGrpSpPr>
        <p:grpSpPr>
          <a:xfrm>
            <a:off x="6269703" y="5379011"/>
            <a:ext cx="2508984" cy="1243598"/>
            <a:chOff x="2850444" y="1291721"/>
            <a:chExt cx="2508984" cy="1243598"/>
          </a:xfrm>
        </p:grpSpPr>
        <p:sp>
          <p:nvSpPr>
            <p:cNvPr id="57" name="TextBox 56">
              <a:extLst>
                <a:ext uri="{FF2B5EF4-FFF2-40B4-BE49-F238E27FC236}">
                  <a16:creationId xmlns:a16="http://schemas.microsoft.com/office/drawing/2014/main" id="{CAB9501C-0378-575D-9050-DEBC8D798588}"/>
                </a:ext>
              </a:extLst>
            </p:cNvPr>
            <p:cNvSpPr txBox="1"/>
            <p:nvPr/>
          </p:nvSpPr>
          <p:spPr>
            <a:xfrm>
              <a:off x="2850444" y="1291721"/>
              <a:ext cx="250898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Fuel &amp; Burn Severity In WUI</a:t>
              </a:r>
            </a:p>
          </p:txBody>
        </p:sp>
        <p:sp>
          <p:nvSpPr>
            <p:cNvPr id="59" name="TextBox 58">
              <a:extLst>
                <a:ext uri="{FF2B5EF4-FFF2-40B4-BE49-F238E27FC236}">
                  <a16:creationId xmlns:a16="http://schemas.microsoft.com/office/drawing/2014/main" id="{F84FE5F7-D67A-A4A7-D7CB-E74131D85CF5}"/>
                </a:ext>
              </a:extLst>
            </p:cNvPr>
            <p:cNvSpPr txBox="1"/>
            <p:nvPr/>
          </p:nvSpPr>
          <p:spPr>
            <a:xfrm>
              <a:off x="3158090" y="1577813"/>
              <a:ext cx="1444924" cy="957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1200">
                  <a:solidFill>
                    <a:schemeClr val="tx1">
                      <a:lumMod val="75000"/>
                      <a:lumOff val="25000"/>
                    </a:schemeClr>
                  </a:solidFill>
                  <a:latin typeface="Century Gothic"/>
                </a:rPr>
                <a:t>Low </a:t>
              </a:r>
              <a:endParaRPr lang="en-US" sz="1200">
                <a:solidFill>
                  <a:schemeClr val="tx1">
                    <a:lumMod val="75000"/>
                    <a:lumOff val="25000"/>
                  </a:schemeClr>
                </a:solidFill>
              </a:endParaRPr>
            </a:p>
            <a:p>
              <a:pPr>
                <a:lnSpc>
                  <a:spcPct val="120000"/>
                </a:lnSpc>
              </a:pPr>
              <a:r>
                <a:rPr lang="en-US" sz="1200">
                  <a:solidFill>
                    <a:schemeClr val="tx1">
                      <a:lumMod val="75000"/>
                      <a:lumOff val="25000"/>
                    </a:schemeClr>
                  </a:solidFill>
                  <a:latin typeface="Century Gothic"/>
                </a:rPr>
                <a:t>Medium </a:t>
              </a:r>
              <a:endParaRPr lang="en-US" sz="1200">
                <a:solidFill>
                  <a:schemeClr val="tx1">
                    <a:lumMod val="75000"/>
                    <a:lumOff val="25000"/>
                  </a:schemeClr>
                </a:solidFill>
              </a:endParaRPr>
            </a:p>
            <a:p>
              <a:pPr>
                <a:lnSpc>
                  <a:spcPct val="120000"/>
                </a:lnSpc>
              </a:pPr>
              <a:r>
                <a:rPr lang="en-US" sz="1200">
                  <a:solidFill>
                    <a:schemeClr val="tx1">
                      <a:lumMod val="75000"/>
                      <a:lumOff val="25000"/>
                    </a:schemeClr>
                  </a:solidFill>
                  <a:latin typeface="Century Gothic"/>
                </a:rPr>
                <a:t>High </a:t>
              </a:r>
            </a:p>
            <a:p>
              <a:pPr>
                <a:lnSpc>
                  <a:spcPct val="120000"/>
                </a:lnSpc>
              </a:pPr>
              <a:r>
                <a:rPr lang="en-US" sz="1200">
                  <a:solidFill>
                    <a:schemeClr val="tx1">
                      <a:lumMod val="75000"/>
                      <a:lumOff val="25000"/>
                    </a:schemeClr>
                  </a:solidFill>
                  <a:latin typeface="Century Gothic"/>
                </a:rPr>
                <a:t>WUI</a:t>
              </a:r>
            </a:p>
          </p:txBody>
        </p:sp>
        <p:grpSp>
          <p:nvGrpSpPr>
            <p:cNvPr id="60" name="Group 59">
              <a:extLst>
                <a:ext uri="{FF2B5EF4-FFF2-40B4-BE49-F238E27FC236}">
                  <a16:creationId xmlns:a16="http://schemas.microsoft.com/office/drawing/2014/main" id="{C9F671A5-B0E7-CC0C-0A0E-5534C2235745}"/>
                </a:ext>
              </a:extLst>
            </p:cNvPr>
            <p:cNvGrpSpPr/>
            <p:nvPr/>
          </p:nvGrpSpPr>
          <p:grpSpPr>
            <a:xfrm>
              <a:off x="2921499" y="1647070"/>
              <a:ext cx="274320" cy="826997"/>
              <a:chOff x="3600151" y="2517873"/>
              <a:chExt cx="274320" cy="826997"/>
            </a:xfrm>
          </p:grpSpPr>
          <p:grpSp>
            <p:nvGrpSpPr>
              <p:cNvPr id="61" name="Group 60">
                <a:extLst>
                  <a:ext uri="{FF2B5EF4-FFF2-40B4-BE49-F238E27FC236}">
                    <a16:creationId xmlns:a16="http://schemas.microsoft.com/office/drawing/2014/main" id="{62F80C65-4245-5B7A-EDC3-7DB05B5B4788}"/>
                  </a:ext>
                </a:extLst>
              </p:cNvPr>
              <p:cNvGrpSpPr/>
              <p:nvPr/>
            </p:nvGrpSpPr>
            <p:grpSpPr>
              <a:xfrm>
                <a:off x="3600151" y="2947285"/>
                <a:ext cx="274320" cy="397585"/>
                <a:chOff x="10144122" y="3372693"/>
                <a:chExt cx="274320" cy="397585"/>
              </a:xfrm>
            </p:grpSpPr>
            <p:sp>
              <p:nvSpPr>
                <p:cNvPr id="68" name="Rectangle: Rounded Corners 67">
                  <a:extLst>
                    <a:ext uri="{FF2B5EF4-FFF2-40B4-BE49-F238E27FC236}">
                      <a16:creationId xmlns:a16="http://schemas.microsoft.com/office/drawing/2014/main" id="{88E5B66C-644E-034C-55D6-C1093A1C1F19}"/>
                    </a:ext>
                  </a:extLst>
                </p:cNvPr>
                <p:cNvSpPr/>
                <p:nvPr/>
              </p:nvSpPr>
              <p:spPr>
                <a:xfrm>
                  <a:off x="10144122" y="3587398"/>
                  <a:ext cx="274320" cy="182880"/>
                </a:xfrm>
                <a:prstGeom prst="roundRect">
                  <a:avLst/>
                </a:prstGeom>
                <a:solidFill>
                  <a:schemeClr val="bg1"/>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EE6F07DF-ACB4-EDA9-E9C4-3A6376986279}"/>
                    </a:ext>
                  </a:extLst>
                </p:cNvPr>
                <p:cNvSpPr/>
                <p:nvPr/>
              </p:nvSpPr>
              <p:spPr>
                <a:xfrm>
                  <a:off x="10144122" y="3372693"/>
                  <a:ext cx="274320" cy="182880"/>
                </a:xfrm>
                <a:prstGeom prst="roundRect">
                  <a:avLst/>
                </a:prstGeom>
                <a:solidFill>
                  <a:srgbClr val="FE3814"/>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C95BF82-B8A8-5C8E-B4F5-B69B1AFA0A3E}"/>
                  </a:ext>
                </a:extLst>
              </p:cNvPr>
              <p:cNvGrpSpPr/>
              <p:nvPr/>
            </p:nvGrpSpPr>
            <p:grpSpPr>
              <a:xfrm>
                <a:off x="3600151" y="2517873"/>
                <a:ext cx="274320" cy="397586"/>
                <a:chOff x="10144123" y="3365471"/>
                <a:chExt cx="274320" cy="397586"/>
              </a:xfrm>
            </p:grpSpPr>
            <p:sp>
              <p:nvSpPr>
                <p:cNvPr id="63" name="Rectangle: Rounded Corners 62">
                  <a:extLst>
                    <a:ext uri="{FF2B5EF4-FFF2-40B4-BE49-F238E27FC236}">
                      <a16:creationId xmlns:a16="http://schemas.microsoft.com/office/drawing/2014/main" id="{89D847ED-1270-EB5B-DAE9-5AD9091B8714}"/>
                    </a:ext>
                  </a:extLst>
                </p:cNvPr>
                <p:cNvSpPr/>
                <p:nvPr/>
              </p:nvSpPr>
              <p:spPr>
                <a:xfrm>
                  <a:off x="10144123" y="3580177"/>
                  <a:ext cx="274320" cy="182880"/>
                </a:xfrm>
                <a:prstGeom prst="roundRect">
                  <a:avLst/>
                </a:prstGeom>
                <a:solidFill>
                  <a:srgbClr val="FFAC17"/>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68E1D0EC-FE9D-4693-5281-FB19E16DF54F}"/>
                    </a:ext>
                  </a:extLst>
                </p:cNvPr>
                <p:cNvSpPr/>
                <p:nvPr/>
              </p:nvSpPr>
              <p:spPr>
                <a:xfrm>
                  <a:off x="10144123" y="3365471"/>
                  <a:ext cx="274320" cy="182880"/>
                </a:xfrm>
                <a:prstGeom prst="roundRect">
                  <a:avLst/>
                </a:prstGeom>
                <a:solidFill>
                  <a:srgbClr val="147319"/>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5" name="Group 74">
            <a:extLst>
              <a:ext uri="{FF2B5EF4-FFF2-40B4-BE49-F238E27FC236}">
                <a16:creationId xmlns:a16="http://schemas.microsoft.com/office/drawing/2014/main" id="{EAB044AC-05AA-28F2-5906-54D72AD97806}"/>
              </a:ext>
            </a:extLst>
          </p:cNvPr>
          <p:cNvGrpSpPr/>
          <p:nvPr/>
        </p:nvGrpSpPr>
        <p:grpSpPr>
          <a:xfrm>
            <a:off x="8426953" y="4873755"/>
            <a:ext cx="273169" cy="431320"/>
            <a:chOff x="2863814" y="4797375"/>
            <a:chExt cx="273169" cy="431320"/>
          </a:xfrm>
        </p:grpSpPr>
        <p:sp>
          <p:nvSpPr>
            <p:cNvPr id="76" name="Arrow: Chevron 75">
              <a:extLst>
                <a:ext uri="{FF2B5EF4-FFF2-40B4-BE49-F238E27FC236}">
                  <a16:creationId xmlns:a16="http://schemas.microsoft.com/office/drawing/2014/main" id="{195513F7-BC31-954E-4719-2B609735AB19}"/>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Arrow: Chevron 76">
              <a:extLst>
                <a:ext uri="{FF2B5EF4-FFF2-40B4-BE49-F238E27FC236}">
                  <a16:creationId xmlns:a16="http://schemas.microsoft.com/office/drawing/2014/main" id="{18DF57AF-C7C2-296A-25A7-1C705C4274C9}"/>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620D4848-01F5-7FEE-A13A-E8845FA956C0}"/>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graphicFrame>
        <p:nvGraphicFramePr>
          <p:cNvPr id="16" name="Table 15">
            <a:extLst>
              <a:ext uri="{FF2B5EF4-FFF2-40B4-BE49-F238E27FC236}">
                <a16:creationId xmlns:a16="http://schemas.microsoft.com/office/drawing/2014/main" id="{94FB69C7-B789-9826-C53F-E0D0BA1E5E9A}"/>
              </a:ext>
            </a:extLst>
          </p:cNvPr>
          <p:cNvGraphicFramePr>
            <a:graphicFrameLocks noGrp="1"/>
          </p:cNvGraphicFramePr>
          <p:nvPr>
            <p:extLst>
              <p:ext uri="{D42A27DB-BD31-4B8C-83A1-F6EECF244321}">
                <p14:modId xmlns:p14="http://schemas.microsoft.com/office/powerpoint/2010/main" val="1198241826"/>
              </p:ext>
            </p:extLst>
          </p:nvPr>
        </p:nvGraphicFramePr>
        <p:xfrm>
          <a:off x="607279" y="1975235"/>
          <a:ext cx="4748214" cy="1453765"/>
        </p:xfrm>
        <a:graphic>
          <a:graphicData uri="http://schemas.openxmlformats.org/drawingml/2006/table">
            <a:tbl>
              <a:tblPr bandRow="1">
                <a:tableStyleId>{5C22544A-7EE6-4342-B048-85BDC9FD1C3A}</a:tableStyleId>
              </a:tblPr>
              <a:tblGrid>
                <a:gridCol w="2895632">
                  <a:extLst>
                    <a:ext uri="{9D8B030D-6E8A-4147-A177-3AD203B41FA5}">
                      <a16:colId xmlns:a16="http://schemas.microsoft.com/office/drawing/2014/main" val="2214843020"/>
                    </a:ext>
                  </a:extLst>
                </a:gridCol>
                <a:gridCol w="1852582">
                  <a:extLst>
                    <a:ext uri="{9D8B030D-6E8A-4147-A177-3AD203B41FA5}">
                      <a16:colId xmlns:a16="http://schemas.microsoft.com/office/drawing/2014/main" val="167328133"/>
                    </a:ext>
                  </a:extLst>
                </a:gridCol>
              </a:tblGrid>
              <a:tr h="533668">
                <a:tc>
                  <a:txBody>
                    <a:bodyPr/>
                    <a:lstStyle/>
                    <a:p>
                      <a:pPr fontAlgn="base"/>
                      <a:r>
                        <a:rPr lang="en-US" sz="1400" b="1">
                          <a:solidFill>
                            <a:srgbClr val="FFFFFF"/>
                          </a:solidFill>
                          <a:effectLst/>
                          <a:highlight>
                            <a:srgbClr val="4472C4"/>
                          </a:highlight>
                          <a:latin typeface="+mj-lt"/>
                        </a:rPr>
                        <a:t>Fuel &amp; Burn Severity Category</a:t>
                      </a:r>
                      <a:endParaRPr lang="en-US" b="1">
                        <a:solidFill>
                          <a:srgbClr val="FFFFFF"/>
                        </a:solidFill>
                        <a:effectLst/>
                        <a:highlight>
                          <a:srgbClr val="4472C4"/>
                        </a:highlight>
                        <a:latin typeface="+mj-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mj-lt"/>
                        </a:rPr>
                        <a:t>Acres &amp; % of WUI</a:t>
                      </a:r>
                      <a:endParaRPr lang="en-US" b="1">
                        <a:solidFill>
                          <a:srgbClr val="FFFFFF"/>
                        </a:solidFill>
                        <a:effectLst/>
                        <a:highlight>
                          <a:srgbClr val="4472C4"/>
                        </a:highlight>
                        <a:latin typeface="+mj-lt"/>
                      </a:endParaRPr>
                    </a:p>
                  </a:txBody>
                  <a:tcPr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22586115"/>
                  </a:ext>
                </a:extLst>
              </a:tr>
              <a:tr h="310497">
                <a:tc>
                  <a:txBody>
                    <a:bodyPr/>
                    <a:lstStyle/>
                    <a:p>
                      <a:pPr fontAlgn="base"/>
                      <a:r>
                        <a:rPr lang="en-US" sz="1400">
                          <a:solidFill>
                            <a:schemeClr val="tx1">
                              <a:lumMod val="75000"/>
                              <a:lumOff val="25000"/>
                            </a:schemeClr>
                          </a:solidFill>
                          <a:effectLst/>
                          <a:highlight>
                            <a:srgbClr val="CFD5EA"/>
                          </a:highlight>
                          <a:latin typeface="+mj-lt"/>
                        </a:rPr>
                        <a:t>Low Fuel &amp; Low Burn</a:t>
                      </a:r>
                      <a:endParaRPr lang="en-US">
                        <a:solidFill>
                          <a:schemeClr val="tx1">
                            <a:lumMod val="75000"/>
                            <a:lumOff val="25000"/>
                          </a:schemeClr>
                        </a:solidFill>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solidFill>
                            <a:schemeClr val="tx1">
                              <a:lumMod val="75000"/>
                              <a:lumOff val="25000"/>
                            </a:schemeClr>
                          </a:solidFill>
                          <a:effectLst/>
                          <a:highlight>
                            <a:srgbClr val="CFD5EA"/>
                          </a:highlight>
                          <a:latin typeface="+mj-lt"/>
                        </a:rPr>
                        <a:t>7,4376 (39%)</a:t>
                      </a:r>
                      <a:endParaRPr lang="en-US">
                        <a:solidFill>
                          <a:schemeClr val="tx1">
                            <a:lumMod val="75000"/>
                            <a:lumOff val="25000"/>
                          </a:schemeClr>
                        </a:solidFill>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015304481"/>
                  </a:ext>
                </a:extLst>
              </a:tr>
              <a:tr h="274320">
                <a:tc>
                  <a:txBody>
                    <a:bodyPr/>
                    <a:lstStyle/>
                    <a:p>
                      <a:pPr fontAlgn="base"/>
                      <a:r>
                        <a:rPr lang="en-US" sz="1400">
                          <a:solidFill>
                            <a:schemeClr val="tx1">
                              <a:lumMod val="75000"/>
                              <a:lumOff val="25000"/>
                            </a:schemeClr>
                          </a:solidFill>
                          <a:effectLst/>
                          <a:highlight>
                            <a:srgbClr val="E9EBF5"/>
                          </a:highlight>
                          <a:latin typeface="+mj-lt"/>
                        </a:rPr>
                        <a:t>Medium Fuel &amp; Medium Burn</a:t>
                      </a:r>
                      <a:endParaRPr lang="en-US">
                        <a:solidFill>
                          <a:schemeClr val="tx1">
                            <a:lumMod val="75000"/>
                            <a:lumOff val="25000"/>
                          </a:schemeClr>
                        </a:solidFill>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solidFill>
                            <a:schemeClr val="tx1">
                              <a:lumMod val="75000"/>
                              <a:lumOff val="25000"/>
                            </a:schemeClr>
                          </a:solidFill>
                          <a:effectLst/>
                          <a:highlight>
                            <a:srgbClr val="E9EBF5"/>
                          </a:highlight>
                          <a:latin typeface="+mj-lt"/>
                        </a:rPr>
                        <a:t>&lt;1 (&lt;1%)</a:t>
                      </a:r>
                      <a:endParaRPr lang="en-US">
                        <a:solidFill>
                          <a:schemeClr val="tx1">
                            <a:lumMod val="75000"/>
                            <a:lumOff val="25000"/>
                          </a:schemeClr>
                        </a:solidFill>
                        <a:effectLst/>
                        <a:highlight>
                          <a:srgbClr val="E9EBF5"/>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12336867"/>
                  </a:ext>
                </a:extLst>
              </a:tr>
              <a:tr h="274320">
                <a:tc>
                  <a:txBody>
                    <a:bodyPr/>
                    <a:lstStyle/>
                    <a:p>
                      <a:pPr fontAlgn="base"/>
                      <a:r>
                        <a:rPr lang="en-US" sz="1400">
                          <a:solidFill>
                            <a:schemeClr val="tx1">
                              <a:lumMod val="75000"/>
                              <a:lumOff val="25000"/>
                            </a:schemeClr>
                          </a:solidFill>
                          <a:effectLst/>
                          <a:highlight>
                            <a:srgbClr val="CFD5EA"/>
                          </a:highlight>
                          <a:latin typeface="+mj-lt"/>
                        </a:rPr>
                        <a:t>High Fuel &amp; High Burn</a:t>
                      </a:r>
                      <a:endParaRPr lang="en-US">
                        <a:solidFill>
                          <a:schemeClr val="tx1">
                            <a:lumMod val="75000"/>
                            <a:lumOff val="25000"/>
                          </a:schemeClr>
                        </a:solidFill>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solidFill>
                            <a:schemeClr val="tx1">
                              <a:lumMod val="75000"/>
                              <a:lumOff val="25000"/>
                            </a:schemeClr>
                          </a:solidFill>
                          <a:effectLst/>
                          <a:highlight>
                            <a:srgbClr val="CFD5EA"/>
                          </a:highlight>
                          <a:latin typeface="+mj-lt"/>
                        </a:rPr>
                        <a:t>998 (1%)</a:t>
                      </a:r>
                      <a:endParaRPr lang="en-US">
                        <a:solidFill>
                          <a:schemeClr val="tx1">
                            <a:lumMod val="75000"/>
                            <a:lumOff val="25000"/>
                          </a:schemeClr>
                        </a:solidFill>
                        <a:effectLst/>
                        <a:highlight>
                          <a:srgbClr val="CFD5EA"/>
                        </a:highlight>
                        <a:latin typeface="+mj-lt"/>
                      </a:endParaRPr>
                    </a:p>
                  </a:txBody>
                  <a:tcP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78127851"/>
                  </a:ext>
                </a:extLst>
              </a:tr>
            </a:tbl>
          </a:graphicData>
        </a:graphic>
      </p:graphicFrame>
      <p:sp>
        <p:nvSpPr>
          <p:cNvPr id="22" name="Text Placeholder 5">
            <a:extLst>
              <a:ext uri="{FF2B5EF4-FFF2-40B4-BE49-F238E27FC236}">
                <a16:creationId xmlns:a16="http://schemas.microsoft.com/office/drawing/2014/main" id="{315FD8CB-B5B7-61A5-8978-2614B729947C}"/>
              </a:ext>
            </a:extLst>
          </p:cNvPr>
          <p:cNvSpPr txBox="1">
            <a:spLocks/>
          </p:cNvSpPr>
          <p:nvPr/>
        </p:nvSpPr>
        <p:spPr>
          <a:xfrm>
            <a:off x="369652" y="3798037"/>
            <a:ext cx="4985841" cy="261926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Overall, have minimal areas of both high fuel loads and potential for high severity fires</a:t>
            </a:r>
            <a:endParaRPr lang="en-US">
              <a:solidFill>
                <a:schemeClr val="tx1">
                  <a:lumMod val="75000"/>
                  <a:lumOff val="25000"/>
                </a:schemeClr>
              </a:solidFill>
            </a:endParaRPr>
          </a:p>
          <a:p>
            <a:pPr marL="0" indent="0">
              <a:lnSpc>
                <a:spcPct val="100000"/>
              </a:lnSpc>
              <a:spcBef>
                <a:spcPts val="0"/>
              </a:spcBef>
              <a:spcAft>
                <a:spcPts val="600"/>
              </a:spcAft>
              <a:buClr>
                <a:srgbClr val="C13E2D"/>
              </a:buClr>
              <a:buNone/>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Prioritize fuel reduction in areas near Jackson, Kelly, Moran, New Forks Lake, and Star Valley</a:t>
            </a:r>
            <a:endParaRPr lang="en-US" sz="2000">
              <a:solidFill>
                <a:srgbClr val="3F3F3F"/>
              </a:solidFill>
              <a:latin typeface="Century Gothic" panose="020B0502020202020204" pitchFamily="34" charset="0"/>
            </a:endParaRP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3BD8AFAB-E765-D254-4ECD-2AB317A53F72}"/>
              </a:ext>
            </a:extLst>
          </p:cNvPr>
          <p:cNvSpPr txBox="1"/>
          <p:nvPr/>
        </p:nvSpPr>
        <p:spPr>
          <a:xfrm>
            <a:off x="8229913" y="1957980"/>
            <a:ext cx="729505" cy="2308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Jackson</a:t>
            </a:r>
          </a:p>
        </p:txBody>
      </p:sp>
      <p:sp>
        <p:nvSpPr>
          <p:cNvPr id="6" name="TextBox 5">
            <a:extLst>
              <a:ext uri="{FF2B5EF4-FFF2-40B4-BE49-F238E27FC236}">
                <a16:creationId xmlns:a16="http://schemas.microsoft.com/office/drawing/2014/main" id="{F9C3285D-FDB6-36D6-CE8A-47171A8AC791}"/>
              </a:ext>
            </a:extLst>
          </p:cNvPr>
          <p:cNvSpPr txBox="1"/>
          <p:nvPr/>
        </p:nvSpPr>
        <p:spPr>
          <a:xfrm>
            <a:off x="7611688" y="1195982"/>
            <a:ext cx="614485" cy="507831"/>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Moose Wilson</a:t>
            </a:r>
            <a:endParaRPr lang="en-US">
              <a:solidFill>
                <a:schemeClr val="bg1"/>
              </a:solidFill>
            </a:endParaRPr>
          </a:p>
          <a:p>
            <a:r>
              <a:rPr lang="en-US" sz="900" b="1">
                <a:solidFill>
                  <a:schemeClr val="bg1"/>
                </a:solidFill>
                <a:latin typeface="Century Gothic"/>
              </a:rPr>
              <a:t> Rd</a:t>
            </a:r>
            <a:endParaRPr lang="en-US">
              <a:solidFill>
                <a:schemeClr val="bg1"/>
              </a:solidFill>
            </a:endParaRPr>
          </a:p>
        </p:txBody>
      </p:sp>
      <p:sp>
        <p:nvSpPr>
          <p:cNvPr id="18" name="TextBox 17">
            <a:extLst>
              <a:ext uri="{FF2B5EF4-FFF2-40B4-BE49-F238E27FC236}">
                <a16:creationId xmlns:a16="http://schemas.microsoft.com/office/drawing/2014/main" id="{ACDAD532-8EB6-FAF3-80BB-ADBDCF0C8BEF}"/>
              </a:ext>
            </a:extLst>
          </p:cNvPr>
          <p:cNvSpPr txBox="1"/>
          <p:nvPr/>
        </p:nvSpPr>
        <p:spPr>
          <a:xfrm>
            <a:off x="9106931" y="1181602"/>
            <a:ext cx="844523" cy="3693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National Elk Refuge</a:t>
            </a:r>
          </a:p>
        </p:txBody>
      </p:sp>
      <p:sp>
        <p:nvSpPr>
          <p:cNvPr id="20" name="TextBox 19">
            <a:extLst>
              <a:ext uri="{FF2B5EF4-FFF2-40B4-BE49-F238E27FC236}">
                <a16:creationId xmlns:a16="http://schemas.microsoft.com/office/drawing/2014/main" id="{9845FB9E-A236-861B-3A7C-C8E9493D6D88}"/>
              </a:ext>
            </a:extLst>
          </p:cNvPr>
          <p:cNvSpPr txBox="1"/>
          <p:nvPr/>
        </p:nvSpPr>
        <p:spPr>
          <a:xfrm>
            <a:off x="9638894" y="577753"/>
            <a:ext cx="499467" cy="230832"/>
          </a:xfrm>
          <a:prstGeom prst="rect">
            <a:avLst/>
          </a:prstGeom>
          <a:solidFill>
            <a:schemeClr val="tx1">
              <a:alpha val="73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bg1"/>
                </a:solidFill>
                <a:latin typeface="Century Gothic"/>
              </a:rPr>
              <a:t>Kelly</a:t>
            </a:r>
          </a:p>
        </p:txBody>
      </p:sp>
      <p:sp>
        <p:nvSpPr>
          <p:cNvPr id="2" name="Title 1">
            <a:extLst>
              <a:ext uri="{FF2B5EF4-FFF2-40B4-BE49-F238E27FC236}">
                <a16:creationId xmlns:a16="http://schemas.microsoft.com/office/drawing/2014/main" id="{F57BC4CF-F520-BF87-008F-EFF7C7ED70D5}"/>
              </a:ext>
            </a:extLst>
          </p:cNvPr>
          <p:cNvSpPr txBox="1">
            <a:spLocks/>
          </p:cNvSpPr>
          <p:nvPr/>
        </p:nvSpPr>
        <p:spPr>
          <a:xfrm>
            <a:off x="266701" y="342900"/>
            <a:ext cx="5782542" cy="12632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RESULTS: FUEL &amp; BURN SEVERITY IN WUI</a:t>
            </a:r>
            <a:endParaRPr lang="en-US"/>
          </a:p>
        </p:txBody>
      </p:sp>
    </p:spTree>
    <p:extLst>
      <p:ext uri="{BB962C8B-B14F-4D97-AF65-F5344CB8AC3E}">
        <p14:creationId xmlns:p14="http://schemas.microsoft.com/office/powerpoint/2010/main" val="3354386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352219" y="896361"/>
            <a:ext cx="4477689" cy="49377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Fuel maps and burn maps provide valuable information in identifying areas with high fuel loading and high severity fires</a:t>
            </a: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Areas that overlap with the Wildland Urban Interface (WUI) are prioritized for fuel reduction</a:t>
            </a: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Areas outside the WUI are recommended for less pressing management activities (e.g. timber harvest)</a:t>
            </a: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p:txBody>
      </p:sp>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4900687" y="5837674"/>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Kari Greer, </a:t>
            </a:r>
            <a:r>
              <a:rPr lang="en-US" sz="900">
                <a:solidFill>
                  <a:schemeClr val="tx1">
                    <a:lumMod val="75000"/>
                    <a:lumOff val="25000"/>
                  </a:schemeClr>
                </a:solidFill>
                <a:latin typeface="Century Gothic"/>
              </a:rPr>
              <a:t>US Forest Service</a:t>
            </a:r>
            <a:endParaRPr kumimoji="0" lang="en-US" sz="90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3" name="Picture 2" descr="A house in front of a forest fire&#10;&#10;Description automatically generated">
            <a:extLst>
              <a:ext uri="{FF2B5EF4-FFF2-40B4-BE49-F238E27FC236}">
                <a16:creationId xmlns:a16="http://schemas.microsoft.com/office/drawing/2014/main" id="{78AE041E-FBBD-DC3D-A025-3B8B7BA5B935}"/>
              </a:ext>
            </a:extLst>
          </p:cNvPr>
          <p:cNvPicPr>
            <a:picLocks noChangeAspect="1"/>
          </p:cNvPicPr>
          <p:nvPr/>
        </p:nvPicPr>
        <p:blipFill>
          <a:blip r:embed="rId4"/>
          <a:stretch>
            <a:fillRect/>
          </a:stretch>
        </p:blipFill>
        <p:spPr>
          <a:xfrm>
            <a:off x="4998550" y="899914"/>
            <a:ext cx="6486991" cy="493776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B45BD3F-9D1E-C674-0494-58A6B7A3957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CONCLUSIONS</a:t>
            </a:r>
            <a:endParaRPr lang="en-US"/>
          </a:p>
        </p:txBody>
      </p:sp>
    </p:spTree>
    <p:extLst>
      <p:ext uri="{BB962C8B-B14F-4D97-AF65-F5344CB8AC3E}">
        <p14:creationId xmlns:p14="http://schemas.microsoft.com/office/powerpoint/2010/main" val="52753401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3F3F3F"/>
                </a:solidFill>
                <a:latin typeface="Century Gothic"/>
              </a:rPr>
              <a:t>GEDI: </a:t>
            </a:r>
          </a:p>
          <a:p>
            <a:r>
              <a:rPr lang="en-US" sz="1200" b="1">
                <a:solidFill>
                  <a:srgbClr val="3F3F3F"/>
                </a:solidFill>
                <a:latin typeface="Century Gothic"/>
              </a:rPr>
              <a:t>Predicted Above Ground Biomass Density (mg/ha)</a:t>
            </a:r>
          </a:p>
        </p:txBody>
      </p:sp>
      <p:sp>
        <p:nvSpPr>
          <p:cNvPr id="9" name="TextBox 11">
            <a:extLst>
              <a:ext uri="{FF2B5EF4-FFF2-40B4-BE49-F238E27FC236}">
                <a16:creationId xmlns:a16="http://schemas.microsoft.com/office/drawing/2014/main" id="{10C6F115-7408-B66A-0B41-7906BE119050}"/>
              </a:ext>
            </a:extLst>
          </p:cNvPr>
          <p:cNvSpPr txBox="1"/>
          <p:nvPr/>
        </p:nvSpPr>
        <p:spPr>
          <a:xfrm>
            <a:off x="24998995" y="13743177"/>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3F3F3F"/>
                </a:solidFill>
                <a:latin typeface="Century Gothic"/>
              </a:rPr>
              <a:t>GEDI: </a:t>
            </a:r>
          </a:p>
          <a:p>
            <a:r>
              <a:rPr lang="en-US" sz="1200" b="1">
                <a:solidFill>
                  <a:srgbClr val="3F3F3F"/>
                </a:solidFill>
                <a:latin typeface="Century Gothic"/>
              </a:rPr>
              <a:t>Predicted Above Ground Biomass Density (mg/ha)</a:t>
            </a:r>
          </a:p>
        </p:txBody>
      </p:sp>
      <p:sp>
        <p:nvSpPr>
          <p:cNvPr id="11"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3F3F3F"/>
                </a:solidFill>
                <a:latin typeface="Century Gothic"/>
              </a:rPr>
              <a:t>GEDI: </a:t>
            </a:r>
          </a:p>
          <a:p>
            <a:r>
              <a:rPr lang="en-US" sz="1200" b="1">
                <a:solidFill>
                  <a:srgbClr val="3F3F3F"/>
                </a:solidFill>
                <a:latin typeface="Century Gothic"/>
              </a:rPr>
              <a:t>Predicted Above Ground Biomass Density (mg/ha)</a:t>
            </a:r>
          </a:p>
        </p:txBody>
      </p:sp>
      <p:grpSp>
        <p:nvGrpSpPr>
          <p:cNvPr id="13" name="Group 12">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14" name="Group 13">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18" name="Rectangle 17">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19" name="Rectangle 18">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nvGrpSpPr>
            <p:cNvPr id="15" name="Group 14">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16" name="Rectangle 15">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17" name="Rectangle 16">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grpSp>
        <p:nvGrpSpPr>
          <p:cNvPr id="20" name="Group 19">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21" name="Group 20">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25" name="Rectangle 24">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26" name="Rectangle 25">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nvGrpSpPr>
            <p:cNvPr id="22" name="Group 21">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23" name="Rectangle 22">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24" name="Rectangle 23">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grpSp>
        <p:nvGrpSpPr>
          <p:cNvPr id="27" name="Group 26">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28" name="Group 27">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32" name="Rectangle 31">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33" name="Rectangle 32">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nvGrpSpPr>
            <p:cNvPr id="29" name="Group 28">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30" name="Rectangle 29">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31" name="Rectangle 30">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grpSp>
        <p:nvGrpSpPr>
          <p:cNvPr id="35" name="Group 34">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36" name="Group 35">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40" name="Rectangle 39">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41" name="Rectangle 40">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nvGrpSpPr>
            <p:cNvPr id="37" name="Group 36">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38" name="Rectangle 37">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39" name="Rectangle 38">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grpSp>
      </p:grpSp>
      <p:pic>
        <p:nvPicPr>
          <p:cNvPr id="49" name="Graphic 48" descr="Satellite with solid fill">
            <a:extLst>
              <a:ext uri="{FF2B5EF4-FFF2-40B4-BE49-F238E27FC236}">
                <a16:creationId xmlns:a16="http://schemas.microsoft.com/office/drawing/2014/main" id="{E06C3637-61BB-5F19-C2DA-16643278A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8659" y="1142348"/>
            <a:ext cx="914400" cy="914400"/>
          </a:xfrm>
          <a:prstGeom prst="rect">
            <a:avLst/>
          </a:prstGeom>
        </p:spPr>
      </p:pic>
      <p:grpSp>
        <p:nvGrpSpPr>
          <p:cNvPr id="64" name="Group 63">
            <a:extLst>
              <a:ext uri="{FF2B5EF4-FFF2-40B4-BE49-F238E27FC236}">
                <a16:creationId xmlns:a16="http://schemas.microsoft.com/office/drawing/2014/main" id="{D4E1DC64-D034-CE3B-F7A3-CE3D6667DD48}"/>
              </a:ext>
            </a:extLst>
          </p:cNvPr>
          <p:cNvGrpSpPr/>
          <p:nvPr/>
        </p:nvGrpSpPr>
        <p:grpSpPr>
          <a:xfrm>
            <a:off x="544467" y="3782795"/>
            <a:ext cx="4702506" cy="1907066"/>
            <a:chOff x="371243" y="3689034"/>
            <a:chExt cx="4702506" cy="1907066"/>
          </a:xfrm>
        </p:grpSpPr>
        <p:grpSp>
          <p:nvGrpSpPr>
            <p:cNvPr id="48" name="Group 47">
              <a:extLst>
                <a:ext uri="{FF2B5EF4-FFF2-40B4-BE49-F238E27FC236}">
                  <a16:creationId xmlns:a16="http://schemas.microsoft.com/office/drawing/2014/main" id="{535ED6BE-ABBF-D3B9-06D1-5277609C7448}"/>
                </a:ext>
              </a:extLst>
            </p:cNvPr>
            <p:cNvGrpSpPr/>
            <p:nvPr/>
          </p:nvGrpSpPr>
          <p:grpSpPr>
            <a:xfrm>
              <a:off x="371243" y="3689034"/>
              <a:ext cx="4702506" cy="1907066"/>
              <a:chOff x="4258176" y="5160543"/>
              <a:chExt cx="2927844" cy="1010466"/>
            </a:xfrm>
          </p:grpSpPr>
          <p:grpSp>
            <p:nvGrpSpPr>
              <p:cNvPr id="3" name="Group 2">
                <a:extLst>
                  <a:ext uri="{FF2B5EF4-FFF2-40B4-BE49-F238E27FC236}">
                    <a16:creationId xmlns:a16="http://schemas.microsoft.com/office/drawing/2014/main" id="{4DB4359A-FC54-5978-A875-F2D0CA5F2F75}"/>
                  </a:ext>
                </a:extLst>
              </p:cNvPr>
              <p:cNvGrpSpPr/>
              <p:nvPr/>
            </p:nvGrpSpPr>
            <p:grpSpPr>
              <a:xfrm>
                <a:off x="4258176" y="5160543"/>
                <a:ext cx="2927844" cy="1010466"/>
                <a:chOff x="4077201" y="5312943"/>
                <a:chExt cx="2927844" cy="1010466"/>
              </a:xfrm>
            </p:grpSpPr>
            <p:sp>
              <p:nvSpPr>
                <p:cNvPr id="5" name="Flowchart: Data 4">
                  <a:extLst>
                    <a:ext uri="{FF2B5EF4-FFF2-40B4-BE49-F238E27FC236}">
                      <a16:creationId xmlns:a16="http://schemas.microsoft.com/office/drawing/2014/main" id="{520B4814-C9BE-2F9E-7DC2-CC1FC72EA6F8}"/>
                    </a:ext>
                  </a:extLst>
                </p:cNvPr>
                <p:cNvSpPr/>
                <p:nvPr/>
              </p:nvSpPr>
              <p:spPr>
                <a:xfrm>
                  <a:off x="4328019" y="5700933"/>
                  <a:ext cx="2677026" cy="621631"/>
                </a:xfrm>
                <a:prstGeom prst="flowChartInputOutput">
                  <a:avLst/>
                </a:prstGeom>
                <a:solidFill>
                  <a:schemeClr val="tx1">
                    <a:lumMod val="75000"/>
                    <a:lumOff val="2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 name="Flowchart: Data 5">
                  <a:extLst>
                    <a:ext uri="{FF2B5EF4-FFF2-40B4-BE49-F238E27FC236}">
                      <a16:creationId xmlns:a16="http://schemas.microsoft.com/office/drawing/2014/main" id="{639F351A-51EB-CE29-D59A-93437284CA05}"/>
                    </a:ext>
                  </a:extLst>
                </p:cNvPr>
                <p:cNvSpPr/>
                <p:nvPr/>
              </p:nvSpPr>
              <p:spPr>
                <a:xfrm>
                  <a:off x="4221079" y="5634789"/>
                  <a:ext cx="2677026" cy="621631"/>
                </a:xfrm>
                <a:prstGeom prst="flowChartInputOutpu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pic>
              <p:nvPicPr>
                <p:cNvPr id="10" name="Graphic 9" descr="Deciduous tree with solid fill">
                  <a:extLst>
                    <a:ext uri="{FF2B5EF4-FFF2-40B4-BE49-F238E27FC236}">
                      <a16:creationId xmlns:a16="http://schemas.microsoft.com/office/drawing/2014/main" id="{529521CE-A98F-80F9-C1F2-F3BFCB8EAC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7201" y="5340517"/>
                  <a:ext cx="914400" cy="914400"/>
                </a:xfrm>
                <a:prstGeom prst="rect">
                  <a:avLst/>
                </a:prstGeom>
              </p:spPr>
            </p:pic>
            <p:pic>
              <p:nvPicPr>
                <p:cNvPr id="34" name="Graphic 33" descr="Withering Tree with solid fill">
                  <a:extLst>
                    <a:ext uri="{FF2B5EF4-FFF2-40B4-BE49-F238E27FC236}">
                      <a16:creationId xmlns:a16="http://schemas.microsoft.com/office/drawing/2014/main" id="{E07C3CC4-7092-9381-E6E3-9E80E77CDC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520000">
                  <a:off x="4949904" y="5723636"/>
                  <a:ext cx="262692" cy="443165"/>
                </a:xfrm>
                <a:prstGeom prst="rect">
                  <a:avLst/>
                </a:prstGeom>
              </p:spPr>
            </p:pic>
            <p:pic>
              <p:nvPicPr>
                <p:cNvPr id="42" name="Graphic 41" descr="Fir tree with solid fill">
                  <a:extLst>
                    <a:ext uri="{FF2B5EF4-FFF2-40B4-BE49-F238E27FC236}">
                      <a16:creationId xmlns:a16="http://schemas.microsoft.com/office/drawing/2014/main" id="{A861569C-D165-9793-6D58-1A1DB3D74D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7898" y="5405687"/>
                  <a:ext cx="583532" cy="583532"/>
                </a:xfrm>
                <a:prstGeom prst="rect">
                  <a:avLst/>
                </a:prstGeom>
              </p:spPr>
            </p:pic>
            <p:pic>
              <p:nvPicPr>
                <p:cNvPr id="43" name="Graphic 42" descr="Tree Stump with solid fill">
                  <a:extLst>
                    <a:ext uri="{FF2B5EF4-FFF2-40B4-BE49-F238E27FC236}">
                      <a16:creationId xmlns:a16="http://schemas.microsoft.com/office/drawing/2014/main" id="{F9002E5D-7778-9261-0EED-583CA9A35B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9746" y="5949614"/>
                  <a:ext cx="372980" cy="372980"/>
                </a:xfrm>
                <a:prstGeom prst="rect">
                  <a:avLst/>
                </a:prstGeom>
              </p:spPr>
            </p:pic>
            <p:pic>
              <p:nvPicPr>
                <p:cNvPr id="44" name="Graphic 43" descr="Tree Stump with solid fill">
                  <a:extLst>
                    <a:ext uri="{FF2B5EF4-FFF2-40B4-BE49-F238E27FC236}">
                      <a16:creationId xmlns:a16="http://schemas.microsoft.com/office/drawing/2014/main" id="{A781627D-9AF6-2712-B3DB-FD94C999B8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17167" y="5488403"/>
                  <a:ext cx="292769" cy="302795"/>
                </a:xfrm>
                <a:prstGeom prst="rect">
                  <a:avLst/>
                </a:prstGeom>
              </p:spPr>
            </p:pic>
            <p:pic>
              <p:nvPicPr>
                <p:cNvPr id="45" name="Graphic 44" descr="Withering Tree with solid fill">
                  <a:extLst>
                    <a:ext uri="{FF2B5EF4-FFF2-40B4-BE49-F238E27FC236}">
                      <a16:creationId xmlns:a16="http://schemas.microsoft.com/office/drawing/2014/main" id="{62EDA259-CC63-DF09-B840-71DF972001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5233" y="5312943"/>
                  <a:ext cx="383007" cy="423112"/>
                </a:xfrm>
                <a:prstGeom prst="rect">
                  <a:avLst/>
                </a:prstGeom>
              </p:spPr>
            </p:pic>
            <p:pic>
              <p:nvPicPr>
                <p:cNvPr id="46" name="Graphic 45" descr="Fir tree with solid fill">
                  <a:extLst>
                    <a:ext uri="{FF2B5EF4-FFF2-40B4-BE49-F238E27FC236}">
                      <a16:creationId xmlns:a16="http://schemas.microsoft.com/office/drawing/2014/main" id="{96CBCCFB-06C8-84F3-95C8-75E0461346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56081" y="5335503"/>
                  <a:ext cx="663742" cy="794084"/>
                </a:xfrm>
                <a:prstGeom prst="rect">
                  <a:avLst/>
                </a:prstGeom>
              </p:spPr>
            </p:pic>
            <p:pic>
              <p:nvPicPr>
                <p:cNvPr id="47" name="Graphic 46" descr="Withering Tree with solid fill">
                  <a:extLst>
                    <a:ext uri="{FF2B5EF4-FFF2-40B4-BE49-F238E27FC236}">
                      <a16:creationId xmlns:a16="http://schemas.microsoft.com/office/drawing/2014/main" id="{8EFCE11E-1BCE-5D41-2C77-50D3A87D7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520000">
                  <a:off x="5353123" y="5820086"/>
                  <a:ext cx="383007" cy="623639"/>
                </a:xfrm>
                <a:prstGeom prst="rect">
                  <a:avLst/>
                </a:prstGeom>
              </p:spPr>
            </p:pic>
          </p:grpSp>
          <p:pic>
            <p:nvPicPr>
              <p:cNvPr id="4" name="Graphic 3" descr="Tree Stump with solid fill">
                <a:extLst>
                  <a:ext uri="{FF2B5EF4-FFF2-40B4-BE49-F238E27FC236}">
                    <a16:creationId xmlns:a16="http://schemas.microsoft.com/office/drawing/2014/main" id="{39F5EF83-DC37-287E-8D99-7C9B5A6288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3897" y="5875420"/>
                <a:ext cx="262690" cy="242638"/>
              </a:xfrm>
              <a:prstGeom prst="rect">
                <a:avLst/>
              </a:prstGeom>
            </p:spPr>
          </p:pic>
        </p:grpSp>
        <p:pic>
          <p:nvPicPr>
            <p:cNvPr id="62" name="Graphic 61" descr="Holly with solid fill">
              <a:extLst>
                <a:ext uri="{FF2B5EF4-FFF2-40B4-BE49-F238E27FC236}">
                  <a16:creationId xmlns:a16="http://schemas.microsoft.com/office/drawing/2014/main" id="{C02B3544-58B6-4F04-7993-83C9969AC0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21015" y="4730262"/>
              <a:ext cx="281354" cy="281354"/>
            </a:xfrm>
            <a:prstGeom prst="rect">
              <a:avLst/>
            </a:prstGeom>
          </p:spPr>
        </p:pic>
        <p:pic>
          <p:nvPicPr>
            <p:cNvPr id="63" name="Graphic 62" descr="Maple Leaf with solid fill">
              <a:extLst>
                <a:ext uri="{FF2B5EF4-FFF2-40B4-BE49-F238E27FC236}">
                  <a16:creationId xmlns:a16="http://schemas.microsoft.com/office/drawing/2014/main" id="{9C6DE315-C04A-CAE0-6FC8-6177A96805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95120" y="5248274"/>
              <a:ext cx="199293" cy="211016"/>
            </a:xfrm>
            <a:prstGeom prst="rect">
              <a:avLst/>
            </a:prstGeom>
          </p:spPr>
        </p:pic>
      </p:grpSp>
      <p:grpSp>
        <p:nvGrpSpPr>
          <p:cNvPr id="96" name="Group 95">
            <a:extLst>
              <a:ext uri="{FF2B5EF4-FFF2-40B4-BE49-F238E27FC236}">
                <a16:creationId xmlns:a16="http://schemas.microsoft.com/office/drawing/2014/main" id="{FD984385-187A-06EC-CB55-6A1B8188B1C0}"/>
              </a:ext>
            </a:extLst>
          </p:cNvPr>
          <p:cNvGrpSpPr/>
          <p:nvPr/>
        </p:nvGrpSpPr>
        <p:grpSpPr>
          <a:xfrm>
            <a:off x="910736" y="4544889"/>
            <a:ext cx="1846384" cy="990600"/>
            <a:chOff x="1567228" y="5248274"/>
            <a:chExt cx="1846384" cy="990600"/>
          </a:xfrm>
        </p:grpSpPr>
        <p:pic>
          <p:nvPicPr>
            <p:cNvPr id="78" name="Graphic 77" descr="Maple Leaf with solid fill">
              <a:extLst>
                <a:ext uri="{FF2B5EF4-FFF2-40B4-BE49-F238E27FC236}">
                  <a16:creationId xmlns:a16="http://schemas.microsoft.com/office/drawing/2014/main" id="{CE1E887F-0497-19C9-C5EF-938381199B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6135" y="5588243"/>
              <a:ext cx="199293" cy="211016"/>
            </a:xfrm>
            <a:prstGeom prst="rect">
              <a:avLst/>
            </a:prstGeom>
          </p:spPr>
        </p:pic>
        <p:pic>
          <p:nvPicPr>
            <p:cNvPr id="88" name="Graphic 87" descr="Maple Leaf with solid fill">
              <a:extLst>
                <a:ext uri="{FF2B5EF4-FFF2-40B4-BE49-F238E27FC236}">
                  <a16:creationId xmlns:a16="http://schemas.microsoft.com/office/drawing/2014/main" id="{308378B2-124C-BC81-A743-F612B17F52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440000">
              <a:off x="2616443" y="5248274"/>
              <a:ext cx="199293" cy="211016"/>
            </a:xfrm>
            <a:prstGeom prst="rect">
              <a:avLst/>
            </a:prstGeom>
          </p:spPr>
        </p:pic>
        <p:grpSp>
          <p:nvGrpSpPr>
            <p:cNvPr id="95" name="Group 94">
              <a:extLst>
                <a:ext uri="{FF2B5EF4-FFF2-40B4-BE49-F238E27FC236}">
                  <a16:creationId xmlns:a16="http://schemas.microsoft.com/office/drawing/2014/main" id="{B930EB6A-2150-A20F-8716-889125130EBE}"/>
                </a:ext>
              </a:extLst>
            </p:cNvPr>
            <p:cNvGrpSpPr/>
            <p:nvPr/>
          </p:nvGrpSpPr>
          <p:grpSpPr>
            <a:xfrm>
              <a:off x="1567228" y="5424120"/>
              <a:ext cx="1846384" cy="814754"/>
              <a:chOff x="793505" y="4709012"/>
              <a:chExt cx="1846384" cy="814754"/>
            </a:xfrm>
          </p:grpSpPr>
          <p:pic>
            <p:nvPicPr>
              <p:cNvPr id="70" name="Graphic 69" descr="Maple Leaf with solid fill">
                <a:extLst>
                  <a:ext uri="{FF2B5EF4-FFF2-40B4-BE49-F238E27FC236}">
                    <a16:creationId xmlns:a16="http://schemas.microsoft.com/office/drawing/2014/main" id="{ABE72766-4F02-D021-CB2D-0599E77903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1866166" y="5283443"/>
                <a:ext cx="199293" cy="211016"/>
              </a:xfrm>
              <a:prstGeom prst="rect">
                <a:avLst/>
              </a:prstGeom>
            </p:spPr>
          </p:pic>
          <p:pic>
            <p:nvPicPr>
              <p:cNvPr id="72" name="Graphic 71" descr="Maple Leaf with solid fill">
                <a:extLst>
                  <a:ext uri="{FF2B5EF4-FFF2-40B4-BE49-F238E27FC236}">
                    <a16:creationId xmlns:a16="http://schemas.microsoft.com/office/drawing/2014/main" id="{3D4EAC51-96C4-AA60-3A39-978FC05D7F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100000">
                <a:off x="799366" y="5271720"/>
                <a:ext cx="199293" cy="211016"/>
              </a:xfrm>
              <a:prstGeom prst="rect">
                <a:avLst/>
              </a:prstGeom>
            </p:spPr>
          </p:pic>
          <p:pic>
            <p:nvPicPr>
              <p:cNvPr id="80" name="Graphic 79" descr="Maple Leaf with solid fill">
                <a:extLst>
                  <a:ext uri="{FF2B5EF4-FFF2-40B4-BE49-F238E27FC236}">
                    <a16:creationId xmlns:a16="http://schemas.microsoft.com/office/drawing/2014/main" id="{37EE9F47-773D-F220-E5E4-9EE0D90BF5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56566" y="5060704"/>
                <a:ext cx="199293" cy="211016"/>
              </a:xfrm>
              <a:prstGeom prst="rect">
                <a:avLst/>
              </a:prstGeom>
            </p:spPr>
          </p:pic>
          <p:pic>
            <p:nvPicPr>
              <p:cNvPr id="82" name="Graphic 81" descr="Maple Leaf with solid fill">
                <a:extLst>
                  <a:ext uri="{FF2B5EF4-FFF2-40B4-BE49-F238E27FC236}">
                    <a16:creationId xmlns:a16="http://schemas.microsoft.com/office/drawing/2014/main" id="{B55E69DB-9768-3E95-946B-071FB690E9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1291735" y="5318612"/>
                <a:ext cx="199293" cy="211016"/>
              </a:xfrm>
              <a:prstGeom prst="rect">
                <a:avLst/>
              </a:prstGeom>
            </p:spPr>
          </p:pic>
          <p:pic>
            <p:nvPicPr>
              <p:cNvPr id="84" name="Graphic 83" descr="Maple Leaf with solid fill">
                <a:extLst>
                  <a:ext uri="{FF2B5EF4-FFF2-40B4-BE49-F238E27FC236}">
                    <a16:creationId xmlns:a16="http://schemas.microsoft.com/office/drawing/2014/main" id="{F6C416A6-3902-18DE-EC0E-2739C8519B7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60658" y="4955197"/>
                <a:ext cx="199293" cy="211016"/>
              </a:xfrm>
              <a:prstGeom prst="rect">
                <a:avLst/>
              </a:prstGeom>
            </p:spPr>
          </p:pic>
          <p:pic>
            <p:nvPicPr>
              <p:cNvPr id="86" name="Graphic 85" descr="Maple Leaf with solid fill">
                <a:extLst>
                  <a:ext uri="{FF2B5EF4-FFF2-40B4-BE49-F238E27FC236}">
                    <a16:creationId xmlns:a16="http://schemas.microsoft.com/office/drawing/2014/main" id="{DCAA0B42-7B92-FC63-219E-24B591C9AF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660000">
                <a:off x="2065458" y="5107597"/>
                <a:ext cx="199293" cy="211016"/>
              </a:xfrm>
              <a:prstGeom prst="rect">
                <a:avLst/>
              </a:prstGeom>
            </p:spPr>
          </p:pic>
          <p:pic>
            <p:nvPicPr>
              <p:cNvPr id="74" name="Graphic 73" descr="Maple Leaf with solid fill">
                <a:extLst>
                  <a:ext uri="{FF2B5EF4-FFF2-40B4-BE49-F238E27FC236}">
                    <a16:creationId xmlns:a16="http://schemas.microsoft.com/office/drawing/2014/main" id="{F06786DE-74AD-92AA-5784-4E1223A389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40596" y="4709012"/>
                <a:ext cx="199293" cy="211016"/>
              </a:xfrm>
              <a:prstGeom prst="rect">
                <a:avLst/>
              </a:prstGeom>
            </p:spPr>
          </p:pic>
        </p:grpSp>
      </p:grpSp>
      <p:pic>
        <p:nvPicPr>
          <p:cNvPr id="98" name="Graphic 97" descr="Holly with solid fill">
            <a:extLst>
              <a:ext uri="{FF2B5EF4-FFF2-40B4-BE49-F238E27FC236}">
                <a16:creationId xmlns:a16="http://schemas.microsoft.com/office/drawing/2014/main" id="{2E020350-FE9C-DEEF-7294-3357D300694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58307" y="5304693"/>
            <a:ext cx="281354" cy="281354"/>
          </a:xfrm>
          <a:prstGeom prst="rect">
            <a:avLst/>
          </a:prstGeom>
        </p:spPr>
      </p:pic>
      <p:sp>
        <p:nvSpPr>
          <p:cNvPr id="99" name="TextBox 98">
            <a:extLst>
              <a:ext uri="{FF2B5EF4-FFF2-40B4-BE49-F238E27FC236}">
                <a16:creationId xmlns:a16="http://schemas.microsoft.com/office/drawing/2014/main" id="{50B70D5E-C864-452D-F49D-7FCE43A8B438}"/>
              </a:ext>
            </a:extLst>
          </p:cNvPr>
          <p:cNvSpPr txBox="1"/>
          <p:nvPr/>
        </p:nvSpPr>
        <p:spPr>
          <a:xfrm>
            <a:off x="376333" y="1389646"/>
            <a:ext cx="39547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Space-borne observations may underestimate understory and surface level fuels</a:t>
            </a:r>
          </a:p>
        </p:txBody>
      </p:sp>
      <p:pic>
        <p:nvPicPr>
          <p:cNvPr id="114" name="Graphic 113" descr="Crops with solid fill">
            <a:extLst>
              <a:ext uri="{FF2B5EF4-FFF2-40B4-BE49-F238E27FC236}">
                <a16:creationId xmlns:a16="http://schemas.microsoft.com/office/drawing/2014/main" id="{C643B756-969A-F7F1-B4A8-53068FB8036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262561" y="5017167"/>
            <a:ext cx="282744" cy="282743"/>
          </a:xfrm>
          <a:prstGeom prst="rect">
            <a:avLst/>
          </a:prstGeom>
        </p:spPr>
      </p:pic>
      <p:grpSp>
        <p:nvGrpSpPr>
          <p:cNvPr id="130" name="Group 129">
            <a:extLst>
              <a:ext uri="{FF2B5EF4-FFF2-40B4-BE49-F238E27FC236}">
                <a16:creationId xmlns:a16="http://schemas.microsoft.com/office/drawing/2014/main" id="{CC55EA6F-8AC8-8416-2595-498528EB70AC}"/>
              </a:ext>
            </a:extLst>
          </p:cNvPr>
          <p:cNvGrpSpPr/>
          <p:nvPr/>
        </p:nvGrpSpPr>
        <p:grpSpPr>
          <a:xfrm>
            <a:off x="6975539" y="2360855"/>
            <a:ext cx="3649578" cy="3736995"/>
            <a:chOff x="7015644" y="1648987"/>
            <a:chExt cx="3649578" cy="3736995"/>
          </a:xfrm>
        </p:grpSpPr>
        <p:grpSp>
          <p:nvGrpSpPr>
            <p:cNvPr id="120" name="Group 119">
              <a:extLst>
                <a:ext uri="{FF2B5EF4-FFF2-40B4-BE49-F238E27FC236}">
                  <a16:creationId xmlns:a16="http://schemas.microsoft.com/office/drawing/2014/main" id="{112A0B38-8D32-41D4-FE23-30B2A506824B}"/>
                </a:ext>
              </a:extLst>
            </p:cNvPr>
            <p:cNvGrpSpPr/>
            <p:nvPr/>
          </p:nvGrpSpPr>
          <p:grpSpPr>
            <a:xfrm>
              <a:off x="7015644" y="1656193"/>
              <a:ext cx="3649578" cy="3729789"/>
              <a:chOff x="7055750" y="1656193"/>
              <a:chExt cx="3649578" cy="3729789"/>
            </a:xfrm>
          </p:grpSpPr>
          <p:sp>
            <p:nvSpPr>
              <p:cNvPr id="100" name="Flowchart: Connector 99">
                <a:extLst>
                  <a:ext uri="{FF2B5EF4-FFF2-40B4-BE49-F238E27FC236}">
                    <a16:creationId xmlns:a16="http://schemas.microsoft.com/office/drawing/2014/main" id="{9B4B2539-470C-20D8-A8BD-C35AD50BC4FD}"/>
                  </a:ext>
                </a:extLst>
              </p:cNvPr>
              <p:cNvSpPr/>
              <p:nvPr/>
            </p:nvSpPr>
            <p:spPr>
              <a:xfrm>
                <a:off x="7055750" y="1656193"/>
                <a:ext cx="3649578" cy="3729789"/>
              </a:xfrm>
              <a:prstGeom prst="flowChartConnector">
                <a:avLst/>
              </a:prstGeom>
              <a:solidFill>
                <a:schemeClr val="accent6">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pic>
            <p:nvPicPr>
              <p:cNvPr id="102" name="Graphic 101" descr="Fir tree with solid fill">
                <a:extLst>
                  <a:ext uri="{FF2B5EF4-FFF2-40B4-BE49-F238E27FC236}">
                    <a16:creationId xmlns:a16="http://schemas.microsoft.com/office/drawing/2014/main" id="{FB34B272-5016-B7E7-0369-7FA609969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8908" y="3337492"/>
                <a:ext cx="795348" cy="1137738"/>
              </a:xfrm>
              <a:prstGeom prst="rect">
                <a:avLst/>
              </a:prstGeom>
            </p:spPr>
          </p:pic>
          <p:pic>
            <p:nvPicPr>
              <p:cNvPr id="104" name="Graphic 103" descr="Tree Stump with solid fill">
                <a:extLst>
                  <a:ext uri="{FF2B5EF4-FFF2-40B4-BE49-F238E27FC236}">
                    <a16:creationId xmlns:a16="http://schemas.microsoft.com/office/drawing/2014/main" id="{5FD68CC5-3A2B-A4F2-7CFC-7F4AAC54E7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809" y="3303382"/>
                <a:ext cx="599055" cy="703930"/>
              </a:xfrm>
              <a:prstGeom prst="rect">
                <a:avLst/>
              </a:prstGeom>
            </p:spPr>
          </p:pic>
          <p:pic>
            <p:nvPicPr>
              <p:cNvPr id="106" name="Graphic 105" descr="Withering Tree with solid fill">
                <a:extLst>
                  <a:ext uri="{FF2B5EF4-FFF2-40B4-BE49-F238E27FC236}">
                    <a16:creationId xmlns:a16="http://schemas.microsoft.com/office/drawing/2014/main" id="{DFEFB575-3F2B-108E-9D3E-24EFA0F637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1593" y="2292285"/>
                <a:ext cx="615160" cy="798544"/>
              </a:xfrm>
              <a:prstGeom prst="rect">
                <a:avLst/>
              </a:prstGeom>
            </p:spPr>
          </p:pic>
          <p:pic>
            <p:nvPicPr>
              <p:cNvPr id="108" name="Graphic 107" descr="Maple Leaf with solid fill">
                <a:extLst>
                  <a:ext uri="{FF2B5EF4-FFF2-40B4-BE49-F238E27FC236}">
                    <a16:creationId xmlns:a16="http://schemas.microsoft.com/office/drawing/2014/main" id="{6C91BB2D-E660-E1A2-6B0E-75DF2B9B29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84333" y="2095846"/>
                <a:ext cx="199293" cy="211016"/>
              </a:xfrm>
              <a:prstGeom prst="rect">
                <a:avLst/>
              </a:prstGeom>
            </p:spPr>
          </p:pic>
          <p:pic>
            <p:nvPicPr>
              <p:cNvPr id="109" name="Graphic 108" descr="Maple Leaf with solid fill">
                <a:extLst>
                  <a:ext uri="{FF2B5EF4-FFF2-40B4-BE49-F238E27FC236}">
                    <a16:creationId xmlns:a16="http://schemas.microsoft.com/office/drawing/2014/main" id="{73F81572-4A19-AF50-24A8-5569A3152F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4885" y="2256266"/>
                <a:ext cx="199293" cy="211016"/>
              </a:xfrm>
              <a:prstGeom prst="rect">
                <a:avLst/>
              </a:prstGeom>
            </p:spPr>
          </p:pic>
          <p:pic>
            <p:nvPicPr>
              <p:cNvPr id="110" name="Graphic 109" descr="Maple Leaf with solid fill">
                <a:extLst>
                  <a:ext uri="{FF2B5EF4-FFF2-40B4-BE49-F238E27FC236}">
                    <a16:creationId xmlns:a16="http://schemas.microsoft.com/office/drawing/2014/main" id="{08672D7D-0CEC-62E5-13A2-C3E1C96928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64805" y="2045713"/>
                <a:ext cx="199293" cy="211016"/>
              </a:xfrm>
              <a:prstGeom prst="rect">
                <a:avLst/>
              </a:prstGeom>
            </p:spPr>
          </p:pic>
          <p:pic>
            <p:nvPicPr>
              <p:cNvPr id="112" name="Graphic 111" descr="Holly with solid fill">
                <a:extLst>
                  <a:ext uri="{FF2B5EF4-FFF2-40B4-BE49-F238E27FC236}">
                    <a16:creationId xmlns:a16="http://schemas.microsoft.com/office/drawing/2014/main" id="{64AA0239-6D42-7C9F-FE1F-72534C43160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27349" y="1729309"/>
                <a:ext cx="461827" cy="441775"/>
              </a:xfrm>
              <a:prstGeom prst="rect">
                <a:avLst/>
              </a:prstGeom>
            </p:spPr>
          </p:pic>
          <p:pic>
            <p:nvPicPr>
              <p:cNvPr id="113" name="Graphic 112" descr="Crops with solid fill">
                <a:extLst>
                  <a:ext uri="{FF2B5EF4-FFF2-40B4-BE49-F238E27FC236}">
                    <a16:creationId xmlns:a16="http://schemas.microsoft.com/office/drawing/2014/main" id="{9AD68B9B-68F5-F583-AB45-323BDC6A213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57510" y="1929064"/>
                <a:ext cx="663743" cy="633663"/>
              </a:xfrm>
              <a:prstGeom prst="rect">
                <a:avLst/>
              </a:prstGeom>
            </p:spPr>
          </p:pic>
          <p:pic>
            <p:nvPicPr>
              <p:cNvPr id="117" name="Graphic 116" descr="Deciduous tree with solid fill">
                <a:extLst>
                  <a:ext uri="{FF2B5EF4-FFF2-40B4-BE49-F238E27FC236}">
                    <a16:creationId xmlns:a16="http://schemas.microsoft.com/office/drawing/2014/main" id="{14E138E7-4CFB-1DDD-5E82-968DE11D51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5182" y="3918456"/>
                <a:ext cx="1047543" cy="1234469"/>
              </a:xfrm>
              <a:prstGeom prst="rect">
                <a:avLst/>
              </a:prstGeom>
            </p:spPr>
          </p:pic>
          <p:cxnSp>
            <p:nvCxnSpPr>
              <p:cNvPr id="118" name="Straight Arrow Connector 117">
                <a:extLst>
                  <a:ext uri="{FF2B5EF4-FFF2-40B4-BE49-F238E27FC236}">
                    <a16:creationId xmlns:a16="http://schemas.microsoft.com/office/drawing/2014/main" id="{08764015-F4D1-94F5-029C-45A8BE976CC7}"/>
                  </a:ext>
                </a:extLst>
              </p:cNvPr>
              <p:cNvCxnSpPr/>
              <p:nvPr/>
            </p:nvCxnSpPr>
            <p:spPr>
              <a:xfrm>
                <a:off x="7112668" y="3102142"/>
                <a:ext cx="1706478" cy="362952"/>
              </a:xfrm>
              <a:prstGeom prst="straightConnector1">
                <a:avLst/>
              </a:prstGeom>
              <a:ln w="28575"/>
            </p:spPr>
            <p:style>
              <a:lnRef idx="1">
                <a:schemeClr val="dk1"/>
              </a:lnRef>
              <a:fillRef idx="0">
                <a:schemeClr val="dk1"/>
              </a:fillRef>
              <a:effectRef idx="0">
                <a:schemeClr val="dk1"/>
              </a:effectRef>
              <a:fontRef idx="minor">
                <a:schemeClr val="tx1"/>
              </a:fontRef>
            </p:style>
          </p:cxnSp>
        </p:grpSp>
        <p:cxnSp>
          <p:nvCxnSpPr>
            <p:cNvPr id="119" name="Straight Arrow Connector 118">
              <a:extLst>
                <a:ext uri="{FF2B5EF4-FFF2-40B4-BE49-F238E27FC236}">
                  <a16:creationId xmlns:a16="http://schemas.microsoft.com/office/drawing/2014/main" id="{7EE66811-97A7-F5CC-1D1C-3783073693C3}"/>
                </a:ext>
              </a:extLst>
            </p:cNvPr>
            <p:cNvCxnSpPr>
              <a:cxnSpLocks/>
            </p:cNvCxnSpPr>
            <p:nvPr/>
          </p:nvCxnSpPr>
          <p:spPr>
            <a:xfrm flipH="1" flipV="1">
              <a:off x="7846594" y="1961147"/>
              <a:ext cx="960521" cy="1501942"/>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21" name="Straight Arrow Connector 120">
              <a:extLst>
                <a:ext uri="{FF2B5EF4-FFF2-40B4-BE49-F238E27FC236}">
                  <a16:creationId xmlns:a16="http://schemas.microsoft.com/office/drawing/2014/main" id="{B95694B9-1353-D9FF-C38F-E054EBEB1798}"/>
                </a:ext>
              </a:extLst>
            </p:cNvPr>
            <p:cNvCxnSpPr/>
            <p:nvPr/>
          </p:nvCxnSpPr>
          <p:spPr>
            <a:xfrm flipV="1">
              <a:off x="7125202" y="3477628"/>
              <a:ext cx="1696451" cy="629651"/>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00294FC6-B823-E52A-A36A-26F08B567431}"/>
                </a:ext>
              </a:extLst>
            </p:cNvPr>
            <p:cNvCxnSpPr/>
            <p:nvPr/>
          </p:nvCxnSpPr>
          <p:spPr>
            <a:xfrm flipH="1">
              <a:off x="8794082" y="3478129"/>
              <a:ext cx="8020" cy="1907004"/>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E0551E31-A000-5D75-F24E-8775D4DAEEC8}"/>
                </a:ext>
              </a:extLst>
            </p:cNvPr>
            <p:cNvCxnSpPr>
              <a:cxnSpLocks/>
            </p:cNvCxnSpPr>
            <p:nvPr/>
          </p:nvCxnSpPr>
          <p:spPr>
            <a:xfrm flipV="1">
              <a:off x="8793399" y="2161011"/>
              <a:ext cx="1301454" cy="1335848"/>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53312B4A-951D-E8F8-49AE-00D760566967}"/>
                </a:ext>
              </a:extLst>
            </p:cNvPr>
            <p:cNvCxnSpPr>
              <a:cxnSpLocks/>
            </p:cNvCxnSpPr>
            <p:nvPr/>
          </p:nvCxnSpPr>
          <p:spPr>
            <a:xfrm>
              <a:off x="8330864" y="1753601"/>
              <a:ext cx="483270" cy="1756610"/>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25" name="Straight Arrow Connector 124">
              <a:extLst>
                <a:ext uri="{FF2B5EF4-FFF2-40B4-BE49-F238E27FC236}">
                  <a16:creationId xmlns:a16="http://schemas.microsoft.com/office/drawing/2014/main" id="{CB062903-53DA-59AC-30D4-8FA3027F6CAB}"/>
                </a:ext>
              </a:extLst>
            </p:cNvPr>
            <p:cNvCxnSpPr>
              <a:cxnSpLocks/>
            </p:cNvCxnSpPr>
            <p:nvPr/>
          </p:nvCxnSpPr>
          <p:spPr>
            <a:xfrm flipH="1">
              <a:off x="8819810" y="1648987"/>
              <a:ext cx="42447" cy="1816768"/>
            </a:xfrm>
            <a:prstGeom prst="straightConnector1">
              <a:avLst/>
            </a:prstGeom>
            <a:ln w="28575"/>
          </p:spPr>
          <p:style>
            <a:lnRef idx="1">
              <a:schemeClr val="dk1"/>
            </a:lnRef>
            <a:fillRef idx="0">
              <a:schemeClr val="dk1"/>
            </a:fillRef>
            <a:effectRef idx="0">
              <a:schemeClr val="dk1"/>
            </a:effectRef>
            <a:fontRef idx="minor">
              <a:schemeClr val="tx1"/>
            </a:fontRef>
          </p:style>
        </p:cxnSp>
      </p:grpSp>
      <p:pic>
        <p:nvPicPr>
          <p:cNvPr id="126" name="Graphic 125" descr="Crops with solid fill">
            <a:extLst>
              <a:ext uri="{FF2B5EF4-FFF2-40B4-BE49-F238E27FC236}">
                <a16:creationId xmlns:a16="http://schemas.microsoft.com/office/drawing/2014/main" id="{6655694F-944D-A42C-4633-A55779068FD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002531" y="4270983"/>
            <a:ext cx="282744" cy="282743"/>
          </a:xfrm>
          <a:prstGeom prst="rect">
            <a:avLst/>
          </a:prstGeom>
        </p:spPr>
      </p:pic>
      <p:pic>
        <p:nvPicPr>
          <p:cNvPr id="127" name="Graphic 126" descr="Crops with solid fill">
            <a:extLst>
              <a:ext uri="{FF2B5EF4-FFF2-40B4-BE49-F238E27FC236}">
                <a16:creationId xmlns:a16="http://schemas.microsoft.com/office/drawing/2014/main" id="{017B5608-BB21-8E48-191E-CE6969A8F60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40665" y="4866771"/>
            <a:ext cx="282744" cy="282743"/>
          </a:xfrm>
          <a:prstGeom prst="rect">
            <a:avLst/>
          </a:prstGeom>
        </p:spPr>
      </p:pic>
      <p:pic>
        <p:nvPicPr>
          <p:cNvPr id="128" name="Graphic 127" descr="Crops with solid fill">
            <a:extLst>
              <a:ext uri="{FF2B5EF4-FFF2-40B4-BE49-F238E27FC236}">
                <a16:creationId xmlns:a16="http://schemas.microsoft.com/office/drawing/2014/main" id="{B2AA3891-4D16-E668-399D-5A01D52E2E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93166" y="5017166"/>
            <a:ext cx="282744" cy="282743"/>
          </a:xfrm>
          <a:prstGeom prst="rect">
            <a:avLst/>
          </a:prstGeom>
        </p:spPr>
      </p:pic>
      <p:sp>
        <p:nvSpPr>
          <p:cNvPr id="129" name="TextBox 128">
            <a:extLst>
              <a:ext uri="{FF2B5EF4-FFF2-40B4-BE49-F238E27FC236}">
                <a16:creationId xmlns:a16="http://schemas.microsoft.com/office/drawing/2014/main" id="{FB01B5B5-4D22-40AF-FBA4-5BE6960495C0}"/>
              </a:ext>
            </a:extLst>
          </p:cNvPr>
          <p:cNvSpPr txBox="1"/>
          <p:nvPr/>
        </p:nvSpPr>
        <p:spPr>
          <a:xfrm>
            <a:off x="6972448" y="1148258"/>
            <a:ext cx="39714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Data sets binned vegetation cover classifications </a:t>
            </a:r>
            <a:r>
              <a:rPr lang="en-US" sz="2000" i="1">
                <a:solidFill>
                  <a:schemeClr val="tx1">
                    <a:lumMod val="75000"/>
                    <a:lumOff val="25000"/>
                  </a:schemeClr>
                </a:solidFill>
                <a:latin typeface="Century Gothic"/>
              </a:rPr>
              <a:t>a priori</a:t>
            </a:r>
            <a:r>
              <a:rPr lang="en-US" sz="2000">
                <a:solidFill>
                  <a:schemeClr val="tx1">
                    <a:lumMod val="75000"/>
                    <a:lumOff val="25000"/>
                  </a:schemeClr>
                </a:solidFill>
                <a:latin typeface="Century Gothic"/>
              </a:rPr>
              <a:t>, losing continuous data metrics</a:t>
            </a:r>
          </a:p>
        </p:txBody>
      </p:sp>
      <p:sp>
        <p:nvSpPr>
          <p:cNvPr id="2" name="Arc 1">
            <a:extLst>
              <a:ext uri="{FF2B5EF4-FFF2-40B4-BE49-F238E27FC236}">
                <a16:creationId xmlns:a16="http://schemas.microsoft.com/office/drawing/2014/main" id="{A1688553-7DBA-E04E-5F38-3AC3F6EB0947}"/>
              </a:ext>
            </a:extLst>
          </p:cNvPr>
          <p:cNvSpPr/>
          <p:nvPr/>
        </p:nvSpPr>
        <p:spPr>
          <a:xfrm rot="10560000">
            <a:off x="4656666" y="1848555"/>
            <a:ext cx="352777" cy="32455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a:extLst>
              <a:ext uri="{FF2B5EF4-FFF2-40B4-BE49-F238E27FC236}">
                <a16:creationId xmlns:a16="http://schemas.microsoft.com/office/drawing/2014/main" id="{414E8A02-D8D3-813C-98BD-ED64A18B0388}"/>
              </a:ext>
            </a:extLst>
          </p:cNvPr>
          <p:cNvSpPr/>
          <p:nvPr/>
        </p:nvSpPr>
        <p:spPr>
          <a:xfrm rot="10560000">
            <a:off x="4411854" y="1515168"/>
            <a:ext cx="860777" cy="86077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250F92CF-B86B-7A6B-7F4B-5A5D96E4EF04}"/>
              </a:ext>
            </a:extLst>
          </p:cNvPr>
          <p:cNvSpPr/>
          <p:nvPr/>
        </p:nvSpPr>
        <p:spPr>
          <a:xfrm rot="10800000">
            <a:off x="3544995" y="1329514"/>
            <a:ext cx="2674188" cy="169333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67368FA9-FB0E-C83E-FAAA-A6F997CD593D}"/>
              </a:ext>
            </a:extLst>
          </p:cNvPr>
          <p:cNvSpPr/>
          <p:nvPr/>
        </p:nvSpPr>
        <p:spPr>
          <a:xfrm rot="10560000">
            <a:off x="3862490" y="1296655"/>
            <a:ext cx="1975554" cy="1481666"/>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c 57">
            <a:extLst>
              <a:ext uri="{FF2B5EF4-FFF2-40B4-BE49-F238E27FC236}">
                <a16:creationId xmlns:a16="http://schemas.microsoft.com/office/drawing/2014/main" id="{C5D741A0-B40B-BA76-9BC8-B06FBE533FA6}"/>
              </a:ext>
            </a:extLst>
          </p:cNvPr>
          <p:cNvSpPr/>
          <p:nvPr/>
        </p:nvSpPr>
        <p:spPr>
          <a:xfrm rot="10560000">
            <a:off x="4112187" y="1272212"/>
            <a:ext cx="1467554" cy="134055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C3565FE3-65E1-B8C9-DB88-42936ACB839A}"/>
              </a:ext>
            </a:extLst>
          </p:cNvPr>
          <p:cNvSpPr/>
          <p:nvPr/>
        </p:nvSpPr>
        <p:spPr>
          <a:xfrm rot="11040000">
            <a:off x="3189063" y="1621117"/>
            <a:ext cx="3594338" cy="1678955"/>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1">
            <a:extLst>
              <a:ext uri="{FF2B5EF4-FFF2-40B4-BE49-F238E27FC236}">
                <a16:creationId xmlns:a16="http://schemas.microsoft.com/office/drawing/2014/main" id="{B6FF19CF-C51E-1974-3D16-076586D4D85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ERRORS &amp; UNCERTAINTITIES</a:t>
            </a:r>
            <a:endParaRPr lang="en-US"/>
          </a:p>
        </p:txBody>
      </p:sp>
    </p:spTree>
    <p:extLst>
      <p:ext uri="{BB962C8B-B14F-4D97-AF65-F5344CB8AC3E}">
        <p14:creationId xmlns:p14="http://schemas.microsoft.com/office/powerpoint/2010/main" val="983259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pic>
        <p:nvPicPr>
          <p:cNvPr id="18" name="Picture 17" descr="A map of the united states&#10;&#10;Description automatically generated">
            <a:extLst>
              <a:ext uri="{FF2B5EF4-FFF2-40B4-BE49-F238E27FC236}">
                <a16:creationId xmlns:a16="http://schemas.microsoft.com/office/drawing/2014/main" id="{561904C6-64D9-9C2F-4F6F-210A23716462}"/>
              </a:ext>
            </a:extLst>
          </p:cNvPr>
          <p:cNvPicPr>
            <a:picLocks noChangeAspect="1"/>
          </p:cNvPicPr>
          <p:nvPr/>
        </p:nvPicPr>
        <p:blipFill rotWithShape="1">
          <a:blip r:embed="rId3"/>
          <a:srcRect l="1811" t="12062" r="1034" b="9489"/>
          <a:stretch/>
        </p:blipFill>
        <p:spPr>
          <a:xfrm>
            <a:off x="496988" y="1066800"/>
            <a:ext cx="8940342" cy="5486400"/>
          </a:xfrm>
          <a:prstGeom prst="rect">
            <a:avLst/>
          </a:prstGeom>
        </p:spPr>
      </p:pic>
      <p:pic>
        <p:nvPicPr>
          <p:cNvPr id="20" name="Picture 19" descr="A map of the united states&#10;&#10;Description automatically generated">
            <a:extLst>
              <a:ext uri="{FF2B5EF4-FFF2-40B4-BE49-F238E27FC236}">
                <a16:creationId xmlns:a16="http://schemas.microsoft.com/office/drawing/2014/main" id="{11D08417-F103-F56E-470D-EE9BE29CFAA4}"/>
              </a:ext>
            </a:extLst>
          </p:cNvPr>
          <p:cNvPicPr>
            <a:picLocks noChangeAspect="1"/>
          </p:cNvPicPr>
          <p:nvPr/>
        </p:nvPicPr>
        <p:blipFill rotWithShape="1">
          <a:blip r:embed="rId3"/>
          <a:srcRect l="-111" t="941" r="46130" b="88575"/>
          <a:stretch/>
        </p:blipFill>
        <p:spPr>
          <a:xfrm>
            <a:off x="495010" y="907554"/>
            <a:ext cx="4862429" cy="716356"/>
          </a:xfrm>
          <a:prstGeom prst="rect">
            <a:avLst/>
          </a:prstGeom>
        </p:spPr>
      </p:pic>
      <p:sp>
        <p:nvSpPr>
          <p:cNvPr id="23" name="Text Placeholder 4">
            <a:extLst>
              <a:ext uri="{FF2B5EF4-FFF2-40B4-BE49-F238E27FC236}">
                <a16:creationId xmlns:a16="http://schemas.microsoft.com/office/drawing/2014/main" id="{18CCA0F8-36F9-6CF8-1AD6-72EC250E299E}"/>
              </a:ext>
            </a:extLst>
          </p:cNvPr>
          <p:cNvSpPr txBox="1">
            <a:spLocks/>
          </p:cNvSpPr>
          <p:nvPr/>
        </p:nvSpPr>
        <p:spPr>
          <a:xfrm>
            <a:off x="2040981" y="6011151"/>
            <a:ext cx="5073385" cy="54864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kumimoji="0" lang="en-US" sz="1000" i="0" u="none" strike="noStrike" kern="1200" cap="none" spc="0" normalizeH="0" baseline="0" noProof="0">
                <a:ln>
                  <a:noFill/>
                </a:ln>
                <a:solidFill>
                  <a:schemeClr val="tx1">
                    <a:lumMod val="75000"/>
                    <a:lumOff val="25000"/>
                  </a:schemeClr>
                </a:solidFill>
                <a:effectLst/>
                <a:uLnTx/>
                <a:uFillTx/>
                <a:latin typeface="Century Gothic"/>
              </a:rPr>
              <a:t>Image </a:t>
            </a:r>
            <a:r>
              <a:rPr lang="en-US" sz="1000">
                <a:solidFill>
                  <a:schemeClr val="tx1">
                    <a:lumMod val="75000"/>
                    <a:lumOff val="25000"/>
                  </a:schemeClr>
                </a:solidFill>
                <a:latin typeface="Century Gothic"/>
              </a:rPr>
              <a:t>Credit</a:t>
            </a:r>
            <a:r>
              <a:rPr kumimoji="0" lang="en-US" sz="1000" i="0" u="none" strike="noStrike" kern="1200" cap="none" spc="0" normalizeH="0" baseline="0" noProof="0">
                <a:ln>
                  <a:noFill/>
                </a:ln>
                <a:solidFill>
                  <a:schemeClr val="tx1">
                    <a:lumMod val="75000"/>
                    <a:lumOff val="25000"/>
                  </a:schemeClr>
                </a:solidFill>
                <a:effectLst/>
                <a:uLnTx/>
                <a:uFillTx/>
                <a:latin typeface="Century Gothic"/>
              </a:rPr>
              <a:t>: </a:t>
            </a:r>
            <a:r>
              <a:rPr lang="en-US" sz="1000">
                <a:solidFill>
                  <a:schemeClr val="tx1">
                    <a:lumMod val="75000"/>
                    <a:lumOff val="25000"/>
                  </a:schemeClr>
                </a:solidFill>
                <a:latin typeface="Century Gothic"/>
              </a:rPr>
              <a:t>US Forest Service:</a:t>
            </a:r>
          </a:p>
          <a:p>
            <a:pPr>
              <a:lnSpc>
                <a:spcPct val="100000"/>
              </a:lnSpc>
              <a:spcBef>
                <a:spcPts val="0"/>
              </a:spcBef>
              <a:defRPr/>
            </a:pPr>
            <a:r>
              <a:rPr lang="en-US" sz="1000">
                <a:solidFill>
                  <a:schemeClr val="tx1">
                    <a:lumMod val="75000"/>
                    <a:lumOff val="25000"/>
                  </a:schemeClr>
                </a:solidFill>
                <a:latin typeface="Century Gothic"/>
              </a:rPr>
              <a:t> Scott et al. 2020</a:t>
            </a:r>
            <a:endParaRPr lang="en-US" sz="1000" i="0" strike="noStrike" kern="1200" cap="none" spc="0" normalizeH="0" baseline="0" noProof="0">
              <a:ln>
                <a:noFill/>
              </a:ln>
              <a:solidFill>
                <a:schemeClr val="tx1">
                  <a:lumMod val="75000"/>
                  <a:lumOff val="25000"/>
                </a:schemeClr>
              </a:solidFill>
              <a:effectLst/>
              <a:uLnTx/>
              <a:uFillTx/>
              <a:latin typeface="Century Gothic"/>
            </a:endParaRPr>
          </a:p>
        </p:txBody>
      </p:sp>
      <p:sp>
        <p:nvSpPr>
          <p:cNvPr id="36" name="Flowchart: Connector 35">
            <a:extLst>
              <a:ext uri="{FF2B5EF4-FFF2-40B4-BE49-F238E27FC236}">
                <a16:creationId xmlns:a16="http://schemas.microsoft.com/office/drawing/2014/main" id="{BA4FB439-9AA8-4EF8-FA74-5A3BA9D6EE5A}"/>
              </a:ext>
            </a:extLst>
          </p:cNvPr>
          <p:cNvSpPr/>
          <p:nvPr/>
        </p:nvSpPr>
        <p:spPr>
          <a:xfrm>
            <a:off x="2144744" y="1962243"/>
            <a:ext cx="862987" cy="780361"/>
          </a:xfrm>
          <a:prstGeom prst="flowChartConnector">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a forest&#10;&#10;Description automatically generated">
            <a:extLst>
              <a:ext uri="{FF2B5EF4-FFF2-40B4-BE49-F238E27FC236}">
                <a16:creationId xmlns:a16="http://schemas.microsoft.com/office/drawing/2014/main" id="{1C6B86B2-2DFC-1FB9-9E45-9977AB3CA422}"/>
              </a:ext>
            </a:extLst>
          </p:cNvPr>
          <p:cNvPicPr>
            <a:picLocks noChangeAspect="1"/>
          </p:cNvPicPr>
          <p:nvPr/>
        </p:nvPicPr>
        <p:blipFill>
          <a:blip r:embed="rId4"/>
          <a:stretch>
            <a:fillRect/>
          </a:stretch>
        </p:blipFill>
        <p:spPr>
          <a:xfrm rot="960000">
            <a:off x="2408960" y="2096840"/>
            <a:ext cx="345918" cy="421969"/>
          </a:xfrm>
          <a:prstGeom prst="rect">
            <a:avLst/>
          </a:prstGeom>
        </p:spPr>
      </p:pic>
      <p:pic>
        <p:nvPicPr>
          <p:cNvPr id="2" name="Picture 1" descr="A destroyed house with mountains in the background&#10;&#10;Description automatically generated">
            <a:extLst>
              <a:ext uri="{FF2B5EF4-FFF2-40B4-BE49-F238E27FC236}">
                <a16:creationId xmlns:a16="http://schemas.microsoft.com/office/drawing/2014/main" id="{19B8D8F4-3DE5-B0F4-4FCA-DA4954078B81}"/>
              </a:ext>
            </a:extLst>
          </p:cNvPr>
          <p:cNvPicPr>
            <a:picLocks noChangeAspect="1"/>
          </p:cNvPicPr>
          <p:nvPr/>
        </p:nvPicPr>
        <p:blipFill>
          <a:blip r:embed="rId5"/>
          <a:stretch>
            <a:fillRect/>
          </a:stretch>
        </p:blipFill>
        <p:spPr>
          <a:xfrm>
            <a:off x="8973448" y="86444"/>
            <a:ext cx="3115934" cy="2328773"/>
          </a:xfrm>
          <a:prstGeom prst="rect">
            <a:avLst/>
          </a:prstGeom>
          <a:effectLst>
            <a:outerShdw blurRad="50800" dist="38100" dir="2700000" algn="tl" rotWithShape="0">
              <a:prstClr val="black">
                <a:alpha val="40000"/>
              </a:prstClr>
            </a:outerShdw>
          </a:effectLst>
        </p:spPr>
      </p:pic>
      <p:sp>
        <p:nvSpPr>
          <p:cNvPr id="4" name="Text Placeholder 4">
            <a:extLst>
              <a:ext uri="{FF2B5EF4-FFF2-40B4-BE49-F238E27FC236}">
                <a16:creationId xmlns:a16="http://schemas.microsoft.com/office/drawing/2014/main" id="{8D89F0AC-00BF-E31E-E057-EA9FB6CF642B}"/>
              </a:ext>
            </a:extLst>
          </p:cNvPr>
          <p:cNvSpPr txBox="1">
            <a:spLocks/>
          </p:cNvSpPr>
          <p:nvPr/>
        </p:nvSpPr>
        <p:spPr>
          <a:xfrm>
            <a:off x="8973448" y="2397353"/>
            <a:ext cx="3115934"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Angela Coleman, </a:t>
            </a:r>
            <a:r>
              <a:rPr lang="en-US" sz="900">
                <a:solidFill>
                  <a:schemeClr val="tx1">
                    <a:lumMod val="75000"/>
                    <a:lumOff val="25000"/>
                  </a:schemeClr>
                </a:solidFill>
                <a:latin typeface="Century Gothic"/>
              </a:rPr>
              <a:t>US Forest Service</a:t>
            </a:r>
            <a:endParaRPr lang="en-US" sz="900" i="0" strike="noStrike" kern="1200" cap="none" spc="0" normalizeH="0" baseline="0" noProof="0">
              <a:ln>
                <a:noFill/>
              </a:ln>
              <a:solidFill>
                <a:schemeClr val="tx1">
                  <a:lumMod val="75000"/>
                  <a:lumOff val="25000"/>
                </a:schemeClr>
              </a:solidFill>
              <a:effectLst/>
              <a:uLnTx/>
              <a:uFillTx/>
              <a:latin typeface="Century Gothic"/>
            </a:endParaRPr>
          </a:p>
        </p:txBody>
      </p:sp>
      <p:sp>
        <p:nvSpPr>
          <p:cNvPr id="5" name="Title 1">
            <a:extLst>
              <a:ext uri="{FF2B5EF4-FFF2-40B4-BE49-F238E27FC236}">
                <a16:creationId xmlns:a16="http://schemas.microsoft.com/office/drawing/2014/main" id="{4F4E45AB-C43F-D9C2-CA98-9D61F9AD513D}"/>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COMMUNITY CONCERNS</a:t>
            </a:r>
            <a:endParaRPr lang="en-US"/>
          </a:p>
        </p:txBody>
      </p:sp>
    </p:spTree>
    <p:extLst>
      <p:ext uri="{BB962C8B-B14F-4D97-AF65-F5344CB8AC3E}">
        <p14:creationId xmlns:p14="http://schemas.microsoft.com/office/powerpoint/2010/main" val="313566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sp>
        <p:nvSpPr>
          <p:cNvPr id="9" name="TextBox 11">
            <a:extLst>
              <a:ext uri="{FF2B5EF4-FFF2-40B4-BE49-F238E27FC236}">
                <a16:creationId xmlns:a16="http://schemas.microsoft.com/office/drawing/2014/main" id="{10C6F115-7408-B66A-0B41-7906BE119050}"/>
              </a:ext>
            </a:extLst>
          </p:cNvPr>
          <p:cNvSpPr txBox="1"/>
          <p:nvPr/>
        </p:nvSpPr>
        <p:spPr>
          <a:xfrm>
            <a:off x="24998995" y="13743177"/>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sp>
        <p:nvSpPr>
          <p:cNvPr id="11"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grpSp>
        <p:nvGrpSpPr>
          <p:cNvPr id="13" name="Group 12">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14" name="Group 13">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18" name="Rectangle 17">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15" name="Group 14">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16" name="Rectangle 15">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0" name="Group 19">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21" name="Group 20">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25" name="Rectangle 24">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22" name="Group 21">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23" name="Rectangle 22">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7" name="Group 26">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28" name="Group 27">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32" name="Rectangle 31">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29" name="Group 28">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30" name="Rectangle 29">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5" name="Group 34">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36" name="Group 35">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40" name="Rectangle 39">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37" name="Group 36">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38" name="Rectangle 37">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sp>
        <p:nvSpPr>
          <p:cNvPr id="3" name="Text Placeholder 5">
            <a:extLst>
              <a:ext uri="{FF2B5EF4-FFF2-40B4-BE49-F238E27FC236}">
                <a16:creationId xmlns:a16="http://schemas.microsoft.com/office/drawing/2014/main" id="{00568E43-1D55-7A42-D969-81254B21C811}"/>
              </a:ext>
            </a:extLst>
          </p:cNvPr>
          <p:cNvSpPr txBox="1">
            <a:spLocks/>
          </p:cNvSpPr>
          <p:nvPr/>
        </p:nvSpPr>
        <p:spPr>
          <a:xfrm>
            <a:off x="513023" y="1236389"/>
            <a:ext cx="5164020" cy="16563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a:solidFill>
                  <a:schemeClr val="tx1">
                    <a:lumMod val="75000"/>
                    <a:lumOff val="25000"/>
                  </a:schemeClr>
                </a:solidFill>
                <a:latin typeface="Century Gothic"/>
              </a:rPr>
              <a:t>Global Ecosystem Dynamics Investigation (GEDI) was not a feasible tool during the fire season 2017-2018, which the partner is interested in. GEDI was launched in December 2018. </a:t>
            </a:r>
          </a:p>
        </p:txBody>
      </p:sp>
      <p:pic>
        <p:nvPicPr>
          <p:cNvPr id="2" name="Picture 1" descr="Clouds over a mountain&#10;&#10;Description automatically generated">
            <a:extLst>
              <a:ext uri="{FF2B5EF4-FFF2-40B4-BE49-F238E27FC236}">
                <a16:creationId xmlns:a16="http://schemas.microsoft.com/office/drawing/2014/main" id="{A618E213-050D-0CF9-3958-BA43632F7C93}"/>
              </a:ext>
            </a:extLst>
          </p:cNvPr>
          <p:cNvPicPr>
            <a:picLocks noChangeAspect="1"/>
          </p:cNvPicPr>
          <p:nvPr/>
        </p:nvPicPr>
        <p:blipFill>
          <a:blip r:embed="rId3"/>
          <a:stretch>
            <a:fillRect/>
          </a:stretch>
        </p:blipFill>
        <p:spPr>
          <a:xfrm>
            <a:off x="6031469" y="927926"/>
            <a:ext cx="5648846" cy="2623396"/>
          </a:xfrm>
          <a:prstGeom prst="rect">
            <a:avLst/>
          </a:prstGeom>
          <a:effectLst>
            <a:outerShdw blurRad="50800" dist="38100" dir="2700000" algn="tl" rotWithShape="0">
              <a:prstClr val="black">
                <a:alpha val="40000"/>
              </a:prstClr>
            </a:outerShdw>
          </a:effectLst>
        </p:spPr>
      </p:pic>
      <p:sp>
        <p:nvSpPr>
          <p:cNvPr id="42" name="Text Placeholder 4">
            <a:extLst>
              <a:ext uri="{FF2B5EF4-FFF2-40B4-BE49-F238E27FC236}">
                <a16:creationId xmlns:a16="http://schemas.microsoft.com/office/drawing/2014/main" id="{848585AB-4B84-8BB5-1339-74789807BE26}"/>
              </a:ext>
            </a:extLst>
          </p:cNvPr>
          <p:cNvSpPr txBox="1">
            <a:spLocks/>
          </p:cNvSpPr>
          <p:nvPr/>
        </p:nvSpPr>
        <p:spPr>
          <a:xfrm>
            <a:off x="462953" y="6296057"/>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Korey Morgan</a:t>
            </a:r>
            <a:r>
              <a:rPr lang="en-US" sz="900">
                <a:solidFill>
                  <a:schemeClr val="tx1">
                    <a:lumMod val="75000"/>
                    <a:lumOff val="25000"/>
                  </a:schemeClr>
                </a:solidFill>
                <a:latin typeface="Century Gothic"/>
              </a:rPr>
              <a: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a:t>
            </a:r>
            <a:r>
              <a:rPr lang="en-US" sz="900">
                <a:solidFill>
                  <a:schemeClr val="tx1">
                    <a:lumMod val="75000"/>
                    <a:lumOff val="25000"/>
                  </a:schemeClr>
                </a:solidFill>
                <a:latin typeface="Century Gothic"/>
              </a:rPr>
              <a:t>US Forest Service</a:t>
            </a:r>
            <a:endParaRPr kumimoji="0" lang="en-US" sz="90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8C666B2-56B2-2D37-2B5B-9ECC07586CAF}"/>
              </a:ext>
            </a:extLst>
          </p:cNvPr>
          <p:cNvSpPr txBox="1"/>
          <p:nvPr/>
        </p:nvSpPr>
        <p:spPr>
          <a:xfrm>
            <a:off x="5606705" y="3690510"/>
            <a:ext cx="5975694"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buClr>
                <a:srgbClr val="C13E2D"/>
              </a:buClr>
            </a:pPr>
            <a:endParaRPr lang="en-US">
              <a:solidFill>
                <a:srgbClr val="000000"/>
              </a:solidFill>
              <a:latin typeface="Century Gothic"/>
            </a:endParaRPr>
          </a:p>
          <a:p>
            <a:pPr marL="742950" lvl="1" indent="-285750">
              <a:spcAft>
                <a:spcPts val="600"/>
              </a:spcAft>
              <a:buClr>
                <a:srgbClr val="C13E2D"/>
              </a:buClr>
              <a:buFont typeface="Arial" panose="020B0604020202020204" pitchFamily="34" charset="0"/>
              <a:buChar char="•"/>
            </a:pPr>
            <a:r>
              <a:rPr lang="en-US">
                <a:solidFill>
                  <a:schemeClr val="tx1">
                    <a:lumMod val="75000"/>
                    <a:lumOff val="25000"/>
                  </a:schemeClr>
                </a:solidFill>
                <a:latin typeface="Century Gothic"/>
              </a:rPr>
              <a:t>Fuel and burn maps used decade-old data and thus hold less predictive power. </a:t>
            </a:r>
          </a:p>
          <a:p>
            <a:pPr marL="742950" lvl="1" indent="-285750">
              <a:spcAft>
                <a:spcPts val="600"/>
              </a:spcAft>
              <a:buClr>
                <a:srgbClr val="C13E2D"/>
              </a:buClr>
              <a:buFont typeface="Arial" panose="020B0604020202020204" pitchFamily="34" charset="0"/>
              <a:buChar char="•"/>
            </a:pPr>
            <a:r>
              <a:rPr lang="en-US">
                <a:solidFill>
                  <a:schemeClr val="tx1">
                    <a:lumMod val="75000"/>
                    <a:lumOff val="25000"/>
                  </a:schemeClr>
                </a:solidFill>
                <a:latin typeface="Century Gothic"/>
              </a:rPr>
              <a:t>The latest inventory of vegetation data occurred in 2014 for our study area </a:t>
            </a:r>
            <a:endParaRPr lang="en-US">
              <a:solidFill>
                <a:schemeClr val="tx1">
                  <a:lumMod val="75000"/>
                  <a:lumOff val="25000"/>
                </a:schemeClr>
              </a:solidFill>
              <a:latin typeface="Garamond"/>
            </a:endParaRPr>
          </a:p>
          <a:p>
            <a:pPr marL="1200150" lvl="2" indent="-285750">
              <a:buClr>
                <a:srgbClr val="C13E2D"/>
              </a:buClr>
              <a:buFont typeface="Arial" panose="020B0604020202020204" pitchFamily="34" charset="0"/>
              <a:buChar char="•"/>
            </a:pPr>
            <a:r>
              <a:rPr lang="en-US">
                <a:solidFill>
                  <a:schemeClr val="tx1">
                    <a:lumMod val="75000"/>
                    <a:lumOff val="25000"/>
                  </a:schemeClr>
                </a:solidFill>
                <a:latin typeface="Century Gothic"/>
              </a:rPr>
              <a:t>While other products are available, they are purportedly less accurate  </a:t>
            </a:r>
            <a:endParaRPr lang="en-US">
              <a:solidFill>
                <a:schemeClr val="tx1">
                  <a:lumMod val="75000"/>
                  <a:lumOff val="25000"/>
                </a:schemeClr>
              </a:solidFill>
            </a:endParaRPr>
          </a:p>
          <a:p>
            <a:pPr marL="285750" indent="-285750" algn="l">
              <a:buClr>
                <a:srgbClr val="C13E2D"/>
              </a:buClr>
              <a:buFont typeface="Arial" panose="020B0604020202020204" pitchFamily="34" charset="0"/>
              <a:buChar char="•"/>
            </a:pPr>
            <a:endParaRPr lang="en-US"/>
          </a:p>
        </p:txBody>
      </p:sp>
      <p:pic>
        <p:nvPicPr>
          <p:cNvPr id="34" name="Picture 33">
            <a:extLst>
              <a:ext uri="{FF2B5EF4-FFF2-40B4-BE49-F238E27FC236}">
                <a16:creationId xmlns:a16="http://schemas.microsoft.com/office/drawing/2014/main" id="{B613F3CF-8190-746A-269C-95CF8B2B695E}"/>
              </a:ext>
            </a:extLst>
          </p:cNvPr>
          <p:cNvPicPr>
            <a:picLocks noChangeAspect="1"/>
          </p:cNvPicPr>
          <p:nvPr/>
        </p:nvPicPr>
        <p:blipFill rotWithShape="1">
          <a:blip r:embed="rId4"/>
          <a:srcRect l="1006" r="729"/>
          <a:stretch/>
        </p:blipFill>
        <p:spPr>
          <a:xfrm>
            <a:off x="511685" y="3409698"/>
            <a:ext cx="4761513" cy="2925075"/>
          </a:xfrm>
          <a:prstGeom prst="rect">
            <a:avLst/>
          </a:prstGeom>
          <a:effectLst>
            <a:outerShdw blurRad="50800" dist="38100" dir="2700000" algn="tl" rotWithShape="0">
              <a:prstClr val="black">
                <a:alpha val="40000"/>
              </a:prstClr>
            </a:outerShdw>
          </a:effectLst>
        </p:spPr>
      </p:pic>
      <p:sp>
        <p:nvSpPr>
          <p:cNvPr id="4" name="Text Placeholder 4">
            <a:extLst>
              <a:ext uri="{FF2B5EF4-FFF2-40B4-BE49-F238E27FC236}">
                <a16:creationId xmlns:a16="http://schemas.microsoft.com/office/drawing/2014/main" id="{FE692615-AF47-2845-6A8D-7FE59D067504}"/>
              </a:ext>
            </a:extLst>
          </p:cNvPr>
          <p:cNvSpPr txBox="1">
            <a:spLocks/>
          </p:cNvSpPr>
          <p:nvPr/>
        </p:nvSpPr>
        <p:spPr>
          <a:xfrm>
            <a:off x="5941916" y="3553350"/>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Lance Cheung, USDA</a:t>
            </a:r>
            <a:endParaRPr kumimoji="0" lang="en-US" sz="90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24C4AE15-5D70-624A-B6BF-F80F4638E00B}"/>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FEASIBILITY ASSESSMENT</a:t>
            </a:r>
            <a:endParaRPr lang="en-US"/>
          </a:p>
        </p:txBody>
      </p:sp>
    </p:spTree>
    <p:extLst>
      <p:ext uri="{BB962C8B-B14F-4D97-AF65-F5344CB8AC3E}">
        <p14:creationId xmlns:p14="http://schemas.microsoft.com/office/powerpoint/2010/main" val="277366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156411" y="37297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FUTURE PARTNER RECOMMENDATIONS</a:t>
            </a:r>
            <a:endParaRPr lang="en-US"/>
          </a:p>
        </p:txBody>
      </p:sp>
      <p:sp>
        <p:nvSpPr>
          <p:cNvPr id="3" name="Text Placeholder 5">
            <a:extLst>
              <a:ext uri="{FF2B5EF4-FFF2-40B4-BE49-F238E27FC236}">
                <a16:creationId xmlns:a16="http://schemas.microsoft.com/office/drawing/2014/main" id="{84DAB481-F824-F93B-05CE-BD5B9B659B56}"/>
              </a:ext>
            </a:extLst>
          </p:cNvPr>
          <p:cNvSpPr txBox="1">
            <a:spLocks/>
          </p:cNvSpPr>
          <p:nvPr/>
        </p:nvSpPr>
        <p:spPr>
          <a:xfrm>
            <a:off x="6934279" y="1386029"/>
            <a:ext cx="5029121" cy="46958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GEDI provides fine resolution and would be a great tool for future fuel load management considerations</a:t>
            </a: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GEDI can extract canopy cover, terrain elevation, and relative tree height metrics for greater investigation from fine to large fuel loads</a:t>
            </a: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Future studies can use vegetation indices from GEDI and </a:t>
            </a:r>
            <a:r>
              <a:rPr lang="en-US" sz="2000" err="1">
                <a:solidFill>
                  <a:schemeClr val="tx1">
                    <a:lumMod val="75000"/>
                    <a:lumOff val="25000"/>
                  </a:schemeClr>
                </a:solidFill>
                <a:latin typeface="Century Gothic"/>
              </a:rPr>
              <a:t>LandSat</a:t>
            </a:r>
            <a:r>
              <a:rPr lang="en-US" sz="2000">
                <a:solidFill>
                  <a:schemeClr val="tx1">
                    <a:lumMod val="75000"/>
                    <a:lumOff val="25000"/>
                  </a:schemeClr>
                </a:solidFill>
                <a:latin typeface="Century Gothic"/>
              </a:rPr>
              <a:t> together to create high power models</a:t>
            </a:r>
          </a:p>
        </p:txBody>
      </p:sp>
      <p:sp>
        <p:nvSpPr>
          <p:cNvPr id="8"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sp>
        <p:nvSpPr>
          <p:cNvPr id="9" name="TextBox 11">
            <a:extLst>
              <a:ext uri="{FF2B5EF4-FFF2-40B4-BE49-F238E27FC236}">
                <a16:creationId xmlns:a16="http://schemas.microsoft.com/office/drawing/2014/main" id="{10C6F115-7408-B66A-0B41-7906BE119050}"/>
              </a:ext>
            </a:extLst>
          </p:cNvPr>
          <p:cNvSpPr txBox="1"/>
          <p:nvPr/>
        </p:nvSpPr>
        <p:spPr>
          <a:xfrm>
            <a:off x="24998995" y="13743177"/>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sp>
        <p:nvSpPr>
          <p:cNvPr id="11" name="TextBox 11">
            <a:extLst>
              <a:ext uri="{FF2B5EF4-FFF2-40B4-BE49-F238E27FC236}">
                <a16:creationId xmlns:a16="http://schemas.microsoft.com/office/drawing/2014/main" id="{10C6F115-7408-B66A-0B41-7906BE119050}"/>
              </a:ext>
            </a:extLst>
          </p:cNvPr>
          <p:cNvSpPr txBox="1"/>
          <p:nvPr/>
        </p:nvSpPr>
        <p:spPr>
          <a:xfrm>
            <a:off x="24856120" y="13600302"/>
            <a:ext cx="1956688" cy="83099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ysClr val="windowText" lastClr="000000">
                    <a:lumMod val="75000"/>
                    <a:lumOff val="25000"/>
                  </a:sysClr>
                </a:solidFill>
                <a:latin typeface="Century Gothic"/>
              </a:rPr>
              <a:t>GEDI: </a:t>
            </a:r>
          </a:p>
          <a:p>
            <a:r>
              <a:rPr lang="en-US" sz="1200" b="1">
                <a:solidFill>
                  <a:sysClr val="windowText" lastClr="000000">
                    <a:lumMod val="75000"/>
                    <a:lumOff val="25000"/>
                  </a:sysClr>
                </a:solidFill>
                <a:latin typeface="Century Gothic"/>
              </a:rPr>
              <a:t>Predicted Above Ground Biomass Density (mg/ha)</a:t>
            </a:r>
          </a:p>
        </p:txBody>
      </p:sp>
      <p:grpSp>
        <p:nvGrpSpPr>
          <p:cNvPr id="13" name="Group 12">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14" name="Group 13">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18" name="Rectangle 17">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15" name="Group 14">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16" name="Rectangle 15">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0" name="Group 19">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21" name="Group 20">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25" name="Rectangle 24">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22" name="Group 21">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23" name="Rectangle 22">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7" name="Group 26">
            <a:extLst>
              <a:ext uri="{FF2B5EF4-FFF2-40B4-BE49-F238E27FC236}">
                <a16:creationId xmlns:a16="http://schemas.microsoft.com/office/drawing/2014/main" id="{267D8235-233C-8117-9CEF-E238B85F174A}"/>
              </a:ext>
            </a:extLst>
          </p:cNvPr>
          <p:cNvGrpSpPr/>
          <p:nvPr/>
        </p:nvGrpSpPr>
        <p:grpSpPr>
          <a:xfrm>
            <a:off x="24938556" y="14484813"/>
            <a:ext cx="191699" cy="460075"/>
            <a:chOff x="24938556" y="14484813"/>
            <a:chExt cx="191699" cy="460075"/>
          </a:xfrm>
        </p:grpSpPr>
        <p:grpSp>
          <p:nvGrpSpPr>
            <p:cNvPr id="28" name="Group 27">
              <a:extLst>
                <a:ext uri="{FF2B5EF4-FFF2-40B4-BE49-F238E27FC236}">
                  <a16:creationId xmlns:a16="http://schemas.microsoft.com/office/drawing/2014/main" id="{DCBA9C43-971B-BDEC-E726-FA07BD057CBD}"/>
                </a:ext>
              </a:extLst>
            </p:cNvPr>
            <p:cNvGrpSpPr/>
            <p:nvPr/>
          </p:nvGrpSpPr>
          <p:grpSpPr>
            <a:xfrm>
              <a:off x="24938557" y="14599833"/>
              <a:ext cx="191698" cy="230037"/>
              <a:chOff x="24938557" y="14599833"/>
              <a:chExt cx="191698" cy="230037"/>
            </a:xfrm>
          </p:grpSpPr>
          <p:sp>
            <p:nvSpPr>
              <p:cNvPr id="32" name="Rectangle 31">
                <a:extLst>
                  <a:ext uri="{FF2B5EF4-FFF2-40B4-BE49-F238E27FC236}">
                    <a16:creationId xmlns:a16="http://schemas.microsoft.com/office/drawing/2014/main" id="{DF132435-DBA2-7B9B-6C83-5DCB9D21B48F}"/>
                  </a:ext>
                </a:extLst>
              </p:cNvPr>
              <p:cNvSpPr/>
              <p:nvPr/>
            </p:nvSpPr>
            <p:spPr>
              <a:xfrm>
                <a:off x="24938557" y="14599833"/>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07292426-43D3-B0BC-7554-05AD1CD1F540}"/>
                  </a:ext>
                </a:extLst>
              </p:cNvPr>
              <p:cNvSpPr/>
              <p:nvPr/>
            </p:nvSpPr>
            <p:spPr>
              <a:xfrm>
                <a:off x="24938557" y="14714852"/>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29" name="Group 28">
              <a:extLst>
                <a:ext uri="{FF2B5EF4-FFF2-40B4-BE49-F238E27FC236}">
                  <a16:creationId xmlns:a16="http://schemas.microsoft.com/office/drawing/2014/main" id="{6DB37260-B11A-5D31-4C41-CA8BFE459BE6}"/>
                </a:ext>
              </a:extLst>
            </p:cNvPr>
            <p:cNvGrpSpPr/>
            <p:nvPr/>
          </p:nvGrpSpPr>
          <p:grpSpPr>
            <a:xfrm>
              <a:off x="24938556" y="14484813"/>
              <a:ext cx="191698" cy="460075"/>
              <a:chOff x="24938556" y="14484813"/>
              <a:chExt cx="191698" cy="460075"/>
            </a:xfrm>
          </p:grpSpPr>
          <p:sp>
            <p:nvSpPr>
              <p:cNvPr id="30" name="Rectangle 29">
                <a:extLst>
                  <a:ext uri="{FF2B5EF4-FFF2-40B4-BE49-F238E27FC236}">
                    <a16:creationId xmlns:a16="http://schemas.microsoft.com/office/drawing/2014/main" id="{1C33DB63-A348-699C-3BCE-E64ACAC272E2}"/>
                  </a:ext>
                </a:extLst>
              </p:cNvPr>
              <p:cNvSpPr/>
              <p:nvPr/>
            </p:nvSpPr>
            <p:spPr>
              <a:xfrm>
                <a:off x="24938556" y="14829870"/>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67DCB94F-9964-67F9-B510-302B51D3B0DC}"/>
                  </a:ext>
                </a:extLst>
              </p:cNvPr>
              <p:cNvSpPr/>
              <p:nvPr/>
            </p:nvSpPr>
            <p:spPr>
              <a:xfrm>
                <a:off x="24938556" y="14484813"/>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5" name="Group 34">
            <a:extLst>
              <a:ext uri="{FF2B5EF4-FFF2-40B4-BE49-F238E27FC236}">
                <a16:creationId xmlns:a16="http://schemas.microsoft.com/office/drawing/2014/main" id="{267D8235-233C-8117-9CEF-E238B85F174A}"/>
              </a:ext>
            </a:extLst>
          </p:cNvPr>
          <p:cNvGrpSpPr/>
          <p:nvPr/>
        </p:nvGrpSpPr>
        <p:grpSpPr>
          <a:xfrm>
            <a:off x="25081431" y="14627688"/>
            <a:ext cx="191699" cy="460075"/>
            <a:chOff x="25081431" y="14627688"/>
            <a:chExt cx="191699" cy="460075"/>
          </a:xfrm>
        </p:grpSpPr>
        <p:grpSp>
          <p:nvGrpSpPr>
            <p:cNvPr id="36" name="Group 35">
              <a:extLst>
                <a:ext uri="{FF2B5EF4-FFF2-40B4-BE49-F238E27FC236}">
                  <a16:creationId xmlns:a16="http://schemas.microsoft.com/office/drawing/2014/main" id="{DCBA9C43-971B-BDEC-E726-FA07BD057CBD}"/>
                </a:ext>
              </a:extLst>
            </p:cNvPr>
            <p:cNvGrpSpPr/>
            <p:nvPr/>
          </p:nvGrpSpPr>
          <p:grpSpPr>
            <a:xfrm>
              <a:off x="25081432" y="14742708"/>
              <a:ext cx="191698" cy="230037"/>
              <a:chOff x="25081432" y="14742708"/>
              <a:chExt cx="191698" cy="230037"/>
            </a:xfrm>
          </p:grpSpPr>
          <p:sp>
            <p:nvSpPr>
              <p:cNvPr id="40" name="Rectangle 39">
                <a:extLst>
                  <a:ext uri="{FF2B5EF4-FFF2-40B4-BE49-F238E27FC236}">
                    <a16:creationId xmlns:a16="http://schemas.microsoft.com/office/drawing/2014/main" id="{DF132435-DBA2-7B9B-6C83-5DCB9D21B48F}"/>
                  </a:ext>
                </a:extLst>
              </p:cNvPr>
              <p:cNvSpPr/>
              <p:nvPr/>
            </p:nvSpPr>
            <p:spPr>
              <a:xfrm>
                <a:off x="25081432" y="14742708"/>
                <a:ext cx="191698" cy="115018"/>
              </a:xfrm>
              <a:prstGeom prst="rect">
                <a:avLst/>
              </a:prstGeom>
              <a:solidFill>
                <a:srgbClr val="EDF9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07292426-43D3-B0BC-7554-05AD1CD1F540}"/>
                  </a:ext>
                </a:extLst>
              </p:cNvPr>
              <p:cNvSpPr/>
              <p:nvPr/>
            </p:nvSpPr>
            <p:spPr>
              <a:xfrm>
                <a:off x="25081432" y="14857727"/>
                <a:ext cx="191698" cy="115018"/>
              </a:xfrm>
              <a:prstGeom prst="rect">
                <a:avLst/>
              </a:prstGeom>
              <a:solidFill>
                <a:srgbClr val="F7D9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37" name="Group 36">
              <a:extLst>
                <a:ext uri="{FF2B5EF4-FFF2-40B4-BE49-F238E27FC236}">
                  <a16:creationId xmlns:a16="http://schemas.microsoft.com/office/drawing/2014/main" id="{6DB37260-B11A-5D31-4C41-CA8BFE459BE6}"/>
                </a:ext>
              </a:extLst>
            </p:cNvPr>
            <p:cNvGrpSpPr/>
            <p:nvPr/>
          </p:nvGrpSpPr>
          <p:grpSpPr>
            <a:xfrm>
              <a:off x="25081431" y="14627688"/>
              <a:ext cx="191698" cy="460075"/>
              <a:chOff x="25081431" y="14627688"/>
              <a:chExt cx="191698" cy="460075"/>
            </a:xfrm>
          </p:grpSpPr>
          <p:sp>
            <p:nvSpPr>
              <p:cNvPr id="38" name="Rectangle 37">
                <a:extLst>
                  <a:ext uri="{FF2B5EF4-FFF2-40B4-BE49-F238E27FC236}">
                    <a16:creationId xmlns:a16="http://schemas.microsoft.com/office/drawing/2014/main" id="{1C33DB63-A348-699C-3BCE-E64ACAC272E2}"/>
                  </a:ext>
                </a:extLst>
              </p:cNvPr>
              <p:cNvSpPr/>
              <p:nvPr/>
            </p:nvSpPr>
            <p:spPr>
              <a:xfrm>
                <a:off x="25081431" y="14972745"/>
                <a:ext cx="191698" cy="115018"/>
              </a:xfrm>
              <a:prstGeom prst="rect">
                <a:avLst/>
              </a:prstGeom>
              <a:solidFill>
                <a:srgbClr val="FD87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67DCB94F-9964-67F9-B510-302B51D3B0DC}"/>
                  </a:ext>
                </a:extLst>
              </p:cNvPr>
              <p:cNvSpPr/>
              <p:nvPr/>
            </p:nvSpPr>
            <p:spPr>
              <a:xfrm>
                <a:off x="25081431" y="14627688"/>
                <a:ext cx="191698" cy="115018"/>
              </a:xfrm>
              <a:prstGeom prst="rect">
                <a:avLst/>
              </a:prstGeom>
              <a:solidFill>
                <a:srgbClr val="1D1D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66" name="Group 65">
            <a:extLst>
              <a:ext uri="{FF2B5EF4-FFF2-40B4-BE49-F238E27FC236}">
                <a16:creationId xmlns:a16="http://schemas.microsoft.com/office/drawing/2014/main" id="{6565C8D8-2A52-A016-0A9E-1FCA50B64CAA}"/>
              </a:ext>
            </a:extLst>
          </p:cNvPr>
          <p:cNvGrpSpPr/>
          <p:nvPr/>
        </p:nvGrpSpPr>
        <p:grpSpPr>
          <a:xfrm>
            <a:off x="3361671" y="1154708"/>
            <a:ext cx="4031692" cy="4695825"/>
            <a:chOff x="6324948" y="1823265"/>
            <a:chExt cx="4031692" cy="4695825"/>
          </a:xfrm>
        </p:grpSpPr>
        <p:pic>
          <p:nvPicPr>
            <p:cNvPr id="2" name="Picture 1" descr="A map of a large body of water with yellow dots&#10;&#10;Description automatically generated">
              <a:extLst>
                <a:ext uri="{FF2B5EF4-FFF2-40B4-BE49-F238E27FC236}">
                  <a16:creationId xmlns:a16="http://schemas.microsoft.com/office/drawing/2014/main" id="{75938076-59B4-BFB4-83D6-AAD41D40F687}"/>
                </a:ext>
              </a:extLst>
            </p:cNvPr>
            <p:cNvPicPr>
              <a:picLocks noChangeAspect="1"/>
            </p:cNvPicPr>
            <p:nvPr/>
          </p:nvPicPr>
          <p:blipFill>
            <a:blip r:embed="rId3"/>
            <a:stretch>
              <a:fillRect/>
            </a:stretch>
          </p:blipFill>
          <p:spPr>
            <a:xfrm>
              <a:off x="6324948" y="1823265"/>
              <a:ext cx="3381375" cy="4695825"/>
            </a:xfrm>
            <a:prstGeom prst="rect">
              <a:avLst/>
            </a:prstGeom>
          </p:spPr>
        </p:pic>
        <p:grpSp>
          <p:nvGrpSpPr>
            <p:cNvPr id="47" name="Group 46">
              <a:extLst>
                <a:ext uri="{FF2B5EF4-FFF2-40B4-BE49-F238E27FC236}">
                  <a16:creationId xmlns:a16="http://schemas.microsoft.com/office/drawing/2014/main" id="{4E81757C-FF1F-72CA-C169-B925E08E3B88}"/>
                </a:ext>
              </a:extLst>
            </p:cNvPr>
            <p:cNvGrpSpPr/>
            <p:nvPr/>
          </p:nvGrpSpPr>
          <p:grpSpPr>
            <a:xfrm rot="10800000">
              <a:off x="8357621" y="3019970"/>
              <a:ext cx="165550" cy="623608"/>
              <a:chOff x="10492152" y="1690698"/>
              <a:chExt cx="175847" cy="1138711"/>
            </a:xfrm>
          </p:grpSpPr>
          <p:sp>
            <p:nvSpPr>
              <p:cNvPr id="34" name="Rectangle: Rounded Corners 33">
                <a:extLst>
                  <a:ext uri="{FF2B5EF4-FFF2-40B4-BE49-F238E27FC236}">
                    <a16:creationId xmlns:a16="http://schemas.microsoft.com/office/drawing/2014/main" id="{527E52FB-1369-7A4F-29EC-F38258FB04D2}"/>
                  </a:ext>
                </a:extLst>
              </p:cNvPr>
              <p:cNvSpPr/>
              <p:nvPr/>
            </p:nvSpPr>
            <p:spPr>
              <a:xfrm>
                <a:off x="10492153" y="1690698"/>
                <a:ext cx="175846" cy="187569"/>
              </a:xfrm>
              <a:prstGeom prst="roundRect">
                <a:avLst/>
              </a:prstGeom>
              <a:solidFill>
                <a:srgbClr val="C13E2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E5D84A3-F688-181C-B84A-0DCD6DDE65FD}"/>
                  </a:ext>
                </a:extLst>
              </p:cNvPr>
              <p:cNvSpPr/>
              <p:nvPr/>
            </p:nvSpPr>
            <p:spPr>
              <a:xfrm>
                <a:off x="10492153" y="1928482"/>
                <a:ext cx="175846" cy="187569"/>
              </a:xfrm>
              <a:prstGeom prst="roundRect">
                <a:avLst/>
              </a:prstGeom>
              <a:solidFill>
                <a:srgbClr val="FFAA0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3EDA48E5-4FBC-7B28-E014-7F71AB2DF787}"/>
                  </a:ext>
                </a:extLst>
              </p:cNvPr>
              <p:cNvSpPr/>
              <p:nvPr/>
            </p:nvSpPr>
            <p:spPr>
              <a:xfrm>
                <a:off x="10492153" y="2166268"/>
                <a:ext cx="175846" cy="187569"/>
              </a:xfrm>
              <a:prstGeom prst="roundRect">
                <a:avLst/>
              </a:prstGeom>
              <a:solidFill>
                <a:srgbClr val="5E5E1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5EDBF8B7-E4FE-8DEC-F1E6-C296E807C230}"/>
                  </a:ext>
                </a:extLst>
              </p:cNvPr>
              <p:cNvSpPr/>
              <p:nvPr/>
            </p:nvSpPr>
            <p:spPr>
              <a:xfrm>
                <a:off x="10492152" y="2404054"/>
                <a:ext cx="175846" cy="187569"/>
              </a:xfrm>
              <a:prstGeom prst="roundRect">
                <a:avLst/>
              </a:prstGeom>
              <a:solidFill>
                <a:srgbClr val="E5D20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6F67B1C6-EC15-B1D1-A0EA-4AA397BE4DAF}"/>
                  </a:ext>
                </a:extLst>
              </p:cNvPr>
              <p:cNvSpPr/>
              <p:nvPr/>
            </p:nvSpPr>
            <p:spPr>
              <a:xfrm>
                <a:off x="10492152" y="2641840"/>
                <a:ext cx="175846" cy="187569"/>
              </a:xfrm>
              <a:prstGeom prst="roundRect">
                <a:avLst/>
              </a:prstGeom>
              <a:solidFill>
                <a:srgbClr val="18170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a:extLst>
                <a:ext uri="{FF2B5EF4-FFF2-40B4-BE49-F238E27FC236}">
                  <a16:creationId xmlns:a16="http://schemas.microsoft.com/office/drawing/2014/main" id="{67DF7B87-B23D-FE6C-632B-468C3F335E45}"/>
                </a:ext>
              </a:extLst>
            </p:cNvPr>
            <p:cNvCxnSpPr/>
            <p:nvPr/>
          </p:nvCxnSpPr>
          <p:spPr>
            <a:xfrm flipH="1">
              <a:off x="8642253" y="3168090"/>
              <a:ext cx="2060" cy="3068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419F4F36-F89E-5C6C-F28A-A58F99F1A8A8}"/>
                </a:ext>
              </a:extLst>
            </p:cNvPr>
            <p:cNvSpPr txBox="1"/>
            <p:nvPr/>
          </p:nvSpPr>
          <p:spPr>
            <a:xfrm>
              <a:off x="8441343" y="2126545"/>
              <a:ext cx="191529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GEDI:</a:t>
              </a:r>
            </a:p>
            <a:p>
              <a:r>
                <a:rPr lang="en-US" sz="1200">
                  <a:solidFill>
                    <a:schemeClr val="tx1">
                      <a:lumMod val="75000"/>
                      <a:lumOff val="25000"/>
                    </a:schemeClr>
                  </a:solidFill>
                  <a:latin typeface="Century Gothic"/>
                </a:rPr>
                <a:t>Predicted Above Ground Biomass Density (mg/ha)</a:t>
              </a:r>
            </a:p>
          </p:txBody>
        </p:sp>
        <p:sp>
          <p:nvSpPr>
            <p:cNvPr id="50" name="TextBox 49">
              <a:extLst>
                <a:ext uri="{FF2B5EF4-FFF2-40B4-BE49-F238E27FC236}">
                  <a16:creationId xmlns:a16="http://schemas.microsoft.com/office/drawing/2014/main" id="{8EECCB29-48C9-4961-6F8B-F385203FE5DB}"/>
                </a:ext>
              </a:extLst>
            </p:cNvPr>
            <p:cNvSpPr txBox="1"/>
            <p:nvPr/>
          </p:nvSpPr>
          <p:spPr>
            <a:xfrm>
              <a:off x="8521555" y="2932832"/>
              <a:ext cx="9061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mj-lt"/>
                </a:rPr>
                <a:t>0</a:t>
              </a:r>
            </a:p>
          </p:txBody>
        </p:sp>
        <p:sp>
          <p:nvSpPr>
            <p:cNvPr id="51" name="TextBox 50">
              <a:extLst>
                <a:ext uri="{FF2B5EF4-FFF2-40B4-BE49-F238E27FC236}">
                  <a16:creationId xmlns:a16="http://schemas.microsoft.com/office/drawing/2014/main" id="{84940E3B-EAEB-9F84-2416-8AD4C4EFD5E8}"/>
                </a:ext>
              </a:extLst>
            </p:cNvPr>
            <p:cNvSpPr txBox="1"/>
            <p:nvPr/>
          </p:nvSpPr>
          <p:spPr>
            <a:xfrm>
              <a:off x="8506366" y="3453719"/>
              <a:ext cx="9061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mj-lt"/>
                </a:rPr>
                <a:t>841</a:t>
              </a:r>
            </a:p>
          </p:txBody>
        </p:sp>
      </p:grpSp>
      <p:grpSp>
        <p:nvGrpSpPr>
          <p:cNvPr id="60" name="Group 59">
            <a:extLst>
              <a:ext uri="{FF2B5EF4-FFF2-40B4-BE49-F238E27FC236}">
                <a16:creationId xmlns:a16="http://schemas.microsoft.com/office/drawing/2014/main" id="{334FBBA4-8E4E-42EB-CA5A-20FB4F3C644C}"/>
              </a:ext>
            </a:extLst>
          </p:cNvPr>
          <p:cNvGrpSpPr/>
          <p:nvPr/>
        </p:nvGrpSpPr>
        <p:grpSpPr>
          <a:xfrm>
            <a:off x="233185" y="4083958"/>
            <a:ext cx="2743200" cy="914400"/>
            <a:chOff x="4258176" y="5160543"/>
            <a:chExt cx="2901115" cy="1043740"/>
          </a:xfrm>
        </p:grpSpPr>
        <p:grpSp>
          <p:nvGrpSpPr>
            <p:cNvPr id="4" name="Group 3">
              <a:extLst>
                <a:ext uri="{FF2B5EF4-FFF2-40B4-BE49-F238E27FC236}">
                  <a16:creationId xmlns:a16="http://schemas.microsoft.com/office/drawing/2014/main" id="{A98C8825-B93C-9F69-DE56-C0DE897218A3}"/>
                </a:ext>
              </a:extLst>
            </p:cNvPr>
            <p:cNvGrpSpPr/>
            <p:nvPr/>
          </p:nvGrpSpPr>
          <p:grpSpPr>
            <a:xfrm>
              <a:off x="4258176" y="5160543"/>
              <a:ext cx="2901115" cy="1043740"/>
              <a:chOff x="4077201" y="5312943"/>
              <a:chExt cx="2901115" cy="1043740"/>
            </a:xfrm>
          </p:grpSpPr>
          <p:sp>
            <p:nvSpPr>
              <p:cNvPr id="55" name="Flowchart: Data 54">
                <a:extLst>
                  <a:ext uri="{FF2B5EF4-FFF2-40B4-BE49-F238E27FC236}">
                    <a16:creationId xmlns:a16="http://schemas.microsoft.com/office/drawing/2014/main" id="{08AA522E-223E-F504-3AE6-B3C66BDA03C0}"/>
                  </a:ext>
                </a:extLst>
              </p:cNvPr>
              <p:cNvSpPr/>
              <p:nvPr/>
            </p:nvSpPr>
            <p:spPr>
              <a:xfrm>
                <a:off x="4301290" y="5735052"/>
                <a:ext cx="2677026" cy="621631"/>
              </a:xfrm>
              <a:prstGeom prst="flowChartInputOutput">
                <a:avLst/>
              </a:prstGeom>
              <a:solidFill>
                <a:schemeClr val="tx1">
                  <a:lumMod val="75000"/>
                  <a:lumOff val="2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ata 53">
                <a:extLst>
                  <a:ext uri="{FF2B5EF4-FFF2-40B4-BE49-F238E27FC236}">
                    <a16:creationId xmlns:a16="http://schemas.microsoft.com/office/drawing/2014/main" id="{A6C3D69D-0C7F-90C3-6497-EE047D0C7099}"/>
                  </a:ext>
                </a:extLst>
              </p:cNvPr>
              <p:cNvSpPr/>
              <p:nvPr/>
            </p:nvSpPr>
            <p:spPr>
              <a:xfrm>
                <a:off x="4221079" y="5634789"/>
                <a:ext cx="2677026" cy="621631"/>
              </a:xfrm>
              <a:prstGeom prst="flowChartInputOutpu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Deciduous tree with solid fill">
                <a:extLst>
                  <a:ext uri="{FF2B5EF4-FFF2-40B4-BE49-F238E27FC236}">
                    <a16:creationId xmlns:a16="http://schemas.microsoft.com/office/drawing/2014/main" id="{00E6EF4C-B2C4-7C04-599C-CA6FCDFAA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7201" y="5340517"/>
                <a:ext cx="914400" cy="914400"/>
              </a:xfrm>
              <a:prstGeom prst="rect">
                <a:avLst/>
              </a:prstGeom>
            </p:spPr>
          </p:pic>
          <p:pic>
            <p:nvPicPr>
              <p:cNvPr id="58" name="Graphic 57" descr="Withering Tree with solid fill">
                <a:extLst>
                  <a:ext uri="{FF2B5EF4-FFF2-40B4-BE49-F238E27FC236}">
                    <a16:creationId xmlns:a16="http://schemas.microsoft.com/office/drawing/2014/main" id="{A903A31D-5D18-D57D-CC28-61A6173104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520000">
                <a:off x="4949904" y="5723636"/>
                <a:ext cx="262692" cy="443165"/>
              </a:xfrm>
              <a:prstGeom prst="rect">
                <a:avLst/>
              </a:prstGeom>
            </p:spPr>
          </p:pic>
          <p:pic>
            <p:nvPicPr>
              <p:cNvPr id="59" name="Graphic 58" descr="Fir tree with solid fill">
                <a:extLst>
                  <a:ext uri="{FF2B5EF4-FFF2-40B4-BE49-F238E27FC236}">
                    <a16:creationId xmlns:a16="http://schemas.microsoft.com/office/drawing/2014/main" id="{6054CC04-ADF5-45D6-70AD-97AC33BE06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7898" y="5405687"/>
                <a:ext cx="583532" cy="583532"/>
              </a:xfrm>
              <a:prstGeom prst="rect">
                <a:avLst/>
              </a:prstGeom>
            </p:spPr>
          </p:pic>
          <p:pic>
            <p:nvPicPr>
              <p:cNvPr id="61" name="Graphic 60" descr="Tree Stump with solid fill">
                <a:extLst>
                  <a:ext uri="{FF2B5EF4-FFF2-40B4-BE49-F238E27FC236}">
                    <a16:creationId xmlns:a16="http://schemas.microsoft.com/office/drawing/2014/main" id="{4D08A658-F035-567B-B26C-9FDB2BC8EB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9746" y="5949614"/>
                <a:ext cx="372980" cy="372980"/>
              </a:xfrm>
              <a:prstGeom prst="rect">
                <a:avLst/>
              </a:prstGeom>
            </p:spPr>
          </p:pic>
          <p:pic>
            <p:nvPicPr>
              <p:cNvPr id="62" name="Graphic 61" descr="Tree Stump with solid fill">
                <a:extLst>
                  <a:ext uri="{FF2B5EF4-FFF2-40B4-BE49-F238E27FC236}">
                    <a16:creationId xmlns:a16="http://schemas.microsoft.com/office/drawing/2014/main" id="{1C1DB9BA-41D1-DB98-FF25-C1034A5E49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62224" y="5617799"/>
                <a:ext cx="292769" cy="302795"/>
              </a:xfrm>
              <a:prstGeom prst="rect">
                <a:avLst/>
              </a:prstGeom>
            </p:spPr>
          </p:pic>
          <p:pic>
            <p:nvPicPr>
              <p:cNvPr id="63" name="Graphic 62" descr="Withering Tree with solid fill">
                <a:extLst>
                  <a:ext uri="{FF2B5EF4-FFF2-40B4-BE49-F238E27FC236}">
                    <a16:creationId xmlns:a16="http://schemas.microsoft.com/office/drawing/2014/main" id="{97DBFFC9-F81E-8389-A66A-F8462866F8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5233" y="5312943"/>
                <a:ext cx="383007" cy="423112"/>
              </a:xfrm>
              <a:prstGeom prst="rect">
                <a:avLst/>
              </a:prstGeom>
            </p:spPr>
          </p:pic>
          <p:pic>
            <p:nvPicPr>
              <p:cNvPr id="64" name="Graphic 63" descr="Fir tree with solid fill">
                <a:extLst>
                  <a:ext uri="{FF2B5EF4-FFF2-40B4-BE49-F238E27FC236}">
                    <a16:creationId xmlns:a16="http://schemas.microsoft.com/office/drawing/2014/main" id="{53CE0BD2-90C9-1DB9-9F2A-F413A9515D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6081" y="5335503"/>
                <a:ext cx="663742" cy="794084"/>
              </a:xfrm>
              <a:prstGeom prst="rect">
                <a:avLst/>
              </a:prstGeom>
            </p:spPr>
          </p:pic>
          <p:pic>
            <p:nvPicPr>
              <p:cNvPr id="65" name="Graphic 64" descr="Withering Tree with solid fill">
                <a:extLst>
                  <a:ext uri="{FF2B5EF4-FFF2-40B4-BE49-F238E27FC236}">
                    <a16:creationId xmlns:a16="http://schemas.microsoft.com/office/drawing/2014/main" id="{DBA6B5CF-BDBD-323E-0935-805F6A899D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520000">
                <a:off x="5353123" y="5820086"/>
                <a:ext cx="383007" cy="623639"/>
              </a:xfrm>
              <a:prstGeom prst="rect">
                <a:avLst/>
              </a:prstGeom>
            </p:spPr>
          </p:pic>
        </p:grpSp>
        <p:pic>
          <p:nvPicPr>
            <p:cNvPr id="53" name="Graphic 52" descr="Tree Stump with solid fill">
              <a:extLst>
                <a:ext uri="{FF2B5EF4-FFF2-40B4-BE49-F238E27FC236}">
                  <a16:creationId xmlns:a16="http://schemas.microsoft.com/office/drawing/2014/main" id="{1ED7A27E-7B94-AE94-2408-2E0B0A0F7F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3897" y="5875420"/>
              <a:ext cx="262690" cy="242638"/>
            </a:xfrm>
            <a:prstGeom prst="rect">
              <a:avLst/>
            </a:prstGeom>
          </p:spPr>
        </p:pic>
      </p:grpSp>
      <p:sp>
        <p:nvSpPr>
          <p:cNvPr id="56" name="Text Placeholder 4">
            <a:extLst>
              <a:ext uri="{FF2B5EF4-FFF2-40B4-BE49-F238E27FC236}">
                <a16:creationId xmlns:a16="http://schemas.microsoft.com/office/drawing/2014/main" id="{E31C66F9-B5CC-4260-7CC2-B1EE69CBB2A1}"/>
              </a:ext>
            </a:extLst>
          </p:cNvPr>
          <p:cNvSpPr txBox="1">
            <a:spLocks/>
          </p:cNvSpPr>
          <p:nvPr/>
        </p:nvSpPr>
        <p:spPr>
          <a:xfrm>
            <a:off x="372478" y="3517786"/>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a:t>
            </a:r>
            <a:r>
              <a:rPr lang="en-US" sz="900">
                <a:solidFill>
                  <a:schemeClr val="tx1">
                    <a:lumMod val="75000"/>
                    <a:lumOff val="25000"/>
                  </a:schemeClr>
                </a:solidFill>
                <a:latin typeface="Century Gothic"/>
              </a:rPr>
              <a:t>NASA Johnson</a:t>
            </a:r>
            <a:endParaRPr kumimoji="0" lang="en-US" sz="900" i="0" u="none" strike="noStrike" kern="1200" cap="none" spc="0" normalizeH="0" baseline="0" noProof="0">
              <a:ln>
                <a:noFill/>
              </a:ln>
              <a:solidFill>
                <a:schemeClr val="tx1">
                  <a:lumMod val="75000"/>
                  <a:lumOff val="25000"/>
                </a:schemeClr>
              </a:solidFill>
              <a:effectLst/>
              <a:uLnTx/>
              <a:uFillTx/>
              <a:latin typeface="Century Gothic"/>
            </a:endParaRPr>
          </a:p>
        </p:txBody>
      </p:sp>
      <p:pic>
        <p:nvPicPr>
          <p:cNvPr id="46" name="Picture 45">
            <a:extLst>
              <a:ext uri="{FF2B5EF4-FFF2-40B4-BE49-F238E27FC236}">
                <a16:creationId xmlns:a16="http://schemas.microsoft.com/office/drawing/2014/main" id="{8F982D4D-4AF0-8B05-0DF2-4FB669014652}"/>
              </a:ext>
            </a:extLst>
          </p:cNvPr>
          <p:cNvPicPr>
            <a:picLocks noChangeAspect="1"/>
          </p:cNvPicPr>
          <p:nvPr/>
        </p:nvPicPr>
        <p:blipFill>
          <a:blip r:embed="rId12"/>
          <a:stretch>
            <a:fillRect/>
          </a:stretch>
        </p:blipFill>
        <p:spPr>
          <a:xfrm>
            <a:off x="461304" y="1535434"/>
            <a:ext cx="2129795" cy="2011680"/>
          </a:xfrm>
          <a:prstGeom prst="rect">
            <a:avLst/>
          </a:prstGeom>
        </p:spPr>
      </p:pic>
    </p:spTree>
    <p:extLst>
      <p:ext uri="{BB962C8B-B14F-4D97-AF65-F5344CB8AC3E}">
        <p14:creationId xmlns:p14="http://schemas.microsoft.com/office/powerpoint/2010/main" val="418876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5D801EE-A114-6920-5797-3D334B28E33D}"/>
              </a:ext>
            </a:extLst>
          </p:cNvPr>
          <p:cNvSpPr txBox="1">
            <a:spLocks/>
          </p:cNvSpPr>
          <p:nvPr/>
        </p:nvSpPr>
        <p:spPr>
          <a:xfrm>
            <a:off x="5315813" y="1380939"/>
            <a:ext cx="553944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defRPr/>
            </a:pPr>
            <a:r>
              <a:rPr lang="en-US" sz="2800" b="1">
                <a:solidFill>
                  <a:srgbClr val="C13E2D"/>
                </a:solidFill>
                <a:latin typeface="Century Gothic"/>
              </a:rPr>
              <a:t>NASA DEVELOP</a:t>
            </a:r>
          </a:p>
          <a:p>
            <a:pPr marL="342900" indent="-342900">
              <a:lnSpc>
                <a:spcPct val="100000"/>
              </a:lnSpc>
              <a:spcBef>
                <a:spcPts val="0"/>
              </a:spcBef>
              <a:spcAft>
                <a:spcPts val="600"/>
              </a:spcAft>
              <a:buClr>
                <a:srgbClr val="C13E2D"/>
              </a:buClr>
              <a:buFont typeface="Arial" panose="020B0604020202020204" pitchFamily="34" charset="0"/>
              <a:buChar char="•"/>
              <a:defRPr/>
            </a:pPr>
            <a:r>
              <a:rPr lang="en-US">
                <a:latin typeface="Century Gothic"/>
              </a:rPr>
              <a:t>Truman Anarella (Colorado Lead)</a:t>
            </a:r>
            <a:endParaRPr lang="en-US"/>
          </a:p>
          <a:p>
            <a:pPr marL="342900" indent="-342900">
              <a:lnSpc>
                <a:spcPct val="100000"/>
              </a:lnSpc>
              <a:spcBef>
                <a:spcPts val="0"/>
              </a:spcBef>
              <a:spcAft>
                <a:spcPts val="600"/>
              </a:spcAft>
              <a:buClr>
                <a:srgbClr val="C13E2D"/>
              </a:buClr>
              <a:buFont typeface="Arial" panose="020B0604020202020204" pitchFamily="34" charset="0"/>
              <a:buChar char="•"/>
              <a:defRPr/>
            </a:pPr>
            <a:r>
              <a:rPr lang="en-US">
                <a:latin typeface="Century Gothic"/>
              </a:rPr>
              <a:t>Marisa Smedsrud (Project Coordination Fellow)</a:t>
            </a:r>
            <a:endParaRPr lang="en-US"/>
          </a:p>
          <a:p>
            <a:pPr marL="342900" indent="-342900">
              <a:lnSpc>
                <a:spcPct val="100000"/>
              </a:lnSpc>
              <a:spcBef>
                <a:spcPts val="0"/>
              </a:spcBef>
              <a:spcAft>
                <a:spcPts val="600"/>
              </a:spcAft>
              <a:buClr>
                <a:srgbClr val="C13E2D"/>
              </a:buClr>
              <a:buFont typeface="Arial" panose="020B0604020202020204" pitchFamily="34" charset="0"/>
              <a:buChar char="•"/>
              <a:defRPr/>
            </a:pPr>
            <a:r>
              <a:rPr lang="en-US">
                <a:solidFill>
                  <a:srgbClr val="404040"/>
                </a:solidFill>
                <a:latin typeface="Century Gothic"/>
              </a:rPr>
              <a:t>Dr. Kenton Ross (Program Manager)</a:t>
            </a:r>
            <a:endParaRPr lang="en-US">
              <a:solidFill>
                <a:srgbClr val="404040"/>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r>
              <a:rPr lang="en-US">
                <a:solidFill>
                  <a:srgbClr val="404040"/>
                </a:solidFill>
                <a:latin typeface="Century Gothic"/>
              </a:rPr>
              <a:t>Dr. Xia Cai (Program Scientist)</a:t>
            </a:r>
            <a:endParaRPr lang="en-US">
              <a:solidFill>
                <a:srgbClr val="404040"/>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a:solidFill>
                <a:srgbClr val="000000"/>
              </a:solidFill>
            </a:endParaRPr>
          </a:p>
          <a:p>
            <a:pPr marL="457200" indent="-457200">
              <a:buClr>
                <a:srgbClr val="C13E2D"/>
              </a:buClr>
              <a:buFont typeface="Arial" panose="020B0604020202020204" pitchFamily="34" charset="0"/>
              <a:buChar char="•"/>
              <a:defRPr/>
            </a:pPr>
            <a:endParaRPr lang="en-US" sz="2800" b="1">
              <a:solidFill>
                <a:srgbClr val="C00000"/>
              </a:solidFill>
              <a:latin typeface="Century Gothic"/>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i="0" u="none" strike="noStrike" kern="1200" cap="none" spc="0" normalizeH="0" baseline="0" noProof="0">
              <a:ln>
                <a:noFill/>
              </a:ln>
              <a:solidFill>
                <a:schemeClr val="tx1"/>
              </a:solidFill>
              <a:effectLst/>
              <a:uLnTx/>
              <a:uFillTx/>
              <a:latin typeface="Century Gothic" panose="020B0502020202020204" pitchFamily="34" charset="0"/>
            </a:endParaRPr>
          </a:p>
        </p:txBody>
      </p:sp>
      <p:sp>
        <p:nvSpPr>
          <p:cNvPr id="7" name="Text Placeholder 1">
            <a:extLst>
              <a:ext uri="{FF2B5EF4-FFF2-40B4-BE49-F238E27FC236}">
                <a16:creationId xmlns:a16="http://schemas.microsoft.com/office/drawing/2014/main" id="{E21C002A-7C87-80B4-FA55-6ED766D15B33}"/>
              </a:ext>
            </a:extLst>
          </p:cNvPr>
          <p:cNvSpPr txBox="1">
            <a:spLocks/>
          </p:cNvSpPr>
          <p:nvPr/>
        </p:nvSpPr>
        <p:spPr>
          <a:xfrm>
            <a:off x="336353" y="1380941"/>
            <a:ext cx="4237298" cy="39296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defRPr/>
            </a:pPr>
            <a:r>
              <a:rPr lang="en-US" sz="2800" b="1">
                <a:solidFill>
                  <a:srgbClr val="C13E2D"/>
                </a:solidFill>
                <a:latin typeface="Century Gothic"/>
              </a:rPr>
              <a:t>Partner</a:t>
            </a:r>
          </a:p>
          <a:p>
            <a:pPr marL="342900" indent="-342900">
              <a:lnSpc>
                <a:spcPct val="100000"/>
              </a:lnSpc>
              <a:spcBef>
                <a:spcPts val="0"/>
              </a:spcBef>
              <a:spcAft>
                <a:spcPts val="600"/>
              </a:spcAft>
              <a:buClr>
                <a:srgbClr val="C13E2D"/>
              </a:buClr>
              <a:buFont typeface="Arial" panose="020B0604020202020204" pitchFamily="34" charset="0"/>
              <a:buChar char="•"/>
              <a:defRPr/>
            </a:pPr>
            <a:r>
              <a:rPr lang="en-US">
                <a:latin typeface="Century Gothic"/>
              </a:rPr>
              <a:t>Jed Gregory (USFS Region 4 Remote Sensing Manager)</a:t>
            </a:r>
            <a:endParaRPr lang="en-US" sz="2400"/>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a:solidFill>
                <a:schemeClr val="tx1">
                  <a:lumMod val="75000"/>
                  <a:lumOff val="25000"/>
                </a:schemeClr>
              </a:solidFill>
              <a:latin typeface="Century Gothic"/>
            </a:endParaRPr>
          </a:p>
          <a:p>
            <a:pPr>
              <a:buClr>
                <a:srgbClr val="C13E2D"/>
              </a:buClr>
              <a:defRPr/>
            </a:pPr>
            <a:r>
              <a:rPr lang="en-US" sz="2800" b="1">
                <a:solidFill>
                  <a:srgbClr val="C13E2D"/>
                </a:solidFill>
                <a:latin typeface="Century Gothic"/>
              </a:rPr>
              <a:t>Science Advisors</a:t>
            </a:r>
            <a:endParaRPr lang="en-US" sz="2800">
              <a:solidFill>
                <a:srgbClr val="C13E2D"/>
              </a:solidFill>
              <a:latin typeface="Century Gothic"/>
            </a:endParaRPr>
          </a:p>
          <a:p>
            <a:pPr marL="342900" indent="-342900">
              <a:buClr>
                <a:srgbClr val="C13E2D"/>
              </a:buClr>
              <a:buFont typeface="Arial" panose="020B0604020202020204" pitchFamily="34" charset="0"/>
              <a:buChar char="•"/>
              <a:defRPr/>
            </a:pPr>
            <a:r>
              <a:rPr lang="en-US">
                <a:latin typeface="Century Gothic"/>
              </a:rPr>
              <a:t>Di Yang (University of Wyoming)</a:t>
            </a:r>
            <a:endParaRPr lang="en-US">
              <a:solidFill>
                <a:srgbClr val="000000"/>
              </a:solidFill>
              <a:latin typeface="Century Gothic"/>
            </a:endParaRPr>
          </a:p>
          <a:p>
            <a:pPr marL="342900" indent="-342900">
              <a:buClr>
                <a:srgbClr val="C13E2D"/>
              </a:buClr>
              <a:buFont typeface="Arial" panose="020B0604020202020204" pitchFamily="34" charset="0"/>
              <a:buChar char="•"/>
              <a:defRPr/>
            </a:pPr>
            <a:r>
              <a:rPr lang="en-US">
                <a:latin typeface="Century Gothic"/>
              </a:rPr>
              <a:t>Austin Madson (University of Wyoming)</a:t>
            </a:r>
            <a:endParaRPr lang="en-US">
              <a:solidFill>
                <a:srgbClr val="000000"/>
              </a:solidFill>
              <a:latin typeface="Century Gothic"/>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a:latin typeface="Century Gothic"/>
            </a:endParaRPr>
          </a:p>
          <a:p>
            <a:pPr marL="1143000" lvl="1" indent="-342900">
              <a:lnSpc>
                <a:spcPct val="100000"/>
              </a:lnSpc>
              <a:spcBef>
                <a:spcPts val="0"/>
              </a:spcBef>
              <a:spcAft>
                <a:spcPts val="600"/>
              </a:spcAft>
              <a:buClr>
                <a:srgbClr val="C13E2D"/>
              </a:buClr>
              <a:defRPr/>
            </a:pPr>
            <a:endParaRPr lang="en-US">
              <a:solidFill>
                <a:schemeClr val="tx1">
                  <a:lumMod val="75000"/>
                  <a:lumOff val="25000"/>
                </a:schemeClr>
              </a:solidFill>
              <a:latin typeface="Century Gothic"/>
            </a:endParaRPr>
          </a:p>
          <a:p>
            <a:pPr marL="1143000" lvl="1" indent="-342900">
              <a:lnSpc>
                <a:spcPct val="100000"/>
              </a:lnSpc>
              <a:spcBef>
                <a:spcPts val="0"/>
              </a:spcBef>
              <a:spcAft>
                <a:spcPts val="600"/>
              </a:spcAft>
              <a:buClr>
                <a:srgbClr val="C13E2D"/>
              </a:buClr>
              <a:defRPr/>
            </a:pPr>
            <a:endParaRPr lang="en-US" i="0" u="none" strike="noStrike" kern="1200" cap="none" spc="0" normalizeH="0" baseline="0" noProof="0">
              <a:ln>
                <a:noFill/>
              </a:ln>
              <a:solidFill>
                <a:srgbClr val="404040"/>
              </a:solidFill>
              <a:effectLst/>
              <a:uLnTx/>
              <a:uFillTx/>
              <a:latin typeface="Century Gothic"/>
            </a:endParaRPr>
          </a:p>
          <a:p>
            <a:pPr marL="1143000" lvl="1" indent="-342900">
              <a:lnSpc>
                <a:spcPct val="100000"/>
              </a:lnSpc>
              <a:spcBef>
                <a:spcPts val="0"/>
              </a:spcBef>
              <a:spcAft>
                <a:spcPts val="600"/>
              </a:spcAft>
              <a:buClr>
                <a:srgbClr val="C13E2D"/>
              </a:buClr>
              <a:defRPr/>
            </a:pPr>
            <a:endParaRPr lang="en-US">
              <a:solidFill>
                <a:srgbClr val="404040"/>
              </a:solidFill>
            </a:endParaRPr>
          </a:p>
          <a:p>
            <a:pPr marL="571500" marR="0" lvl="0" indent="-4572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endParaRPr lang="en-US" sz="2800" b="1" i="0" u="none" strike="noStrike" kern="1200" cap="none" spc="0" normalizeH="0" baseline="0" noProof="0">
              <a:ln>
                <a:noFill/>
              </a:ln>
              <a:solidFill>
                <a:srgbClr val="C00000"/>
              </a:solidFill>
              <a:effectLst/>
              <a:uLnTx/>
              <a:uFillTx/>
            </a:endParaRPr>
          </a:p>
          <a:p>
            <a:pPr marL="457200" indent="-342900">
              <a:lnSpc>
                <a:spcPct val="100000"/>
              </a:lnSpc>
              <a:spcBef>
                <a:spcPts val="0"/>
              </a:spcBef>
              <a:spcAft>
                <a:spcPts val="600"/>
              </a:spcAft>
              <a:buClr>
                <a:srgbClr val="C13E2D"/>
              </a:buClr>
              <a:buFont typeface="Arial" panose="020B0604020202020204" pitchFamily="34" charset="0"/>
              <a:buChar char="•"/>
              <a:defRPr/>
            </a:pPr>
            <a:endParaRPr lang="en-US">
              <a:solidFill>
                <a:srgbClr val="404040"/>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a:solidFill>
                <a:schemeClr val="tx1"/>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a:solidFill>
                <a:schemeClr val="tx1"/>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a:solidFill>
                <a:schemeClr val="tx1"/>
              </a:solidFill>
            </a:endParaRPr>
          </a:p>
          <a:p>
            <a:pPr marL="342900" indent="-342900">
              <a:lnSpc>
                <a:spcPct val="100000"/>
              </a:lnSpc>
              <a:spcBef>
                <a:spcPts val="0"/>
              </a:spcBef>
              <a:spcAft>
                <a:spcPts val="600"/>
              </a:spcAft>
              <a:buClr>
                <a:srgbClr val="C13E2D"/>
              </a:buClr>
              <a:buFont typeface="Arial" panose="020B0604020202020204" pitchFamily="34" charset="0"/>
              <a:buChar char="•"/>
              <a:defRPr/>
            </a:pPr>
            <a:endParaRPr lang="en-US" sz="2200">
              <a:solidFill>
                <a:schemeClr val="tx1"/>
              </a:solidFill>
            </a:endParaRPr>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PARTNERS</a:t>
            </a:r>
            <a:endParaRPr lang="en-US"/>
          </a:p>
        </p:txBody>
      </p:sp>
      <p:pic>
        <p:nvPicPr>
          <p:cNvPr id="5" name="Picture 4" descr="U.S. Forest Service Logo">
            <a:extLst>
              <a:ext uri="{FF2B5EF4-FFF2-40B4-BE49-F238E27FC236}">
                <a16:creationId xmlns:a16="http://schemas.microsoft.com/office/drawing/2014/main" id="{5CD2B545-6643-F972-53D6-2AF035EF5082}"/>
              </a:ext>
            </a:extLst>
          </p:cNvPr>
          <p:cNvPicPr>
            <a:picLocks noChangeAspect="1"/>
          </p:cNvPicPr>
          <p:nvPr/>
        </p:nvPicPr>
        <p:blipFill>
          <a:blip r:embed="rId3"/>
          <a:stretch>
            <a:fillRect/>
          </a:stretch>
        </p:blipFill>
        <p:spPr>
          <a:xfrm>
            <a:off x="1614860" y="1200518"/>
            <a:ext cx="2225417" cy="2468880"/>
          </a:xfrm>
          <a:prstGeom prst="rect">
            <a:avLst/>
          </a:prstGeom>
        </p:spPr>
      </p:pic>
      <p:pic>
        <p:nvPicPr>
          <p:cNvPr id="2" name="Picture 1" descr="Region 4 - Projects">
            <a:extLst>
              <a:ext uri="{FF2B5EF4-FFF2-40B4-BE49-F238E27FC236}">
                <a16:creationId xmlns:a16="http://schemas.microsoft.com/office/drawing/2014/main" id="{8902C7E2-10A9-7A4D-C328-EE7725D28921}"/>
              </a:ext>
            </a:extLst>
          </p:cNvPr>
          <p:cNvPicPr>
            <a:picLocks noChangeAspect="1"/>
          </p:cNvPicPr>
          <p:nvPr/>
        </p:nvPicPr>
        <p:blipFill rotWithShape="1">
          <a:blip r:embed="rId4"/>
          <a:srcRect l="12121" t="17697" r="12323" b="17196"/>
          <a:stretch/>
        </p:blipFill>
        <p:spPr>
          <a:xfrm>
            <a:off x="1616572" y="3843421"/>
            <a:ext cx="2221992" cy="1500961"/>
          </a:xfrm>
          <a:prstGeom prst="rect">
            <a:avLst/>
          </a:prstGeom>
        </p:spPr>
      </p:pic>
      <p:pic>
        <p:nvPicPr>
          <p:cNvPr id="9" name="Picture 8" descr="A map of land with black and yellow squares&#10;&#10;Description automatically generated">
            <a:extLst>
              <a:ext uri="{FF2B5EF4-FFF2-40B4-BE49-F238E27FC236}">
                <a16:creationId xmlns:a16="http://schemas.microsoft.com/office/drawing/2014/main" id="{6CABBDC2-D08F-CAC2-32B1-951C197DA718}"/>
              </a:ext>
            </a:extLst>
          </p:cNvPr>
          <p:cNvPicPr>
            <a:picLocks noChangeAspect="1"/>
          </p:cNvPicPr>
          <p:nvPr/>
        </p:nvPicPr>
        <p:blipFill rotWithShape="1">
          <a:blip r:embed="rId5"/>
          <a:srcRect t="7068" r="-1154" b="14286"/>
          <a:stretch/>
        </p:blipFill>
        <p:spPr>
          <a:xfrm>
            <a:off x="5188437" y="168141"/>
            <a:ext cx="5642238" cy="5614759"/>
          </a:xfrm>
          <a:prstGeom prst="rect">
            <a:avLst/>
          </a:prstGeom>
        </p:spPr>
      </p:pic>
      <p:grpSp>
        <p:nvGrpSpPr>
          <p:cNvPr id="18" name="Group 17">
            <a:extLst>
              <a:ext uri="{FF2B5EF4-FFF2-40B4-BE49-F238E27FC236}">
                <a16:creationId xmlns:a16="http://schemas.microsoft.com/office/drawing/2014/main" id="{FE7218DA-940A-6598-B61C-08B1F4FEFE4A}"/>
              </a:ext>
            </a:extLst>
          </p:cNvPr>
          <p:cNvGrpSpPr/>
          <p:nvPr/>
        </p:nvGrpSpPr>
        <p:grpSpPr>
          <a:xfrm>
            <a:off x="7969082" y="5795193"/>
            <a:ext cx="2465619" cy="800291"/>
            <a:chOff x="10117623" y="3039308"/>
            <a:chExt cx="1922518" cy="800291"/>
          </a:xfrm>
        </p:grpSpPr>
        <p:sp>
          <p:nvSpPr>
            <p:cNvPr id="19" name="Rectangle: Rounded Corners 18">
              <a:extLst>
                <a:ext uri="{FF2B5EF4-FFF2-40B4-BE49-F238E27FC236}">
                  <a16:creationId xmlns:a16="http://schemas.microsoft.com/office/drawing/2014/main" id="{1D5E5AA7-C258-DBA0-8234-965793083B9A}"/>
                </a:ext>
              </a:extLst>
            </p:cNvPr>
            <p:cNvSpPr/>
            <p:nvPr/>
          </p:nvSpPr>
          <p:spPr>
            <a:xfrm>
              <a:off x="10144124" y="3630333"/>
              <a:ext cx="161925" cy="104775"/>
            </a:xfrm>
            <a:prstGeom prst="roundRect">
              <a:avLst/>
            </a:prstGeom>
            <a:solidFill>
              <a:srgbClr val="B5353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DCAEB2-6FA8-3F52-1098-932034A672B7}"/>
                </a:ext>
              </a:extLst>
            </p:cNvPr>
            <p:cNvSpPr/>
            <p:nvPr/>
          </p:nvSpPr>
          <p:spPr>
            <a:xfrm>
              <a:off x="10144124" y="3470354"/>
              <a:ext cx="161925" cy="104775"/>
            </a:xfrm>
            <a:prstGeom prst="roundRect">
              <a:avLst/>
            </a:prstGeom>
            <a:solidFill>
              <a:srgbClr val="FFAA0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4DAD2D0-500D-2FBE-B5E5-AC66EA7E86E4}"/>
                </a:ext>
              </a:extLst>
            </p:cNvPr>
            <p:cNvSpPr/>
            <p:nvPr/>
          </p:nvSpPr>
          <p:spPr>
            <a:xfrm>
              <a:off x="10144124" y="3308429"/>
              <a:ext cx="161925" cy="104775"/>
            </a:xfrm>
            <a:prstGeom prst="roundRect">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08F840A-F5FC-0549-A961-AD8B20846F00}"/>
                </a:ext>
              </a:extLst>
            </p:cNvPr>
            <p:cNvSpPr txBox="1"/>
            <p:nvPr/>
          </p:nvSpPr>
          <p:spPr>
            <a:xfrm>
              <a:off x="10284991" y="3252080"/>
              <a:ext cx="1755150" cy="587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USFS Region 4</a:t>
              </a:r>
            </a:p>
            <a:p>
              <a:r>
                <a:rPr lang="en-US" sz="1050">
                  <a:solidFill>
                    <a:schemeClr val="tx1">
                      <a:lumMod val="75000"/>
                      <a:lumOff val="25000"/>
                    </a:schemeClr>
                  </a:solidFill>
                  <a:latin typeface="Century Gothic"/>
                </a:rPr>
                <a:t>Bridger-Teton National Forest</a:t>
              </a:r>
            </a:p>
            <a:p>
              <a:r>
                <a:rPr lang="en-US" sz="1050">
                  <a:solidFill>
                    <a:schemeClr val="tx1">
                      <a:lumMod val="75000"/>
                      <a:lumOff val="25000"/>
                    </a:schemeClr>
                  </a:solidFill>
                  <a:latin typeface="Century Gothic"/>
                </a:rPr>
                <a:t>Wildland Urban Interface</a:t>
              </a:r>
            </a:p>
          </p:txBody>
        </p:sp>
        <p:sp>
          <p:nvSpPr>
            <p:cNvPr id="23" name="TextBox 22">
              <a:extLst>
                <a:ext uri="{FF2B5EF4-FFF2-40B4-BE49-F238E27FC236}">
                  <a16:creationId xmlns:a16="http://schemas.microsoft.com/office/drawing/2014/main" id="{887435F1-E0B4-3CC2-6E43-CE06FECA8859}"/>
                </a:ext>
              </a:extLst>
            </p:cNvPr>
            <p:cNvSpPr txBox="1"/>
            <p:nvPr/>
          </p:nvSpPr>
          <p:spPr>
            <a:xfrm>
              <a:off x="10117623" y="3039308"/>
              <a:ext cx="9061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tx1">
                      <a:lumMod val="75000"/>
                      <a:lumOff val="25000"/>
                    </a:schemeClr>
                  </a:solidFill>
                  <a:latin typeface="Century Gothic"/>
                </a:rPr>
                <a:t>Study Area</a:t>
              </a:r>
            </a:p>
          </p:txBody>
        </p:sp>
      </p:grpSp>
      <p:sp>
        <p:nvSpPr>
          <p:cNvPr id="25" name="TextBox 24">
            <a:extLst>
              <a:ext uri="{FF2B5EF4-FFF2-40B4-BE49-F238E27FC236}">
                <a16:creationId xmlns:a16="http://schemas.microsoft.com/office/drawing/2014/main" id="{3DC8A014-E423-4DD1-F9B4-C34277FD31CA}"/>
              </a:ext>
            </a:extLst>
          </p:cNvPr>
          <p:cNvSpPr txBox="1"/>
          <p:nvPr/>
        </p:nvSpPr>
        <p:spPr>
          <a:xfrm>
            <a:off x="5290330" y="6122907"/>
            <a:ext cx="211428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latin typeface="+mj-lt"/>
              </a:rPr>
              <a:t>0        25          50          75          100 miles</a:t>
            </a:r>
            <a:endParaRPr lang="en-US" sz="600">
              <a:solidFill>
                <a:schemeClr val="tx1">
                  <a:lumMod val="75000"/>
                  <a:lumOff val="25000"/>
                </a:schemeClr>
              </a:solidFill>
              <a:latin typeface="+mj-lt"/>
            </a:endParaRPr>
          </a:p>
        </p:txBody>
      </p:sp>
      <p:grpSp>
        <p:nvGrpSpPr>
          <p:cNvPr id="35" name="Group 34">
            <a:extLst>
              <a:ext uri="{FF2B5EF4-FFF2-40B4-BE49-F238E27FC236}">
                <a16:creationId xmlns:a16="http://schemas.microsoft.com/office/drawing/2014/main" id="{8C44C3C4-81F2-7D30-1520-496D2B56AB49}"/>
              </a:ext>
            </a:extLst>
          </p:cNvPr>
          <p:cNvGrpSpPr/>
          <p:nvPr/>
        </p:nvGrpSpPr>
        <p:grpSpPr>
          <a:xfrm>
            <a:off x="5399801" y="6050617"/>
            <a:ext cx="1524000" cy="75128"/>
            <a:chOff x="8974428" y="6591835"/>
            <a:chExt cx="1524000" cy="75128"/>
          </a:xfrm>
        </p:grpSpPr>
        <p:sp>
          <p:nvSpPr>
            <p:cNvPr id="32" name="Rectangle 31">
              <a:extLst>
                <a:ext uri="{FF2B5EF4-FFF2-40B4-BE49-F238E27FC236}">
                  <a16:creationId xmlns:a16="http://schemas.microsoft.com/office/drawing/2014/main" id="{E6597CF1-7A09-D217-EDB6-F751872C2959}"/>
                </a:ext>
              </a:extLst>
            </p:cNvPr>
            <p:cNvSpPr/>
            <p:nvPr/>
          </p:nvSpPr>
          <p:spPr>
            <a:xfrm>
              <a:off x="8974428" y="6591837"/>
              <a:ext cx="1524000" cy="751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33" name="Rectangle 32">
              <a:extLst>
                <a:ext uri="{FF2B5EF4-FFF2-40B4-BE49-F238E27FC236}">
                  <a16:creationId xmlns:a16="http://schemas.microsoft.com/office/drawing/2014/main" id="{C90D5CB8-C961-000A-D9F4-68B44441D417}"/>
                </a:ext>
              </a:extLst>
            </p:cNvPr>
            <p:cNvSpPr/>
            <p:nvPr/>
          </p:nvSpPr>
          <p:spPr>
            <a:xfrm>
              <a:off x="9736426" y="6591836"/>
              <a:ext cx="32197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34" name="Rectangle 33">
              <a:extLst>
                <a:ext uri="{FF2B5EF4-FFF2-40B4-BE49-F238E27FC236}">
                  <a16:creationId xmlns:a16="http://schemas.microsoft.com/office/drawing/2014/main" id="{A5D37C00-B358-852A-9224-218F28A2F0B6}"/>
                </a:ext>
              </a:extLst>
            </p:cNvPr>
            <p:cNvSpPr/>
            <p:nvPr/>
          </p:nvSpPr>
          <p:spPr>
            <a:xfrm>
              <a:off x="9264201" y="6591835"/>
              <a:ext cx="182453" cy="751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grpSp>
      <p:grpSp>
        <p:nvGrpSpPr>
          <p:cNvPr id="10" name="Group 9">
            <a:extLst>
              <a:ext uri="{FF2B5EF4-FFF2-40B4-BE49-F238E27FC236}">
                <a16:creationId xmlns:a16="http://schemas.microsoft.com/office/drawing/2014/main" id="{97FE2CA4-195A-2912-5031-5E26AD1440F9}"/>
              </a:ext>
            </a:extLst>
          </p:cNvPr>
          <p:cNvGrpSpPr/>
          <p:nvPr/>
        </p:nvGrpSpPr>
        <p:grpSpPr>
          <a:xfrm>
            <a:off x="7406926" y="5829395"/>
            <a:ext cx="330678" cy="503206"/>
            <a:chOff x="2863814" y="4797375"/>
            <a:chExt cx="273169" cy="431320"/>
          </a:xfrm>
        </p:grpSpPr>
        <p:sp>
          <p:nvSpPr>
            <p:cNvPr id="4" name="Arrow: Chevron 3">
              <a:extLst>
                <a:ext uri="{FF2B5EF4-FFF2-40B4-BE49-F238E27FC236}">
                  <a16:creationId xmlns:a16="http://schemas.microsoft.com/office/drawing/2014/main" id="{ECAE15BD-2493-B5B9-8D88-FC1AB0338CC1}"/>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BC8A8B18-2049-A633-6895-79DC932C6FAE}"/>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B0E44A05-08F9-4308-A0F2-7381943BE0AF}"/>
                </a:ext>
              </a:extLst>
            </p:cNvPr>
            <p:cNvSpPr txBox="1"/>
            <p:nvPr/>
          </p:nvSpPr>
          <p:spPr>
            <a:xfrm flipH="1">
              <a:off x="2884992" y="4864598"/>
              <a:ext cx="1183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t>N</a:t>
              </a:r>
            </a:p>
          </p:txBody>
        </p:sp>
      </p:grpSp>
    </p:spTree>
    <p:extLst>
      <p:ext uri="{BB962C8B-B14F-4D97-AF65-F5344CB8AC3E}">
        <p14:creationId xmlns:p14="http://schemas.microsoft.com/office/powerpoint/2010/main" val="190773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1761361" y="1033381"/>
            <a:ext cx="4319091" cy="50528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Map forested areas with high </a:t>
            </a:r>
            <a:r>
              <a:rPr lang="en-US" sz="2000">
                <a:solidFill>
                  <a:srgbClr val="C13E2D"/>
                </a:solidFill>
                <a:latin typeface="Century Gothic"/>
              </a:rPr>
              <a:t>fuel loading and potential for high fire severity using NASA Earth observations</a:t>
            </a:r>
          </a:p>
          <a:p>
            <a:pPr>
              <a:lnSpc>
                <a:spcPct val="100000"/>
              </a:lnSpc>
              <a:spcBef>
                <a:spcPts val="0"/>
              </a:spcBef>
              <a:spcAft>
                <a:spcPts val="600"/>
              </a:spcAft>
              <a:buClr>
                <a:srgbClr val="C13E2D"/>
              </a:buClr>
            </a:pPr>
            <a:endParaRPr lang="en-US" sz="2000">
              <a:solidFill>
                <a:srgbClr val="C13E2D"/>
              </a:solidFill>
              <a:latin typeface="Century Gothic"/>
            </a:endParaRPr>
          </a:p>
          <a:p>
            <a:pPr>
              <a:lnSpc>
                <a:spcPct val="100000"/>
              </a:lnSpc>
              <a:spcBef>
                <a:spcPts val="0"/>
              </a:spcBef>
              <a:spcAft>
                <a:spcPts val="600"/>
              </a:spcAft>
              <a:buClr>
                <a:srgbClr val="C13E2D"/>
              </a:buClr>
            </a:pPr>
            <a:r>
              <a:rPr lang="en-US" sz="2000">
                <a:solidFill>
                  <a:srgbClr val="C13E2D"/>
                </a:solidFill>
                <a:latin typeface="Century Gothic"/>
              </a:rPr>
              <a:t>Inform partner of current wildfire </a:t>
            </a:r>
            <a:r>
              <a:rPr lang="en-US" sz="2000">
                <a:solidFill>
                  <a:schemeClr val="tx1">
                    <a:lumMod val="75000"/>
                    <a:lumOff val="25000"/>
                  </a:schemeClr>
                </a:solidFill>
                <a:latin typeface="Century Gothic"/>
              </a:rPr>
              <a:t>risk by delineating areas that should be prioritized for fuel reduction to address community safety</a:t>
            </a: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rPr>
              <a:t>Develop a methodology for partner replication to expand project methods to other wildfire crisis strategy sites</a:t>
            </a:r>
            <a:endParaRPr lang="en-US" sz="1800">
              <a:solidFill>
                <a:schemeClr val="tx1">
                  <a:lumMod val="75000"/>
                  <a:lumOff val="25000"/>
                </a:schemeClr>
              </a:solidFill>
              <a:latin typeface="Century Gothic" panose="020B0502020202020204" pitchFamily="34" charset="0"/>
            </a:endParaRPr>
          </a:p>
        </p:txBody>
      </p:sp>
      <p:pic>
        <p:nvPicPr>
          <p:cNvPr id="6" name="Graphic 5" descr="Satellite with solid fill">
            <a:extLst>
              <a:ext uri="{FF2B5EF4-FFF2-40B4-BE49-F238E27FC236}">
                <a16:creationId xmlns:a16="http://schemas.microsoft.com/office/drawing/2014/main" id="{6345C13F-371A-E8DB-816C-F08262AF80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819" y="4627554"/>
            <a:ext cx="914400" cy="914400"/>
          </a:xfrm>
          <a:prstGeom prst="rect">
            <a:avLst/>
          </a:prstGeom>
        </p:spPr>
      </p:pic>
      <p:pic>
        <p:nvPicPr>
          <p:cNvPr id="13" name="Graphic 12" descr="Map with pin with solid fill">
            <a:extLst>
              <a:ext uri="{FF2B5EF4-FFF2-40B4-BE49-F238E27FC236}">
                <a16:creationId xmlns:a16="http://schemas.microsoft.com/office/drawing/2014/main" id="{D05BC8EA-85AB-C440-DE66-56EC04E1C2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298" y="1143685"/>
            <a:ext cx="914400" cy="914400"/>
          </a:xfrm>
          <a:prstGeom prst="rect">
            <a:avLst/>
          </a:prstGeom>
        </p:spPr>
      </p:pic>
      <p:pic>
        <p:nvPicPr>
          <p:cNvPr id="15" name="Graphic 14" descr="Forest scene with solid fill">
            <a:extLst>
              <a:ext uri="{FF2B5EF4-FFF2-40B4-BE49-F238E27FC236}">
                <a16:creationId xmlns:a16="http://schemas.microsoft.com/office/drawing/2014/main" id="{B5FFFDF2-4DB6-F8A3-E865-48DBD2D55E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4518" y="2989944"/>
            <a:ext cx="914400" cy="914400"/>
          </a:xfrm>
          <a:prstGeom prst="rect">
            <a:avLst/>
          </a:prstGeom>
        </p:spPr>
      </p:pic>
      <p:pic>
        <p:nvPicPr>
          <p:cNvPr id="2" name="Picture 1" descr="A person wearing a hard hat and holding a stick in front of a fire&#10;&#10;Description automatically generated">
            <a:extLst>
              <a:ext uri="{FF2B5EF4-FFF2-40B4-BE49-F238E27FC236}">
                <a16:creationId xmlns:a16="http://schemas.microsoft.com/office/drawing/2014/main" id="{42147048-54CF-155F-77FE-020C6655C126}"/>
              </a:ext>
            </a:extLst>
          </p:cNvPr>
          <p:cNvPicPr>
            <a:picLocks noChangeAspect="1"/>
          </p:cNvPicPr>
          <p:nvPr/>
        </p:nvPicPr>
        <p:blipFill rotWithShape="1">
          <a:blip r:embed="rId9"/>
          <a:srcRect l="1402" r="1557"/>
          <a:stretch/>
        </p:blipFill>
        <p:spPr>
          <a:xfrm>
            <a:off x="6541476" y="3344449"/>
            <a:ext cx="4175389" cy="2914390"/>
          </a:xfrm>
          <a:prstGeom prst="rect">
            <a:avLst/>
          </a:prstGeom>
          <a:effectLst>
            <a:outerShdw blurRad="50800" dist="38100" dir="2700000" algn="tl" rotWithShape="0">
              <a:prstClr val="black">
                <a:alpha val="40000"/>
              </a:prstClr>
            </a:outerShdw>
          </a:effectLst>
        </p:spPr>
      </p:pic>
      <p:pic>
        <p:nvPicPr>
          <p:cNvPr id="3" name="Picture 2" descr="A map of the united states&#10;&#10;Description automatically generated">
            <a:extLst>
              <a:ext uri="{FF2B5EF4-FFF2-40B4-BE49-F238E27FC236}">
                <a16:creationId xmlns:a16="http://schemas.microsoft.com/office/drawing/2014/main" id="{26EAA50F-210B-CEE2-FD4B-9C21C209EABF}"/>
              </a:ext>
            </a:extLst>
          </p:cNvPr>
          <p:cNvPicPr>
            <a:picLocks noChangeAspect="1"/>
          </p:cNvPicPr>
          <p:nvPr/>
        </p:nvPicPr>
        <p:blipFill rotWithShape="1">
          <a:blip r:embed="rId10"/>
          <a:srcRect l="3231" t="1084" r="-1"/>
          <a:stretch/>
        </p:blipFill>
        <p:spPr>
          <a:xfrm>
            <a:off x="6541476" y="370388"/>
            <a:ext cx="4175389" cy="2807700"/>
          </a:xfrm>
          <a:prstGeom prst="rect">
            <a:avLst/>
          </a:prstGeom>
          <a:effectLst>
            <a:outerShdw blurRad="50800" dist="38100" dir="2700000" algn="tl" rotWithShape="0">
              <a:prstClr val="black">
                <a:alpha val="40000"/>
              </a:prstClr>
            </a:outerShdw>
          </a:effectLst>
        </p:spPr>
      </p:pic>
      <p:sp>
        <p:nvSpPr>
          <p:cNvPr id="8" name="Text Placeholder 4">
            <a:extLst>
              <a:ext uri="{FF2B5EF4-FFF2-40B4-BE49-F238E27FC236}">
                <a16:creationId xmlns:a16="http://schemas.microsoft.com/office/drawing/2014/main" id="{B04A9CA4-9A0A-7F4F-4155-ACC68A89C8D3}"/>
              </a:ext>
            </a:extLst>
          </p:cNvPr>
          <p:cNvSpPr txBox="1">
            <a:spLocks/>
          </p:cNvSpPr>
          <p:nvPr/>
        </p:nvSpPr>
        <p:spPr>
          <a:xfrm>
            <a:off x="8330268" y="6227669"/>
            <a:ext cx="2453588" cy="25994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Credits</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a:t>
            </a:r>
            <a:r>
              <a:rPr lang="en-US" sz="900">
                <a:solidFill>
                  <a:schemeClr val="tx1">
                    <a:lumMod val="75000"/>
                    <a:lumOff val="25000"/>
                  </a:schemeClr>
                </a:solidFill>
                <a:latin typeface="Century Gothic"/>
              </a:rPr>
              <a:t>US Forest Service</a:t>
            </a:r>
            <a:endParaRPr kumimoji="0" lang="en-US" sz="900" i="0" u="none" strike="noStrike" kern="1200" cap="none" spc="0" normalizeH="0" baseline="0" noProof="0">
              <a:ln>
                <a:noFill/>
              </a:ln>
              <a:solidFill>
                <a:schemeClr val="tx1">
                  <a:lumMod val="75000"/>
                  <a:lumOff val="25000"/>
                </a:schemeClr>
              </a:solidFill>
              <a:effectLst/>
              <a:uLnTx/>
              <a:uFillTx/>
              <a:latin typeface="Century Gothic"/>
            </a:endParaRPr>
          </a:p>
        </p:txBody>
      </p:sp>
      <p:sp>
        <p:nvSpPr>
          <p:cNvPr id="4" name="Title 1">
            <a:extLst>
              <a:ext uri="{FF2B5EF4-FFF2-40B4-BE49-F238E27FC236}">
                <a16:creationId xmlns:a16="http://schemas.microsoft.com/office/drawing/2014/main" id="{3CC47FBA-5CBF-ACF9-A4BB-480C8DE2EAF3}"/>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OBJECTIVES</a:t>
            </a:r>
            <a:endParaRPr lang="en-US"/>
          </a:p>
        </p:txBody>
      </p:sp>
    </p:spTree>
    <p:extLst>
      <p:ext uri="{BB962C8B-B14F-4D97-AF65-F5344CB8AC3E}">
        <p14:creationId xmlns:p14="http://schemas.microsoft.com/office/powerpoint/2010/main" val="400221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11" name="Text Placeholder 5">
            <a:extLst>
              <a:ext uri="{FF2B5EF4-FFF2-40B4-BE49-F238E27FC236}">
                <a16:creationId xmlns:a16="http://schemas.microsoft.com/office/drawing/2014/main" id="{EAA4AFA9-5CBD-8CC0-8798-7A1F2F23C99C}"/>
              </a:ext>
            </a:extLst>
          </p:cNvPr>
          <p:cNvSpPr txBox="1">
            <a:spLocks/>
          </p:cNvSpPr>
          <p:nvPr/>
        </p:nvSpPr>
        <p:spPr>
          <a:xfrm>
            <a:off x="270159" y="956721"/>
            <a:ext cx="5123650" cy="80921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a:solidFill>
                  <a:schemeClr val="tx1">
                    <a:lumMod val="75000"/>
                    <a:lumOff val="25000"/>
                  </a:schemeClr>
                </a:solidFill>
                <a:latin typeface="Century Gothic"/>
              </a:rPr>
              <a:t>Study Period: 2017-2023  </a:t>
            </a:r>
            <a:endParaRPr lang="en-US" sz="180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C13E2D"/>
              </a:buClr>
            </a:pPr>
            <a:r>
              <a:rPr lang="en-US" sz="1800">
                <a:solidFill>
                  <a:schemeClr val="tx1">
                    <a:lumMod val="75000"/>
                    <a:lumOff val="25000"/>
                  </a:schemeClr>
                </a:solidFill>
                <a:latin typeface="Century Gothic"/>
              </a:rPr>
              <a:t>Bridger-Teton National Forest (BTNF)</a:t>
            </a: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a:p>
            <a:pPr>
              <a:lnSpc>
                <a:spcPct val="100000"/>
              </a:lnSpc>
              <a:spcBef>
                <a:spcPts val="0"/>
              </a:spcBef>
              <a:spcAft>
                <a:spcPts val="600"/>
              </a:spcAft>
              <a:buClr>
                <a:srgbClr val="C13E2D"/>
              </a:buClr>
            </a:pPr>
            <a:endParaRPr lang="en-US" sz="1800">
              <a:solidFill>
                <a:schemeClr val="tx1">
                  <a:lumMod val="75000"/>
                  <a:lumOff val="25000"/>
                </a:schemeClr>
              </a:solidFill>
              <a:latin typeface="Century Gothic"/>
            </a:endParaRPr>
          </a:p>
        </p:txBody>
      </p:sp>
      <p:graphicFrame>
        <p:nvGraphicFramePr>
          <p:cNvPr id="16" name="Table 15">
            <a:extLst>
              <a:ext uri="{FF2B5EF4-FFF2-40B4-BE49-F238E27FC236}">
                <a16:creationId xmlns:a16="http://schemas.microsoft.com/office/drawing/2014/main" id="{AF26942C-8C26-86F4-B38B-F4087FBF6204}"/>
              </a:ext>
            </a:extLst>
          </p:cNvPr>
          <p:cNvGraphicFramePr>
            <a:graphicFrameLocks noGrp="1"/>
          </p:cNvGraphicFramePr>
          <p:nvPr>
            <p:extLst>
              <p:ext uri="{D42A27DB-BD31-4B8C-83A1-F6EECF244321}">
                <p14:modId xmlns:p14="http://schemas.microsoft.com/office/powerpoint/2010/main" val="3312098503"/>
              </p:ext>
            </p:extLst>
          </p:nvPr>
        </p:nvGraphicFramePr>
        <p:xfrm>
          <a:off x="592601" y="1907759"/>
          <a:ext cx="5256533" cy="3042482"/>
        </p:xfrm>
        <a:graphic>
          <a:graphicData uri="http://schemas.openxmlformats.org/drawingml/2006/table">
            <a:tbl>
              <a:tblPr firstRow="1" bandRow="1">
                <a:tableStyleId>{91EBBBCC-DAD2-459C-BE2E-F6DE35CF9A28}</a:tableStyleId>
              </a:tblPr>
              <a:tblGrid>
                <a:gridCol w="4159253">
                  <a:extLst>
                    <a:ext uri="{9D8B030D-6E8A-4147-A177-3AD203B41FA5}">
                      <a16:colId xmlns:a16="http://schemas.microsoft.com/office/drawing/2014/main" val="3346052150"/>
                    </a:ext>
                  </a:extLst>
                </a:gridCol>
                <a:gridCol w="1097280">
                  <a:extLst>
                    <a:ext uri="{9D8B030D-6E8A-4147-A177-3AD203B41FA5}">
                      <a16:colId xmlns:a16="http://schemas.microsoft.com/office/drawing/2014/main" val="3154815984"/>
                    </a:ext>
                  </a:extLst>
                </a:gridCol>
              </a:tblGrid>
              <a:tr h="536069">
                <a:tc>
                  <a:txBody>
                    <a:bodyPr/>
                    <a:lstStyle/>
                    <a:p>
                      <a:r>
                        <a:rPr lang="en-US" sz="1600">
                          <a:solidFill>
                            <a:schemeClr val="tx1">
                              <a:lumMod val="75000"/>
                              <a:lumOff val="25000"/>
                            </a:schemeClr>
                          </a:solidFill>
                          <a:latin typeface="Century Gothic"/>
                        </a:rPr>
                        <a:t>LANDFIRE 2014 Fuel Bed Classification</a:t>
                      </a:r>
                    </a:p>
                  </a:txBody>
                  <a:tcPr anchor="ctr">
                    <a:lnR w="12700">
                      <a:solidFill>
                        <a:schemeClr val="tx1"/>
                      </a:solidFill>
                    </a:lnR>
                  </a:tcPr>
                </a:tc>
                <a:tc>
                  <a:txBody>
                    <a:bodyPr/>
                    <a:lstStyle/>
                    <a:p>
                      <a:r>
                        <a:rPr lang="en-US" sz="1600">
                          <a:solidFill>
                            <a:schemeClr val="tx1">
                              <a:lumMod val="75000"/>
                              <a:lumOff val="25000"/>
                            </a:schemeClr>
                          </a:solidFill>
                          <a:latin typeface="Century Gothic"/>
                        </a:rPr>
                        <a:t>% Cover Type</a:t>
                      </a:r>
                    </a:p>
                  </a:txBody>
                  <a:tcPr anchor="ctr">
                    <a:lnL w="12700">
                      <a:solidFill>
                        <a:schemeClr val="tx1"/>
                      </a:solidFill>
                    </a:lnL>
                    <a:lnR w="0">
                      <a:noFill/>
                    </a:lnR>
                    <a:lnT w="0">
                      <a:noFill/>
                    </a:lnT>
                    <a:lnB w="0">
                      <a:noFill/>
                    </a:lnB>
                  </a:tcPr>
                </a:tc>
                <a:extLst>
                  <a:ext uri="{0D108BD9-81ED-4DB2-BD59-A6C34878D82A}">
                    <a16:rowId xmlns:a16="http://schemas.microsoft.com/office/drawing/2014/main" val="659975776"/>
                  </a:ext>
                </a:extLst>
              </a:tr>
              <a:tr h="536069">
                <a:tc>
                  <a:txBody>
                    <a:bodyPr/>
                    <a:lstStyle/>
                    <a:p>
                      <a:r>
                        <a:rPr lang="en-US" sz="1400">
                          <a:solidFill>
                            <a:schemeClr val="tx1">
                              <a:lumMod val="75000"/>
                              <a:lumOff val="25000"/>
                            </a:schemeClr>
                          </a:solidFill>
                          <a:latin typeface="Century Gothic"/>
                        </a:rPr>
                        <a:t>Subalpine fir- Englemann spruce-Douglas fir-Lodgepole Pine</a:t>
                      </a:r>
                    </a:p>
                  </a:txBody>
                  <a:tcPr>
                    <a:lnR w="12700" cap="flat" cmpd="sng" algn="ctr">
                      <a:solidFill>
                        <a:schemeClr val="tx1"/>
                      </a:solidFill>
                      <a:prstDash val="solid"/>
                      <a:round/>
                      <a:headEnd type="none" w="med" len="med"/>
                      <a:tailEnd type="none" w="med" len="med"/>
                    </a:lnR>
                  </a:tcPr>
                </a:tc>
                <a:tc>
                  <a:txBody>
                    <a:bodyPr/>
                    <a:lstStyle/>
                    <a:p>
                      <a:r>
                        <a:rPr lang="en-US" sz="1400">
                          <a:solidFill>
                            <a:schemeClr val="tx1">
                              <a:lumMod val="75000"/>
                              <a:lumOff val="25000"/>
                            </a:schemeClr>
                          </a:solidFill>
                          <a:latin typeface="Century Gothic"/>
                        </a:rPr>
                        <a:t>21%</a:t>
                      </a:r>
                    </a:p>
                  </a:txBody>
                  <a:tcPr>
                    <a:lnL w="12700" cap="flat" cmpd="sng" algn="ctr">
                      <a:solidFill>
                        <a:schemeClr val="tx1"/>
                      </a:solidFill>
                      <a:prstDash val="solid"/>
                      <a:round/>
                      <a:headEnd type="none" w="med" len="med"/>
                      <a:tailEnd type="none" w="med" len="med"/>
                    </a:lnL>
                    <a:lnT w="0">
                      <a:noFill/>
                    </a:lnT>
                  </a:tcPr>
                </a:tc>
                <a:extLst>
                  <a:ext uri="{0D108BD9-81ED-4DB2-BD59-A6C34878D82A}">
                    <a16:rowId xmlns:a16="http://schemas.microsoft.com/office/drawing/2014/main" val="2062748382"/>
                  </a:ext>
                </a:extLst>
              </a:tr>
              <a:tr h="319088">
                <a:tc>
                  <a:txBody>
                    <a:bodyPr/>
                    <a:lstStyle/>
                    <a:p>
                      <a:r>
                        <a:rPr lang="en-US" sz="1400">
                          <a:solidFill>
                            <a:schemeClr val="tx1">
                              <a:lumMod val="75000"/>
                              <a:lumOff val="25000"/>
                            </a:schemeClr>
                          </a:solidFill>
                          <a:latin typeface="Century Gothic"/>
                        </a:rPr>
                        <a:t>Mesquite Savanna</a:t>
                      </a:r>
                    </a:p>
                  </a:txBody>
                  <a:tcPr>
                    <a:lnR w="12700">
                      <a:solidFill>
                        <a:schemeClr val="tx1"/>
                      </a:solidFill>
                    </a:lnR>
                  </a:tcPr>
                </a:tc>
                <a:tc>
                  <a:txBody>
                    <a:bodyPr/>
                    <a:lstStyle/>
                    <a:p>
                      <a:r>
                        <a:rPr lang="en-US" sz="1400">
                          <a:solidFill>
                            <a:schemeClr val="tx1">
                              <a:lumMod val="75000"/>
                              <a:lumOff val="25000"/>
                            </a:schemeClr>
                          </a:solidFill>
                          <a:latin typeface="Century Gothic"/>
                        </a:rPr>
                        <a:t>17%</a:t>
                      </a:r>
                    </a:p>
                  </a:txBody>
                  <a:tcPr>
                    <a:lnL w="12700">
                      <a:solidFill>
                        <a:schemeClr val="tx1"/>
                      </a:solidFill>
                    </a:lnL>
                  </a:tcPr>
                </a:tc>
                <a:extLst>
                  <a:ext uri="{0D108BD9-81ED-4DB2-BD59-A6C34878D82A}">
                    <a16:rowId xmlns:a16="http://schemas.microsoft.com/office/drawing/2014/main" val="2645766289"/>
                  </a:ext>
                </a:extLst>
              </a:tr>
              <a:tr h="319088">
                <a:tc>
                  <a:txBody>
                    <a:bodyPr/>
                    <a:lstStyle/>
                    <a:p>
                      <a:r>
                        <a:rPr lang="en-US" sz="1400">
                          <a:solidFill>
                            <a:schemeClr val="tx1">
                              <a:lumMod val="75000"/>
                              <a:lumOff val="25000"/>
                            </a:schemeClr>
                          </a:solidFill>
                          <a:latin typeface="Century Gothic"/>
                        </a:rPr>
                        <a:t>Bare ground</a:t>
                      </a:r>
                    </a:p>
                  </a:txBody>
                  <a:tcPr>
                    <a:lnR w="12700">
                      <a:solidFill>
                        <a:schemeClr val="tx1"/>
                      </a:solidFill>
                    </a:lnR>
                  </a:tcPr>
                </a:tc>
                <a:tc>
                  <a:txBody>
                    <a:bodyPr/>
                    <a:lstStyle/>
                    <a:p>
                      <a:r>
                        <a:rPr lang="en-US" sz="1400">
                          <a:solidFill>
                            <a:schemeClr val="tx1">
                              <a:lumMod val="75000"/>
                              <a:lumOff val="25000"/>
                            </a:schemeClr>
                          </a:solidFill>
                          <a:latin typeface="Century Gothic"/>
                        </a:rPr>
                        <a:t>12%</a:t>
                      </a:r>
                    </a:p>
                  </a:txBody>
                  <a:tcPr>
                    <a:lnL w="12700">
                      <a:solidFill>
                        <a:schemeClr val="tx1"/>
                      </a:solidFill>
                    </a:lnL>
                  </a:tcPr>
                </a:tc>
                <a:extLst>
                  <a:ext uri="{0D108BD9-81ED-4DB2-BD59-A6C34878D82A}">
                    <a16:rowId xmlns:a16="http://schemas.microsoft.com/office/drawing/2014/main" val="2521820906"/>
                  </a:ext>
                </a:extLst>
              </a:tr>
              <a:tr h="331853">
                <a:tc>
                  <a:txBody>
                    <a:bodyPr/>
                    <a:lstStyle/>
                    <a:p>
                      <a:r>
                        <a:rPr lang="en-US" sz="1400">
                          <a:solidFill>
                            <a:schemeClr val="tx1">
                              <a:lumMod val="75000"/>
                              <a:lumOff val="25000"/>
                            </a:schemeClr>
                          </a:solidFill>
                          <a:latin typeface="Century Gothic"/>
                        </a:rPr>
                        <a:t>Showy sedge-black alpine-sedge grassland</a:t>
                      </a:r>
                    </a:p>
                  </a:txBody>
                  <a:tcPr>
                    <a:lnR w="12700">
                      <a:solidFill>
                        <a:schemeClr val="tx1"/>
                      </a:solidFill>
                    </a:lnR>
                  </a:tcPr>
                </a:tc>
                <a:tc>
                  <a:txBody>
                    <a:bodyPr/>
                    <a:lstStyle/>
                    <a:p>
                      <a:r>
                        <a:rPr lang="en-US" sz="1400">
                          <a:solidFill>
                            <a:schemeClr val="tx1">
                              <a:lumMod val="75000"/>
                              <a:lumOff val="25000"/>
                            </a:schemeClr>
                          </a:solidFill>
                          <a:latin typeface="Century Gothic"/>
                        </a:rPr>
                        <a:t>12%</a:t>
                      </a:r>
                    </a:p>
                  </a:txBody>
                  <a:tcPr>
                    <a:lnL w="12700">
                      <a:solidFill>
                        <a:schemeClr val="tx1"/>
                      </a:solidFill>
                    </a:lnL>
                  </a:tcPr>
                </a:tc>
                <a:extLst>
                  <a:ext uri="{0D108BD9-81ED-4DB2-BD59-A6C34878D82A}">
                    <a16:rowId xmlns:a16="http://schemas.microsoft.com/office/drawing/2014/main" val="3818133752"/>
                  </a:ext>
                </a:extLst>
              </a:tr>
              <a:tr h="319088">
                <a:tc>
                  <a:txBody>
                    <a:bodyPr/>
                    <a:lstStyle/>
                    <a:p>
                      <a:r>
                        <a:rPr lang="en-US" sz="1400">
                          <a:solidFill>
                            <a:schemeClr val="tx1">
                              <a:lumMod val="75000"/>
                              <a:lumOff val="25000"/>
                            </a:schemeClr>
                          </a:solidFill>
                          <a:latin typeface="Century Gothic"/>
                        </a:rPr>
                        <a:t>Whitebark pine-subalpine forest</a:t>
                      </a:r>
                    </a:p>
                  </a:txBody>
                  <a:tcPr>
                    <a:lnR w="12700">
                      <a:solidFill>
                        <a:schemeClr val="tx1"/>
                      </a:solidFill>
                    </a:lnR>
                  </a:tcPr>
                </a:tc>
                <a:tc>
                  <a:txBody>
                    <a:bodyPr/>
                    <a:lstStyle/>
                    <a:p>
                      <a:r>
                        <a:rPr lang="en-US" sz="1400">
                          <a:solidFill>
                            <a:schemeClr val="tx1">
                              <a:lumMod val="75000"/>
                              <a:lumOff val="25000"/>
                            </a:schemeClr>
                          </a:solidFill>
                          <a:latin typeface="Century Gothic"/>
                        </a:rPr>
                        <a:t>10%</a:t>
                      </a:r>
                    </a:p>
                  </a:txBody>
                  <a:tcPr>
                    <a:lnL w="12700">
                      <a:solidFill>
                        <a:schemeClr val="tx1"/>
                      </a:solidFill>
                    </a:lnL>
                  </a:tcPr>
                </a:tc>
                <a:extLst>
                  <a:ext uri="{0D108BD9-81ED-4DB2-BD59-A6C34878D82A}">
                    <a16:rowId xmlns:a16="http://schemas.microsoft.com/office/drawing/2014/main" val="3006380763"/>
                  </a:ext>
                </a:extLst>
              </a:tr>
              <a:tr h="319088">
                <a:tc>
                  <a:txBody>
                    <a:bodyPr/>
                    <a:lstStyle/>
                    <a:p>
                      <a:r>
                        <a:rPr lang="en-US" sz="1400">
                          <a:solidFill>
                            <a:schemeClr val="tx1">
                              <a:lumMod val="75000"/>
                              <a:lumOff val="25000"/>
                            </a:schemeClr>
                          </a:solidFill>
                          <a:latin typeface="Century Gothic"/>
                        </a:rPr>
                        <a:t>Douglas fir-Ponderosa pine</a:t>
                      </a:r>
                    </a:p>
                  </a:txBody>
                  <a:tcPr>
                    <a:lnR w="12700">
                      <a:solidFill>
                        <a:schemeClr val="tx1"/>
                      </a:solidFill>
                    </a:lnR>
                  </a:tcPr>
                </a:tc>
                <a:tc>
                  <a:txBody>
                    <a:bodyPr/>
                    <a:lstStyle/>
                    <a:p>
                      <a:r>
                        <a:rPr lang="en-US" sz="1400">
                          <a:solidFill>
                            <a:schemeClr val="tx1">
                              <a:lumMod val="75000"/>
                              <a:lumOff val="25000"/>
                            </a:schemeClr>
                          </a:solidFill>
                          <a:latin typeface="Century Gothic"/>
                        </a:rPr>
                        <a:t>9%</a:t>
                      </a:r>
                    </a:p>
                  </a:txBody>
                  <a:tcPr>
                    <a:lnL w="12700">
                      <a:solidFill>
                        <a:schemeClr val="tx1"/>
                      </a:solidFill>
                    </a:lnL>
                  </a:tcPr>
                </a:tc>
                <a:extLst>
                  <a:ext uri="{0D108BD9-81ED-4DB2-BD59-A6C34878D82A}">
                    <a16:rowId xmlns:a16="http://schemas.microsoft.com/office/drawing/2014/main" val="455452036"/>
                  </a:ext>
                </a:extLst>
              </a:tr>
              <a:tr h="319088">
                <a:tc>
                  <a:txBody>
                    <a:bodyPr/>
                    <a:lstStyle/>
                    <a:p>
                      <a:r>
                        <a:rPr lang="en-US" sz="1400">
                          <a:solidFill>
                            <a:schemeClr val="tx1">
                              <a:lumMod val="75000"/>
                              <a:lumOff val="25000"/>
                            </a:schemeClr>
                          </a:solidFill>
                          <a:latin typeface="Century Gothic"/>
                        </a:rPr>
                        <a:t>Mature Lodgepole pine</a:t>
                      </a:r>
                    </a:p>
                  </a:txBody>
                  <a:tcPr>
                    <a:lnR w="12700">
                      <a:solidFill>
                        <a:schemeClr val="tx1"/>
                      </a:solidFill>
                    </a:lnR>
                  </a:tcPr>
                </a:tc>
                <a:tc>
                  <a:txBody>
                    <a:bodyPr/>
                    <a:lstStyle/>
                    <a:p>
                      <a:r>
                        <a:rPr lang="en-US" sz="1400">
                          <a:solidFill>
                            <a:schemeClr val="tx1">
                              <a:lumMod val="75000"/>
                              <a:lumOff val="25000"/>
                            </a:schemeClr>
                          </a:solidFill>
                          <a:latin typeface="Century Gothic"/>
                        </a:rPr>
                        <a:t>8%</a:t>
                      </a:r>
                    </a:p>
                  </a:txBody>
                  <a:tcPr>
                    <a:lnL w="12700">
                      <a:solidFill>
                        <a:schemeClr val="tx1"/>
                      </a:solidFill>
                    </a:lnL>
                  </a:tcPr>
                </a:tc>
                <a:extLst>
                  <a:ext uri="{0D108BD9-81ED-4DB2-BD59-A6C34878D82A}">
                    <a16:rowId xmlns:a16="http://schemas.microsoft.com/office/drawing/2014/main" val="1125076241"/>
                  </a:ext>
                </a:extLst>
              </a:tr>
            </a:tbl>
          </a:graphicData>
        </a:graphic>
      </p:graphicFrame>
      <p:sp>
        <p:nvSpPr>
          <p:cNvPr id="18" name="Text Placeholder 5">
            <a:extLst>
              <a:ext uri="{FF2B5EF4-FFF2-40B4-BE49-F238E27FC236}">
                <a16:creationId xmlns:a16="http://schemas.microsoft.com/office/drawing/2014/main" id="{4DFCF02D-64D5-9FDD-FE57-B304BFA41576}"/>
              </a:ext>
            </a:extLst>
          </p:cNvPr>
          <p:cNvSpPr txBox="1">
            <a:spLocks/>
          </p:cNvSpPr>
          <p:nvPr/>
        </p:nvSpPr>
        <p:spPr>
          <a:xfrm>
            <a:off x="209695" y="5349435"/>
            <a:ext cx="5446691" cy="100685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13E2D"/>
              </a:buClr>
            </a:pPr>
            <a:r>
              <a:rPr lang="en-US" sz="1600" b="1">
                <a:solidFill>
                  <a:schemeClr val="tx1">
                    <a:lumMod val="75000"/>
                    <a:lumOff val="25000"/>
                  </a:schemeClr>
                </a:solidFill>
                <a:latin typeface="Century Gothic"/>
              </a:rPr>
              <a:t>Pre-Fire</a:t>
            </a:r>
            <a:r>
              <a:rPr lang="en-US" sz="1600">
                <a:solidFill>
                  <a:schemeClr val="tx1">
                    <a:lumMod val="75000"/>
                    <a:lumOff val="25000"/>
                  </a:schemeClr>
                </a:solidFill>
                <a:latin typeface="Century Gothic"/>
              </a:rPr>
              <a:t>: 2017(June-October) and 2018 (June-July)</a:t>
            </a:r>
            <a:endParaRPr lang="en-US" sz="1600">
              <a:solidFill>
                <a:schemeClr val="tx1">
                  <a:lumMod val="75000"/>
                  <a:lumOff val="25000"/>
                </a:schemeClr>
              </a:solidFill>
              <a:latin typeface="Century Gothic" panose="020B0502020202020204" pitchFamily="34" charset="0"/>
            </a:endParaRPr>
          </a:p>
          <a:p>
            <a:pPr>
              <a:spcAft>
                <a:spcPts val="600"/>
              </a:spcAft>
            </a:pPr>
            <a:r>
              <a:rPr lang="en-US" sz="1600" b="1">
                <a:solidFill>
                  <a:schemeClr val="tx1">
                    <a:lumMod val="75000"/>
                    <a:lumOff val="25000"/>
                  </a:schemeClr>
                </a:solidFill>
                <a:latin typeface="Century Gothic"/>
                <a:ea typeface="Calibri"/>
                <a:cs typeface="Calibri"/>
              </a:rPr>
              <a:t>Post-Fire:</a:t>
            </a:r>
            <a:r>
              <a:rPr lang="en-US" sz="1600">
                <a:solidFill>
                  <a:schemeClr val="tx1">
                    <a:lumMod val="75000"/>
                    <a:lumOff val="25000"/>
                  </a:schemeClr>
                </a:solidFill>
                <a:latin typeface="Century Gothic"/>
                <a:ea typeface="Calibri"/>
                <a:cs typeface="Calibri"/>
              </a:rPr>
              <a:t> 2018 (August-October) and 2019 (June-October)</a:t>
            </a:r>
            <a:endParaRPr lang="en-US" sz="1600">
              <a:solidFill>
                <a:schemeClr val="tx1">
                  <a:lumMod val="75000"/>
                  <a:lumOff val="25000"/>
                </a:schemeClr>
              </a:solidFill>
              <a:latin typeface="Century Gothic"/>
            </a:endParaRPr>
          </a:p>
          <a:p>
            <a:pPr>
              <a:spcAft>
                <a:spcPts val="600"/>
              </a:spcAft>
              <a:buClr>
                <a:srgbClr val="C13E2D"/>
              </a:buClr>
            </a:pPr>
            <a:r>
              <a:rPr lang="en-US" sz="1600" b="1">
                <a:solidFill>
                  <a:schemeClr val="tx1">
                    <a:lumMod val="75000"/>
                    <a:lumOff val="25000"/>
                  </a:schemeClr>
                </a:solidFill>
                <a:latin typeface="Century Gothic"/>
              </a:rPr>
              <a:t>Current</a:t>
            </a:r>
            <a:r>
              <a:rPr lang="en-US" sz="1600">
                <a:solidFill>
                  <a:schemeClr val="tx1">
                    <a:lumMod val="75000"/>
                    <a:lumOff val="25000"/>
                  </a:schemeClr>
                </a:solidFill>
                <a:latin typeface="Century Gothic"/>
              </a:rPr>
              <a:t>: 2023(June-October)</a:t>
            </a:r>
          </a:p>
        </p:txBody>
      </p:sp>
      <p:grpSp>
        <p:nvGrpSpPr>
          <p:cNvPr id="10" name="Group 9">
            <a:extLst>
              <a:ext uri="{FF2B5EF4-FFF2-40B4-BE49-F238E27FC236}">
                <a16:creationId xmlns:a16="http://schemas.microsoft.com/office/drawing/2014/main" id="{C0CF5223-2CEA-CC77-C425-9E013C72CA8C}"/>
              </a:ext>
            </a:extLst>
          </p:cNvPr>
          <p:cNvGrpSpPr/>
          <p:nvPr/>
        </p:nvGrpSpPr>
        <p:grpSpPr>
          <a:xfrm>
            <a:off x="6492888" y="121478"/>
            <a:ext cx="4878108" cy="6236821"/>
            <a:chOff x="6492888" y="121478"/>
            <a:chExt cx="4878108" cy="6236821"/>
          </a:xfrm>
        </p:grpSpPr>
        <p:grpSp>
          <p:nvGrpSpPr>
            <p:cNvPr id="20" name="Group 19">
              <a:extLst>
                <a:ext uri="{FF2B5EF4-FFF2-40B4-BE49-F238E27FC236}">
                  <a16:creationId xmlns:a16="http://schemas.microsoft.com/office/drawing/2014/main" id="{1B2E2813-7D60-4A07-59F4-F61C23A072D5}"/>
                </a:ext>
              </a:extLst>
            </p:cNvPr>
            <p:cNvGrpSpPr/>
            <p:nvPr/>
          </p:nvGrpSpPr>
          <p:grpSpPr>
            <a:xfrm>
              <a:off x="6492888" y="5966317"/>
              <a:ext cx="3016999" cy="252590"/>
              <a:chOff x="7166540" y="6010491"/>
              <a:chExt cx="3016999" cy="252590"/>
            </a:xfrm>
          </p:grpSpPr>
          <p:grpSp>
            <p:nvGrpSpPr>
              <p:cNvPr id="34" name="Group 33">
                <a:extLst>
                  <a:ext uri="{FF2B5EF4-FFF2-40B4-BE49-F238E27FC236}">
                    <a16:creationId xmlns:a16="http://schemas.microsoft.com/office/drawing/2014/main" id="{4712E0B3-B843-661D-970C-6F07A488F0A7}"/>
                  </a:ext>
                </a:extLst>
              </p:cNvPr>
              <p:cNvGrpSpPr/>
              <p:nvPr/>
            </p:nvGrpSpPr>
            <p:grpSpPr>
              <a:xfrm>
                <a:off x="7298126" y="6010491"/>
                <a:ext cx="1216492" cy="53040"/>
                <a:chOff x="8974428" y="6359924"/>
                <a:chExt cx="1216492" cy="53040"/>
              </a:xfrm>
            </p:grpSpPr>
            <p:sp>
              <p:nvSpPr>
                <p:cNvPr id="36" name="Rectangle 35">
                  <a:extLst>
                    <a:ext uri="{FF2B5EF4-FFF2-40B4-BE49-F238E27FC236}">
                      <a16:creationId xmlns:a16="http://schemas.microsoft.com/office/drawing/2014/main" id="{800BD0B7-0779-A337-EE44-0AC4553AFC19}"/>
                    </a:ext>
                  </a:extLst>
                </p:cNvPr>
                <p:cNvSpPr/>
                <p:nvPr/>
              </p:nvSpPr>
              <p:spPr>
                <a:xfrm>
                  <a:off x="8974428" y="6359925"/>
                  <a:ext cx="1203740" cy="5303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E3DC9-1F75-616D-F57A-BD381A0D8787}"/>
                    </a:ext>
                  </a:extLst>
                </p:cNvPr>
                <p:cNvSpPr/>
                <p:nvPr/>
              </p:nvSpPr>
              <p:spPr>
                <a:xfrm>
                  <a:off x="9570774" y="6359924"/>
                  <a:ext cx="620146" cy="5303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86081FB1-2DD9-9B1C-01A7-69D77FD8A347}"/>
                  </a:ext>
                </a:extLst>
              </p:cNvPr>
              <p:cNvSpPr txBox="1"/>
              <p:nvPr/>
            </p:nvSpPr>
            <p:spPr>
              <a:xfrm>
                <a:off x="7166540" y="6032249"/>
                <a:ext cx="30169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tx1">
                        <a:lumMod val="75000"/>
                        <a:lumOff val="25000"/>
                      </a:schemeClr>
                    </a:solidFill>
                    <a:latin typeface="+mj-lt"/>
                  </a:rPr>
                  <a:t>0                25                50 miles</a:t>
                </a:r>
              </a:p>
            </p:txBody>
          </p:sp>
        </p:grpSp>
        <p:grpSp>
          <p:nvGrpSpPr>
            <p:cNvPr id="21" name="Group 20">
              <a:extLst>
                <a:ext uri="{FF2B5EF4-FFF2-40B4-BE49-F238E27FC236}">
                  <a16:creationId xmlns:a16="http://schemas.microsoft.com/office/drawing/2014/main" id="{0A243E78-ED98-C792-CBD9-7795B32E9DA2}"/>
                </a:ext>
              </a:extLst>
            </p:cNvPr>
            <p:cNvGrpSpPr/>
            <p:nvPr/>
          </p:nvGrpSpPr>
          <p:grpSpPr>
            <a:xfrm>
              <a:off x="8679594" y="5855093"/>
              <a:ext cx="330678" cy="503206"/>
              <a:chOff x="2863814" y="4797375"/>
              <a:chExt cx="273169" cy="431320"/>
            </a:xfrm>
          </p:grpSpPr>
          <p:sp>
            <p:nvSpPr>
              <p:cNvPr id="31" name="Arrow: Chevron 30">
                <a:extLst>
                  <a:ext uri="{FF2B5EF4-FFF2-40B4-BE49-F238E27FC236}">
                    <a16:creationId xmlns:a16="http://schemas.microsoft.com/office/drawing/2014/main" id="{C8192380-526C-919B-0DA3-E602845AAAC9}"/>
                  </a:ext>
                </a:extLst>
              </p:cNvPr>
              <p:cNvSpPr/>
              <p:nvPr/>
            </p:nvSpPr>
            <p:spPr>
              <a:xfrm rot="16200000">
                <a:off x="2784739" y="4876450"/>
                <a:ext cx="431320" cy="273169"/>
              </a:xfrm>
              <a:prstGeom prst="chevron">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A8BAE42B-E20A-CA56-376A-38B6B770A6F6}"/>
                  </a:ext>
                </a:extLst>
              </p:cNvPr>
              <p:cNvSpPr/>
              <p:nvPr/>
            </p:nvSpPr>
            <p:spPr>
              <a:xfrm rot="16200000">
                <a:off x="2820683" y="4912392"/>
                <a:ext cx="373809" cy="230037"/>
              </a:xfrm>
              <a:prstGeom prst="chevron">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598B1CBD-3ABD-D2D0-0437-DBF1FB04D605}"/>
                  </a:ext>
                </a:extLst>
              </p:cNvPr>
              <p:cNvSpPr txBox="1"/>
              <p:nvPr/>
            </p:nvSpPr>
            <p:spPr>
              <a:xfrm flipH="1">
                <a:off x="2884992" y="4864598"/>
                <a:ext cx="201595" cy="237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rPr>
                  <a:t>N</a:t>
                </a:r>
              </a:p>
            </p:txBody>
          </p:sp>
        </p:grpSp>
        <p:pic>
          <p:nvPicPr>
            <p:cNvPr id="2" name="Picture 1" descr="A map of a large green area&#10;&#10;Description automatically generated">
              <a:extLst>
                <a:ext uri="{FF2B5EF4-FFF2-40B4-BE49-F238E27FC236}">
                  <a16:creationId xmlns:a16="http://schemas.microsoft.com/office/drawing/2014/main" id="{6ABC8EAD-E70C-ABCF-4D95-AB1D81237C35}"/>
                </a:ext>
              </a:extLst>
            </p:cNvPr>
            <p:cNvPicPr>
              <a:picLocks noChangeAspect="1"/>
            </p:cNvPicPr>
            <p:nvPr/>
          </p:nvPicPr>
          <p:blipFill>
            <a:blip r:embed="rId3"/>
            <a:stretch>
              <a:fillRect/>
            </a:stretch>
          </p:blipFill>
          <p:spPr>
            <a:xfrm>
              <a:off x="6505428" y="121478"/>
              <a:ext cx="4846810" cy="5629275"/>
            </a:xfrm>
            <a:prstGeom prst="rect">
              <a:avLst/>
            </a:prstGeom>
          </p:spPr>
        </p:pic>
        <p:grpSp>
          <p:nvGrpSpPr>
            <p:cNvPr id="23" name="Group 22">
              <a:extLst>
                <a:ext uri="{FF2B5EF4-FFF2-40B4-BE49-F238E27FC236}">
                  <a16:creationId xmlns:a16="http://schemas.microsoft.com/office/drawing/2014/main" id="{974C78D4-3B61-2FB5-2676-050AE2460668}"/>
                </a:ext>
              </a:extLst>
            </p:cNvPr>
            <p:cNvGrpSpPr/>
            <p:nvPr/>
          </p:nvGrpSpPr>
          <p:grpSpPr>
            <a:xfrm>
              <a:off x="9261106" y="4886698"/>
              <a:ext cx="2109890" cy="1469594"/>
              <a:chOff x="10058654" y="4859336"/>
              <a:chExt cx="2087876" cy="1707680"/>
            </a:xfrm>
          </p:grpSpPr>
          <p:sp>
            <p:nvSpPr>
              <p:cNvPr id="24" name="Rectangle 23">
                <a:extLst>
                  <a:ext uri="{FF2B5EF4-FFF2-40B4-BE49-F238E27FC236}">
                    <a16:creationId xmlns:a16="http://schemas.microsoft.com/office/drawing/2014/main" id="{49AE4E5B-645A-0C5E-ED16-F740D7C90757}"/>
                  </a:ext>
                </a:extLst>
              </p:cNvPr>
              <p:cNvSpPr/>
              <p:nvPr/>
            </p:nvSpPr>
            <p:spPr>
              <a:xfrm>
                <a:off x="10058654" y="4874264"/>
                <a:ext cx="2058524" cy="169275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A93D816-5CDC-C058-C155-49FFD3DB9396}"/>
                  </a:ext>
                </a:extLst>
              </p:cNvPr>
              <p:cNvGrpSpPr/>
              <p:nvPr/>
            </p:nvGrpSpPr>
            <p:grpSpPr>
              <a:xfrm>
                <a:off x="10058654" y="4859336"/>
                <a:ext cx="2087876" cy="1685876"/>
                <a:chOff x="7811601" y="4046536"/>
                <a:chExt cx="2087876" cy="1685876"/>
              </a:xfrm>
            </p:grpSpPr>
            <p:sp>
              <p:nvSpPr>
                <p:cNvPr id="26" name="TextBox 25">
                  <a:extLst>
                    <a:ext uri="{FF2B5EF4-FFF2-40B4-BE49-F238E27FC236}">
                      <a16:creationId xmlns:a16="http://schemas.microsoft.com/office/drawing/2014/main" id="{ED76B4F2-1A86-4B92-13AD-22732CACEB1F}"/>
                    </a:ext>
                  </a:extLst>
                </p:cNvPr>
                <p:cNvSpPr txBox="1"/>
                <p:nvPr/>
              </p:nvSpPr>
              <p:spPr>
                <a:xfrm>
                  <a:off x="7811601" y="4046536"/>
                  <a:ext cx="1897588" cy="679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rPr>
                    <a:t>Bridger-Teton National Forest</a:t>
                  </a:r>
                </a:p>
              </p:txBody>
            </p:sp>
            <p:sp>
              <p:nvSpPr>
                <p:cNvPr id="27" name="Rectangle: Rounded Corners 26">
                  <a:extLst>
                    <a:ext uri="{FF2B5EF4-FFF2-40B4-BE49-F238E27FC236}">
                      <a16:creationId xmlns:a16="http://schemas.microsoft.com/office/drawing/2014/main" id="{24C278C6-6918-F037-2174-7934EB8AE57D}"/>
                    </a:ext>
                  </a:extLst>
                </p:cNvPr>
                <p:cNvSpPr/>
                <p:nvPr/>
              </p:nvSpPr>
              <p:spPr>
                <a:xfrm>
                  <a:off x="7914013" y="4800661"/>
                  <a:ext cx="287547" cy="186904"/>
                </a:xfrm>
                <a:prstGeom prst="roundRect">
                  <a:avLst/>
                </a:prstGeom>
                <a:solidFill>
                  <a:srgbClr val="A0150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8FE2D98-1ED9-DBEF-7525-5B516038AED0}"/>
                    </a:ext>
                  </a:extLst>
                </p:cNvPr>
                <p:cNvSpPr/>
                <p:nvPr/>
              </p:nvSpPr>
              <p:spPr>
                <a:xfrm>
                  <a:off x="7917385" y="5355124"/>
                  <a:ext cx="287548" cy="186905"/>
                </a:xfrm>
                <a:prstGeom prst="roundRect">
                  <a:avLst/>
                </a:prstGeom>
                <a:solidFill>
                  <a:srgbClr val="4AA61C"/>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879D331-1E4D-0C4E-56FC-17E736C9FD1F}"/>
                    </a:ext>
                  </a:extLst>
                </p:cNvPr>
                <p:cNvSpPr txBox="1"/>
                <p:nvPr/>
              </p:nvSpPr>
              <p:spPr>
                <a:xfrm>
                  <a:off x="8201508" y="4722275"/>
                  <a:ext cx="1691846" cy="321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Wildland Fires (2018)</a:t>
                  </a:r>
                </a:p>
              </p:txBody>
            </p:sp>
            <p:sp>
              <p:nvSpPr>
                <p:cNvPr id="30" name="TextBox 29">
                  <a:extLst>
                    <a:ext uri="{FF2B5EF4-FFF2-40B4-BE49-F238E27FC236}">
                      <a16:creationId xmlns:a16="http://schemas.microsoft.com/office/drawing/2014/main" id="{07563255-D445-C8AF-54F2-9B98215BD2D8}"/>
                    </a:ext>
                  </a:extLst>
                </p:cNvPr>
                <p:cNvSpPr txBox="1"/>
                <p:nvPr/>
              </p:nvSpPr>
              <p:spPr>
                <a:xfrm>
                  <a:off x="8207631" y="5195953"/>
                  <a:ext cx="1691846" cy="536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U.S. Forest Service Lands</a:t>
                  </a:r>
                </a:p>
              </p:txBody>
            </p:sp>
          </p:grpSp>
        </p:grpSp>
      </p:grpSp>
      <p:sp>
        <p:nvSpPr>
          <p:cNvPr id="6" name="TextBox 5">
            <a:extLst>
              <a:ext uri="{FF2B5EF4-FFF2-40B4-BE49-F238E27FC236}">
                <a16:creationId xmlns:a16="http://schemas.microsoft.com/office/drawing/2014/main" id="{84EF59D0-9FC3-6933-CBFA-A479605BA772}"/>
              </a:ext>
            </a:extLst>
          </p:cNvPr>
          <p:cNvSpPr txBox="1"/>
          <p:nvPr/>
        </p:nvSpPr>
        <p:spPr>
          <a:xfrm>
            <a:off x="9899926" y="274982"/>
            <a:ext cx="905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Montana</a:t>
            </a:r>
          </a:p>
        </p:txBody>
      </p:sp>
      <p:sp>
        <p:nvSpPr>
          <p:cNvPr id="7" name="TextBox 6">
            <a:extLst>
              <a:ext uri="{FF2B5EF4-FFF2-40B4-BE49-F238E27FC236}">
                <a16:creationId xmlns:a16="http://schemas.microsoft.com/office/drawing/2014/main" id="{97AF8506-8469-0857-CC69-CE31A10BE48E}"/>
              </a:ext>
            </a:extLst>
          </p:cNvPr>
          <p:cNvSpPr txBox="1"/>
          <p:nvPr/>
        </p:nvSpPr>
        <p:spPr>
          <a:xfrm>
            <a:off x="10452376" y="1322731"/>
            <a:ext cx="11247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Wyoming</a:t>
            </a:r>
          </a:p>
        </p:txBody>
      </p:sp>
      <p:sp>
        <p:nvSpPr>
          <p:cNvPr id="8" name="TextBox 7">
            <a:extLst>
              <a:ext uri="{FF2B5EF4-FFF2-40B4-BE49-F238E27FC236}">
                <a16:creationId xmlns:a16="http://schemas.microsoft.com/office/drawing/2014/main" id="{86ABF5C5-424C-138D-0C32-654DE860546C}"/>
              </a:ext>
            </a:extLst>
          </p:cNvPr>
          <p:cNvSpPr txBox="1"/>
          <p:nvPr/>
        </p:nvSpPr>
        <p:spPr>
          <a:xfrm>
            <a:off x="9738001" y="1875181"/>
            <a:ext cx="7152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Utah</a:t>
            </a:r>
          </a:p>
        </p:txBody>
      </p:sp>
      <p:sp>
        <p:nvSpPr>
          <p:cNvPr id="9" name="TextBox 8">
            <a:extLst>
              <a:ext uri="{FF2B5EF4-FFF2-40B4-BE49-F238E27FC236}">
                <a16:creationId xmlns:a16="http://schemas.microsoft.com/office/drawing/2014/main" id="{48924A67-B5FA-AD42-948F-7245BF939AA0}"/>
              </a:ext>
            </a:extLst>
          </p:cNvPr>
          <p:cNvSpPr txBox="1"/>
          <p:nvPr/>
        </p:nvSpPr>
        <p:spPr>
          <a:xfrm>
            <a:off x="9118876" y="913156"/>
            <a:ext cx="6390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Idaho</a:t>
            </a:r>
          </a:p>
        </p:txBody>
      </p:sp>
      <p:sp>
        <p:nvSpPr>
          <p:cNvPr id="3" name="Title 1">
            <a:extLst>
              <a:ext uri="{FF2B5EF4-FFF2-40B4-BE49-F238E27FC236}">
                <a16:creationId xmlns:a16="http://schemas.microsoft.com/office/drawing/2014/main" id="{103388EB-C31A-95BD-0CBA-1129476928B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STUDY AREA &amp; PERIOD</a:t>
            </a:r>
            <a:endParaRPr lang="en-US"/>
          </a:p>
        </p:txBody>
      </p:sp>
      <p:sp>
        <p:nvSpPr>
          <p:cNvPr id="5" name="TextBox 4">
            <a:extLst>
              <a:ext uri="{FF2B5EF4-FFF2-40B4-BE49-F238E27FC236}">
                <a16:creationId xmlns:a16="http://schemas.microsoft.com/office/drawing/2014/main" id="{31ACF4BA-ABCA-F8CF-1F26-83A5472D29CA}"/>
              </a:ext>
            </a:extLst>
          </p:cNvPr>
          <p:cNvSpPr txBox="1"/>
          <p:nvPr/>
        </p:nvSpPr>
        <p:spPr>
          <a:xfrm>
            <a:off x="6468050" y="131262"/>
            <a:ext cx="259304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50000"/>
                  </a:schemeClr>
                </a:solidFill>
                <a:effectLst/>
                <a:uLnTx/>
                <a:uFillTx/>
                <a:latin typeface="+mj-lt"/>
                <a:ea typeface="+mn-ea"/>
                <a:cs typeface="+mn-cs"/>
              </a:rPr>
              <a:t>Basemap Credits: ESRI, TomTom, Garmin, FAO, NOAA, USGS, Bureau of Land Management, EPA, NPS, USFWS, USGS</a:t>
            </a:r>
            <a:endParaRPr kumimoji="0" lang="en-US" sz="900" b="0" i="0" u="none" strike="noStrike" kern="1200" cap="none" spc="0" normalizeH="0" baseline="0" noProof="0">
              <a:ln>
                <a:noFill/>
              </a:ln>
              <a:solidFill>
                <a:schemeClr val="bg1">
                  <a:lumMod val="50000"/>
                </a:schemeClr>
              </a:solidFill>
              <a:effectLst/>
              <a:uLnTx/>
              <a:uFillTx/>
              <a:latin typeface="+mj-lt"/>
              <a:ea typeface="Calibri"/>
              <a:cs typeface="Calibri"/>
            </a:endParaRPr>
          </a:p>
        </p:txBody>
      </p:sp>
    </p:spTree>
    <p:extLst>
      <p:ext uri="{BB962C8B-B14F-4D97-AF65-F5344CB8AC3E}">
        <p14:creationId xmlns:p14="http://schemas.microsoft.com/office/powerpoint/2010/main" val="39712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314439" y="1300973"/>
            <a:ext cx="5650060" cy="449692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r>
              <a:rPr lang="en-US" sz="2400" b="1" u="sng">
                <a:solidFill>
                  <a:schemeClr val="tx1">
                    <a:lumMod val="75000"/>
                    <a:lumOff val="25000"/>
                  </a:schemeClr>
                </a:solidFill>
                <a:latin typeface="Century Gothic"/>
                <a:ea typeface="Calibri"/>
                <a:cs typeface="Calibri"/>
              </a:rPr>
              <a:t>Landsat 8 </a:t>
            </a:r>
          </a:p>
          <a:p>
            <a:pPr marL="0" indent="0">
              <a:lnSpc>
                <a:spcPct val="100000"/>
              </a:lnSpc>
              <a:spcBef>
                <a:spcPts val="0"/>
              </a:spcBef>
              <a:spcAft>
                <a:spcPts val="600"/>
              </a:spcAft>
              <a:buClr>
                <a:srgbClr val="C13E2D"/>
              </a:buClr>
              <a:buNone/>
            </a:pPr>
            <a:r>
              <a:rPr lang="en-US" sz="2400" b="1" u="sng">
                <a:solidFill>
                  <a:schemeClr val="tx1">
                    <a:lumMod val="75000"/>
                    <a:lumOff val="25000"/>
                  </a:schemeClr>
                </a:solidFill>
                <a:latin typeface="Century Gothic"/>
                <a:ea typeface="Calibri"/>
                <a:cs typeface="Calibri"/>
              </a:rPr>
              <a:t>Operational Land Imager (OLI)</a:t>
            </a:r>
          </a:p>
          <a:p>
            <a:pPr marL="0" indent="0">
              <a:lnSpc>
                <a:spcPct val="100000"/>
              </a:lnSpc>
              <a:spcBef>
                <a:spcPts val="0"/>
              </a:spcBef>
              <a:spcAft>
                <a:spcPts val="600"/>
              </a:spcAft>
              <a:buClr>
                <a:srgbClr val="C13E2D"/>
              </a:buClr>
              <a:buNone/>
            </a:pPr>
            <a:endParaRPr lang="en-US" sz="2400">
              <a:solidFill>
                <a:schemeClr val="tx1">
                  <a:lumMod val="75000"/>
                  <a:lumOff val="25000"/>
                </a:schemeClr>
              </a:solidFill>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Landsat 8 OLI launched in 2013</a:t>
            </a: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Spatial resolution</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30 meters</a:t>
            </a: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Temporal resolution</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16 days</a:t>
            </a:r>
            <a:endParaRPr lang="en-US" sz="2000" b="1">
              <a:solidFill>
                <a:schemeClr val="tx1">
                  <a:lumMod val="75000"/>
                  <a:lumOff val="25000"/>
                </a:schemeClr>
              </a:solidFill>
              <a:latin typeface="Century Gothic"/>
              <a:ea typeface="Calibri"/>
              <a:cs typeface="Calibri"/>
            </a:endParaRP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Used for </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Monitoring vegetation health and cover type changes over time</a:t>
            </a:r>
            <a:endParaRPr lang="en-US" sz="2000">
              <a:solidFill>
                <a:schemeClr val="tx1">
                  <a:lumMod val="75000"/>
                  <a:lumOff val="25000"/>
                </a:schemeClr>
              </a:solidFill>
              <a:latin typeface="Garamond"/>
              <a:ea typeface="Calibri"/>
              <a:cs typeface="Calibri"/>
            </a:endParaRPr>
          </a:p>
          <a:p>
            <a:pPr marL="457200" lvl="1" indent="0">
              <a:lnSpc>
                <a:spcPct val="100000"/>
              </a:lnSpc>
              <a:spcBef>
                <a:spcPts val="0"/>
              </a:spcBef>
              <a:spcAft>
                <a:spcPts val="600"/>
              </a:spcAft>
              <a:buNone/>
            </a:pPr>
            <a:endParaRPr lang="en-US">
              <a:solidFill>
                <a:schemeClr val="tx1">
                  <a:lumMod val="75000"/>
                  <a:lumOff val="25000"/>
                </a:schemeClr>
              </a:solidFill>
              <a:latin typeface="Century Gothic"/>
              <a:cs typeface="Calibri"/>
            </a:endParaRPr>
          </a:p>
          <a:p>
            <a:pPr lvl="1">
              <a:lnSpc>
                <a:spcPct val="100000"/>
              </a:lnSpc>
              <a:spcBef>
                <a:spcPts val="0"/>
              </a:spcBef>
              <a:spcAft>
                <a:spcPts val="600"/>
              </a:spcAft>
              <a:buFont typeface="Courier New" panose="020B0604020202020204" pitchFamily="34" charset="0"/>
              <a:buChar char="o"/>
            </a:pPr>
            <a:endParaRPr lang="en-US">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pPr>
            <a:endParaRPr lang="en-US" sz="2400">
              <a:solidFill>
                <a:schemeClr val="tx1">
                  <a:lumMod val="75000"/>
                  <a:lumOff val="25000"/>
                </a:schemeClr>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82CBBA20-F628-72F3-2740-33599BA1773B}"/>
              </a:ext>
            </a:extLst>
          </p:cNvPr>
          <p:cNvSpPr txBox="1">
            <a:spLocks/>
          </p:cNvSpPr>
          <p:nvPr/>
        </p:nvSpPr>
        <p:spPr>
          <a:xfrm>
            <a:off x="6239554" y="1300973"/>
            <a:ext cx="4572000" cy="45873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r>
              <a:rPr lang="en-US" sz="2400" b="1" u="sng">
                <a:solidFill>
                  <a:schemeClr val="tx1">
                    <a:lumMod val="75000"/>
                    <a:lumOff val="25000"/>
                  </a:schemeClr>
                </a:solidFill>
                <a:latin typeface="Century Gothic"/>
                <a:cs typeface="Calibri"/>
              </a:rPr>
              <a:t>Shuttle Radar </a:t>
            </a:r>
          </a:p>
          <a:p>
            <a:pPr marL="0" indent="0">
              <a:lnSpc>
                <a:spcPct val="100000"/>
              </a:lnSpc>
              <a:spcBef>
                <a:spcPts val="0"/>
              </a:spcBef>
              <a:spcAft>
                <a:spcPts val="600"/>
              </a:spcAft>
              <a:buClr>
                <a:srgbClr val="C13E2D"/>
              </a:buClr>
              <a:buNone/>
            </a:pPr>
            <a:r>
              <a:rPr lang="en-US" sz="2400" b="1" u="sng">
                <a:solidFill>
                  <a:schemeClr val="tx1">
                    <a:lumMod val="75000"/>
                    <a:lumOff val="25000"/>
                  </a:schemeClr>
                </a:solidFill>
                <a:latin typeface="Century Gothic"/>
                <a:cs typeface="Calibri"/>
              </a:rPr>
              <a:t>Topography Mission (SRTM)</a:t>
            </a:r>
          </a:p>
          <a:p>
            <a:pPr marL="0" indent="0">
              <a:lnSpc>
                <a:spcPct val="100000"/>
              </a:lnSpc>
              <a:spcBef>
                <a:spcPts val="0"/>
              </a:spcBef>
              <a:spcAft>
                <a:spcPts val="600"/>
              </a:spcAft>
              <a:buClr>
                <a:srgbClr val="C13E2D"/>
              </a:buClr>
              <a:buNone/>
            </a:pPr>
            <a:endParaRPr lang="en-US" sz="2400" b="1" u="sng">
              <a:solidFill>
                <a:schemeClr val="tx1">
                  <a:lumMod val="75000"/>
                  <a:lumOff val="25000"/>
                </a:schemeClr>
              </a:solidFill>
              <a:latin typeface="Century Gothic"/>
              <a:cs typeface="Calibri"/>
            </a:endParaRPr>
          </a:p>
          <a:p>
            <a:pPr>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SRTM launched in 2000</a:t>
            </a: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Spatial resolution</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30 meters</a:t>
            </a: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Temporal Resolution</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16 days</a:t>
            </a:r>
            <a:endParaRPr lang="en-US" sz="2000" b="1">
              <a:solidFill>
                <a:schemeClr val="tx1">
                  <a:lumMod val="75000"/>
                  <a:lumOff val="25000"/>
                </a:schemeClr>
              </a:solidFill>
              <a:latin typeface="Century Gothic"/>
              <a:ea typeface="Calibri"/>
              <a:cs typeface="Calibri"/>
            </a:endParaRPr>
          </a:p>
          <a:p>
            <a:pPr>
              <a:lnSpc>
                <a:spcPct val="100000"/>
              </a:lnSpc>
              <a:spcBef>
                <a:spcPts val="0"/>
              </a:spcBef>
              <a:spcAft>
                <a:spcPts val="600"/>
              </a:spcAft>
              <a:buClr>
                <a:srgbClr val="C13E2D"/>
              </a:buClr>
            </a:pPr>
            <a:r>
              <a:rPr lang="en-US" sz="2000" b="1">
                <a:solidFill>
                  <a:schemeClr val="tx1">
                    <a:lumMod val="75000"/>
                    <a:lumOff val="25000"/>
                  </a:schemeClr>
                </a:solidFill>
                <a:latin typeface="Century Gothic"/>
                <a:ea typeface="Calibri"/>
                <a:cs typeface="Calibri"/>
              </a:rPr>
              <a:t>Used for </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ea typeface="Calibri"/>
                <a:cs typeface="Calibri"/>
              </a:rPr>
              <a:t>Measuring elevation</a:t>
            </a:r>
          </a:p>
          <a:p>
            <a:pPr>
              <a:lnSpc>
                <a:spcPct val="100000"/>
              </a:lnSpc>
              <a:spcBef>
                <a:spcPts val="0"/>
              </a:spcBef>
              <a:spcAft>
                <a:spcPts val="600"/>
              </a:spcAft>
            </a:pPr>
            <a:endParaRPr lang="en-US" sz="2400">
              <a:solidFill>
                <a:schemeClr val="tx1">
                  <a:lumMod val="75000"/>
                  <a:lumOff val="25000"/>
                </a:schemeClr>
              </a:solidFill>
              <a:latin typeface="Century Gothic" panose="020B0502020202020204" pitchFamily="34" charset="0"/>
              <a:cs typeface="Calibri"/>
            </a:endParaRPr>
          </a:p>
        </p:txBody>
      </p:sp>
      <p:sp>
        <p:nvSpPr>
          <p:cNvPr id="3" name="Title 1">
            <a:extLst>
              <a:ext uri="{FF2B5EF4-FFF2-40B4-BE49-F238E27FC236}">
                <a16:creationId xmlns:a16="http://schemas.microsoft.com/office/drawing/2014/main" id="{5A2906CE-4E79-B496-F9DC-0B844B27F13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EARTH OBSERVATIONS</a:t>
            </a:r>
            <a:endParaRPr lang="en-US"/>
          </a:p>
        </p:txBody>
      </p:sp>
      <p:pic>
        <p:nvPicPr>
          <p:cNvPr id="1026" name="Picture 2">
            <a:extLst>
              <a:ext uri="{FF2B5EF4-FFF2-40B4-BE49-F238E27FC236}">
                <a16:creationId xmlns:a16="http://schemas.microsoft.com/office/drawing/2014/main" id="{5694D7D2-E8BB-B4DD-2299-B011FE9A0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469" y="3224337"/>
            <a:ext cx="2599675"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0" y="6423272"/>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a:t>
            </a:r>
            <a:r>
              <a:rPr kumimoji="0" lang="en-US" sz="900" i="0" u="none" strike="noStrike" kern="1200" cap="none" spc="0" normalizeH="0" baseline="0" noProof="0">
                <a:ln>
                  <a:noFill/>
                </a:ln>
                <a:solidFill>
                  <a:schemeClr val="tx1">
                    <a:lumMod val="75000"/>
                    <a:lumOff val="25000"/>
                  </a:schemeClr>
                </a:solidFill>
                <a:effectLst/>
                <a:uLnTx/>
                <a:uFillTx/>
                <a:latin typeface="Century Gothic"/>
              </a:rPr>
              <a:t>: </a:t>
            </a:r>
            <a:r>
              <a:rPr lang="en-US" sz="900">
                <a:solidFill>
                  <a:schemeClr val="tx1">
                    <a:lumMod val="75000"/>
                    <a:lumOff val="25000"/>
                  </a:schemeClr>
                </a:solidFill>
                <a:latin typeface="Century Gothic"/>
              </a:rPr>
              <a:t>NASA</a:t>
            </a:r>
            <a:endParaRPr kumimoji="0" lang="en-US" sz="900" i="0" u="none" strike="noStrike" kern="1200" cap="none" spc="0" normalizeH="0" baseline="0" noProof="0">
              <a:ln>
                <a:noFill/>
              </a:ln>
              <a:solidFill>
                <a:schemeClr val="tx1">
                  <a:lumMod val="75000"/>
                  <a:lumOff val="25000"/>
                </a:schemeClr>
              </a:solidFill>
              <a:effectLst/>
              <a:uLnTx/>
              <a:uFillTx/>
              <a:latin typeface="Century Gothic"/>
            </a:endParaRPr>
          </a:p>
        </p:txBody>
      </p:sp>
      <p:pic>
        <p:nvPicPr>
          <p:cNvPr id="8" name="Picture 7">
            <a:extLst>
              <a:ext uri="{FF2B5EF4-FFF2-40B4-BE49-F238E27FC236}">
                <a16:creationId xmlns:a16="http://schemas.microsoft.com/office/drawing/2014/main" id="{8EE23DD2-6509-D216-DFF3-488907D4AFEF}"/>
              </a:ext>
            </a:extLst>
          </p:cNvPr>
          <p:cNvPicPr>
            <a:picLocks noChangeAspect="1"/>
          </p:cNvPicPr>
          <p:nvPr/>
        </p:nvPicPr>
        <p:blipFill rotWithShape="1">
          <a:blip r:embed="rId4"/>
          <a:srcRect l="3463" t="9524" r="3573" b="10823"/>
          <a:stretch/>
        </p:blipFill>
        <p:spPr>
          <a:xfrm>
            <a:off x="9860178" y="2858577"/>
            <a:ext cx="1902751" cy="21031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9229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91B70D6-7141-645F-F30F-B62D2A5B3725}"/>
              </a:ext>
            </a:extLst>
          </p:cNvPr>
          <p:cNvGrpSpPr/>
          <p:nvPr/>
        </p:nvGrpSpPr>
        <p:grpSpPr>
          <a:xfrm>
            <a:off x="294182" y="1697658"/>
            <a:ext cx="11693340" cy="4529499"/>
            <a:chOff x="259894" y="616964"/>
            <a:chExt cx="11693340" cy="4344128"/>
          </a:xfrm>
        </p:grpSpPr>
        <p:sp>
          <p:nvSpPr>
            <p:cNvPr id="4" name="Google Shape;196;p7">
              <a:extLst>
                <a:ext uri="{FF2B5EF4-FFF2-40B4-BE49-F238E27FC236}">
                  <a16:creationId xmlns:a16="http://schemas.microsoft.com/office/drawing/2014/main" id="{AB3D8924-1FC7-48AC-402C-770E1BD89377}"/>
                </a:ext>
              </a:extLst>
            </p:cNvPr>
            <p:cNvSpPr/>
            <p:nvPr/>
          </p:nvSpPr>
          <p:spPr>
            <a:xfrm>
              <a:off x="259894" y="2359366"/>
              <a:ext cx="1347519" cy="1158158"/>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2F2F2"/>
                  </a:solidFill>
                  <a:latin typeface="Century Gothic"/>
                  <a:ea typeface="Century Gothic"/>
                  <a:cs typeface="Century Gothic"/>
                  <a:sym typeface="Century Gothic"/>
                </a:rPr>
                <a:t>Satellite</a:t>
              </a:r>
              <a:endParaRPr sz="1800">
                <a:solidFill>
                  <a:schemeClr val="lt1"/>
                </a:solidFill>
                <a:latin typeface="Calibri"/>
                <a:ea typeface="Calibri"/>
                <a:cs typeface="Calibri"/>
                <a:sym typeface="Calibri"/>
              </a:endParaRPr>
            </a:p>
            <a:p>
              <a:pPr algn="ctr"/>
              <a:r>
                <a:rPr lang="en-US" sz="1800">
                  <a:solidFill>
                    <a:srgbClr val="F2F2F2"/>
                  </a:solidFill>
                  <a:latin typeface="Century Gothic"/>
                  <a:ea typeface="Century Gothic"/>
                  <a:cs typeface="Century Gothic"/>
                  <a:sym typeface="Century Gothic"/>
                </a:rPr>
                <a:t>Imagery </a:t>
              </a:r>
              <a:r>
                <a:rPr lang="en-US" sz="1600">
                  <a:solidFill>
                    <a:srgbClr val="F2F2F2"/>
                  </a:solidFill>
                  <a:latin typeface="Century Gothic"/>
                  <a:ea typeface="Century Gothic"/>
                  <a:cs typeface="Century Gothic"/>
                  <a:sym typeface="Century Gothic"/>
                </a:rPr>
                <a:t>(Landsat) (30 m)</a:t>
              </a:r>
              <a:endParaRPr lang="en-US" sz="1600">
                <a:solidFill>
                  <a:schemeClr val="lt1"/>
                </a:solidFill>
                <a:latin typeface="Calibri"/>
                <a:ea typeface="Calibri"/>
                <a:cs typeface="Calibri"/>
                <a:sym typeface="Calibri"/>
              </a:endParaRPr>
            </a:p>
          </p:txBody>
        </p:sp>
        <p:sp>
          <p:nvSpPr>
            <p:cNvPr id="5" name="Google Shape;197;p7">
              <a:extLst>
                <a:ext uri="{FF2B5EF4-FFF2-40B4-BE49-F238E27FC236}">
                  <a16:creationId xmlns:a16="http://schemas.microsoft.com/office/drawing/2014/main" id="{3D5ABFEC-3888-2929-C69D-37627192D661}"/>
                </a:ext>
              </a:extLst>
            </p:cNvPr>
            <p:cNvSpPr/>
            <p:nvPr/>
          </p:nvSpPr>
          <p:spPr>
            <a:xfrm>
              <a:off x="7370298" y="1869279"/>
              <a:ext cx="2420252" cy="1993877"/>
            </a:xfrm>
            <a:prstGeom prst="roundRect">
              <a:avLst>
                <a:gd name="adj" fmla="val 16667"/>
              </a:avLst>
            </a:prstGeom>
            <a:noFill/>
            <a:ln w="57150" cap="flat" cmpd="sng">
              <a:solidFill>
                <a:srgbClr val="544C7B"/>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a:solidFill>
                    <a:srgbClr val="544C7B"/>
                  </a:solidFill>
                  <a:latin typeface="Century Gothic"/>
                  <a:ea typeface="Century Gothic"/>
                  <a:cs typeface="Century Gothic"/>
                  <a:sym typeface="Century Gothic"/>
                </a:rPr>
                <a:t>Models for Assessing High Fire Risk</a:t>
              </a:r>
            </a:p>
            <a:p>
              <a:pPr algn="ctr"/>
              <a:r>
                <a:rPr lang="en-US" sz="1800" b="1">
                  <a:solidFill>
                    <a:srgbClr val="544C7B"/>
                  </a:solidFill>
                  <a:latin typeface="Century Gothic"/>
                  <a:ea typeface="Calibri"/>
                  <a:cs typeface="Calibri"/>
                </a:rPr>
                <a:t>(Random Forest)</a:t>
              </a:r>
            </a:p>
          </p:txBody>
        </p:sp>
        <p:sp>
          <p:nvSpPr>
            <p:cNvPr id="6" name="Google Shape;200;p7">
              <a:extLst>
                <a:ext uri="{FF2B5EF4-FFF2-40B4-BE49-F238E27FC236}">
                  <a16:creationId xmlns:a16="http://schemas.microsoft.com/office/drawing/2014/main" id="{E3D0E75B-3AD0-1A17-8E0B-9DBB0A1384A3}"/>
                </a:ext>
              </a:extLst>
            </p:cNvPr>
            <p:cNvSpPr/>
            <p:nvPr/>
          </p:nvSpPr>
          <p:spPr>
            <a:xfrm>
              <a:off x="277091" y="3796577"/>
              <a:ext cx="1339161" cy="600778"/>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2F2F2"/>
                  </a:solidFill>
                  <a:latin typeface="Century Gothic"/>
                  <a:ea typeface="Century Gothic"/>
                  <a:cs typeface="Century Gothic"/>
                  <a:sym typeface="Century Gothic"/>
                </a:rPr>
                <a:t>Ancillary Data</a:t>
              </a:r>
              <a:endParaRPr/>
            </a:p>
          </p:txBody>
        </p:sp>
        <p:sp>
          <p:nvSpPr>
            <p:cNvPr id="22" name="Google Shape;219;p7">
              <a:extLst>
                <a:ext uri="{FF2B5EF4-FFF2-40B4-BE49-F238E27FC236}">
                  <a16:creationId xmlns:a16="http://schemas.microsoft.com/office/drawing/2014/main" id="{41337ED6-FBB8-B446-8099-30A873D00C90}"/>
                </a:ext>
              </a:extLst>
            </p:cNvPr>
            <p:cNvSpPr/>
            <p:nvPr/>
          </p:nvSpPr>
          <p:spPr>
            <a:xfrm>
              <a:off x="9916697" y="3640223"/>
              <a:ext cx="1869920" cy="1320869"/>
            </a:xfrm>
            <a:prstGeom prst="roundRect">
              <a:avLst>
                <a:gd name="adj" fmla="val 16667"/>
              </a:avLst>
            </a:prstGeom>
            <a:solidFill>
              <a:schemeClr val="lt1"/>
            </a:solidFill>
            <a:ln w="57150" cap="flat" cmpd="sng">
              <a:solidFill>
                <a:srgbClr val="9E3E6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a:solidFill>
                    <a:srgbClr val="9E3E6E"/>
                  </a:solidFill>
                  <a:latin typeface="Century Gothic"/>
                  <a:sym typeface="Century Gothic"/>
                </a:rPr>
                <a:t>Burn Maps (</a:t>
              </a:r>
              <a:r>
                <a:rPr lang="en-US" b="1">
                  <a:solidFill>
                    <a:srgbClr val="9E3E6E"/>
                  </a:solidFill>
                  <a:latin typeface="Century Gothic"/>
                  <a:sym typeface="Century Gothic"/>
                </a:rPr>
                <a:t>Based</a:t>
              </a:r>
              <a:r>
                <a:rPr lang="en-US" sz="1800" b="1">
                  <a:solidFill>
                    <a:srgbClr val="9E3E6E"/>
                  </a:solidFill>
                  <a:latin typeface="Century Gothic"/>
                  <a:sym typeface="Century Gothic"/>
                </a:rPr>
                <a:t> on </a:t>
              </a:r>
              <a:r>
                <a:rPr lang="en-US" b="1">
                  <a:solidFill>
                    <a:srgbClr val="9E3E6E"/>
                  </a:solidFill>
                  <a:latin typeface="Century Gothic"/>
                  <a:sym typeface="Century Gothic"/>
                </a:rPr>
                <a:t>Severity</a:t>
              </a:r>
              <a:r>
                <a:rPr lang="en-US" sz="1800" b="1">
                  <a:solidFill>
                    <a:srgbClr val="9E3E6E"/>
                  </a:solidFill>
                  <a:latin typeface="Century Gothic"/>
                  <a:sym typeface="Century Gothic"/>
                </a:rPr>
                <a:t>)</a:t>
              </a:r>
              <a:endParaRPr lang="en-US"/>
            </a:p>
          </p:txBody>
        </p:sp>
        <p:sp>
          <p:nvSpPr>
            <p:cNvPr id="24" name="Google Shape;210;p7">
              <a:extLst>
                <a:ext uri="{FF2B5EF4-FFF2-40B4-BE49-F238E27FC236}">
                  <a16:creationId xmlns:a16="http://schemas.microsoft.com/office/drawing/2014/main" id="{DD5E9FA2-D501-F0FD-F158-CC134D9CCDC1}"/>
                </a:ext>
              </a:extLst>
            </p:cNvPr>
            <p:cNvSpPr/>
            <p:nvPr/>
          </p:nvSpPr>
          <p:spPr>
            <a:xfrm>
              <a:off x="2131143" y="1770862"/>
              <a:ext cx="4351364" cy="2370862"/>
            </a:xfrm>
            <a:prstGeom prst="roundRect">
              <a:avLst>
                <a:gd name="adj" fmla="val 16667"/>
              </a:avLst>
            </a:prstGeom>
            <a:solidFill>
              <a:srgbClr val="9E3E6E"/>
            </a:solidFill>
            <a:ln>
              <a:noFill/>
            </a:ln>
          </p:spPr>
          <p:txBody>
            <a:bodyPr spcFirstLastPara="1" wrap="square" lIns="91425" tIns="45700" rIns="91425" bIns="45700" anchor="ctr" anchorCtr="0">
              <a:noAutofit/>
            </a:bodyPr>
            <a:lstStyle/>
            <a:p>
              <a:pPr marL="285750" indent="-285750">
                <a:buClr>
                  <a:srgbClr val="F2F2F2"/>
                </a:buClr>
                <a:buSzPts val="1800"/>
                <a:buFont typeface="Arial"/>
                <a:buChar char="•"/>
              </a:pPr>
              <a:r>
                <a:rPr lang="en-US" sz="2000" u="sng">
                  <a:solidFill>
                    <a:srgbClr val="F2F2F2"/>
                  </a:solidFill>
                  <a:latin typeface="Century Gothic"/>
                  <a:ea typeface="Century Gothic"/>
                  <a:cs typeface="Century Gothic"/>
                </a:rPr>
                <a:t>Variables</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Topography</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Landsat 8 Indices</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Landsat 8 TOA Indices</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Canopy Cover</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Canopy Height</a:t>
              </a:r>
            </a:p>
            <a:p>
              <a:pPr marL="742950" lvl="1" indent="-285750">
                <a:buClr>
                  <a:srgbClr val="F2F2F2"/>
                </a:buClr>
                <a:buSzPts val="1800"/>
                <a:buFont typeface="Courier New"/>
                <a:buChar char="o"/>
              </a:pPr>
              <a:r>
                <a:rPr lang="en-US" sz="2000">
                  <a:solidFill>
                    <a:srgbClr val="F2F2F2"/>
                  </a:solidFill>
                  <a:latin typeface="Century Gothic"/>
                  <a:ea typeface="Century Gothic"/>
                  <a:cs typeface="Century Gothic"/>
                </a:rPr>
                <a:t>Tree Size</a:t>
              </a:r>
            </a:p>
          </p:txBody>
        </p:sp>
        <p:sp>
          <p:nvSpPr>
            <p:cNvPr id="25" name="Arrow: Left-Right-Up 24">
              <a:extLst>
                <a:ext uri="{FF2B5EF4-FFF2-40B4-BE49-F238E27FC236}">
                  <a16:creationId xmlns:a16="http://schemas.microsoft.com/office/drawing/2014/main" id="{C9FD7F51-B259-909B-7F0E-CEEF1C55B1A8}"/>
                </a:ext>
              </a:extLst>
            </p:cNvPr>
            <p:cNvSpPr/>
            <p:nvPr/>
          </p:nvSpPr>
          <p:spPr>
            <a:xfrm rot="16200000">
              <a:off x="9712484" y="2224355"/>
              <a:ext cx="1532561" cy="1070224"/>
            </a:xfrm>
            <a:prstGeom prst="leftRigh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19;p7">
              <a:extLst>
                <a:ext uri="{FF2B5EF4-FFF2-40B4-BE49-F238E27FC236}">
                  <a16:creationId xmlns:a16="http://schemas.microsoft.com/office/drawing/2014/main" id="{C682E2B9-8A39-3DC6-05EA-7C608D9075F2}"/>
                </a:ext>
              </a:extLst>
            </p:cNvPr>
            <p:cNvSpPr/>
            <p:nvPr/>
          </p:nvSpPr>
          <p:spPr>
            <a:xfrm>
              <a:off x="9826461" y="616964"/>
              <a:ext cx="2126773" cy="1269242"/>
            </a:xfrm>
            <a:prstGeom prst="roundRect">
              <a:avLst>
                <a:gd name="adj" fmla="val 16667"/>
              </a:avLst>
            </a:prstGeom>
            <a:solidFill>
              <a:schemeClr val="lt1"/>
            </a:solidFill>
            <a:ln w="57150" cap="flat" cmpd="sng">
              <a:solidFill>
                <a:srgbClr val="9E3E6E"/>
              </a:solidFill>
              <a:prstDash val="solid"/>
              <a:miter lim="800000"/>
              <a:headEnd type="none" w="sm" len="sm"/>
              <a:tailEnd type="none" w="sm" len="sm"/>
            </a:ln>
          </p:spPr>
          <p:txBody>
            <a:bodyPr spcFirstLastPara="1" wrap="square" lIns="91425" tIns="45700" rIns="91425" bIns="45700" anchor="ctr" anchorCtr="0">
              <a:noAutofit/>
            </a:bodyPr>
            <a:lstStyle/>
            <a:p>
              <a:r>
                <a:rPr lang="en-US" sz="1800" b="1">
                  <a:solidFill>
                    <a:srgbClr val="9E3E6E"/>
                  </a:solidFill>
                  <a:latin typeface="Century Gothic"/>
                </a:rPr>
                <a:t>Fuel Load Maps</a:t>
              </a:r>
            </a:p>
            <a:p>
              <a:r>
                <a:rPr lang="en-US" sz="1800" b="1">
                  <a:solidFill>
                    <a:srgbClr val="9E3E6E"/>
                  </a:solidFill>
                  <a:latin typeface="Century Gothic"/>
                </a:rPr>
                <a:t>(Fuel Estimation)</a:t>
              </a:r>
            </a:p>
          </p:txBody>
        </p:sp>
      </p:grpSp>
      <p:sp>
        <p:nvSpPr>
          <p:cNvPr id="10" name="Google Shape;206;p7">
            <a:extLst>
              <a:ext uri="{FF2B5EF4-FFF2-40B4-BE49-F238E27FC236}">
                <a16:creationId xmlns:a16="http://schemas.microsoft.com/office/drawing/2014/main" id="{B700A37D-2F57-0573-65CA-422BD5B2BAD4}"/>
              </a:ext>
            </a:extLst>
          </p:cNvPr>
          <p:cNvSpPr/>
          <p:nvPr/>
        </p:nvSpPr>
        <p:spPr>
          <a:xfrm>
            <a:off x="290130" y="2361903"/>
            <a:ext cx="1347723" cy="557360"/>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algn="ctr"/>
            <a:r>
              <a:rPr lang="en-US" sz="1800">
                <a:solidFill>
                  <a:srgbClr val="F2F2F2"/>
                </a:solidFill>
                <a:latin typeface="Century Gothic"/>
              </a:rPr>
              <a:t>DEM</a:t>
            </a:r>
          </a:p>
          <a:p>
            <a:pPr algn="ctr"/>
            <a:r>
              <a:rPr lang="en-US" sz="1800">
                <a:solidFill>
                  <a:srgbClr val="F2F2F2"/>
                </a:solidFill>
                <a:latin typeface="Century Gothic"/>
              </a:rPr>
              <a:t>(30m)</a:t>
            </a:r>
          </a:p>
        </p:txBody>
      </p:sp>
      <p:cxnSp>
        <p:nvCxnSpPr>
          <p:cNvPr id="30" name="Google Shape;209;p7">
            <a:extLst>
              <a:ext uri="{FF2B5EF4-FFF2-40B4-BE49-F238E27FC236}">
                <a16:creationId xmlns:a16="http://schemas.microsoft.com/office/drawing/2014/main" id="{89FF4E6D-A73B-6509-BF01-777EB6FDD149}"/>
              </a:ext>
            </a:extLst>
          </p:cNvPr>
          <p:cNvCxnSpPr/>
          <p:nvPr/>
        </p:nvCxnSpPr>
        <p:spPr>
          <a:xfrm flipV="1">
            <a:off x="6575110" y="3776870"/>
            <a:ext cx="763608" cy="1815"/>
          </a:xfrm>
          <a:prstGeom prst="straightConnector1">
            <a:avLst/>
          </a:prstGeom>
          <a:noFill/>
          <a:ln w="57150" cap="flat" cmpd="sng">
            <a:solidFill>
              <a:schemeClr val="dk1"/>
            </a:solidFill>
            <a:prstDash val="solid"/>
            <a:miter lim="800000"/>
            <a:headEnd type="none" w="sm" len="sm"/>
            <a:tailEnd type="triangle" w="med" len="med"/>
          </a:ln>
        </p:spPr>
      </p:cxnSp>
      <p:sp>
        <p:nvSpPr>
          <p:cNvPr id="9" name="Google Shape;215;p7">
            <a:extLst>
              <a:ext uri="{FF2B5EF4-FFF2-40B4-BE49-F238E27FC236}">
                <a16:creationId xmlns:a16="http://schemas.microsoft.com/office/drawing/2014/main" id="{26D8F661-14D4-59AF-26E0-1F13A2A9C801}"/>
              </a:ext>
            </a:extLst>
          </p:cNvPr>
          <p:cNvSpPr/>
          <p:nvPr/>
        </p:nvSpPr>
        <p:spPr>
          <a:xfrm>
            <a:off x="1748144" y="2513041"/>
            <a:ext cx="360428" cy="2620851"/>
          </a:xfrm>
          <a:prstGeom prst="rightBrace">
            <a:avLst>
              <a:gd name="adj1" fmla="val 8333"/>
              <a:gd name="adj2" fmla="val 50000"/>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raphic 2" descr="Fire with solid fill">
            <a:extLst>
              <a:ext uri="{FF2B5EF4-FFF2-40B4-BE49-F238E27FC236}">
                <a16:creationId xmlns:a16="http://schemas.microsoft.com/office/drawing/2014/main" id="{5223B0D9-2F8C-B76D-A1AF-1EEB4AA19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4327" y="5708838"/>
            <a:ext cx="463216" cy="464219"/>
          </a:xfrm>
          <a:prstGeom prst="rect">
            <a:avLst/>
          </a:prstGeom>
        </p:spPr>
      </p:pic>
      <p:pic>
        <p:nvPicPr>
          <p:cNvPr id="16" name="Graphic 15" descr="Withering Tree with solid fill">
            <a:extLst>
              <a:ext uri="{FF2B5EF4-FFF2-40B4-BE49-F238E27FC236}">
                <a16:creationId xmlns:a16="http://schemas.microsoft.com/office/drawing/2014/main" id="{12943A09-F540-FCD7-C0DB-2735636046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8866" y="2582831"/>
            <a:ext cx="467226" cy="457200"/>
          </a:xfrm>
          <a:prstGeom prst="rect">
            <a:avLst/>
          </a:prstGeom>
        </p:spPr>
      </p:pic>
      <p:sp>
        <p:nvSpPr>
          <p:cNvPr id="2" name="Title 1">
            <a:extLst>
              <a:ext uri="{FF2B5EF4-FFF2-40B4-BE49-F238E27FC236}">
                <a16:creationId xmlns:a16="http://schemas.microsoft.com/office/drawing/2014/main" id="{69A5D3AD-10FB-6146-5F9E-D058F2436BB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WORKFLOW: OUTLINE</a:t>
            </a:r>
            <a:endParaRPr lang="en-US"/>
          </a:p>
        </p:txBody>
      </p:sp>
      <p:sp>
        <p:nvSpPr>
          <p:cNvPr id="7" name="Google Shape;202;p7">
            <a:extLst>
              <a:ext uri="{FF2B5EF4-FFF2-40B4-BE49-F238E27FC236}">
                <a16:creationId xmlns:a16="http://schemas.microsoft.com/office/drawing/2014/main" id="{95C703E7-5AD4-4AC9-E163-8352BF5ABEDC}"/>
              </a:ext>
            </a:extLst>
          </p:cNvPr>
          <p:cNvSpPr/>
          <p:nvPr/>
        </p:nvSpPr>
        <p:spPr>
          <a:xfrm>
            <a:off x="2201900" y="970223"/>
            <a:ext cx="4405868" cy="514451"/>
          </a:xfrm>
          <a:prstGeom prst="homePlate">
            <a:avLst>
              <a:gd name="adj" fmla="val 50000"/>
            </a:avLst>
          </a:prstGeom>
          <a:solidFill>
            <a:srgbClr val="9E3E6E"/>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1800" b="1">
                <a:solidFill>
                  <a:schemeClr val="lt1"/>
                </a:solidFill>
                <a:latin typeface="Century Gothic"/>
                <a:ea typeface="Calibri"/>
                <a:cs typeface="Calibri"/>
                <a:sym typeface="Calibri"/>
              </a:rPr>
              <a:t>Variables</a:t>
            </a:r>
            <a:endParaRPr lang="en-US" sz="1800" b="1">
              <a:solidFill>
                <a:schemeClr val="lt1"/>
              </a:solidFill>
              <a:latin typeface="Century Gothic"/>
              <a:ea typeface="Calibri"/>
              <a:cs typeface="Calibri"/>
            </a:endParaRPr>
          </a:p>
        </p:txBody>
      </p:sp>
      <p:sp>
        <p:nvSpPr>
          <p:cNvPr id="8" name="Google Shape;204;p7">
            <a:extLst>
              <a:ext uri="{FF2B5EF4-FFF2-40B4-BE49-F238E27FC236}">
                <a16:creationId xmlns:a16="http://schemas.microsoft.com/office/drawing/2014/main" id="{4E0C0EA7-0F36-8821-DFD4-6D3E900FBD78}"/>
              </a:ext>
            </a:extLst>
          </p:cNvPr>
          <p:cNvSpPr/>
          <p:nvPr/>
        </p:nvSpPr>
        <p:spPr>
          <a:xfrm>
            <a:off x="7526779" y="1022283"/>
            <a:ext cx="2147715" cy="500678"/>
          </a:xfrm>
          <a:prstGeom prst="homePlate">
            <a:avLst>
              <a:gd name="adj" fmla="val 50000"/>
            </a:avLst>
          </a:prstGeom>
          <a:noFill/>
          <a:ln w="57150">
            <a:solidFill>
              <a:srgbClr val="544C7B"/>
            </a:solid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1800" b="1">
                <a:solidFill>
                  <a:srgbClr val="544C7B"/>
                </a:solidFill>
                <a:latin typeface="Century Gothic"/>
                <a:ea typeface="Calibri"/>
                <a:cs typeface="Calibri"/>
                <a:sym typeface="Calibri"/>
              </a:rPr>
              <a:t>Modeling</a:t>
            </a:r>
            <a:endParaRPr lang="en-US" sz="1800" b="1">
              <a:solidFill>
                <a:srgbClr val="544C7B"/>
              </a:solidFill>
              <a:latin typeface="Century Gothic"/>
              <a:ea typeface="Calibri"/>
              <a:cs typeface="Calibri"/>
            </a:endParaRPr>
          </a:p>
        </p:txBody>
      </p:sp>
      <p:sp>
        <p:nvSpPr>
          <p:cNvPr id="11" name="Google Shape;205;p7">
            <a:extLst>
              <a:ext uri="{FF2B5EF4-FFF2-40B4-BE49-F238E27FC236}">
                <a16:creationId xmlns:a16="http://schemas.microsoft.com/office/drawing/2014/main" id="{84E08F11-0B8E-E75E-85D4-ED98B1E7D499}"/>
              </a:ext>
            </a:extLst>
          </p:cNvPr>
          <p:cNvSpPr/>
          <p:nvPr/>
        </p:nvSpPr>
        <p:spPr>
          <a:xfrm>
            <a:off x="9960185" y="1022281"/>
            <a:ext cx="2005966" cy="505525"/>
          </a:xfrm>
          <a:prstGeom prst="homePlate">
            <a:avLst>
              <a:gd name="adj" fmla="val 50000"/>
            </a:avLst>
          </a:prstGeom>
          <a:noFill/>
          <a:ln w="57150">
            <a:solidFill>
              <a:srgbClr val="9E3E6E"/>
            </a:solid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1800" b="1">
                <a:solidFill>
                  <a:srgbClr val="9E3E6E"/>
                </a:solidFill>
                <a:latin typeface="Century Gothic"/>
                <a:ea typeface="Calibri"/>
                <a:cs typeface="Calibri"/>
                <a:sym typeface="Calibri"/>
              </a:rPr>
              <a:t>Output</a:t>
            </a:r>
            <a:endParaRPr lang="en-US" sz="1800" b="1">
              <a:solidFill>
                <a:srgbClr val="9E3E6E"/>
              </a:solidFill>
              <a:latin typeface="Century Gothic"/>
              <a:ea typeface="Calibri"/>
              <a:cs typeface="Calibri"/>
            </a:endParaRPr>
          </a:p>
        </p:txBody>
      </p:sp>
      <p:sp>
        <p:nvSpPr>
          <p:cNvPr id="12" name="Google Shape;201;p7">
            <a:extLst>
              <a:ext uri="{FF2B5EF4-FFF2-40B4-BE49-F238E27FC236}">
                <a16:creationId xmlns:a16="http://schemas.microsoft.com/office/drawing/2014/main" id="{7A9522F0-1795-754E-A888-E4EE2F271BB4}"/>
              </a:ext>
            </a:extLst>
          </p:cNvPr>
          <p:cNvSpPr/>
          <p:nvPr/>
        </p:nvSpPr>
        <p:spPr>
          <a:xfrm>
            <a:off x="321244" y="1004412"/>
            <a:ext cx="1372721" cy="502413"/>
          </a:xfrm>
          <a:prstGeom prst="homePlate">
            <a:avLst>
              <a:gd name="adj" fmla="val 50000"/>
            </a:avLst>
          </a:prstGeom>
          <a:solidFill>
            <a:srgbClr val="544C7B"/>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1800" b="1">
                <a:solidFill>
                  <a:schemeClr val="lt1"/>
                </a:solidFill>
                <a:latin typeface="Century Gothic"/>
                <a:ea typeface="Calibri"/>
                <a:cs typeface="Calibri"/>
                <a:sym typeface="Calibri"/>
              </a:rPr>
              <a:t>Data</a:t>
            </a:r>
            <a:endParaRPr lang="en-US" sz="1800" b="1">
              <a:solidFill>
                <a:schemeClr val="lt1"/>
              </a:solidFill>
              <a:latin typeface="Century Gothic"/>
              <a:ea typeface="Calibri"/>
              <a:cs typeface="Calibri"/>
            </a:endParaRPr>
          </a:p>
        </p:txBody>
      </p:sp>
    </p:spTree>
    <p:extLst>
      <p:ext uri="{BB962C8B-B14F-4D97-AF65-F5344CB8AC3E}">
        <p14:creationId xmlns:p14="http://schemas.microsoft.com/office/powerpoint/2010/main" val="285311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CA313FA-F2DF-2737-8979-D5BA9E349B8F}"/>
              </a:ext>
            </a:extLst>
          </p:cNvPr>
          <p:cNvGrpSpPr/>
          <p:nvPr/>
        </p:nvGrpSpPr>
        <p:grpSpPr>
          <a:xfrm>
            <a:off x="217351" y="1272348"/>
            <a:ext cx="11346135" cy="5047589"/>
            <a:chOff x="245926" y="1253298"/>
            <a:chExt cx="11346135" cy="5047589"/>
          </a:xfrm>
        </p:grpSpPr>
        <p:sp>
          <p:nvSpPr>
            <p:cNvPr id="4" name="Google Shape;196;p7">
              <a:extLst>
                <a:ext uri="{FF2B5EF4-FFF2-40B4-BE49-F238E27FC236}">
                  <a16:creationId xmlns:a16="http://schemas.microsoft.com/office/drawing/2014/main" id="{AB3D8924-1FC7-48AC-402C-770E1BD89377}"/>
                </a:ext>
              </a:extLst>
            </p:cNvPr>
            <p:cNvSpPr/>
            <p:nvPr/>
          </p:nvSpPr>
          <p:spPr>
            <a:xfrm>
              <a:off x="5390121" y="2064891"/>
              <a:ext cx="2476731" cy="1078033"/>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2F2F2"/>
                  </a:solidFill>
                  <a:latin typeface="Century Gothic"/>
                  <a:ea typeface="Century Gothic"/>
                  <a:cs typeface="Century Gothic"/>
                  <a:sym typeface="Century Gothic"/>
                </a:rPr>
                <a:t>Satellite Imagery </a:t>
              </a:r>
            </a:p>
            <a:p>
              <a:pPr algn="ctr"/>
              <a:r>
                <a:rPr lang="en-US" sz="1600">
                  <a:solidFill>
                    <a:srgbClr val="F2F2F2"/>
                  </a:solidFill>
                  <a:latin typeface="Century Gothic"/>
                  <a:ea typeface="Century Gothic"/>
                  <a:cs typeface="Century Gothic"/>
                  <a:sym typeface="Century Gothic"/>
                </a:rPr>
                <a:t>(Landsat 8) </a:t>
              </a:r>
            </a:p>
            <a:p>
              <a:pPr algn="ctr"/>
              <a:r>
                <a:rPr lang="en-US" sz="1600">
                  <a:solidFill>
                    <a:srgbClr val="F2F2F2"/>
                  </a:solidFill>
                  <a:latin typeface="Century Gothic"/>
                  <a:ea typeface="Century Gothic"/>
                  <a:cs typeface="Century Gothic"/>
                  <a:sym typeface="Century Gothic"/>
                </a:rPr>
                <a:t>(30 m)</a:t>
              </a:r>
              <a:endParaRPr lang="en-US" sz="1600">
                <a:solidFill>
                  <a:schemeClr val="lt1"/>
                </a:solidFill>
                <a:latin typeface="Calibri"/>
                <a:ea typeface="Calibri"/>
                <a:cs typeface="Calibri"/>
                <a:sym typeface="Calibri"/>
              </a:endParaRPr>
            </a:p>
          </p:txBody>
        </p:sp>
        <p:sp>
          <p:nvSpPr>
            <p:cNvPr id="13" name="Google Shape;202;p7">
              <a:extLst>
                <a:ext uri="{FF2B5EF4-FFF2-40B4-BE49-F238E27FC236}">
                  <a16:creationId xmlns:a16="http://schemas.microsoft.com/office/drawing/2014/main" id="{95C703E7-5AD4-4AC9-E163-8352BF5ABEDC}"/>
                </a:ext>
              </a:extLst>
            </p:cNvPr>
            <p:cNvSpPr/>
            <p:nvPr/>
          </p:nvSpPr>
          <p:spPr>
            <a:xfrm>
              <a:off x="365700" y="5173522"/>
              <a:ext cx="1423856" cy="674133"/>
            </a:xfrm>
            <a:prstGeom prst="homePlate">
              <a:avLst>
                <a:gd name="adj" fmla="val 50000"/>
              </a:avLst>
            </a:prstGeom>
            <a:solidFill>
              <a:srgbClr val="9E3E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alibri"/>
                  <a:cs typeface="Calibri"/>
                  <a:sym typeface="Calibri"/>
                </a:rPr>
                <a:t>Variables</a:t>
              </a:r>
              <a:endParaRPr sz="1800">
                <a:solidFill>
                  <a:schemeClr val="lt1"/>
                </a:solidFill>
                <a:latin typeface="Century Gothic"/>
                <a:ea typeface="Calibri"/>
                <a:cs typeface="Calibri"/>
                <a:sym typeface="Calibri"/>
              </a:endParaRPr>
            </a:p>
          </p:txBody>
        </p:sp>
        <p:sp>
          <p:nvSpPr>
            <p:cNvPr id="20" name="Google Shape;213;p7">
              <a:extLst>
                <a:ext uri="{FF2B5EF4-FFF2-40B4-BE49-F238E27FC236}">
                  <a16:creationId xmlns:a16="http://schemas.microsoft.com/office/drawing/2014/main" id="{C0AB67D1-F4A6-A934-7B3D-F07F9F9CD0FC}"/>
                </a:ext>
              </a:extLst>
            </p:cNvPr>
            <p:cNvSpPr/>
            <p:nvPr/>
          </p:nvSpPr>
          <p:spPr>
            <a:xfrm>
              <a:off x="4981166" y="4720289"/>
              <a:ext cx="3294640" cy="1580598"/>
            </a:xfrm>
            <a:prstGeom prst="roundRect">
              <a:avLst>
                <a:gd name="adj" fmla="val 16667"/>
              </a:avLst>
            </a:prstGeom>
            <a:solidFill>
              <a:srgbClr val="9E3E6E"/>
            </a:solidFill>
            <a:ln>
              <a:noFill/>
            </a:ln>
          </p:spPr>
          <p:txBody>
            <a:bodyPr spcFirstLastPara="1" wrap="square" lIns="91425" tIns="45700" rIns="91425" bIns="45700" anchor="ctr" anchorCtr="0">
              <a:noAutofit/>
            </a:bodyPr>
            <a:lstStyle/>
            <a:p>
              <a:pPr marL="285750" indent="-285750">
                <a:buClr>
                  <a:srgbClr val="F2F2F2"/>
                </a:buClr>
                <a:buSzPts val="1800"/>
                <a:buFont typeface="Arial"/>
                <a:buChar char="•"/>
              </a:pPr>
              <a:r>
                <a:rPr lang="en-US" u="sng">
                  <a:solidFill>
                    <a:srgbClr val="F2F2F2"/>
                  </a:solidFill>
                  <a:latin typeface="Century Gothic"/>
                  <a:ea typeface="Century Gothic"/>
                  <a:cs typeface="Century Gothic"/>
                  <a:sym typeface="Century Gothic"/>
                </a:rPr>
                <a:t>Indices</a:t>
              </a:r>
              <a:r>
                <a:rPr lang="en-US">
                  <a:solidFill>
                    <a:srgbClr val="F2F2F2"/>
                  </a:solidFill>
                  <a:latin typeface="Century Gothic"/>
                  <a:ea typeface="Century Gothic"/>
                  <a:cs typeface="Century Gothic"/>
                  <a:sym typeface="Century Gothic"/>
                </a:rPr>
                <a:t> (NDVI, NDMI, dNBR) </a:t>
              </a:r>
              <a:endParaRPr lang="en-US">
                <a:ea typeface="Century Gothic"/>
              </a:endParaRPr>
            </a:p>
            <a:p>
              <a:pPr marL="285750" indent="-285750">
                <a:buClr>
                  <a:srgbClr val="F2F2F2"/>
                </a:buClr>
                <a:buSzPts val="1800"/>
                <a:buFont typeface="Arial"/>
                <a:buChar char="•"/>
              </a:pPr>
              <a:r>
                <a:rPr lang="en-US" u="sng">
                  <a:solidFill>
                    <a:srgbClr val="F2F2F2"/>
                  </a:solidFill>
                  <a:latin typeface="Century Gothic"/>
                  <a:ea typeface="Century Gothic"/>
                  <a:cs typeface="Century Gothic"/>
                  <a:sym typeface="Century Gothic"/>
                </a:rPr>
                <a:t>Tasseled Cap</a:t>
              </a:r>
              <a:r>
                <a:rPr lang="en-US">
                  <a:solidFill>
                    <a:srgbClr val="F2F2F2"/>
                  </a:solidFill>
                  <a:latin typeface="Century Gothic"/>
                  <a:ea typeface="Century Gothic"/>
                  <a:cs typeface="Century Gothic"/>
                  <a:sym typeface="Century Gothic"/>
                </a:rPr>
                <a:t> (Brightness, Wetness, and Greenness)</a:t>
              </a:r>
              <a:endParaRPr/>
            </a:p>
          </p:txBody>
        </p:sp>
        <p:sp>
          <p:nvSpPr>
            <p:cNvPr id="23" name="Google Shape;195;p7">
              <a:extLst>
                <a:ext uri="{FF2B5EF4-FFF2-40B4-BE49-F238E27FC236}">
                  <a16:creationId xmlns:a16="http://schemas.microsoft.com/office/drawing/2014/main" id="{D91F7223-A573-4C4E-68CD-97DCD2619C90}"/>
                </a:ext>
              </a:extLst>
            </p:cNvPr>
            <p:cNvSpPr/>
            <p:nvPr/>
          </p:nvSpPr>
          <p:spPr>
            <a:xfrm>
              <a:off x="8291714" y="2021516"/>
              <a:ext cx="3300347" cy="1164783"/>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algn="ctr"/>
              <a:r>
                <a:rPr lang="en-US" sz="1800">
                  <a:solidFill>
                    <a:srgbClr val="F2F2F2"/>
                  </a:solidFill>
                  <a:latin typeface="Century Gothic"/>
                  <a:sym typeface="Century Gothic"/>
                </a:rPr>
                <a:t>LANDFIRE</a:t>
              </a:r>
              <a:r>
                <a:rPr lang="en-US">
                  <a:solidFill>
                    <a:srgbClr val="F2F2F2"/>
                  </a:solidFill>
                  <a:latin typeface="Century Gothic"/>
                  <a:sym typeface="Century Gothic"/>
                </a:rPr>
                <a:t> &amp; Vegetation, Classification, Mapping, </a:t>
              </a:r>
              <a:r>
                <a:rPr lang="en-US">
                  <a:solidFill>
                    <a:srgbClr val="F2F2F2"/>
                  </a:solidFill>
                  <a:latin typeface="Century Gothic"/>
                </a:rPr>
                <a:t>Quantitative Inventory (VCMQ)</a:t>
              </a:r>
            </a:p>
          </p:txBody>
        </p:sp>
        <p:sp>
          <p:nvSpPr>
            <p:cNvPr id="24" name="Google Shape;210;p7">
              <a:extLst>
                <a:ext uri="{FF2B5EF4-FFF2-40B4-BE49-F238E27FC236}">
                  <a16:creationId xmlns:a16="http://schemas.microsoft.com/office/drawing/2014/main" id="{DD5E9FA2-D501-F0FD-F158-CC134D9CCDC1}"/>
                </a:ext>
              </a:extLst>
            </p:cNvPr>
            <p:cNvSpPr/>
            <p:nvPr/>
          </p:nvSpPr>
          <p:spPr>
            <a:xfrm>
              <a:off x="8755497" y="4986359"/>
              <a:ext cx="2372781" cy="1048459"/>
            </a:xfrm>
            <a:prstGeom prst="roundRect">
              <a:avLst>
                <a:gd name="adj" fmla="val 16667"/>
              </a:avLst>
            </a:prstGeom>
            <a:solidFill>
              <a:srgbClr val="9E3E6E"/>
            </a:solidFill>
            <a:ln>
              <a:noFill/>
            </a:ln>
          </p:spPr>
          <p:txBody>
            <a:bodyPr spcFirstLastPara="1" wrap="square" lIns="91425" tIns="45700" rIns="91425" bIns="45700" anchor="ctr" anchorCtr="0">
              <a:noAutofit/>
            </a:bodyPr>
            <a:lstStyle/>
            <a:p>
              <a:pPr marL="285750" indent="-285750">
                <a:buClr>
                  <a:srgbClr val="F2F2F2"/>
                </a:buClr>
                <a:buSzPts val="1800"/>
                <a:buChar char="•"/>
              </a:pPr>
              <a:r>
                <a:rPr lang="en-US" sz="1800" u="sng">
                  <a:solidFill>
                    <a:srgbClr val="F2F2F2"/>
                  </a:solidFill>
                  <a:latin typeface="Century Gothic"/>
                  <a:ea typeface="Century Gothic"/>
                  <a:cs typeface="Century Gothic"/>
                </a:rPr>
                <a:t>Canopy Cover</a:t>
              </a:r>
            </a:p>
            <a:p>
              <a:pPr marL="285750" indent="-285750">
                <a:buClr>
                  <a:srgbClr val="F2F2F2"/>
                </a:buClr>
                <a:buSzPts val="1800"/>
                <a:buChar char="•"/>
              </a:pPr>
              <a:r>
                <a:rPr lang="en-US" u="sng">
                  <a:solidFill>
                    <a:srgbClr val="F2F2F2"/>
                  </a:solidFill>
                  <a:latin typeface="Century Gothic"/>
                  <a:ea typeface="Century Gothic"/>
                  <a:cs typeface="Century Gothic"/>
                </a:rPr>
                <a:t>Canopy Height</a:t>
              </a:r>
            </a:p>
            <a:p>
              <a:pPr marL="285750" indent="-285750">
                <a:buClr>
                  <a:srgbClr val="F2F2F2"/>
                </a:buClr>
                <a:buSzPts val="1800"/>
                <a:buChar char="•"/>
              </a:pPr>
              <a:r>
                <a:rPr lang="en-US" u="sng">
                  <a:solidFill>
                    <a:srgbClr val="F2F2F2"/>
                  </a:solidFill>
                  <a:latin typeface="Century Gothic"/>
                  <a:ea typeface="Century Gothic"/>
                  <a:cs typeface="Century Gothic"/>
                </a:rPr>
                <a:t>Tree Size Class</a:t>
              </a:r>
            </a:p>
          </p:txBody>
        </p:sp>
        <p:sp>
          <p:nvSpPr>
            <p:cNvPr id="39" name="Google Shape;201;p7">
              <a:extLst>
                <a:ext uri="{FF2B5EF4-FFF2-40B4-BE49-F238E27FC236}">
                  <a16:creationId xmlns:a16="http://schemas.microsoft.com/office/drawing/2014/main" id="{7A9522F0-1795-754E-A888-E4EE2F271BB4}"/>
                </a:ext>
              </a:extLst>
            </p:cNvPr>
            <p:cNvSpPr/>
            <p:nvPr/>
          </p:nvSpPr>
          <p:spPr>
            <a:xfrm>
              <a:off x="366746" y="2295506"/>
              <a:ext cx="1372721" cy="616802"/>
            </a:xfrm>
            <a:prstGeom prst="homePlate">
              <a:avLst>
                <a:gd name="adj" fmla="val 50000"/>
              </a:avLst>
            </a:prstGeom>
            <a:solidFill>
              <a:srgbClr val="544C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alibri"/>
                  <a:cs typeface="Calibri"/>
                  <a:sym typeface="Calibri"/>
                </a:rPr>
                <a:t>Data</a:t>
              </a:r>
              <a:endParaRPr sz="1800">
                <a:solidFill>
                  <a:schemeClr val="lt1"/>
                </a:solidFill>
                <a:latin typeface="Century Gothic"/>
                <a:ea typeface="Calibri"/>
                <a:cs typeface="Calibri"/>
                <a:sym typeface="Calibri"/>
              </a:endParaRPr>
            </a:p>
          </p:txBody>
        </p:sp>
        <p:sp>
          <p:nvSpPr>
            <p:cNvPr id="43" name="TextBox 42">
              <a:extLst>
                <a:ext uri="{FF2B5EF4-FFF2-40B4-BE49-F238E27FC236}">
                  <a16:creationId xmlns:a16="http://schemas.microsoft.com/office/drawing/2014/main" id="{C6611D38-6CFD-17B5-9A91-F7F81C1AFD05}"/>
                </a:ext>
              </a:extLst>
            </p:cNvPr>
            <p:cNvSpPr txBox="1"/>
            <p:nvPr/>
          </p:nvSpPr>
          <p:spPr>
            <a:xfrm>
              <a:off x="245926" y="1253298"/>
              <a:ext cx="21089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Data Acquisition:</a:t>
              </a:r>
            </a:p>
          </p:txBody>
        </p:sp>
        <p:sp>
          <p:nvSpPr>
            <p:cNvPr id="8" name="Google Shape;207;p7">
              <a:extLst>
                <a:ext uri="{FF2B5EF4-FFF2-40B4-BE49-F238E27FC236}">
                  <a16:creationId xmlns:a16="http://schemas.microsoft.com/office/drawing/2014/main" id="{EA750BEE-BF19-27E7-1CDD-A99E77EE94E1}"/>
                </a:ext>
              </a:extLst>
            </p:cNvPr>
            <p:cNvSpPr/>
            <p:nvPr/>
          </p:nvSpPr>
          <p:spPr>
            <a:xfrm>
              <a:off x="2022821" y="4858396"/>
              <a:ext cx="2555704" cy="1304385"/>
            </a:xfrm>
            <a:prstGeom prst="roundRect">
              <a:avLst>
                <a:gd name="adj" fmla="val 16667"/>
              </a:avLst>
            </a:prstGeom>
            <a:solidFill>
              <a:srgbClr val="9E3E6E"/>
            </a:solidFill>
            <a:ln>
              <a:noFill/>
            </a:ln>
          </p:spPr>
          <p:txBody>
            <a:bodyPr spcFirstLastPara="1" wrap="square" lIns="91425" tIns="45700" rIns="91425" bIns="45700" anchor="ctr" anchorCtr="0">
              <a:noAutofit/>
            </a:bodyPr>
            <a:lstStyle/>
            <a:p>
              <a:pPr marL="285750" indent="-285750">
                <a:buClr>
                  <a:srgbClr val="F2F2F2"/>
                </a:buClr>
                <a:buSzPts val="1800"/>
                <a:buChar char="•"/>
              </a:pPr>
              <a:endParaRPr lang="en-US" sz="1800" u="sng">
                <a:solidFill>
                  <a:srgbClr val="F2F2F2"/>
                </a:solidFill>
                <a:latin typeface="Century Gothic"/>
                <a:ea typeface="Century Gothic"/>
                <a:cs typeface="Century Gothic"/>
              </a:endParaRPr>
            </a:p>
            <a:p>
              <a:pPr marL="285750" indent="-285750">
                <a:buClr>
                  <a:srgbClr val="F2F2F2"/>
                </a:buClr>
                <a:buSzPts val="1800"/>
                <a:buChar char="•"/>
              </a:pPr>
              <a:r>
                <a:rPr lang="en-US" sz="1800" u="sng">
                  <a:solidFill>
                    <a:srgbClr val="F2F2F2"/>
                  </a:solidFill>
                  <a:latin typeface="Century Gothic"/>
                </a:rPr>
                <a:t>Topography</a:t>
              </a:r>
              <a:r>
                <a:rPr lang="en-US" sz="1800">
                  <a:solidFill>
                    <a:srgbClr val="F2F2F2"/>
                  </a:solidFill>
                  <a:latin typeface="Century Gothic"/>
                </a:rPr>
                <a:t> (Elevation, Slope,</a:t>
              </a:r>
              <a:r>
                <a:rPr lang="en-US">
                  <a:solidFill>
                    <a:srgbClr val="F2F2F2"/>
                  </a:solidFill>
                  <a:latin typeface="Century Gothic"/>
                </a:rPr>
                <a:t> and </a:t>
              </a:r>
              <a:r>
                <a:rPr lang="en-US" sz="1800">
                  <a:solidFill>
                    <a:srgbClr val="F2F2F2"/>
                  </a:solidFill>
                  <a:latin typeface="Century Gothic"/>
                </a:rPr>
                <a:t>Aspect)</a:t>
              </a:r>
            </a:p>
            <a:p>
              <a:pPr marL="285750" indent="-285750">
                <a:buClr>
                  <a:srgbClr val="F2F2F2"/>
                </a:buClr>
                <a:buSzPts val="1800"/>
                <a:buFont typeface="Arial"/>
                <a:buChar char="•"/>
              </a:pPr>
              <a:endParaRPr lang="en-US" sz="1800">
                <a:solidFill>
                  <a:srgbClr val="F2F2F2"/>
                </a:solidFill>
                <a:latin typeface="Century Gothic"/>
                <a:ea typeface="Century Gothic"/>
                <a:cs typeface="Century Gothic"/>
              </a:endParaRPr>
            </a:p>
          </p:txBody>
        </p:sp>
        <p:sp>
          <p:nvSpPr>
            <p:cNvPr id="10" name="Google Shape;206;p7">
              <a:extLst>
                <a:ext uri="{FF2B5EF4-FFF2-40B4-BE49-F238E27FC236}">
                  <a16:creationId xmlns:a16="http://schemas.microsoft.com/office/drawing/2014/main" id="{B700A37D-2F57-0573-65CA-422BD5B2BAD4}"/>
                </a:ext>
              </a:extLst>
            </p:cNvPr>
            <p:cNvSpPr/>
            <p:nvPr/>
          </p:nvSpPr>
          <p:spPr>
            <a:xfrm>
              <a:off x="2021974" y="2064411"/>
              <a:ext cx="2557398" cy="1078992"/>
            </a:xfrm>
            <a:prstGeom prst="roundRect">
              <a:avLst>
                <a:gd name="adj" fmla="val 16667"/>
              </a:avLst>
            </a:prstGeom>
            <a:solidFill>
              <a:srgbClr val="544C7B"/>
            </a:solidFill>
            <a:ln>
              <a:noFill/>
            </a:ln>
          </p:spPr>
          <p:txBody>
            <a:bodyPr spcFirstLastPara="1" wrap="square" lIns="91425" tIns="45700" rIns="91425" bIns="45700" anchor="ctr" anchorCtr="0">
              <a:noAutofit/>
            </a:bodyPr>
            <a:lstStyle/>
            <a:p>
              <a:pPr algn="ctr"/>
              <a:r>
                <a:rPr lang="en-US">
                  <a:solidFill>
                    <a:srgbClr val="F2F2F2"/>
                  </a:solidFill>
                  <a:latin typeface="Century Gothic"/>
                </a:rPr>
                <a:t>Digital Elevation Model </a:t>
              </a:r>
              <a:endParaRPr lang="en-US" sz="1800">
                <a:solidFill>
                  <a:srgbClr val="F2F2F2"/>
                </a:solidFill>
                <a:latin typeface="Century Gothic"/>
              </a:endParaRPr>
            </a:p>
            <a:p>
              <a:pPr algn="ctr"/>
              <a:r>
                <a:rPr lang="en-US" sz="1800">
                  <a:solidFill>
                    <a:srgbClr val="F2F2F2"/>
                  </a:solidFill>
                  <a:latin typeface="Century Gothic"/>
                </a:rPr>
                <a:t>(30m)</a:t>
              </a:r>
            </a:p>
          </p:txBody>
        </p:sp>
        <p:cxnSp>
          <p:nvCxnSpPr>
            <p:cNvPr id="36" name="Straight Arrow Connector 35">
              <a:extLst>
                <a:ext uri="{FF2B5EF4-FFF2-40B4-BE49-F238E27FC236}">
                  <a16:creationId xmlns:a16="http://schemas.microsoft.com/office/drawing/2014/main" id="{8E4D624E-B6E9-0E20-039D-D6B78A1FB354}"/>
                </a:ext>
              </a:extLst>
            </p:cNvPr>
            <p:cNvCxnSpPr>
              <a:cxnSpLocks/>
            </p:cNvCxnSpPr>
            <p:nvPr/>
          </p:nvCxnSpPr>
          <p:spPr>
            <a:xfrm>
              <a:off x="9940246" y="3247223"/>
              <a:ext cx="3282" cy="4838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91613E6-32FF-A33D-A4EC-F08163EB7D53}"/>
                </a:ext>
              </a:extLst>
            </p:cNvPr>
            <p:cNvCxnSpPr>
              <a:cxnSpLocks/>
            </p:cNvCxnSpPr>
            <p:nvPr/>
          </p:nvCxnSpPr>
          <p:spPr>
            <a:xfrm>
              <a:off x="6626845" y="3247223"/>
              <a:ext cx="3282" cy="548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C0A980BE-5833-79B5-8055-1FDC9E1B85DD}"/>
                </a:ext>
              </a:extLst>
            </p:cNvPr>
            <p:cNvSpPr txBox="1"/>
            <p:nvPr/>
          </p:nvSpPr>
          <p:spPr>
            <a:xfrm>
              <a:off x="245926" y="3472621"/>
              <a:ext cx="21756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Data Processing:</a:t>
              </a:r>
            </a:p>
          </p:txBody>
        </p:sp>
        <p:sp>
          <p:nvSpPr>
            <p:cNvPr id="22" name="TextBox 21">
              <a:extLst>
                <a:ext uri="{FF2B5EF4-FFF2-40B4-BE49-F238E27FC236}">
                  <a16:creationId xmlns:a16="http://schemas.microsoft.com/office/drawing/2014/main" id="{1C65B1CD-7E7D-BE9F-17A9-2494A20DEFB2}"/>
                </a:ext>
              </a:extLst>
            </p:cNvPr>
            <p:cNvSpPr txBox="1"/>
            <p:nvPr/>
          </p:nvSpPr>
          <p:spPr>
            <a:xfrm>
              <a:off x="1893751" y="1561074"/>
              <a:ext cx="28138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Google Earth Engine:</a:t>
              </a:r>
            </a:p>
          </p:txBody>
        </p:sp>
        <p:sp>
          <p:nvSpPr>
            <p:cNvPr id="26" name="TextBox 25">
              <a:extLst>
                <a:ext uri="{FF2B5EF4-FFF2-40B4-BE49-F238E27FC236}">
                  <a16:creationId xmlns:a16="http://schemas.microsoft.com/office/drawing/2014/main" id="{58277BD7-3A20-A670-4D4F-ECEE3EB65EAD}"/>
                </a:ext>
              </a:extLst>
            </p:cNvPr>
            <p:cNvSpPr txBox="1"/>
            <p:nvPr/>
          </p:nvSpPr>
          <p:spPr>
            <a:xfrm>
              <a:off x="5221564" y="1561074"/>
              <a:ext cx="28138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Google Earth Engine:</a:t>
              </a:r>
            </a:p>
          </p:txBody>
        </p:sp>
        <p:sp>
          <p:nvSpPr>
            <p:cNvPr id="28" name="TextBox 27">
              <a:extLst>
                <a:ext uri="{FF2B5EF4-FFF2-40B4-BE49-F238E27FC236}">
                  <a16:creationId xmlns:a16="http://schemas.microsoft.com/office/drawing/2014/main" id="{4F4B9143-F1B5-FD74-0DB5-0F75A4EBCC7B}"/>
                </a:ext>
              </a:extLst>
            </p:cNvPr>
            <p:cNvSpPr txBox="1"/>
            <p:nvPr/>
          </p:nvSpPr>
          <p:spPr>
            <a:xfrm>
              <a:off x="9282677" y="1561074"/>
              <a:ext cx="13184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Ancillary:</a:t>
              </a:r>
            </a:p>
          </p:txBody>
        </p:sp>
        <p:cxnSp>
          <p:nvCxnSpPr>
            <p:cNvPr id="32" name="Straight Arrow Connector 31">
              <a:extLst>
                <a:ext uri="{FF2B5EF4-FFF2-40B4-BE49-F238E27FC236}">
                  <a16:creationId xmlns:a16="http://schemas.microsoft.com/office/drawing/2014/main" id="{95DC125F-14CB-21CF-10F6-11334F116B5A}"/>
                </a:ext>
              </a:extLst>
            </p:cNvPr>
            <p:cNvCxnSpPr>
              <a:cxnSpLocks/>
            </p:cNvCxnSpPr>
            <p:nvPr/>
          </p:nvCxnSpPr>
          <p:spPr>
            <a:xfrm>
              <a:off x="3300673" y="3247223"/>
              <a:ext cx="0" cy="548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D7E928F8-7121-2EB8-27EF-096C4DD97DC7}"/>
                </a:ext>
              </a:extLst>
            </p:cNvPr>
            <p:cNvSpPr txBox="1"/>
            <p:nvPr/>
          </p:nvSpPr>
          <p:spPr>
            <a:xfrm>
              <a:off x="1893751" y="3780397"/>
              <a:ext cx="28138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Google Earth Engine:</a:t>
              </a:r>
            </a:p>
          </p:txBody>
        </p:sp>
        <p:sp>
          <p:nvSpPr>
            <p:cNvPr id="35" name="TextBox 34">
              <a:extLst>
                <a:ext uri="{FF2B5EF4-FFF2-40B4-BE49-F238E27FC236}">
                  <a16:creationId xmlns:a16="http://schemas.microsoft.com/office/drawing/2014/main" id="{2A224006-88A8-EC3E-BEC0-BAA76D888C5D}"/>
                </a:ext>
              </a:extLst>
            </p:cNvPr>
            <p:cNvSpPr txBox="1"/>
            <p:nvPr/>
          </p:nvSpPr>
          <p:spPr>
            <a:xfrm>
              <a:off x="5221564" y="3780397"/>
              <a:ext cx="28138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Google Earth Engine:</a:t>
              </a:r>
            </a:p>
          </p:txBody>
        </p:sp>
        <p:sp>
          <p:nvSpPr>
            <p:cNvPr id="37" name="TextBox 36">
              <a:extLst>
                <a:ext uri="{FF2B5EF4-FFF2-40B4-BE49-F238E27FC236}">
                  <a16:creationId xmlns:a16="http://schemas.microsoft.com/office/drawing/2014/main" id="{76526D0A-F214-D44B-30BF-A01199148D8C}"/>
                </a:ext>
              </a:extLst>
            </p:cNvPr>
            <p:cNvSpPr txBox="1"/>
            <p:nvPr/>
          </p:nvSpPr>
          <p:spPr>
            <a:xfrm>
              <a:off x="9149327" y="3780397"/>
              <a:ext cx="15851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tx1">
                      <a:lumMod val="75000"/>
                      <a:lumOff val="25000"/>
                    </a:schemeClr>
                  </a:solidFill>
                  <a:latin typeface="Century Gothic"/>
                </a:rPr>
                <a:t>ArcGIS Pro:</a:t>
              </a:r>
            </a:p>
          </p:txBody>
        </p:sp>
        <p:cxnSp>
          <p:nvCxnSpPr>
            <p:cNvPr id="45" name="Straight Arrow Connector 44">
              <a:extLst>
                <a:ext uri="{FF2B5EF4-FFF2-40B4-BE49-F238E27FC236}">
                  <a16:creationId xmlns:a16="http://schemas.microsoft.com/office/drawing/2014/main" id="{3390E5B6-1DC8-354B-10D7-CEF733F890A4}"/>
                </a:ext>
              </a:extLst>
            </p:cNvPr>
            <p:cNvCxnSpPr>
              <a:cxnSpLocks/>
            </p:cNvCxnSpPr>
            <p:nvPr/>
          </p:nvCxnSpPr>
          <p:spPr>
            <a:xfrm>
              <a:off x="6626845" y="4176596"/>
              <a:ext cx="3282"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2F7A691D-CB23-12C6-7E2D-A24230F768E9}"/>
                </a:ext>
              </a:extLst>
            </p:cNvPr>
            <p:cNvCxnSpPr>
              <a:cxnSpLocks/>
            </p:cNvCxnSpPr>
            <p:nvPr/>
          </p:nvCxnSpPr>
          <p:spPr>
            <a:xfrm>
              <a:off x="3299032" y="4176596"/>
              <a:ext cx="3282" cy="5961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9907EC3B-1E0E-2AD4-27C5-4E74C9ED3DBF}"/>
                </a:ext>
              </a:extLst>
            </p:cNvPr>
            <p:cNvCxnSpPr>
              <a:cxnSpLocks/>
            </p:cNvCxnSpPr>
            <p:nvPr/>
          </p:nvCxnSpPr>
          <p:spPr>
            <a:xfrm>
              <a:off x="9940246" y="4176596"/>
              <a:ext cx="3282" cy="7315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12C6A7D6-F68B-4ED9-1121-88CB0057F399}"/>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WORKFLOW: DATA</a:t>
            </a:r>
            <a:endParaRPr lang="en-US"/>
          </a:p>
        </p:txBody>
      </p:sp>
    </p:spTree>
    <p:extLst>
      <p:ext uri="{BB962C8B-B14F-4D97-AF65-F5344CB8AC3E}">
        <p14:creationId xmlns:p14="http://schemas.microsoft.com/office/powerpoint/2010/main" val="86085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FF0F707-37B6-3708-ECA9-CF3CD11ECFCC}"/>
              </a:ext>
            </a:extLst>
          </p:cNvPr>
          <p:cNvSpPr/>
          <p:nvPr/>
        </p:nvSpPr>
        <p:spPr>
          <a:xfrm>
            <a:off x="2962274" y="2095500"/>
            <a:ext cx="2940947" cy="1654342"/>
          </a:xfrm>
          <a:prstGeom prst="roundRect">
            <a:avLst/>
          </a:prstGeom>
          <a:solidFill>
            <a:srgbClr val="E03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Curved Right 3">
            <a:extLst>
              <a:ext uri="{FF2B5EF4-FFF2-40B4-BE49-F238E27FC236}">
                <a16:creationId xmlns:a16="http://schemas.microsoft.com/office/drawing/2014/main" id="{A95BA252-0E4B-0C8E-CAAE-01E12368C7F4}"/>
              </a:ext>
            </a:extLst>
          </p:cNvPr>
          <p:cNvSpPr/>
          <p:nvPr/>
        </p:nvSpPr>
        <p:spPr>
          <a:xfrm rot="5400000" flipV="1">
            <a:off x="6511705" y="-1418142"/>
            <a:ext cx="1364115" cy="5226857"/>
          </a:xfrm>
          <a:prstGeom prst="curvedRightArrow">
            <a:avLst/>
          </a:prstGeom>
          <a:solidFill>
            <a:srgbClr val="4472C4">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Google Shape;205;p7">
            <a:extLst>
              <a:ext uri="{FF2B5EF4-FFF2-40B4-BE49-F238E27FC236}">
                <a16:creationId xmlns:a16="http://schemas.microsoft.com/office/drawing/2014/main" id="{84E08F11-0B8E-E75E-85D4-ED98B1E7D499}"/>
              </a:ext>
            </a:extLst>
          </p:cNvPr>
          <p:cNvSpPr/>
          <p:nvPr/>
        </p:nvSpPr>
        <p:spPr>
          <a:xfrm>
            <a:off x="190598" y="5154054"/>
            <a:ext cx="1464478" cy="484836"/>
          </a:xfrm>
          <a:prstGeom prst="homePlate">
            <a:avLst>
              <a:gd name="adj" fmla="val 50000"/>
            </a:avLst>
          </a:prstGeom>
          <a:solidFill>
            <a:srgbClr val="B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alibri"/>
                <a:cs typeface="Calibri"/>
                <a:sym typeface="Calibri"/>
              </a:rPr>
              <a:t>Output</a:t>
            </a:r>
            <a:endParaRPr sz="1800">
              <a:solidFill>
                <a:schemeClr val="lt1"/>
              </a:solidFill>
              <a:latin typeface="Century Gothic"/>
              <a:ea typeface="Calibri"/>
              <a:cs typeface="Calibri"/>
              <a:sym typeface="Calibri"/>
            </a:endParaRPr>
          </a:p>
        </p:txBody>
      </p:sp>
      <p:sp>
        <p:nvSpPr>
          <p:cNvPr id="26" name="Google Shape;219;p7">
            <a:extLst>
              <a:ext uri="{FF2B5EF4-FFF2-40B4-BE49-F238E27FC236}">
                <a16:creationId xmlns:a16="http://schemas.microsoft.com/office/drawing/2014/main" id="{C682E2B9-8A39-3DC6-05EA-7C608D9075F2}"/>
              </a:ext>
            </a:extLst>
          </p:cNvPr>
          <p:cNvSpPr/>
          <p:nvPr/>
        </p:nvSpPr>
        <p:spPr>
          <a:xfrm>
            <a:off x="1770008" y="4995000"/>
            <a:ext cx="2126773" cy="1269242"/>
          </a:xfrm>
          <a:prstGeom prst="roundRect">
            <a:avLst>
              <a:gd name="adj" fmla="val 16667"/>
            </a:avLst>
          </a:prstGeom>
          <a:solidFill>
            <a:schemeClr val="lt1"/>
          </a:solidFill>
          <a:ln w="57150" cap="flat" cmpd="sng">
            <a:solidFill>
              <a:srgbClr val="9E3E6E"/>
            </a:solidFill>
            <a:prstDash val="solid"/>
            <a:miter lim="800000"/>
            <a:headEnd type="none" w="sm" len="sm"/>
            <a:tailEnd type="none" w="sm" len="sm"/>
          </a:ln>
        </p:spPr>
        <p:txBody>
          <a:bodyPr spcFirstLastPara="1" wrap="square" lIns="91425" tIns="45700" rIns="91425" bIns="45700" anchor="ctr" anchorCtr="0">
            <a:noAutofit/>
          </a:bodyPr>
          <a:lstStyle/>
          <a:p>
            <a:r>
              <a:rPr lang="en-US" sz="1800" b="1">
                <a:solidFill>
                  <a:srgbClr val="9E3E6E"/>
                </a:solidFill>
                <a:latin typeface="Century Gothic"/>
              </a:rPr>
              <a:t>Fuel Load Maps</a:t>
            </a:r>
          </a:p>
          <a:p>
            <a:r>
              <a:rPr lang="en-US" sz="1800" b="1">
                <a:solidFill>
                  <a:srgbClr val="9E3E6E"/>
                </a:solidFill>
                <a:latin typeface="Century Gothic"/>
              </a:rPr>
              <a:t>(Fuel Estimation)</a:t>
            </a:r>
          </a:p>
        </p:txBody>
      </p:sp>
      <p:grpSp>
        <p:nvGrpSpPr>
          <p:cNvPr id="8" name="Google Shape;287;p14">
            <a:extLst>
              <a:ext uri="{FF2B5EF4-FFF2-40B4-BE49-F238E27FC236}">
                <a16:creationId xmlns:a16="http://schemas.microsoft.com/office/drawing/2014/main" id="{1A22320B-3828-3F48-240A-8568B10A2D38}"/>
              </a:ext>
            </a:extLst>
          </p:cNvPr>
          <p:cNvGrpSpPr/>
          <p:nvPr/>
        </p:nvGrpSpPr>
        <p:grpSpPr>
          <a:xfrm>
            <a:off x="6504048" y="1348724"/>
            <a:ext cx="3762648" cy="2135536"/>
            <a:chOff x="7507346" y="4040676"/>
            <a:chExt cx="4193783" cy="1574059"/>
          </a:xfrm>
        </p:grpSpPr>
        <p:sp>
          <p:nvSpPr>
            <p:cNvPr id="10" name="Google Shape;288;p14">
              <a:extLst>
                <a:ext uri="{FF2B5EF4-FFF2-40B4-BE49-F238E27FC236}">
                  <a16:creationId xmlns:a16="http://schemas.microsoft.com/office/drawing/2014/main" id="{C826D4B7-9B02-46E1-72C7-8A572AB861B9}"/>
                </a:ext>
              </a:extLst>
            </p:cNvPr>
            <p:cNvSpPr/>
            <p:nvPr/>
          </p:nvSpPr>
          <p:spPr>
            <a:xfrm>
              <a:off x="9264954" y="4040676"/>
              <a:ext cx="789811" cy="311475"/>
            </a:xfrm>
            <a:prstGeom prst="rect">
              <a:avLst/>
            </a:prstGeom>
            <a:solidFill>
              <a:srgbClr val="2E75B5"/>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89;p14">
              <a:extLst>
                <a:ext uri="{FF2B5EF4-FFF2-40B4-BE49-F238E27FC236}">
                  <a16:creationId xmlns:a16="http://schemas.microsoft.com/office/drawing/2014/main" id="{A7673A28-BBBF-968A-DEB4-CC50B6878387}"/>
                </a:ext>
              </a:extLst>
            </p:cNvPr>
            <p:cNvSpPr/>
            <p:nvPr/>
          </p:nvSpPr>
          <p:spPr>
            <a:xfrm>
              <a:off x="9976895" y="4674749"/>
              <a:ext cx="789811" cy="311475"/>
            </a:xfrm>
            <a:prstGeom prst="rect">
              <a:avLst/>
            </a:prstGeom>
            <a:solidFill>
              <a:srgbClr val="2E75B5"/>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90;p14">
              <a:extLst>
                <a:ext uri="{FF2B5EF4-FFF2-40B4-BE49-F238E27FC236}">
                  <a16:creationId xmlns:a16="http://schemas.microsoft.com/office/drawing/2014/main" id="{78013064-D626-BA5D-4536-5411A6B4E65A}"/>
                </a:ext>
              </a:extLst>
            </p:cNvPr>
            <p:cNvSpPr/>
            <p:nvPr/>
          </p:nvSpPr>
          <p:spPr>
            <a:xfrm>
              <a:off x="10911318" y="5303260"/>
              <a:ext cx="789811" cy="311475"/>
            </a:xfrm>
            <a:prstGeom prst="rect">
              <a:avLst/>
            </a:prstGeom>
            <a:solidFill>
              <a:srgbClr val="E03D3F"/>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291;p14">
              <a:extLst>
                <a:ext uri="{FF2B5EF4-FFF2-40B4-BE49-F238E27FC236}">
                  <a16:creationId xmlns:a16="http://schemas.microsoft.com/office/drawing/2014/main" id="{612DF52E-B27F-E499-F401-51584BEAC83E}"/>
                </a:ext>
              </a:extLst>
            </p:cNvPr>
            <p:cNvSpPr/>
            <p:nvPr/>
          </p:nvSpPr>
          <p:spPr>
            <a:xfrm>
              <a:off x="9860091" y="5303260"/>
              <a:ext cx="789811" cy="311475"/>
            </a:xfrm>
            <a:prstGeom prst="rect">
              <a:avLst/>
            </a:prstGeom>
            <a:solidFill>
              <a:srgbClr val="0070C0"/>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292;p14">
              <a:extLst>
                <a:ext uri="{FF2B5EF4-FFF2-40B4-BE49-F238E27FC236}">
                  <a16:creationId xmlns:a16="http://schemas.microsoft.com/office/drawing/2014/main" id="{6E3C443E-09B0-15AE-92CD-CE93AD56387F}"/>
                </a:ext>
              </a:extLst>
            </p:cNvPr>
            <p:cNvSpPr/>
            <p:nvPr/>
          </p:nvSpPr>
          <p:spPr>
            <a:xfrm>
              <a:off x="8475142" y="4674749"/>
              <a:ext cx="789811" cy="311475"/>
            </a:xfrm>
            <a:prstGeom prst="rect">
              <a:avLst/>
            </a:prstGeom>
            <a:solidFill>
              <a:srgbClr val="E03D3F"/>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293;p14">
              <a:extLst>
                <a:ext uri="{FF2B5EF4-FFF2-40B4-BE49-F238E27FC236}">
                  <a16:creationId xmlns:a16="http://schemas.microsoft.com/office/drawing/2014/main" id="{94C5C8C1-3A32-15DF-1CE5-C9AD2A82C6C7}"/>
                </a:ext>
              </a:extLst>
            </p:cNvPr>
            <p:cNvSpPr/>
            <p:nvPr/>
          </p:nvSpPr>
          <p:spPr>
            <a:xfrm>
              <a:off x="7507346" y="5303260"/>
              <a:ext cx="789811" cy="311475"/>
            </a:xfrm>
            <a:prstGeom prst="rect">
              <a:avLst/>
            </a:prstGeom>
            <a:solidFill>
              <a:srgbClr val="E03D3F"/>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294;p14">
              <a:extLst>
                <a:ext uri="{FF2B5EF4-FFF2-40B4-BE49-F238E27FC236}">
                  <a16:creationId xmlns:a16="http://schemas.microsoft.com/office/drawing/2014/main" id="{C5D0AC0F-F226-9066-8F7D-55984E19650F}"/>
                </a:ext>
              </a:extLst>
            </p:cNvPr>
            <p:cNvSpPr/>
            <p:nvPr/>
          </p:nvSpPr>
          <p:spPr>
            <a:xfrm>
              <a:off x="8558572" y="5303260"/>
              <a:ext cx="789811" cy="311475"/>
            </a:xfrm>
            <a:prstGeom prst="rect">
              <a:avLst/>
            </a:prstGeom>
            <a:solidFill>
              <a:srgbClr val="E03D3F"/>
            </a:solidFill>
            <a:ln w="2857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3" name="Google Shape;295;p14">
              <a:extLst>
                <a:ext uri="{FF2B5EF4-FFF2-40B4-BE49-F238E27FC236}">
                  <a16:creationId xmlns:a16="http://schemas.microsoft.com/office/drawing/2014/main" id="{886C01F4-AE04-F372-1F4D-B6ADA9D26D35}"/>
                </a:ext>
              </a:extLst>
            </p:cNvPr>
            <p:cNvCxnSpPr>
              <a:cxnSpLocks/>
            </p:cNvCxnSpPr>
            <p:nvPr/>
          </p:nvCxnSpPr>
          <p:spPr>
            <a:xfrm flipH="1">
              <a:off x="8924420" y="4432105"/>
              <a:ext cx="275877" cy="191336"/>
            </a:xfrm>
            <a:prstGeom prst="straightConnector1">
              <a:avLst/>
            </a:prstGeom>
            <a:noFill/>
            <a:ln w="28575" cap="flat" cmpd="sng">
              <a:solidFill>
                <a:srgbClr val="757070"/>
              </a:solidFill>
              <a:prstDash val="solid"/>
              <a:miter lim="800000"/>
              <a:headEnd type="none" w="sm" len="sm"/>
              <a:tailEnd type="triangle" w="med" len="med"/>
            </a:ln>
          </p:spPr>
        </p:cxnSp>
        <p:cxnSp>
          <p:nvCxnSpPr>
            <p:cNvPr id="34" name="Google Shape;296;p14">
              <a:extLst>
                <a:ext uri="{FF2B5EF4-FFF2-40B4-BE49-F238E27FC236}">
                  <a16:creationId xmlns:a16="http://schemas.microsoft.com/office/drawing/2014/main" id="{FAF7F71D-A813-FB8F-A456-34172427D3BB}"/>
                </a:ext>
              </a:extLst>
            </p:cNvPr>
            <p:cNvCxnSpPr>
              <a:cxnSpLocks/>
            </p:cNvCxnSpPr>
            <p:nvPr/>
          </p:nvCxnSpPr>
          <p:spPr>
            <a:xfrm>
              <a:off x="10070201" y="4432105"/>
              <a:ext cx="275877" cy="191336"/>
            </a:xfrm>
            <a:prstGeom prst="straightConnector1">
              <a:avLst/>
            </a:prstGeom>
            <a:noFill/>
            <a:ln w="28575" cap="flat" cmpd="sng">
              <a:solidFill>
                <a:srgbClr val="757070"/>
              </a:solidFill>
              <a:prstDash val="solid"/>
              <a:miter lim="800000"/>
              <a:headEnd type="none" w="sm" len="sm"/>
              <a:tailEnd type="triangle" w="med" len="med"/>
            </a:ln>
          </p:spPr>
        </p:cxnSp>
        <p:cxnSp>
          <p:nvCxnSpPr>
            <p:cNvPr id="35" name="Google Shape;297;p14">
              <a:extLst>
                <a:ext uri="{FF2B5EF4-FFF2-40B4-BE49-F238E27FC236}">
                  <a16:creationId xmlns:a16="http://schemas.microsoft.com/office/drawing/2014/main" id="{E33BE688-2713-B0EF-60BD-85F319978BD4}"/>
                </a:ext>
              </a:extLst>
            </p:cNvPr>
            <p:cNvCxnSpPr>
              <a:cxnSpLocks/>
            </p:cNvCxnSpPr>
            <p:nvPr/>
          </p:nvCxnSpPr>
          <p:spPr>
            <a:xfrm flipH="1">
              <a:off x="8112361" y="5043929"/>
              <a:ext cx="275877" cy="191336"/>
            </a:xfrm>
            <a:prstGeom prst="straightConnector1">
              <a:avLst/>
            </a:prstGeom>
            <a:noFill/>
            <a:ln w="28575" cap="flat" cmpd="sng">
              <a:solidFill>
                <a:srgbClr val="757070"/>
              </a:solidFill>
              <a:prstDash val="solid"/>
              <a:miter lim="800000"/>
              <a:headEnd type="none" w="sm" len="sm"/>
              <a:tailEnd type="triangle" w="med" len="med"/>
            </a:ln>
          </p:spPr>
        </p:cxnSp>
        <p:cxnSp>
          <p:nvCxnSpPr>
            <p:cNvPr id="36" name="Google Shape;298;p14">
              <a:extLst>
                <a:ext uri="{FF2B5EF4-FFF2-40B4-BE49-F238E27FC236}">
                  <a16:creationId xmlns:a16="http://schemas.microsoft.com/office/drawing/2014/main" id="{6372B9AB-ACE4-7698-3319-45F7C60D77CA}"/>
                </a:ext>
              </a:extLst>
            </p:cNvPr>
            <p:cNvCxnSpPr>
              <a:cxnSpLocks/>
            </p:cNvCxnSpPr>
            <p:nvPr/>
          </p:nvCxnSpPr>
          <p:spPr>
            <a:xfrm>
              <a:off x="10815515" y="5043930"/>
              <a:ext cx="275877" cy="191336"/>
            </a:xfrm>
            <a:prstGeom prst="straightConnector1">
              <a:avLst/>
            </a:prstGeom>
            <a:noFill/>
            <a:ln w="28575" cap="flat" cmpd="sng">
              <a:solidFill>
                <a:srgbClr val="757070"/>
              </a:solidFill>
              <a:prstDash val="solid"/>
              <a:miter lim="800000"/>
              <a:headEnd type="none" w="sm" len="sm"/>
              <a:tailEnd type="triangle" w="med" len="med"/>
            </a:ln>
          </p:spPr>
        </p:cxnSp>
        <p:cxnSp>
          <p:nvCxnSpPr>
            <p:cNvPr id="37" name="Google Shape;299;p14">
              <a:extLst>
                <a:ext uri="{FF2B5EF4-FFF2-40B4-BE49-F238E27FC236}">
                  <a16:creationId xmlns:a16="http://schemas.microsoft.com/office/drawing/2014/main" id="{AF6CDFBE-1004-B411-0730-1B69A3F0C21E}"/>
                </a:ext>
              </a:extLst>
            </p:cNvPr>
            <p:cNvCxnSpPr>
              <a:cxnSpLocks/>
            </p:cNvCxnSpPr>
            <p:nvPr/>
          </p:nvCxnSpPr>
          <p:spPr>
            <a:xfrm>
              <a:off x="8818741" y="5043930"/>
              <a:ext cx="275877" cy="191336"/>
            </a:xfrm>
            <a:prstGeom prst="straightConnector1">
              <a:avLst/>
            </a:prstGeom>
            <a:noFill/>
            <a:ln w="28575" cap="flat" cmpd="sng">
              <a:solidFill>
                <a:srgbClr val="757070"/>
              </a:solidFill>
              <a:prstDash val="solid"/>
              <a:miter lim="800000"/>
              <a:headEnd type="none" w="sm" len="sm"/>
              <a:tailEnd type="triangle" w="med" len="med"/>
            </a:ln>
          </p:spPr>
        </p:cxnSp>
        <p:cxnSp>
          <p:nvCxnSpPr>
            <p:cNvPr id="38" name="Google Shape;300;p14">
              <a:extLst>
                <a:ext uri="{FF2B5EF4-FFF2-40B4-BE49-F238E27FC236}">
                  <a16:creationId xmlns:a16="http://schemas.microsoft.com/office/drawing/2014/main" id="{4685B239-7254-C2EE-7CFF-26850F79C715}"/>
                </a:ext>
              </a:extLst>
            </p:cNvPr>
            <p:cNvCxnSpPr>
              <a:cxnSpLocks/>
            </p:cNvCxnSpPr>
            <p:nvPr/>
          </p:nvCxnSpPr>
          <p:spPr>
            <a:xfrm flipH="1">
              <a:off x="10159415" y="5064249"/>
              <a:ext cx="275877" cy="191336"/>
            </a:xfrm>
            <a:prstGeom prst="straightConnector1">
              <a:avLst/>
            </a:prstGeom>
            <a:noFill/>
            <a:ln w="28575" cap="flat" cmpd="sng">
              <a:solidFill>
                <a:srgbClr val="757070"/>
              </a:solidFill>
              <a:prstDash val="solid"/>
              <a:miter lim="800000"/>
              <a:headEnd type="none" w="sm" len="sm"/>
              <a:tailEnd type="triangle" w="med" len="med"/>
            </a:ln>
          </p:spPr>
        </p:cxnSp>
      </p:grpSp>
      <p:sp>
        <p:nvSpPr>
          <p:cNvPr id="21" name="TextBox 20">
            <a:extLst>
              <a:ext uri="{FF2B5EF4-FFF2-40B4-BE49-F238E27FC236}">
                <a16:creationId xmlns:a16="http://schemas.microsoft.com/office/drawing/2014/main" id="{EBB7F022-7A29-F516-62F5-DBE1FE754377}"/>
              </a:ext>
            </a:extLst>
          </p:cNvPr>
          <p:cNvSpPr txBox="1"/>
          <p:nvPr/>
        </p:nvSpPr>
        <p:spPr>
          <a:xfrm>
            <a:off x="3047999" y="2195763"/>
            <a:ext cx="2780370" cy="646986"/>
          </a:xfrm>
          <a:prstGeom prst="round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solidFill>
                  <a:schemeClr val="tx1">
                    <a:lumMod val="75000"/>
                    <a:lumOff val="25000"/>
                  </a:schemeClr>
                </a:solidFill>
                <a:latin typeface="Century Gothic"/>
              </a:rPr>
              <a:t>Dependent Variable:</a:t>
            </a:r>
          </a:p>
          <a:p>
            <a:pPr marL="342900" indent="-342900">
              <a:buFont typeface="Arial"/>
              <a:buChar char="•"/>
            </a:pPr>
            <a:r>
              <a:rPr lang="en-US" sz="1600">
                <a:solidFill>
                  <a:schemeClr val="tx1">
                    <a:lumMod val="75000"/>
                    <a:lumOff val="25000"/>
                  </a:schemeClr>
                </a:solidFill>
                <a:latin typeface="Century Gothic"/>
              </a:rPr>
              <a:t>Fuel Load</a:t>
            </a:r>
          </a:p>
        </p:txBody>
      </p:sp>
      <p:sp>
        <p:nvSpPr>
          <p:cNvPr id="6" name="Arrow: Curved Right 5">
            <a:extLst>
              <a:ext uri="{FF2B5EF4-FFF2-40B4-BE49-F238E27FC236}">
                <a16:creationId xmlns:a16="http://schemas.microsoft.com/office/drawing/2014/main" id="{2A8D5284-3D13-A3B8-30B7-D932D43B2506}"/>
              </a:ext>
            </a:extLst>
          </p:cNvPr>
          <p:cNvSpPr/>
          <p:nvPr/>
        </p:nvSpPr>
        <p:spPr>
          <a:xfrm rot="14340000" flipV="1">
            <a:off x="4607910" y="4147427"/>
            <a:ext cx="1915027" cy="2977817"/>
          </a:xfrm>
          <a:prstGeom prst="curvedRightArrow">
            <a:avLst/>
          </a:prstGeom>
          <a:solidFill>
            <a:srgbClr val="4472C4">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Google Shape;204;p7">
            <a:extLst>
              <a:ext uri="{FF2B5EF4-FFF2-40B4-BE49-F238E27FC236}">
                <a16:creationId xmlns:a16="http://schemas.microsoft.com/office/drawing/2014/main" id="{4E0C0EA7-0F36-8821-DFD4-6D3E900FBD78}"/>
              </a:ext>
            </a:extLst>
          </p:cNvPr>
          <p:cNvSpPr/>
          <p:nvPr/>
        </p:nvSpPr>
        <p:spPr>
          <a:xfrm>
            <a:off x="191417" y="1509674"/>
            <a:ext cx="5636952" cy="459312"/>
          </a:xfrm>
          <a:prstGeom prst="homePlate">
            <a:avLst>
              <a:gd name="adj" fmla="val 50000"/>
            </a:avLst>
          </a:prstGeom>
          <a:solidFill>
            <a:srgbClr val="CA2C2C"/>
          </a:solidFill>
          <a:ln>
            <a:noFill/>
          </a:ln>
        </p:spPr>
        <p:txBody>
          <a:bodyPr spcFirstLastPara="1" wrap="square" lIns="91425" tIns="45700" rIns="91425" bIns="45700" anchor="ctr" anchorCtr="0">
            <a:noAutofit/>
          </a:bodyPr>
          <a:lstStyle/>
          <a:p>
            <a:pPr algn="ctr"/>
            <a:r>
              <a:rPr lang="en-US" b="1">
                <a:solidFill>
                  <a:schemeClr val="lt1"/>
                </a:solidFill>
                <a:latin typeface="Century Gothic"/>
                <a:ea typeface="Calibri"/>
                <a:cs typeface="Calibri"/>
                <a:sym typeface="Calibri"/>
              </a:rPr>
              <a:t>Fuel Load</a:t>
            </a:r>
            <a:r>
              <a:rPr lang="en-US">
                <a:solidFill>
                  <a:schemeClr val="lt1"/>
                </a:solidFill>
                <a:latin typeface="Century Gothic"/>
                <a:ea typeface="Calibri"/>
                <a:cs typeface="Calibri"/>
                <a:sym typeface="Calibri"/>
              </a:rPr>
              <a:t> Random Forest Modeling</a:t>
            </a:r>
            <a:endParaRPr sz="1800">
              <a:solidFill>
                <a:schemeClr val="lt1"/>
              </a:solidFill>
              <a:latin typeface="Century Gothic"/>
              <a:ea typeface="Calibri"/>
              <a:cs typeface="Calibri"/>
              <a:sym typeface="Calibri"/>
            </a:endParaRPr>
          </a:p>
        </p:txBody>
      </p:sp>
      <p:graphicFrame>
        <p:nvGraphicFramePr>
          <p:cNvPr id="17" name="Table 16">
            <a:extLst>
              <a:ext uri="{FF2B5EF4-FFF2-40B4-BE49-F238E27FC236}">
                <a16:creationId xmlns:a16="http://schemas.microsoft.com/office/drawing/2014/main" id="{29EE4392-C064-544C-6127-4BD804E4AA97}"/>
              </a:ext>
            </a:extLst>
          </p:cNvPr>
          <p:cNvGraphicFramePr>
            <a:graphicFrameLocks noGrp="1"/>
          </p:cNvGraphicFramePr>
          <p:nvPr>
            <p:extLst>
              <p:ext uri="{D42A27DB-BD31-4B8C-83A1-F6EECF244321}">
                <p14:modId xmlns:p14="http://schemas.microsoft.com/office/powerpoint/2010/main" val="2298665228"/>
              </p:ext>
            </p:extLst>
          </p:nvPr>
        </p:nvGraphicFramePr>
        <p:xfrm>
          <a:off x="5762733" y="3789241"/>
          <a:ext cx="5661334" cy="2555530"/>
        </p:xfrm>
        <a:graphic>
          <a:graphicData uri="http://schemas.openxmlformats.org/drawingml/2006/table">
            <a:tbl>
              <a:tblPr firstRow="1" bandRow="1">
                <a:tableStyleId>{5C22544A-7EE6-4342-B048-85BDC9FD1C3A}</a:tableStyleId>
              </a:tblPr>
              <a:tblGrid>
                <a:gridCol w="1147964">
                  <a:extLst>
                    <a:ext uri="{9D8B030D-6E8A-4147-A177-3AD203B41FA5}">
                      <a16:colId xmlns:a16="http://schemas.microsoft.com/office/drawing/2014/main" val="4078211836"/>
                    </a:ext>
                  </a:extLst>
                </a:gridCol>
                <a:gridCol w="1167588">
                  <a:extLst>
                    <a:ext uri="{9D8B030D-6E8A-4147-A177-3AD203B41FA5}">
                      <a16:colId xmlns:a16="http://schemas.microsoft.com/office/drawing/2014/main" val="2406201499"/>
                    </a:ext>
                  </a:extLst>
                </a:gridCol>
                <a:gridCol w="1049848">
                  <a:extLst>
                    <a:ext uri="{9D8B030D-6E8A-4147-A177-3AD203B41FA5}">
                      <a16:colId xmlns:a16="http://schemas.microsoft.com/office/drawing/2014/main" val="2145249576"/>
                    </a:ext>
                  </a:extLst>
                </a:gridCol>
                <a:gridCol w="971356">
                  <a:extLst>
                    <a:ext uri="{9D8B030D-6E8A-4147-A177-3AD203B41FA5}">
                      <a16:colId xmlns:a16="http://schemas.microsoft.com/office/drawing/2014/main" val="4056597011"/>
                    </a:ext>
                  </a:extLst>
                </a:gridCol>
                <a:gridCol w="1324578">
                  <a:extLst>
                    <a:ext uri="{9D8B030D-6E8A-4147-A177-3AD203B41FA5}">
                      <a16:colId xmlns:a16="http://schemas.microsoft.com/office/drawing/2014/main" val="4284328650"/>
                    </a:ext>
                  </a:extLst>
                </a:gridCol>
              </a:tblGrid>
              <a:tr h="922966">
                <a:tc>
                  <a:txBody>
                    <a:bodyPr/>
                    <a:lstStyle/>
                    <a:p>
                      <a:r>
                        <a:rPr lang="en-US" sz="1400">
                          <a:solidFill>
                            <a:srgbClr val="FFFFFF"/>
                          </a:solidFill>
                          <a:latin typeface="Century Gothic"/>
                        </a:rPr>
                        <a:t>Fuel Load Categories</a:t>
                      </a:r>
                    </a:p>
                  </a:txBody>
                  <a:tcPr anchor="ctr"/>
                </a:tc>
                <a:tc>
                  <a:txBody>
                    <a:bodyPr/>
                    <a:lstStyle/>
                    <a:p>
                      <a:pPr algn="ctr"/>
                      <a:r>
                        <a:rPr lang="en-US" sz="1400">
                          <a:solidFill>
                            <a:srgbClr val="FFFFFF"/>
                          </a:solidFill>
                          <a:latin typeface="Century Gothic"/>
                        </a:rPr>
                        <a:t>Tree Canopy Cover </a:t>
                      </a:r>
                    </a:p>
                  </a:txBody>
                  <a:tcPr anchor="ctr"/>
                </a:tc>
                <a:tc>
                  <a:txBody>
                    <a:bodyPr/>
                    <a:lstStyle/>
                    <a:p>
                      <a:pPr lvl="0" algn="ctr">
                        <a:buNone/>
                      </a:pPr>
                      <a:r>
                        <a:rPr lang="en-US" sz="1400">
                          <a:solidFill>
                            <a:srgbClr val="FFFFFF"/>
                          </a:solidFill>
                          <a:latin typeface="Century Gothic"/>
                        </a:rPr>
                        <a:t>Shrub Canopy Cover</a:t>
                      </a:r>
                    </a:p>
                  </a:txBody>
                  <a:tcPr anchor="ctr"/>
                </a:tc>
                <a:tc>
                  <a:txBody>
                    <a:bodyPr/>
                    <a:lstStyle/>
                    <a:p>
                      <a:pPr algn="ctr"/>
                      <a:r>
                        <a:rPr lang="en-US" sz="1400">
                          <a:solidFill>
                            <a:srgbClr val="FFFFFF"/>
                          </a:solidFill>
                          <a:latin typeface="Century Gothic"/>
                        </a:rPr>
                        <a:t>Canopy Height </a:t>
                      </a:r>
                    </a:p>
                  </a:txBody>
                  <a:tcPr anchor="ctr"/>
                </a:tc>
                <a:tc>
                  <a:txBody>
                    <a:bodyPr/>
                    <a:lstStyle/>
                    <a:p>
                      <a:pPr algn="ctr"/>
                      <a:r>
                        <a:rPr lang="en-US" sz="1400">
                          <a:solidFill>
                            <a:srgbClr val="FFFFFF"/>
                          </a:solidFill>
                          <a:latin typeface="Century Gothic"/>
                        </a:rPr>
                        <a:t>Tree Size (Diameter at Breast Height)</a:t>
                      </a:r>
                    </a:p>
                  </a:txBody>
                  <a:tcPr anchor="ctr"/>
                </a:tc>
                <a:extLst>
                  <a:ext uri="{0D108BD9-81ED-4DB2-BD59-A6C34878D82A}">
                    <a16:rowId xmlns:a16="http://schemas.microsoft.com/office/drawing/2014/main" val="220003105"/>
                  </a:ext>
                </a:extLst>
              </a:tr>
              <a:tr h="508573">
                <a:tc>
                  <a:txBody>
                    <a:bodyPr/>
                    <a:lstStyle/>
                    <a:p>
                      <a:pPr algn="ctr"/>
                      <a:r>
                        <a:rPr lang="en-US" sz="1400" b="1">
                          <a:solidFill>
                            <a:srgbClr val="404040"/>
                          </a:solidFill>
                          <a:latin typeface="Century Gothic"/>
                        </a:rPr>
                        <a:t>Low</a:t>
                      </a:r>
                    </a:p>
                  </a:txBody>
                  <a:tcPr anchor="ctr"/>
                </a:tc>
                <a:tc>
                  <a:txBody>
                    <a:bodyPr/>
                    <a:lstStyle/>
                    <a:p>
                      <a:pPr algn="ctr"/>
                      <a:r>
                        <a:rPr lang="en-US" sz="1400">
                          <a:solidFill>
                            <a:srgbClr val="404040"/>
                          </a:solidFill>
                          <a:latin typeface="Century Gothic"/>
                        </a:rPr>
                        <a:t>Non-forest</a:t>
                      </a:r>
                      <a:br>
                        <a:rPr lang="en-US" sz="1400">
                          <a:solidFill>
                            <a:srgbClr val="404040"/>
                          </a:solidFill>
                          <a:latin typeface="Century Gothic"/>
                        </a:rPr>
                      </a:br>
                      <a:r>
                        <a:rPr lang="en-US" sz="1400">
                          <a:solidFill>
                            <a:srgbClr val="404040"/>
                          </a:solidFill>
                          <a:latin typeface="Century Gothic"/>
                        </a:rPr>
                        <a:t>10-20%</a:t>
                      </a:r>
                    </a:p>
                  </a:txBody>
                  <a:tcPr anchor="ctr"/>
                </a:tc>
                <a:tc>
                  <a:txBody>
                    <a:bodyPr/>
                    <a:lstStyle/>
                    <a:p>
                      <a:pPr lvl="0" algn="ctr">
                        <a:buNone/>
                      </a:pPr>
                      <a:r>
                        <a:rPr lang="en-US" sz="1400">
                          <a:solidFill>
                            <a:srgbClr val="404040"/>
                          </a:solidFill>
                          <a:latin typeface="Century Gothic"/>
                        </a:rPr>
                        <a:t>0-10%</a:t>
                      </a:r>
                    </a:p>
                  </a:txBody>
                  <a:tcPr anchor="ctr"/>
                </a:tc>
                <a:tc>
                  <a:txBody>
                    <a:bodyPr/>
                    <a:lstStyle/>
                    <a:p>
                      <a:pPr algn="ctr"/>
                      <a:r>
                        <a:rPr lang="en-US" sz="1400">
                          <a:solidFill>
                            <a:srgbClr val="404040"/>
                          </a:solidFill>
                          <a:latin typeface="Century Gothic"/>
                        </a:rPr>
                        <a:t>Non-forest</a:t>
                      </a:r>
                      <a:endParaRPr lang="en-US"/>
                    </a:p>
                  </a:txBody>
                  <a:tcPr anchor="ctr"/>
                </a:tc>
                <a:tc>
                  <a:txBody>
                    <a:bodyPr/>
                    <a:lstStyle/>
                    <a:p>
                      <a:pPr algn="ctr"/>
                      <a:r>
                        <a:rPr lang="en-US" sz="1600">
                          <a:solidFill>
                            <a:srgbClr val="404040"/>
                          </a:solidFill>
                          <a:latin typeface="Century Gothic"/>
                        </a:rPr>
                        <a:t>Non-forest </a:t>
                      </a:r>
                      <a:endParaRPr lang="en-US" sz="1400">
                        <a:solidFill>
                          <a:srgbClr val="404040"/>
                        </a:solidFill>
                        <a:latin typeface="Century Gothic"/>
                      </a:endParaRPr>
                    </a:p>
                  </a:txBody>
                  <a:tcPr anchor="ctr"/>
                </a:tc>
                <a:extLst>
                  <a:ext uri="{0D108BD9-81ED-4DB2-BD59-A6C34878D82A}">
                    <a16:rowId xmlns:a16="http://schemas.microsoft.com/office/drawing/2014/main" val="3553148913"/>
                  </a:ext>
                </a:extLst>
              </a:tr>
              <a:tr h="583917">
                <a:tc>
                  <a:txBody>
                    <a:bodyPr/>
                    <a:lstStyle/>
                    <a:p>
                      <a:pPr algn="ctr"/>
                      <a:r>
                        <a:rPr lang="en-US" sz="1400" b="1">
                          <a:solidFill>
                            <a:srgbClr val="404040"/>
                          </a:solidFill>
                          <a:latin typeface="Century Gothic"/>
                        </a:rPr>
                        <a:t>Medium</a:t>
                      </a:r>
                    </a:p>
                  </a:txBody>
                  <a:tcPr anchor="ctr"/>
                </a:tc>
                <a:tc>
                  <a:txBody>
                    <a:bodyPr/>
                    <a:lstStyle/>
                    <a:p>
                      <a:pPr algn="ctr"/>
                      <a:r>
                        <a:rPr lang="en-US" sz="1400">
                          <a:solidFill>
                            <a:srgbClr val="404040"/>
                          </a:solidFill>
                          <a:latin typeface="Century Gothic"/>
                        </a:rPr>
                        <a:t>20-50%</a:t>
                      </a:r>
                    </a:p>
                  </a:txBody>
                  <a:tcPr anchor="ctr"/>
                </a:tc>
                <a:tc>
                  <a:txBody>
                    <a:bodyPr/>
                    <a:lstStyle/>
                    <a:p>
                      <a:pPr lvl="0" algn="ctr">
                        <a:buNone/>
                      </a:pPr>
                      <a:r>
                        <a:rPr lang="en-US" sz="1400">
                          <a:solidFill>
                            <a:srgbClr val="404040"/>
                          </a:solidFill>
                          <a:latin typeface="Century Gothic"/>
                        </a:rPr>
                        <a:t>10-24%</a:t>
                      </a:r>
                    </a:p>
                  </a:txBody>
                  <a:tcPr anchor="ctr"/>
                </a:tc>
                <a:tc>
                  <a:txBody>
                    <a:bodyPr/>
                    <a:lstStyle/>
                    <a:p>
                      <a:pPr algn="ctr"/>
                      <a:r>
                        <a:rPr lang="en-US" sz="1400">
                          <a:solidFill>
                            <a:srgbClr val="404040"/>
                          </a:solidFill>
                          <a:latin typeface="Century Gothic"/>
                        </a:rPr>
                        <a:t>25-50m</a:t>
                      </a:r>
                    </a:p>
                  </a:txBody>
                  <a:tcPr anchor="ctr"/>
                </a:tc>
                <a:tc>
                  <a:txBody>
                    <a:bodyPr/>
                    <a:lstStyle/>
                    <a:p>
                      <a:pPr algn="ctr"/>
                      <a:r>
                        <a:rPr lang="en-US" sz="1600">
                          <a:solidFill>
                            <a:srgbClr val="404040"/>
                          </a:solidFill>
                          <a:latin typeface="Century Gothic"/>
                        </a:rPr>
                        <a:t>20-30+" </a:t>
                      </a:r>
                      <a:r>
                        <a:rPr lang="en-US" sz="1400">
                          <a:solidFill>
                            <a:srgbClr val="404040"/>
                          </a:solidFill>
                          <a:latin typeface="Century Gothic"/>
                        </a:rPr>
                        <a:t>DBH </a:t>
                      </a:r>
                    </a:p>
                  </a:txBody>
                  <a:tcPr anchor="ctr"/>
                </a:tc>
                <a:extLst>
                  <a:ext uri="{0D108BD9-81ED-4DB2-BD59-A6C34878D82A}">
                    <a16:rowId xmlns:a16="http://schemas.microsoft.com/office/drawing/2014/main" val="1763188101"/>
                  </a:ext>
                </a:extLst>
              </a:tr>
              <a:tr h="508573">
                <a:tc>
                  <a:txBody>
                    <a:bodyPr/>
                    <a:lstStyle/>
                    <a:p>
                      <a:pPr algn="ctr"/>
                      <a:r>
                        <a:rPr lang="en-US" sz="1400" b="1">
                          <a:solidFill>
                            <a:srgbClr val="404040"/>
                          </a:solidFill>
                          <a:latin typeface="Century Gothic"/>
                        </a:rPr>
                        <a:t>High</a:t>
                      </a:r>
                    </a:p>
                  </a:txBody>
                  <a:tcPr anchor="ctr"/>
                </a:tc>
                <a:tc>
                  <a:txBody>
                    <a:bodyPr/>
                    <a:lstStyle/>
                    <a:p>
                      <a:pPr algn="ctr"/>
                      <a:r>
                        <a:rPr lang="en-US" sz="1400">
                          <a:solidFill>
                            <a:srgbClr val="404040"/>
                          </a:solidFill>
                          <a:latin typeface="Century Gothic"/>
                        </a:rPr>
                        <a:t>50-100%</a:t>
                      </a:r>
                    </a:p>
                  </a:txBody>
                  <a:tcPr anchor="ctr"/>
                </a:tc>
                <a:tc>
                  <a:txBody>
                    <a:bodyPr/>
                    <a:lstStyle/>
                    <a:p>
                      <a:pPr lvl="0" algn="ctr">
                        <a:buNone/>
                      </a:pPr>
                      <a:r>
                        <a:rPr lang="en-US" sz="1400">
                          <a:solidFill>
                            <a:srgbClr val="404040"/>
                          </a:solidFill>
                          <a:latin typeface="Century Gothic"/>
                        </a:rPr>
                        <a:t>25-100%</a:t>
                      </a:r>
                    </a:p>
                  </a:txBody>
                  <a:tcPr anchor="ctr"/>
                </a:tc>
                <a:tc>
                  <a:txBody>
                    <a:bodyPr/>
                    <a:lstStyle/>
                    <a:p>
                      <a:pPr algn="ctr"/>
                      <a:r>
                        <a:rPr lang="en-US" sz="1400">
                          <a:solidFill>
                            <a:srgbClr val="404040"/>
                          </a:solidFill>
                          <a:latin typeface="Century Gothic"/>
                        </a:rPr>
                        <a:t>0-25m</a:t>
                      </a:r>
                    </a:p>
                  </a:txBody>
                  <a:tcPr anchor="ctr"/>
                </a:tc>
                <a:tc>
                  <a:txBody>
                    <a:bodyPr/>
                    <a:lstStyle/>
                    <a:p>
                      <a:pPr algn="ctr"/>
                      <a:r>
                        <a:rPr lang="en-US" sz="1600">
                          <a:solidFill>
                            <a:srgbClr val="404040"/>
                          </a:solidFill>
                          <a:latin typeface="Century Gothic"/>
                        </a:rPr>
                        <a:t>0-19.9" </a:t>
                      </a:r>
                      <a:r>
                        <a:rPr lang="en-US" sz="1400">
                          <a:solidFill>
                            <a:srgbClr val="404040"/>
                          </a:solidFill>
                          <a:latin typeface="Century Gothic"/>
                        </a:rPr>
                        <a:t>DBH</a:t>
                      </a:r>
                    </a:p>
                  </a:txBody>
                  <a:tcPr anchor="ctr"/>
                </a:tc>
                <a:extLst>
                  <a:ext uri="{0D108BD9-81ED-4DB2-BD59-A6C34878D82A}">
                    <a16:rowId xmlns:a16="http://schemas.microsoft.com/office/drawing/2014/main" val="1196135388"/>
                  </a:ext>
                </a:extLst>
              </a:tr>
            </a:tbl>
          </a:graphicData>
        </a:graphic>
      </p:graphicFrame>
      <p:grpSp>
        <p:nvGrpSpPr>
          <p:cNvPr id="180" name="Group 179">
            <a:extLst>
              <a:ext uri="{FF2B5EF4-FFF2-40B4-BE49-F238E27FC236}">
                <a16:creationId xmlns:a16="http://schemas.microsoft.com/office/drawing/2014/main" id="{FBEC1D50-3EDF-0E11-D32E-36E684BEA7B5}"/>
              </a:ext>
            </a:extLst>
          </p:cNvPr>
          <p:cNvGrpSpPr/>
          <p:nvPr/>
        </p:nvGrpSpPr>
        <p:grpSpPr>
          <a:xfrm>
            <a:off x="3720935" y="3995052"/>
            <a:ext cx="910333" cy="1324358"/>
            <a:chOff x="3047166" y="21644877"/>
            <a:chExt cx="1953413" cy="3044736"/>
          </a:xfrm>
        </p:grpSpPr>
        <mc:AlternateContent xmlns:mc="http://schemas.openxmlformats.org/markup-compatibility/2006" xmlns:p14="http://schemas.microsoft.com/office/powerpoint/2010/main">
          <mc:Choice Requires="p14">
            <p:contentPart p14:bwMode="auto" r:id="rId4">
              <p14:nvContentPartPr>
                <p14:cNvPr id="181" name="Ink 180">
                  <a:extLst>
                    <a:ext uri="{FF2B5EF4-FFF2-40B4-BE49-F238E27FC236}">
                      <a16:creationId xmlns:a16="http://schemas.microsoft.com/office/drawing/2014/main" id="{0D17B1BE-C6E9-8D79-0B76-874C0AD02C51}"/>
                    </a:ext>
                  </a:extLst>
                </p14:cNvPr>
                <p14:cNvContentPartPr/>
                <p14:nvPr/>
              </p14:nvContentPartPr>
              <p14:xfrm>
                <a:off x="3477556" y="23495151"/>
                <a:ext cx="179844" cy="92519"/>
              </p14:xfrm>
            </p:contentPart>
          </mc:Choice>
          <mc:Fallback xmlns="">
            <p:pic>
              <p:nvPicPr>
                <p:cNvPr id="181" name="Ink 180">
                  <a:extLst>
                    <a:ext uri="{FF2B5EF4-FFF2-40B4-BE49-F238E27FC236}">
                      <a16:creationId xmlns:a16="http://schemas.microsoft.com/office/drawing/2014/main" id="{0D17B1BE-C6E9-8D79-0B76-874C0AD02C51}"/>
                    </a:ext>
                  </a:extLst>
                </p:cNvPr>
                <p:cNvPicPr/>
                <p:nvPr/>
              </p:nvPicPr>
              <p:blipFill>
                <a:blip r:embed="rId5"/>
                <a:stretch>
                  <a:fillRect/>
                </a:stretch>
              </p:blipFill>
              <p:spPr>
                <a:xfrm>
                  <a:off x="3400700" y="23331401"/>
                  <a:ext cx="332788" cy="4192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2" name="Ink 181">
                  <a:extLst>
                    <a:ext uri="{FF2B5EF4-FFF2-40B4-BE49-F238E27FC236}">
                      <a16:creationId xmlns:a16="http://schemas.microsoft.com/office/drawing/2014/main" id="{8ED753F0-7D04-C50B-FC2C-B8140BF71055}"/>
                    </a:ext>
                  </a:extLst>
                </p14:cNvPr>
                <p14:cNvContentPartPr/>
                <p14:nvPr/>
              </p14:nvContentPartPr>
              <p14:xfrm rot="20220000">
                <a:off x="4227684" y="23074996"/>
                <a:ext cx="17027" cy="133479"/>
              </p14:xfrm>
            </p:contentPart>
          </mc:Choice>
          <mc:Fallback xmlns="">
            <p:pic>
              <p:nvPicPr>
                <p:cNvPr id="182" name="Ink 181">
                  <a:extLst>
                    <a:ext uri="{FF2B5EF4-FFF2-40B4-BE49-F238E27FC236}">
                      <a16:creationId xmlns:a16="http://schemas.microsoft.com/office/drawing/2014/main" id="{8ED753F0-7D04-C50B-FC2C-B8140BF71055}"/>
                    </a:ext>
                  </a:extLst>
                </p:cNvPr>
                <p:cNvPicPr/>
                <p:nvPr/>
              </p:nvPicPr>
              <p:blipFill>
                <a:blip r:embed="rId7"/>
                <a:stretch>
                  <a:fillRect/>
                </a:stretch>
              </p:blipFill>
              <p:spPr>
                <a:xfrm rot="20220000">
                  <a:off x="2524984" y="22908147"/>
                  <a:ext cx="3405400" cy="466342"/>
                </a:xfrm>
                <a:prstGeom prst="rect">
                  <a:avLst/>
                </a:prstGeom>
              </p:spPr>
            </p:pic>
          </mc:Fallback>
        </mc:AlternateContent>
        <p:grpSp>
          <p:nvGrpSpPr>
            <p:cNvPr id="183" name="Group 182">
              <a:extLst>
                <a:ext uri="{FF2B5EF4-FFF2-40B4-BE49-F238E27FC236}">
                  <a16:creationId xmlns:a16="http://schemas.microsoft.com/office/drawing/2014/main" id="{CE312E50-9F6C-CFE2-60CF-86DB93385CEE}"/>
                </a:ext>
              </a:extLst>
            </p:cNvPr>
            <p:cNvGrpSpPr/>
            <p:nvPr/>
          </p:nvGrpSpPr>
          <p:grpSpPr>
            <a:xfrm>
              <a:off x="3047166" y="21644877"/>
              <a:ext cx="1953413" cy="3044736"/>
              <a:chOff x="3047166" y="21644877"/>
              <a:chExt cx="1953413" cy="3044736"/>
            </a:xfrm>
          </p:grpSpPr>
          <p:grpSp>
            <p:nvGrpSpPr>
              <p:cNvPr id="184" name="Group 183">
                <a:extLst>
                  <a:ext uri="{FF2B5EF4-FFF2-40B4-BE49-F238E27FC236}">
                    <a16:creationId xmlns:a16="http://schemas.microsoft.com/office/drawing/2014/main" id="{3C4B41DD-B430-D68E-C0E9-E45B1DB6EB97}"/>
                  </a:ext>
                </a:extLst>
              </p:cNvPr>
              <p:cNvGrpSpPr/>
              <p:nvPr/>
            </p:nvGrpSpPr>
            <p:grpSpPr>
              <a:xfrm>
                <a:off x="3047166" y="21644877"/>
                <a:ext cx="1953413" cy="3044736"/>
                <a:chOff x="3047166" y="21644877"/>
                <a:chExt cx="1953413" cy="3044736"/>
              </a:xfrm>
            </p:grpSpPr>
            <p:grpSp>
              <p:nvGrpSpPr>
                <p:cNvPr id="186" name="Group 185">
                  <a:extLst>
                    <a:ext uri="{FF2B5EF4-FFF2-40B4-BE49-F238E27FC236}">
                      <a16:creationId xmlns:a16="http://schemas.microsoft.com/office/drawing/2014/main" id="{0807FB07-CF0A-340C-DEBB-8966BDED4839}"/>
                    </a:ext>
                  </a:extLst>
                </p:cNvPr>
                <p:cNvGrpSpPr/>
                <p:nvPr/>
              </p:nvGrpSpPr>
              <p:grpSpPr>
                <a:xfrm>
                  <a:off x="3047166" y="21644877"/>
                  <a:ext cx="1953413" cy="3044736"/>
                  <a:chOff x="3047166" y="21644877"/>
                  <a:chExt cx="1953413" cy="3044736"/>
                </a:xfrm>
              </p:grpSpPr>
              <p:grpSp>
                <p:nvGrpSpPr>
                  <p:cNvPr id="188" name="Group 187">
                    <a:extLst>
                      <a:ext uri="{FF2B5EF4-FFF2-40B4-BE49-F238E27FC236}">
                        <a16:creationId xmlns:a16="http://schemas.microsoft.com/office/drawing/2014/main" id="{14C603CC-E101-51C4-69C4-1E74AAA391C8}"/>
                      </a:ext>
                    </a:extLst>
                  </p:cNvPr>
                  <p:cNvGrpSpPr/>
                  <p:nvPr/>
                </p:nvGrpSpPr>
                <p:grpSpPr>
                  <a:xfrm>
                    <a:off x="3047166" y="21644877"/>
                    <a:ext cx="1953413" cy="3044736"/>
                    <a:chOff x="3047166" y="21644877"/>
                    <a:chExt cx="1953413" cy="3044736"/>
                  </a:xfrm>
                </p:grpSpPr>
                <mc:AlternateContent xmlns:mc="http://schemas.openxmlformats.org/markup-compatibility/2006" xmlns:p14="http://schemas.microsoft.com/office/powerpoint/2010/main">
                  <mc:Choice Requires="p14">
                    <p:contentPart p14:bwMode="auto" r:id="rId8">
                      <p14:nvContentPartPr>
                        <p14:cNvPr id="205" name="Ink 204">
                          <a:extLst>
                            <a:ext uri="{FF2B5EF4-FFF2-40B4-BE49-F238E27FC236}">
                              <a16:creationId xmlns:a16="http://schemas.microsoft.com/office/drawing/2014/main" id="{674B5675-FF1C-2951-BC7A-538F1746386E}"/>
                            </a:ext>
                          </a:extLst>
                        </p14:cNvPr>
                        <p14:cNvContentPartPr/>
                        <p14:nvPr/>
                      </p14:nvContentPartPr>
                      <p14:xfrm>
                        <a:off x="3167956" y="22836004"/>
                        <a:ext cx="373615" cy="302420"/>
                      </p14:xfrm>
                    </p:contentPart>
                  </mc:Choice>
                  <mc:Fallback xmlns="">
                    <p:pic>
                      <p:nvPicPr>
                        <p:cNvPr id="205" name="Ink 204">
                          <a:extLst>
                            <a:ext uri="{FF2B5EF4-FFF2-40B4-BE49-F238E27FC236}">
                              <a16:creationId xmlns:a16="http://schemas.microsoft.com/office/drawing/2014/main" id="{674B5675-FF1C-2951-BC7A-538F1746386E}"/>
                            </a:ext>
                          </a:extLst>
                        </p:cNvPr>
                        <p:cNvPicPr/>
                        <p:nvPr/>
                      </p:nvPicPr>
                      <p:blipFill>
                        <a:blip r:embed="rId9"/>
                        <a:stretch>
                          <a:fillRect/>
                        </a:stretch>
                      </p:blipFill>
                      <p:spPr>
                        <a:xfrm>
                          <a:off x="3090922" y="22671197"/>
                          <a:ext cx="526913" cy="63120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6" name="Ink 205">
                          <a:extLst>
                            <a:ext uri="{FF2B5EF4-FFF2-40B4-BE49-F238E27FC236}">
                              <a16:creationId xmlns:a16="http://schemas.microsoft.com/office/drawing/2014/main" id="{579FF649-76E3-CC08-CA89-296C19DEA5A7}"/>
                            </a:ext>
                          </a:extLst>
                        </p14:cNvPr>
                        <p14:cNvContentPartPr/>
                        <p14:nvPr/>
                      </p14:nvContentPartPr>
                      <p14:xfrm>
                        <a:off x="3476957" y="22451485"/>
                        <a:ext cx="275112" cy="207719"/>
                      </p14:xfrm>
                    </p:contentPart>
                  </mc:Choice>
                  <mc:Fallback xmlns="">
                    <p:pic>
                      <p:nvPicPr>
                        <p:cNvPr id="206" name="Ink 205">
                          <a:extLst>
                            <a:ext uri="{FF2B5EF4-FFF2-40B4-BE49-F238E27FC236}">
                              <a16:creationId xmlns:a16="http://schemas.microsoft.com/office/drawing/2014/main" id="{579FF649-76E3-CC08-CA89-296C19DEA5A7}"/>
                            </a:ext>
                          </a:extLst>
                        </p:cNvPr>
                        <p:cNvPicPr/>
                        <p:nvPr/>
                      </p:nvPicPr>
                      <p:blipFill>
                        <a:blip r:embed="rId11"/>
                        <a:stretch>
                          <a:fillRect/>
                        </a:stretch>
                      </p:blipFill>
                      <p:spPr>
                        <a:xfrm>
                          <a:off x="3399895" y="22286629"/>
                          <a:ext cx="428466" cy="53660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7" name="Ink 206">
                          <a:extLst>
                            <a:ext uri="{FF2B5EF4-FFF2-40B4-BE49-F238E27FC236}">
                              <a16:creationId xmlns:a16="http://schemas.microsoft.com/office/drawing/2014/main" id="{52519044-1EE3-6747-ABCD-6F6A5DB2674C}"/>
                            </a:ext>
                          </a:extLst>
                        </p14:cNvPr>
                        <p14:cNvContentPartPr/>
                        <p14:nvPr/>
                      </p14:nvContentPartPr>
                      <p14:xfrm>
                        <a:off x="4230519" y="23420266"/>
                        <a:ext cx="30540" cy="49760"/>
                      </p14:xfrm>
                    </p:contentPart>
                  </mc:Choice>
                  <mc:Fallback xmlns="">
                    <p:pic>
                      <p:nvPicPr>
                        <p:cNvPr id="207" name="Ink 206">
                          <a:extLst>
                            <a:ext uri="{FF2B5EF4-FFF2-40B4-BE49-F238E27FC236}">
                              <a16:creationId xmlns:a16="http://schemas.microsoft.com/office/drawing/2014/main" id="{52519044-1EE3-6747-ABCD-6F6A5DB2674C}"/>
                            </a:ext>
                          </a:extLst>
                        </p:cNvPr>
                        <p:cNvPicPr/>
                        <p:nvPr/>
                      </p:nvPicPr>
                      <p:blipFill>
                        <a:blip r:embed="rId13"/>
                        <a:stretch>
                          <a:fillRect/>
                        </a:stretch>
                      </p:blipFill>
                      <p:spPr>
                        <a:xfrm>
                          <a:off x="4156031" y="23257118"/>
                          <a:ext cx="178771" cy="37523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8" name="Ink 207">
                          <a:extLst>
                            <a:ext uri="{FF2B5EF4-FFF2-40B4-BE49-F238E27FC236}">
                              <a16:creationId xmlns:a16="http://schemas.microsoft.com/office/drawing/2014/main" id="{605C39EE-215B-42C7-D83F-592793D310DE}"/>
                            </a:ext>
                          </a:extLst>
                        </p14:cNvPr>
                        <p14:cNvContentPartPr/>
                        <p14:nvPr/>
                      </p14:nvContentPartPr>
                      <p14:xfrm>
                        <a:off x="3277468" y="24121354"/>
                        <a:ext cx="216362" cy="490711"/>
                      </p14:xfrm>
                    </p:contentPart>
                  </mc:Choice>
                  <mc:Fallback xmlns="">
                    <p:pic>
                      <p:nvPicPr>
                        <p:cNvPr id="208" name="Ink 207">
                          <a:extLst>
                            <a:ext uri="{FF2B5EF4-FFF2-40B4-BE49-F238E27FC236}">
                              <a16:creationId xmlns:a16="http://schemas.microsoft.com/office/drawing/2014/main" id="{605C39EE-215B-42C7-D83F-592793D310DE}"/>
                            </a:ext>
                          </a:extLst>
                        </p:cNvPr>
                        <p:cNvPicPr/>
                        <p:nvPr/>
                      </p:nvPicPr>
                      <p:blipFill>
                        <a:blip r:embed="rId15"/>
                        <a:stretch>
                          <a:fillRect/>
                        </a:stretch>
                      </p:blipFill>
                      <p:spPr>
                        <a:xfrm>
                          <a:off x="3200471" y="23956131"/>
                          <a:ext cx="369586" cy="82033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9" name="Ink 208">
                          <a:extLst>
                            <a:ext uri="{FF2B5EF4-FFF2-40B4-BE49-F238E27FC236}">
                              <a16:creationId xmlns:a16="http://schemas.microsoft.com/office/drawing/2014/main" id="{9FFDA2B3-EA3E-74FB-62E5-95801CCD9778}"/>
                            </a:ext>
                          </a:extLst>
                        </p14:cNvPr>
                        <p14:cNvContentPartPr/>
                        <p14:nvPr/>
                      </p14:nvContentPartPr>
                      <p14:xfrm>
                        <a:off x="3047166" y="21644877"/>
                        <a:ext cx="1953413" cy="3044736"/>
                      </p14:xfrm>
                    </p:contentPart>
                  </mc:Choice>
                  <mc:Fallback xmlns="">
                    <p:pic>
                      <p:nvPicPr>
                        <p:cNvPr id="209" name="Ink 208">
                          <a:extLst>
                            <a:ext uri="{FF2B5EF4-FFF2-40B4-BE49-F238E27FC236}">
                              <a16:creationId xmlns:a16="http://schemas.microsoft.com/office/drawing/2014/main" id="{9FFDA2B3-EA3E-74FB-62E5-95801CCD9778}"/>
                            </a:ext>
                          </a:extLst>
                        </p:cNvPr>
                        <p:cNvPicPr/>
                        <p:nvPr/>
                      </p:nvPicPr>
                      <p:blipFill>
                        <a:blip r:embed="rId17"/>
                        <a:stretch>
                          <a:fillRect/>
                        </a:stretch>
                      </p:blipFill>
                      <p:spPr>
                        <a:xfrm>
                          <a:off x="3008546" y="21603508"/>
                          <a:ext cx="2029881" cy="312664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0" name="Ink 209">
                          <a:extLst>
                            <a:ext uri="{FF2B5EF4-FFF2-40B4-BE49-F238E27FC236}">
                              <a16:creationId xmlns:a16="http://schemas.microsoft.com/office/drawing/2014/main" id="{F26D7F75-5E00-49E4-0855-8F6D08CFEDE6}"/>
                            </a:ext>
                          </a:extLst>
                        </p14:cNvPr>
                        <p14:cNvContentPartPr/>
                        <p14:nvPr/>
                      </p14:nvContentPartPr>
                      <p14:xfrm>
                        <a:off x="3425652" y="23396016"/>
                        <a:ext cx="191333" cy="277328"/>
                      </p14:xfrm>
                    </p:contentPart>
                  </mc:Choice>
                  <mc:Fallback xmlns="">
                    <p:pic>
                      <p:nvPicPr>
                        <p:cNvPr id="210" name="Ink 209">
                          <a:extLst>
                            <a:ext uri="{FF2B5EF4-FFF2-40B4-BE49-F238E27FC236}">
                              <a16:creationId xmlns:a16="http://schemas.microsoft.com/office/drawing/2014/main" id="{F26D7F75-5E00-49E4-0855-8F6D08CFEDE6}"/>
                            </a:ext>
                          </a:extLst>
                        </p:cNvPr>
                        <p:cNvPicPr/>
                        <p:nvPr/>
                      </p:nvPicPr>
                      <p:blipFill>
                        <a:blip r:embed="rId19"/>
                        <a:stretch>
                          <a:fillRect/>
                        </a:stretch>
                      </p:blipFill>
                      <p:spPr>
                        <a:xfrm>
                          <a:off x="3387232" y="23354747"/>
                          <a:ext cx="267405" cy="359041"/>
                        </a:xfrm>
                        <a:prstGeom prst="rect">
                          <a:avLst/>
                        </a:prstGeom>
                      </p:spPr>
                    </p:pic>
                  </mc:Fallback>
                </mc:AlternateContent>
              </p:grpSp>
              <p:grpSp>
                <p:nvGrpSpPr>
                  <p:cNvPr id="189" name="Group 188">
                    <a:extLst>
                      <a:ext uri="{FF2B5EF4-FFF2-40B4-BE49-F238E27FC236}">
                        <a16:creationId xmlns:a16="http://schemas.microsoft.com/office/drawing/2014/main" id="{FC2A92AB-18A7-91F0-FADA-7A1DCE5C86DA}"/>
                      </a:ext>
                    </a:extLst>
                  </p:cNvPr>
                  <p:cNvGrpSpPr/>
                  <p:nvPr/>
                </p:nvGrpSpPr>
                <p:grpSpPr>
                  <a:xfrm>
                    <a:off x="3090057" y="21752040"/>
                    <a:ext cx="1807522" cy="2861924"/>
                    <a:chOff x="3090057" y="21752040"/>
                    <a:chExt cx="1807522" cy="2861924"/>
                  </a:xfrm>
                </p:grpSpPr>
                <mc:AlternateContent xmlns:mc="http://schemas.openxmlformats.org/markup-compatibility/2006" xmlns:p14="http://schemas.microsoft.com/office/powerpoint/2010/main">
                  <mc:Choice Requires="p14">
                    <p:contentPart p14:bwMode="auto" r:id="rId20">
                      <p14:nvContentPartPr>
                        <p14:cNvPr id="190" name="Ink 189">
                          <a:extLst>
                            <a:ext uri="{FF2B5EF4-FFF2-40B4-BE49-F238E27FC236}">
                              <a16:creationId xmlns:a16="http://schemas.microsoft.com/office/drawing/2014/main" id="{73FF072C-946A-24B2-84D8-F6F3F1C3378A}"/>
                            </a:ext>
                          </a:extLst>
                        </p14:cNvPr>
                        <p14:cNvContentPartPr/>
                        <p14:nvPr/>
                      </p14:nvContentPartPr>
                      <p14:xfrm>
                        <a:off x="4216463" y="23095693"/>
                        <a:ext cx="464744" cy="698825"/>
                      </p14:xfrm>
                    </p:contentPart>
                  </mc:Choice>
                  <mc:Fallback xmlns="">
                    <p:pic>
                      <p:nvPicPr>
                        <p:cNvPr id="190" name="Ink 189">
                          <a:extLst>
                            <a:ext uri="{FF2B5EF4-FFF2-40B4-BE49-F238E27FC236}">
                              <a16:creationId xmlns:a16="http://schemas.microsoft.com/office/drawing/2014/main" id="{73FF072C-946A-24B2-84D8-F6F3F1C3378A}"/>
                            </a:ext>
                          </a:extLst>
                        </p:cNvPr>
                        <p:cNvPicPr/>
                        <p:nvPr/>
                      </p:nvPicPr>
                      <p:blipFill>
                        <a:blip r:embed="rId21"/>
                        <a:stretch>
                          <a:fillRect/>
                        </a:stretch>
                      </p:blipFill>
                      <p:spPr>
                        <a:xfrm>
                          <a:off x="4139391" y="22930291"/>
                          <a:ext cx="618117" cy="102880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1" name="Ink 190">
                          <a:extLst>
                            <a:ext uri="{FF2B5EF4-FFF2-40B4-BE49-F238E27FC236}">
                              <a16:creationId xmlns:a16="http://schemas.microsoft.com/office/drawing/2014/main" id="{ACA96391-6F51-EB61-C678-CD203D431FBD}"/>
                            </a:ext>
                          </a:extLst>
                        </p14:cNvPr>
                        <p14:cNvContentPartPr/>
                        <p14:nvPr/>
                      </p14:nvContentPartPr>
                      <p14:xfrm>
                        <a:off x="4163837" y="22993525"/>
                        <a:ext cx="566972" cy="870959"/>
                      </p14:xfrm>
                    </p:contentPart>
                  </mc:Choice>
                  <mc:Fallback xmlns="">
                    <p:pic>
                      <p:nvPicPr>
                        <p:cNvPr id="191" name="Ink 190">
                          <a:extLst>
                            <a:ext uri="{FF2B5EF4-FFF2-40B4-BE49-F238E27FC236}">
                              <a16:creationId xmlns:a16="http://schemas.microsoft.com/office/drawing/2014/main" id="{ACA96391-6F51-EB61-C678-CD203D431FBD}"/>
                            </a:ext>
                          </a:extLst>
                        </p:cNvPr>
                        <p:cNvPicPr/>
                        <p:nvPr/>
                      </p:nvPicPr>
                      <p:blipFill>
                        <a:blip r:embed="rId23"/>
                        <a:stretch>
                          <a:fillRect/>
                        </a:stretch>
                      </p:blipFill>
                      <p:spPr>
                        <a:xfrm>
                          <a:off x="4125267" y="22952169"/>
                          <a:ext cx="643340" cy="9528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2" name="Ink 191">
                          <a:extLst>
                            <a:ext uri="{FF2B5EF4-FFF2-40B4-BE49-F238E27FC236}">
                              <a16:creationId xmlns:a16="http://schemas.microsoft.com/office/drawing/2014/main" id="{4817379B-7ED3-6CDA-D4BE-B0B4152823F9}"/>
                            </a:ext>
                          </a:extLst>
                        </p14:cNvPr>
                        <p14:cNvContentPartPr/>
                        <p14:nvPr/>
                      </p14:nvContentPartPr>
                      <p14:xfrm>
                        <a:off x="3262312" y="22789191"/>
                        <a:ext cx="325284" cy="204796"/>
                      </p14:xfrm>
                    </p:contentPart>
                  </mc:Choice>
                  <mc:Fallback xmlns="">
                    <p:pic>
                      <p:nvPicPr>
                        <p:cNvPr id="192" name="Ink 191">
                          <a:extLst>
                            <a:ext uri="{FF2B5EF4-FFF2-40B4-BE49-F238E27FC236}">
                              <a16:creationId xmlns:a16="http://schemas.microsoft.com/office/drawing/2014/main" id="{4817379B-7ED3-6CDA-D4BE-B0B4152823F9}"/>
                            </a:ext>
                          </a:extLst>
                        </p:cNvPr>
                        <p:cNvPicPr/>
                        <p:nvPr/>
                      </p:nvPicPr>
                      <p:blipFill>
                        <a:blip r:embed="rId25"/>
                        <a:stretch>
                          <a:fillRect/>
                        </a:stretch>
                      </p:blipFill>
                      <p:spPr>
                        <a:xfrm>
                          <a:off x="3185230" y="22624696"/>
                          <a:ext cx="478676" cy="5329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3" name="Ink 192">
                          <a:extLst>
                            <a:ext uri="{FF2B5EF4-FFF2-40B4-BE49-F238E27FC236}">
                              <a16:creationId xmlns:a16="http://schemas.microsoft.com/office/drawing/2014/main" id="{0AAC28D4-08A0-E2FE-7D3B-1D1BC02A327F}"/>
                            </a:ext>
                          </a:extLst>
                        </p14:cNvPr>
                        <p14:cNvContentPartPr/>
                        <p14:nvPr/>
                      </p14:nvContentPartPr>
                      <p14:xfrm>
                        <a:off x="3518317" y="23538419"/>
                        <a:ext cx="52394" cy="17027"/>
                      </p14:xfrm>
                    </p:contentPart>
                  </mc:Choice>
                  <mc:Fallback xmlns="">
                    <p:pic>
                      <p:nvPicPr>
                        <p:cNvPr id="193" name="Ink 192">
                          <a:extLst>
                            <a:ext uri="{FF2B5EF4-FFF2-40B4-BE49-F238E27FC236}">
                              <a16:creationId xmlns:a16="http://schemas.microsoft.com/office/drawing/2014/main" id="{0AAC28D4-08A0-E2FE-7D3B-1D1BC02A327F}"/>
                            </a:ext>
                          </a:extLst>
                        </p:cNvPr>
                        <p:cNvPicPr/>
                        <p:nvPr/>
                      </p:nvPicPr>
                      <p:blipFill>
                        <a:blip r:embed="rId27"/>
                        <a:stretch>
                          <a:fillRect/>
                        </a:stretch>
                      </p:blipFill>
                      <p:spPr>
                        <a:xfrm>
                          <a:off x="3442384" y="23276465"/>
                          <a:ext cx="203501" cy="53962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4" name="Ink 193">
                          <a:extLst>
                            <a:ext uri="{FF2B5EF4-FFF2-40B4-BE49-F238E27FC236}">
                              <a16:creationId xmlns:a16="http://schemas.microsoft.com/office/drawing/2014/main" id="{F5152EAB-BFB7-D912-4AAE-366F1FD1E80B}"/>
                            </a:ext>
                          </a:extLst>
                        </p14:cNvPr>
                        <p14:cNvContentPartPr/>
                        <p14:nvPr/>
                      </p14:nvContentPartPr>
                      <p14:xfrm>
                        <a:off x="4446843" y="23500153"/>
                        <a:ext cx="161261" cy="191518"/>
                      </p14:xfrm>
                    </p:contentPart>
                  </mc:Choice>
                  <mc:Fallback xmlns="">
                    <p:pic>
                      <p:nvPicPr>
                        <p:cNvPr id="194" name="Ink 193">
                          <a:extLst>
                            <a:ext uri="{FF2B5EF4-FFF2-40B4-BE49-F238E27FC236}">
                              <a16:creationId xmlns:a16="http://schemas.microsoft.com/office/drawing/2014/main" id="{F5152EAB-BFB7-D912-4AAE-366F1FD1E80B}"/>
                            </a:ext>
                          </a:extLst>
                        </p:cNvPr>
                        <p:cNvPicPr/>
                        <p:nvPr/>
                      </p:nvPicPr>
                      <p:blipFill>
                        <a:blip r:embed="rId29"/>
                        <a:stretch>
                          <a:fillRect/>
                        </a:stretch>
                      </p:blipFill>
                      <p:spPr>
                        <a:xfrm>
                          <a:off x="4370052" y="23335051"/>
                          <a:ext cx="314075" cy="52089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5" name="Ink 194">
                          <a:extLst>
                            <a:ext uri="{FF2B5EF4-FFF2-40B4-BE49-F238E27FC236}">
                              <a16:creationId xmlns:a16="http://schemas.microsoft.com/office/drawing/2014/main" id="{26D78550-9E2C-E15E-E77F-A7C12B3C56E3}"/>
                            </a:ext>
                          </a:extLst>
                        </p14:cNvPr>
                        <p14:cNvContentPartPr/>
                        <p14:nvPr/>
                      </p14:nvContentPartPr>
                      <p14:xfrm>
                        <a:off x="3501290" y="21988878"/>
                        <a:ext cx="79978" cy="156648"/>
                      </p14:xfrm>
                    </p:contentPart>
                  </mc:Choice>
                  <mc:Fallback xmlns="">
                    <p:pic>
                      <p:nvPicPr>
                        <p:cNvPr id="195" name="Ink 194">
                          <a:extLst>
                            <a:ext uri="{FF2B5EF4-FFF2-40B4-BE49-F238E27FC236}">
                              <a16:creationId xmlns:a16="http://schemas.microsoft.com/office/drawing/2014/main" id="{26D78550-9E2C-E15E-E77F-A7C12B3C56E3}"/>
                            </a:ext>
                          </a:extLst>
                        </p:cNvPr>
                        <p:cNvPicPr/>
                        <p:nvPr/>
                      </p:nvPicPr>
                      <p:blipFill>
                        <a:blip r:embed="rId31"/>
                        <a:stretch>
                          <a:fillRect/>
                        </a:stretch>
                      </p:blipFill>
                      <p:spPr>
                        <a:xfrm>
                          <a:off x="3425120" y="21823985"/>
                          <a:ext cx="231555" cy="4856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6" name="Ink 195">
                          <a:extLst>
                            <a:ext uri="{FF2B5EF4-FFF2-40B4-BE49-F238E27FC236}">
                              <a16:creationId xmlns:a16="http://schemas.microsoft.com/office/drawing/2014/main" id="{5B2B8F7C-DF2D-BCE3-B37F-6C0FD5BEB656}"/>
                            </a:ext>
                          </a:extLst>
                        </p14:cNvPr>
                        <p14:cNvContentPartPr/>
                        <p14:nvPr/>
                      </p14:nvContentPartPr>
                      <p14:xfrm>
                        <a:off x="3090057" y="23027581"/>
                        <a:ext cx="632595" cy="1586383"/>
                      </p14:xfrm>
                    </p:contentPart>
                  </mc:Choice>
                  <mc:Fallback xmlns="">
                    <p:pic>
                      <p:nvPicPr>
                        <p:cNvPr id="196" name="Ink 195">
                          <a:extLst>
                            <a:ext uri="{FF2B5EF4-FFF2-40B4-BE49-F238E27FC236}">
                              <a16:creationId xmlns:a16="http://schemas.microsoft.com/office/drawing/2014/main" id="{5B2B8F7C-DF2D-BCE3-B37F-6C0FD5BEB656}"/>
                            </a:ext>
                          </a:extLst>
                        </p:cNvPr>
                        <p:cNvPicPr/>
                        <p:nvPr/>
                      </p:nvPicPr>
                      <p:blipFill>
                        <a:blip r:embed="rId33"/>
                        <a:stretch>
                          <a:fillRect/>
                        </a:stretch>
                      </p:blipFill>
                      <p:spPr>
                        <a:xfrm>
                          <a:off x="3012817" y="22862160"/>
                          <a:ext cx="786302" cy="191639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7" name="Ink 196">
                          <a:extLst>
                            <a:ext uri="{FF2B5EF4-FFF2-40B4-BE49-F238E27FC236}">
                              <a16:creationId xmlns:a16="http://schemas.microsoft.com/office/drawing/2014/main" id="{7077E360-C78D-C656-FE6B-31E4C874B625}"/>
                            </a:ext>
                          </a:extLst>
                        </p14:cNvPr>
                        <p14:cNvContentPartPr/>
                        <p14:nvPr/>
                      </p14:nvContentPartPr>
                      <p14:xfrm>
                        <a:off x="3510457" y="21752040"/>
                        <a:ext cx="680675" cy="1674227"/>
                      </p14:xfrm>
                    </p:contentPart>
                  </mc:Choice>
                  <mc:Fallback xmlns="">
                    <p:pic>
                      <p:nvPicPr>
                        <p:cNvPr id="197" name="Ink 196">
                          <a:extLst>
                            <a:ext uri="{FF2B5EF4-FFF2-40B4-BE49-F238E27FC236}">
                              <a16:creationId xmlns:a16="http://schemas.microsoft.com/office/drawing/2014/main" id="{7077E360-C78D-C656-FE6B-31E4C874B625}"/>
                            </a:ext>
                          </a:extLst>
                        </p:cNvPr>
                        <p:cNvPicPr/>
                        <p:nvPr/>
                      </p:nvPicPr>
                      <p:blipFill>
                        <a:blip r:embed="rId35"/>
                        <a:stretch>
                          <a:fillRect/>
                        </a:stretch>
                      </p:blipFill>
                      <p:spPr>
                        <a:xfrm>
                          <a:off x="3433283" y="21586603"/>
                          <a:ext cx="834251" cy="200427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8" name="Ink 197">
                          <a:extLst>
                            <a:ext uri="{FF2B5EF4-FFF2-40B4-BE49-F238E27FC236}">
                              <a16:creationId xmlns:a16="http://schemas.microsoft.com/office/drawing/2014/main" id="{96F331F2-97F2-2B2F-1136-210FD261F189}"/>
                            </a:ext>
                          </a:extLst>
                        </p14:cNvPr>
                        <p14:cNvContentPartPr/>
                        <p14:nvPr/>
                      </p14:nvContentPartPr>
                      <p14:xfrm>
                        <a:off x="4627160" y="23876429"/>
                        <a:ext cx="270419" cy="223911"/>
                      </p14:xfrm>
                    </p:contentPart>
                  </mc:Choice>
                  <mc:Fallback xmlns="">
                    <p:pic>
                      <p:nvPicPr>
                        <p:cNvPr id="198" name="Ink 197">
                          <a:extLst>
                            <a:ext uri="{FF2B5EF4-FFF2-40B4-BE49-F238E27FC236}">
                              <a16:creationId xmlns:a16="http://schemas.microsoft.com/office/drawing/2014/main" id="{96F331F2-97F2-2B2F-1136-210FD261F189}"/>
                            </a:ext>
                          </a:extLst>
                        </p:cNvPr>
                        <p:cNvPicPr/>
                        <p:nvPr/>
                      </p:nvPicPr>
                      <p:blipFill>
                        <a:blip r:embed="rId37"/>
                        <a:stretch>
                          <a:fillRect/>
                        </a:stretch>
                      </p:blipFill>
                      <p:spPr>
                        <a:xfrm>
                          <a:off x="4550118" y="23711181"/>
                          <a:ext cx="423733" cy="55358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9" name="Ink 198">
                          <a:extLst>
                            <a:ext uri="{FF2B5EF4-FFF2-40B4-BE49-F238E27FC236}">
                              <a16:creationId xmlns:a16="http://schemas.microsoft.com/office/drawing/2014/main" id="{3610DF3C-9AAF-E324-226A-E89A47024B5A}"/>
                            </a:ext>
                          </a:extLst>
                        </p14:cNvPr>
                        <p14:cNvContentPartPr/>
                        <p14:nvPr/>
                      </p14:nvContentPartPr>
                      <p14:xfrm>
                        <a:off x="3245870" y="23353005"/>
                        <a:ext cx="69814" cy="696252"/>
                      </p14:xfrm>
                    </p:contentPart>
                  </mc:Choice>
                  <mc:Fallback xmlns="">
                    <p:pic>
                      <p:nvPicPr>
                        <p:cNvPr id="199" name="Ink 198">
                          <a:extLst>
                            <a:ext uri="{FF2B5EF4-FFF2-40B4-BE49-F238E27FC236}">
                              <a16:creationId xmlns:a16="http://schemas.microsoft.com/office/drawing/2014/main" id="{3610DF3C-9AAF-E324-226A-E89A47024B5A}"/>
                            </a:ext>
                          </a:extLst>
                        </p:cNvPr>
                        <p:cNvPicPr/>
                        <p:nvPr/>
                      </p:nvPicPr>
                      <p:blipFill>
                        <a:blip r:embed="rId39"/>
                        <a:stretch>
                          <a:fillRect/>
                        </a:stretch>
                      </p:blipFill>
                      <p:spPr>
                        <a:xfrm>
                          <a:off x="3169151" y="23187821"/>
                          <a:ext cx="222484" cy="102579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0" name="Ink 199">
                          <a:extLst>
                            <a:ext uri="{FF2B5EF4-FFF2-40B4-BE49-F238E27FC236}">
                              <a16:creationId xmlns:a16="http://schemas.microsoft.com/office/drawing/2014/main" id="{835E4756-C0F4-1D67-683B-D313EF1C2E4C}"/>
                            </a:ext>
                          </a:extLst>
                        </p14:cNvPr>
                        <p14:cNvContentPartPr/>
                        <p14:nvPr/>
                      </p14:nvContentPartPr>
                      <p14:xfrm>
                        <a:off x="3400772" y="23792151"/>
                        <a:ext cx="120560" cy="716617"/>
                      </p14:xfrm>
                    </p:contentPart>
                  </mc:Choice>
                  <mc:Fallback xmlns="">
                    <p:pic>
                      <p:nvPicPr>
                        <p:cNvPr id="200" name="Ink 199">
                          <a:extLst>
                            <a:ext uri="{FF2B5EF4-FFF2-40B4-BE49-F238E27FC236}">
                              <a16:creationId xmlns:a16="http://schemas.microsoft.com/office/drawing/2014/main" id="{835E4756-C0F4-1D67-683B-D313EF1C2E4C}"/>
                            </a:ext>
                          </a:extLst>
                        </p:cNvPr>
                        <p:cNvPicPr/>
                        <p:nvPr/>
                      </p:nvPicPr>
                      <p:blipFill>
                        <a:blip r:embed="rId41"/>
                        <a:stretch>
                          <a:fillRect/>
                        </a:stretch>
                      </p:blipFill>
                      <p:spPr>
                        <a:xfrm>
                          <a:off x="3323490" y="23626841"/>
                          <a:ext cx="274351" cy="104641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1" name="Ink 200">
                          <a:extLst>
                            <a:ext uri="{FF2B5EF4-FFF2-40B4-BE49-F238E27FC236}">
                              <a16:creationId xmlns:a16="http://schemas.microsoft.com/office/drawing/2014/main" id="{195C3B94-1A34-408C-DE06-E4EA33DB44E6}"/>
                            </a:ext>
                          </a:extLst>
                        </p14:cNvPr>
                        <p14:cNvContentPartPr/>
                        <p14:nvPr/>
                      </p14:nvContentPartPr>
                      <p14:xfrm>
                        <a:off x="3717113" y="22788125"/>
                        <a:ext cx="380748" cy="291654"/>
                      </p14:xfrm>
                    </p:contentPart>
                  </mc:Choice>
                  <mc:Fallback xmlns="">
                    <p:pic>
                      <p:nvPicPr>
                        <p:cNvPr id="201" name="Ink 200">
                          <a:extLst>
                            <a:ext uri="{FF2B5EF4-FFF2-40B4-BE49-F238E27FC236}">
                              <a16:creationId xmlns:a16="http://schemas.microsoft.com/office/drawing/2014/main" id="{195C3B94-1A34-408C-DE06-E4EA33DB44E6}"/>
                            </a:ext>
                          </a:extLst>
                        </p:cNvPr>
                        <p:cNvPicPr/>
                        <p:nvPr/>
                      </p:nvPicPr>
                      <p:blipFill>
                        <a:blip r:embed="rId43"/>
                        <a:stretch>
                          <a:fillRect/>
                        </a:stretch>
                      </p:blipFill>
                      <p:spPr>
                        <a:xfrm>
                          <a:off x="3640039" y="22623349"/>
                          <a:ext cx="534126" cy="62038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2" name="Ink 201">
                          <a:extLst>
                            <a:ext uri="{FF2B5EF4-FFF2-40B4-BE49-F238E27FC236}">
                              <a16:creationId xmlns:a16="http://schemas.microsoft.com/office/drawing/2014/main" id="{3A16CDB7-4822-02B1-6EAC-F2683E4352D9}"/>
                            </a:ext>
                          </a:extLst>
                        </p14:cNvPr>
                        <p14:cNvContentPartPr/>
                        <p14:nvPr/>
                      </p14:nvContentPartPr>
                      <p14:xfrm>
                        <a:off x="3670827" y="22055013"/>
                        <a:ext cx="345934" cy="546870"/>
                      </p14:xfrm>
                    </p:contentPart>
                  </mc:Choice>
                  <mc:Fallback xmlns="">
                    <p:pic>
                      <p:nvPicPr>
                        <p:cNvPr id="202" name="Ink 201">
                          <a:extLst>
                            <a:ext uri="{FF2B5EF4-FFF2-40B4-BE49-F238E27FC236}">
                              <a16:creationId xmlns:a16="http://schemas.microsoft.com/office/drawing/2014/main" id="{3A16CDB7-4822-02B1-6EAC-F2683E4352D9}"/>
                            </a:ext>
                          </a:extLst>
                        </p:cNvPr>
                        <p:cNvPicPr/>
                        <p:nvPr/>
                      </p:nvPicPr>
                      <p:blipFill>
                        <a:blip r:embed="rId45"/>
                        <a:stretch>
                          <a:fillRect/>
                        </a:stretch>
                      </p:blipFill>
                      <p:spPr>
                        <a:xfrm>
                          <a:off x="3593610" y="21889795"/>
                          <a:ext cx="499597" cy="87647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3" name="Ink 202">
                          <a:extLst>
                            <a:ext uri="{FF2B5EF4-FFF2-40B4-BE49-F238E27FC236}">
                              <a16:creationId xmlns:a16="http://schemas.microsoft.com/office/drawing/2014/main" id="{1369C3AC-E2D9-A621-05CB-758494796399}"/>
                            </a:ext>
                          </a:extLst>
                        </p14:cNvPr>
                        <p14:cNvContentPartPr/>
                        <p14:nvPr/>
                      </p14:nvContentPartPr>
                      <p14:xfrm>
                        <a:off x="3145522" y="22601883"/>
                        <a:ext cx="134404" cy="187403"/>
                      </p14:xfrm>
                    </p:contentPart>
                  </mc:Choice>
                  <mc:Fallback xmlns="">
                    <p:pic>
                      <p:nvPicPr>
                        <p:cNvPr id="203" name="Ink 202">
                          <a:extLst>
                            <a:ext uri="{FF2B5EF4-FFF2-40B4-BE49-F238E27FC236}">
                              <a16:creationId xmlns:a16="http://schemas.microsoft.com/office/drawing/2014/main" id="{1369C3AC-E2D9-A621-05CB-758494796399}"/>
                            </a:ext>
                          </a:extLst>
                        </p:cNvPr>
                        <p:cNvPicPr/>
                        <p:nvPr/>
                      </p:nvPicPr>
                      <p:blipFill>
                        <a:blip r:embed="rId47"/>
                        <a:stretch>
                          <a:fillRect/>
                        </a:stretch>
                      </p:blipFill>
                      <p:spPr>
                        <a:xfrm>
                          <a:off x="3068278" y="22436770"/>
                          <a:ext cx="288119" cy="51680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04" name="Ink 203">
                          <a:extLst>
                            <a:ext uri="{FF2B5EF4-FFF2-40B4-BE49-F238E27FC236}">
                              <a16:creationId xmlns:a16="http://schemas.microsoft.com/office/drawing/2014/main" id="{F33BCE30-4A9C-22E9-AB94-07B7520F1419}"/>
                            </a:ext>
                          </a:extLst>
                        </p14:cNvPr>
                        <p14:cNvContentPartPr/>
                        <p14:nvPr/>
                      </p14:nvContentPartPr>
                      <p14:xfrm>
                        <a:off x="3961044" y="21784602"/>
                        <a:ext cx="188758" cy="527806"/>
                      </p14:xfrm>
                    </p:contentPart>
                  </mc:Choice>
                  <mc:Fallback xmlns="">
                    <p:pic>
                      <p:nvPicPr>
                        <p:cNvPr id="204" name="Ink 203">
                          <a:extLst>
                            <a:ext uri="{FF2B5EF4-FFF2-40B4-BE49-F238E27FC236}">
                              <a16:creationId xmlns:a16="http://schemas.microsoft.com/office/drawing/2014/main" id="{F33BCE30-4A9C-22E9-AB94-07B7520F1419}"/>
                            </a:ext>
                          </a:extLst>
                        </p:cNvPr>
                        <p:cNvPicPr/>
                        <p:nvPr/>
                      </p:nvPicPr>
                      <p:blipFill>
                        <a:blip r:embed="rId49"/>
                        <a:stretch>
                          <a:fillRect/>
                        </a:stretch>
                      </p:blipFill>
                      <p:spPr>
                        <a:xfrm>
                          <a:off x="3884313" y="21619405"/>
                          <a:ext cx="341452" cy="857375"/>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0">
                  <p14:nvContentPartPr>
                    <p14:cNvPr id="187" name="Ink 186">
                      <a:extLst>
                        <a:ext uri="{FF2B5EF4-FFF2-40B4-BE49-F238E27FC236}">
                          <a16:creationId xmlns:a16="http://schemas.microsoft.com/office/drawing/2014/main" id="{41C21F05-5E06-3EA9-7FE1-AD1C73412C0D}"/>
                        </a:ext>
                      </a:extLst>
                    </p14:cNvPr>
                    <p14:cNvContentPartPr/>
                    <p14:nvPr/>
                  </p14:nvContentPartPr>
                  <p14:xfrm>
                    <a:off x="3137193" y="22678111"/>
                    <a:ext cx="529340" cy="464495"/>
                  </p14:xfrm>
                </p:contentPart>
              </mc:Choice>
              <mc:Fallback xmlns="">
                <p:pic>
                  <p:nvPicPr>
                    <p:cNvPr id="187" name="Ink 186">
                      <a:extLst>
                        <a:ext uri="{FF2B5EF4-FFF2-40B4-BE49-F238E27FC236}">
                          <a16:creationId xmlns:a16="http://schemas.microsoft.com/office/drawing/2014/main" id="{41C21F05-5E06-3EA9-7FE1-AD1C73412C0D}"/>
                        </a:ext>
                      </a:extLst>
                    </p:cNvPr>
                    <p:cNvPicPr/>
                    <p:nvPr/>
                  </p:nvPicPr>
                  <p:blipFill>
                    <a:blip r:embed="rId51"/>
                    <a:stretch>
                      <a:fillRect/>
                    </a:stretch>
                  </p:blipFill>
                  <p:spPr>
                    <a:xfrm>
                      <a:off x="3098611" y="22636786"/>
                      <a:ext cx="605732" cy="54631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
                <p14:nvContentPartPr>
                  <p14:cNvPr id="185" name="Ink 184">
                    <a:extLst>
                      <a:ext uri="{FF2B5EF4-FFF2-40B4-BE49-F238E27FC236}">
                        <a16:creationId xmlns:a16="http://schemas.microsoft.com/office/drawing/2014/main" id="{8BFC2C80-9A52-40D5-B887-85F6E7F0017F}"/>
                      </a:ext>
                    </a:extLst>
                  </p14:cNvPr>
                  <p14:cNvContentPartPr/>
                  <p14:nvPr/>
                </p14:nvContentPartPr>
                <p14:xfrm>
                  <a:off x="3563977" y="21914353"/>
                  <a:ext cx="103728" cy="343384"/>
                </p14:xfrm>
              </p:contentPart>
            </mc:Choice>
            <mc:Fallback xmlns="">
              <p:pic>
                <p:nvPicPr>
                  <p:cNvPr id="185" name="Ink 184">
                    <a:extLst>
                      <a:ext uri="{FF2B5EF4-FFF2-40B4-BE49-F238E27FC236}">
                        <a16:creationId xmlns:a16="http://schemas.microsoft.com/office/drawing/2014/main" id="{8BFC2C80-9A52-40D5-B887-85F6E7F0017F}"/>
                      </a:ext>
                    </a:extLst>
                  </p:cNvPr>
                  <p:cNvPicPr/>
                  <p:nvPr/>
                </p:nvPicPr>
                <p:blipFill>
                  <a:blip r:embed="rId53"/>
                  <a:stretch>
                    <a:fillRect/>
                  </a:stretch>
                </p:blipFill>
                <p:spPr>
                  <a:xfrm>
                    <a:off x="3525842" y="21873081"/>
                    <a:ext cx="179236" cy="425103"/>
                  </a:xfrm>
                  <a:prstGeom prst="rect">
                    <a:avLst/>
                  </a:prstGeom>
                </p:spPr>
              </p:pic>
            </mc:Fallback>
          </mc:AlternateContent>
        </p:grpSp>
      </p:grpSp>
      <p:pic>
        <p:nvPicPr>
          <p:cNvPr id="3" name="Graphic 2" descr="Withering Tree with solid fill">
            <a:extLst>
              <a:ext uri="{FF2B5EF4-FFF2-40B4-BE49-F238E27FC236}">
                <a16:creationId xmlns:a16="http://schemas.microsoft.com/office/drawing/2014/main" id="{4B1AF748-F86F-3F08-E020-2A2BB6B2AEC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465221" y="1076826"/>
            <a:ext cx="914400" cy="914400"/>
          </a:xfrm>
          <a:prstGeom prst="rect">
            <a:avLst/>
          </a:prstGeom>
        </p:spPr>
      </p:pic>
      <p:cxnSp>
        <p:nvCxnSpPr>
          <p:cNvPr id="5" name="Straight Arrow Connector 4">
            <a:extLst>
              <a:ext uri="{FF2B5EF4-FFF2-40B4-BE49-F238E27FC236}">
                <a16:creationId xmlns:a16="http://schemas.microsoft.com/office/drawing/2014/main" id="{039DCC80-9956-F2ED-307D-BFE35759F1D7}"/>
              </a:ext>
            </a:extLst>
          </p:cNvPr>
          <p:cNvCxnSpPr>
            <a:cxnSpLocks/>
          </p:cNvCxnSpPr>
          <p:nvPr/>
        </p:nvCxnSpPr>
        <p:spPr>
          <a:xfrm>
            <a:off x="4798185" y="2920283"/>
            <a:ext cx="927815" cy="110060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61923AF-365C-F627-D690-57B66AF411E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a:rPr>
              <a:t>METHODOLOGY</a:t>
            </a:r>
            <a:endParaRPr lang="en-US"/>
          </a:p>
        </p:txBody>
      </p:sp>
      <p:sp>
        <p:nvSpPr>
          <p:cNvPr id="12" name="Rectangle: Rounded Corners 11">
            <a:extLst>
              <a:ext uri="{FF2B5EF4-FFF2-40B4-BE49-F238E27FC236}">
                <a16:creationId xmlns:a16="http://schemas.microsoft.com/office/drawing/2014/main" id="{3504A1F8-17D1-7EF0-F14F-9AB827340DDD}"/>
              </a:ext>
            </a:extLst>
          </p:cNvPr>
          <p:cNvSpPr/>
          <p:nvPr/>
        </p:nvSpPr>
        <p:spPr>
          <a:xfrm>
            <a:off x="122330" y="2027628"/>
            <a:ext cx="2631513" cy="28890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A2E14CA-E191-146D-50F9-DF04B8E40E15}"/>
              </a:ext>
            </a:extLst>
          </p:cNvPr>
          <p:cNvSpPr txBox="1"/>
          <p:nvPr/>
        </p:nvSpPr>
        <p:spPr>
          <a:xfrm>
            <a:off x="188275" y="2078965"/>
            <a:ext cx="2525086" cy="2776895"/>
          </a:xfrm>
          <a:prstGeom prst="round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solidFill>
                  <a:schemeClr val="tx1">
                    <a:lumMod val="75000"/>
                    <a:lumOff val="25000"/>
                  </a:schemeClr>
                </a:solidFill>
                <a:latin typeface="Century Gothic"/>
              </a:rPr>
              <a:t>Independent Variables:</a:t>
            </a:r>
          </a:p>
          <a:p>
            <a:pPr marL="342900" indent="-342900">
              <a:buFont typeface="Arial"/>
              <a:buChar char="•"/>
            </a:pPr>
            <a:r>
              <a:rPr lang="en-US" sz="1600">
                <a:solidFill>
                  <a:schemeClr val="tx1">
                    <a:lumMod val="75000"/>
                    <a:lumOff val="25000"/>
                  </a:schemeClr>
                </a:solidFill>
                <a:latin typeface="Century Gothic"/>
              </a:rPr>
              <a:t>Elevation</a:t>
            </a:r>
          </a:p>
          <a:p>
            <a:pPr marL="342900" indent="-342900">
              <a:buFont typeface="Arial"/>
              <a:buChar char="•"/>
            </a:pPr>
            <a:r>
              <a:rPr lang="en-US" sz="1600">
                <a:solidFill>
                  <a:schemeClr val="tx1">
                    <a:lumMod val="75000"/>
                    <a:lumOff val="25000"/>
                  </a:schemeClr>
                </a:solidFill>
                <a:latin typeface="Century Gothic"/>
              </a:rPr>
              <a:t>Slope</a:t>
            </a:r>
          </a:p>
          <a:p>
            <a:pPr marL="342900" indent="-342900">
              <a:buFont typeface="Arial"/>
              <a:buChar char="•"/>
            </a:pPr>
            <a:r>
              <a:rPr lang="en-US" sz="1600">
                <a:solidFill>
                  <a:schemeClr val="tx1">
                    <a:lumMod val="75000"/>
                    <a:lumOff val="25000"/>
                  </a:schemeClr>
                </a:solidFill>
                <a:latin typeface="Century Gothic"/>
              </a:rPr>
              <a:t>Aspect</a:t>
            </a:r>
          </a:p>
          <a:p>
            <a:pPr marL="342900" indent="-342900">
              <a:buFont typeface="Arial"/>
              <a:buChar char="•"/>
            </a:pPr>
            <a:r>
              <a:rPr lang="en-US" sz="1600">
                <a:solidFill>
                  <a:schemeClr val="tx1">
                    <a:lumMod val="75000"/>
                    <a:lumOff val="25000"/>
                  </a:schemeClr>
                </a:solidFill>
                <a:latin typeface="Century Gothic"/>
              </a:rPr>
              <a:t>NDVI</a:t>
            </a:r>
          </a:p>
          <a:p>
            <a:pPr marL="342900" indent="-342900">
              <a:buFont typeface="Arial"/>
              <a:buChar char="•"/>
            </a:pPr>
            <a:r>
              <a:rPr lang="en-US" sz="1600">
                <a:solidFill>
                  <a:schemeClr val="tx1">
                    <a:lumMod val="75000"/>
                    <a:lumOff val="25000"/>
                  </a:schemeClr>
                </a:solidFill>
                <a:latin typeface="Century Gothic"/>
              </a:rPr>
              <a:t>NDMI</a:t>
            </a:r>
          </a:p>
          <a:p>
            <a:pPr marL="342900" indent="-342900">
              <a:buFont typeface="Arial"/>
              <a:buChar char="•"/>
            </a:pPr>
            <a:r>
              <a:rPr lang="en-US" sz="1600">
                <a:solidFill>
                  <a:schemeClr val="tx1">
                    <a:lumMod val="75000"/>
                    <a:lumOff val="25000"/>
                  </a:schemeClr>
                </a:solidFill>
                <a:latin typeface="Century Gothic"/>
              </a:rPr>
              <a:t>Brightness</a:t>
            </a:r>
          </a:p>
          <a:p>
            <a:pPr marL="342900" indent="-342900">
              <a:buFont typeface="Arial"/>
              <a:buChar char="•"/>
            </a:pPr>
            <a:r>
              <a:rPr lang="en-US" sz="1600">
                <a:solidFill>
                  <a:schemeClr val="tx1">
                    <a:lumMod val="75000"/>
                    <a:lumOff val="25000"/>
                  </a:schemeClr>
                </a:solidFill>
                <a:latin typeface="Century Gothic"/>
              </a:rPr>
              <a:t>Greenness</a:t>
            </a:r>
          </a:p>
          <a:p>
            <a:pPr marL="342900" indent="-342900">
              <a:buFont typeface="Arial"/>
              <a:buChar char="•"/>
            </a:pPr>
            <a:r>
              <a:rPr lang="en-US" sz="1600">
                <a:solidFill>
                  <a:schemeClr val="tx1">
                    <a:lumMod val="75000"/>
                    <a:lumOff val="25000"/>
                  </a:schemeClr>
                </a:solidFill>
                <a:latin typeface="Century Gothic"/>
              </a:rPr>
              <a:t>Wetness</a:t>
            </a:r>
          </a:p>
        </p:txBody>
      </p:sp>
    </p:spTree>
    <p:extLst>
      <p:ext uri="{BB962C8B-B14F-4D97-AF65-F5344CB8AC3E}">
        <p14:creationId xmlns:p14="http://schemas.microsoft.com/office/powerpoint/2010/main" val="250141670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SharedWithUsers xmlns="5ab83896-aab5-4bd0-8483-2509975cde97">
      <UserInfo>
        <DisplayName/>
        <AccountId xsi:nil="true"/>
        <AccountType/>
      </UserInfo>
    </SharedWithUsers>
    <TaxCatchAll xmlns="5ab83896-aab5-4bd0-8483-2509975cde97" xsi:nil="true"/>
  </documentManagement>
</p:properties>
</file>

<file path=customXml/itemProps1.xml><?xml version="1.0" encoding="utf-8"?>
<ds:datastoreItem xmlns:ds="http://schemas.openxmlformats.org/officeDocument/2006/customXml" ds:itemID="{5851D531-A0D1-41FD-B47D-B2090E1D132C}">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912AE8-7FE7-4FA8-A768-DA5688A757A8}">
  <ds:schemaRefs>
    <ds:schemaRef ds:uri="http://schemas.microsoft.com/sharepoint/v3/contenttype/forms"/>
  </ds:schemaRefs>
</ds:datastoreItem>
</file>

<file path=customXml/itemProps3.xml><?xml version="1.0" encoding="utf-8"?>
<ds:datastoreItem xmlns:ds="http://schemas.openxmlformats.org/officeDocument/2006/customXml" ds:itemID="{42E6909B-6072-495F-A390-50DD223E1EEC}">
  <ds:schemaRefs>
    <ds:schemaRef ds:uri="01304a2b-7291-4a69-94a9-e007615c4308"/>
    <ds:schemaRef ds:uri="3bcc254f-8694-4b95-8804-ca485e90ebf8"/>
    <ds:schemaRef ds:uri="4eda033e-a47d-4c30-b1aa-2ec495e3f466"/>
    <ds:schemaRef ds:uri="5ab83896-aab5-4bd0-8483-2509975cde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5628</Words>
  <Application>Microsoft Office PowerPoint</Application>
  <PresentationFormat>Widescreen</PresentationFormat>
  <Paragraphs>687</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Courier New</vt:lpstr>
      <vt:lpstr>Garamond</vt:lpstr>
      <vt:lpstr>roboto condensed</vt:lpstr>
      <vt:lpstr>Title</vt:lpstr>
      <vt:lpstr>INTERMOUNTAIN WEST WILDLAND FIRES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Clayton, Amanda L. (LARC-E3)[RSES]</cp:lastModifiedBy>
  <cp:revision>2</cp:revision>
  <dcterms:created xsi:type="dcterms:W3CDTF">2023-10-31T16:04:03Z</dcterms:created>
  <dcterms:modified xsi:type="dcterms:W3CDTF">2024-03-25T16:20:54Z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0x010100856F2C6C2A09A14C92A387B0AF650164</vt:lpwstr>
  </property>
  <property fmtid="{D5CDD505-2E9C-101B-9397-08002B2CF9AE}" pid="4" name="Order">
    <vt:lpwstr>71600.0000000000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