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48" r:id="rId5"/>
  </p:sldMasterIdLst>
  <p:notesMasterIdLst>
    <p:notesMasterId r:id="rId25"/>
  </p:notesMasterIdLst>
  <p:sldIdLst>
    <p:sldId id="321" r:id="rId6"/>
    <p:sldId id="349" r:id="rId7"/>
    <p:sldId id="323" r:id="rId8"/>
    <p:sldId id="363" r:id="rId9"/>
    <p:sldId id="352" r:id="rId10"/>
    <p:sldId id="355" r:id="rId11"/>
    <p:sldId id="329" r:id="rId12"/>
    <p:sldId id="361" r:id="rId13"/>
    <p:sldId id="366" r:id="rId14"/>
    <p:sldId id="335" r:id="rId15"/>
    <p:sldId id="359" r:id="rId16"/>
    <p:sldId id="365" r:id="rId17"/>
    <p:sldId id="368" r:id="rId18"/>
    <p:sldId id="369" r:id="rId19"/>
    <p:sldId id="337" r:id="rId20"/>
    <p:sldId id="336" r:id="rId21"/>
    <p:sldId id="333" r:id="rId22"/>
    <p:sldId id="308" r:id="rId23"/>
    <p:sldId id="33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yu Chang" initials="SC" lastIdx="11" clrIdx="0">
    <p:extLst>
      <p:ext uri="{19B8F6BF-5375-455C-9EA6-DF929625EA0E}">
        <p15:presenceInfo xmlns:p15="http://schemas.microsoft.com/office/powerpoint/2012/main" userId="S::shuyu.chang@ssaihq.com::947fb33a-86f0-455c-9f7e-edc0efc1f125" providerId="AD"/>
      </p:ext>
    </p:extLst>
  </p:cmAuthor>
  <p:cmAuthor id="2" name="Mark Radwin" initials="MR" lastIdx="13" clrIdx="1">
    <p:extLst>
      <p:ext uri="{19B8F6BF-5375-455C-9EA6-DF929625EA0E}">
        <p15:presenceInfo xmlns:p15="http://schemas.microsoft.com/office/powerpoint/2012/main" userId="S::mark.radwin@ssaihq.com::0e327d12-8273-40b1-90cb-1996397fbb30" providerId="AD"/>
      </p:ext>
    </p:extLst>
  </p:cmAuthor>
  <p:cmAuthor id="3" name="Kaitlynn Hietpas" initials="KH" lastIdx="28" clrIdx="2">
    <p:extLst>
      <p:ext uri="{19B8F6BF-5375-455C-9EA6-DF929625EA0E}">
        <p15:presenceInfo xmlns:p15="http://schemas.microsoft.com/office/powerpoint/2012/main" userId="S::kaitlynn.hietpas@ssaihq.com::c330182d-7e16-4880-97d7-715a06e7f4d5" providerId="AD"/>
      </p:ext>
    </p:extLst>
  </p:cmAuthor>
  <p:cmAuthor id="4" name="Addison Pletcher" initials="AP" lastIdx="6" clrIdx="3">
    <p:extLst>
      <p:ext uri="{19B8F6BF-5375-455C-9EA6-DF929625EA0E}">
        <p15:presenceInfo xmlns:p15="http://schemas.microsoft.com/office/powerpoint/2012/main" userId="S::addison.pletcher@ssaihq.com::b05e84d2-8263-4aaf-8161-3fcf136d5868" providerId="AD"/>
      </p:ext>
    </p:extLst>
  </p:cmAuthor>
  <p:cmAuthor id="5" name="Ryan Hammock" initials="RH" lastIdx="14" clrIdx="4">
    <p:extLst>
      <p:ext uri="{19B8F6BF-5375-455C-9EA6-DF929625EA0E}">
        <p15:presenceInfo xmlns:p15="http://schemas.microsoft.com/office/powerpoint/2012/main" userId="S::ryan.hammock@ssaihq.com::d8896f23-74e1-4b0e-9513-ab80e2aad4e0" providerId="AD"/>
      </p:ext>
    </p:extLst>
  </p:cmAuthor>
  <p:cmAuthor id="6" name="Emma Waugh" initials="EW" lastIdx="7" clrIdx="5">
    <p:extLst>
      <p:ext uri="{19B8F6BF-5375-455C-9EA6-DF929625EA0E}">
        <p15:presenceInfo xmlns:p15="http://schemas.microsoft.com/office/powerpoint/2012/main" userId="S::emma.waugh@ssaihq.com::332fc435-bb04-4f25-be64-cff5c0cde8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41888B"/>
    <a:srgbClr val="AED492"/>
    <a:srgbClr val="FFFFFF"/>
    <a:srgbClr val="54AEB2"/>
    <a:srgbClr val="BBB5BD"/>
    <a:srgbClr val="D1A182"/>
    <a:srgbClr val="E07A5F"/>
    <a:srgbClr val="C7F2A6"/>
    <a:srgbClr val="8572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51B876-36F7-C144-D276-2BF8BEA0F2E4}" v="806" dt="2021-07-26T19:56:45.709"/>
    <p1510:client id="{06EA7991-BE84-4D86-975E-A068B92BBC2D}" v="3" dt="2021-07-08T18:03:31.346"/>
    <p1510:client id="{0864E2DF-6606-469C-A09A-CE3DF2020163}" v="528" dt="2021-07-12T14:40:31.706"/>
    <p1510:client id="{08719501-8FB1-46D5-9CE8-1D2A9B37DEBE}" v="1" dt="2021-07-26T21:58:45.932"/>
    <p1510:client id="{08B0D961-01F0-4A9A-A395-8D6A7CE3637B}" v="899" dt="2021-07-08T17:28:03.543"/>
    <p1510:client id="{0A2BBB58-6F0D-4AC9-828A-149F2FBF73CF}" v="89" dt="2021-07-26T20:01:22.258"/>
    <p1510:client id="{0DD78AEA-4751-43EA-B191-0CE8861AEF5D}" v="125" dt="2021-07-27T22:50:35.989"/>
    <p1510:client id="{0F482BBC-496C-47EA-8A1F-84D7F5C0CB3D}" v="272" dt="2021-07-15T21:19:08.383"/>
    <p1510:client id="{0FC9E0A5-E339-CF05-A275-FB55286D592B}" v="743" dt="2021-07-07T22:46:32.939"/>
    <p1510:client id="{13B8B2B9-C17D-4625-9DC9-1512B50F6142}" v="59" dt="2021-07-27T15:59:13.792"/>
    <p1510:client id="{17A1E458-3630-80F7-FF96-A9E6AF93F92C}" v="58" dt="2021-07-28T00:51:04.331"/>
    <p1510:client id="{19361D77-62F0-A1B0-2009-D64BE32D9460}" v="2114" dt="2021-07-12T16:32:32.761"/>
    <p1510:client id="{1A464FA7-0156-1370-ADCC-EEDC58133BFC}" v="1338" dt="2021-07-23T18:13:50.821"/>
    <p1510:client id="{1B64D97F-7578-4F4C-81DC-60C8D4138361}" v="1" dt="2021-07-15T15:57:54.494"/>
    <p1510:client id="{1C76AB44-AA1F-4916-9BC8-A3D79B8C6D86}" v="321" dt="2021-07-15T15:37:30.631"/>
    <p1510:client id="{1CAD16CE-D8D3-4912-85A6-2D140E23D91F}" v="14" dt="2021-07-26T18:47:51.095"/>
    <p1510:client id="{20A9F1A7-38F9-4070-BE36-2E8DAC829A46}" v="16" dt="2021-07-12T15:18:15.246"/>
    <p1510:client id="{275DBD35-8775-45E5-942E-E3727EE80CF4}" v="180" dt="2021-07-12T21:27:12.575"/>
    <p1510:client id="{283B30EE-8827-4D03-A930-F83789A3EEAC}" v="2" dt="2021-07-15T18:24:27.425"/>
    <p1510:client id="{2B8C5920-7F1E-CA88-CA1B-C5ADE927191D}" v="58" dt="2021-01-22T23:35:39.397"/>
    <p1510:client id="{2D18D036-0ED3-46E5-B18F-5ACC8B607016}" v="41" dt="2021-07-27T22:35:23.398"/>
    <p1510:client id="{2E8A069E-4328-4D79-BD50-7E32694CC386}" v="1" dt="2021-07-15T16:01:52.471"/>
    <p1510:client id="{3095C3CE-6BF0-4019-A44B-9815698E0852}" v="84" dt="2021-07-07T16:25:28.282"/>
    <p1510:client id="{33274549-DF7A-C116-3967-FA0A884B94D2}" v="938" dt="2021-07-26T20:05:31.549"/>
    <p1510:client id="{3381C7EB-6C1D-4CB0-A49C-04CEEC8810F3}" v="20" dt="2021-07-08T17:33:59.278"/>
    <p1510:client id="{346D3991-0BB8-9BC1-723C-4589CA1A8AFC}" v="963" dt="2021-07-29T22:21:50.999"/>
    <p1510:client id="{36AE9E6F-D31A-4645-889D-FC6EE8A1A199}" v="12" dt="2021-07-15T15:00:54.059"/>
    <p1510:client id="{47CA6323-DEB5-4D47-91E1-2BE5A6BED93D}" v="2" dt="2021-07-12T21:14:27.965"/>
    <p1510:client id="{48CD483C-74B4-833C-8E7C-9EDD566288FD}" v="544" dt="2021-07-12T19:17:01.871"/>
    <p1510:client id="{4B2E6904-B1F1-4EB2-912B-1B85AFAEA671}" v="2286" dt="2021-07-08T17:28:14.085"/>
    <p1510:client id="{51BDCA8D-DAB4-482F-B26A-AA533A7777AB}" v="12" dt="2021-07-27T22:36:25.809"/>
    <p1510:client id="{54AE9112-8B82-3B6D-1D1C-5ED711F81DE9}" v="80" dt="2021-07-26T15:16:28.352"/>
    <p1510:client id="{56BCBEB9-E5A3-660B-FD03-1969B9EA8DD2}" v="1418" dt="2021-07-08T22:21:40.055"/>
    <p1510:client id="{5C741EA9-8EBF-4A6F-919D-6D1BB59A4770}" v="11" dt="2021-07-12T18:54:27.319"/>
    <p1510:client id="{6366BF13-C557-48F2-F064-A00033AA3F63}" v="10" dt="2021-07-14T14:19:35.322"/>
    <p1510:client id="{648572CE-67A1-1719-75BA-6EEEBD475A52}" v="976" dt="2021-07-07T21:39:35.051"/>
    <p1510:client id="{67C514FC-56D1-19A6-FA61-484AF28F8BFE}" v="95" dt="2021-07-12T21:51:55.184"/>
    <p1510:client id="{6A4906D6-7B79-4EDE-B523-F4A7855CF8CF}" v="127" dt="2021-07-08T18:28:45.301"/>
    <p1510:client id="{6D6AA5E0-4A9C-434E-AF33-0630F5DBC53C}" v="163" dt="2021-07-14T17:21:56.220"/>
    <p1510:client id="{71985378-A998-4B0C-9CDE-A6260C8C71B0}" v="1270" dt="2021-07-26T21:41:11.939"/>
    <p1510:client id="{71A0CB54-7F81-9812-77F3-B2450B348646}" v="127" dt="2021-07-14T20:13:50.082"/>
    <p1510:client id="{80346CBF-A9F7-46A7-83DF-136019505681}" v="70" dt="2021-07-08T16:54:31.881"/>
    <p1510:client id="{81703E21-64BC-4D94-9F57-F0830758025A}" v="99" dt="2021-07-12T17:27:33.637"/>
    <p1510:client id="{87A23510-83B0-4F23-AE30-C42F0E85D5A5}" v="725" dt="2021-07-07T17:29:28.369"/>
    <p1510:client id="{91CCE136-368B-443E-91E2-22FBDD34CEC4}" v="594" dt="2021-07-12T18:55:15.943"/>
    <p1510:client id="{9385BE71-0779-47C6-A7F6-10621CA17681}" v="20" dt="2021-07-12T18:27:53.290"/>
    <p1510:client id="{95EE3525-DD0A-49BB-B102-C70E3A83DE19}" v="282" dt="2021-07-13T19:59:33.141"/>
    <p1510:client id="{97ABD662-A740-B24E-74AD-43F8B8661658}" v="39" dt="2021-07-13T15:56:28.970"/>
    <p1510:client id="{995839CE-6A5E-4A1E-97F2-575491A3967E}" v="6" dt="2021-07-12T21:11:01.863"/>
    <p1510:client id="{A2433B94-D5FF-AB64-54C7-5002619F56C9}" v="3" dt="2021-01-25T20:36:31.047"/>
    <p1510:client id="{A262ACA6-721D-4B20-9176-76B8DB6E64EE}" v="28" dt="2021-07-12T21:29:49.676"/>
    <p1510:client id="{A2F95707-FCB9-4CD9-9C38-CEBFE45C25A3}" v="67" dt="2021-07-15T16:18:58.816"/>
    <p1510:client id="{A3B59326-1861-96D9-054A-688481422270}" v="189" dt="2021-07-12T18:01:15.544"/>
    <p1510:client id="{A57B6D58-78D9-4525-B540-C96D39AA2D6F}" v="197" dt="2021-07-13T20:08:38.548"/>
    <p1510:client id="{AD937031-35E8-4F03-B9EE-43ADB428BC13}" v="329" dt="2021-07-07T16:46:18.012"/>
    <p1510:client id="{B0EDD32D-5A0B-0E69-AAE5-B52033AF08C8}" v="297" dt="2021-07-29T22:21:39.620"/>
    <p1510:client id="{B1CF154F-D59C-35F9-822D-F0F2D3DFBB27}" v="276" dt="2021-07-12T18:10:46.698"/>
    <p1510:client id="{B4CCF44E-2E8A-4EA6-AF4B-A929A8E02ADC}" v="171" dt="2021-07-12T19:58:36.853"/>
    <p1510:client id="{B534E8EE-AFCE-43C8-B735-D841C8DAE634}" v="33" dt="2021-07-09T14:35:00.718"/>
    <p1510:client id="{B7BEB68F-0B2E-4C6F-956B-F337D0311758}" v="537" dt="2021-07-15T18:10:17.853"/>
    <p1510:client id="{B7C9DA57-8066-2160-7498-E2722B3BB3B0}" v="1" dt="2021-07-15T18:42:11.039"/>
    <p1510:client id="{B9A4354B-1215-4282-8945-BD62566647EE}" v="142" dt="2021-07-29T22:38:43.343"/>
    <p1510:client id="{BF794A37-2435-7C30-FACD-A78E945A70C5}" v="15" dt="2021-01-13T01:23:50.573"/>
    <p1510:client id="{C1712366-6331-4BA9-868F-CFB791B2B7E6}" v="6" dt="2021-07-07T16:07:25.104"/>
    <p1510:client id="{C22C6F99-5720-4B5B-BFCB-2FDB98BBE18C}" v="2" dt="2021-07-09T15:08:09.949"/>
    <p1510:client id="{C484D0B2-3FC2-FAD2-6D97-21E58985BD92}" v="10" dt="2021-07-28T21:44:24.416"/>
    <p1510:client id="{C6607EDE-D3C8-475C-BD37-29BBA182D090}" v="16" dt="2021-07-29T20:59:28.175"/>
    <p1510:client id="{CC21D697-4CF5-41FE-8EB1-A56A344F79B2}" v="1" dt="2021-07-12T21:20:34.076"/>
    <p1510:client id="{D0A57CFF-5CB7-4C14-B2F7-163F316132F8}" v="301" dt="2021-07-12T17:18:49.366"/>
    <p1510:client id="{D47B86DE-40EC-79F6-B740-A51254BCC95D}" v="617" dt="2021-07-09T17:25:13.124"/>
    <p1510:client id="{D4FB793D-DC5D-4FDE-954B-A686C45B33DB}" v="86" dt="2021-07-08T16:55:10.937"/>
    <p1510:client id="{DCDE0A5A-D725-3068-3F93-B4DA9CD2D1BF}" v="19" dt="2021-07-14T19:46:38.761"/>
    <p1510:client id="{DEB91A8F-8B06-A8B2-BE3E-439A2CBFCA85}" v="1" dt="2021-07-15T20:54:00.395"/>
    <p1510:client id="{EF1AE0D9-3944-BAE0-B873-80F9A1ABAE54}" v="246" dt="2021-07-29T21:32:40.019"/>
    <p1510:client id="{EF2323AF-B6F0-4AD0-BBC2-DCE7E9DF8AE1}" v="1" dt="2021-07-27T14:03:31.735"/>
    <p1510:client id="{F0CCD890-7677-56CB-8245-ACD5C843CDE7}" v="38" dt="2021-07-12T19:25:59.684"/>
    <p1510:client id="{F2430238-FA2D-FD49-235D-0AB55A2CE6F0}" v="2" dt="2021-07-28T17:58:40.876"/>
    <p1510:client id="{F2DD9CD5-6635-54FF-92D2-1C07E09E3252}" v="554" dt="2021-07-26T22:06:42.182"/>
    <p1510:client id="{F3B3589B-0721-4B4E-955E-94A32D5DB47F}" v="1409" dt="2021-07-27T22:40:19.318"/>
    <p1510:client id="{F4807146-9C86-6539-1980-4B56C9AADE36}" v="60" dt="2021-07-12T20:51:39.444"/>
    <p1510:client id="{F59F94F5-33EB-4172-B0A8-22E734D25D24}" v="103" dt="2021-07-26T19:54:52.212"/>
    <p1510:client id="{F7F3B520-F134-D727-0646-E9C6B6F9853E}" v="512" dt="2021-07-26T23:01:59.353"/>
    <p1510:client id="{FA78CA13-CE17-4E24-B9A2-6C5C98393D12}" v="29" dt="2021-07-29T21:39:36.496"/>
    <p1510:client id="{FE4C2949-F8AB-5C15-1179-07096F7A5951}" v="51" dt="2021-07-27T21:51:01.4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383" autoAdjust="0"/>
  </p:normalViewPr>
  <p:slideViewPr>
    <p:cSldViewPr snapToGrid="0">
      <p:cViewPr varScale="1">
        <p:scale>
          <a:sx n="62" d="100"/>
          <a:sy n="62" d="100"/>
        </p:scale>
        <p:origin x="69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tlynn Hietpas" userId="S::kaitlynn.hietpas@ssaihq.com::c330182d-7e16-4880-97d7-715a06e7f4d5" providerId="AD" clId="Web-{D4FB793D-DC5D-4FDE-954B-A686C45B33DB}"/>
    <pc:docChg chg="modSld">
      <pc:chgData name="Kaitlynn Hietpas" userId="S::kaitlynn.hietpas@ssaihq.com::c330182d-7e16-4880-97d7-715a06e7f4d5" providerId="AD" clId="Web-{D4FB793D-DC5D-4FDE-954B-A686C45B33DB}" dt="2021-07-08T16:55:08.734" v="40" actId="20577"/>
      <pc:docMkLst>
        <pc:docMk/>
      </pc:docMkLst>
      <pc:sldChg chg="modSp">
        <pc:chgData name="Kaitlynn Hietpas" userId="S::kaitlynn.hietpas@ssaihq.com::c330182d-7e16-4880-97d7-715a06e7f4d5" providerId="AD" clId="Web-{D4FB793D-DC5D-4FDE-954B-A686C45B33DB}" dt="2021-07-08T16:55:08.734" v="40" actId="20577"/>
        <pc:sldMkLst>
          <pc:docMk/>
          <pc:sldMk cId="3457887769" sldId="321"/>
        </pc:sldMkLst>
        <pc:spChg chg="mod">
          <ac:chgData name="Kaitlynn Hietpas" userId="S::kaitlynn.hietpas@ssaihq.com::c330182d-7e16-4880-97d7-715a06e7f4d5" providerId="AD" clId="Web-{D4FB793D-DC5D-4FDE-954B-A686C45B33DB}" dt="2021-07-08T16:55:08.734" v="40" actId="20577"/>
          <ac:spMkLst>
            <pc:docMk/>
            <pc:sldMk cId="3457887769" sldId="321"/>
            <ac:spMk id="5" creationId="{00000000-0000-0000-0000-000000000000}"/>
          </ac:spMkLst>
        </pc:spChg>
      </pc:sldChg>
    </pc:docChg>
  </pc:docChgLst>
  <pc:docChgLst>
    <pc:chgData name="Shuyu Chang" userId="S::shuyu.chang@ssaihq.com::947fb33a-86f0-455c-9f7e-edc0efc1f125" providerId="AD" clId="Web-{13B8B2B9-C17D-4625-9DC9-1512B50F6142}"/>
    <pc:docChg chg="modSld">
      <pc:chgData name="Shuyu Chang" userId="S::shuyu.chang@ssaihq.com::947fb33a-86f0-455c-9f7e-edc0efc1f125" providerId="AD" clId="Web-{13B8B2B9-C17D-4625-9DC9-1512B50F6142}" dt="2021-07-27T15:59:13.792" v="30" actId="20577"/>
      <pc:docMkLst>
        <pc:docMk/>
      </pc:docMkLst>
      <pc:sldChg chg="modSp addCm">
        <pc:chgData name="Shuyu Chang" userId="S::shuyu.chang@ssaihq.com::947fb33a-86f0-455c-9f7e-edc0efc1f125" providerId="AD" clId="Web-{13B8B2B9-C17D-4625-9DC9-1512B50F6142}" dt="2021-07-27T15:59:13.792" v="30" actId="20577"/>
        <pc:sldMkLst>
          <pc:docMk/>
          <pc:sldMk cId="2238151453" sldId="359"/>
        </pc:sldMkLst>
        <pc:spChg chg="mod">
          <ac:chgData name="Shuyu Chang" userId="S::shuyu.chang@ssaihq.com::947fb33a-86f0-455c-9f7e-edc0efc1f125" providerId="AD" clId="Web-{13B8B2B9-C17D-4625-9DC9-1512B50F6142}" dt="2021-07-27T15:58:34.823" v="13" actId="20577"/>
          <ac:spMkLst>
            <pc:docMk/>
            <pc:sldMk cId="2238151453" sldId="359"/>
            <ac:spMk id="43" creationId="{B94A785D-1932-4FFB-8562-7FC6002F9785}"/>
          </ac:spMkLst>
        </pc:spChg>
        <pc:spChg chg="mod">
          <ac:chgData name="Shuyu Chang" userId="S::shuyu.chang@ssaihq.com::947fb33a-86f0-455c-9f7e-edc0efc1f125" providerId="AD" clId="Web-{13B8B2B9-C17D-4625-9DC9-1512B50F6142}" dt="2021-07-27T15:59:13.792" v="30" actId="20577"/>
          <ac:spMkLst>
            <pc:docMk/>
            <pc:sldMk cId="2238151453" sldId="359"/>
            <ac:spMk id="44" creationId="{6B17CEC0-26EE-4E78-83B5-BC9A7DD0A48B}"/>
          </ac:spMkLst>
        </pc:spChg>
      </pc:sldChg>
    </pc:docChg>
  </pc:docChgLst>
  <pc:docChgLst>
    <pc:chgData name="Kaitlynn Hietpas" userId="S::kaitlynn.hietpas@ssaihq.com::c330182d-7e16-4880-97d7-715a06e7f4d5" providerId="AD" clId="Web-{A2F95707-FCB9-4CD9-9C38-CEBFE45C25A3}"/>
    <pc:docChg chg="addSld delSld modSld">
      <pc:chgData name="Kaitlynn Hietpas" userId="S::kaitlynn.hietpas@ssaihq.com::c330182d-7e16-4880-97d7-715a06e7f4d5" providerId="AD" clId="Web-{A2F95707-FCB9-4CD9-9C38-CEBFE45C25A3}" dt="2021-07-15T16:19:10.473" v="67" actId="1076"/>
      <pc:docMkLst>
        <pc:docMk/>
      </pc:docMkLst>
      <pc:sldChg chg="modCm">
        <pc:chgData name="Kaitlynn Hietpas" userId="S::kaitlynn.hietpas@ssaihq.com::c330182d-7e16-4880-97d7-715a06e7f4d5" providerId="AD" clId="Web-{A2F95707-FCB9-4CD9-9C38-CEBFE45C25A3}" dt="2021-07-15T16:02:24.807" v="0"/>
        <pc:sldMkLst>
          <pc:docMk/>
          <pc:sldMk cId="379844547" sldId="342"/>
        </pc:sldMkLst>
      </pc:sldChg>
      <pc:sldChg chg="addCm">
        <pc:chgData name="Kaitlynn Hietpas" userId="S::kaitlynn.hietpas@ssaihq.com::c330182d-7e16-4880-97d7-715a06e7f4d5" providerId="AD" clId="Web-{A2F95707-FCB9-4CD9-9C38-CEBFE45C25A3}" dt="2021-07-15T16:13:43.079" v="8"/>
        <pc:sldMkLst>
          <pc:docMk/>
          <pc:sldMk cId="2775999114" sldId="343"/>
        </pc:sldMkLst>
      </pc:sldChg>
      <pc:sldChg chg="modSp add del replId">
        <pc:chgData name="Kaitlynn Hietpas" userId="S::kaitlynn.hietpas@ssaihq.com::c330182d-7e16-4880-97d7-715a06e7f4d5" providerId="AD" clId="Web-{A2F95707-FCB9-4CD9-9C38-CEBFE45C25A3}" dt="2021-07-15T16:06:27.586" v="5"/>
        <pc:sldMkLst>
          <pc:docMk/>
          <pc:sldMk cId="1413438253" sldId="350"/>
        </pc:sldMkLst>
        <pc:spChg chg="mod">
          <ac:chgData name="Kaitlynn Hietpas" userId="S::kaitlynn.hietpas@ssaihq.com::c330182d-7e16-4880-97d7-715a06e7f4d5" providerId="AD" clId="Web-{A2F95707-FCB9-4CD9-9C38-CEBFE45C25A3}" dt="2021-07-15T16:06:24.086" v="4" actId="1076"/>
          <ac:spMkLst>
            <pc:docMk/>
            <pc:sldMk cId="1413438253" sldId="350"/>
            <ac:spMk id="60" creationId="{F1956979-AD32-4770-8F42-2F3C9DD7885C}"/>
          </ac:spMkLst>
        </pc:spChg>
      </pc:sldChg>
      <pc:sldChg chg="addSp delSp modSp add replId">
        <pc:chgData name="Kaitlynn Hietpas" userId="S::kaitlynn.hietpas@ssaihq.com::c330182d-7e16-4880-97d7-715a06e7f4d5" providerId="AD" clId="Web-{A2F95707-FCB9-4CD9-9C38-CEBFE45C25A3}" dt="2021-07-15T16:19:10.473" v="67" actId="1076"/>
        <pc:sldMkLst>
          <pc:docMk/>
          <pc:sldMk cId="3171564855" sldId="350"/>
        </pc:sldMkLst>
        <pc:spChg chg="mod">
          <ac:chgData name="Kaitlynn Hietpas" userId="S::kaitlynn.hietpas@ssaihq.com::c330182d-7e16-4880-97d7-715a06e7f4d5" providerId="AD" clId="Web-{A2F95707-FCB9-4CD9-9C38-CEBFE45C25A3}" dt="2021-07-15T16:18:42.002" v="50" actId="1076"/>
          <ac:spMkLst>
            <pc:docMk/>
            <pc:sldMk cId="3171564855" sldId="350"/>
            <ac:spMk id="5" creationId="{B5C285C0-1458-4FD2-AEF1-70C174674A57}"/>
          </ac:spMkLst>
        </pc:spChg>
        <pc:spChg chg="mod">
          <ac:chgData name="Kaitlynn Hietpas" userId="S::kaitlynn.hietpas@ssaihq.com::c330182d-7e16-4880-97d7-715a06e7f4d5" providerId="AD" clId="Web-{A2F95707-FCB9-4CD9-9C38-CEBFE45C25A3}" dt="2021-07-15T16:18:42.018" v="51" actId="1076"/>
          <ac:spMkLst>
            <pc:docMk/>
            <pc:sldMk cId="3171564855" sldId="350"/>
            <ac:spMk id="15" creationId="{0D272FEB-B12F-42B7-8283-3634D3DD343C}"/>
          </ac:spMkLst>
        </pc:spChg>
        <pc:spChg chg="mod">
          <ac:chgData name="Kaitlynn Hietpas" userId="S::kaitlynn.hietpas@ssaihq.com::c330182d-7e16-4880-97d7-715a06e7f4d5" providerId="AD" clId="Web-{A2F95707-FCB9-4CD9-9C38-CEBFE45C25A3}" dt="2021-07-15T16:18:42.034" v="52" actId="1076"/>
          <ac:spMkLst>
            <pc:docMk/>
            <pc:sldMk cId="3171564855" sldId="350"/>
            <ac:spMk id="16" creationId="{E8A0F040-22BA-475D-AA99-7FAFFBBCCED9}"/>
          </ac:spMkLst>
        </pc:spChg>
        <pc:spChg chg="mod">
          <ac:chgData name="Kaitlynn Hietpas" userId="S::kaitlynn.hietpas@ssaihq.com::c330182d-7e16-4880-97d7-715a06e7f4d5" providerId="AD" clId="Web-{A2F95707-FCB9-4CD9-9C38-CEBFE45C25A3}" dt="2021-07-15T16:18:42.065" v="53" actId="1076"/>
          <ac:spMkLst>
            <pc:docMk/>
            <pc:sldMk cId="3171564855" sldId="350"/>
            <ac:spMk id="17" creationId="{75FE18D9-0A56-4270-B5CE-1B41F9BF8456}"/>
          </ac:spMkLst>
        </pc:spChg>
        <pc:spChg chg="mod">
          <ac:chgData name="Kaitlynn Hietpas" userId="S::kaitlynn.hietpas@ssaihq.com::c330182d-7e16-4880-97d7-715a06e7f4d5" providerId="AD" clId="Web-{A2F95707-FCB9-4CD9-9C38-CEBFE45C25A3}" dt="2021-07-15T16:18:42.081" v="54" actId="1076"/>
          <ac:spMkLst>
            <pc:docMk/>
            <pc:sldMk cId="3171564855" sldId="350"/>
            <ac:spMk id="20" creationId="{5B41F83B-F372-487A-A0FA-BD8866F03AAF}"/>
          </ac:spMkLst>
        </pc:spChg>
        <pc:spChg chg="mod">
          <ac:chgData name="Kaitlynn Hietpas" userId="S::kaitlynn.hietpas@ssaihq.com::c330182d-7e16-4880-97d7-715a06e7f4d5" providerId="AD" clId="Web-{A2F95707-FCB9-4CD9-9C38-CEBFE45C25A3}" dt="2021-07-15T16:18:42.096" v="55" actId="1076"/>
          <ac:spMkLst>
            <pc:docMk/>
            <pc:sldMk cId="3171564855" sldId="350"/>
            <ac:spMk id="21" creationId="{3978D13C-4755-4E7C-BCA5-7882737BD2D3}"/>
          </ac:spMkLst>
        </pc:spChg>
        <pc:spChg chg="mod">
          <ac:chgData name="Kaitlynn Hietpas" userId="S::kaitlynn.hietpas@ssaihq.com::c330182d-7e16-4880-97d7-715a06e7f4d5" providerId="AD" clId="Web-{A2F95707-FCB9-4CD9-9C38-CEBFE45C25A3}" dt="2021-07-15T16:18:42.112" v="56" actId="1076"/>
          <ac:spMkLst>
            <pc:docMk/>
            <pc:sldMk cId="3171564855" sldId="350"/>
            <ac:spMk id="22" creationId="{8B8107AE-1EB7-498B-96F9-101634BA2D3A}"/>
          </ac:spMkLst>
        </pc:spChg>
        <pc:spChg chg="mod">
          <ac:chgData name="Kaitlynn Hietpas" userId="S::kaitlynn.hietpas@ssaihq.com::c330182d-7e16-4880-97d7-715a06e7f4d5" providerId="AD" clId="Web-{A2F95707-FCB9-4CD9-9C38-CEBFE45C25A3}" dt="2021-07-15T16:18:42.206" v="61" actId="1076"/>
          <ac:spMkLst>
            <pc:docMk/>
            <pc:sldMk cId="3171564855" sldId="350"/>
            <ac:spMk id="51" creationId="{B23D0731-8C08-46C3-8795-D5C49C969524}"/>
          </ac:spMkLst>
        </pc:spChg>
        <pc:spChg chg="mod">
          <ac:chgData name="Kaitlynn Hietpas" userId="S::kaitlynn.hietpas@ssaihq.com::c330182d-7e16-4880-97d7-715a06e7f4d5" providerId="AD" clId="Web-{A2F95707-FCB9-4CD9-9C38-CEBFE45C25A3}" dt="2021-07-15T16:18:42.190" v="60" actId="1076"/>
          <ac:spMkLst>
            <pc:docMk/>
            <pc:sldMk cId="3171564855" sldId="350"/>
            <ac:spMk id="57" creationId="{E11C4DF2-C429-413D-850E-31214509D894}"/>
          </ac:spMkLst>
        </pc:spChg>
        <pc:grpChg chg="mod">
          <ac:chgData name="Kaitlynn Hietpas" userId="S::kaitlynn.hietpas@ssaihq.com::c330182d-7e16-4880-97d7-715a06e7f4d5" providerId="AD" clId="Web-{A2F95707-FCB9-4CD9-9C38-CEBFE45C25A3}" dt="2021-07-15T16:18:41.987" v="49" actId="1076"/>
          <ac:grpSpMkLst>
            <pc:docMk/>
            <pc:sldMk cId="3171564855" sldId="350"/>
            <ac:grpSpMk id="14" creationId="{B0B89482-A396-480D-AE89-3BC86B43508C}"/>
          </ac:grpSpMkLst>
        </pc:grpChg>
        <pc:graphicFrameChg chg="mod">
          <ac:chgData name="Kaitlynn Hietpas" userId="S::kaitlynn.hietpas@ssaihq.com::c330182d-7e16-4880-97d7-715a06e7f4d5" providerId="AD" clId="Web-{A2F95707-FCB9-4CD9-9C38-CEBFE45C25A3}" dt="2021-07-15T16:19:10.473" v="67" actId="1076"/>
          <ac:graphicFrameMkLst>
            <pc:docMk/>
            <pc:sldMk cId="3171564855" sldId="350"/>
            <ac:graphicFrameMk id="42" creationId="{607E9A3A-BDF7-43B5-8AEF-7E071E290A26}"/>
          </ac:graphicFrameMkLst>
        </pc:graphicFrameChg>
        <pc:picChg chg="mod modCrop">
          <ac:chgData name="Kaitlynn Hietpas" userId="S::kaitlynn.hietpas@ssaihq.com::c330182d-7e16-4880-97d7-715a06e7f4d5" providerId="AD" clId="Web-{A2F95707-FCB9-4CD9-9C38-CEBFE45C25A3}" dt="2021-07-15T16:18:41.971" v="48" actId="1076"/>
          <ac:picMkLst>
            <pc:docMk/>
            <pc:sldMk cId="3171564855" sldId="350"/>
            <ac:picMk id="4" creationId="{C36B2845-2D08-46AB-90E3-BC5D14F0A7F5}"/>
          </ac:picMkLst>
        </pc:picChg>
        <pc:picChg chg="add mod modCrop">
          <ac:chgData name="Kaitlynn Hietpas" userId="S::kaitlynn.hietpas@ssaihq.com::c330182d-7e16-4880-97d7-715a06e7f4d5" providerId="AD" clId="Web-{A2F95707-FCB9-4CD9-9C38-CEBFE45C25A3}" dt="2021-07-15T16:18:58.816" v="64" actId="1076"/>
          <ac:picMkLst>
            <pc:docMk/>
            <pc:sldMk cId="3171564855" sldId="350"/>
            <ac:picMk id="61" creationId="{F7EAC8A9-1838-42CC-BFF6-F14DFE757231}"/>
          </ac:picMkLst>
        </pc:picChg>
        <pc:cxnChg chg="mod">
          <ac:chgData name="Kaitlynn Hietpas" userId="S::kaitlynn.hietpas@ssaihq.com::c330182d-7e16-4880-97d7-715a06e7f4d5" providerId="AD" clId="Web-{A2F95707-FCB9-4CD9-9C38-CEBFE45C25A3}" dt="2021-07-15T16:18:42.127" v="57" actId="1076"/>
          <ac:cxnSpMkLst>
            <pc:docMk/>
            <pc:sldMk cId="3171564855" sldId="350"/>
            <ac:cxnSpMk id="54" creationId="{FAC4D28E-3536-4284-9182-82C1FE61C536}"/>
          </ac:cxnSpMkLst>
        </pc:cxnChg>
        <pc:cxnChg chg="mod">
          <ac:chgData name="Kaitlynn Hietpas" userId="S::kaitlynn.hietpas@ssaihq.com::c330182d-7e16-4880-97d7-715a06e7f4d5" providerId="AD" clId="Web-{A2F95707-FCB9-4CD9-9C38-CEBFE45C25A3}" dt="2021-07-15T16:18:42.143" v="58" actId="1076"/>
          <ac:cxnSpMkLst>
            <pc:docMk/>
            <pc:sldMk cId="3171564855" sldId="350"/>
            <ac:cxnSpMk id="55" creationId="{4F6E33D1-E96D-4271-925D-893F369DEC42}"/>
          </ac:cxnSpMkLst>
        </pc:cxnChg>
        <pc:cxnChg chg="mod">
          <ac:chgData name="Kaitlynn Hietpas" userId="S::kaitlynn.hietpas@ssaihq.com::c330182d-7e16-4880-97d7-715a06e7f4d5" providerId="AD" clId="Web-{A2F95707-FCB9-4CD9-9C38-CEBFE45C25A3}" dt="2021-07-15T16:18:42.174" v="59" actId="1076"/>
          <ac:cxnSpMkLst>
            <pc:docMk/>
            <pc:sldMk cId="3171564855" sldId="350"/>
            <ac:cxnSpMk id="56" creationId="{B19A41FF-C805-41EE-881D-B2674521E1FF}"/>
          </ac:cxnSpMkLst>
        </pc:cxnChg>
        <pc:cxnChg chg="add del mod">
          <ac:chgData name="Kaitlynn Hietpas" userId="S::kaitlynn.hietpas@ssaihq.com::c330182d-7e16-4880-97d7-715a06e7f4d5" providerId="AD" clId="Web-{A2F95707-FCB9-4CD9-9C38-CEBFE45C25A3}" dt="2021-07-15T16:17:42.358" v="39"/>
          <ac:cxnSpMkLst>
            <pc:docMk/>
            <pc:sldMk cId="3171564855" sldId="350"/>
            <ac:cxnSpMk id="62" creationId="{EDCF90E9-69AC-46BC-8B65-D34BF32C11B3}"/>
          </ac:cxnSpMkLst>
        </pc:cxnChg>
        <pc:cxnChg chg="add del">
          <ac:chgData name="Kaitlynn Hietpas" userId="S::kaitlynn.hietpas@ssaihq.com::c330182d-7e16-4880-97d7-715a06e7f4d5" providerId="AD" clId="Web-{A2F95707-FCB9-4CD9-9C38-CEBFE45C25A3}" dt="2021-07-15T16:17:30.452" v="36"/>
          <ac:cxnSpMkLst>
            <pc:docMk/>
            <pc:sldMk cId="3171564855" sldId="350"/>
            <ac:cxnSpMk id="63" creationId="{188FDC92-A799-4A7B-BE79-9733C120F370}"/>
          </ac:cxnSpMkLst>
        </pc:cxnChg>
        <pc:cxnChg chg="add del">
          <ac:chgData name="Kaitlynn Hietpas" userId="S::kaitlynn.hietpas@ssaihq.com::c330182d-7e16-4880-97d7-715a06e7f4d5" providerId="AD" clId="Web-{A2F95707-FCB9-4CD9-9C38-CEBFE45C25A3}" dt="2021-07-15T16:17:28.014" v="35"/>
          <ac:cxnSpMkLst>
            <pc:docMk/>
            <pc:sldMk cId="3171564855" sldId="350"/>
            <ac:cxnSpMk id="64" creationId="{B52E074D-8787-4547-BA7B-181B5BA428C0}"/>
          </ac:cxnSpMkLst>
        </pc:cxnChg>
        <pc:cxnChg chg="add mod">
          <ac:chgData name="Kaitlynn Hietpas" userId="S::kaitlynn.hietpas@ssaihq.com::c330182d-7e16-4880-97d7-715a06e7f4d5" providerId="AD" clId="Web-{A2F95707-FCB9-4CD9-9C38-CEBFE45C25A3}" dt="2021-07-15T16:18:49.300" v="62" actId="1076"/>
          <ac:cxnSpMkLst>
            <pc:docMk/>
            <pc:sldMk cId="3171564855" sldId="350"/>
            <ac:cxnSpMk id="65" creationId="{89C72213-8E06-4822-9892-CE6479DA4B32}"/>
          </ac:cxnSpMkLst>
        </pc:cxnChg>
        <pc:cxnChg chg="add del mod">
          <ac:chgData name="Kaitlynn Hietpas" userId="S::kaitlynn.hietpas@ssaihq.com::c330182d-7e16-4880-97d7-715a06e7f4d5" providerId="AD" clId="Web-{A2F95707-FCB9-4CD9-9C38-CEBFE45C25A3}" dt="2021-07-15T16:17:14.748" v="31"/>
          <ac:cxnSpMkLst>
            <pc:docMk/>
            <pc:sldMk cId="3171564855" sldId="350"/>
            <ac:cxnSpMk id="66" creationId="{53857348-5DE6-4B48-9A41-A7F5AF544F21}"/>
          </ac:cxnSpMkLst>
        </pc:cxnChg>
        <pc:cxnChg chg="add mod">
          <ac:chgData name="Kaitlynn Hietpas" userId="S::kaitlynn.hietpas@ssaihq.com::c330182d-7e16-4880-97d7-715a06e7f4d5" providerId="AD" clId="Web-{A2F95707-FCB9-4CD9-9C38-CEBFE45C25A3}" dt="2021-07-15T16:18:52.550" v="63" actId="1076"/>
          <ac:cxnSpMkLst>
            <pc:docMk/>
            <pc:sldMk cId="3171564855" sldId="350"/>
            <ac:cxnSpMk id="67" creationId="{F62A06DF-3635-488A-9212-6E13EB3E5519}"/>
          </ac:cxnSpMkLst>
        </pc:cxnChg>
      </pc:sldChg>
    </pc:docChg>
  </pc:docChgLst>
  <pc:docChgLst>
    <pc:chgData name="Addison Pletcher" userId="S::addison.pletcher@ssaihq.com::b05e84d2-8263-4aaf-8161-3fcf136d5868" providerId="AD" clId="Web-{F4807146-9C86-6539-1980-4B56C9AADE36}"/>
    <pc:docChg chg="addSld modSld">
      <pc:chgData name="Addison Pletcher" userId="S::addison.pletcher@ssaihq.com::b05e84d2-8263-4aaf-8161-3fcf136d5868" providerId="AD" clId="Web-{F4807146-9C86-6539-1980-4B56C9AADE36}" dt="2021-07-12T20:51:39.444" v="38"/>
      <pc:docMkLst>
        <pc:docMk/>
      </pc:docMkLst>
      <pc:sldChg chg="addSp addCm">
        <pc:chgData name="Addison Pletcher" userId="S::addison.pletcher@ssaihq.com::b05e84d2-8263-4aaf-8161-3fcf136d5868" providerId="AD" clId="Web-{F4807146-9C86-6539-1980-4B56C9AADE36}" dt="2021-07-12T19:13:21.479" v="1"/>
        <pc:sldMkLst>
          <pc:docMk/>
          <pc:sldMk cId="4120826728" sldId="322"/>
        </pc:sldMkLst>
        <pc:spChg chg="add">
          <ac:chgData name="Addison Pletcher" userId="S::addison.pletcher@ssaihq.com::b05e84d2-8263-4aaf-8161-3fcf136d5868" providerId="AD" clId="Web-{F4807146-9C86-6539-1980-4B56C9AADE36}" dt="2021-07-12T19:10:45.319" v="0"/>
          <ac:spMkLst>
            <pc:docMk/>
            <pc:sldMk cId="4120826728" sldId="322"/>
            <ac:spMk id="2" creationId="{E39CA5E1-58B3-4C36-BE41-E2DC81773515}"/>
          </ac:spMkLst>
        </pc:spChg>
      </pc:sldChg>
      <pc:sldChg chg="addCm">
        <pc:chgData name="Addison Pletcher" userId="S::addison.pletcher@ssaihq.com::b05e84d2-8263-4aaf-8161-3fcf136d5868" providerId="AD" clId="Web-{F4807146-9C86-6539-1980-4B56C9AADE36}" dt="2021-07-12T19:15:26.233" v="2"/>
        <pc:sldMkLst>
          <pc:docMk/>
          <pc:sldMk cId="2634832432" sldId="324"/>
        </pc:sldMkLst>
      </pc:sldChg>
      <pc:sldChg chg="addSp delSp modSp add replId">
        <pc:chgData name="Addison Pletcher" userId="S::addison.pletcher@ssaihq.com::b05e84d2-8263-4aaf-8161-3fcf136d5868" providerId="AD" clId="Web-{F4807146-9C86-6539-1980-4B56C9AADE36}" dt="2021-07-12T20:51:39.444" v="38"/>
        <pc:sldMkLst>
          <pc:docMk/>
          <pc:sldMk cId="2251424136" sldId="347"/>
        </pc:sldMkLst>
        <pc:spChg chg="add del mod">
          <ac:chgData name="Addison Pletcher" userId="S::addison.pletcher@ssaihq.com::b05e84d2-8263-4aaf-8161-3fcf136d5868" providerId="AD" clId="Web-{F4807146-9C86-6539-1980-4B56C9AADE36}" dt="2021-07-12T19:33:34.308" v="12"/>
          <ac:spMkLst>
            <pc:docMk/>
            <pc:sldMk cId="2251424136" sldId="347"/>
            <ac:spMk id="2" creationId="{0E21B648-9B36-4815-95AA-5E430DBFC8FD}"/>
          </ac:spMkLst>
        </pc:spChg>
        <pc:spChg chg="add">
          <ac:chgData name="Addison Pletcher" userId="S::addison.pletcher@ssaihq.com::b05e84d2-8263-4aaf-8161-3fcf136d5868" providerId="AD" clId="Web-{F4807146-9C86-6539-1980-4B56C9AADE36}" dt="2021-07-12T20:25:23.606" v="14"/>
          <ac:spMkLst>
            <pc:docMk/>
            <pc:sldMk cId="2251424136" sldId="347"/>
            <ac:spMk id="2" creationId="{7474957E-1A7C-45B0-A20A-7A96CB4691EE}"/>
          </ac:spMkLst>
        </pc:spChg>
        <pc:picChg chg="del">
          <ac:chgData name="Addison Pletcher" userId="S::addison.pletcher@ssaihq.com::b05e84d2-8263-4aaf-8161-3fcf136d5868" providerId="AD" clId="Web-{F4807146-9C86-6539-1980-4B56C9AADE36}" dt="2021-07-12T19:33:11.260" v="4"/>
          <ac:picMkLst>
            <pc:docMk/>
            <pc:sldMk cId="2251424136" sldId="347"/>
            <ac:picMk id="4" creationId="{0C041A38-E86A-487F-83E4-B52E62CF507E}"/>
          </ac:picMkLst>
        </pc:picChg>
        <pc:picChg chg="add mod modCrop">
          <ac:chgData name="Addison Pletcher" userId="S::addison.pletcher@ssaihq.com::b05e84d2-8263-4aaf-8161-3fcf136d5868" providerId="AD" clId="Web-{F4807146-9C86-6539-1980-4B56C9AADE36}" dt="2021-07-12T20:50:15.002" v="24" actId="1076"/>
          <ac:picMkLst>
            <pc:docMk/>
            <pc:sldMk cId="2251424136" sldId="347"/>
            <ac:picMk id="4" creationId="{2F35E8FA-444C-4590-B5F0-E66ADAECF28D}"/>
          </ac:picMkLst>
        </pc:picChg>
        <pc:picChg chg="del">
          <ac:chgData name="Addison Pletcher" userId="S::addison.pletcher@ssaihq.com::b05e84d2-8263-4aaf-8161-3fcf136d5868" providerId="AD" clId="Web-{F4807146-9C86-6539-1980-4B56C9AADE36}" dt="2021-07-12T19:33:18.745" v="8"/>
          <ac:picMkLst>
            <pc:docMk/>
            <pc:sldMk cId="2251424136" sldId="347"/>
            <ac:picMk id="5" creationId="{F012025D-2232-4C94-9098-B932B521DC5A}"/>
          </ac:picMkLst>
        </pc:picChg>
        <pc:picChg chg="del">
          <ac:chgData name="Addison Pletcher" userId="S::addison.pletcher@ssaihq.com::b05e84d2-8263-4aaf-8161-3fcf136d5868" providerId="AD" clId="Web-{F4807146-9C86-6539-1980-4B56C9AADE36}" dt="2021-07-12T19:33:17.682" v="7"/>
          <ac:picMkLst>
            <pc:docMk/>
            <pc:sldMk cId="2251424136" sldId="347"/>
            <ac:picMk id="7" creationId="{475B95CA-91B3-4643-B08E-74F9A2709606}"/>
          </ac:picMkLst>
        </pc:picChg>
        <pc:picChg chg="del">
          <ac:chgData name="Addison Pletcher" userId="S::addison.pletcher@ssaihq.com::b05e84d2-8263-4aaf-8161-3fcf136d5868" providerId="AD" clId="Web-{F4807146-9C86-6539-1980-4B56C9AADE36}" dt="2021-07-12T19:33:14.916" v="5"/>
          <ac:picMkLst>
            <pc:docMk/>
            <pc:sldMk cId="2251424136" sldId="347"/>
            <ac:picMk id="8" creationId="{04120161-8E38-4211-9B0B-4963E71142F5}"/>
          </ac:picMkLst>
        </pc:picChg>
        <pc:picChg chg="del">
          <ac:chgData name="Addison Pletcher" userId="S::addison.pletcher@ssaihq.com::b05e84d2-8263-4aaf-8161-3fcf136d5868" providerId="AD" clId="Web-{F4807146-9C86-6539-1980-4B56C9AADE36}" dt="2021-07-12T19:33:16.245" v="6"/>
          <ac:picMkLst>
            <pc:docMk/>
            <pc:sldMk cId="2251424136" sldId="347"/>
            <ac:picMk id="14" creationId="{F6A70168-176B-4045-A806-019AF2DF2440}"/>
          </ac:picMkLst>
        </pc:picChg>
        <pc:picChg chg="add mod modCrop">
          <ac:chgData name="Addison Pletcher" userId="S::addison.pletcher@ssaihq.com::b05e84d2-8263-4aaf-8161-3fcf136d5868" providerId="AD" clId="Web-{F4807146-9C86-6539-1980-4B56C9AADE36}" dt="2021-07-12T20:51:39.444" v="38"/>
          <ac:picMkLst>
            <pc:docMk/>
            <pc:sldMk cId="2251424136" sldId="347"/>
            <ac:picMk id="20" creationId="{261E04D0-9B3F-4CBD-8A8D-693A1FAB5AE6}"/>
          </ac:picMkLst>
        </pc:picChg>
        <pc:picChg chg="add mod">
          <ac:chgData name="Addison Pletcher" userId="S::addison.pletcher@ssaihq.com::b05e84d2-8263-4aaf-8161-3fcf136d5868" providerId="AD" clId="Web-{F4807146-9C86-6539-1980-4B56C9AADE36}" dt="2021-07-12T20:51:09.333" v="36" actId="1076"/>
          <ac:picMkLst>
            <pc:docMk/>
            <pc:sldMk cId="2251424136" sldId="347"/>
            <ac:picMk id="23" creationId="{88662543-51EC-4353-A294-934887E4C662}"/>
          </ac:picMkLst>
        </pc:picChg>
        <pc:picChg chg="add del mod">
          <ac:chgData name="Addison Pletcher" userId="S::addison.pletcher@ssaihq.com::b05e84d2-8263-4aaf-8161-3fcf136d5868" providerId="AD" clId="Web-{F4807146-9C86-6539-1980-4B56C9AADE36}" dt="2021-07-12T20:51:06.630" v="35"/>
          <ac:picMkLst>
            <pc:docMk/>
            <pc:sldMk cId="2251424136" sldId="347"/>
            <ac:picMk id="30" creationId="{59DB9F2E-EC3F-4AB0-9557-547B87855CB1}"/>
          </ac:picMkLst>
        </pc:picChg>
        <pc:picChg chg="del">
          <ac:chgData name="Addison Pletcher" userId="S::addison.pletcher@ssaihq.com::b05e84d2-8263-4aaf-8161-3fcf136d5868" providerId="AD" clId="Web-{F4807146-9C86-6539-1980-4B56C9AADE36}" dt="2021-07-12T19:40:49.053" v="13"/>
          <ac:picMkLst>
            <pc:docMk/>
            <pc:sldMk cId="2251424136" sldId="347"/>
            <ac:picMk id="30" creationId="{81472FB9-142A-495C-BA26-5E27284BEAC4}"/>
          </ac:picMkLst>
        </pc:picChg>
        <pc:picChg chg="add mod modCrop">
          <ac:chgData name="Addison Pletcher" userId="S::addison.pletcher@ssaihq.com::b05e84d2-8263-4aaf-8161-3fcf136d5868" providerId="AD" clId="Web-{F4807146-9C86-6539-1980-4B56C9AADE36}" dt="2021-07-12T20:50:52.019" v="33" actId="1076"/>
          <ac:picMkLst>
            <pc:docMk/>
            <pc:sldMk cId="2251424136" sldId="347"/>
            <ac:picMk id="31" creationId="{740C4075-D249-435B-B9B0-FC9A52B7ABAE}"/>
          </ac:picMkLst>
        </pc:picChg>
      </pc:sldChg>
    </pc:docChg>
  </pc:docChgLst>
  <pc:docChgLst>
    <pc:chgData name="Ryan Hammock" userId="S::ryan.hammock@ssaihq.com::d8896f23-74e1-4b0e-9513-ab80e2aad4e0" providerId="AD" clId="Web-{97ABD662-A740-B24E-74AD-43F8B8661658}"/>
    <pc:docChg chg="modSld">
      <pc:chgData name="Ryan Hammock" userId="S::ryan.hammock@ssaihq.com::d8896f23-74e1-4b0e-9513-ab80e2aad4e0" providerId="AD" clId="Web-{97ABD662-A740-B24E-74AD-43F8B8661658}" dt="2021-07-13T15:56:28.970" v="33"/>
      <pc:docMkLst>
        <pc:docMk/>
      </pc:docMkLst>
      <pc:sldChg chg="addCm modCm">
        <pc:chgData name="Ryan Hammock" userId="S::ryan.hammock@ssaihq.com::d8896f23-74e1-4b0e-9513-ab80e2aad4e0" providerId="AD" clId="Web-{97ABD662-A740-B24E-74AD-43F8B8661658}" dt="2021-07-13T14:30:04.687" v="25"/>
        <pc:sldMkLst>
          <pc:docMk/>
          <pc:sldMk cId="381960746" sldId="308"/>
        </pc:sldMkLst>
      </pc:sldChg>
      <pc:sldChg chg="modSp">
        <pc:chgData name="Ryan Hammock" userId="S::ryan.hammock@ssaihq.com::d8896f23-74e1-4b0e-9513-ab80e2aad4e0" providerId="AD" clId="Web-{97ABD662-A740-B24E-74AD-43F8B8661658}" dt="2021-07-13T14:15:21.700" v="7" actId="20577"/>
        <pc:sldMkLst>
          <pc:docMk/>
          <pc:sldMk cId="3457887769" sldId="321"/>
        </pc:sldMkLst>
        <pc:spChg chg="mod">
          <ac:chgData name="Ryan Hammock" userId="S::ryan.hammock@ssaihq.com::d8896f23-74e1-4b0e-9513-ab80e2aad4e0" providerId="AD" clId="Web-{97ABD662-A740-B24E-74AD-43F8B8661658}" dt="2021-07-13T14:15:21.700" v="7" actId="20577"/>
          <ac:spMkLst>
            <pc:docMk/>
            <pc:sldMk cId="3457887769" sldId="321"/>
            <ac:spMk id="4" creationId="{00000000-0000-0000-0000-000000000000}"/>
          </ac:spMkLst>
        </pc:spChg>
      </pc:sldChg>
      <pc:sldChg chg="delSp modSp addCm">
        <pc:chgData name="Ryan Hammock" userId="S::ryan.hammock@ssaihq.com::d8896f23-74e1-4b0e-9513-ab80e2aad4e0" providerId="AD" clId="Web-{97ABD662-A740-B24E-74AD-43F8B8661658}" dt="2021-07-13T15:56:28.970" v="33"/>
        <pc:sldMkLst>
          <pc:docMk/>
          <pc:sldMk cId="4120826728" sldId="322"/>
        </pc:sldMkLst>
        <pc:spChg chg="del mod">
          <ac:chgData name="Ryan Hammock" userId="S::ryan.hammock@ssaihq.com::d8896f23-74e1-4b0e-9513-ab80e2aad4e0" providerId="AD" clId="Web-{97ABD662-A740-B24E-74AD-43F8B8661658}" dt="2021-07-13T14:46:39.756" v="28"/>
          <ac:spMkLst>
            <pc:docMk/>
            <pc:sldMk cId="4120826728" sldId="322"/>
            <ac:spMk id="2" creationId="{E39CA5E1-58B3-4C36-BE41-E2DC81773515}"/>
          </ac:spMkLst>
        </pc:spChg>
      </pc:sldChg>
      <pc:sldChg chg="addSp modSp addCm">
        <pc:chgData name="Ryan Hammock" userId="S::ryan.hammock@ssaihq.com::d8896f23-74e1-4b0e-9513-ab80e2aad4e0" providerId="AD" clId="Web-{97ABD662-A740-B24E-74AD-43F8B8661658}" dt="2021-07-13T15:22:14.456" v="32"/>
        <pc:sldMkLst>
          <pc:docMk/>
          <pc:sldMk cId="403100939" sldId="323"/>
        </pc:sldMkLst>
        <pc:spChg chg="mod">
          <ac:chgData name="Ryan Hammock" userId="S::ryan.hammock@ssaihq.com::d8896f23-74e1-4b0e-9513-ab80e2aad4e0" providerId="AD" clId="Web-{97ABD662-A740-B24E-74AD-43F8B8661658}" dt="2021-07-13T14:16:54.218" v="8" actId="1076"/>
          <ac:spMkLst>
            <pc:docMk/>
            <pc:sldMk cId="403100939" sldId="323"/>
            <ac:spMk id="13" creationId="{DAB868ED-AB9B-44CD-B6A6-3D7CD5C24D7C}"/>
          </ac:spMkLst>
        </pc:spChg>
        <pc:picChg chg="add mod">
          <ac:chgData name="Ryan Hammock" userId="S::ryan.hammock@ssaihq.com::d8896f23-74e1-4b0e-9513-ab80e2aad4e0" providerId="AD" clId="Web-{97ABD662-A740-B24E-74AD-43F8B8661658}" dt="2021-07-13T14:20:18.769" v="16" actId="1076"/>
          <ac:picMkLst>
            <pc:docMk/>
            <pc:sldMk cId="403100939" sldId="323"/>
            <ac:picMk id="4" creationId="{CFF0984F-A74B-46D4-B5A1-C97DC46622A5}"/>
          </ac:picMkLst>
        </pc:picChg>
        <pc:picChg chg="add mod">
          <ac:chgData name="Ryan Hammock" userId="S::ryan.hammock@ssaihq.com::d8896f23-74e1-4b0e-9513-ab80e2aad4e0" providerId="AD" clId="Web-{97ABD662-A740-B24E-74AD-43F8B8661658}" dt="2021-07-13T14:21:15.536" v="18" actId="1076"/>
          <ac:picMkLst>
            <pc:docMk/>
            <pc:sldMk cId="403100939" sldId="323"/>
            <ac:picMk id="6" creationId="{BDAC5187-9091-4590-A362-B8C95E36F839}"/>
          </ac:picMkLst>
        </pc:picChg>
        <pc:picChg chg="add mod">
          <ac:chgData name="Ryan Hammock" userId="S::ryan.hammock@ssaihq.com::d8896f23-74e1-4b0e-9513-ab80e2aad4e0" providerId="AD" clId="Web-{97ABD662-A740-B24E-74AD-43F8B8661658}" dt="2021-07-13T14:21:51.083" v="20" actId="1076"/>
          <ac:picMkLst>
            <pc:docMk/>
            <pc:sldMk cId="403100939" sldId="323"/>
            <ac:picMk id="8" creationId="{F37F4E18-EA92-4F32-9B2C-985BD91FD19D}"/>
          </ac:picMkLst>
        </pc:picChg>
        <pc:picChg chg="add mod">
          <ac:chgData name="Ryan Hammock" userId="S::ryan.hammock@ssaihq.com::d8896f23-74e1-4b0e-9513-ab80e2aad4e0" providerId="AD" clId="Web-{97ABD662-A740-B24E-74AD-43F8B8661658}" dt="2021-07-13T14:22:04.927" v="22" actId="1076"/>
          <ac:picMkLst>
            <pc:docMk/>
            <pc:sldMk cId="403100939" sldId="323"/>
            <ac:picMk id="9" creationId="{E670B6D7-FD87-46BD-912F-5D358ECEC83A}"/>
          </ac:picMkLst>
        </pc:picChg>
      </pc:sldChg>
      <pc:sldChg chg="addCm">
        <pc:chgData name="Ryan Hammock" userId="S::ryan.hammock@ssaihq.com::d8896f23-74e1-4b0e-9513-ab80e2aad4e0" providerId="AD" clId="Web-{97ABD662-A740-B24E-74AD-43F8B8661658}" dt="2021-07-13T15:20:55.625" v="31"/>
        <pc:sldMkLst>
          <pc:docMk/>
          <pc:sldMk cId="392950447" sldId="332"/>
        </pc:sldMkLst>
      </pc:sldChg>
      <pc:sldChg chg="addCm">
        <pc:chgData name="Ryan Hammock" userId="S::ryan.hammock@ssaihq.com::d8896f23-74e1-4b0e-9513-ab80e2aad4e0" providerId="AD" clId="Web-{97ABD662-A740-B24E-74AD-43F8B8661658}" dt="2021-07-13T14:37:48.775" v="26"/>
        <pc:sldMkLst>
          <pc:docMk/>
          <pc:sldMk cId="3213469290" sldId="336"/>
        </pc:sldMkLst>
      </pc:sldChg>
      <pc:sldChg chg="addCm">
        <pc:chgData name="Ryan Hammock" userId="S::ryan.hammock@ssaihq.com::d8896f23-74e1-4b0e-9513-ab80e2aad4e0" providerId="AD" clId="Web-{97ABD662-A740-B24E-74AD-43F8B8661658}" dt="2021-07-13T15:18:56.231" v="30"/>
        <pc:sldMkLst>
          <pc:docMk/>
          <pc:sldMk cId="2751557402" sldId="338"/>
        </pc:sldMkLst>
      </pc:sldChg>
      <pc:sldChg chg="modSp addCm">
        <pc:chgData name="Ryan Hammock" userId="S::ryan.hammock@ssaihq.com::d8896f23-74e1-4b0e-9513-ab80e2aad4e0" providerId="AD" clId="Web-{97ABD662-A740-B24E-74AD-43F8B8661658}" dt="2021-07-13T14:18:36.329" v="13"/>
        <pc:sldMkLst>
          <pc:docMk/>
          <pc:sldMk cId="2775999114" sldId="343"/>
        </pc:sldMkLst>
        <pc:spChg chg="mod">
          <ac:chgData name="Ryan Hammock" userId="S::ryan.hammock@ssaihq.com::d8896f23-74e1-4b0e-9513-ab80e2aad4e0" providerId="AD" clId="Web-{97ABD662-A740-B24E-74AD-43F8B8661658}" dt="2021-07-13T14:18:23.829" v="12" actId="20577"/>
          <ac:spMkLst>
            <pc:docMk/>
            <pc:sldMk cId="2775999114" sldId="343"/>
            <ac:spMk id="19" creationId="{388D717E-88EA-4178-8A39-4FFF5844AB03}"/>
          </ac:spMkLst>
        </pc:spChg>
      </pc:sldChg>
    </pc:docChg>
  </pc:docChgLst>
  <pc:docChgLst>
    <pc:chgData name="Addison Pletcher" userId="S::addison.pletcher@ssaihq.com::b05e84d2-8263-4aaf-8161-3fcf136d5868" providerId="AD" clId="Web-{F2430238-FA2D-FD49-235D-0AB55A2CE6F0}"/>
    <pc:docChg chg="modSld">
      <pc:chgData name="Addison Pletcher" userId="S::addison.pletcher@ssaihq.com::b05e84d2-8263-4aaf-8161-3fcf136d5868" providerId="AD" clId="Web-{F2430238-FA2D-FD49-235D-0AB55A2CE6F0}" dt="2021-07-28T19:30:54.294" v="280"/>
      <pc:docMkLst>
        <pc:docMk/>
      </pc:docMkLst>
      <pc:sldChg chg="addCm modNotes">
        <pc:chgData name="Addison Pletcher" userId="S::addison.pletcher@ssaihq.com::b05e84d2-8263-4aaf-8161-3fcf136d5868" providerId="AD" clId="Web-{F2430238-FA2D-FD49-235D-0AB55A2CE6F0}" dt="2021-07-28T19:01:13.711" v="72"/>
        <pc:sldMkLst>
          <pc:docMk/>
          <pc:sldMk cId="3457887769" sldId="321"/>
        </pc:sldMkLst>
      </pc:sldChg>
      <pc:sldChg chg="modNotes">
        <pc:chgData name="Addison Pletcher" userId="S::addison.pletcher@ssaihq.com::b05e84d2-8263-4aaf-8161-3fcf136d5868" providerId="AD" clId="Web-{F2430238-FA2D-FD49-235D-0AB55A2CE6F0}" dt="2021-07-28T19:03:31.273" v="108"/>
        <pc:sldMkLst>
          <pc:docMk/>
          <pc:sldMk cId="403100939" sldId="323"/>
        </pc:sldMkLst>
      </pc:sldChg>
      <pc:sldChg chg="modNotes">
        <pc:chgData name="Addison Pletcher" userId="S::addison.pletcher@ssaihq.com::b05e84d2-8263-4aaf-8161-3fcf136d5868" providerId="AD" clId="Web-{F2430238-FA2D-FD49-235D-0AB55A2CE6F0}" dt="2021-07-28T19:23:12.063" v="174"/>
        <pc:sldMkLst>
          <pc:docMk/>
          <pc:sldMk cId="1642916844" sldId="335"/>
        </pc:sldMkLst>
      </pc:sldChg>
      <pc:sldChg chg="addCm">
        <pc:chgData name="Addison Pletcher" userId="S::addison.pletcher@ssaihq.com::b05e84d2-8263-4aaf-8161-3fcf136d5868" providerId="AD" clId="Web-{F2430238-FA2D-FD49-235D-0AB55A2CE6F0}" dt="2021-07-28T17:58:40.876" v="1"/>
        <pc:sldMkLst>
          <pc:docMk/>
          <pc:sldMk cId="2893251674" sldId="337"/>
        </pc:sldMkLst>
      </pc:sldChg>
      <pc:sldChg chg="modNotes">
        <pc:chgData name="Addison Pletcher" userId="S::addison.pletcher@ssaihq.com::b05e84d2-8263-4aaf-8161-3fcf136d5868" providerId="AD" clId="Web-{F2430238-FA2D-FD49-235D-0AB55A2CE6F0}" dt="2021-07-28T19:02:51.398" v="93"/>
        <pc:sldMkLst>
          <pc:docMk/>
          <pc:sldMk cId="1487600179" sldId="349"/>
        </pc:sldMkLst>
      </pc:sldChg>
      <pc:sldChg chg="modNotes">
        <pc:chgData name="Addison Pletcher" userId="S::addison.pletcher@ssaihq.com::b05e84d2-8263-4aaf-8161-3fcf136d5868" providerId="AD" clId="Web-{F2430238-FA2D-FD49-235D-0AB55A2CE6F0}" dt="2021-07-28T19:09:49.146" v="139"/>
        <pc:sldMkLst>
          <pc:docMk/>
          <pc:sldMk cId="1201201879" sldId="352"/>
        </pc:sldMkLst>
      </pc:sldChg>
      <pc:sldChg chg="modNotes">
        <pc:chgData name="Addison Pletcher" userId="S::addison.pletcher@ssaihq.com::b05e84d2-8263-4aaf-8161-3fcf136d5868" providerId="AD" clId="Web-{F2430238-FA2D-FD49-235D-0AB55A2CE6F0}" dt="2021-07-28T19:11:20.536" v="144"/>
        <pc:sldMkLst>
          <pc:docMk/>
          <pc:sldMk cId="4101897857" sldId="355"/>
        </pc:sldMkLst>
      </pc:sldChg>
      <pc:sldChg chg="modNotes">
        <pc:chgData name="Addison Pletcher" userId="S::addison.pletcher@ssaihq.com::b05e84d2-8263-4aaf-8161-3fcf136d5868" providerId="AD" clId="Web-{F2430238-FA2D-FD49-235D-0AB55A2CE6F0}" dt="2021-07-28T19:30:54.294" v="280"/>
        <pc:sldMkLst>
          <pc:docMk/>
          <pc:sldMk cId="2238151453" sldId="359"/>
        </pc:sldMkLst>
      </pc:sldChg>
      <pc:sldChg chg="modNotes">
        <pc:chgData name="Addison Pletcher" userId="S::addison.pletcher@ssaihq.com::b05e84d2-8263-4aaf-8161-3fcf136d5868" providerId="AD" clId="Web-{F2430238-FA2D-FD49-235D-0AB55A2CE6F0}" dt="2021-07-28T19:20:08.782" v="151"/>
        <pc:sldMkLst>
          <pc:docMk/>
          <pc:sldMk cId="44057495" sldId="361"/>
        </pc:sldMkLst>
      </pc:sldChg>
      <pc:sldChg chg="modNotes">
        <pc:chgData name="Addison Pletcher" userId="S::addison.pletcher@ssaihq.com::b05e84d2-8263-4aaf-8161-3fcf136d5868" providerId="AD" clId="Web-{F2430238-FA2D-FD49-235D-0AB55A2CE6F0}" dt="2021-07-28T19:05:58.069" v="132"/>
        <pc:sldMkLst>
          <pc:docMk/>
          <pc:sldMk cId="764154290" sldId="363"/>
        </pc:sldMkLst>
      </pc:sldChg>
      <pc:sldChg chg="modNotes">
        <pc:chgData name="Addison Pletcher" userId="S::addison.pletcher@ssaihq.com::b05e84d2-8263-4aaf-8161-3fcf136d5868" providerId="AD" clId="Web-{F2430238-FA2D-FD49-235D-0AB55A2CE6F0}" dt="2021-07-28T19:20:56.938" v="160"/>
        <pc:sldMkLst>
          <pc:docMk/>
          <pc:sldMk cId="825388919" sldId="366"/>
        </pc:sldMkLst>
      </pc:sldChg>
    </pc:docChg>
  </pc:docChgLst>
  <pc:docChgLst>
    <pc:chgData name="Shuyu Chang" userId="S::shuyu.chang@ssaihq.com::947fb33a-86f0-455c-9f7e-edc0efc1f125" providerId="AD" clId="Web-{0DD78AEA-4751-43EA-B191-0CE8861AEF5D}"/>
    <pc:docChg chg="modSld">
      <pc:chgData name="Shuyu Chang" userId="S::shuyu.chang@ssaihq.com::947fb33a-86f0-455c-9f7e-edc0efc1f125" providerId="AD" clId="Web-{0DD78AEA-4751-43EA-B191-0CE8861AEF5D}" dt="2021-07-27T22:50:35.989" v="65"/>
      <pc:docMkLst>
        <pc:docMk/>
      </pc:docMkLst>
      <pc:sldChg chg="modSp delCm">
        <pc:chgData name="Shuyu Chang" userId="S::shuyu.chang@ssaihq.com::947fb33a-86f0-455c-9f7e-edc0efc1f125" providerId="AD" clId="Web-{0DD78AEA-4751-43EA-B191-0CE8861AEF5D}" dt="2021-07-27T22:50:35.989" v="65"/>
        <pc:sldMkLst>
          <pc:docMk/>
          <pc:sldMk cId="2238151453" sldId="359"/>
        </pc:sldMkLst>
        <pc:spChg chg="mod">
          <ac:chgData name="Shuyu Chang" userId="S::shuyu.chang@ssaihq.com::947fb33a-86f0-455c-9f7e-edc0efc1f125" providerId="AD" clId="Web-{0DD78AEA-4751-43EA-B191-0CE8861AEF5D}" dt="2021-07-27T22:49:35.427" v="62" actId="1076"/>
          <ac:spMkLst>
            <pc:docMk/>
            <pc:sldMk cId="2238151453" sldId="359"/>
            <ac:spMk id="11" creationId="{16406E42-026B-4BFD-9493-ACAF5B309B91}"/>
          </ac:spMkLst>
        </pc:spChg>
        <pc:spChg chg="mod">
          <ac:chgData name="Shuyu Chang" userId="S::shuyu.chang@ssaihq.com::947fb33a-86f0-455c-9f7e-edc0efc1f125" providerId="AD" clId="Web-{0DD78AEA-4751-43EA-B191-0CE8861AEF5D}" dt="2021-07-27T22:50:35.989" v="65"/>
          <ac:spMkLst>
            <pc:docMk/>
            <pc:sldMk cId="2238151453" sldId="359"/>
            <ac:spMk id="34" creationId="{A388E93F-4053-41D0-8D8E-9B6E58C416A9}"/>
          </ac:spMkLst>
        </pc:spChg>
        <pc:spChg chg="mod">
          <ac:chgData name="Shuyu Chang" userId="S::shuyu.chang@ssaihq.com::947fb33a-86f0-455c-9f7e-edc0efc1f125" providerId="AD" clId="Web-{0DD78AEA-4751-43EA-B191-0CE8861AEF5D}" dt="2021-07-27T22:49:37.818" v="63" actId="1076"/>
          <ac:spMkLst>
            <pc:docMk/>
            <pc:sldMk cId="2238151453" sldId="359"/>
            <ac:spMk id="41" creationId="{08B1E61F-2BE9-4323-80E5-3D16C9F8796D}"/>
          </ac:spMkLst>
        </pc:spChg>
        <pc:spChg chg="mod">
          <ac:chgData name="Shuyu Chang" userId="S::shuyu.chang@ssaihq.com::947fb33a-86f0-455c-9f7e-edc0efc1f125" providerId="AD" clId="Web-{0DD78AEA-4751-43EA-B191-0CE8861AEF5D}" dt="2021-07-27T22:47:58.710" v="37"/>
          <ac:spMkLst>
            <pc:docMk/>
            <pc:sldMk cId="2238151453" sldId="359"/>
            <ac:spMk id="43" creationId="{B94A785D-1932-4FFB-8562-7FC6002F9785}"/>
          </ac:spMkLst>
        </pc:spChg>
        <pc:spChg chg="mod">
          <ac:chgData name="Shuyu Chang" userId="S::shuyu.chang@ssaihq.com::947fb33a-86f0-455c-9f7e-edc0efc1f125" providerId="AD" clId="Web-{0DD78AEA-4751-43EA-B191-0CE8861AEF5D}" dt="2021-07-27T22:47:35.148" v="26" actId="20577"/>
          <ac:spMkLst>
            <pc:docMk/>
            <pc:sldMk cId="2238151453" sldId="359"/>
            <ac:spMk id="44" creationId="{6B17CEC0-26EE-4E78-83B5-BC9A7DD0A48B}"/>
          </ac:spMkLst>
        </pc:spChg>
      </pc:sldChg>
    </pc:docChg>
  </pc:docChgLst>
  <pc:docChgLst>
    <pc:chgData name="Kaitlynn Hietpas" userId="S::kaitlynn.hietpas@ssaihq.com::c330182d-7e16-4880-97d7-715a06e7f4d5" providerId="AD" clId="Web-{47CA6323-DEB5-4D47-91E1-2BE5A6BED93D}"/>
    <pc:docChg chg="sldOrd">
      <pc:chgData name="Kaitlynn Hietpas" userId="S::kaitlynn.hietpas@ssaihq.com::c330182d-7e16-4880-97d7-715a06e7f4d5" providerId="AD" clId="Web-{47CA6323-DEB5-4D47-91E1-2BE5A6BED93D}" dt="2021-07-12T21:14:27.965" v="1"/>
      <pc:docMkLst>
        <pc:docMk/>
      </pc:docMkLst>
      <pc:sldChg chg="ord">
        <pc:chgData name="Kaitlynn Hietpas" userId="S::kaitlynn.hietpas@ssaihq.com::c330182d-7e16-4880-97d7-715a06e7f4d5" providerId="AD" clId="Web-{47CA6323-DEB5-4D47-91E1-2BE5A6BED93D}" dt="2021-07-12T21:14:27.965" v="1"/>
        <pc:sldMkLst>
          <pc:docMk/>
          <pc:sldMk cId="379844547" sldId="342"/>
        </pc:sldMkLst>
      </pc:sldChg>
    </pc:docChg>
  </pc:docChgLst>
  <pc:docChgLst>
    <pc:chgData name="Kaitlynn Hietpas" userId="S::kaitlynn.hietpas@ssaihq.com::c330182d-7e16-4880-97d7-715a06e7f4d5" providerId="AD" clId="Web-{80346CBF-A9F7-46A7-83DF-136019505681}"/>
    <pc:docChg chg="modSld">
      <pc:chgData name="Kaitlynn Hietpas" userId="S::kaitlynn.hietpas@ssaihq.com::c330182d-7e16-4880-97d7-715a06e7f4d5" providerId="AD" clId="Web-{80346CBF-A9F7-46A7-83DF-136019505681}" dt="2021-07-08T16:54:31.881" v="38" actId="20577"/>
      <pc:docMkLst>
        <pc:docMk/>
      </pc:docMkLst>
      <pc:sldChg chg="modSp">
        <pc:chgData name="Kaitlynn Hietpas" userId="S::kaitlynn.hietpas@ssaihq.com::c330182d-7e16-4880-97d7-715a06e7f4d5" providerId="AD" clId="Web-{80346CBF-A9F7-46A7-83DF-136019505681}" dt="2021-07-08T16:54:31.881" v="38" actId="20577"/>
        <pc:sldMkLst>
          <pc:docMk/>
          <pc:sldMk cId="3457887769" sldId="321"/>
        </pc:sldMkLst>
        <pc:spChg chg="mod">
          <ac:chgData name="Kaitlynn Hietpas" userId="S::kaitlynn.hietpas@ssaihq.com::c330182d-7e16-4880-97d7-715a06e7f4d5" providerId="AD" clId="Web-{80346CBF-A9F7-46A7-83DF-136019505681}" dt="2021-07-08T16:54:03.412" v="5" actId="20577"/>
          <ac:spMkLst>
            <pc:docMk/>
            <pc:sldMk cId="3457887769" sldId="321"/>
            <ac:spMk id="4" creationId="{00000000-0000-0000-0000-000000000000}"/>
          </ac:spMkLst>
        </pc:spChg>
        <pc:spChg chg="mod">
          <ac:chgData name="Kaitlynn Hietpas" userId="S::kaitlynn.hietpas@ssaihq.com::c330182d-7e16-4880-97d7-715a06e7f4d5" providerId="AD" clId="Web-{80346CBF-A9F7-46A7-83DF-136019505681}" dt="2021-07-08T16:54:31.881" v="38" actId="20577"/>
          <ac:spMkLst>
            <pc:docMk/>
            <pc:sldMk cId="3457887769" sldId="321"/>
            <ac:spMk id="5" creationId="{00000000-0000-0000-0000-000000000000}"/>
          </ac:spMkLst>
        </pc:spChg>
      </pc:sldChg>
    </pc:docChg>
  </pc:docChgLst>
  <pc:docChgLst>
    <pc:chgData name="Ryan Hammock" userId="S::ryan.hammock@ssaihq.com::d8896f23-74e1-4b0e-9513-ab80e2aad4e0" providerId="AD" clId="Web-{C484D0B2-3FC2-FAD2-6D97-21E58985BD92}"/>
    <pc:docChg chg="modSld">
      <pc:chgData name="Ryan Hammock" userId="S::ryan.hammock@ssaihq.com::d8896f23-74e1-4b0e-9513-ab80e2aad4e0" providerId="AD" clId="Web-{C484D0B2-3FC2-FAD2-6D97-21E58985BD92}" dt="2021-07-28T21:44:24.416" v="9"/>
      <pc:docMkLst>
        <pc:docMk/>
      </pc:docMkLst>
      <pc:sldChg chg="delSp modSp addCm">
        <pc:chgData name="Ryan Hammock" userId="S::ryan.hammock@ssaihq.com::d8896f23-74e1-4b0e-9513-ab80e2aad4e0" providerId="AD" clId="Web-{C484D0B2-3FC2-FAD2-6D97-21E58985BD92}" dt="2021-07-28T21:44:24.416" v="9"/>
        <pc:sldMkLst>
          <pc:docMk/>
          <pc:sldMk cId="3457887769" sldId="321"/>
        </pc:sldMkLst>
        <pc:picChg chg="del mod">
          <ac:chgData name="Ryan Hammock" userId="S::ryan.hammock@ssaihq.com::d8896f23-74e1-4b0e-9513-ab80e2aad4e0" providerId="AD" clId="Web-{C484D0B2-3FC2-FAD2-6D97-21E58985BD92}" dt="2021-07-28T21:44:24.416" v="9"/>
          <ac:picMkLst>
            <pc:docMk/>
            <pc:sldMk cId="3457887769" sldId="321"/>
            <ac:picMk id="6" creationId="{BC0FD794-99B2-429F-8204-40F8B46BA2CC}"/>
          </ac:picMkLst>
        </pc:picChg>
      </pc:sldChg>
      <pc:sldChg chg="modSp">
        <pc:chgData name="Ryan Hammock" userId="S::ryan.hammock@ssaihq.com::d8896f23-74e1-4b0e-9513-ab80e2aad4e0" providerId="AD" clId="Web-{C484D0B2-3FC2-FAD2-6D97-21E58985BD92}" dt="2021-07-28T16:16:59.660" v="6" actId="1076"/>
        <pc:sldMkLst>
          <pc:docMk/>
          <pc:sldMk cId="1642916844" sldId="335"/>
        </pc:sldMkLst>
        <pc:cxnChg chg="mod">
          <ac:chgData name="Ryan Hammock" userId="S::ryan.hammock@ssaihq.com::d8896f23-74e1-4b0e-9513-ab80e2aad4e0" providerId="AD" clId="Web-{C484D0B2-3FC2-FAD2-6D97-21E58985BD92}" dt="2021-07-28T16:16:59.660" v="6" actId="1076"/>
          <ac:cxnSpMkLst>
            <pc:docMk/>
            <pc:sldMk cId="1642916844" sldId="335"/>
            <ac:cxnSpMk id="1148" creationId="{9901B376-91DC-473A-A89E-09221D93023A}"/>
          </ac:cxnSpMkLst>
        </pc:cxnChg>
      </pc:sldChg>
      <pc:sldChg chg="addCm">
        <pc:chgData name="Ryan Hammock" userId="S::ryan.hammock@ssaihq.com::d8896f23-74e1-4b0e-9513-ab80e2aad4e0" providerId="AD" clId="Web-{C484D0B2-3FC2-FAD2-6D97-21E58985BD92}" dt="2021-07-28T16:12:16.842" v="0"/>
        <pc:sldMkLst>
          <pc:docMk/>
          <pc:sldMk cId="825388919" sldId="366"/>
        </pc:sldMkLst>
      </pc:sldChg>
    </pc:docChg>
  </pc:docChgLst>
  <pc:docChgLst>
    <pc:chgData name="Mark Radwin" userId="S::mark.radwin@ssaihq.com::0e327d12-8273-40b1-90cb-1996397fbb30" providerId="AD" clId="Web-{EF1AE0D9-3944-BAE0-B873-80F9A1ABAE54}"/>
    <pc:docChg chg="addSld modSld">
      <pc:chgData name="Mark Radwin" userId="S::mark.radwin@ssaihq.com::0e327d12-8273-40b1-90cb-1996397fbb30" providerId="AD" clId="Web-{EF1AE0D9-3944-BAE0-B873-80F9A1ABAE54}" dt="2021-07-29T21:32:40.019" v="194"/>
      <pc:docMkLst>
        <pc:docMk/>
      </pc:docMkLst>
      <pc:sldChg chg="addSp delSp modSp">
        <pc:chgData name="Mark Radwin" userId="S::mark.radwin@ssaihq.com::0e327d12-8273-40b1-90cb-1996397fbb30" providerId="AD" clId="Web-{EF1AE0D9-3944-BAE0-B873-80F9A1ABAE54}" dt="2021-07-29T20:11:37.915" v="114" actId="20577"/>
        <pc:sldMkLst>
          <pc:docMk/>
          <pc:sldMk cId="2238151453" sldId="359"/>
        </pc:sldMkLst>
        <pc:spChg chg="mod">
          <ac:chgData name="Mark Radwin" userId="S::mark.radwin@ssaihq.com::0e327d12-8273-40b1-90cb-1996397fbb30" providerId="AD" clId="Web-{EF1AE0D9-3944-BAE0-B873-80F9A1ABAE54}" dt="2021-07-29T19:00:07.033" v="102" actId="20577"/>
          <ac:spMkLst>
            <pc:docMk/>
            <pc:sldMk cId="2238151453" sldId="359"/>
            <ac:spMk id="9" creationId="{7DA14168-BEC9-4673-AB19-6A358B2F0914}"/>
          </ac:spMkLst>
        </pc:spChg>
        <pc:spChg chg="del mod ord">
          <ac:chgData name="Mark Radwin" userId="S::mark.radwin@ssaihq.com::0e327d12-8273-40b1-90cb-1996397fbb30" providerId="AD" clId="Web-{EF1AE0D9-3944-BAE0-B873-80F9A1ABAE54}" dt="2021-07-29T18:56:59.213" v="54"/>
          <ac:spMkLst>
            <pc:docMk/>
            <pc:sldMk cId="2238151453" sldId="359"/>
            <ac:spMk id="10" creationId="{C66EEFD9-1E2F-4F69-A572-D0ACBD16FC8B}"/>
          </ac:spMkLst>
        </pc:spChg>
        <pc:spChg chg="add mod">
          <ac:chgData name="Mark Radwin" userId="S::mark.radwin@ssaihq.com::0e327d12-8273-40b1-90cb-1996397fbb30" providerId="AD" clId="Web-{EF1AE0D9-3944-BAE0-B873-80F9A1ABAE54}" dt="2021-07-29T18:56:11.290" v="37"/>
          <ac:spMkLst>
            <pc:docMk/>
            <pc:sldMk cId="2238151453" sldId="359"/>
            <ac:spMk id="16" creationId="{6CB4C191-3A7B-4DF2-A0D8-5CCD93504A70}"/>
          </ac:spMkLst>
        </pc:spChg>
        <pc:spChg chg="mod">
          <ac:chgData name="Mark Radwin" userId="S::mark.radwin@ssaihq.com::0e327d12-8273-40b1-90cb-1996397fbb30" providerId="AD" clId="Web-{EF1AE0D9-3944-BAE0-B873-80F9A1ABAE54}" dt="2021-07-29T20:11:37.915" v="114" actId="20577"/>
          <ac:spMkLst>
            <pc:docMk/>
            <pc:sldMk cId="2238151453" sldId="359"/>
            <ac:spMk id="44" creationId="{6B17CEC0-26EE-4E78-83B5-BC9A7DD0A48B}"/>
          </ac:spMkLst>
        </pc:spChg>
        <pc:spChg chg="add mod">
          <ac:chgData name="Mark Radwin" userId="S::mark.radwin@ssaihq.com::0e327d12-8273-40b1-90cb-1996397fbb30" providerId="AD" clId="Web-{EF1AE0D9-3944-BAE0-B873-80F9A1ABAE54}" dt="2021-07-29T18:58:31.436" v="88"/>
          <ac:spMkLst>
            <pc:docMk/>
            <pc:sldMk cId="2238151453" sldId="359"/>
            <ac:spMk id="47" creationId="{1160BD65-240A-4528-B96D-71B36436DA8A}"/>
          </ac:spMkLst>
        </pc:spChg>
        <pc:grpChg chg="add del mod">
          <ac:chgData name="Mark Radwin" userId="S::mark.radwin@ssaihq.com::0e327d12-8273-40b1-90cb-1996397fbb30" providerId="AD" clId="Web-{EF1AE0D9-3944-BAE0-B873-80F9A1ABAE54}" dt="2021-07-29T18:54:37.943" v="22"/>
          <ac:grpSpMkLst>
            <pc:docMk/>
            <pc:sldMk cId="2238151453" sldId="359"/>
            <ac:grpSpMk id="14" creationId="{CEFDDA16-47F0-48B7-A13D-571279C4F138}"/>
          </ac:grpSpMkLst>
        </pc:grpChg>
        <pc:grpChg chg="add del">
          <ac:chgData name="Mark Radwin" userId="S::mark.radwin@ssaihq.com::0e327d12-8273-40b1-90cb-1996397fbb30" providerId="AD" clId="Web-{EF1AE0D9-3944-BAE0-B873-80F9A1ABAE54}" dt="2021-07-29T19:02:26.944" v="105"/>
          <ac:grpSpMkLst>
            <pc:docMk/>
            <pc:sldMk cId="2238151453" sldId="359"/>
            <ac:grpSpMk id="21" creationId="{E672F41F-8767-4E8F-BA82-FEBD03D1FD40}"/>
          </ac:grpSpMkLst>
        </pc:grpChg>
        <pc:grpChg chg="add">
          <ac:chgData name="Mark Radwin" userId="S::mark.radwin@ssaihq.com::0e327d12-8273-40b1-90cb-1996397fbb30" providerId="AD" clId="Web-{EF1AE0D9-3944-BAE0-B873-80F9A1ABAE54}" dt="2021-07-29T19:02:32.960" v="106"/>
          <ac:grpSpMkLst>
            <pc:docMk/>
            <pc:sldMk cId="2238151453" sldId="359"/>
            <ac:grpSpMk id="22" creationId="{8ABDBEE1-064A-4BC5-8E56-A33B6556AE63}"/>
          </ac:grpSpMkLst>
        </pc:grpChg>
        <pc:picChg chg="add mod topLvl modCrop">
          <ac:chgData name="Mark Radwin" userId="S::mark.radwin@ssaihq.com::0e327d12-8273-40b1-90cb-1996397fbb30" providerId="AD" clId="Web-{EF1AE0D9-3944-BAE0-B873-80F9A1ABAE54}" dt="2021-07-29T19:02:26.944" v="105"/>
          <ac:picMkLst>
            <pc:docMk/>
            <pc:sldMk cId="2238151453" sldId="359"/>
            <ac:picMk id="6" creationId="{B7160F2F-E8B1-4CDD-944A-2704DE1A50C3}"/>
          </ac:picMkLst>
        </pc:picChg>
        <pc:picChg chg="add del mod">
          <ac:chgData name="Mark Radwin" userId="S::mark.radwin@ssaihq.com::0e327d12-8273-40b1-90cb-1996397fbb30" providerId="AD" clId="Web-{EF1AE0D9-3944-BAE0-B873-80F9A1ABAE54}" dt="2021-07-29T18:53:21.768" v="10"/>
          <ac:picMkLst>
            <pc:docMk/>
            <pc:sldMk cId="2238151453" sldId="359"/>
            <ac:picMk id="7" creationId="{D314C839-9007-430D-82A9-FCA80A024D0D}"/>
          </ac:picMkLst>
        </pc:picChg>
        <pc:picChg chg="add mod topLvl modCrop">
          <ac:chgData name="Mark Radwin" userId="S::mark.radwin@ssaihq.com::0e327d12-8273-40b1-90cb-1996397fbb30" providerId="AD" clId="Web-{EF1AE0D9-3944-BAE0-B873-80F9A1ABAE54}" dt="2021-07-29T19:02:41.742" v="107" actId="1076"/>
          <ac:picMkLst>
            <pc:docMk/>
            <pc:sldMk cId="2238151453" sldId="359"/>
            <ac:picMk id="13" creationId="{792AF8FC-E870-4C28-B785-E1435419C747}"/>
          </ac:picMkLst>
        </pc:picChg>
        <pc:cxnChg chg="add mod">
          <ac:chgData name="Mark Radwin" userId="S::mark.radwin@ssaihq.com::0e327d12-8273-40b1-90cb-1996397fbb30" providerId="AD" clId="Web-{EF1AE0D9-3944-BAE0-B873-80F9A1ABAE54}" dt="2021-07-29T18:59:55.658" v="101" actId="14100"/>
          <ac:cxnSpMkLst>
            <pc:docMk/>
            <pc:sldMk cId="2238151453" sldId="359"/>
            <ac:cxnSpMk id="19" creationId="{F7F62C81-2457-4DBA-99D2-064C1F5D0A3D}"/>
          </ac:cxnSpMkLst>
        </pc:cxnChg>
        <pc:cxnChg chg="add mod">
          <ac:chgData name="Mark Radwin" userId="S::mark.radwin@ssaihq.com::0e327d12-8273-40b1-90cb-1996397fbb30" providerId="AD" clId="Web-{EF1AE0D9-3944-BAE0-B873-80F9A1ABAE54}" dt="2021-07-29T18:59:54.329" v="100" actId="14100"/>
          <ac:cxnSpMkLst>
            <pc:docMk/>
            <pc:sldMk cId="2238151453" sldId="359"/>
            <ac:cxnSpMk id="48" creationId="{94DE7127-95B8-4A04-9D95-4D02B18625A0}"/>
          </ac:cxnSpMkLst>
        </pc:cxnChg>
      </pc:sldChg>
      <pc:sldChg chg="modSp">
        <pc:chgData name="Mark Radwin" userId="S::mark.radwin@ssaihq.com::0e327d12-8273-40b1-90cb-1996397fbb30" providerId="AD" clId="Web-{EF1AE0D9-3944-BAE0-B873-80F9A1ABAE54}" dt="2021-07-29T21:22:53.199" v="182" actId="1076"/>
        <pc:sldMkLst>
          <pc:docMk/>
          <pc:sldMk cId="3715844271" sldId="365"/>
        </pc:sldMkLst>
        <pc:spChg chg="mod">
          <ac:chgData name="Mark Radwin" userId="S::mark.radwin@ssaihq.com::0e327d12-8273-40b1-90cb-1996397fbb30" providerId="AD" clId="Web-{EF1AE0D9-3944-BAE0-B873-80F9A1ABAE54}" dt="2021-07-29T21:22:53.199" v="182" actId="1076"/>
          <ac:spMkLst>
            <pc:docMk/>
            <pc:sldMk cId="3715844271" sldId="365"/>
            <ac:spMk id="46" creationId="{74DB7670-7FEB-4B8B-B2BE-1D375AB8712F}"/>
          </ac:spMkLst>
        </pc:spChg>
      </pc:sldChg>
      <pc:sldChg chg="addSp delSp modSp add replId">
        <pc:chgData name="Mark Radwin" userId="S::mark.radwin@ssaihq.com::0e327d12-8273-40b1-90cb-1996397fbb30" providerId="AD" clId="Web-{EF1AE0D9-3944-BAE0-B873-80F9A1ABAE54}" dt="2021-07-29T21:32:40.019" v="194"/>
        <pc:sldMkLst>
          <pc:docMk/>
          <pc:sldMk cId="3418958287" sldId="369"/>
        </pc:sldMkLst>
        <pc:spChg chg="mod">
          <ac:chgData name="Mark Radwin" userId="S::mark.radwin@ssaihq.com::0e327d12-8273-40b1-90cb-1996397fbb30" providerId="AD" clId="Web-{EF1AE0D9-3944-BAE0-B873-80F9A1ABAE54}" dt="2021-07-29T21:17:38.039" v="125" actId="1076"/>
          <ac:spMkLst>
            <pc:docMk/>
            <pc:sldMk cId="3418958287" sldId="369"/>
            <ac:spMk id="3" creationId="{9D5A0A44-74FE-4CB9-A242-98A812C68BA4}"/>
          </ac:spMkLst>
        </pc:spChg>
        <pc:spChg chg="add mod">
          <ac:chgData name="Mark Radwin" userId="S::mark.radwin@ssaihq.com::0e327d12-8273-40b1-90cb-1996397fbb30" providerId="AD" clId="Web-{EF1AE0D9-3944-BAE0-B873-80F9A1ABAE54}" dt="2021-07-29T21:19:55.884" v="154" actId="20577"/>
          <ac:spMkLst>
            <pc:docMk/>
            <pc:sldMk cId="3418958287" sldId="369"/>
            <ac:spMk id="7" creationId="{11417096-D5AF-4B92-A425-A8BA68662FFA}"/>
          </ac:spMkLst>
        </pc:spChg>
        <pc:spChg chg="add del mod">
          <ac:chgData name="Mark Radwin" userId="S::mark.radwin@ssaihq.com::0e327d12-8273-40b1-90cb-1996397fbb30" providerId="AD" clId="Web-{EF1AE0D9-3944-BAE0-B873-80F9A1ABAE54}" dt="2021-07-29T21:32:38.644" v="193"/>
          <ac:spMkLst>
            <pc:docMk/>
            <pc:sldMk cId="3418958287" sldId="369"/>
            <ac:spMk id="8" creationId="{81BCA75E-8650-4696-B356-D589E7B19C03}"/>
          </ac:spMkLst>
        </pc:spChg>
        <pc:spChg chg="add del mod">
          <ac:chgData name="Mark Radwin" userId="S::mark.radwin@ssaihq.com::0e327d12-8273-40b1-90cb-1996397fbb30" providerId="AD" clId="Web-{EF1AE0D9-3944-BAE0-B873-80F9A1ABAE54}" dt="2021-07-29T21:32:40.019" v="194"/>
          <ac:spMkLst>
            <pc:docMk/>
            <pc:sldMk cId="3418958287" sldId="369"/>
            <ac:spMk id="9" creationId="{48B241FA-B260-4820-9BCF-C4CD4B0B32F8}"/>
          </ac:spMkLst>
        </pc:spChg>
        <pc:picChg chg="del">
          <ac:chgData name="Mark Radwin" userId="S::mark.radwin@ssaihq.com::0e327d12-8273-40b1-90cb-1996397fbb30" providerId="AD" clId="Web-{EF1AE0D9-3944-BAE0-B873-80F9A1ABAE54}" dt="2021-07-29T21:15:09.177" v="116"/>
          <ac:picMkLst>
            <pc:docMk/>
            <pc:sldMk cId="3418958287" sldId="369"/>
            <ac:picMk id="2" creationId="{771511BE-5070-48C8-9438-CABCC898A554}"/>
          </ac:picMkLst>
        </pc:picChg>
        <pc:picChg chg="add mod">
          <ac:chgData name="Mark Radwin" userId="S::mark.radwin@ssaihq.com::0e327d12-8273-40b1-90cb-1996397fbb30" providerId="AD" clId="Web-{EF1AE0D9-3944-BAE0-B873-80F9A1ABAE54}" dt="2021-07-29T21:23:27.559" v="184" actId="14100"/>
          <ac:picMkLst>
            <pc:docMk/>
            <pc:sldMk cId="3418958287" sldId="369"/>
            <ac:picMk id="4" creationId="{F9BD7B95-FBDE-4430-ACA0-516B18862AFC}"/>
          </ac:picMkLst>
        </pc:picChg>
        <pc:picChg chg="add del mod">
          <ac:chgData name="Mark Radwin" userId="S::mark.radwin@ssaihq.com::0e327d12-8273-40b1-90cb-1996397fbb30" providerId="AD" clId="Web-{EF1AE0D9-3944-BAE0-B873-80F9A1ABAE54}" dt="2021-07-29T21:18:41.446" v="136"/>
          <ac:picMkLst>
            <pc:docMk/>
            <pc:sldMk cId="3418958287" sldId="369"/>
            <ac:picMk id="5" creationId="{DA777E12-E9D9-4811-8866-6FCB251F2320}"/>
          </ac:picMkLst>
        </pc:picChg>
        <pc:picChg chg="add mod">
          <ac:chgData name="Mark Radwin" userId="S::mark.radwin@ssaihq.com::0e327d12-8273-40b1-90cb-1996397fbb30" providerId="AD" clId="Web-{EF1AE0D9-3944-BAE0-B873-80F9A1ABAE54}" dt="2021-07-29T21:23:09.996" v="183" actId="1076"/>
          <ac:picMkLst>
            <pc:docMk/>
            <pc:sldMk cId="3418958287" sldId="369"/>
            <ac:picMk id="6" creationId="{E291E8F7-77F8-417F-AC70-58C4DE9BFCC7}"/>
          </ac:picMkLst>
        </pc:picChg>
      </pc:sldChg>
    </pc:docChg>
  </pc:docChgLst>
  <pc:docChgLst>
    <pc:chgData name="Shuyu Chang" userId="S::shuyu.chang@ssaihq.com::947fb33a-86f0-455c-9f7e-edc0efc1f125" providerId="AD" clId="Web-{5C741EA9-8EBF-4A6F-919D-6D1BB59A4770}"/>
    <pc:docChg chg="modSld">
      <pc:chgData name="Shuyu Chang" userId="S::shuyu.chang@ssaihq.com::947fb33a-86f0-455c-9f7e-edc0efc1f125" providerId="AD" clId="Web-{5C741EA9-8EBF-4A6F-919D-6D1BB59A4770}" dt="2021-07-12T18:54:27.319" v="9" actId="1076"/>
      <pc:docMkLst>
        <pc:docMk/>
      </pc:docMkLst>
      <pc:sldChg chg="addSp delSp modSp">
        <pc:chgData name="Shuyu Chang" userId="S::shuyu.chang@ssaihq.com::947fb33a-86f0-455c-9f7e-edc0efc1f125" providerId="AD" clId="Web-{5C741EA9-8EBF-4A6F-919D-6D1BB59A4770}" dt="2021-07-12T18:54:27.319" v="9" actId="1076"/>
        <pc:sldMkLst>
          <pc:docMk/>
          <pc:sldMk cId="2624275174" sldId="331"/>
        </pc:sldMkLst>
        <pc:picChg chg="add mod">
          <ac:chgData name="Shuyu Chang" userId="S::shuyu.chang@ssaihq.com::947fb33a-86f0-455c-9f7e-edc0efc1f125" providerId="AD" clId="Web-{5C741EA9-8EBF-4A6F-919D-6D1BB59A4770}" dt="2021-07-12T18:54:27.319" v="9" actId="1076"/>
          <ac:picMkLst>
            <pc:docMk/>
            <pc:sldMk cId="2624275174" sldId="331"/>
            <ac:picMk id="5" creationId="{E46E5853-4E24-4D4E-BC37-0EA88F61290B}"/>
          </ac:picMkLst>
        </pc:picChg>
        <pc:picChg chg="mod">
          <ac:chgData name="Shuyu Chang" userId="S::shuyu.chang@ssaihq.com::947fb33a-86f0-455c-9f7e-edc0efc1f125" providerId="AD" clId="Web-{5C741EA9-8EBF-4A6F-919D-6D1BB59A4770}" dt="2021-07-12T18:02:22.632" v="3" actId="1076"/>
          <ac:picMkLst>
            <pc:docMk/>
            <pc:sldMk cId="2624275174" sldId="331"/>
            <ac:picMk id="6" creationId="{C92130E3-0CB0-493D-AF9E-8F44AA663AEA}"/>
          </ac:picMkLst>
        </pc:picChg>
        <pc:picChg chg="del">
          <ac:chgData name="Shuyu Chang" userId="S::shuyu.chang@ssaihq.com::947fb33a-86f0-455c-9f7e-edc0efc1f125" providerId="AD" clId="Web-{5C741EA9-8EBF-4A6F-919D-6D1BB59A4770}" dt="2021-07-12T18:18:13.580" v="4"/>
          <ac:picMkLst>
            <pc:docMk/>
            <pc:sldMk cId="2624275174" sldId="331"/>
            <ac:picMk id="8" creationId="{B05A06DE-A260-48BC-A1EC-D1A13C2AA305}"/>
          </ac:picMkLst>
        </pc:picChg>
      </pc:sldChg>
    </pc:docChg>
  </pc:docChgLst>
  <pc:docChgLst>
    <pc:chgData name="Kaitlynn Hietpas" userId="S::kaitlynn.hietpas@ssaihq.com::c330182d-7e16-4880-97d7-715a06e7f4d5" providerId="AD" clId="Web-{F55237DF-EB84-190E-085F-301EF3D1CD32}"/>
    <pc:docChg chg="modSld">
      <pc:chgData name="Kaitlynn Hietpas" userId="S::kaitlynn.hietpas@ssaihq.com::c330182d-7e16-4880-97d7-715a06e7f4d5" providerId="AD" clId="Web-{F55237DF-EB84-190E-085F-301EF3D1CD32}" dt="2021-07-12T21:43:16.276" v="707"/>
      <pc:docMkLst>
        <pc:docMk/>
      </pc:docMkLst>
      <pc:sldChg chg="modNotes">
        <pc:chgData name="Kaitlynn Hietpas" userId="S::kaitlynn.hietpas@ssaihq.com::c330182d-7e16-4880-97d7-715a06e7f4d5" providerId="AD" clId="Web-{F55237DF-EB84-190E-085F-301EF3D1CD32}" dt="2021-07-12T21:43:16.276" v="707"/>
        <pc:sldMkLst>
          <pc:docMk/>
          <pc:sldMk cId="700728607" sldId="344"/>
        </pc:sldMkLst>
      </pc:sldChg>
    </pc:docChg>
  </pc:docChgLst>
  <pc:docChgLst>
    <pc:chgData name="Kaitlynn Hietpas" userId="S::kaitlynn.hietpas@ssaihq.com::c330182d-7e16-4880-97d7-715a06e7f4d5" providerId="AD" clId="Web-{0864E2DF-6606-469C-A09A-CE3DF2020163}"/>
    <pc:docChg chg="addSld delSld modSld">
      <pc:chgData name="Kaitlynn Hietpas" userId="S::kaitlynn.hietpas@ssaihq.com::c330182d-7e16-4880-97d7-715a06e7f4d5" providerId="AD" clId="Web-{0864E2DF-6606-469C-A09A-CE3DF2020163}" dt="2021-07-12T14:40:31.706" v="418"/>
      <pc:docMkLst>
        <pc:docMk/>
      </pc:docMkLst>
      <pc:sldChg chg="addSp delSp modSp addCm modCm">
        <pc:chgData name="Kaitlynn Hietpas" userId="S::kaitlynn.hietpas@ssaihq.com::c330182d-7e16-4880-97d7-715a06e7f4d5" providerId="AD" clId="Web-{0864E2DF-6606-469C-A09A-CE3DF2020163}" dt="2021-07-12T14:40:31.706" v="418"/>
        <pc:sldMkLst>
          <pc:docMk/>
          <pc:sldMk cId="379844547" sldId="342"/>
        </pc:sldMkLst>
        <pc:spChg chg="add del mod">
          <ac:chgData name="Kaitlynn Hietpas" userId="S::kaitlynn.hietpas@ssaihq.com::c330182d-7e16-4880-97d7-715a06e7f4d5" providerId="AD" clId="Web-{0864E2DF-6606-469C-A09A-CE3DF2020163}" dt="2021-07-12T14:08:53.819" v="9"/>
          <ac:spMkLst>
            <pc:docMk/>
            <pc:sldMk cId="379844547" sldId="342"/>
            <ac:spMk id="2" creationId="{A8AD37AA-3C43-4E7C-AAAA-F0FD72ACB2A1}"/>
          </ac:spMkLst>
        </pc:spChg>
        <pc:spChg chg="mod">
          <ac:chgData name="Kaitlynn Hietpas" userId="S::kaitlynn.hietpas@ssaihq.com::c330182d-7e16-4880-97d7-715a06e7f4d5" providerId="AD" clId="Web-{0864E2DF-6606-469C-A09A-CE3DF2020163}" dt="2021-07-12T14:24:07.575" v="393" actId="20577"/>
          <ac:spMkLst>
            <pc:docMk/>
            <pc:sldMk cId="379844547" sldId="342"/>
            <ac:spMk id="3" creationId="{C9B1B622-5FDD-4DD0-9DE7-BA9D737BC241}"/>
          </ac:spMkLst>
        </pc:spChg>
        <pc:spChg chg="add mod">
          <ac:chgData name="Kaitlynn Hietpas" userId="S::kaitlynn.hietpas@ssaihq.com::c330182d-7e16-4880-97d7-715a06e7f4d5" providerId="AD" clId="Web-{0864E2DF-6606-469C-A09A-CE3DF2020163}" dt="2021-07-12T14:39:04.502" v="412" actId="20577"/>
          <ac:spMkLst>
            <pc:docMk/>
            <pc:sldMk cId="379844547" sldId="342"/>
            <ac:spMk id="2622" creationId="{C7031B04-B3F7-4942-9B39-FF437D273284}"/>
          </ac:spMkLst>
        </pc:spChg>
        <pc:spChg chg="add mod">
          <ac:chgData name="Kaitlynn Hietpas" userId="S::kaitlynn.hietpas@ssaihq.com::c330182d-7e16-4880-97d7-715a06e7f4d5" providerId="AD" clId="Web-{0864E2DF-6606-469C-A09A-CE3DF2020163}" dt="2021-07-12T14:39:17.081" v="416" actId="1076"/>
          <ac:spMkLst>
            <pc:docMk/>
            <pc:sldMk cId="379844547" sldId="342"/>
            <ac:spMk id="2711" creationId="{C18C2AF8-5A62-4E43-8E44-FD363128EB65}"/>
          </ac:spMkLst>
        </pc:spChg>
        <pc:graphicFrameChg chg="add del mod modGraphic">
          <ac:chgData name="Kaitlynn Hietpas" userId="S::kaitlynn.hietpas@ssaihq.com::c330182d-7e16-4880-97d7-715a06e7f4d5" providerId="AD" clId="Web-{0864E2DF-6606-469C-A09A-CE3DF2020163}" dt="2021-07-12T14:12:26.226" v="12"/>
          <ac:graphicFrameMkLst>
            <pc:docMk/>
            <pc:sldMk cId="379844547" sldId="342"/>
            <ac:graphicFrameMk id="4" creationId="{A2028468-A9FE-4A64-A99A-38A75EFAE325}"/>
          </ac:graphicFrameMkLst>
        </pc:graphicFrameChg>
        <pc:graphicFrameChg chg="add mod modGraphic">
          <ac:chgData name="Kaitlynn Hietpas" userId="S::kaitlynn.hietpas@ssaihq.com::c330182d-7e16-4880-97d7-715a06e7f4d5" providerId="AD" clId="Web-{0864E2DF-6606-469C-A09A-CE3DF2020163}" dt="2021-07-12T14:23:39.293" v="392" actId="20577"/>
          <ac:graphicFrameMkLst>
            <pc:docMk/>
            <pc:sldMk cId="379844547" sldId="342"/>
            <ac:graphicFrameMk id="32" creationId="{E0D54023-D320-4007-B1CE-992E490939B8}"/>
          </ac:graphicFrameMkLst>
        </pc:graphicFrameChg>
      </pc:sldChg>
      <pc:sldChg chg="addSp modSp new del">
        <pc:chgData name="Kaitlynn Hietpas" userId="S::kaitlynn.hietpas@ssaihq.com::c330182d-7e16-4880-97d7-715a06e7f4d5" providerId="AD" clId="Web-{0864E2DF-6606-469C-A09A-CE3DF2020163}" dt="2021-07-12T14:39:20.831" v="417"/>
        <pc:sldMkLst>
          <pc:docMk/>
          <pc:sldMk cId="1320972199" sldId="343"/>
        </pc:sldMkLst>
        <pc:spChg chg="add mod">
          <ac:chgData name="Kaitlynn Hietpas" userId="S::kaitlynn.hietpas@ssaihq.com::c330182d-7e16-4880-97d7-715a06e7f4d5" providerId="AD" clId="Web-{0864E2DF-6606-469C-A09A-CE3DF2020163}" dt="2021-07-12T14:38:12.518" v="405" actId="1076"/>
          <ac:spMkLst>
            <pc:docMk/>
            <pc:sldMk cId="1320972199" sldId="343"/>
            <ac:spMk id="41" creationId="{C412405E-486C-4489-BBC9-0F650418783B}"/>
          </ac:spMkLst>
        </pc:spChg>
        <pc:spChg chg="add">
          <ac:chgData name="Kaitlynn Hietpas" userId="S::kaitlynn.hietpas@ssaihq.com::c330182d-7e16-4880-97d7-715a06e7f4d5" providerId="AD" clId="Web-{0864E2DF-6606-469C-A09A-CE3DF2020163}" dt="2021-07-12T14:38:24.486" v="407"/>
          <ac:spMkLst>
            <pc:docMk/>
            <pc:sldMk cId="1320972199" sldId="343"/>
            <ac:spMk id="55" creationId="{ED5AC556-2FA1-4FA8-BC7D-A86BEDFAE3AF}"/>
          </ac:spMkLst>
        </pc:spChg>
        <pc:graphicFrameChg chg="add mod">
          <ac:chgData name="Kaitlynn Hietpas" userId="S::kaitlynn.hietpas@ssaihq.com::c330182d-7e16-4880-97d7-715a06e7f4d5" providerId="AD" clId="Web-{0864E2DF-6606-469C-A09A-CE3DF2020163}" dt="2021-07-12T14:38:15.955" v="406" actId="1076"/>
          <ac:graphicFrameMkLst>
            <pc:docMk/>
            <pc:sldMk cId="1320972199" sldId="343"/>
            <ac:graphicFrameMk id="3" creationId="{5BE58227-4C74-4482-B8C4-2247279AABBC}"/>
          </ac:graphicFrameMkLst>
        </pc:graphicFrameChg>
      </pc:sldChg>
    </pc:docChg>
  </pc:docChgLst>
  <pc:docChgLst>
    <pc:chgData name="Kaitlynn Hietpas" userId="S::kaitlynn.hietpas@ssaihq.com::c330182d-7e16-4880-97d7-715a06e7f4d5" providerId="AD" clId="Web-{9385BE71-0779-47C6-A7F6-10621CA17681}"/>
    <pc:docChg chg="modSld">
      <pc:chgData name="Kaitlynn Hietpas" userId="S::kaitlynn.hietpas@ssaihq.com::c330182d-7e16-4880-97d7-715a06e7f4d5" providerId="AD" clId="Web-{9385BE71-0779-47C6-A7F6-10621CA17681}" dt="2021-07-12T18:27:53.290" v="20" actId="20577"/>
      <pc:docMkLst>
        <pc:docMk/>
      </pc:docMkLst>
      <pc:sldChg chg="modSp">
        <pc:chgData name="Kaitlynn Hietpas" userId="S::kaitlynn.hietpas@ssaihq.com::c330182d-7e16-4880-97d7-715a06e7f4d5" providerId="AD" clId="Web-{9385BE71-0779-47C6-A7F6-10621CA17681}" dt="2021-07-12T18:27:53.290" v="20" actId="20577"/>
        <pc:sldMkLst>
          <pc:docMk/>
          <pc:sldMk cId="379844547" sldId="342"/>
        </pc:sldMkLst>
        <pc:spChg chg="mod">
          <ac:chgData name="Kaitlynn Hietpas" userId="S::kaitlynn.hietpas@ssaihq.com::c330182d-7e16-4880-97d7-715a06e7f4d5" providerId="AD" clId="Web-{9385BE71-0779-47C6-A7F6-10621CA17681}" dt="2021-07-12T18:27:34.884" v="7" actId="20577"/>
          <ac:spMkLst>
            <pc:docMk/>
            <pc:sldMk cId="379844547" sldId="342"/>
            <ac:spMk id="2711" creationId="{C18C2AF8-5A62-4E43-8E44-FD363128EB65}"/>
          </ac:spMkLst>
        </pc:spChg>
        <pc:graphicFrameChg chg="mod modGraphic">
          <ac:chgData name="Kaitlynn Hietpas" userId="S::kaitlynn.hietpas@ssaihq.com::c330182d-7e16-4880-97d7-715a06e7f4d5" providerId="AD" clId="Web-{9385BE71-0779-47C6-A7F6-10621CA17681}" dt="2021-07-12T18:27:53.290" v="20" actId="20577"/>
          <ac:graphicFrameMkLst>
            <pc:docMk/>
            <pc:sldMk cId="379844547" sldId="342"/>
            <ac:graphicFrameMk id="32" creationId="{E0D54023-D320-4007-B1CE-992E490939B8}"/>
          </ac:graphicFrameMkLst>
        </pc:graphicFrameChg>
      </pc:sldChg>
    </pc:docChg>
  </pc:docChgLst>
  <pc:docChgLst>
    <pc:chgData name="Mark Radwin" userId="S::mark.radwin@ssaihq.com::0e327d12-8273-40b1-90cb-1996397fbb30" providerId="AD" clId="Web-{19361D77-62F0-A1B0-2009-D64BE32D9460}"/>
    <pc:docChg chg="modSld">
      <pc:chgData name="Mark Radwin" userId="S::mark.radwin@ssaihq.com::0e327d12-8273-40b1-90cb-1996397fbb30" providerId="AD" clId="Web-{19361D77-62F0-A1B0-2009-D64BE32D9460}" dt="2021-07-12T16:32:32.761" v="2774" actId="1076"/>
      <pc:docMkLst>
        <pc:docMk/>
      </pc:docMkLst>
      <pc:sldChg chg="modSp modNotes">
        <pc:chgData name="Mark Radwin" userId="S::mark.radwin@ssaihq.com::0e327d12-8273-40b1-90cb-1996397fbb30" providerId="AD" clId="Web-{19361D77-62F0-A1B0-2009-D64BE32D9460}" dt="2021-07-12T14:45:48.723" v="2609"/>
        <pc:sldMkLst>
          <pc:docMk/>
          <pc:sldMk cId="381960746" sldId="308"/>
        </pc:sldMkLst>
        <pc:spChg chg="mod">
          <ac:chgData name="Mark Radwin" userId="S::mark.radwin@ssaihq.com::0e327d12-8273-40b1-90cb-1996397fbb30" providerId="AD" clId="Web-{19361D77-62F0-A1B0-2009-D64BE32D9460}" dt="2021-07-12T14:05:38.099" v="962" actId="20577"/>
          <ac:spMkLst>
            <pc:docMk/>
            <pc:sldMk cId="381960746" sldId="308"/>
            <ac:spMk id="6" creationId="{00000000-0000-0000-0000-000000000000}"/>
          </ac:spMkLst>
        </pc:spChg>
      </pc:sldChg>
      <pc:sldChg chg="addSp delSp modSp">
        <pc:chgData name="Mark Radwin" userId="S::mark.radwin@ssaihq.com::0e327d12-8273-40b1-90cb-1996397fbb30" providerId="AD" clId="Web-{19361D77-62F0-A1B0-2009-D64BE32D9460}" dt="2021-07-12T15:58:03.737" v="2732" actId="20577"/>
        <pc:sldMkLst>
          <pc:docMk/>
          <pc:sldMk cId="3457887769" sldId="321"/>
        </pc:sldMkLst>
        <pc:spChg chg="mod">
          <ac:chgData name="Mark Radwin" userId="S::mark.radwin@ssaihq.com::0e327d12-8273-40b1-90cb-1996397fbb30" providerId="AD" clId="Web-{19361D77-62F0-A1B0-2009-D64BE32D9460}" dt="2021-07-12T15:58:03.737" v="2732" actId="20577"/>
          <ac:spMkLst>
            <pc:docMk/>
            <pc:sldMk cId="3457887769" sldId="321"/>
            <ac:spMk id="4" creationId="{00000000-0000-0000-0000-000000000000}"/>
          </ac:spMkLst>
        </pc:spChg>
        <pc:spChg chg="add del">
          <ac:chgData name="Mark Radwin" userId="S::mark.radwin@ssaihq.com::0e327d12-8273-40b1-90cb-1996397fbb30" providerId="AD" clId="Web-{19361D77-62F0-A1B0-2009-D64BE32D9460}" dt="2021-07-12T14:30:00.844" v="1387"/>
          <ac:spMkLst>
            <pc:docMk/>
            <pc:sldMk cId="3457887769" sldId="321"/>
            <ac:spMk id="6" creationId="{A0AE4884-0CCE-4406-BC3A-44BFB240F204}"/>
          </ac:spMkLst>
        </pc:spChg>
        <pc:spChg chg="add mod">
          <ac:chgData name="Mark Radwin" userId="S::mark.radwin@ssaihq.com::0e327d12-8273-40b1-90cb-1996397fbb30" providerId="AD" clId="Web-{19361D77-62F0-A1B0-2009-D64BE32D9460}" dt="2021-07-12T14:30:47.784" v="1402"/>
          <ac:spMkLst>
            <pc:docMk/>
            <pc:sldMk cId="3457887769" sldId="321"/>
            <ac:spMk id="8" creationId="{C2A8357C-BC1D-46DB-B119-33F00DB51D83}"/>
          </ac:spMkLst>
        </pc:spChg>
        <pc:picChg chg="add mod modCrop">
          <ac:chgData name="Mark Radwin" userId="S::mark.radwin@ssaihq.com::0e327d12-8273-40b1-90cb-1996397fbb30" providerId="AD" clId="Web-{19361D77-62F0-A1B0-2009-D64BE32D9460}" dt="2021-07-12T14:29:57.015" v="1386"/>
          <ac:picMkLst>
            <pc:docMk/>
            <pc:sldMk cId="3457887769" sldId="321"/>
            <ac:picMk id="7" creationId="{77234664-9446-4A66-ACB5-80A11B54CC8F}"/>
          </ac:picMkLst>
        </pc:picChg>
      </pc:sldChg>
      <pc:sldChg chg="addSp delSp modSp">
        <pc:chgData name="Mark Radwin" userId="S::mark.radwin@ssaihq.com::0e327d12-8273-40b1-90cb-1996397fbb30" providerId="AD" clId="Web-{19361D77-62F0-A1B0-2009-D64BE32D9460}" dt="2021-07-12T16:17:27.461" v="2753"/>
        <pc:sldMkLst>
          <pc:docMk/>
          <pc:sldMk cId="403100939" sldId="323"/>
        </pc:sldMkLst>
        <pc:spChg chg="add del mod">
          <ac:chgData name="Mark Radwin" userId="S::mark.radwin@ssaihq.com::0e327d12-8273-40b1-90cb-1996397fbb30" providerId="AD" clId="Web-{19361D77-62F0-A1B0-2009-D64BE32D9460}" dt="2021-07-12T14:31:35.491" v="1406"/>
          <ac:spMkLst>
            <pc:docMk/>
            <pc:sldMk cId="403100939" sldId="323"/>
            <ac:spMk id="4" creationId="{FA87D103-CB6E-41E4-8F0E-D874DB1DB2C1}"/>
          </ac:spMkLst>
        </pc:spChg>
        <pc:spChg chg="add mod">
          <ac:chgData name="Mark Radwin" userId="S::mark.radwin@ssaihq.com::0e327d12-8273-40b1-90cb-1996397fbb30" providerId="AD" clId="Web-{19361D77-62F0-A1B0-2009-D64BE32D9460}" dt="2021-07-12T14:31:52.914" v="1408" actId="1076"/>
          <ac:spMkLst>
            <pc:docMk/>
            <pc:sldMk cId="403100939" sldId="323"/>
            <ac:spMk id="5" creationId="{D865B2E9-43D2-441E-BA22-7DCB22E74D8E}"/>
          </ac:spMkLst>
        </pc:spChg>
        <pc:spChg chg="add mod ord">
          <ac:chgData name="Mark Radwin" userId="S::mark.radwin@ssaihq.com::0e327d12-8273-40b1-90cb-1996397fbb30" providerId="AD" clId="Web-{19361D77-62F0-A1B0-2009-D64BE32D9460}" dt="2021-07-12T16:17:14.538" v="2750"/>
          <ac:spMkLst>
            <pc:docMk/>
            <pc:sldMk cId="403100939" sldId="323"/>
            <ac:spMk id="7" creationId="{CECA81F4-6E7D-43D3-BE98-887B95AFB1FF}"/>
          </ac:spMkLst>
        </pc:spChg>
        <pc:spChg chg="mod">
          <ac:chgData name="Mark Radwin" userId="S::mark.radwin@ssaihq.com::0e327d12-8273-40b1-90cb-1996397fbb30" providerId="AD" clId="Web-{19361D77-62F0-A1B0-2009-D64BE32D9460}" dt="2021-07-12T14:26:45.455" v="1373" actId="1076"/>
          <ac:spMkLst>
            <pc:docMk/>
            <pc:sldMk cId="403100939" sldId="323"/>
            <ac:spMk id="11" creationId="{47D0965A-25E1-47D2-B837-000E8E3CE77A}"/>
          </ac:spMkLst>
        </pc:spChg>
        <pc:spChg chg="mod">
          <ac:chgData name="Mark Radwin" userId="S::mark.radwin@ssaihq.com::0e327d12-8273-40b1-90cb-1996397fbb30" providerId="AD" clId="Web-{19361D77-62F0-A1B0-2009-D64BE32D9460}" dt="2021-07-12T16:07:07.104" v="2749" actId="20577"/>
          <ac:spMkLst>
            <pc:docMk/>
            <pc:sldMk cId="403100939" sldId="323"/>
            <ac:spMk id="13" creationId="{DAB868ED-AB9B-44CD-B6A6-3D7CD5C24D7C}"/>
          </ac:spMkLst>
        </pc:spChg>
        <pc:spChg chg="mod">
          <ac:chgData name="Mark Radwin" userId="S::mark.radwin@ssaihq.com::0e327d12-8273-40b1-90cb-1996397fbb30" providerId="AD" clId="Web-{19361D77-62F0-A1B0-2009-D64BE32D9460}" dt="2021-07-12T16:17:27.446" v="2752"/>
          <ac:spMkLst>
            <pc:docMk/>
            <pc:sldMk cId="403100939" sldId="323"/>
            <ac:spMk id="15" creationId="{6DD22349-E3B2-4CB5-89D6-0CEEF8230A3C}"/>
          </ac:spMkLst>
        </pc:spChg>
        <pc:spChg chg="mod">
          <ac:chgData name="Mark Radwin" userId="S::mark.radwin@ssaihq.com::0e327d12-8273-40b1-90cb-1996397fbb30" providerId="AD" clId="Web-{19361D77-62F0-A1B0-2009-D64BE32D9460}" dt="2021-07-12T16:17:27.461" v="2753"/>
          <ac:spMkLst>
            <pc:docMk/>
            <pc:sldMk cId="403100939" sldId="323"/>
            <ac:spMk id="16" creationId="{02DE03F4-9A1F-43D7-847C-58E8E1905C61}"/>
          </ac:spMkLst>
        </pc:spChg>
        <pc:spChg chg="add mod ord">
          <ac:chgData name="Mark Radwin" userId="S::mark.radwin@ssaihq.com::0e327d12-8273-40b1-90cb-1996397fbb30" providerId="AD" clId="Web-{19361D77-62F0-A1B0-2009-D64BE32D9460}" dt="2021-07-12T16:17:17.585" v="2751"/>
          <ac:spMkLst>
            <pc:docMk/>
            <pc:sldMk cId="403100939" sldId="323"/>
            <ac:spMk id="19" creationId="{A60BFCF8-0FA8-4B57-B95B-7E21522111BF}"/>
          </ac:spMkLst>
        </pc:spChg>
        <pc:picChg chg="add mod modCrop">
          <ac:chgData name="Mark Radwin" userId="S::mark.radwin@ssaihq.com::0e327d12-8273-40b1-90cb-1996397fbb30" providerId="AD" clId="Web-{19361D77-62F0-A1B0-2009-D64BE32D9460}" dt="2021-07-12T14:26:15.202" v="1368" actId="14100"/>
          <ac:picMkLst>
            <pc:docMk/>
            <pc:sldMk cId="403100939" sldId="323"/>
            <ac:picMk id="2" creationId="{173404EE-EB31-438D-A370-ABC63826C6B2}"/>
          </ac:picMkLst>
        </pc:picChg>
        <pc:picChg chg="del">
          <ac:chgData name="Mark Radwin" userId="S::mark.radwin@ssaihq.com::0e327d12-8273-40b1-90cb-1996397fbb30" providerId="AD" clId="Web-{19361D77-62F0-A1B0-2009-D64BE32D9460}" dt="2021-07-12T14:10:08.212" v="977"/>
          <ac:picMkLst>
            <pc:docMk/>
            <pc:sldMk cId="403100939" sldId="323"/>
            <ac:picMk id="6" creationId="{72C3F5F5-CC9D-431F-87C2-9F5B06F8E4E7}"/>
          </ac:picMkLst>
        </pc:picChg>
        <pc:picChg chg="del">
          <ac:chgData name="Mark Radwin" userId="S::mark.radwin@ssaihq.com::0e327d12-8273-40b1-90cb-1996397fbb30" providerId="AD" clId="Web-{19361D77-62F0-A1B0-2009-D64BE32D9460}" dt="2021-07-12T14:10:11.884" v="979"/>
          <ac:picMkLst>
            <pc:docMk/>
            <pc:sldMk cId="403100939" sldId="323"/>
            <ac:picMk id="8" creationId="{F6092593-4194-446F-BEB0-B2C36CE3AB08}"/>
          </ac:picMkLst>
        </pc:picChg>
        <pc:picChg chg="del">
          <ac:chgData name="Mark Radwin" userId="S::mark.radwin@ssaihq.com::0e327d12-8273-40b1-90cb-1996397fbb30" providerId="AD" clId="Web-{19361D77-62F0-A1B0-2009-D64BE32D9460}" dt="2021-07-12T14:10:07.134" v="976"/>
          <ac:picMkLst>
            <pc:docMk/>
            <pc:sldMk cId="403100939" sldId="323"/>
            <ac:picMk id="12" creationId="{875045CB-77BD-40C9-9D53-75E585783CB4}"/>
          </ac:picMkLst>
        </pc:picChg>
        <pc:picChg chg="del">
          <ac:chgData name="Mark Radwin" userId="S::mark.radwin@ssaihq.com::0e327d12-8273-40b1-90cb-1996397fbb30" providerId="AD" clId="Web-{19361D77-62F0-A1B0-2009-D64BE32D9460}" dt="2021-07-12T14:10:10.634" v="978"/>
          <ac:picMkLst>
            <pc:docMk/>
            <pc:sldMk cId="403100939" sldId="323"/>
            <ac:picMk id="17" creationId="{B89CF137-F339-4F18-8AF9-E91235E07C5F}"/>
          </ac:picMkLst>
        </pc:picChg>
      </pc:sldChg>
      <pc:sldChg chg="addSp delSp modSp addCm">
        <pc:chgData name="Mark Radwin" userId="S::mark.radwin@ssaihq.com::0e327d12-8273-40b1-90cb-1996397fbb30" providerId="AD" clId="Web-{19361D77-62F0-A1B0-2009-D64BE32D9460}" dt="2021-07-12T16:32:32.761" v="2774" actId="1076"/>
        <pc:sldMkLst>
          <pc:docMk/>
          <pc:sldMk cId="2634832432" sldId="324"/>
        </pc:sldMkLst>
        <pc:spChg chg="mod">
          <ac:chgData name="Mark Radwin" userId="S::mark.radwin@ssaihq.com::0e327d12-8273-40b1-90cb-1996397fbb30" providerId="AD" clId="Web-{19361D77-62F0-A1B0-2009-D64BE32D9460}" dt="2021-07-12T15:27:31.479" v="2691" actId="1076"/>
          <ac:spMkLst>
            <pc:docMk/>
            <pc:sldMk cId="2634832432" sldId="324"/>
            <ac:spMk id="10" creationId="{BC05D368-762D-4D42-8E2A-2D026D26B0D7}"/>
          </ac:spMkLst>
        </pc:spChg>
        <pc:spChg chg="mod">
          <ac:chgData name="Mark Radwin" userId="S::mark.radwin@ssaihq.com::0e327d12-8273-40b1-90cb-1996397fbb30" providerId="AD" clId="Web-{19361D77-62F0-A1B0-2009-D64BE32D9460}" dt="2021-07-12T15:27:31.494" v="2692" actId="1076"/>
          <ac:spMkLst>
            <pc:docMk/>
            <pc:sldMk cId="2634832432" sldId="324"/>
            <ac:spMk id="11" creationId="{6A0A3533-305F-43B8-AE31-DDAC3776AB39}"/>
          </ac:spMkLst>
        </pc:spChg>
        <pc:spChg chg="mod">
          <ac:chgData name="Mark Radwin" userId="S::mark.radwin@ssaihq.com::0e327d12-8273-40b1-90cb-1996397fbb30" providerId="AD" clId="Web-{19361D77-62F0-A1B0-2009-D64BE32D9460}" dt="2021-07-12T15:27:31.494" v="2693" actId="1076"/>
          <ac:spMkLst>
            <pc:docMk/>
            <pc:sldMk cId="2634832432" sldId="324"/>
            <ac:spMk id="12" creationId="{209A28B6-0C82-4D61-9782-8D12D5692830}"/>
          </ac:spMkLst>
        </pc:spChg>
        <pc:spChg chg="mod">
          <ac:chgData name="Mark Radwin" userId="S::mark.radwin@ssaihq.com::0e327d12-8273-40b1-90cb-1996397fbb30" providerId="AD" clId="Web-{19361D77-62F0-A1B0-2009-D64BE32D9460}" dt="2021-07-12T15:27:31.510" v="2694" actId="1076"/>
          <ac:spMkLst>
            <pc:docMk/>
            <pc:sldMk cId="2634832432" sldId="324"/>
            <ac:spMk id="13" creationId="{E61060EF-ECB3-4D13-BE2B-ABCEF4B806AE}"/>
          </ac:spMkLst>
        </pc:spChg>
        <pc:spChg chg="mod">
          <ac:chgData name="Mark Radwin" userId="S::mark.radwin@ssaihq.com::0e327d12-8273-40b1-90cb-1996397fbb30" providerId="AD" clId="Web-{19361D77-62F0-A1B0-2009-D64BE32D9460}" dt="2021-07-12T15:27:31.510" v="2695" actId="1076"/>
          <ac:spMkLst>
            <pc:docMk/>
            <pc:sldMk cId="2634832432" sldId="324"/>
            <ac:spMk id="15" creationId="{9741765D-84F2-4FEA-B277-17D594BC325F}"/>
          </ac:spMkLst>
        </pc:spChg>
        <pc:spChg chg="mod">
          <ac:chgData name="Mark Radwin" userId="S::mark.radwin@ssaihq.com::0e327d12-8273-40b1-90cb-1996397fbb30" providerId="AD" clId="Web-{19361D77-62F0-A1B0-2009-D64BE32D9460}" dt="2021-07-12T15:21:04.498" v="2642"/>
          <ac:spMkLst>
            <pc:docMk/>
            <pc:sldMk cId="2634832432" sldId="324"/>
            <ac:spMk id="16" creationId="{B6F33C1F-33CE-4DBF-9E11-546E01729D2B}"/>
          </ac:spMkLst>
        </pc:spChg>
        <pc:spChg chg="mod">
          <ac:chgData name="Mark Radwin" userId="S::mark.radwin@ssaihq.com::0e327d12-8273-40b1-90cb-1996397fbb30" providerId="AD" clId="Web-{19361D77-62F0-A1B0-2009-D64BE32D9460}" dt="2021-07-12T15:21:25.749" v="2645"/>
          <ac:spMkLst>
            <pc:docMk/>
            <pc:sldMk cId="2634832432" sldId="324"/>
            <ac:spMk id="18" creationId="{669EBD84-30A4-414B-A844-F67BBC75BE61}"/>
          </ac:spMkLst>
        </pc:spChg>
        <pc:spChg chg="mod">
          <ac:chgData name="Mark Radwin" userId="S::mark.radwin@ssaihq.com::0e327d12-8273-40b1-90cb-1996397fbb30" providerId="AD" clId="Web-{19361D77-62F0-A1B0-2009-D64BE32D9460}" dt="2021-07-12T16:31:32.992" v="2760" actId="14100"/>
          <ac:spMkLst>
            <pc:docMk/>
            <pc:sldMk cId="2634832432" sldId="324"/>
            <ac:spMk id="21" creationId="{6B0532EF-9D51-4738-A222-8466A6D7F9AD}"/>
          </ac:spMkLst>
        </pc:spChg>
        <pc:spChg chg="mod">
          <ac:chgData name="Mark Radwin" userId="S::mark.radwin@ssaihq.com::0e327d12-8273-40b1-90cb-1996397fbb30" providerId="AD" clId="Web-{19361D77-62F0-A1B0-2009-D64BE32D9460}" dt="2021-07-12T16:31:52.962" v="2764" actId="20577"/>
          <ac:spMkLst>
            <pc:docMk/>
            <pc:sldMk cId="2634832432" sldId="324"/>
            <ac:spMk id="22" creationId="{122ACF96-A03C-48E7-BF54-7DB7082AA3CB}"/>
          </ac:spMkLst>
        </pc:spChg>
        <pc:spChg chg="add mod">
          <ac:chgData name="Mark Radwin" userId="S::mark.radwin@ssaihq.com::0e327d12-8273-40b1-90cb-1996397fbb30" providerId="AD" clId="Web-{19361D77-62F0-A1B0-2009-D64BE32D9460}" dt="2021-07-12T15:26:14.786" v="2668" actId="1076"/>
          <ac:spMkLst>
            <pc:docMk/>
            <pc:sldMk cId="2634832432" sldId="324"/>
            <ac:spMk id="25" creationId="{F41C9126-4D39-4528-99A2-EE19D2A7162C}"/>
          </ac:spMkLst>
        </pc:spChg>
        <pc:spChg chg="mod">
          <ac:chgData name="Mark Radwin" userId="S::mark.radwin@ssaihq.com::0e327d12-8273-40b1-90cb-1996397fbb30" providerId="AD" clId="Web-{19361D77-62F0-A1B0-2009-D64BE32D9460}" dt="2021-07-12T15:21:25.765" v="2646"/>
          <ac:spMkLst>
            <pc:docMk/>
            <pc:sldMk cId="2634832432" sldId="324"/>
            <ac:spMk id="28" creationId="{DBFE76A3-3F8F-493E-8168-F716EB680D91}"/>
          </ac:spMkLst>
        </pc:spChg>
        <pc:spChg chg="mod">
          <ac:chgData name="Mark Radwin" userId="S::mark.radwin@ssaihq.com::0e327d12-8273-40b1-90cb-1996397fbb30" providerId="AD" clId="Web-{19361D77-62F0-A1B0-2009-D64BE32D9460}" dt="2021-07-12T16:32:32.761" v="2774" actId="1076"/>
          <ac:spMkLst>
            <pc:docMk/>
            <pc:sldMk cId="2634832432" sldId="324"/>
            <ac:spMk id="29" creationId="{F6AFD978-814F-47DD-A7BF-27B51DF8D8F3}"/>
          </ac:spMkLst>
        </pc:spChg>
        <pc:picChg chg="del mod">
          <ac:chgData name="Mark Radwin" userId="S::mark.radwin@ssaihq.com::0e327d12-8273-40b1-90cb-1996397fbb30" providerId="AD" clId="Web-{19361D77-62F0-A1B0-2009-D64BE32D9460}" dt="2021-07-12T15:25:25.767" v="2658"/>
          <ac:picMkLst>
            <pc:docMk/>
            <pc:sldMk cId="2634832432" sldId="324"/>
            <ac:picMk id="2" creationId="{EFEC007A-4BBB-4974-B7EB-F74F860E9641}"/>
          </ac:picMkLst>
        </pc:picChg>
        <pc:picChg chg="add mod modCrop">
          <ac:chgData name="Mark Radwin" userId="S::mark.radwin@ssaihq.com::0e327d12-8273-40b1-90cb-1996397fbb30" providerId="AD" clId="Web-{19361D77-62F0-A1B0-2009-D64BE32D9460}" dt="2021-07-12T15:25:34.314" v="2660" actId="1076"/>
          <ac:picMkLst>
            <pc:docMk/>
            <pc:sldMk cId="2634832432" sldId="324"/>
            <ac:picMk id="4" creationId="{0C041A38-E86A-487F-83E4-B52E62CF507E}"/>
          </ac:picMkLst>
        </pc:picChg>
        <pc:picChg chg="mod">
          <ac:chgData name="Mark Radwin" userId="S::mark.radwin@ssaihq.com::0e327d12-8273-40b1-90cb-1996397fbb30" providerId="AD" clId="Web-{19361D77-62F0-A1B0-2009-D64BE32D9460}" dt="2021-07-12T16:32:13.682" v="2770" actId="1076"/>
          <ac:picMkLst>
            <pc:docMk/>
            <pc:sldMk cId="2634832432" sldId="324"/>
            <ac:picMk id="30" creationId="{81472FB9-142A-495C-BA26-5E27284BEAC4}"/>
          </ac:picMkLst>
        </pc:picChg>
      </pc:sldChg>
      <pc:sldChg chg="addSp delSp modSp">
        <pc:chgData name="Mark Radwin" userId="S::mark.radwin@ssaihq.com::0e327d12-8273-40b1-90cb-1996397fbb30" providerId="AD" clId="Web-{19361D77-62F0-A1B0-2009-D64BE32D9460}" dt="2021-07-12T15:33:32.708" v="2718" actId="20577"/>
        <pc:sldMkLst>
          <pc:docMk/>
          <pc:sldMk cId="3095055572" sldId="325"/>
        </pc:sldMkLst>
        <pc:spChg chg="add del mod ord">
          <ac:chgData name="Mark Radwin" userId="S::mark.radwin@ssaihq.com::0e327d12-8273-40b1-90cb-1996397fbb30" providerId="AD" clId="Web-{19361D77-62F0-A1B0-2009-D64BE32D9460}" dt="2021-07-12T15:33:14.769" v="2715"/>
          <ac:spMkLst>
            <pc:docMk/>
            <pc:sldMk cId="3095055572" sldId="325"/>
            <ac:spMk id="6949" creationId="{B042DA24-3104-4256-9B68-4F58DBA16875}"/>
          </ac:spMkLst>
        </pc:spChg>
        <pc:spChg chg="mod">
          <ac:chgData name="Mark Radwin" userId="S::mark.radwin@ssaihq.com::0e327d12-8273-40b1-90cb-1996397fbb30" providerId="AD" clId="Web-{19361D77-62F0-A1B0-2009-D64BE32D9460}" dt="2021-07-12T15:33:32.708" v="2718" actId="20577"/>
          <ac:spMkLst>
            <pc:docMk/>
            <pc:sldMk cId="3095055572" sldId="325"/>
            <ac:spMk id="7007" creationId="{8E3E1582-BDFD-41EB-916F-BAA9D67B8D02}"/>
          </ac:spMkLst>
        </pc:spChg>
        <pc:graphicFrameChg chg="mod modGraphic">
          <ac:chgData name="Mark Radwin" userId="S::mark.radwin@ssaihq.com::0e327d12-8273-40b1-90cb-1996397fbb30" providerId="AD" clId="Web-{19361D77-62F0-A1B0-2009-D64BE32D9460}" dt="2021-07-12T15:33:04.378" v="2713"/>
          <ac:graphicFrameMkLst>
            <pc:docMk/>
            <pc:sldMk cId="3095055572" sldId="325"/>
            <ac:graphicFrameMk id="24" creationId="{04AD2036-2E99-46DD-9052-B555253A9110}"/>
          </ac:graphicFrameMkLst>
        </pc:graphicFrameChg>
      </pc:sldChg>
      <pc:sldChg chg="modSp">
        <pc:chgData name="Mark Radwin" userId="S::mark.radwin@ssaihq.com::0e327d12-8273-40b1-90cb-1996397fbb30" providerId="AD" clId="Web-{19361D77-62F0-A1B0-2009-D64BE32D9460}" dt="2021-07-12T15:20:09.400" v="2641"/>
        <pc:sldMkLst>
          <pc:docMk/>
          <pc:sldMk cId="1749519873" sldId="329"/>
        </pc:sldMkLst>
        <pc:spChg chg="mod">
          <ac:chgData name="Mark Radwin" userId="S::mark.radwin@ssaihq.com::0e327d12-8273-40b1-90cb-1996397fbb30" providerId="AD" clId="Web-{19361D77-62F0-A1B0-2009-D64BE32D9460}" dt="2021-07-12T15:06:52.265" v="2619"/>
          <ac:spMkLst>
            <pc:docMk/>
            <pc:sldMk cId="1749519873" sldId="329"/>
            <ac:spMk id="28" creationId="{044B2B7F-FE34-46D8-8108-2DF2F446E484}"/>
          </ac:spMkLst>
        </pc:spChg>
        <pc:spChg chg="mod">
          <ac:chgData name="Mark Radwin" userId="S::mark.radwin@ssaihq.com::0e327d12-8273-40b1-90cb-1996397fbb30" providerId="AD" clId="Web-{19361D77-62F0-A1B0-2009-D64BE32D9460}" dt="2021-07-12T15:06:52.359" v="2620"/>
          <ac:spMkLst>
            <pc:docMk/>
            <pc:sldMk cId="1749519873" sldId="329"/>
            <ac:spMk id="29" creationId="{FD541570-1943-4C08-9B6C-6D653518278B}"/>
          </ac:spMkLst>
        </pc:spChg>
        <pc:spChg chg="mod">
          <ac:chgData name="Mark Radwin" userId="S::mark.radwin@ssaihq.com::0e327d12-8273-40b1-90cb-1996397fbb30" providerId="AD" clId="Web-{19361D77-62F0-A1B0-2009-D64BE32D9460}" dt="2021-07-12T15:06:52.452" v="2621"/>
          <ac:spMkLst>
            <pc:docMk/>
            <pc:sldMk cId="1749519873" sldId="329"/>
            <ac:spMk id="30" creationId="{4C0A41B0-C290-4F32-819C-A8450CB76ACF}"/>
          </ac:spMkLst>
        </pc:spChg>
        <pc:spChg chg="mod">
          <ac:chgData name="Mark Radwin" userId="S::mark.radwin@ssaihq.com::0e327d12-8273-40b1-90cb-1996397fbb30" providerId="AD" clId="Web-{19361D77-62F0-A1B0-2009-D64BE32D9460}" dt="2021-07-12T15:05:51.495" v="2611"/>
          <ac:spMkLst>
            <pc:docMk/>
            <pc:sldMk cId="1749519873" sldId="329"/>
            <ac:spMk id="31" creationId="{1EF89E54-6A3D-4ECE-9AED-982FCF5DBE02}"/>
          </ac:spMkLst>
        </pc:spChg>
        <pc:spChg chg="mod">
          <ac:chgData name="Mark Radwin" userId="S::mark.radwin@ssaihq.com::0e327d12-8273-40b1-90cb-1996397fbb30" providerId="AD" clId="Web-{19361D77-62F0-A1B0-2009-D64BE32D9460}" dt="2021-07-12T15:16:14.555" v="2628"/>
          <ac:spMkLst>
            <pc:docMk/>
            <pc:sldMk cId="1749519873" sldId="329"/>
            <ac:spMk id="32" creationId="{BA21C24E-B507-4642-90C2-7ACD47A1A1D3}"/>
          </ac:spMkLst>
        </pc:spChg>
        <pc:spChg chg="mod">
          <ac:chgData name="Mark Radwin" userId="S::mark.radwin@ssaihq.com::0e327d12-8273-40b1-90cb-1996397fbb30" providerId="AD" clId="Web-{19361D77-62F0-A1B0-2009-D64BE32D9460}" dt="2021-07-12T15:20:09.400" v="2641"/>
          <ac:spMkLst>
            <pc:docMk/>
            <pc:sldMk cId="1749519873" sldId="329"/>
            <ac:spMk id="33" creationId="{E97E746A-7FD0-4435-B930-157B09BA898A}"/>
          </ac:spMkLst>
        </pc:spChg>
        <pc:spChg chg="mod">
          <ac:chgData name="Mark Radwin" userId="S::mark.radwin@ssaihq.com::0e327d12-8273-40b1-90cb-1996397fbb30" providerId="AD" clId="Web-{19361D77-62F0-A1B0-2009-D64BE32D9460}" dt="2021-07-12T15:16:14.649" v="2629"/>
          <ac:spMkLst>
            <pc:docMk/>
            <pc:sldMk cId="1749519873" sldId="329"/>
            <ac:spMk id="36" creationId="{381F586B-1308-47B4-82B2-746D678834A2}"/>
          </ac:spMkLst>
        </pc:spChg>
        <pc:spChg chg="mod">
          <ac:chgData name="Mark Radwin" userId="S::mark.radwin@ssaihq.com::0e327d12-8273-40b1-90cb-1996397fbb30" providerId="AD" clId="Web-{19361D77-62F0-A1B0-2009-D64BE32D9460}" dt="2021-07-12T15:16:36.994" v="2632"/>
          <ac:spMkLst>
            <pc:docMk/>
            <pc:sldMk cId="1749519873" sldId="329"/>
            <ac:spMk id="37" creationId="{5DBCE0E4-1EA1-4736-BBBB-9D53EF74E75C}"/>
          </ac:spMkLst>
        </pc:spChg>
        <pc:spChg chg="mod">
          <ac:chgData name="Mark Radwin" userId="S::mark.radwin@ssaihq.com::0e327d12-8273-40b1-90cb-1996397fbb30" providerId="AD" clId="Web-{19361D77-62F0-A1B0-2009-D64BE32D9460}" dt="2021-07-12T15:16:37.103" v="2633"/>
          <ac:spMkLst>
            <pc:docMk/>
            <pc:sldMk cId="1749519873" sldId="329"/>
            <ac:spMk id="38" creationId="{9C06AA93-0F01-4220-ADBA-EEFFE97DCADE}"/>
          </ac:spMkLst>
        </pc:spChg>
        <pc:spChg chg="mod">
          <ac:chgData name="Mark Radwin" userId="S::mark.radwin@ssaihq.com::0e327d12-8273-40b1-90cb-1996397fbb30" providerId="AD" clId="Web-{19361D77-62F0-A1B0-2009-D64BE32D9460}" dt="2021-07-12T15:16:37.213" v="2634"/>
          <ac:spMkLst>
            <pc:docMk/>
            <pc:sldMk cId="1749519873" sldId="329"/>
            <ac:spMk id="39" creationId="{5FFDB8C4-6A1B-4B8C-AB45-F91A84ABAB79}"/>
          </ac:spMkLst>
        </pc:spChg>
        <pc:spChg chg="mod">
          <ac:chgData name="Mark Radwin" userId="S::mark.radwin@ssaihq.com::0e327d12-8273-40b1-90cb-1996397fbb30" providerId="AD" clId="Web-{19361D77-62F0-A1B0-2009-D64BE32D9460}" dt="2021-07-12T15:16:14.836" v="2631"/>
          <ac:spMkLst>
            <pc:docMk/>
            <pc:sldMk cId="1749519873" sldId="329"/>
            <ac:spMk id="42" creationId="{B1D022BE-8DFE-4A54-8576-F90A912808DB}"/>
          </ac:spMkLst>
        </pc:spChg>
        <pc:spChg chg="mod">
          <ac:chgData name="Mark Radwin" userId="S::mark.radwin@ssaihq.com::0e327d12-8273-40b1-90cb-1996397fbb30" providerId="AD" clId="Web-{19361D77-62F0-A1B0-2009-D64BE32D9460}" dt="2021-07-12T15:16:14.742" v="2630"/>
          <ac:spMkLst>
            <pc:docMk/>
            <pc:sldMk cId="1749519873" sldId="329"/>
            <ac:spMk id="54" creationId="{BFC829DE-31A9-4AD7-B9D0-33A180E1D261}"/>
          </ac:spMkLst>
        </pc:spChg>
        <pc:spChg chg="mod">
          <ac:chgData name="Mark Radwin" userId="S::mark.radwin@ssaihq.com::0e327d12-8273-40b1-90cb-1996397fbb30" providerId="AD" clId="Web-{19361D77-62F0-A1B0-2009-D64BE32D9460}" dt="2021-07-12T15:05:51.589" v="2612"/>
          <ac:spMkLst>
            <pc:docMk/>
            <pc:sldMk cId="1749519873" sldId="329"/>
            <ac:spMk id="56" creationId="{55B8E33E-3D65-4FFB-B620-B8DFB7BC9C21}"/>
          </ac:spMkLst>
        </pc:spChg>
        <pc:spChg chg="mod">
          <ac:chgData name="Mark Radwin" userId="S::mark.radwin@ssaihq.com::0e327d12-8273-40b1-90cb-1996397fbb30" providerId="AD" clId="Web-{19361D77-62F0-A1B0-2009-D64BE32D9460}" dt="2021-07-12T15:05:51.683" v="2613"/>
          <ac:spMkLst>
            <pc:docMk/>
            <pc:sldMk cId="1749519873" sldId="329"/>
            <ac:spMk id="57" creationId="{AFE43642-9082-4B0A-ACD7-E4F28849AE8F}"/>
          </ac:spMkLst>
        </pc:spChg>
        <pc:spChg chg="mod">
          <ac:chgData name="Mark Radwin" userId="S::mark.radwin@ssaihq.com::0e327d12-8273-40b1-90cb-1996397fbb30" providerId="AD" clId="Web-{19361D77-62F0-A1B0-2009-D64BE32D9460}" dt="2021-07-12T15:06:10.512" v="2614"/>
          <ac:spMkLst>
            <pc:docMk/>
            <pc:sldMk cId="1749519873" sldId="329"/>
            <ac:spMk id="62" creationId="{5E5464C4-44E7-4D14-9126-2F2A84AB15E4}"/>
          </ac:spMkLst>
        </pc:spChg>
        <pc:spChg chg="mod">
          <ac:chgData name="Mark Radwin" userId="S::mark.radwin@ssaihq.com::0e327d12-8273-40b1-90cb-1996397fbb30" providerId="AD" clId="Web-{19361D77-62F0-A1B0-2009-D64BE32D9460}" dt="2021-07-12T15:06:52.562" v="2622"/>
          <ac:spMkLst>
            <pc:docMk/>
            <pc:sldMk cId="1749519873" sldId="329"/>
            <ac:spMk id="63" creationId="{07BD9676-41B8-4EBD-BF08-66BEB835076C}"/>
          </ac:spMkLst>
        </pc:spChg>
      </pc:sldChg>
      <pc:sldChg chg="addSp delSp modSp mod modClrScheme addCm chgLayout modNotes">
        <pc:chgData name="Mark Radwin" userId="S::mark.radwin@ssaihq.com::0e327d12-8273-40b1-90cb-1996397fbb30" providerId="AD" clId="Web-{19361D77-62F0-A1B0-2009-D64BE32D9460}" dt="2021-07-12T14:38:25.364" v="1890" actId="1076"/>
        <pc:sldMkLst>
          <pc:docMk/>
          <pc:sldMk cId="1642916844" sldId="335"/>
        </pc:sldMkLst>
        <pc:spChg chg="del mod">
          <ac:chgData name="Mark Radwin" userId="S::mark.radwin@ssaihq.com::0e327d12-8273-40b1-90cb-1996397fbb30" providerId="AD" clId="Web-{19361D77-62F0-A1B0-2009-D64BE32D9460}" dt="2021-07-12T13:57:14.423" v="790"/>
          <ac:spMkLst>
            <pc:docMk/>
            <pc:sldMk cId="1642916844" sldId="335"/>
            <ac:spMk id="2" creationId="{1846810A-5CED-4023-BA87-325B154E50B3}"/>
          </ac:spMkLst>
        </pc:spChg>
        <pc:spChg chg="add del mod">
          <ac:chgData name="Mark Radwin" userId="S::mark.radwin@ssaihq.com::0e327d12-8273-40b1-90cb-1996397fbb30" providerId="AD" clId="Web-{19361D77-62F0-A1B0-2009-D64BE32D9460}" dt="2021-07-12T13:32:10.441" v="223"/>
          <ac:spMkLst>
            <pc:docMk/>
            <pc:sldMk cId="1642916844" sldId="335"/>
            <ac:spMk id="4" creationId="{4A276167-84EB-49DC-BC59-6E5F1B21176C}"/>
          </ac:spMkLst>
        </pc:spChg>
        <pc:spChg chg="add mod">
          <ac:chgData name="Mark Radwin" userId="S::mark.radwin@ssaihq.com::0e327d12-8273-40b1-90cb-1996397fbb30" providerId="AD" clId="Web-{19361D77-62F0-A1B0-2009-D64BE32D9460}" dt="2021-07-12T14:00:37.469" v="826"/>
          <ac:spMkLst>
            <pc:docMk/>
            <pc:sldMk cId="1642916844" sldId="335"/>
            <ac:spMk id="1069" creationId="{6CA18405-675C-4496-85A1-AE55764A7E48}"/>
          </ac:spMkLst>
        </pc:spChg>
        <pc:spChg chg="add mod">
          <ac:chgData name="Mark Radwin" userId="S::mark.radwin@ssaihq.com::0e327d12-8273-40b1-90cb-1996397fbb30" providerId="AD" clId="Web-{19361D77-62F0-A1B0-2009-D64BE32D9460}" dt="2021-07-12T13:42:28.658" v="436" actId="14100"/>
          <ac:spMkLst>
            <pc:docMk/>
            <pc:sldMk cId="1642916844" sldId="335"/>
            <ac:spMk id="1118" creationId="{B5DC5D88-5590-41E9-95FB-513C37E97981}"/>
          </ac:spMkLst>
        </pc:spChg>
        <pc:spChg chg="add mod">
          <ac:chgData name="Mark Radwin" userId="S::mark.radwin@ssaihq.com::0e327d12-8273-40b1-90cb-1996397fbb30" providerId="AD" clId="Web-{19361D77-62F0-A1B0-2009-D64BE32D9460}" dt="2021-07-12T13:42:28.658" v="435" actId="14100"/>
          <ac:spMkLst>
            <pc:docMk/>
            <pc:sldMk cId="1642916844" sldId="335"/>
            <ac:spMk id="1119" creationId="{CF61EED7-1068-4201-B5C7-10056C52D126}"/>
          </ac:spMkLst>
        </pc:spChg>
        <pc:spChg chg="add mod">
          <ac:chgData name="Mark Radwin" userId="S::mark.radwin@ssaihq.com::0e327d12-8273-40b1-90cb-1996397fbb30" providerId="AD" clId="Web-{19361D77-62F0-A1B0-2009-D64BE32D9460}" dt="2021-07-12T13:42:28.658" v="434" actId="14100"/>
          <ac:spMkLst>
            <pc:docMk/>
            <pc:sldMk cId="1642916844" sldId="335"/>
            <ac:spMk id="1120" creationId="{A8A160B8-D2F8-4DC4-94E8-FB7275AE67CC}"/>
          </ac:spMkLst>
        </pc:spChg>
        <pc:spChg chg="add mod">
          <ac:chgData name="Mark Radwin" userId="S::mark.radwin@ssaihq.com::0e327d12-8273-40b1-90cb-1996397fbb30" providerId="AD" clId="Web-{19361D77-62F0-A1B0-2009-D64BE32D9460}" dt="2021-07-12T13:42:28.658" v="433" actId="14100"/>
          <ac:spMkLst>
            <pc:docMk/>
            <pc:sldMk cId="1642916844" sldId="335"/>
            <ac:spMk id="1121" creationId="{9AB4B0EE-1CE2-40B9-80F4-53852F310D24}"/>
          </ac:spMkLst>
        </pc:spChg>
        <pc:spChg chg="add del">
          <ac:chgData name="Mark Radwin" userId="S::mark.radwin@ssaihq.com::0e327d12-8273-40b1-90cb-1996397fbb30" providerId="AD" clId="Web-{19361D77-62F0-A1B0-2009-D64BE32D9460}" dt="2021-07-12T13:42:48.269" v="440"/>
          <ac:spMkLst>
            <pc:docMk/>
            <pc:sldMk cId="1642916844" sldId="335"/>
            <ac:spMk id="1135" creationId="{99620A4D-0C89-42A8-9CFF-D13F3CE1FE8A}"/>
          </ac:spMkLst>
        </pc:spChg>
        <pc:spChg chg="add mod">
          <ac:chgData name="Mark Radwin" userId="S::mark.radwin@ssaihq.com::0e327d12-8273-40b1-90cb-1996397fbb30" providerId="AD" clId="Web-{19361D77-62F0-A1B0-2009-D64BE32D9460}" dt="2021-07-12T13:43:15.896" v="448" actId="14100"/>
          <ac:spMkLst>
            <pc:docMk/>
            <pc:sldMk cId="1642916844" sldId="335"/>
            <ac:spMk id="1136" creationId="{21A5D14A-8EE8-4D3F-8BB1-D7209565FF23}"/>
          </ac:spMkLst>
        </pc:spChg>
        <pc:spChg chg="add mod">
          <ac:chgData name="Mark Radwin" userId="S::mark.radwin@ssaihq.com::0e327d12-8273-40b1-90cb-1996397fbb30" providerId="AD" clId="Web-{19361D77-62F0-A1B0-2009-D64BE32D9460}" dt="2021-07-12T13:57:44.957" v="796" actId="20577"/>
          <ac:spMkLst>
            <pc:docMk/>
            <pc:sldMk cId="1642916844" sldId="335"/>
            <ac:spMk id="1137" creationId="{FAAFDEAF-DA7C-4ADB-B8CB-39C0C84B50D1}"/>
          </ac:spMkLst>
        </pc:spChg>
        <pc:spChg chg="add mod">
          <ac:chgData name="Mark Radwin" userId="S::mark.radwin@ssaihq.com::0e327d12-8273-40b1-90cb-1996397fbb30" providerId="AD" clId="Web-{19361D77-62F0-A1B0-2009-D64BE32D9460}" dt="2021-07-12T13:57:47.379" v="797" actId="20577"/>
          <ac:spMkLst>
            <pc:docMk/>
            <pc:sldMk cId="1642916844" sldId="335"/>
            <ac:spMk id="1138" creationId="{A5AB764F-70FC-48CC-8645-197E5054CF01}"/>
          </ac:spMkLst>
        </pc:spChg>
        <pc:spChg chg="add mod">
          <ac:chgData name="Mark Radwin" userId="S::mark.radwin@ssaihq.com::0e327d12-8273-40b1-90cb-1996397fbb30" providerId="AD" clId="Web-{19361D77-62F0-A1B0-2009-D64BE32D9460}" dt="2021-07-12T13:57:52.864" v="799" actId="20577"/>
          <ac:spMkLst>
            <pc:docMk/>
            <pc:sldMk cId="1642916844" sldId="335"/>
            <ac:spMk id="1139" creationId="{2A9E1215-3D03-4822-8389-2D7DF9D395A8}"/>
          </ac:spMkLst>
        </pc:spChg>
        <pc:spChg chg="add mod">
          <ac:chgData name="Mark Radwin" userId="S::mark.radwin@ssaihq.com::0e327d12-8273-40b1-90cb-1996397fbb30" providerId="AD" clId="Web-{19361D77-62F0-A1B0-2009-D64BE32D9460}" dt="2021-07-12T13:44:38.152" v="482" actId="1076"/>
          <ac:spMkLst>
            <pc:docMk/>
            <pc:sldMk cId="1642916844" sldId="335"/>
            <ac:spMk id="1140" creationId="{18832D47-E40E-4112-B9E0-B11425EC9C2E}"/>
          </ac:spMkLst>
        </pc:spChg>
        <pc:spChg chg="add mod">
          <ac:chgData name="Mark Radwin" userId="S::mark.radwin@ssaihq.com::0e327d12-8273-40b1-90cb-1996397fbb30" providerId="AD" clId="Web-{19361D77-62F0-A1B0-2009-D64BE32D9460}" dt="2021-07-12T13:57:50.223" v="798" actId="20577"/>
          <ac:spMkLst>
            <pc:docMk/>
            <pc:sldMk cId="1642916844" sldId="335"/>
            <ac:spMk id="1141" creationId="{11D9B644-72C5-4FCE-BB65-18E39A2002D2}"/>
          </ac:spMkLst>
        </pc:spChg>
        <pc:spChg chg="add mod">
          <ac:chgData name="Mark Radwin" userId="S::mark.radwin@ssaihq.com::0e327d12-8273-40b1-90cb-1996397fbb30" providerId="AD" clId="Web-{19361D77-62F0-A1B0-2009-D64BE32D9460}" dt="2021-07-12T13:57:42.425" v="795" actId="20577"/>
          <ac:spMkLst>
            <pc:docMk/>
            <pc:sldMk cId="1642916844" sldId="335"/>
            <ac:spMk id="1142" creationId="{8BB94D47-E0AC-4442-80DF-C2E98310764B}"/>
          </ac:spMkLst>
        </pc:spChg>
        <pc:spChg chg="add del mod">
          <ac:chgData name="Mark Radwin" userId="S::mark.radwin@ssaihq.com::0e327d12-8273-40b1-90cb-1996397fbb30" providerId="AD" clId="Web-{19361D77-62F0-A1B0-2009-D64BE32D9460}" dt="2021-07-12T13:45:29.827" v="499"/>
          <ac:spMkLst>
            <pc:docMk/>
            <pc:sldMk cId="1642916844" sldId="335"/>
            <ac:spMk id="1143" creationId="{764C4BF9-6269-433D-85C7-550D89089BCF}"/>
          </ac:spMkLst>
        </pc:spChg>
        <pc:spChg chg="add mod">
          <ac:chgData name="Mark Radwin" userId="S::mark.radwin@ssaihq.com::0e327d12-8273-40b1-90cb-1996397fbb30" providerId="AD" clId="Web-{19361D77-62F0-A1B0-2009-D64BE32D9460}" dt="2021-07-12T13:57:29.393" v="791" actId="20577"/>
          <ac:spMkLst>
            <pc:docMk/>
            <pc:sldMk cId="1642916844" sldId="335"/>
            <ac:spMk id="1144" creationId="{EDBBFED9-B10A-4754-8AD4-1A26B9D3FD80}"/>
          </ac:spMkLst>
        </pc:spChg>
        <pc:spChg chg="add mod">
          <ac:chgData name="Mark Radwin" userId="S::mark.radwin@ssaihq.com::0e327d12-8273-40b1-90cb-1996397fbb30" providerId="AD" clId="Web-{19361D77-62F0-A1B0-2009-D64BE32D9460}" dt="2021-07-12T13:57:34.315" v="792" actId="20577"/>
          <ac:spMkLst>
            <pc:docMk/>
            <pc:sldMk cId="1642916844" sldId="335"/>
            <ac:spMk id="1145" creationId="{EEA13414-AEE0-48E2-AA94-B790C3EC36DD}"/>
          </ac:spMkLst>
        </pc:spChg>
        <pc:spChg chg="add mod">
          <ac:chgData name="Mark Radwin" userId="S::mark.radwin@ssaihq.com::0e327d12-8273-40b1-90cb-1996397fbb30" providerId="AD" clId="Web-{19361D77-62F0-A1B0-2009-D64BE32D9460}" dt="2021-07-12T13:57:36.894" v="793" actId="20577"/>
          <ac:spMkLst>
            <pc:docMk/>
            <pc:sldMk cId="1642916844" sldId="335"/>
            <ac:spMk id="1146" creationId="{48A0A7B9-F135-43AC-9578-53CFE1EA07B2}"/>
          </ac:spMkLst>
        </pc:spChg>
        <pc:spChg chg="add mod">
          <ac:chgData name="Mark Radwin" userId="S::mark.radwin@ssaihq.com::0e327d12-8273-40b1-90cb-1996397fbb30" providerId="AD" clId="Web-{19361D77-62F0-A1B0-2009-D64BE32D9460}" dt="2021-07-12T13:49:03.951" v="569" actId="1076"/>
          <ac:spMkLst>
            <pc:docMk/>
            <pc:sldMk cId="1642916844" sldId="335"/>
            <ac:spMk id="1147" creationId="{ADA160F3-2468-43EF-A6B0-843E7FDF010B}"/>
          </ac:spMkLst>
        </pc:spChg>
        <pc:spChg chg="add mod">
          <ac:chgData name="Mark Radwin" userId="S::mark.radwin@ssaihq.com::0e327d12-8273-40b1-90cb-1996397fbb30" providerId="AD" clId="Web-{19361D77-62F0-A1B0-2009-D64BE32D9460}" dt="2021-07-12T13:57:39.503" v="794" actId="20577"/>
          <ac:spMkLst>
            <pc:docMk/>
            <pc:sldMk cId="1642916844" sldId="335"/>
            <ac:spMk id="1149" creationId="{1AE5B12A-5D27-4CDD-9BD2-3448AA019A16}"/>
          </ac:spMkLst>
        </pc:spChg>
        <pc:grpChg chg="add mod">
          <ac:chgData name="Mark Radwin" userId="S::mark.radwin@ssaihq.com::0e327d12-8273-40b1-90cb-1996397fbb30" providerId="AD" clId="Web-{19361D77-62F0-A1B0-2009-D64BE32D9460}" dt="2021-07-12T13:42:34.612" v="438" actId="14100"/>
          <ac:grpSpMkLst>
            <pc:docMk/>
            <pc:sldMk cId="1642916844" sldId="335"/>
            <ac:grpSpMk id="1134" creationId="{49D1A8FA-523B-4E67-9DD8-9262651900FF}"/>
          </ac:grpSpMkLst>
        </pc:grpChg>
        <pc:grpChg chg="add mod">
          <ac:chgData name="Mark Radwin" userId="S::mark.radwin@ssaihq.com::0e327d12-8273-40b1-90cb-1996397fbb30" providerId="AD" clId="Web-{19361D77-62F0-A1B0-2009-D64BE32D9460}" dt="2021-07-12T13:59:46.309" v="819" actId="1076"/>
          <ac:grpSpMkLst>
            <pc:docMk/>
            <pc:sldMk cId="1642916844" sldId="335"/>
            <ac:grpSpMk id="1186" creationId="{AF189A0E-F679-479C-8E2B-8CC9DB81D947}"/>
          </ac:grpSpMkLst>
        </pc:grpChg>
        <pc:graphicFrameChg chg="add del mod modGraphic">
          <ac:chgData name="Mark Radwin" userId="S::mark.radwin@ssaihq.com::0e327d12-8273-40b1-90cb-1996397fbb30" providerId="AD" clId="Web-{19361D77-62F0-A1B0-2009-D64BE32D9460}" dt="2021-07-12T14:00:46.876" v="828"/>
          <ac:graphicFrameMkLst>
            <pc:docMk/>
            <pc:sldMk cId="1642916844" sldId="335"/>
            <ac:graphicFrameMk id="5" creationId="{68170D9A-1911-4C63-86AB-680789974962}"/>
          </ac:graphicFrameMkLst>
        </pc:graphicFrameChg>
        <pc:graphicFrameChg chg="add mod modGraphic">
          <ac:chgData name="Mark Radwin" userId="S::mark.radwin@ssaihq.com::0e327d12-8273-40b1-90cb-1996397fbb30" providerId="AD" clId="Web-{19361D77-62F0-A1B0-2009-D64BE32D9460}" dt="2021-07-12T14:38:25.364" v="1890" actId="1076"/>
          <ac:graphicFrameMkLst>
            <pc:docMk/>
            <pc:sldMk cId="1642916844" sldId="335"/>
            <ac:graphicFrameMk id="1223" creationId="{05EF1AAF-14E6-4E93-9137-BA0C4F9C0E47}"/>
          </ac:graphicFrameMkLst>
        </pc:graphicFrameChg>
        <pc:cxnChg chg="add mod">
          <ac:chgData name="Mark Radwin" userId="S::mark.radwin@ssaihq.com::0e327d12-8273-40b1-90cb-1996397fbb30" providerId="AD" clId="Web-{19361D77-62F0-A1B0-2009-D64BE32D9460}" dt="2021-07-12T13:52:09.386" v="609"/>
          <ac:cxnSpMkLst>
            <pc:docMk/>
            <pc:sldMk cId="1642916844" sldId="335"/>
            <ac:cxnSpMk id="1148" creationId="{9901B376-91DC-473A-A89E-09221D93023A}"/>
          </ac:cxnSpMkLst>
        </pc:cxnChg>
      </pc:sldChg>
      <pc:sldChg chg="addSp modSp mod modClrScheme chgLayout modNotes">
        <pc:chgData name="Mark Radwin" userId="S::mark.radwin@ssaihq.com::0e327d12-8273-40b1-90cb-1996397fbb30" providerId="AD" clId="Web-{19361D77-62F0-A1B0-2009-D64BE32D9460}" dt="2021-07-12T14:44:57.110" v="2605"/>
        <pc:sldMkLst>
          <pc:docMk/>
          <pc:sldMk cId="3213469290" sldId="336"/>
        </pc:sldMkLst>
        <pc:spChg chg="add mod">
          <ac:chgData name="Mark Radwin" userId="S::mark.radwin@ssaihq.com::0e327d12-8273-40b1-90cb-1996397fbb30" providerId="AD" clId="Web-{19361D77-62F0-A1B0-2009-D64BE32D9460}" dt="2021-07-12T14:19:35.095" v="1321" actId="14100"/>
          <ac:spMkLst>
            <pc:docMk/>
            <pc:sldMk cId="3213469290" sldId="336"/>
            <ac:spMk id="2" creationId="{709B2D6C-4E36-4DD8-BC26-A8A0248B89D8}"/>
          </ac:spMkLst>
        </pc:spChg>
        <pc:spChg chg="add mod">
          <ac:chgData name="Mark Radwin" userId="S::mark.radwin@ssaihq.com::0e327d12-8273-40b1-90cb-1996397fbb30" providerId="AD" clId="Web-{19361D77-62F0-A1B0-2009-D64BE32D9460}" dt="2021-07-12T14:24:03.661" v="1352" actId="1076"/>
          <ac:spMkLst>
            <pc:docMk/>
            <pc:sldMk cId="3213469290" sldId="336"/>
            <ac:spMk id="5" creationId="{1F2F72EE-8695-40F6-8D81-692457F0F68E}"/>
          </ac:spMkLst>
        </pc:spChg>
        <pc:picChg chg="add mod">
          <ac:chgData name="Mark Radwin" userId="S::mark.radwin@ssaihq.com::0e327d12-8273-40b1-90cb-1996397fbb30" providerId="AD" clId="Web-{19361D77-62F0-A1B0-2009-D64BE32D9460}" dt="2021-07-12T14:23:10.829" v="1332"/>
          <ac:picMkLst>
            <pc:docMk/>
            <pc:sldMk cId="3213469290" sldId="336"/>
            <ac:picMk id="4" creationId="{780AB664-EF31-4733-A140-A440020C5260}"/>
          </ac:picMkLst>
        </pc:picChg>
      </pc:sldChg>
      <pc:sldChg chg="addSp modSp">
        <pc:chgData name="Mark Radwin" userId="S::mark.radwin@ssaihq.com::0e327d12-8273-40b1-90cb-1996397fbb30" providerId="AD" clId="Web-{19361D77-62F0-A1B0-2009-D64BE32D9460}" dt="2021-07-12T13:31:37.236" v="217" actId="1076"/>
        <pc:sldMkLst>
          <pc:docMk/>
          <pc:sldMk cId="2751557402" sldId="338"/>
        </pc:sldMkLst>
        <pc:spChg chg="add mod">
          <ac:chgData name="Mark Radwin" userId="S::mark.radwin@ssaihq.com::0e327d12-8273-40b1-90cb-1996397fbb30" providerId="AD" clId="Web-{19361D77-62F0-A1B0-2009-D64BE32D9460}" dt="2021-07-12T13:22:09.930" v="70" actId="1076"/>
          <ac:spMkLst>
            <pc:docMk/>
            <pc:sldMk cId="2751557402" sldId="338"/>
            <ac:spMk id="2" creationId="{74E82103-F9DC-4320-9F29-29B6253D486B}"/>
          </ac:spMkLst>
        </pc:spChg>
        <pc:spChg chg="add mod">
          <ac:chgData name="Mark Radwin" userId="S::mark.radwin@ssaihq.com::0e327d12-8273-40b1-90cb-1996397fbb30" providerId="AD" clId="Web-{19361D77-62F0-A1B0-2009-D64BE32D9460}" dt="2021-07-12T13:22:09.930" v="67" actId="1076"/>
          <ac:spMkLst>
            <pc:docMk/>
            <pc:sldMk cId="2751557402" sldId="338"/>
            <ac:spMk id="6" creationId="{D69929D9-47FE-425A-8973-53D6AC02F932}"/>
          </ac:spMkLst>
        </pc:spChg>
        <pc:spChg chg="add mod">
          <ac:chgData name="Mark Radwin" userId="S::mark.radwin@ssaihq.com::0e327d12-8273-40b1-90cb-1996397fbb30" providerId="AD" clId="Web-{19361D77-62F0-A1B0-2009-D64BE32D9460}" dt="2021-07-12T13:22:09.930" v="69" actId="1076"/>
          <ac:spMkLst>
            <pc:docMk/>
            <pc:sldMk cId="2751557402" sldId="338"/>
            <ac:spMk id="9" creationId="{B70214E3-70D8-4AED-9663-D4DE0A6B0470}"/>
          </ac:spMkLst>
        </pc:spChg>
        <pc:spChg chg="add mod">
          <ac:chgData name="Mark Radwin" userId="S::mark.radwin@ssaihq.com::0e327d12-8273-40b1-90cb-1996397fbb30" providerId="AD" clId="Web-{19361D77-62F0-A1B0-2009-D64BE32D9460}" dt="2021-07-12T13:30:58.921" v="202" actId="20577"/>
          <ac:spMkLst>
            <pc:docMk/>
            <pc:sldMk cId="2751557402" sldId="338"/>
            <ac:spMk id="10" creationId="{49F32748-F365-4F98-A093-60D00F4A305A}"/>
          </ac:spMkLst>
        </pc:spChg>
        <pc:spChg chg="add mod">
          <ac:chgData name="Mark Radwin" userId="S::mark.radwin@ssaihq.com::0e327d12-8273-40b1-90cb-1996397fbb30" providerId="AD" clId="Web-{19361D77-62F0-A1B0-2009-D64BE32D9460}" dt="2021-07-12T13:30:54.999" v="201" actId="20577"/>
          <ac:spMkLst>
            <pc:docMk/>
            <pc:sldMk cId="2751557402" sldId="338"/>
            <ac:spMk id="11" creationId="{28A29C2E-15AE-4CA8-8CEC-94F216E40B26}"/>
          </ac:spMkLst>
        </pc:spChg>
        <pc:spChg chg="add mod">
          <ac:chgData name="Mark Radwin" userId="S::mark.radwin@ssaihq.com::0e327d12-8273-40b1-90cb-1996397fbb30" providerId="AD" clId="Web-{19361D77-62F0-A1B0-2009-D64BE32D9460}" dt="2021-07-12T13:30:48.967" v="200" actId="20577"/>
          <ac:spMkLst>
            <pc:docMk/>
            <pc:sldMk cId="2751557402" sldId="338"/>
            <ac:spMk id="12" creationId="{5600CCDA-63D9-4966-B79B-DA331BE11C81}"/>
          </ac:spMkLst>
        </pc:spChg>
        <pc:spChg chg="add mod ord">
          <ac:chgData name="Mark Radwin" userId="S::mark.radwin@ssaihq.com::0e327d12-8273-40b1-90cb-1996397fbb30" providerId="AD" clId="Web-{19361D77-62F0-A1B0-2009-D64BE32D9460}" dt="2021-07-12T13:30:03.057" v="187"/>
          <ac:spMkLst>
            <pc:docMk/>
            <pc:sldMk cId="2751557402" sldId="338"/>
            <ac:spMk id="13" creationId="{45AEC6C1-5909-484E-92E3-EDC09F66C85D}"/>
          </ac:spMkLst>
        </pc:spChg>
        <pc:spChg chg="add mod ord">
          <ac:chgData name="Mark Radwin" userId="S::mark.radwin@ssaihq.com::0e327d12-8273-40b1-90cb-1996397fbb30" providerId="AD" clId="Web-{19361D77-62F0-A1B0-2009-D64BE32D9460}" dt="2021-07-12T13:30:19.105" v="191" actId="1076"/>
          <ac:spMkLst>
            <pc:docMk/>
            <pc:sldMk cId="2751557402" sldId="338"/>
            <ac:spMk id="14" creationId="{42BC2790-3DD3-4857-B58A-1723DAA213A1}"/>
          </ac:spMkLst>
        </pc:spChg>
        <pc:spChg chg="add mod ord">
          <ac:chgData name="Mark Radwin" userId="S::mark.radwin@ssaihq.com::0e327d12-8273-40b1-90cb-1996397fbb30" providerId="AD" clId="Web-{19361D77-62F0-A1B0-2009-D64BE32D9460}" dt="2021-07-12T13:30:31.263" v="195" actId="1076"/>
          <ac:spMkLst>
            <pc:docMk/>
            <pc:sldMk cId="2751557402" sldId="338"/>
            <ac:spMk id="15" creationId="{BC831B18-F116-4AE0-BD38-3104BA91C1F9}"/>
          </ac:spMkLst>
        </pc:spChg>
        <pc:spChg chg="add mod">
          <ac:chgData name="Mark Radwin" userId="S::mark.radwin@ssaihq.com::0e327d12-8273-40b1-90cb-1996397fbb30" providerId="AD" clId="Web-{19361D77-62F0-A1B0-2009-D64BE32D9460}" dt="2021-07-12T13:31:33.111" v="215" actId="1076"/>
          <ac:spMkLst>
            <pc:docMk/>
            <pc:sldMk cId="2751557402" sldId="338"/>
            <ac:spMk id="16" creationId="{97D9ED58-2AD6-4CDD-A4D7-A7B9B23E60B6}"/>
          </ac:spMkLst>
        </pc:spChg>
        <pc:spChg chg="add mod">
          <ac:chgData name="Mark Radwin" userId="S::mark.radwin@ssaihq.com::0e327d12-8273-40b1-90cb-1996397fbb30" providerId="AD" clId="Web-{19361D77-62F0-A1B0-2009-D64BE32D9460}" dt="2021-07-12T13:31:37.236" v="217" actId="1076"/>
          <ac:spMkLst>
            <pc:docMk/>
            <pc:sldMk cId="2751557402" sldId="338"/>
            <ac:spMk id="17" creationId="{BC8E2869-11A3-4B0F-BC98-5D6B1217FA75}"/>
          </ac:spMkLst>
        </pc:spChg>
        <pc:picChg chg="add mod">
          <ac:chgData name="Mark Radwin" userId="S::mark.radwin@ssaihq.com::0e327d12-8273-40b1-90cb-1996397fbb30" providerId="AD" clId="Web-{19361D77-62F0-A1B0-2009-D64BE32D9460}" dt="2021-07-12T13:22:09.914" v="65" actId="1076"/>
          <ac:picMkLst>
            <pc:docMk/>
            <pc:sldMk cId="2751557402" sldId="338"/>
            <ac:picMk id="4" creationId="{88416DDD-8421-447F-97DB-286E8BB710B8}"/>
          </ac:picMkLst>
        </pc:picChg>
        <pc:picChg chg="add mod">
          <ac:chgData name="Mark Radwin" userId="S::mark.radwin@ssaihq.com::0e327d12-8273-40b1-90cb-1996397fbb30" providerId="AD" clId="Web-{19361D77-62F0-A1B0-2009-D64BE32D9460}" dt="2021-07-12T13:22:09.914" v="66" actId="1076"/>
          <ac:picMkLst>
            <pc:docMk/>
            <pc:sldMk cId="2751557402" sldId="338"/>
            <ac:picMk id="5" creationId="{B0F994B6-22BD-434F-A29D-B35E32DB9FEA}"/>
          </ac:picMkLst>
        </pc:picChg>
        <pc:picChg chg="add mod">
          <ac:chgData name="Mark Radwin" userId="S::mark.radwin@ssaihq.com::0e327d12-8273-40b1-90cb-1996397fbb30" providerId="AD" clId="Web-{19361D77-62F0-A1B0-2009-D64BE32D9460}" dt="2021-07-12T13:22:09.961" v="71" actId="1076"/>
          <ac:picMkLst>
            <pc:docMk/>
            <pc:sldMk cId="2751557402" sldId="338"/>
            <ac:picMk id="7" creationId="{BBCCB126-6D22-4C22-80A7-8932FF261F6D}"/>
          </ac:picMkLst>
        </pc:picChg>
        <pc:picChg chg="add mod">
          <ac:chgData name="Mark Radwin" userId="S::mark.radwin@ssaihq.com::0e327d12-8273-40b1-90cb-1996397fbb30" providerId="AD" clId="Web-{19361D77-62F0-A1B0-2009-D64BE32D9460}" dt="2021-07-12T13:22:09.930" v="68" actId="1076"/>
          <ac:picMkLst>
            <pc:docMk/>
            <pc:sldMk cId="2751557402" sldId="338"/>
            <ac:picMk id="8" creationId="{B23CFABB-B152-4153-AF93-8BD190545DD3}"/>
          </ac:picMkLst>
        </pc:picChg>
      </pc:sldChg>
      <pc:sldChg chg="modSp">
        <pc:chgData name="Mark Radwin" userId="S::mark.radwin@ssaihq.com::0e327d12-8273-40b1-90cb-1996397fbb30" providerId="AD" clId="Web-{19361D77-62F0-A1B0-2009-D64BE32D9460}" dt="2021-07-12T15:19:30.913" v="2639" actId="14100"/>
        <pc:sldMkLst>
          <pc:docMk/>
          <pc:sldMk cId="963382317" sldId="341"/>
        </pc:sldMkLst>
        <pc:spChg chg="mod">
          <ac:chgData name="Mark Radwin" userId="S::mark.radwin@ssaihq.com::0e327d12-8273-40b1-90cb-1996397fbb30" providerId="AD" clId="Web-{19361D77-62F0-A1B0-2009-D64BE32D9460}" dt="2021-07-12T14:11:18.467" v="985" actId="1076"/>
          <ac:spMkLst>
            <pc:docMk/>
            <pc:sldMk cId="963382317" sldId="341"/>
            <ac:spMk id="4" creationId="{86751BE0-DE3D-4284-944A-01D183EE4823}"/>
          </ac:spMkLst>
        </pc:spChg>
        <pc:spChg chg="mod">
          <ac:chgData name="Mark Radwin" userId="S::mark.radwin@ssaihq.com::0e327d12-8273-40b1-90cb-1996397fbb30" providerId="AD" clId="Web-{19361D77-62F0-A1B0-2009-D64BE32D9460}" dt="2021-07-12T15:19:08.192" v="2638"/>
          <ac:spMkLst>
            <pc:docMk/>
            <pc:sldMk cId="963382317" sldId="341"/>
            <ac:spMk id="944" creationId="{BE773E74-C9E0-4287-B86A-636EAB6C5753}"/>
          </ac:spMkLst>
        </pc:spChg>
        <pc:spChg chg="mod">
          <ac:chgData name="Mark Radwin" userId="S::mark.radwin@ssaihq.com::0e327d12-8273-40b1-90cb-1996397fbb30" providerId="AD" clId="Web-{19361D77-62F0-A1B0-2009-D64BE32D9460}" dt="2021-07-12T15:19:30.913" v="2639" actId="14100"/>
          <ac:spMkLst>
            <pc:docMk/>
            <pc:sldMk cId="963382317" sldId="341"/>
            <ac:spMk id="945" creationId="{AB60DE48-192B-460F-B0AC-154A36D1A8E5}"/>
          </ac:spMkLst>
        </pc:spChg>
        <pc:spChg chg="mod">
          <ac:chgData name="Mark Radwin" userId="S::mark.radwin@ssaihq.com::0e327d12-8273-40b1-90cb-1996397fbb30" providerId="AD" clId="Web-{19361D77-62F0-A1B0-2009-D64BE32D9460}" dt="2021-07-12T14:14:02.385" v="1030" actId="14100"/>
          <ac:spMkLst>
            <pc:docMk/>
            <pc:sldMk cId="963382317" sldId="341"/>
            <ac:spMk id="946" creationId="{389755CE-BB94-44BE-BE29-C7A2FADF6FDB}"/>
          </ac:spMkLst>
        </pc:spChg>
        <pc:grpChg chg="mod">
          <ac:chgData name="Mark Radwin" userId="S::mark.radwin@ssaihq.com::0e327d12-8273-40b1-90cb-1996397fbb30" providerId="AD" clId="Web-{19361D77-62F0-A1B0-2009-D64BE32D9460}" dt="2021-07-12T14:11:22.389" v="986" actId="1076"/>
          <ac:grpSpMkLst>
            <pc:docMk/>
            <pc:sldMk cId="963382317" sldId="341"/>
            <ac:grpSpMk id="5" creationId="{A569EC14-A793-433D-8A1D-C3BCEB0445A6}"/>
          </ac:grpSpMkLst>
        </pc:grpChg>
      </pc:sldChg>
      <pc:sldChg chg="addCm">
        <pc:chgData name="Mark Radwin" userId="S::mark.radwin@ssaihq.com::0e327d12-8273-40b1-90cb-1996397fbb30" providerId="AD" clId="Web-{19361D77-62F0-A1B0-2009-D64BE32D9460}" dt="2021-07-12T15:15:04.425" v="2626"/>
        <pc:sldMkLst>
          <pc:docMk/>
          <pc:sldMk cId="379844547" sldId="342"/>
        </pc:sldMkLst>
      </pc:sldChg>
    </pc:docChg>
  </pc:docChgLst>
  <pc:docChgLst>
    <pc:chgData name="Shuyu Chang" userId="S::shuyu.chang@ssaihq.com::947fb33a-86f0-455c-9f7e-edc0efc1f125" providerId="AD" clId="Web-{81703E21-64BC-4D94-9F57-F0830758025A}"/>
    <pc:docChg chg="modSld">
      <pc:chgData name="Shuyu Chang" userId="S::shuyu.chang@ssaihq.com::947fb33a-86f0-455c-9f7e-edc0efc1f125" providerId="AD" clId="Web-{81703E21-64BC-4D94-9F57-F0830758025A}" dt="2021-07-12T17:27:33.637" v="61" actId="1076"/>
      <pc:docMkLst>
        <pc:docMk/>
      </pc:docMkLst>
      <pc:sldChg chg="addSp modSp modNotes">
        <pc:chgData name="Shuyu Chang" userId="S::shuyu.chang@ssaihq.com::947fb33a-86f0-455c-9f7e-edc0efc1f125" providerId="AD" clId="Web-{81703E21-64BC-4D94-9F57-F0830758025A}" dt="2021-07-12T17:27:33.637" v="61" actId="1076"/>
        <pc:sldMkLst>
          <pc:docMk/>
          <pc:sldMk cId="2624275174" sldId="331"/>
        </pc:sldMkLst>
        <pc:spChg chg="add mod">
          <ac:chgData name="Shuyu Chang" userId="S::shuyu.chang@ssaihq.com::947fb33a-86f0-455c-9f7e-edc0efc1f125" providerId="AD" clId="Web-{81703E21-64BC-4D94-9F57-F0830758025A}" dt="2021-07-12T17:24:31.654" v="53" actId="20577"/>
          <ac:spMkLst>
            <pc:docMk/>
            <pc:sldMk cId="2624275174" sldId="331"/>
            <ac:spMk id="4" creationId="{A18BD13B-8FAF-4F4E-AE64-981295D30913}"/>
          </ac:spMkLst>
        </pc:spChg>
        <pc:spChg chg="mod">
          <ac:chgData name="Shuyu Chang" userId="S::shuyu.chang@ssaihq.com::947fb33a-86f0-455c-9f7e-edc0efc1f125" providerId="AD" clId="Web-{81703E21-64BC-4D94-9F57-F0830758025A}" dt="2021-07-12T17:22:27.561" v="1"/>
          <ac:spMkLst>
            <pc:docMk/>
            <pc:sldMk cId="2624275174" sldId="331"/>
            <ac:spMk id="943" creationId="{5F1E243A-98B8-4757-9A71-6A875B1840EB}"/>
          </ac:spMkLst>
        </pc:spChg>
        <pc:picChg chg="mod">
          <ac:chgData name="Shuyu Chang" userId="S::shuyu.chang@ssaihq.com::947fb33a-86f0-455c-9f7e-edc0efc1f125" providerId="AD" clId="Web-{81703E21-64BC-4D94-9F57-F0830758025A}" dt="2021-07-12T17:27:33.637" v="61" actId="1076"/>
          <ac:picMkLst>
            <pc:docMk/>
            <pc:sldMk cId="2624275174" sldId="331"/>
            <ac:picMk id="7" creationId="{8B93F244-B298-4ADB-8263-036C71CB5968}"/>
          </ac:picMkLst>
        </pc:picChg>
      </pc:sldChg>
      <pc:sldChg chg="modSp">
        <pc:chgData name="Shuyu Chang" userId="S::shuyu.chang@ssaihq.com::947fb33a-86f0-455c-9f7e-edc0efc1f125" providerId="AD" clId="Web-{81703E21-64BC-4D94-9F57-F0830758025A}" dt="2021-07-12T17:25:34.576" v="59" actId="688"/>
        <pc:sldMkLst>
          <pc:docMk/>
          <pc:sldMk cId="4096908515" sldId="340"/>
        </pc:sldMkLst>
        <pc:spChg chg="mod">
          <ac:chgData name="Shuyu Chang" userId="S::shuyu.chang@ssaihq.com::947fb33a-86f0-455c-9f7e-edc0efc1f125" providerId="AD" clId="Web-{81703E21-64BC-4D94-9F57-F0830758025A}" dt="2021-07-12T17:25:34.576" v="59" actId="688"/>
          <ac:spMkLst>
            <pc:docMk/>
            <pc:sldMk cId="4096908515" sldId="340"/>
            <ac:spMk id="4" creationId="{63B5C583-A89C-4545-8F78-3FC5DDE826D6}"/>
          </ac:spMkLst>
        </pc:spChg>
      </pc:sldChg>
    </pc:docChg>
  </pc:docChgLst>
  <pc:docChgLst>
    <pc:chgData name="Mark Radwin" userId="S::mark.radwin@ssaihq.com::0e327d12-8273-40b1-90cb-1996397fbb30" providerId="AD" clId="Web-{B4658D88-4DC7-658E-39E6-665F105FD256}"/>
    <pc:docChg chg="modSld">
      <pc:chgData name="Mark Radwin" userId="S::mark.radwin@ssaihq.com::0e327d12-8273-40b1-90cb-1996397fbb30" providerId="AD" clId="Web-{B4658D88-4DC7-658E-39E6-665F105FD256}" dt="2021-07-07T22:48:21.179" v="10"/>
      <pc:docMkLst>
        <pc:docMk/>
      </pc:docMkLst>
      <pc:sldChg chg="modNotes">
        <pc:chgData name="Mark Radwin" userId="S::mark.radwin@ssaihq.com::0e327d12-8273-40b1-90cb-1996397fbb30" providerId="AD" clId="Web-{B4658D88-4DC7-658E-39E6-665F105FD256}" dt="2021-07-07T22:48:21.179" v="10"/>
        <pc:sldMkLst>
          <pc:docMk/>
          <pc:sldMk cId="1984261747" sldId="326"/>
        </pc:sldMkLst>
      </pc:sldChg>
    </pc:docChg>
  </pc:docChgLst>
  <pc:docChgLst>
    <pc:chgData name="Kaitlynn Hietpas" userId="S::kaitlynn.hietpas@ssaihq.com::c330182d-7e16-4880-97d7-715a06e7f4d5" providerId="AD" clId="Web-{F2DD9CD5-6635-54FF-92D2-1C07E09E3252}"/>
    <pc:docChg chg="addSld delSld modSld">
      <pc:chgData name="Kaitlynn Hietpas" userId="S::kaitlynn.hietpas@ssaihq.com::c330182d-7e16-4880-97d7-715a06e7f4d5" providerId="AD" clId="Web-{F2DD9CD5-6635-54FF-92D2-1C07E09E3252}" dt="2021-07-26T22:06:42.182" v="742"/>
      <pc:docMkLst>
        <pc:docMk/>
      </pc:docMkLst>
      <pc:sldChg chg="modSp modNotes">
        <pc:chgData name="Kaitlynn Hietpas" userId="S::kaitlynn.hietpas@ssaihq.com::c330182d-7e16-4880-97d7-715a06e7f4d5" providerId="AD" clId="Web-{F2DD9CD5-6635-54FF-92D2-1C07E09E3252}" dt="2021-07-26T22:06:42.182" v="742"/>
        <pc:sldMkLst>
          <pc:docMk/>
          <pc:sldMk cId="2893251674" sldId="337"/>
        </pc:sldMkLst>
        <pc:graphicFrameChg chg="modGraphic">
          <ac:chgData name="Kaitlynn Hietpas" userId="S::kaitlynn.hietpas@ssaihq.com::c330182d-7e16-4880-97d7-715a06e7f4d5" providerId="AD" clId="Web-{F2DD9CD5-6635-54FF-92D2-1C07E09E3252}" dt="2021-07-26T22:06:42.182" v="742"/>
          <ac:graphicFrameMkLst>
            <pc:docMk/>
            <pc:sldMk cId="2893251674" sldId="337"/>
            <ac:graphicFrameMk id="5" creationId="{4DF2356E-4466-41C0-B2C2-5E9A7B7156AE}"/>
          </ac:graphicFrameMkLst>
        </pc:graphicFrameChg>
      </pc:sldChg>
      <pc:sldChg chg="addSp delSp modSp del">
        <pc:chgData name="Kaitlynn Hietpas" userId="S::kaitlynn.hietpas@ssaihq.com::c330182d-7e16-4880-97d7-715a06e7f4d5" providerId="AD" clId="Web-{F2DD9CD5-6635-54FF-92D2-1C07E09E3252}" dt="2021-07-26T22:04:28.101" v="738"/>
        <pc:sldMkLst>
          <pc:docMk/>
          <pc:sldMk cId="2537033236" sldId="348"/>
        </pc:sldMkLst>
        <pc:spChg chg="del">
          <ac:chgData name="Kaitlynn Hietpas" userId="S::kaitlynn.hietpas@ssaihq.com::c330182d-7e16-4880-97d7-715a06e7f4d5" providerId="AD" clId="Web-{F2DD9CD5-6635-54FF-92D2-1C07E09E3252}" dt="2021-07-26T20:23:52.489" v="30"/>
          <ac:spMkLst>
            <pc:docMk/>
            <pc:sldMk cId="2537033236" sldId="348"/>
            <ac:spMk id="2" creationId="{45E15113-A58E-4AA5-8596-9BB1A30FC0DB}"/>
          </ac:spMkLst>
        </pc:spChg>
        <pc:spChg chg="mod">
          <ac:chgData name="Kaitlynn Hietpas" userId="S::kaitlynn.hietpas@ssaihq.com::c330182d-7e16-4880-97d7-715a06e7f4d5" providerId="AD" clId="Web-{F2DD9CD5-6635-54FF-92D2-1C07E09E3252}" dt="2021-07-26T20:28:59.653" v="87" actId="20577"/>
          <ac:spMkLst>
            <pc:docMk/>
            <pc:sldMk cId="2537033236" sldId="348"/>
            <ac:spMk id="9" creationId="{CEF6C081-84E0-4924-9EF2-4CFE3DC75C70}"/>
          </ac:spMkLst>
        </pc:spChg>
        <pc:spChg chg="mod">
          <ac:chgData name="Kaitlynn Hietpas" userId="S::kaitlynn.hietpas@ssaihq.com::c330182d-7e16-4880-97d7-715a06e7f4d5" providerId="AD" clId="Web-{F2DD9CD5-6635-54FF-92D2-1C07E09E3252}" dt="2021-07-26T20:24:56.756" v="58" actId="20577"/>
          <ac:spMkLst>
            <pc:docMk/>
            <pc:sldMk cId="2537033236" sldId="348"/>
            <ac:spMk id="10" creationId="{0648B9A0-82B0-4A11-87DC-7674C4CED335}"/>
          </ac:spMkLst>
        </pc:spChg>
        <pc:spChg chg="mod">
          <ac:chgData name="Kaitlynn Hietpas" userId="S::kaitlynn.hietpas@ssaihq.com::c330182d-7e16-4880-97d7-715a06e7f4d5" providerId="AD" clId="Web-{F2DD9CD5-6635-54FF-92D2-1C07E09E3252}" dt="2021-07-26T20:23:29.988" v="29" actId="1076"/>
          <ac:spMkLst>
            <pc:docMk/>
            <pc:sldMk cId="2537033236" sldId="348"/>
            <ac:spMk id="12" creationId="{EF9C9F6C-78D5-4756-B371-B425ACB523D6}"/>
          </ac:spMkLst>
        </pc:spChg>
        <pc:spChg chg="add del mod">
          <ac:chgData name="Kaitlynn Hietpas" userId="S::kaitlynn.hietpas@ssaihq.com::c330182d-7e16-4880-97d7-715a06e7f4d5" providerId="AD" clId="Web-{F2DD9CD5-6635-54FF-92D2-1C07E09E3252}" dt="2021-07-26T20:29:13.919" v="90"/>
          <ac:spMkLst>
            <pc:docMk/>
            <pc:sldMk cId="2537033236" sldId="348"/>
            <ac:spMk id="31" creationId="{6A0B6967-71FA-4B2C-BB9F-D063E5C4C0BE}"/>
          </ac:spMkLst>
        </pc:spChg>
        <pc:picChg chg="add mod">
          <ac:chgData name="Kaitlynn Hietpas" userId="S::kaitlynn.hietpas@ssaihq.com::c330182d-7e16-4880-97d7-715a06e7f4d5" providerId="AD" clId="Web-{F2DD9CD5-6635-54FF-92D2-1C07E09E3252}" dt="2021-07-26T20:25:46.226" v="66"/>
          <ac:picMkLst>
            <pc:docMk/>
            <pc:sldMk cId="2537033236" sldId="348"/>
            <ac:picMk id="4" creationId="{9EAF7B33-9A20-4CEB-BDE8-38D7AF1919AB}"/>
          </ac:picMkLst>
        </pc:picChg>
        <pc:picChg chg="del">
          <ac:chgData name="Kaitlynn Hietpas" userId="S::kaitlynn.hietpas@ssaihq.com::c330182d-7e16-4880-97d7-715a06e7f4d5" providerId="AD" clId="Web-{F2DD9CD5-6635-54FF-92D2-1C07E09E3252}" dt="2021-07-26T20:23:58.364" v="32"/>
          <ac:picMkLst>
            <pc:docMk/>
            <pc:sldMk cId="2537033236" sldId="348"/>
            <ac:picMk id="6" creationId="{9A932FD7-4BD6-421C-B59D-6F8D539D54E3}"/>
          </ac:picMkLst>
        </pc:picChg>
        <pc:picChg chg="del">
          <ac:chgData name="Kaitlynn Hietpas" userId="S::kaitlynn.hietpas@ssaihq.com::c330182d-7e16-4880-97d7-715a06e7f4d5" providerId="AD" clId="Web-{F2DD9CD5-6635-54FF-92D2-1C07E09E3252}" dt="2021-07-26T20:23:54.520" v="31"/>
          <ac:picMkLst>
            <pc:docMk/>
            <pc:sldMk cId="2537033236" sldId="348"/>
            <ac:picMk id="7" creationId="{482F6A7C-DA63-424B-B60E-3E70103B9AEB}"/>
          </ac:picMkLst>
        </pc:picChg>
        <pc:picChg chg="add mod">
          <ac:chgData name="Kaitlynn Hietpas" userId="S::kaitlynn.hietpas@ssaihq.com::c330182d-7e16-4880-97d7-715a06e7f4d5" providerId="AD" clId="Web-{F2DD9CD5-6635-54FF-92D2-1C07E09E3252}" dt="2021-07-26T20:25:43.163" v="65"/>
          <ac:picMkLst>
            <pc:docMk/>
            <pc:sldMk cId="2537033236" sldId="348"/>
            <ac:picMk id="29" creationId="{B765D145-4B8E-4446-B15F-FC3C63B0642E}"/>
          </ac:picMkLst>
        </pc:picChg>
        <pc:picChg chg="add mod">
          <ac:chgData name="Kaitlynn Hietpas" userId="S::kaitlynn.hietpas@ssaihq.com::c330182d-7e16-4880-97d7-715a06e7f4d5" providerId="AD" clId="Web-{F2DD9CD5-6635-54FF-92D2-1C07E09E3252}" dt="2021-07-26T20:25:38.788" v="64"/>
          <ac:picMkLst>
            <pc:docMk/>
            <pc:sldMk cId="2537033236" sldId="348"/>
            <ac:picMk id="30" creationId="{7837C78D-4174-4335-9B29-3854B937351D}"/>
          </ac:picMkLst>
        </pc:picChg>
      </pc:sldChg>
      <pc:sldChg chg="addSp delSp modSp add replId addCm modNotes">
        <pc:chgData name="Kaitlynn Hietpas" userId="S::kaitlynn.hietpas@ssaihq.com::c330182d-7e16-4880-97d7-715a06e7f4d5" providerId="AD" clId="Web-{F2DD9CD5-6635-54FF-92D2-1C07E09E3252}" dt="2021-07-26T22:04:54.633" v="739"/>
        <pc:sldMkLst>
          <pc:docMk/>
          <pc:sldMk cId="825388919" sldId="366"/>
        </pc:sldMkLst>
        <pc:spChg chg="mod">
          <ac:chgData name="Kaitlynn Hietpas" userId="S::kaitlynn.hietpas@ssaihq.com::c330182d-7e16-4880-97d7-715a06e7f4d5" providerId="AD" clId="Web-{F2DD9CD5-6635-54FF-92D2-1C07E09E3252}" dt="2021-07-26T21:59:56.892" v="735"/>
          <ac:spMkLst>
            <pc:docMk/>
            <pc:sldMk cId="825388919" sldId="366"/>
            <ac:spMk id="5" creationId="{478257E0-FBEF-4B83-A63E-1A8F4AA9D42E}"/>
          </ac:spMkLst>
        </pc:spChg>
        <pc:spChg chg="mod">
          <ac:chgData name="Kaitlynn Hietpas" userId="S::kaitlynn.hietpas@ssaihq.com::c330182d-7e16-4880-97d7-715a06e7f4d5" providerId="AD" clId="Web-{F2DD9CD5-6635-54FF-92D2-1C07E09E3252}" dt="2021-07-26T21:58:10.468" v="725"/>
          <ac:spMkLst>
            <pc:docMk/>
            <pc:sldMk cId="825388919" sldId="366"/>
            <ac:spMk id="9" creationId="{CEF6C081-84E0-4924-9EF2-4CFE3DC75C70}"/>
          </ac:spMkLst>
        </pc:spChg>
        <pc:spChg chg="mod">
          <ac:chgData name="Kaitlynn Hietpas" userId="S::kaitlynn.hietpas@ssaihq.com::c330182d-7e16-4880-97d7-715a06e7f4d5" providerId="AD" clId="Web-{F2DD9CD5-6635-54FF-92D2-1C07E09E3252}" dt="2021-07-26T22:00:00.033" v="736"/>
          <ac:spMkLst>
            <pc:docMk/>
            <pc:sldMk cId="825388919" sldId="366"/>
            <ac:spMk id="10" creationId="{0648B9A0-82B0-4A11-87DC-7674C4CED335}"/>
          </ac:spMkLst>
        </pc:spChg>
        <pc:spChg chg="mod">
          <ac:chgData name="Kaitlynn Hietpas" userId="S::kaitlynn.hietpas@ssaihq.com::c330182d-7e16-4880-97d7-715a06e7f4d5" providerId="AD" clId="Web-{F2DD9CD5-6635-54FF-92D2-1C07E09E3252}" dt="2021-07-26T22:00:02.783" v="737"/>
          <ac:spMkLst>
            <pc:docMk/>
            <pc:sldMk cId="825388919" sldId="366"/>
            <ac:spMk id="11" creationId="{5E6718D9-5195-416B-A0BD-13AAAD3BBB02}"/>
          </ac:spMkLst>
        </pc:spChg>
        <pc:spChg chg="ord">
          <ac:chgData name="Kaitlynn Hietpas" userId="S::kaitlynn.hietpas@ssaihq.com::c330182d-7e16-4880-97d7-715a06e7f4d5" providerId="AD" clId="Web-{F2DD9CD5-6635-54FF-92D2-1C07E09E3252}" dt="2021-07-26T20:33:10.675" v="235"/>
          <ac:spMkLst>
            <pc:docMk/>
            <pc:sldMk cId="825388919" sldId="366"/>
            <ac:spMk id="13" creationId="{69F9440D-2629-4928-AFC1-51330A25ACD8}"/>
          </ac:spMkLst>
        </pc:spChg>
        <pc:spChg chg="ord">
          <ac:chgData name="Kaitlynn Hietpas" userId="S::kaitlynn.hietpas@ssaihq.com::c330182d-7e16-4880-97d7-715a06e7f4d5" providerId="AD" clId="Web-{F2DD9CD5-6635-54FF-92D2-1C07E09E3252}" dt="2021-07-26T20:33:07.363" v="234"/>
          <ac:spMkLst>
            <pc:docMk/>
            <pc:sldMk cId="825388919" sldId="366"/>
            <ac:spMk id="16" creationId="{425A36A4-07B0-46A2-A6EF-BF3E9600B381}"/>
          </ac:spMkLst>
        </pc:spChg>
        <pc:spChg chg="ord">
          <ac:chgData name="Kaitlynn Hietpas" userId="S::kaitlynn.hietpas@ssaihq.com::c330182d-7e16-4880-97d7-715a06e7f4d5" providerId="AD" clId="Web-{F2DD9CD5-6635-54FF-92D2-1C07E09E3252}" dt="2021-07-26T20:33:14.863" v="236"/>
          <ac:spMkLst>
            <pc:docMk/>
            <pc:sldMk cId="825388919" sldId="366"/>
            <ac:spMk id="17" creationId="{B8B90883-0585-46B6-B2F1-F1DAA670F871}"/>
          </ac:spMkLst>
        </pc:spChg>
        <pc:spChg chg="add mod">
          <ac:chgData name="Kaitlynn Hietpas" userId="S::kaitlynn.hietpas@ssaihq.com::c330182d-7e16-4880-97d7-715a06e7f4d5" providerId="AD" clId="Web-{F2DD9CD5-6635-54FF-92D2-1C07E09E3252}" dt="2021-07-26T20:30:27.311" v="132" actId="14100"/>
          <ac:spMkLst>
            <pc:docMk/>
            <pc:sldMk cId="825388919" sldId="366"/>
            <ac:spMk id="28" creationId="{71CD66E5-1F97-4386-BF60-EBEAE1CEC858}"/>
          </ac:spMkLst>
        </pc:spChg>
        <pc:spChg chg="mod">
          <ac:chgData name="Kaitlynn Hietpas" userId="S::kaitlynn.hietpas@ssaihq.com::c330182d-7e16-4880-97d7-715a06e7f4d5" providerId="AD" clId="Web-{F2DD9CD5-6635-54FF-92D2-1C07E09E3252}" dt="2021-07-26T20:33:31.394" v="238" actId="1076"/>
          <ac:spMkLst>
            <pc:docMk/>
            <pc:sldMk cId="825388919" sldId="366"/>
            <ac:spMk id="31" creationId="{6A0B6967-71FA-4B2C-BB9F-D063E5C4C0BE}"/>
          </ac:spMkLst>
        </pc:spChg>
        <pc:spChg chg="add mod">
          <ac:chgData name="Kaitlynn Hietpas" userId="S::kaitlynn.hietpas@ssaihq.com::c330182d-7e16-4880-97d7-715a06e7f4d5" providerId="AD" clId="Web-{F2DD9CD5-6635-54FF-92D2-1C07E09E3252}" dt="2021-07-26T20:33:37.754" v="239" actId="1076"/>
          <ac:spMkLst>
            <pc:docMk/>
            <pc:sldMk cId="825388919" sldId="366"/>
            <ac:spMk id="32" creationId="{A1FEBC0C-D774-4FFC-9C95-7163C40F8C0D}"/>
          </ac:spMkLst>
        </pc:spChg>
        <pc:spChg chg="add mod">
          <ac:chgData name="Kaitlynn Hietpas" userId="S::kaitlynn.hietpas@ssaihq.com::c330182d-7e16-4880-97d7-715a06e7f4d5" providerId="AD" clId="Web-{F2DD9CD5-6635-54FF-92D2-1C07E09E3252}" dt="2021-07-26T20:34:10.630" v="255" actId="1076"/>
          <ac:spMkLst>
            <pc:docMk/>
            <pc:sldMk cId="825388919" sldId="366"/>
            <ac:spMk id="33" creationId="{8E410906-8B21-4BC6-9870-6C8D58E93510}"/>
          </ac:spMkLst>
        </pc:spChg>
        <pc:picChg chg="add del">
          <ac:chgData name="Kaitlynn Hietpas" userId="S::kaitlynn.hietpas@ssaihq.com::c330182d-7e16-4880-97d7-715a06e7f4d5" providerId="AD" clId="Web-{F2DD9CD5-6635-54FF-92D2-1C07E09E3252}" dt="2021-07-26T20:37:16.213" v="269"/>
          <ac:picMkLst>
            <pc:docMk/>
            <pc:sldMk cId="825388919" sldId="366"/>
            <ac:picMk id="4" creationId="{9EAF7B33-9A20-4CEB-BDE8-38D7AF1919AB}"/>
          </ac:picMkLst>
        </pc:picChg>
        <pc:picChg chg="add del mod">
          <ac:chgData name="Kaitlynn Hietpas" userId="S::kaitlynn.hietpas@ssaihq.com::c330182d-7e16-4880-97d7-715a06e7f4d5" providerId="AD" clId="Web-{F2DD9CD5-6635-54FF-92D2-1C07E09E3252}" dt="2021-07-26T20:38:45.528" v="295" actId="1076"/>
          <ac:picMkLst>
            <pc:docMk/>
            <pc:sldMk cId="825388919" sldId="366"/>
            <ac:picMk id="19" creationId="{5E04B126-E0D1-4001-B85E-C3E8B69BA5CE}"/>
          </ac:picMkLst>
        </pc:picChg>
        <pc:picChg chg="add del mod">
          <ac:chgData name="Kaitlynn Hietpas" userId="S::kaitlynn.hietpas@ssaihq.com::c330182d-7e16-4880-97d7-715a06e7f4d5" providerId="AD" clId="Web-{F2DD9CD5-6635-54FF-92D2-1C07E09E3252}" dt="2021-07-26T20:38:45.528" v="294" actId="1076"/>
          <ac:picMkLst>
            <pc:docMk/>
            <pc:sldMk cId="825388919" sldId="366"/>
            <ac:picMk id="20" creationId="{23AB43F5-C1BD-4AAA-9234-71687F60D990}"/>
          </ac:picMkLst>
        </pc:picChg>
        <pc:picChg chg="add del mod">
          <ac:chgData name="Kaitlynn Hietpas" userId="S::kaitlynn.hietpas@ssaihq.com::c330182d-7e16-4880-97d7-715a06e7f4d5" providerId="AD" clId="Web-{F2DD9CD5-6635-54FF-92D2-1C07E09E3252}" dt="2021-07-26T20:38:45.528" v="293" actId="1076"/>
          <ac:picMkLst>
            <pc:docMk/>
            <pc:sldMk cId="825388919" sldId="366"/>
            <ac:picMk id="21" creationId="{4963ADDF-5F9E-47CA-B4A8-5FDAAEEAB7B1}"/>
          </ac:picMkLst>
        </pc:picChg>
        <pc:picChg chg="add del mod">
          <ac:chgData name="Kaitlynn Hietpas" userId="S::kaitlynn.hietpas@ssaihq.com::c330182d-7e16-4880-97d7-715a06e7f4d5" providerId="AD" clId="Web-{F2DD9CD5-6635-54FF-92D2-1C07E09E3252}" dt="2021-07-26T20:38:43.325" v="291" actId="1076"/>
          <ac:picMkLst>
            <pc:docMk/>
            <pc:sldMk cId="825388919" sldId="366"/>
            <ac:picMk id="22" creationId="{D3132BF1-9A06-4997-86EF-DA4095329F8C}"/>
          </ac:picMkLst>
        </pc:picChg>
        <pc:picChg chg="add del mod">
          <ac:chgData name="Kaitlynn Hietpas" userId="S::kaitlynn.hietpas@ssaihq.com::c330182d-7e16-4880-97d7-715a06e7f4d5" providerId="AD" clId="Web-{F2DD9CD5-6635-54FF-92D2-1C07E09E3252}" dt="2021-07-26T20:38:45.528" v="292" actId="1076"/>
          <ac:picMkLst>
            <pc:docMk/>
            <pc:sldMk cId="825388919" sldId="366"/>
            <ac:picMk id="23" creationId="{CE798410-68B7-4241-8F55-5F6228DECD57}"/>
          </ac:picMkLst>
        </pc:picChg>
        <pc:picChg chg="add del mod">
          <ac:chgData name="Kaitlynn Hietpas" userId="S::kaitlynn.hietpas@ssaihq.com::c330182d-7e16-4880-97d7-715a06e7f4d5" providerId="AD" clId="Web-{F2DD9CD5-6635-54FF-92D2-1C07E09E3252}" dt="2021-07-26T20:38:51.731" v="297"/>
          <ac:picMkLst>
            <pc:docMk/>
            <pc:sldMk cId="825388919" sldId="366"/>
            <ac:picMk id="24" creationId="{E21AEDB5-FC05-4179-933E-4FB0EA6CE63E}"/>
          </ac:picMkLst>
        </pc:picChg>
        <pc:picChg chg="add del">
          <ac:chgData name="Kaitlynn Hietpas" userId="S::kaitlynn.hietpas@ssaihq.com::c330182d-7e16-4880-97d7-715a06e7f4d5" providerId="AD" clId="Web-{F2DD9CD5-6635-54FF-92D2-1C07E09E3252}" dt="2021-07-26T20:37:28.291" v="272"/>
          <ac:picMkLst>
            <pc:docMk/>
            <pc:sldMk cId="825388919" sldId="366"/>
            <ac:picMk id="25" creationId="{4C42DDB1-5195-478B-8C9F-11365EAB0A2D}"/>
          </ac:picMkLst>
        </pc:picChg>
        <pc:picChg chg="add del">
          <ac:chgData name="Kaitlynn Hietpas" userId="S::kaitlynn.hietpas@ssaihq.com::c330182d-7e16-4880-97d7-715a06e7f4d5" providerId="AD" clId="Web-{F2DD9CD5-6635-54FF-92D2-1C07E09E3252}" dt="2021-07-26T20:37:30.323" v="273"/>
          <ac:picMkLst>
            <pc:docMk/>
            <pc:sldMk cId="825388919" sldId="366"/>
            <ac:picMk id="26" creationId="{147C0C50-D930-468D-AF5E-B96D3531A52E}"/>
          </ac:picMkLst>
        </pc:picChg>
        <pc:picChg chg="add del">
          <ac:chgData name="Kaitlynn Hietpas" userId="S::kaitlynn.hietpas@ssaihq.com::c330182d-7e16-4880-97d7-715a06e7f4d5" providerId="AD" clId="Web-{F2DD9CD5-6635-54FF-92D2-1C07E09E3252}" dt="2021-07-26T20:37:32.229" v="274"/>
          <ac:picMkLst>
            <pc:docMk/>
            <pc:sldMk cId="825388919" sldId="366"/>
            <ac:picMk id="27" creationId="{F9F5D18C-6CAA-40D6-8CB1-0760D7CEB311}"/>
          </ac:picMkLst>
        </pc:picChg>
        <pc:picChg chg="add del">
          <ac:chgData name="Kaitlynn Hietpas" userId="S::kaitlynn.hietpas@ssaihq.com::c330182d-7e16-4880-97d7-715a06e7f4d5" providerId="AD" clId="Web-{F2DD9CD5-6635-54FF-92D2-1C07E09E3252}" dt="2021-07-26T20:37:17.416" v="270"/>
          <ac:picMkLst>
            <pc:docMk/>
            <pc:sldMk cId="825388919" sldId="366"/>
            <ac:picMk id="29" creationId="{B765D145-4B8E-4446-B15F-FC3C63B0642E}"/>
          </ac:picMkLst>
        </pc:picChg>
        <pc:picChg chg="add del">
          <ac:chgData name="Kaitlynn Hietpas" userId="S::kaitlynn.hietpas@ssaihq.com::c330182d-7e16-4880-97d7-715a06e7f4d5" providerId="AD" clId="Web-{F2DD9CD5-6635-54FF-92D2-1C07E09E3252}" dt="2021-07-26T20:37:20.166" v="271"/>
          <ac:picMkLst>
            <pc:docMk/>
            <pc:sldMk cId="825388919" sldId="366"/>
            <ac:picMk id="30" creationId="{7837C78D-4174-4335-9B29-3854B937351D}"/>
          </ac:picMkLst>
        </pc:picChg>
      </pc:sldChg>
      <pc:sldChg chg="delSp modSp add del replId addCm modCm modNotes">
        <pc:chgData name="Kaitlynn Hietpas" userId="S::kaitlynn.hietpas@ssaihq.com::c330182d-7e16-4880-97d7-715a06e7f4d5" providerId="AD" clId="Web-{F2DD9CD5-6635-54FF-92D2-1C07E09E3252}" dt="2021-07-26T22:06:07.119" v="740"/>
        <pc:sldMkLst>
          <pc:docMk/>
          <pc:sldMk cId="1495660431" sldId="367"/>
        </pc:sldMkLst>
        <pc:spChg chg="mod">
          <ac:chgData name="Kaitlynn Hietpas" userId="S::kaitlynn.hietpas@ssaihq.com::c330182d-7e16-4880-97d7-715a06e7f4d5" providerId="AD" clId="Web-{F2DD9CD5-6635-54FF-92D2-1C07E09E3252}" dt="2021-07-26T20:39:44.639" v="325" actId="1076"/>
          <ac:spMkLst>
            <pc:docMk/>
            <pc:sldMk cId="1495660431" sldId="367"/>
            <ac:spMk id="5" creationId="{478257E0-FBEF-4B83-A63E-1A8F4AA9D42E}"/>
          </ac:spMkLst>
        </pc:spChg>
        <pc:spChg chg="mod">
          <ac:chgData name="Kaitlynn Hietpas" userId="S::kaitlynn.hietpas@ssaihq.com::c330182d-7e16-4880-97d7-715a06e7f4d5" providerId="AD" clId="Web-{F2DD9CD5-6635-54FF-92D2-1C07E09E3252}" dt="2021-07-26T20:39:44.654" v="326" actId="1076"/>
          <ac:spMkLst>
            <pc:docMk/>
            <pc:sldMk cId="1495660431" sldId="367"/>
            <ac:spMk id="9" creationId="{CEF6C081-84E0-4924-9EF2-4CFE3DC75C70}"/>
          </ac:spMkLst>
        </pc:spChg>
        <pc:spChg chg="mod">
          <ac:chgData name="Kaitlynn Hietpas" userId="S::kaitlynn.hietpas@ssaihq.com::c330182d-7e16-4880-97d7-715a06e7f4d5" providerId="AD" clId="Web-{F2DD9CD5-6635-54FF-92D2-1C07E09E3252}" dt="2021-07-26T20:39:44.654" v="327" actId="1076"/>
          <ac:spMkLst>
            <pc:docMk/>
            <pc:sldMk cId="1495660431" sldId="367"/>
            <ac:spMk id="10" creationId="{0648B9A0-82B0-4A11-87DC-7674C4CED335}"/>
          </ac:spMkLst>
        </pc:spChg>
        <pc:spChg chg="mod">
          <ac:chgData name="Kaitlynn Hietpas" userId="S::kaitlynn.hietpas@ssaihq.com::c330182d-7e16-4880-97d7-715a06e7f4d5" providerId="AD" clId="Web-{F2DD9CD5-6635-54FF-92D2-1C07E09E3252}" dt="2021-07-26T20:39:44.670" v="328" actId="1076"/>
          <ac:spMkLst>
            <pc:docMk/>
            <pc:sldMk cId="1495660431" sldId="367"/>
            <ac:spMk id="11" creationId="{5E6718D9-5195-416B-A0BD-13AAAD3BBB02}"/>
          </ac:spMkLst>
        </pc:spChg>
        <pc:spChg chg="mod">
          <ac:chgData name="Kaitlynn Hietpas" userId="S::kaitlynn.hietpas@ssaihq.com::c330182d-7e16-4880-97d7-715a06e7f4d5" providerId="AD" clId="Web-{F2DD9CD5-6635-54FF-92D2-1C07E09E3252}" dt="2021-07-26T20:39:32.888" v="324" actId="1076"/>
          <ac:spMkLst>
            <pc:docMk/>
            <pc:sldMk cId="1495660431" sldId="367"/>
            <ac:spMk id="12" creationId="{EF9C9F6C-78D5-4756-B371-B425ACB523D6}"/>
          </ac:spMkLst>
        </pc:spChg>
        <pc:spChg chg="mod">
          <ac:chgData name="Kaitlynn Hietpas" userId="S::kaitlynn.hietpas@ssaihq.com::c330182d-7e16-4880-97d7-715a06e7f4d5" providerId="AD" clId="Web-{F2DD9CD5-6635-54FF-92D2-1C07E09E3252}" dt="2021-07-26T20:39:44.764" v="334" actId="1076"/>
          <ac:spMkLst>
            <pc:docMk/>
            <pc:sldMk cId="1495660431" sldId="367"/>
            <ac:spMk id="13" creationId="{69F9440D-2629-4928-AFC1-51330A25ACD8}"/>
          </ac:spMkLst>
        </pc:spChg>
        <pc:spChg chg="mod">
          <ac:chgData name="Kaitlynn Hietpas" userId="S::kaitlynn.hietpas@ssaihq.com::c330182d-7e16-4880-97d7-715a06e7f4d5" providerId="AD" clId="Web-{F2DD9CD5-6635-54FF-92D2-1C07E09E3252}" dt="2021-07-26T20:39:44.748" v="333" actId="1076"/>
          <ac:spMkLst>
            <pc:docMk/>
            <pc:sldMk cId="1495660431" sldId="367"/>
            <ac:spMk id="16" creationId="{425A36A4-07B0-46A2-A6EF-BF3E9600B381}"/>
          </ac:spMkLst>
        </pc:spChg>
        <pc:spChg chg="mod">
          <ac:chgData name="Kaitlynn Hietpas" userId="S::kaitlynn.hietpas@ssaihq.com::c330182d-7e16-4880-97d7-715a06e7f4d5" providerId="AD" clId="Web-{F2DD9CD5-6635-54FF-92D2-1C07E09E3252}" dt="2021-07-26T20:39:44.779" v="335" actId="1076"/>
          <ac:spMkLst>
            <pc:docMk/>
            <pc:sldMk cId="1495660431" sldId="367"/>
            <ac:spMk id="17" creationId="{B8B90883-0585-46B6-B2F1-F1DAA670F871}"/>
          </ac:spMkLst>
        </pc:spChg>
        <pc:spChg chg="mod">
          <ac:chgData name="Kaitlynn Hietpas" userId="S::kaitlynn.hietpas@ssaihq.com::c330182d-7e16-4880-97d7-715a06e7f4d5" providerId="AD" clId="Web-{F2DD9CD5-6635-54FF-92D2-1C07E09E3252}" dt="2021-07-26T20:39:44.701" v="330" actId="1076"/>
          <ac:spMkLst>
            <pc:docMk/>
            <pc:sldMk cId="1495660431" sldId="367"/>
            <ac:spMk id="28" creationId="{71CD66E5-1F97-4386-BF60-EBEAE1CEC858}"/>
          </ac:spMkLst>
        </pc:spChg>
        <pc:spChg chg="mod">
          <ac:chgData name="Kaitlynn Hietpas" userId="S::kaitlynn.hietpas@ssaihq.com::c330182d-7e16-4880-97d7-715a06e7f4d5" providerId="AD" clId="Web-{F2DD9CD5-6635-54FF-92D2-1C07E09E3252}" dt="2021-07-26T20:39:44.686" v="329" actId="1076"/>
          <ac:spMkLst>
            <pc:docMk/>
            <pc:sldMk cId="1495660431" sldId="367"/>
            <ac:spMk id="31" creationId="{6A0B6967-71FA-4B2C-BB9F-D063E5C4C0BE}"/>
          </ac:spMkLst>
        </pc:spChg>
        <pc:spChg chg="mod">
          <ac:chgData name="Kaitlynn Hietpas" userId="S::kaitlynn.hietpas@ssaihq.com::c330182d-7e16-4880-97d7-715a06e7f4d5" providerId="AD" clId="Web-{F2DD9CD5-6635-54FF-92D2-1C07E09E3252}" dt="2021-07-26T20:39:44.717" v="331" actId="1076"/>
          <ac:spMkLst>
            <pc:docMk/>
            <pc:sldMk cId="1495660431" sldId="367"/>
            <ac:spMk id="32" creationId="{A1FEBC0C-D774-4FFC-9C95-7163C40F8C0D}"/>
          </ac:spMkLst>
        </pc:spChg>
        <pc:spChg chg="mod">
          <ac:chgData name="Kaitlynn Hietpas" userId="S::kaitlynn.hietpas@ssaihq.com::c330182d-7e16-4880-97d7-715a06e7f4d5" providerId="AD" clId="Web-{F2DD9CD5-6635-54FF-92D2-1C07E09E3252}" dt="2021-07-26T20:39:44.732" v="332" actId="1076"/>
          <ac:spMkLst>
            <pc:docMk/>
            <pc:sldMk cId="1495660431" sldId="367"/>
            <ac:spMk id="33" creationId="{8E410906-8B21-4BC6-9870-6C8D58E93510}"/>
          </ac:spMkLst>
        </pc:spChg>
        <pc:picChg chg="del">
          <ac:chgData name="Kaitlynn Hietpas" userId="S::kaitlynn.hietpas@ssaihq.com::c330182d-7e16-4880-97d7-715a06e7f4d5" providerId="AD" clId="Web-{F2DD9CD5-6635-54FF-92D2-1C07E09E3252}" dt="2021-07-26T20:39:03.200" v="310"/>
          <ac:picMkLst>
            <pc:docMk/>
            <pc:sldMk cId="1495660431" sldId="367"/>
            <ac:picMk id="4" creationId="{9EAF7B33-9A20-4CEB-BDE8-38D7AF1919AB}"/>
          </ac:picMkLst>
        </pc:picChg>
        <pc:picChg chg="del">
          <ac:chgData name="Kaitlynn Hietpas" userId="S::kaitlynn.hietpas@ssaihq.com::c330182d-7e16-4880-97d7-715a06e7f4d5" providerId="AD" clId="Web-{F2DD9CD5-6635-54FF-92D2-1C07E09E3252}" dt="2021-07-26T20:38:59.591" v="303"/>
          <ac:picMkLst>
            <pc:docMk/>
            <pc:sldMk cId="1495660431" sldId="367"/>
            <ac:picMk id="19" creationId="{5E04B126-E0D1-4001-B85E-C3E8B69BA5CE}"/>
          </ac:picMkLst>
        </pc:picChg>
        <pc:picChg chg="del">
          <ac:chgData name="Kaitlynn Hietpas" userId="S::kaitlynn.hietpas@ssaihq.com::c330182d-7e16-4880-97d7-715a06e7f4d5" providerId="AD" clId="Web-{F2DD9CD5-6635-54FF-92D2-1C07E09E3252}" dt="2021-07-26T20:38:59.091" v="302"/>
          <ac:picMkLst>
            <pc:docMk/>
            <pc:sldMk cId="1495660431" sldId="367"/>
            <ac:picMk id="20" creationId="{23AB43F5-C1BD-4AAA-9234-71687F60D990}"/>
          </ac:picMkLst>
        </pc:picChg>
        <pc:picChg chg="del">
          <ac:chgData name="Kaitlynn Hietpas" userId="S::kaitlynn.hietpas@ssaihq.com::c330182d-7e16-4880-97d7-715a06e7f4d5" providerId="AD" clId="Web-{F2DD9CD5-6635-54FF-92D2-1C07E09E3252}" dt="2021-07-26T20:38:58.669" v="301"/>
          <ac:picMkLst>
            <pc:docMk/>
            <pc:sldMk cId="1495660431" sldId="367"/>
            <ac:picMk id="21" creationId="{4963ADDF-5F9E-47CA-B4A8-5FDAAEEAB7B1}"/>
          </ac:picMkLst>
        </pc:picChg>
        <pc:picChg chg="del">
          <ac:chgData name="Kaitlynn Hietpas" userId="S::kaitlynn.hietpas@ssaihq.com::c330182d-7e16-4880-97d7-715a06e7f4d5" providerId="AD" clId="Web-{F2DD9CD5-6635-54FF-92D2-1C07E09E3252}" dt="2021-07-26T20:38:58.231" v="300"/>
          <ac:picMkLst>
            <pc:docMk/>
            <pc:sldMk cId="1495660431" sldId="367"/>
            <ac:picMk id="22" creationId="{D3132BF1-9A06-4997-86EF-DA4095329F8C}"/>
          </ac:picMkLst>
        </pc:picChg>
        <pc:picChg chg="del">
          <ac:chgData name="Kaitlynn Hietpas" userId="S::kaitlynn.hietpas@ssaihq.com::c330182d-7e16-4880-97d7-715a06e7f4d5" providerId="AD" clId="Web-{F2DD9CD5-6635-54FF-92D2-1C07E09E3252}" dt="2021-07-26T20:38:57.762" v="299"/>
          <ac:picMkLst>
            <pc:docMk/>
            <pc:sldMk cId="1495660431" sldId="367"/>
            <ac:picMk id="23" creationId="{CE798410-68B7-4241-8F55-5F6228DECD57}"/>
          </ac:picMkLst>
        </pc:picChg>
        <pc:picChg chg="del">
          <ac:chgData name="Kaitlynn Hietpas" userId="S::kaitlynn.hietpas@ssaihq.com::c330182d-7e16-4880-97d7-715a06e7f4d5" providerId="AD" clId="Web-{F2DD9CD5-6635-54FF-92D2-1C07E09E3252}" dt="2021-07-26T20:39:01.184" v="307"/>
          <ac:picMkLst>
            <pc:docMk/>
            <pc:sldMk cId="1495660431" sldId="367"/>
            <ac:picMk id="25" creationId="{4C42DDB1-5195-478B-8C9F-11365EAB0A2D}"/>
          </ac:picMkLst>
        </pc:picChg>
        <pc:picChg chg="del mod">
          <ac:chgData name="Kaitlynn Hietpas" userId="S::kaitlynn.hietpas@ssaihq.com::c330182d-7e16-4880-97d7-715a06e7f4d5" providerId="AD" clId="Web-{F2DD9CD5-6635-54FF-92D2-1C07E09E3252}" dt="2021-07-26T20:39:00.747" v="306"/>
          <ac:picMkLst>
            <pc:docMk/>
            <pc:sldMk cId="1495660431" sldId="367"/>
            <ac:picMk id="26" creationId="{147C0C50-D930-468D-AF5E-B96D3531A52E}"/>
          </ac:picMkLst>
        </pc:picChg>
        <pc:picChg chg="del">
          <ac:chgData name="Kaitlynn Hietpas" userId="S::kaitlynn.hietpas@ssaihq.com::c330182d-7e16-4880-97d7-715a06e7f4d5" providerId="AD" clId="Web-{F2DD9CD5-6635-54FF-92D2-1C07E09E3252}" dt="2021-07-26T20:39:00.247" v="304"/>
          <ac:picMkLst>
            <pc:docMk/>
            <pc:sldMk cId="1495660431" sldId="367"/>
            <ac:picMk id="27" creationId="{F9F5D18C-6CAA-40D6-8CB1-0760D7CEB311}"/>
          </ac:picMkLst>
        </pc:picChg>
        <pc:picChg chg="del">
          <ac:chgData name="Kaitlynn Hietpas" userId="S::kaitlynn.hietpas@ssaihq.com::c330182d-7e16-4880-97d7-715a06e7f4d5" providerId="AD" clId="Web-{F2DD9CD5-6635-54FF-92D2-1C07E09E3252}" dt="2021-07-26T20:39:02.731" v="309"/>
          <ac:picMkLst>
            <pc:docMk/>
            <pc:sldMk cId="1495660431" sldId="367"/>
            <ac:picMk id="29" creationId="{B765D145-4B8E-4446-B15F-FC3C63B0642E}"/>
          </ac:picMkLst>
        </pc:picChg>
        <pc:picChg chg="del">
          <ac:chgData name="Kaitlynn Hietpas" userId="S::kaitlynn.hietpas@ssaihq.com::c330182d-7e16-4880-97d7-715a06e7f4d5" providerId="AD" clId="Web-{F2DD9CD5-6635-54FF-92D2-1C07E09E3252}" dt="2021-07-26T20:39:02.013" v="308"/>
          <ac:picMkLst>
            <pc:docMk/>
            <pc:sldMk cId="1495660431" sldId="367"/>
            <ac:picMk id="30" creationId="{7837C78D-4174-4335-9B29-3854B937351D}"/>
          </ac:picMkLst>
        </pc:picChg>
      </pc:sldChg>
    </pc:docChg>
  </pc:docChgLst>
  <pc:docChgLst>
    <pc:chgData name="Shuyu Chang" userId="S::shuyu.chang@ssaihq.com::947fb33a-86f0-455c-9f7e-edc0efc1f125" providerId="AD" clId="Web-{0A2BBB58-6F0D-4AC9-828A-149F2FBF73CF}"/>
    <pc:docChg chg="modSld">
      <pc:chgData name="Shuyu Chang" userId="S::shuyu.chang@ssaihq.com::947fb33a-86f0-455c-9f7e-edc0efc1f125" providerId="AD" clId="Web-{0A2BBB58-6F0D-4AC9-828A-149F2FBF73CF}" dt="2021-07-26T20:01:22.243" v="47" actId="20577"/>
      <pc:docMkLst>
        <pc:docMk/>
      </pc:docMkLst>
      <pc:sldChg chg="addSp modSp">
        <pc:chgData name="Shuyu Chang" userId="S::shuyu.chang@ssaihq.com::947fb33a-86f0-455c-9f7e-edc0efc1f125" providerId="AD" clId="Web-{0A2BBB58-6F0D-4AC9-828A-149F2FBF73CF}" dt="2021-07-26T20:01:22.243" v="47" actId="20577"/>
        <pc:sldMkLst>
          <pc:docMk/>
          <pc:sldMk cId="2238151453" sldId="359"/>
        </pc:sldMkLst>
        <pc:spChg chg="add mod">
          <ac:chgData name="Shuyu Chang" userId="S::shuyu.chang@ssaihq.com::947fb33a-86f0-455c-9f7e-edc0efc1f125" providerId="AD" clId="Web-{0A2BBB58-6F0D-4AC9-828A-149F2FBF73CF}" dt="2021-07-26T20:00:38.602" v="46"/>
          <ac:spMkLst>
            <pc:docMk/>
            <pc:sldMk cId="2238151453" sldId="359"/>
            <ac:spMk id="2" creationId="{CFE98988-427A-4354-B463-C19EFEA691D5}"/>
          </ac:spMkLst>
        </pc:spChg>
        <pc:spChg chg="add mod">
          <ac:chgData name="Shuyu Chang" userId="S::shuyu.chang@ssaihq.com::947fb33a-86f0-455c-9f7e-edc0efc1f125" providerId="AD" clId="Web-{0A2BBB58-6F0D-4AC9-828A-149F2FBF73CF}" dt="2021-07-26T20:01:22.243" v="47" actId="20577"/>
          <ac:spMkLst>
            <pc:docMk/>
            <pc:sldMk cId="2238151453" sldId="359"/>
            <ac:spMk id="4" creationId="{F0064B19-D1B5-42C3-8362-8B538DF59114}"/>
          </ac:spMkLst>
        </pc:spChg>
        <pc:spChg chg="mod">
          <ac:chgData name="Shuyu Chang" userId="S::shuyu.chang@ssaihq.com::947fb33a-86f0-455c-9f7e-edc0efc1f125" providerId="AD" clId="Web-{0A2BBB58-6F0D-4AC9-828A-149F2FBF73CF}" dt="2021-07-26T19:57:35.474" v="0" actId="1076"/>
          <ac:spMkLst>
            <pc:docMk/>
            <pc:sldMk cId="2238151453" sldId="359"/>
            <ac:spMk id="20" creationId="{ED2161F0-0998-44D4-B29D-02235D5D0745}"/>
          </ac:spMkLst>
        </pc:spChg>
      </pc:sldChg>
    </pc:docChg>
  </pc:docChgLst>
  <pc:docChgLst>
    <pc:chgData name="Emma Waugh" userId="S::emma.waugh@ssaihq.com::332fc435-bb04-4f25-be64-cff5c0cde8a6" providerId="AD" clId="Web-{DEB91A8F-8B06-A8B2-BE3E-439A2CBFCA85}"/>
    <pc:docChg chg="">
      <pc:chgData name="Emma Waugh" userId="S::emma.waugh@ssaihq.com::332fc435-bb04-4f25-be64-cff5c0cde8a6" providerId="AD" clId="Web-{DEB91A8F-8B06-A8B2-BE3E-439A2CBFCA85}" dt="2021-07-15T20:54:00.395" v="0"/>
      <pc:docMkLst>
        <pc:docMk/>
      </pc:docMkLst>
      <pc:sldChg chg="addCm">
        <pc:chgData name="Emma Waugh" userId="S::emma.waugh@ssaihq.com::332fc435-bb04-4f25-be64-cff5c0cde8a6" providerId="AD" clId="Web-{DEB91A8F-8B06-A8B2-BE3E-439A2CBFCA85}" dt="2021-07-15T20:54:00.395" v="0"/>
        <pc:sldMkLst>
          <pc:docMk/>
          <pc:sldMk cId="1487600179" sldId="349"/>
        </pc:sldMkLst>
      </pc:sldChg>
    </pc:docChg>
  </pc:docChgLst>
  <pc:docChgLst>
    <pc:chgData name="Kaitlynn Hietpas" userId="S::kaitlynn.hietpas@ssaihq.com::c330182d-7e16-4880-97d7-715a06e7f4d5" providerId="AD" clId="Web-{C22C6F99-5720-4B5B-BFCB-2FDB98BBE18C}"/>
    <pc:docChg chg="modSld">
      <pc:chgData name="Kaitlynn Hietpas" userId="S::kaitlynn.hietpas@ssaihq.com::c330182d-7e16-4880-97d7-715a06e7f4d5" providerId="AD" clId="Web-{C22C6F99-5720-4B5B-BFCB-2FDB98BBE18C}" dt="2021-07-09T15:11:10.675" v="1342"/>
      <pc:docMkLst>
        <pc:docMk/>
      </pc:docMkLst>
      <pc:sldChg chg="addCm modNotes">
        <pc:chgData name="Kaitlynn Hietpas" userId="S::kaitlynn.hietpas@ssaihq.com::c330182d-7e16-4880-97d7-715a06e7f4d5" providerId="AD" clId="Web-{C22C6F99-5720-4B5B-BFCB-2FDB98BBE18C}" dt="2021-07-09T14:49:54.402" v="433"/>
        <pc:sldMkLst>
          <pc:docMk/>
          <pc:sldMk cId="3457887769" sldId="321"/>
        </pc:sldMkLst>
      </pc:sldChg>
      <pc:sldChg chg="modNotes">
        <pc:chgData name="Kaitlynn Hietpas" userId="S::kaitlynn.hietpas@ssaihq.com::c330182d-7e16-4880-97d7-715a06e7f4d5" providerId="AD" clId="Web-{C22C6F99-5720-4B5B-BFCB-2FDB98BBE18C}" dt="2021-07-09T15:08:07.309" v="1224"/>
        <pc:sldMkLst>
          <pc:docMk/>
          <pc:sldMk cId="4120826728" sldId="322"/>
        </pc:sldMkLst>
      </pc:sldChg>
      <pc:sldChg chg="modNotes">
        <pc:chgData name="Kaitlynn Hietpas" userId="S::kaitlynn.hietpas@ssaihq.com::c330182d-7e16-4880-97d7-715a06e7f4d5" providerId="AD" clId="Web-{C22C6F99-5720-4B5B-BFCB-2FDB98BBE18C}" dt="2021-07-09T15:11:10.675" v="1342"/>
        <pc:sldMkLst>
          <pc:docMk/>
          <pc:sldMk cId="403100939" sldId="323"/>
        </pc:sldMkLst>
      </pc:sldChg>
    </pc:docChg>
  </pc:docChgLst>
  <pc:docChgLst>
    <pc:chgData name="Addison Pletcher" userId="S::addison.pletcher@ssaihq.com::b05e84d2-8263-4aaf-8161-3fcf136d5868" providerId="AD" clId="Web-{54AE9112-8B82-3B6D-1D1C-5ED711F81DE9}"/>
    <pc:docChg chg="addSld modSld">
      <pc:chgData name="Addison Pletcher" userId="S::addison.pletcher@ssaihq.com::b05e84d2-8263-4aaf-8161-3fcf136d5868" providerId="AD" clId="Web-{54AE9112-8B82-3B6D-1D1C-5ED711F81DE9}" dt="2021-07-26T15:16:28.352" v="52" actId="20577"/>
      <pc:docMkLst>
        <pc:docMk/>
      </pc:docMkLst>
      <pc:sldChg chg="addSp modSp">
        <pc:chgData name="Addison Pletcher" userId="S::addison.pletcher@ssaihq.com::b05e84d2-8263-4aaf-8161-3fcf136d5868" providerId="AD" clId="Web-{54AE9112-8B82-3B6D-1D1C-5ED711F81DE9}" dt="2021-07-26T15:13:26.357" v="32" actId="1076"/>
        <pc:sldMkLst>
          <pc:docMk/>
          <pc:sldMk cId="403100939" sldId="323"/>
        </pc:sldMkLst>
        <pc:spChg chg="add mod">
          <ac:chgData name="Addison Pletcher" userId="S::addison.pletcher@ssaihq.com::b05e84d2-8263-4aaf-8161-3fcf136d5868" providerId="AD" clId="Web-{54AE9112-8B82-3B6D-1D1C-5ED711F81DE9}" dt="2021-07-26T15:13:26.357" v="32" actId="1076"/>
          <ac:spMkLst>
            <pc:docMk/>
            <pc:sldMk cId="403100939" sldId="323"/>
            <ac:spMk id="5" creationId="{0457760B-3F38-4046-AE9B-A93AD67752AA}"/>
          </ac:spMkLst>
        </pc:spChg>
      </pc:sldChg>
      <pc:sldChg chg="modSp">
        <pc:chgData name="Addison Pletcher" userId="S::addison.pletcher@ssaihq.com::b05e84d2-8263-4aaf-8161-3fcf136d5868" providerId="AD" clId="Web-{54AE9112-8B82-3B6D-1D1C-5ED711F81DE9}" dt="2021-07-26T15:13:15.372" v="30" actId="14100"/>
        <pc:sldMkLst>
          <pc:docMk/>
          <pc:sldMk cId="3099961356" sldId="353"/>
        </pc:sldMkLst>
        <pc:grpChg chg="mod">
          <ac:chgData name="Addison Pletcher" userId="S::addison.pletcher@ssaihq.com::b05e84d2-8263-4aaf-8161-3fcf136d5868" providerId="AD" clId="Web-{54AE9112-8B82-3B6D-1D1C-5ED711F81DE9}" dt="2021-07-26T15:13:15.372" v="30" actId="14100"/>
          <ac:grpSpMkLst>
            <pc:docMk/>
            <pc:sldMk cId="3099961356" sldId="353"/>
            <ac:grpSpMk id="14" creationId="{B0B89482-A396-480D-AE89-3BC86B43508C}"/>
          </ac:grpSpMkLst>
        </pc:grpChg>
      </pc:sldChg>
      <pc:sldChg chg="modSp add replId">
        <pc:chgData name="Addison Pletcher" userId="S::addison.pletcher@ssaihq.com::b05e84d2-8263-4aaf-8161-3fcf136d5868" providerId="AD" clId="Web-{54AE9112-8B82-3B6D-1D1C-5ED711F81DE9}" dt="2021-07-26T15:16:28.352" v="52" actId="20577"/>
        <pc:sldMkLst>
          <pc:docMk/>
          <pc:sldMk cId="2810283055" sldId="356"/>
        </pc:sldMkLst>
        <pc:spChg chg="mod">
          <ac:chgData name="Addison Pletcher" userId="S::addison.pletcher@ssaihq.com::b05e84d2-8263-4aaf-8161-3fcf136d5868" providerId="AD" clId="Web-{54AE9112-8B82-3B6D-1D1C-5ED711F81DE9}" dt="2021-07-26T15:14:08.891" v="47" actId="14100"/>
          <ac:spMkLst>
            <pc:docMk/>
            <pc:sldMk cId="2810283055" sldId="356"/>
            <ac:spMk id="9" creationId="{149178A1-6F5C-467E-AF2C-C16F8F6AAAD2}"/>
          </ac:spMkLst>
        </pc:spChg>
        <pc:spChg chg="mod">
          <ac:chgData name="Addison Pletcher" userId="S::addison.pletcher@ssaihq.com::b05e84d2-8263-4aaf-8161-3fcf136d5868" providerId="AD" clId="Web-{54AE9112-8B82-3B6D-1D1C-5ED711F81DE9}" dt="2021-07-26T15:13:51.905" v="36" actId="1076"/>
          <ac:spMkLst>
            <pc:docMk/>
            <pc:sldMk cId="2810283055" sldId="356"/>
            <ac:spMk id="20" creationId="{5B41F83B-F372-487A-A0FA-BD8866F03AAF}"/>
          </ac:spMkLst>
        </pc:spChg>
        <pc:grpChg chg="mod">
          <ac:chgData name="Addison Pletcher" userId="S::addison.pletcher@ssaihq.com::b05e84d2-8263-4aaf-8161-3fcf136d5868" providerId="AD" clId="Web-{54AE9112-8B82-3B6D-1D1C-5ED711F81DE9}" dt="2021-07-26T15:14:34.064" v="48" actId="1076"/>
          <ac:grpSpMkLst>
            <pc:docMk/>
            <pc:sldMk cId="2810283055" sldId="356"/>
            <ac:grpSpMk id="14" creationId="{B0B89482-A396-480D-AE89-3BC86B43508C}"/>
          </ac:grpSpMkLst>
        </pc:grpChg>
        <pc:graphicFrameChg chg="modGraphic">
          <ac:chgData name="Addison Pletcher" userId="S::addison.pletcher@ssaihq.com::b05e84d2-8263-4aaf-8161-3fcf136d5868" providerId="AD" clId="Web-{54AE9112-8B82-3B6D-1D1C-5ED711F81DE9}" dt="2021-07-26T15:16:28.352" v="52" actId="20577"/>
          <ac:graphicFrameMkLst>
            <pc:docMk/>
            <pc:sldMk cId="2810283055" sldId="356"/>
            <ac:graphicFrameMk id="42" creationId="{607E9A3A-BDF7-43B5-8AEF-7E071E290A26}"/>
          </ac:graphicFrameMkLst>
        </pc:graphicFrameChg>
      </pc:sldChg>
    </pc:docChg>
  </pc:docChgLst>
  <pc:docChgLst>
    <pc:chgData name="Kaitlynn Hietpas" userId="S::kaitlynn.hietpas@ssaihq.com::c330182d-7e16-4880-97d7-715a06e7f4d5" providerId="AD" clId="Web-{B4CCF44E-2E8A-4EA6-AF4B-A929A8E02ADC}"/>
    <pc:docChg chg="modSld">
      <pc:chgData name="Kaitlynn Hietpas" userId="S::kaitlynn.hietpas@ssaihq.com::c330182d-7e16-4880-97d7-715a06e7f4d5" providerId="AD" clId="Web-{B4CCF44E-2E8A-4EA6-AF4B-A929A8E02ADC}" dt="2021-07-12T19:58:35.135" v="167" actId="20577"/>
      <pc:docMkLst>
        <pc:docMk/>
      </pc:docMkLst>
      <pc:sldChg chg="addSp modSp">
        <pc:chgData name="Kaitlynn Hietpas" userId="S::kaitlynn.hietpas@ssaihq.com::c330182d-7e16-4880-97d7-715a06e7f4d5" providerId="AD" clId="Web-{B4CCF44E-2E8A-4EA6-AF4B-A929A8E02ADC}" dt="2021-07-12T19:58:35.135" v="167" actId="20577"/>
        <pc:sldMkLst>
          <pc:docMk/>
          <pc:sldMk cId="2084218564" sldId="345"/>
        </pc:sldMkLst>
        <pc:spChg chg="mod">
          <ac:chgData name="Kaitlynn Hietpas" userId="S::kaitlynn.hietpas@ssaihq.com::c330182d-7e16-4880-97d7-715a06e7f4d5" providerId="AD" clId="Web-{B4CCF44E-2E8A-4EA6-AF4B-A929A8E02ADC}" dt="2021-07-12T19:56:26.036" v="52" actId="1076"/>
          <ac:spMkLst>
            <pc:docMk/>
            <pc:sldMk cId="2084218564" sldId="345"/>
            <ac:spMk id="5" creationId="{478257E0-FBEF-4B83-A63E-1A8F4AA9D42E}"/>
          </ac:spMkLst>
        </pc:spChg>
        <pc:spChg chg="mod">
          <ac:chgData name="Kaitlynn Hietpas" userId="S::kaitlynn.hietpas@ssaihq.com::c330182d-7e16-4880-97d7-715a06e7f4d5" providerId="AD" clId="Web-{B4CCF44E-2E8A-4EA6-AF4B-A929A8E02ADC}" dt="2021-07-12T19:56:23.146" v="51" actId="1076"/>
          <ac:spMkLst>
            <pc:docMk/>
            <pc:sldMk cId="2084218564" sldId="345"/>
            <ac:spMk id="9" creationId="{CEF6C081-84E0-4924-9EF2-4CFE3DC75C70}"/>
          </ac:spMkLst>
        </pc:spChg>
        <pc:spChg chg="mod">
          <ac:chgData name="Kaitlynn Hietpas" userId="S::kaitlynn.hietpas@ssaihq.com::c330182d-7e16-4880-97d7-715a06e7f4d5" providerId="AD" clId="Web-{B4CCF44E-2E8A-4EA6-AF4B-A929A8E02ADC}" dt="2021-07-12T19:56:31.552" v="54" actId="1076"/>
          <ac:spMkLst>
            <pc:docMk/>
            <pc:sldMk cId="2084218564" sldId="345"/>
            <ac:spMk id="10" creationId="{0648B9A0-82B0-4A11-87DC-7674C4CED335}"/>
          </ac:spMkLst>
        </pc:spChg>
        <pc:spChg chg="add mod">
          <ac:chgData name="Kaitlynn Hietpas" userId="S::kaitlynn.hietpas@ssaihq.com::c330182d-7e16-4880-97d7-715a06e7f4d5" providerId="AD" clId="Web-{B4CCF44E-2E8A-4EA6-AF4B-A929A8E02ADC}" dt="2021-07-12T19:56:39.443" v="57" actId="1076"/>
          <ac:spMkLst>
            <pc:docMk/>
            <pc:sldMk cId="2084218564" sldId="345"/>
            <ac:spMk id="11" creationId="{A5257B49-9502-4DC5-9357-448257B0BCC1}"/>
          </ac:spMkLst>
        </pc:spChg>
        <pc:spChg chg="mod">
          <ac:chgData name="Kaitlynn Hietpas" userId="S::kaitlynn.hietpas@ssaihq.com::c330182d-7e16-4880-97d7-715a06e7f4d5" providerId="AD" clId="Web-{B4CCF44E-2E8A-4EA6-AF4B-A929A8E02ADC}" dt="2021-07-12T19:56:33.021" v="55" actId="1076"/>
          <ac:spMkLst>
            <pc:docMk/>
            <pc:sldMk cId="2084218564" sldId="345"/>
            <ac:spMk id="12" creationId="{73E34625-1EEB-4BB0-A332-71C88A5D8438}"/>
          </ac:spMkLst>
        </pc:spChg>
        <pc:spChg chg="mod">
          <ac:chgData name="Kaitlynn Hietpas" userId="S::kaitlynn.hietpas@ssaihq.com::c330182d-7e16-4880-97d7-715a06e7f4d5" providerId="AD" clId="Web-{B4CCF44E-2E8A-4EA6-AF4B-A929A8E02ADC}" dt="2021-07-12T19:56:28.021" v="53" actId="1076"/>
          <ac:spMkLst>
            <pc:docMk/>
            <pc:sldMk cId="2084218564" sldId="345"/>
            <ac:spMk id="13" creationId="{69F9440D-2629-4928-AFC1-51330A25ACD8}"/>
          </ac:spMkLst>
        </pc:spChg>
        <pc:spChg chg="mod">
          <ac:chgData name="Kaitlynn Hietpas" userId="S::kaitlynn.hietpas@ssaihq.com::c330182d-7e16-4880-97d7-715a06e7f4d5" providerId="AD" clId="Web-{B4CCF44E-2E8A-4EA6-AF4B-A929A8E02ADC}" dt="2021-07-12T19:58:35.135" v="167" actId="20577"/>
          <ac:spMkLst>
            <pc:docMk/>
            <pc:sldMk cId="2084218564" sldId="345"/>
            <ac:spMk id="14" creationId="{E0C2B139-2979-4FFD-9682-E56103867DF6}"/>
          </ac:spMkLst>
        </pc:spChg>
        <pc:spChg chg="add mod">
          <ac:chgData name="Kaitlynn Hietpas" userId="S::kaitlynn.hietpas@ssaihq.com::c330182d-7e16-4880-97d7-715a06e7f4d5" providerId="AD" clId="Web-{B4CCF44E-2E8A-4EA6-AF4B-A929A8E02ADC}" dt="2021-07-12T19:56:50.787" v="71" actId="20577"/>
          <ac:spMkLst>
            <pc:docMk/>
            <pc:sldMk cId="2084218564" sldId="345"/>
            <ac:spMk id="15" creationId="{EF7FA705-DE78-41E4-BEB6-72DDEF74A247}"/>
          </ac:spMkLst>
        </pc:spChg>
      </pc:sldChg>
    </pc:docChg>
  </pc:docChgLst>
  <pc:docChgLst>
    <pc:chgData name="Kaitlynn Hietpas" userId="S::kaitlynn.hietpas@ssaihq.com::c330182d-7e16-4880-97d7-715a06e7f4d5" providerId="AD" clId="Web-{4B2E6904-B1F1-4EB2-912B-1B85AFAEA671}"/>
    <pc:docChg chg="addSld delSld modSld sldOrd">
      <pc:chgData name="Kaitlynn Hietpas" userId="S::kaitlynn.hietpas@ssaihq.com::c330182d-7e16-4880-97d7-715a06e7f4d5" providerId="AD" clId="Web-{4B2E6904-B1F1-4EB2-912B-1B85AFAEA671}" dt="2021-07-08T17:28:14.085" v="1652" actId="20577"/>
      <pc:docMkLst>
        <pc:docMk/>
      </pc:docMkLst>
      <pc:sldChg chg="addCm modCm">
        <pc:chgData name="Kaitlynn Hietpas" userId="S::kaitlynn.hietpas@ssaihq.com::c330182d-7e16-4880-97d7-715a06e7f4d5" providerId="AD" clId="Web-{4B2E6904-B1F1-4EB2-912B-1B85AFAEA671}" dt="2021-07-08T17:22:36.019" v="1331"/>
        <pc:sldMkLst>
          <pc:docMk/>
          <pc:sldMk cId="3646699976" sldId="282"/>
        </pc:sldMkLst>
      </pc:sldChg>
      <pc:sldChg chg="ord">
        <pc:chgData name="Kaitlynn Hietpas" userId="S::kaitlynn.hietpas@ssaihq.com::c330182d-7e16-4880-97d7-715a06e7f4d5" providerId="AD" clId="Web-{4B2E6904-B1F1-4EB2-912B-1B85AFAEA671}" dt="2021-07-08T17:13:01.997" v="1145"/>
        <pc:sldMkLst>
          <pc:docMk/>
          <pc:sldMk cId="381960746" sldId="308"/>
        </pc:sldMkLst>
      </pc:sldChg>
      <pc:sldChg chg="addSp delSp modSp">
        <pc:chgData name="Kaitlynn Hietpas" userId="S::kaitlynn.hietpas@ssaihq.com::c330182d-7e16-4880-97d7-715a06e7f4d5" providerId="AD" clId="Web-{4B2E6904-B1F1-4EB2-912B-1B85AFAEA671}" dt="2021-07-08T17:00:21.503" v="929" actId="20577"/>
        <pc:sldMkLst>
          <pc:docMk/>
          <pc:sldMk cId="3457887769" sldId="321"/>
        </pc:sldMkLst>
        <pc:spChg chg="mod">
          <ac:chgData name="Kaitlynn Hietpas" userId="S::kaitlynn.hietpas@ssaihq.com::c330182d-7e16-4880-97d7-715a06e7f4d5" providerId="AD" clId="Web-{4B2E6904-B1F1-4EB2-912B-1B85AFAEA671}" dt="2021-07-08T16:59:35.878" v="909" actId="20577"/>
          <ac:spMkLst>
            <pc:docMk/>
            <pc:sldMk cId="3457887769" sldId="321"/>
            <ac:spMk id="2" creationId="{00000000-0000-0000-0000-000000000000}"/>
          </ac:spMkLst>
        </pc:spChg>
        <pc:spChg chg="mod">
          <ac:chgData name="Kaitlynn Hietpas" userId="S::kaitlynn.hietpas@ssaihq.com::c330182d-7e16-4880-97d7-715a06e7f4d5" providerId="AD" clId="Web-{4B2E6904-B1F1-4EB2-912B-1B85AFAEA671}" dt="2021-07-08T17:00:21.503" v="929" actId="20577"/>
          <ac:spMkLst>
            <pc:docMk/>
            <pc:sldMk cId="3457887769" sldId="321"/>
            <ac:spMk id="3" creationId="{00000000-0000-0000-0000-000000000000}"/>
          </ac:spMkLst>
        </pc:spChg>
        <pc:spChg chg="mod">
          <ac:chgData name="Kaitlynn Hietpas" userId="S::kaitlynn.hietpas@ssaihq.com::c330182d-7e16-4880-97d7-715a06e7f4d5" providerId="AD" clId="Web-{4B2E6904-B1F1-4EB2-912B-1B85AFAEA671}" dt="2021-07-08T16:58:49.705" v="786" actId="20577"/>
          <ac:spMkLst>
            <pc:docMk/>
            <pc:sldMk cId="3457887769" sldId="321"/>
            <ac:spMk id="5" creationId="{00000000-0000-0000-0000-000000000000}"/>
          </ac:spMkLst>
        </pc:spChg>
        <pc:spChg chg="add del mod">
          <ac:chgData name="Kaitlynn Hietpas" userId="S::kaitlynn.hietpas@ssaihq.com::c330182d-7e16-4880-97d7-715a06e7f4d5" providerId="AD" clId="Web-{4B2E6904-B1F1-4EB2-912B-1B85AFAEA671}" dt="2021-07-08T17:00:01.081" v="912"/>
          <ac:spMkLst>
            <pc:docMk/>
            <pc:sldMk cId="3457887769" sldId="321"/>
            <ac:spMk id="6" creationId="{9BD677E8-3F8E-4422-BF54-FEFAB8954BDC}"/>
          </ac:spMkLst>
        </pc:spChg>
      </pc:sldChg>
      <pc:sldChg chg="addCm modNotes">
        <pc:chgData name="Kaitlynn Hietpas" userId="S::kaitlynn.hietpas@ssaihq.com::c330182d-7e16-4880-97d7-715a06e7f4d5" providerId="AD" clId="Web-{4B2E6904-B1F1-4EB2-912B-1B85AFAEA671}" dt="2021-07-08T17:07:31.086" v="1059"/>
        <pc:sldMkLst>
          <pc:docMk/>
          <pc:sldMk cId="4120826728" sldId="322"/>
        </pc:sldMkLst>
      </pc:sldChg>
      <pc:sldChg chg="addCm">
        <pc:chgData name="Kaitlynn Hietpas" userId="S::kaitlynn.hietpas@ssaihq.com::c330182d-7e16-4880-97d7-715a06e7f4d5" providerId="AD" clId="Web-{4B2E6904-B1F1-4EB2-912B-1B85AFAEA671}" dt="2021-07-08T17:02:11.598" v="930"/>
        <pc:sldMkLst>
          <pc:docMk/>
          <pc:sldMk cId="403100939" sldId="323"/>
        </pc:sldMkLst>
      </pc:sldChg>
      <pc:sldChg chg="modSp new">
        <pc:chgData name="Kaitlynn Hietpas" userId="S::kaitlynn.hietpas@ssaihq.com::c330182d-7e16-4880-97d7-715a06e7f4d5" providerId="AD" clId="Web-{4B2E6904-B1F1-4EB2-912B-1B85AFAEA671}" dt="2021-07-08T17:03:52.396" v="1018" actId="20577"/>
        <pc:sldMkLst>
          <pc:docMk/>
          <pc:sldMk cId="392950447" sldId="332"/>
        </pc:sldMkLst>
        <pc:spChg chg="mod">
          <ac:chgData name="Kaitlynn Hietpas" userId="S::kaitlynn.hietpas@ssaihq.com::c330182d-7e16-4880-97d7-715a06e7f4d5" providerId="AD" clId="Web-{4B2E6904-B1F1-4EB2-912B-1B85AFAEA671}" dt="2021-07-08T17:03:52.396" v="1018" actId="20577"/>
          <ac:spMkLst>
            <pc:docMk/>
            <pc:sldMk cId="392950447" sldId="332"/>
            <ac:spMk id="2" creationId="{52F61DEE-169C-4CE6-9334-770FA8608374}"/>
          </ac:spMkLst>
        </pc:spChg>
      </pc:sldChg>
      <pc:sldChg chg="addSp modSp new">
        <pc:chgData name="Kaitlynn Hietpas" userId="S::kaitlynn.hietpas@ssaihq.com::c330182d-7e16-4880-97d7-715a06e7f4d5" providerId="AD" clId="Web-{4B2E6904-B1F1-4EB2-912B-1B85AFAEA671}" dt="2021-07-08T17:17:29.703" v="1330" actId="20577"/>
        <pc:sldMkLst>
          <pc:docMk/>
          <pc:sldMk cId="3845543877" sldId="334"/>
        </pc:sldMkLst>
        <pc:spChg chg="add mod">
          <ac:chgData name="Kaitlynn Hietpas" userId="S::kaitlynn.hietpas@ssaihq.com::c330182d-7e16-4880-97d7-715a06e7f4d5" providerId="AD" clId="Web-{4B2E6904-B1F1-4EB2-912B-1B85AFAEA671}" dt="2021-07-08T17:09:04.087" v="1075" actId="20577"/>
          <ac:spMkLst>
            <pc:docMk/>
            <pc:sldMk cId="3845543877" sldId="334"/>
            <ac:spMk id="3" creationId="{97CB570F-CBEF-46FF-A3AC-F38B3903F512}"/>
          </ac:spMkLst>
        </pc:spChg>
        <pc:spChg chg="add mod">
          <ac:chgData name="Kaitlynn Hietpas" userId="S::kaitlynn.hietpas@ssaihq.com::c330182d-7e16-4880-97d7-715a06e7f4d5" providerId="AD" clId="Web-{4B2E6904-B1F1-4EB2-912B-1B85AFAEA671}" dt="2021-07-08T17:17:29.703" v="1330" actId="20577"/>
          <ac:spMkLst>
            <pc:docMk/>
            <pc:sldMk cId="3845543877" sldId="334"/>
            <ac:spMk id="4" creationId="{A0076D0A-D377-41AF-B09D-80F1B6BAE177}"/>
          </ac:spMkLst>
        </pc:spChg>
      </pc:sldChg>
      <pc:sldChg chg="delSp modSp add ord replId">
        <pc:chgData name="Kaitlynn Hietpas" userId="S::kaitlynn.hietpas@ssaihq.com::c330182d-7e16-4880-97d7-715a06e7f4d5" providerId="AD" clId="Web-{4B2E6904-B1F1-4EB2-912B-1B85AFAEA671}" dt="2021-07-08T17:13:40.200" v="1158" actId="20577"/>
        <pc:sldMkLst>
          <pc:docMk/>
          <pc:sldMk cId="1642916844" sldId="335"/>
        </pc:sldMkLst>
        <pc:spChg chg="mod">
          <ac:chgData name="Kaitlynn Hietpas" userId="S::kaitlynn.hietpas@ssaihq.com::c330182d-7e16-4880-97d7-715a06e7f4d5" providerId="AD" clId="Web-{4B2E6904-B1F1-4EB2-912B-1B85AFAEA671}" dt="2021-07-08T17:13:40.200" v="1158" actId="20577"/>
          <ac:spMkLst>
            <pc:docMk/>
            <pc:sldMk cId="1642916844" sldId="335"/>
            <ac:spMk id="3" creationId="{489810CE-54DF-4976-95ED-9D6F5201AE2A}"/>
          </ac:spMkLst>
        </pc:spChg>
        <pc:spChg chg="del">
          <ac:chgData name="Kaitlynn Hietpas" userId="S::kaitlynn.hietpas@ssaihq.com::c330182d-7e16-4880-97d7-715a06e7f4d5" providerId="AD" clId="Web-{4B2E6904-B1F1-4EB2-912B-1B85AFAEA671}" dt="2021-07-08T17:11:10.995" v="1080"/>
          <ac:spMkLst>
            <pc:docMk/>
            <pc:sldMk cId="1642916844" sldId="335"/>
            <ac:spMk id="4" creationId="{CED1244C-9CC9-48AA-9898-9D0327C75020}"/>
          </ac:spMkLst>
        </pc:spChg>
      </pc:sldChg>
      <pc:sldChg chg="new del">
        <pc:chgData name="Kaitlynn Hietpas" userId="S::kaitlynn.hietpas@ssaihq.com::c330182d-7e16-4880-97d7-715a06e7f4d5" providerId="AD" clId="Web-{4B2E6904-B1F1-4EB2-912B-1B85AFAEA671}" dt="2021-07-08T17:10:52.620" v="1078"/>
        <pc:sldMkLst>
          <pc:docMk/>
          <pc:sldMk cId="2659692331" sldId="335"/>
        </pc:sldMkLst>
      </pc:sldChg>
      <pc:sldChg chg="modSp add replId">
        <pc:chgData name="Kaitlynn Hietpas" userId="S::kaitlynn.hietpas@ssaihq.com::c330182d-7e16-4880-97d7-715a06e7f4d5" providerId="AD" clId="Web-{4B2E6904-B1F1-4EB2-912B-1B85AFAEA671}" dt="2021-07-08T17:11:28.652" v="1098" actId="20577"/>
        <pc:sldMkLst>
          <pc:docMk/>
          <pc:sldMk cId="3213469290" sldId="336"/>
        </pc:sldMkLst>
        <pc:spChg chg="mod">
          <ac:chgData name="Kaitlynn Hietpas" userId="S::kaitlynn.hietpas@ssaihq.com::c330182d-7e16-4880-97d7-715a06e7f4d5" providerId="AD" clId="Web-{4B2E6904-B1F1-4EB2-912B-1B85AFAEA671}" dt="2021-07-08T17:11:28.652" v="1098" actId="20577"/>
          <ac:spMkLst>
            <pc:docMk/>
            <pc:sldMk cId="3213469290" sldId="336"/>
            <ac:spMk id="3" creationId="{489810CE-54DF-4976-95ED-9D6F5201AE2A}"/>
          </ac:spMkLst>
        </pc:spChg>
      </pc:sldChg>
      <pc:sldChg chg="addSp modSp add replId">
        <pc:chgData name="Kaitlynn Hietpas" userId="S::kaitlynn.hietpas@ssaihq.com::c330182d-7e16-4880-97d7-715a06e7f4d5" providerId="AD" clId="Web-{4B2E6904-B1F1-4EB2-912B-1B85AFAEA671}" dt="2021-07-08T17:16:37.233" v="1285" actId="20577"/>
        <pc:sldMkLst>
          <pc:docMk/>
          <pc:sldMk cId="2893251674" sldId="337"/>
        </pc:sldMkLst>
        <pc:spChg chg="add mod">
          <ac:chgData name="Kaitlynn Hietpas" userId="S::kaitlynn.hietpas@ssaihq.com::c330182d-7e16-4880-97d7-715a06e7f4d5" providerId="AD" clId="Web-{4B2E6904-B1F1-4EB2-912B-1B85AFAEA671}" dt="2021-07-08T17:15:11.451" v="1279" actId="1076"/>
          <ac:spMkLst>
            <pc:docMk/>
            <pc:sldMk cId="2893251674" sldId="337"/>
            <ac:spMk id="2" creationId="{BD2D7B6A-623B-46C3-B8C9-EF9A9F4D9B9B}"/>
          </ac:spMkLst>
        </pc:spChg>
        <pc:spChg chg="mod">
          <ac:chgData name="Kaitlynn Hietpas" userId="S::kaitlynn.hietpas@ssaihq.com::c330182d-7e16-4880-97d7-715a06e7f4d5" providerId="AD" clId="Web-{4B2E6904-B1F1-4EB2-912B-1B85AFAEA671}" dt="2021-07-08T17:11:58.324" v="1108" actId="20577"/>
          <ac:spMkLst>
            <pc:docMk/>
            <pc:sldMk cId="2893251674" sldId="337"/>
            <ac:spMk id="3" creationId="{489810CE-54DF-4976-95ED-9D6F5201AE2A}"/>
          </ac:spMkLst>
        </pc:spChg>
        <pc:spChg chg="add mod">
          <ac:chgData name="Kaitlynn Hietpas" userId="S::kaitlynn.hietpas@ssaihq.com::c330182d-7e16-4880-97d7-715a06e7f4d5" providerId="AD" clId="Web-{4B2E6904-B1F1-4EB2-912B-1B85AFAEA671}" dt="2021-07-08T17:16:37.233" v="1285" actId="20577"/>
          <ac:spMkLst>
            <pc:docMk/>
            <pc:sldMk cId="2893251674" sldId="337"/>
            <ac:spMk id="4" creationId="{CC05C911-5B6F-4C32-8736-541594EB58E8}"/>
          </ac:spMkLst>
        </pc:spChg>
      </pc:sldChg>
      <pc:sldChg chg="modSp add replId">
        <pc:chgData name="Kaitlynn Hietpas" userId="S::kaitlynn.hietpas@ssaihq.com::c330182d-7e16-4880-97d7-715a06e7f4d5" providerId="AD" clId="Web-{4B2E6904-B1F1-4EB2-912B-1B85AFAEA671}" dt="2021-07-08T17:13:54.310" v="1166" actId="20577"/>
        <pc:sldMkLst>
          <pc:docMk/>
          <pc:sldMk cId="2751557402" sldId="338"/>
        </pc:sldMkLst>
        <pc:spChg chg="mod">
          <ac:chgData name="Kaitlynn Hietpas" userId="S::kaitlynn.hietpas@ssaihq.com::c330182d-7e16-4880-97d7-715a06e7f4d5" providerId="AD" clId="Web-{4B2E6904-B1F1-4EB2-912B-1B85AFAEA671}" dt="2021-07-08T17:13:54.310" v="1166" actId="20577"/>
          <ac:spMkLst>
            <pc:docMk/>
            <pc:sldMk cId="2751557402" sldId="338"/>
            <ac:spMk id="3" creationId="{489810CE-54DF-4976-95ED-9D6F5201AE2A}"/>
          </ac:spMkLst>
        </pc:spChg>
      </pc:sldChg>
      <pc:sldChg chg="addSp modSp new">
        <pc:chgData name="Kaitlynn Hietpas" userId="S::kaitlynn.hietpas@ssaihq.com::c330182d-7e16-4880-97d7-715a06e7f4d5" providerId="AD" clId="Web-{4B2E6904-B1F1-4EB2-912B-1B85AFAEA671}" dt="2021-07-08T17:28:14.085" v="1652" actId="20577"/>
        <pc:sldMkLst>
          <pc:docMk/>
          <pc:sldMk cId="907987866" sldId="339"/>
        </pc:sldMkLst>
        <pc:spChg chg="add mod">
          <ac:chgData name="Kaitlynn Hietpas" userId="S::kaitlynn.hietpas@ssaihq.com::c330182d-7e16-4880-97d7-715a06e7f4d5" providerId="AD" clId="Web-{4B2E6904-B1F1-4EB2-912B-1B85AFAEA671}" dt="2021-07-08T17:25:47.881" v="1363" actId="20577"/>
          <ac:spMkLst>
            <pc:docMk/>
            <pc:sldMk cId="907987866" sldId="339"/>
            <ac:spMk id="3" creationId="{80F621B8-BA00-427D-8634-9075D3FA3B7C}"/>
          </ac:spMkLst>
        </pc:spChg>
        <pc:spChg chg="add mod">
          <ac:chgData name="Kaitlynn Hietpas" userId="S::kaitlynn.hietpas@ssaihq.com::c330182d-7e16-4880-97d7-715a06e7f4d5" providerId="AD" clId="Web-{4B2E6904-B1F1-4EB2-912B-1B85AFAEA671}" dt="2021-07-08T17:28:14.085" v="1652" actId="20577"/>
          <ac:spMkLst>
            <pc:docMk/>
            <pc:sldMk cId="907987866" sldId="339"/>
            <ac:spMk id="4" creationId="{C0EBDC7D-2FAF-4B3F-B610-19F1467A9CE1}"/>
          </ac:spMkLst>
        </pc:spChg>
      </pc:sldChg>
    </pc:docChg>
  </pc:docChgLst>
  <pc:docChgLst>
    <pc:chgData name="Kaitlynn Hietpas" userId="S::kaitlynn.hietpas@ssaihq.com::c330182d-7e16-4880-97d7-715a06e7f4d5" providerId="AD" clId="Web-{B0EDD32D-5A0B-0E69-AAE5-B52033AF08C8}"/>
    <pc:docChg chg="addSld delSld modSld">
      <pc:chgData name="Kaitlynn Hietpas" userId="S::kaitlynn.hietpas@ssaihq.com::c330182d-7e16-4880-97d7-715a06e7f4d5" providerId="AD" clId="Web-{B0EDD32D-5A0B-0E69-AAE5-B52033AF08C8}" dt="2021-07-29T22:36:29.436" v="297"/>
      <pc:docMkLst>
        <pc:docMk/>
      </pc:docMkLst>
      <pc:sldChg chg="delCm">
        <pc:chgData name="Kaitlynn Hietpas" userId="S::kaitlynn.hietpas@ssaihq.com::c330182d-7e16-4880-97d7-715a06e7f4d5" providerId="AD" clId="Web-{B0EDD32D-5A0B-0E69-AAE5-B52033AF08C8}" dt="2021-07-29T21:30:25.449" v="155"/>
        <pc:sldMkLst>
          <pc:docMk/>
          <pc:sldMk cId="3457887769" sldId="321"/>
        </pc:sldMkLst>
      </pc:sldChg>
      <pc:sldChg chg="modSp">
        <pc:chgData name="Kaitlynn Hietpas" userId="S::kaitlynn.hietpas@ssaihq.com::c330182d-7e16-4880-97d7-715a06e7f4d5" providerId="AD" clId="Web-{B0EDD32D-5A0B-0E69-AAE5-B52033AF08C8}" dt="2021-07-29T20:48:19.172" v="105" actId="20577"/>
        <pc:sldMkLst>
          <pc:docMk/>
          <pc:sldMk cId="3213469290" sldId="336"/>
        </pc:sldMkLst>
        <pc:spChg chg="mod">
          <ac:chgData name="Kaitlynn Hietpas" userId="S::kaitlynn.hietpas@ssaihq.com::c330182d-7e16-4880-97d7-715a06e7f4d5" providerId="AD" clId="Web-{B0EDD32D-5A0B-0E69-AAE5-B52033AF08C8}" dt="2021-07-29T20:48:19.172" v="105" actId="20577"/>
          <ac:spMkLst>
            <pc:docMk/>
            <pc:sldMk cId="3213469290" sldId="336"/>
            <ac:spMk id="2" creationId="{709B2D6C-4E36-4DD8-BC26-A8A0248B89D8}"/>
          </ac:spMkLst>
        </pc:spChg>
      </pc:sldChg>
      <pc:sldChg chg="addSp modSp addCm delCm">
        <pc:chgData name="Kaitlynn Hietpas" userId="S::kaitlynn.hietpas@ssaihq.com::c330182d-7e16-4880-97d7-715a06e7f4d5" providerId="AD" clId="Web-{B0EDD32D-5A0B-0E69-AAE5-B52033AF08C8}" dt="2021-07-29T21:45:10.797" v="218" actId="1076"/>
        <pc:sldMkLst>
          <pc:docMk/>
          <pc:sldMk cId="2238151453" sldId="359"/>
        </pc:sldMkLst>
        <pc:spChg chg="mod">
          <ac:chgData name="Kaitlynn Hietpas" userId="S::kaitlynn.hietpas@ssaihq.com::c330182d-7e16-4880-97d7-715a06e7f4d5" providerId="AD" clId="Web-{B0EDD32D-5A0B-0E69-AAE5-B52033AF08C8}" dt="2021-07-29T21:42:04.406" v="183" actId="1076"/>
          <ac:spMkLst>
            <pc:docMk/>
            <pc:sldMk cId="2238151453" sldId="359"/>
            <ac:spMk id="11" creationId="{16406E42-026B-4BFD-9493-ACAF5B309B91}"/>
          </ac:spMkLst>
        </pc:spChg>
        <pc:spChg chg="mod">
          <ac:chgData name="Kaitlynn Hietpas" userId="S::kaitlynn.hietpas@ssaihq.com::c330182d-7e16-4880-97d7-715a06e7f4d5" providerId="AD" clId="Web-{B0EDD32D-5A0B-0E69-AAE5-B52033AF08C8}" dt="2021-07-29T21:45:10.797" v="218" actId="1076"/>
          <ac:spMkLst>
            <pc:docMk/>
            <pc:sldMk cId="2238151453" sldId="359"/>
            <ac:spMk id="41" creationId="{08B1E61F-2BE9-4323-80E5-3D16C9F8796D}"/>
          </ac:spMkLst>
        </pc:spChg>
        <pc:spChg chg="add mod">
          <ac:chgData name="Kaitlynn Hietpas" userId="S::kaitlynn.hietpas@ssaihq.com::c330182d-7e16-4880-97d7-715a06e7f4d5" providerId="AD" clId="Web-{B0EDD32D-5A0B-0E69-AAE5-B52033AF08C8}" dt="2021-07-29T21:42:09.843" v="184" actId="1076"/>
          <ac:spMkLst>
            <pc:docMk/>
            <pc:sldMk cId="2238151453" sldId="359"/>
            <ac:spMk id="49" creationId="{3050C32C-8853-403C-9A07-813FBFEFEBF2}"/>
          </ac:spMkLst>
        </pc:spChg>
      </pc:sldChg>
      <pc:sldChg chg="addSp delSp modSp delCm modNotes">
        <pc:chgData name="Kaitlynn Hietpas" userId="S::kaitlynn.hietpas@ssaihq.com::c330182d-7e16-4880-97d7-715a06e7f4d5" providerId="AD" clId="Web-{B0EDD32D-5A0B-0E69-AAE5-B52033AF08C8}" dt="2021-07-29T22:36:29.436" v="297"/>
        <pc:sldMkLst>
          <pc:docMk/>
          <pc:sldMk cId="3715844271" sldId="365"/>
        </pc:sldMkLst>
        <pc:spChg chg="del">
          <ac:chgData name="Kaitlynn Hietpas" userId="S::kaitlynn.hietpas@ssaihq.com::c330182d-7e16-4880-97d7-715a06e7f4d5" providerId="AD" clId="Web-{B0EDD32D-5A0B-0E69-AAE5-B52033AF08C8}" dt="2021-07-29T20:24:18.947" v="27"/>
          <ac:spMkLst>
            <pc:docMk/>
            <pc:sldMk cId="3715844271" sldId="365"/>
            <ac:spMk id="2" creationId="{E542D48F-40F0-4707-8AB7-05F8FD42B516}"/>
          </ac:spMkLst>
        </pc:spChg>
        <pc:spChg chg="add mod">
          <ac:chgData name="Kaitlynn Hietpas" userId="S::kaitlynn.hietpas@ssaihq.com::c330182d-7e16-4880-97d7-715a06e7f4d5" providerId="AD" clId="Web-{B0EDD32D-5A0B-0E69-AAE5-B52033AF08C8}" dt="2021-07-29T21:14:16.288" v="142"/>
          <ac:spMkLst>
            <pc:docMk/>
            <pc:sldMk cId="3715844271" sldId="365"/>
            <ac:spMk id="44" creationId="{6EEBD7AB-3F47-4C37-BE9F-1A81999D832B}"/>
          </ac:spMkLst>
        </pc:spChg>
        <pc:spChg chg="add mod">
          <ac:chgData name="Kaitlynn Hietpas" userId="S::kaitlynn.hietpas@ssaihq.com::c330182d-7e16-4880-97d7-715a06e7f4d5" providerId="AD" clId="Web-{B0EDD32D-5A0B-0E69-AAE5-B52033AF08C8}" dt="2021-07-29T21:14:41.694" v="146" actId="1076"/>
          <ac:spMkLst>
            <pc:docMk/>
            <pc:sldMk cId="3715844271" sldId="365"/>
            <ac:spMk id="45" creationId="{A6E5DB6D-009C-4844-B3B6-C400A18B72AD}"/>
          </ac:spMkLst>
        </pc:spChg>
        <pc:spChg chg="add mod">
          <ac:chgData name="Kaitlynn Hietpas" userId="S::kaitlynn.hietpas@ssaihq.com::c330182d-7e16-4880-97d7-715a06e7f4d5" providerId="AD" clId="Web-{B0EDD32D-5A0B-0E69-AAE5-B52033AF08C8}" dt="2021-07-29T21:26:30.760" v="154" actId="1076"/>
          <ac:spMkLst>
            <pc:docMk/>
            <pc:sldMk cId="3715844271" sldId="365"/>
            <ac:spMk id="46" creationId="{74DB7670-7FEB-4B8B-B2BE-1D375AB8712F}"/>
          </ac:spMkLst>
        </pc:spChg>
        <pc:picChg chg="add del mod modCrop">
          <ac:chgData name="Kaitlynn Hietpas" userId="S::kaitlynn.hietpas@ssaihq.com::c330182d-7e16-4880-97d7-715a06e7f4d5" providerId="AD" clId="Web-{B0EDD32D-5A0B-0E69-AAE5-B52033AF08C8}" dt="2021-07-29T21:09:45.943" v="106"/>
          <ac:picMkLst>
            <pc:docMk/>
            <pc:sldMk cId="3715844271" sldId="365"/>
            <ac:picMk id="7" creationId="{EB48720A-8466-4B67-8CB2-B93BE09771A2}"/>
          </ac:picMkLst>
        </pc:picChg>
        <pc:picChg chg="add mod modCrop">
          <ac:chgData name="Kaitlynn Hietpas" userId="S::kaitlynn.hietpas@ssaihq.com::c330182d-7e16-4880-97d7-715a06e7f4d5" providerId="AD" clId="Web-{B0EDD32D-5A0B-0E69-AAE5-B52033AF08C8}" dt="2021-07-29T21:13:54.194" v="137" actId="1076"/>
          <ac:picMkLst>
            <pc:docMk/>
            <pc:sldMk cId="3715844271" sldId="365"/>
            <ac:picMk id="8" creationId="{F5DA7E93-92E4-4E6E-88C9-12BEEF99C925}"/>
          </ac:picMkLst>
        </pc:picChg>
        <pc:picChg chg="add del mod">
          <ac:chgData name="Kaitlynn Hietpas" userId="S::kaitlynn.hietpas@ssaihq.com::c330182d-7e16-4880-97d7-715a06e7f4d5" providerId="AD" clId="Web-{B0EDD32D-5A0B-0E69-AAE5-B52033AF08C8}" dt="2021-07-29T21:13:12.366" v="133"/>
          <ac:picMkLst>
            <pc:docMk/>
            <pc:sldMk cId="3715844271" sldId="365"/>
            <ac:picMk id="14" creationId="{0EFC725E-7542-490C-B73F-558FD632B99F}"/>
          </ac:picMkLst>
        </pc:picChg>
        <pc:picChg chg="add mod">
          <ac:chgData name="Kaitlynn Hietpas" userId="S::kaitlynn.hietpas@ssaihq.com::c330182d-7e16-4880-97d7-715a06e7f4d5" providerId="AD" clId="Web-{B0EDD32D-5A0B-0E69-AAE5-B52033AF08C8}" dt="2021-07-29T21:13:30.288" v="136" actId="1076"/>
          <ac:picMkLst>
            <pc:docMk/>
            <pc:sldMk cId="3715844271" sldId="365"/>
            <ac:picMk id="16" creationId="{2AABA113-4F06-4A40-A45A-B6CADBA20F62}"/>
          </ac:picMkLst>
        </pc:picChg>
        <pc:picChg chg="add del mod">
          <ac:chgData name="Kaitlynn Hietpas" userId="S::kaitlynn.hietpas@ssaihq.com::c330182d-7e16-4880-97d7-715a06e7f4d5" providerId="AD" clId="Web-{B0EDD32D-5A0B-0E69-AAE5-B52033AF08C8}" dt="2021-07-29T21:13:59.116" v="139"/>
          <ac:picMkLst>
            <pc:docMk/>
            <pc:sldMk cId="3715844271" sldId="365"/>
            <ac:picMk id="18" creationId="{9B0C5A32-A1D9-42D8-8915-5D335B427136}"/>
          </ac:picMkLst>
        </pc:picChg>
        <pc:picChg chg="del">
          <ac:chgData name="Kaitlynn Hietpas" userId="S::kaitlynn.hietpas@ssaihq.com::c330182d-7e16-4880-97d7-715a06e7f4d5" providerId="AD" clId="Web-{B0EDD32D-5A0B-0E69-AAE5-B52033AF08C8}" dt="2021-07-29T20:23:10.025" v="18"/>
          <ac:picMkLst>
            <pc:docMk/>
            <pc:sldMk cId="3715844271" sldId="365"/>
            <ac:picMk id="29" creationId="{53C49EC0-A9AE-4A5C-BD75-888C3D65208D}"/>
          </ac:picMkLst>
        </pc:picChg>
        <pc:picChg chg="mod">
          <ac:chgData name="Kaitlynn Hietpas" userId="S::kaitlynn.hietpas@ssaihq.com::c330182d-7e16-4880-97d7-715a06e7f4d5" providerId="AD" clId="Web-{B0EDD32D-5A0B-0E69-AAE5-B52033AF08C8}" dt="2021-07-29T20:24:40.666" v="30" actId="1076"/>
          <ac:picMkLst>
            <pc:docMk/>
            <pc:sldMk cId="3715844271" sldId="365"/>
            <ac:picMk id="37" creationId="{2C2AE878-2A9C-41DB-B73A-62B282C62A1F}"/>
          </ac:picMkLst>
        </pc:picChg>
      </pc:sldChg>
      <pc:sldChg chg="delCm">
        <pc:chgData name="Kaitlynn Hietpas" userId="S::kaitlynn.hietpas@ssaihq.com::c330182d-7e16-4880-97d7-715a06e7f4d5" providerId="AD" clId="Web-{B0EDD32D-5A0B-0E69-AAE5-B52033AF08C8}" dt="2021-07-29T21:49:49.923" v="220"/>
        <pc:sldMkLst>
          <pc:docMk/>
          <pc:sldMk cId="825388919" sldId="366"/>
        </pc:sldMkLst>
      </pc:sldChg>
      <pc:sldChg chg="modSp delCm">
        <pc:chgData name="Kaitlynn Hietpas" userId="S::kaitlynn.hietpas@ssaihq.com::c330182d-7e16-4880-97d7-715a06e7f4d5" providerId="AD" clId="Web-{B0EDD32D-5A0B-0E69-AAE5-B52033AF08C8}" dt="2021-07-29T22:21:38.729" v="242" actId="20577"/>
        <pc:sldMkLst>
          <pc:docMk/>
          <pc:sldMk cId="48864935" sldId="368"/>
        </pc:sldMkLst>
        <pc:spChg chg="mod">
          <ac:chgData name="Kaitlynn Hietpas" userId="S::kaitlynn.hietpas@ssaihq.com::c330182d-7e16-4880-97d7-715a06e7f4d5" providerId="AD" clId="Web-{B0EDD32D-5A0B-0E69-AAE5-B52033AF08C8}" dt="2021-07-29T22:21:38.729" v="242" actId="20577"/>
          <ac:spMkLst>
            <pc:docMk/>
            <pc:sldMk cId="48864935" sldId="368"/>
            <ac:spMk id="7" creationId="{C9A32D56-3213-4431-8634-2B5584E4FA9C}"/>
          </ac:spMkLst>
        </pc:spChg>
      </pc:sldChg>
      <pc:sldChg chg="delSp modSp add del replId">
        <pc:chgData name="Kaitlynn Hietpas" userId="S::kaitlynn.hietpas@ssaihq.com::c330182d-7e16-4880-97d7-715a06e7f4d5" providerId="AD" clId="Web-{B0EDD32D-5A0B-0E69-AAE5-B52033AF08C8}" dt="2021-07-29T20:47:38.172" v="101"/>
        <pc:sldMkLst>
          <pc:docMk/>
          <pc:sldMk cId="1696161366" sldId="369"/>
        </pc:sldMkLst>
        <pc:spChg chg="mod">
          <ac:chgData name="Kaitlynn Hietpas" userId="S::kaitlynn.hietpas@ssaihq.com::c330182d-7e16-4880-97d7-715a06e7f4d5" providerId="AD" clId="Web-{B0EDD32D-5A0B-0E69-AAE5-B52033AF08C8}" dt="2021-07-29T20:47:03.437" v="90" actId="1076"/>
          <ac:spMkLst>
            <pc:docMk/>
            <pc:sldMk cId="1696161366" sldId="369"/>
            <ac:spMk id="2" creationId="{CFE98988-427A-4354-B463-C19EFEA691D5}"/>
          </ac:spMkLst>
        </pc:spChg>
        <pc:spChg chg="mod">
          <ac:chgData name="Kaitlynn Hietpas" userId="S::kaitlynn.hietpas@ssaihq.com::c330182d-7e16-4880-97d7-715a06e7f4d5" providerId="AD" clId="Web-{B0EDD32D-5A0B-0E69-AAE5-B52033AF08C8}" dt="2021-07-29T20:47:03.422" v="89" actId="1076"/>
          <ac:spMkLst>
            <pc:docMk/>
            <pc:sldMk cId="1696161366" sldId="369"/>
            <ac:spMk id="5" creationId="{66384F13-3B9B-4B65-BF4A-9FE3558AB52A}"/>
          </ac:spMkLst>
        </pc:spChg>
        <pc:spChg chg="del">
          <ac:chgData name="Kaitlynn Hietpas" userId="S::kaitlynn.hietpas@ssaihq.com::c330182d-7e16-4880-97d7-715a06e7f4d5" providerId="AD" clId="Web-{B0EDD32D-5A0B-0E69-AAE5-B52033AF08C8}" dt="2021-07-29T20:46:43.453" v="68"/>
          <ac:spMkLst>
            <pc:docMk/>
            <pc:sldMk cId="1696161366" sldId="369"/>
            <ac:spMk id="8" creationId="{E94EB7FF-06CF-4345-BEDC-075E3819CC8B}"/>
          </ac:spMkLst>
        </pc:spChg>
        <pc:spChg chg="del">
          <ac:chgData name="Kaitlynn Hietpas" userId="S::kaitlynn.hietpas@ssaihq.com::c330182d-7e16-4880-97d7-715a06e7f4d5" providerId="AD" clId="Web-{B0EDD32D-5A0B-0E69-AAE5-B52033AF08C8}" dt="2021-07-29T20:46:34.250" v="55"/>
          <ac:spMkLst>
            <pc:docMk/>
            <pc:sldMk cId="1696161366" sldId="369"/>
            <ac:spMk id="9" creationId="{7DA14168-BEC9-4673-AB19-6A358B2F0914}"/>
          </ac:spMkLst>
        </pc:spChg>
        <pc:spChg chg="mod">
          <ac:chgData name="Kaitlynn Hietpas" userId="S::kaitlynn.hietpas@ssaihq.com::c330182d-7e16-4880-97d7-715a06e7f4d5" providerId="AD" clId="Web-{B0EDD32D-5A0B-0E69-AAE5-B52033AF08C8}" dt="2021-07-29T20:47:32.875" v="100" actId="1076"/>
          <ac:spMkLst>
            <pc:docMk/>
            <pc:sldMk cId="1696161366" sldId="369"/>
            <ac:spMk id="15" creationId="{4CE901E3-8019-4795-99C4-0D8EEC55CF9F}"/>
          </ac:spMkLst>
        </pc:spChg>
        <pc:spChg chg="del">
          <ac:chgData name="Kaitlynn Hietpas" userId="S::kaitlynn.hietpas@ssaihq.com::c330182d-7e16-4880-97d7-715a06e7f4d5" providerId="AD" clId="Web-{B0EDD32D-5A0B-0E69-AAE5-B52033AF08C8}" dt="2021-07-29T20:46:34.250" v="51"/>
          <ac:spMkLst>
            <pc:docMk/>
            <pc:sldMk cId="1696161366" sldId="369"/>
            <ac:spMk id="16" creationId="{6CB4C191-3A7B-4DF2-A0D8-5CCD93504A70}"/>
          </ac:spMkLst>
        </pc:spChg>
        <pc:spChg chg="mod">
          <ac:chgData name="Kaitlynn Hietpas" userId="S::kaitlynn.hietpas@ssaihq.com::c330182d-7e16-4880-97d7-715a06e7f4d5" providerId="AD" clId="Web-{B0EDD32D-5A0B-0E69-AAE5-B52033AF08C8}" dt="2021-07-29T20:47:03.125" v="83" actId="1076"/>
          <ac:spMkLst>
            <pc:docMk/>
            <pc:sldMk cId="1696161366" sldId="369"/>
            <ac:spMk id="20" creationId="{ED2161F0-0998-44D4-B29D-02235D5D0745}"/>
          </ac:spMkLst>
        </pc:spChg>
        <pc:spChg chg="mod">
          <ac:chgData name="Kaitlynn Hietpas" userId="S::kaitlynn.hietpas@ssaihq.com::c330182d-7e16-4880-97d7-715a06e7f4d5" providerId="AD" clId="Web-{B0EDD32D-5A0B-0E69-AAE5-B52033AF08C8}" dt="2021-07-29T20:47:22.437" v="97" actId="14100"/>
          <ac:spMkLst>
            <pc:docMk/>
            <pc:sldMk cId="1696161366" sldId="369"/>
            <ac:spMk id="26" creationId="{9AB2BF1A-B16A-40B2-A2D8-21A8E5F15DE6}"/>
          </ac:spMkLst>
        </pc:spChg>
        <pc:spChg chg="del">
          <ac:chgData name="Kaitlynn Hietpas" userId="S::kaitlynn.hietpas@ssaihq.com::c330182d-7e16-4880-97d7-715a06e7f4d5" providerId="AD" clId="Web-{B0EDD32D-5A0B-0E69-AAE5-B52033AF08C8}" dt="2021-07-29T20:46:34.265" v="65"/>
          <ac:spMkLst>
            <pc:docMk/>
            <pc:sldMk cId="1696161366" sldId="369"/>
            <ac:spMk id="28" creationId="{15BA0002-D3BE-4CD7-9E13-3AB085A5E904}"/>
          </ac:spMkLst>
        </pc:spChg>
        <pc:spChg chg="del">
          <ac:chgData name="Kaitlynn Hietpas" userId="S::kaitlynn.hietpas@ssaihq.com::c330182d-7e16-4880-97d7-715a06e7f4d5" providerId="AD" clId="Web-{B0EDD32D-5A0B-0E69-AAE5-B52033AF08C8}" dt="2021-07-29T20:46:34.250" v="54"/>
          <ac:spMkLst>
            <pc:docMk/>
            <pc:sldMk cId="1696161366" sldId="369"/>
            <ac:spMk id="31" creationId="{FCAB5E5E-5E52-48DF-B055-A23C21EB24E4}"/>
          </ac:spMkLst>
        </pc:spChg>
        <pc:spChg chg="del">
          <ac:chgData name="Kaitlynn Hietpas" userId="S::kaitlynn.hietpas@ssaihq.com::c330182d-7e16-4880-97d7-715a06e7f4d5" providerId="AD" clId="Web-{B0EDD32D-5A0B-0E69-AAE5-B52033AF08C8}" dt="2021-07-29T20:46:34.265" v="62"/>
          <ac:spMkLst>
            <pc:docMk/>
            <pc:sldMk cId="1696161366" sldId="369"/>
            <ac:spMk id="32" creationId="{7ECD41C9-DF17-49BF-9FB9-338DDF6D7FEA}"/>
          </ac:spMkLst>
        </pc:spChg>
        <pc:spChg chg="del">
          <ac:chgData name="Kaitlynn Hietpas" userId="S::kaitlynn.hietpas@ssaihq.com::c330182d-7e16-4880-97d7-715a06e7f4d5" providerId="AD" clId="Web-{B0EDD32D-5A0B-0E69-AAE5-B52033AF08C8}" dt="2021-07-29T20:46:34.250" v="61"/>
          <ac:spMkLst>
            <pc:docMk/>
            <pc:sldMk cId="1696161366" sldId="369"/>
            <ac:spMk id="33" creationId="{0A18BADE-F9B3-4731-8C37-13307412F962}"/>
          </ac:spMkLst>
        </pc:spChg>
        <pc:spChg chg="del">
          <ac:chgData name="Kaitlynn Hietpas" userId="S::kaitlynn.hietpas@ssaihq.com::c330182d-7e16-4880-97d7-715a06e7f4d5" providerId="AD" clId="Web-{B0EDD32D-5A0B-0E69-AAE5-B52033AF08C8}" dt="2021-07-29T20:46:34.250" v="60"/>
          <ac:spMkLst>
            <pc:docMk/>
            <pc:sldMk cId="1696161366" sldId="369"/>
            <ac:spMk id="34" creationId="{A388E93F-4053-41D0-8D8E-9B6E58C416A9}"/>
          </ac:spMkLst>
        </pc:spChg>
        <pc:spChg chg="del">
          <ac:chgData name="Kaitlynn Hietpas" userId="S::kaitlynn.hietpas@ssaihq.com::c330182d-7e16-4880-97d7-715a06e7f4d5" providerId="AD" clId="Web-{B0EDD32D-5A0B-0E69-AAE5-B52033AF08C8}" dt="2021-07-29T20:46:34.250" v="59"/>
          <ac:spMkLst>
            <pc:docMk/>
            <pc:sldMk cId="1696161366" sldId="369"/>
            <ac:spMk id="35" creationId="{4C91424D-F53E-4504-BDAA-57D8D00D7C47}"/>
          </ac:spMkLst>
        </pc:spChg>
        <pc:spChg chg="del">
          <ac:chgData name="Kaitlynn Hietpas" userId="S::kaitlynn.hietpas@ssaihq.com::c330182d-7e16-4880-97d7-715a06e7f4d5" providerId="AD" clId="Web-{B0EDD32D-5A0B-0E69-AAE5-B52033AF08C8}" dt="2021-07-29T20:46:34.250" v="58"/>
          <ac:spMkLst>
            <pc:docMk/>
            <pc:sldMk cId="1696161366" sldId="369"/>
            <ac:spMk id="36" creationId="{FC96CBAB-CEE2-4E3B-90C8-42A4DC74E2CC}"/>
          </ac:spMkLst>
        </pc:spChg>
        <pc:spChg chg="del">
          <ac:chgData name="Kaitlynn Hietpas" userId="S::kaitlynn.hietpas@ssaihq.com::c330182d-7e16-4880-97d7-715a06e7f4d5" providerId="AD" clId="Web-{B0EDD32D-5A0B-0E69-AAE5-B52033AF08C8}" dt="2021-07-29T20:46:34.250" v="53"/>
          <ac:spMkLst>
            <pc:docMk/>
            <pc:sldMk cId="1696161366" sldId="369"/>
            <ac:spMk id="37" creationId="{6CF0A7D1-7CDE-4C62-B908-DCE7D38A0D81}"/>
          </ac:spMkLst>
        </pc:spChg>
        <pc:spChg chg="del">
          <ac:chgData name="Kaitlynn Hietpas" userId="S::kaitlynn.hietpas@ssaihq.com::c330182d-7e16-4880-97d7-715a06e7f4d5" providerId="AD" clId="Web-{B0EDD32D-5A0B-0E69-AAE5-B52033AF08C8}" dt="2021-07-29T20:46:34.250" v="57"/>
          <ac:spMkLst>
            <pc:docMk/>
            <pc:sldMk cId="1696161366" sldId="369"/>
            <ac:spMk id="38" creationId="{B3FBBF08-F634-486C-857B-DB4EC5CC8CBB}"/>
          </ac:spMkLst>
        </pc:spChg>
        <pc:spChg chg="mod">
          <ac:chgData name="Kaitlynn Hietpas" userId="S::kaitlynn.hietpas@ssaihq.com::c330182d-7e16-4880-97d7-715a06e7f4d5" providerId="AD" clId="Web-{B0EDD32D-5A0B-0E69-AAE5-B52033AF08C8}" dt="2021-07-29T20:47:18.015" v="96" actId="1076"/>
          <ac:spMkLst>
            <pc:docMk/>
            <pc:sldMk cId="1696161366" sldId="369"/>
            <ac:spMk id="39" creationId="{7215C00B-E8D7-4416-8260-F01895CAF2EE}"/>
          </ac:spMkLst>
        </pc:spChg>
        <pc:spChg chg="mod">
          <ac:chgData name="Kaitlynn Hietpas" userId="S::kaitlynn.hietpas@ssaihq.com::c330182d-7e16-4880-97d7-715a06e7f4d5" providerId="AD" clId="Web-{B0EDD32D-5A0B-0E69-AAE5-B52033AF08C8}" dt="2021-07-29T20:47:03.469" v="92" actId="1076"/>
          <ac:spMkLst>
            <pc:docMk/>
            <pc:sldMk cId="1696161366" sldId="369"/>
            <ac:spMk id="40" creationId="{72B4D507-7F2E-4A36-AE90-A4BA5B2D6908}"/>
          </ac:spMkLst>
        </pc:spChg>
        <pc:spChg chg="mod">
          <ac:chgData name="Kaitlynn Hietpas" userId="S::kaitlynn.hietpas@ssaihq.com::c330182d-7e16-4880-97d7-715a06e7f4d5" providerId="AD" clId="Web-{B0EDD32D-5A0B-0E69-AAE5-B52033AF08C8}" dt="2021-07-29T20:47:30.328" v="99" actId="1076"/>
          <ac:spMkLst>
            <pc:docMk/>
            <pc:sldMk cId="1696161366" sldId="369"/>
            <ac:spMk id="43" creationId="{B94A785D-1932-4FFB-8562-7FC6002F9785}"/>
          </ac:spMkLst>
        </pc:spChg>
        <pc:spChg chg="mod">
          <ac:chgData name="Kaitlynn Hietpas" userId="S::kaitlynn.hietpas@ssaihq.com::c330182d-7e16-4880-97d7-715a06e7f4d5" providerId="AD" clId="Web-{B0EDD32D-5A0B-0E69-AAE5-B52033AF08C8}" dt="2021-07-29T20:47:12.828" v="94" actId="1076"/>
          <ac:spMkLst>
            <pc:docMk/>
            <pc:sldMk cId="1696161366" sldId="369"/>
            <ac:spMk id="44" creationId="{6B17CEC0-26EE-4E78-83B5-BC9A7DD0A48B}"/>
          </ac:spMkLst>
        </pc:spChg>
        <pc:spChg chg="del">
          <ac:chgData name="Kaitlynn Hietpas" userId="S::kaitlynn.hietpas@ssaihq.com::c330182d-7e16-4880-97d7-715a06e7f4d5" providerId="AD" clId="Web-{B0EDD32D-5A0B-0E69-AAE5-B52033AF08C8}" dt="2021-07-29T20:46:40.218" v="67"/>
          <ac:spMkLst>
            <pc:docMk/>
            <pc:sldMk cId="1696161366" sldId="369"/>
            <ac:spMk id="45" creationId="{1D19FBFA-DFD0-4732-81D0-B96A67196FDF}"/>
          </ac:spMkLst>
        </pc:spChg>
        <pc:spChg chg="del">
          <ac:chgData name="Kaitlynn Hietpas" userId="S::kaitlynn.hietpas@ssaihq.com::c330182d-7e16-4880-97d7-715a06e7f4d5" providerId="AD" clId="Web-{B0EDD32D-5A0B-0E69-AAE5-B52033AF08C8}" dt="2021-07-29T20:46:34.250" v="56"/>
          <ac:spMkLst>
            <pc:docMk/>
            <pc:sldMk cId="1696161366" sldId="369"/>
            <ac:spMk id="46" creationId="{77095F17-654E-47AC-ADA3-F06C641F0585}"/>
          </ac:spMkLst>
        </pc:spChg>
        <pc:spChg chg="del">
          <ac:chgData name="Kaitlynn Hietpas" userId="S::kaitlynn.hietpas@ssaihq.com::c330182d-7e16-4880-97d7-715a06e7f4d5" providerId="AD" clId="Web-{B0EDD32D-5A0B-0E69-AAE5-B52033AF08C8}" dt="2021-07-29T20:46:34.250" v="50"/>
          <ac:spMkLst>
            <pc:docMk/>
            <pc:sldMk cId="1696161366" sldId="369"/>
            <ac:spMk id="47" creationId="{1160BD65-240A-4528-B96D-71B36436DA8A}"/>
          </ac:spMkLst>
        </pc:spChg>
        <pc:grpChg chg="del">
          <ac:chgData name="Kaitlynn Hietpas" userId="S::kaitlynn.hietpas@ssaihq.com::c330182d-7e16-4880-97d7-715a06e7f4d5" providerId="AD" clId="Web-{B0EDD32D-5A0B-0E69-AAE5-B52033AF08C8}" dt="2021-07-29T20:46:34.250" v="52"/>
          <ac:grpSpMkLst>
            <pc:docMk/>
            <pc:sldMk cId="1696161366" sldId="369"/>
            <ac:grpSpMk id="22" creationId="{8ABDBEE1-064A-4BC5-8E56-A33B6556AE63}"/>
          </ac:grpSpMkLst>
        </pc:grpChg>
        <pc:picChg chg="mod">
          <ac:chgData name="Kaitlynn Hietpas" userId="S::kaitlynn.hietpas@ssaihq.com::c330182d-7e16-4880-97d7-715a06e7f4d5" providerId="AD" clId="Web-{B0EDD32D-5A0B-0E69-AAE5-B52033AF08C8}" dt="2021-07-29T20:47:27.734" v="98" actId="1076"/>
          <ac:picMkLst>
            <pc:docMk/>
            <pc:sldMk cId="1696161366" sldId="369"/>
            <ac:picMk id="12" creationId="{64406171-F097-4AAE-AFEC-AE9A9249F8A3}"/>
          </ac:picMkLst>
        </pc:picChg>
        <pc:picChg chg="mod">
          <ac:chgData name="Kaitlynn Hietpas" userId="S::kaitlynn.hietpas@ssaihq.com::c330182d-7e16-4880-97d7-715a06e7f4d5" providerId="AD" clId="Web-{B0EDD32D-5A0B-0E69-AAE5-B52033AF08C8}" dt="2021-07-29T20:47:15.844" v="95" actId="1076"/>
          <ac:picMkLst>
            <pc:docMk/>
            <pc:sldMk cId="1696161366" sldId="369"/>
            <ac:picMk id="17" creationId="{0F5F981F-76D4-479D-A6E9-6013DCC9F0F1}"/>
          </ac:picMkLst>
        </pc:picChg>
        <pc:picChg chg="mod">
          <ac:chgData name="Kaitlynn Hietpas" userId="S::kaitlynn.hietpas@ssaihq.com::c330182d-7e16-4880-97d7-715a06e7f4d5" providerId="AD" clId="Web-{B0EDD32D-5A0B-0E69-AAE5-B52033AF08C8}" dt="2021-07-29T20:47:03.344" v="85" actId="1076"/>
          <ac:picMkLst>
            <pc:docMk/>
            <pc:sldMk cId="1696161366" sldId="369"/>
            <ac:picMk id="18" creationId="{BEC0CB1E-3CEB-414C-A606-CC8941D6AE97}"/>
          </ac:picMkLst>
        </pc:picChg>
        <pc:picChg chg="del">
          <ac:chgData name="Kaitlynn Hietpas" userId="S::kaitlynn.hietpas@ssaihq.com::c330182d-7e16-4880-97d7-715a06e7f4d5" providerId="AD" clId="Web-{B0EDD32D-5A0B-0E69-AAE5-B52033AF08C8}" dt="2021-07-29T20:46:34.265" v="66"/>
          <ac:picMkLst>
            <pc:docMk/>
            <pc:sldMk cId="1696161366" sldId="369"/>
            <ac:picMk id="27" creationId="{B69A0334-3BA1-4843-90B5-D00461D5FE75}"/>
          </ac:picMkLst>
        </pc:picChg>
        <pc:picChg chg="del">
          <ac:chgData name="Kaitlynn Hietpas" userId="S::kaitlynn.hietpas@ssaihq.com::c330182d-7e16-4880-97d7-715a06e7f4d5" providerId="AD" clId="Web-{B0EDD32D-5A0B-0E69-AAE5-B52033AF08C8}" dt="2021-07-29T20:46:34.265" v="64"/>
          <ac:picMkLst>
            <pc:docMk/>
            <pc:sldMk cId="1696161366" sldId="369"/>
            <ac:picMk id="29" creationId="{A6BC8CDB-34CB-4237-A8CC-76F98C9715BC}"/>
          </ac:picMkLst>
        </pc:picChg>
        <pc:picChg chg="del">
          <ac:chgData name="Kaitlynn Hietpas" userId="S::kaitlynn.hietpas@ssaihq.com::c330182d-7e16-4880-97d7-715a06e7f4d5" providerId="AD" clId="Web-{B0EDD32D-5A0B-0E69-AAE5-B52033AF08C8}" dt="2021-07-29T20:46:34.265" v="63"/>
          <ac:picMkLst>
            <pc:docMk/>
            <pc:sldMk cId="1696161366" sldId="369"/>
            <ac:picMk id="30" creationId="{45D60EAE-5B8B-498C-A0A4-28A94160740C}"/>
          </ac:picMkLst>
        </pc:picChg>
        <pc:picChg chg="mod">
          <ac:chgData name="Kaitlynn Hietpas" userId="S::kaitlynn.hietpas@ssaihq.com::c330182d-7e16-4880-97d7-715a06e7f4d5" providerId="AD" clId="Web-{B0EDD32D-5A0B-0E69-AAE5-B52033AF08C8}" dt="2021-07-29T20:47:11" v="93" actId="1076"/>
          <ac:picMkLst>
            <pc:docMk/>
            <pc:sldMk cId="1696161366" sldId="369"/>
            <ac:picMk id="42" creationId="{9C42B731-B9C8-4889-AF0F-5F8A5B9EEEBF}"/>
          </ac:picMkLst>
        </pc:picChg>
        <pc:cxnChg chg="del">
          <ac:chgData name="Kaitlynn Hietpas" userId="S::kaitlynn.hietpas@ssaihq.com::c330182d-7e16-4880-97d7-715a06e7f4d5" providerId="AD" clId="Web-{B0EDD32D-5A0B-0E69-AAE5-B52033AF08C8}" dt="2021-07-29T20:46:34.250" v="49"/>
          <ac:cxnSpMkLst>
            <pc:docMk/>
            <pc:sldMk cId="1696161366" sldId="369"/>
            <ac:cxnSpMk id="19" creationId="{F7F62C81-2457-4DBA-99D2-064C1F5D0A3D}"/>
          </ac:cxnSpMkLst>
        </pc:cxnChg>
        <pc:cxnChg chg="del">
          <ac:chgData name="Kaitlynn Hietpas" userId="S::kaitlynn.hietpas@ssaihq.com::c330182d-7e16-4880-97d7-715a06e7f4d5" providerId="AD" clId="Web-{B0EDD32D-5A0B-0E69-AAE5-B52033AF08C8}" dt="2021-07-29T20:46:34.234" v="48"/>
          <ac:cxnSpMkLst>
            <pc:docMk/>
            <pc:sldMk cId="1696161366" sldId="369"/>
            <ac:cxnSpMk id="48" creationId="{94DE7127-95B8-4A04-9D95-4D02B18625A0}"/>
          </ac:cxnSpMkLst>
        </pc:cxnChg>
      </pc:sldChg>
      <pc:sldChg chg="delSp add del replId">
        <pc:chgData name="Kaitlynn Hietpas" userId="S::kaitlynn.hietpas@ssaihq.com::c330182d-7e16-4880-97d7-715a06e7f4d5" providerId="AD" clId="Web-{B0EDD32D-5A0B-0E69-AAE5-B52033AF08C8}" dt="2021-07-29T15:21:19.426" v="16"/>
        <pc:sldMkLst>
          <pc:docMk/>
          <pc:sldMk cId="2051518736" sldId="369"/>
        </pc:sldMkLst>
        <pc:spChg chg="del">
          <ac:chgData name="Kaitlynn Hietpas" userId="S::kaitlynn.hietpas@ssaihq.com::c330182d-7e16-4880-97d7-715a06e7f4d5" providerId="AD" clId="Web-{B0EDD32D-5A0B-0E69-AAE5-B52033AF08C8}" dt="2021-07-29T15:20:51.676" v="4"/>
          <ac:spMkLst>
            <pc:docMk/>
            <pc:sldMk cId="2051518736" sldId="369"/>
            <ac:spMk id="2" creationId="{6C81C16E-C08B-4389-8215-BBA8C8B33EC5}"/>
          </ac:spMkLst>
        </pc:spChg>
        <pc:spChg chg="del">
          <ac:chgData name="Kaitlynn Hietpas" userId="S::kaitlynn.hietpas@ssaihq.com::c330182d-7e16-4880-97d7-715a06e7f4d5" providerId="AD" clId="Web-{B0EDD32D-5A0B-0E69-AAE5-B52033AF08C8}" dt="2021-07-29T15:20:51.676" v="3"/>
          <ac:spMkLst>
            <pc:docMk/>
            <pc:sldMk cId="2051518736" sldId="369"/>
            <ac:spMk id="63" creationId="{DF0DCCA0-D2C1-4967-A864-B1800A22F9FF}"/>
          </ac:spMkLst>
        </pc:spChg>
        <pc:spChg chg="del">
          <ac:chgData name="Kaitlynn Hietpas" userId="S::kaitlynn.hietpas@ssaihq.com::c330182d-7e16-4880-97d7-715a06e7f4d5" providerId="AD" clId="Web-{B0EDD32D-5A0B-0E69-AAE5-B52033AF08C8}" dt="2021-07-29T15:20:51.676" v="2"/>
          <ac:spMkLst>
            <pc:docMk/>
            <pc:sldMk cId="2051518736" sldId="369"/>
            <ac:spMk id="64" creationId="{FF8245FC-5881-4157-8226-BF08F0F76097}"/>
          </ac:spMkLst>
        </pc:spChg>
        <pc:spChg chg="del">
          <ac:chgData name="Kaitlynn Hietpas" userId="S::kaitlynn.hietpas@ssaihq.com::c330182d-7e16-4880-97d7-715a06e7f4d5" providerId="AD" clId="Web-{B0EDD32D-5A0B-0E69-AAE5-B52033AF08C8}" dt="2021-07-29T15:20:51.676" v="1"/>
          <ac:spMkLst>
            <pc:docMk/>
            <pc:sldMk cId="2051518736" sldId="369"/>
            <ac:spMk id="66" creationId="{FBA25704-751C-4C59-AC9F-32A1E3BA3F14}"/>
          </ac:spMkLst>
        </pc:spChg>
        <pc:spChg chg="del">
          <ac:chgData name="Kaitlynn Hietpas" userId="S::kaitlynn.hietpas@ssaihq.com::c330182d-7e16-4880-97d7-715a06e7f4d5" providerId="AD" clId="Web-{B0EDD32D-5A0B-0E69-AAE5-B52033AF08C8}" dt="2021-07-29T15:20:53.161" v="14"/>
          <ac:spMkLst>
            <pc:docMk/>
            <pc:sldMk cId="2051518736" sldId="369"/>
            <ac:spMk id="68" creationId="{D97736EE-0FEC-4D02-8E4E-89FF0A0277F4}"/>
          </ac:spMkLst>
        </pc:spChg>
        <pc:spChg chg="del">
          <ac:chgData name="Kaitlynn Hietpas" userId="S::kaitlynn.hietpas@ssaihq.com::c330182d-7e16-4880-97d7-715a06e7f4d5" providerId="AD" clId="Web-{B0EDD32D-5A0B-0E69-AAE5-B52033AF08C8}" dt="2021-07-29T15:20:51.692" v="9"/>
          <ac:spMkLst>
            <pc:docMk/>
            <pc:sldMk cId="2051518736" sldId="369"/>
            <ac:spMk id="136" creationId="{54AC988A-FA57-434E-A906-7C12660E42E2}"/>
          </ac:spMkLst>
        </pc:spChg>
        <pc:spChg chg="del">
          <ac:chgData name="Kaitlynn Hietpas" userId="S::kaitlynn.hietpas@ssaihq.com::c330182d-7e16-4880-97d7-715a06e7f4d5" providerId="AD" clId="Web-{B0EDD32D-5A0B-0E69-AAE5-B52033AF08C8}" dt="2021-07-29T15:20:51.692" v="8"/>
          <ac:spMkLst>
            <pc:docMk/>
            <pc:sldMk cId="2051518736" sldId="369"/>
            <ac:spMk id="156" creationId="{654D7887-A9CA-4689-9422-A1E9B13FAF92}"/>
          </ac:spMkLst>
        </pc:spChg>
        <pc:spChg chg="del">
          <ac:chgData name="Kaitlynn Hietpas" userId="S::kaitlynn.hietpas@ssaihq.com::c330182d-7e16-4880-97d7-715a06e7f4d5" providerId="AD" clId="Web-{B0EDD32D-5A0B-0E69-AAE5-B52033AF08C8}" dt="2021-07-29T15:20:51.676" v="7"/>
          <ac:spMkLst>
            <pc:docMk/>
            <pc:sldMk cId="2051518736" sldId="369"/>
            <ac:spMk id="160" creationId="{48D1D5C6-CCC2-472B-B430-BE5746BF70F4}"/>
          </ac:spMkLst>
        </pc:spChg>
        <pc:spChg chg="del">
          <ac:chgData name="Kaitlynn Hietpas" userId="S::kaitlynn.hietpas@ssaihq.com::c330182d-7e16-4880-97d7-715a06e7f4d5" providerId="AD" clId="Web-{B0EDD32D-5A0B-0E69-AAE5-B52033AF08C8}" dt="2021-07-29T15:20:51.676" v="6"/>
          <ac:spMkLst>
            <pc:docMk/>
            <pc:sldMk cId="2051518736" sldId="369"/>
            <ac:spMk id="162" creationId="{ACF1BE6D-730C-450A-A994-20E48FE2A8E6}"/>
          </ac:spMkLst>
        </pc:spChg>
        <pc:spChg chg="del">
          <ac:chgData name="Kaitlynn Hietpas" userId="S::kaitlynn.hietpas@ssaihq.com::c330182d-7e16-4880-97d7-715a06e7f4d5" providerId="AD" clId="Web-{B0EDD32D-5A0B-0E69-AAE5-B52033AF08C8}" dt="2021-07-29T15:20:51.676" v="5"/>
          <ac:spMkLst>
            <pc:docMk/>
            <pc:sldMk cId="2051518736" sldId="369"/>
            <ac:spMk id="163" creationId="{D024EFA9-42C9-488B-95EE-84390FE9AE05}"/>
          </ac:spMkLst>
        </pc:spChg>
        <pc:cxnChg chg="del">
          <ac:chgData name="Kaitlynn Hietpas" userId="S::kaitlynn.hietpas@ssaihq.com::c330182d-7e16-4880-97d7-715a06e7f4d5" providerId="AD" clId="Web-{B0EDD32D-5A0B-0E69-AAE5-B52033AF08C8}" dt="2021-07-29T15:20:55.692" v="15"/>
          <ac:cxnSpMkLst>
            <pc:docMk/>
            <pc:sldMk cId="2051518736" sldId="369"/>
            <ac:cxnSpMk id="112" creationId="{12A58FF3-1E87-4C3F-97A2-37EBF52D92C0}"/>
          </ac:cxnSpMkLst>
        </pc:cxnChg>
        <pc:cxnChg chg="del">
          <ac:chgData name="Kaitlynn Hietpas" userId="S::kaitlynn.hietpas@ssaihq.com::c330182d-7e16-4880-97d7-715a06e7f4d5" providerId="AD" clId="Web-{B0EDD32D-5A0B-0E69-AAE5-B52033AF08C8}" dt="2021-07-29T15:20:51.692" v="13"/>
          <ac:cxnSpMkLst>
            <pc:docMk/>
            <pc:sldMk cId="2051518736" sldId="369"/>
            <ac:cxnSpMk id="132" creationId="{230B2E93-8B80-45DA-983C-9376CB5699EC}"/>
          </ac:cxnSpMkLst>
        </pc:cxnChg>
        <pc:cxnChg chg="del">
          <ac:chgData name="Kaitlynn Hietpas" userId="S::kaitlynn.hietpas@ssaihq.com::c330182d-7e16-4880-97d7-715a06e7f4d5" providerId="AD" clId="Web-{B0EDD32D-5A0B-0E69-AAE5-B52033AF08C8}" dt="2021-07-29T15:20:51.692" v="12"/>
          <ac:cxnSpMkLst>
            <pc:docMk/>
            <pc:sldMk cId="2051518736" sldId="369"/>
            <ac:cxnSpMk id="133" creationId="{53DAE957-07DC-493D-9DEF-8FEBB3A38461}"/>
          </ac:cxnSpMkLst>
        </pc:cxnChg>
        <pc:cxnChg chg="del">
          <ac:chgData name="Kaitlynn Hietpas" userId="S::kaitlynn.hietpas@ssaihq.com::c330182d-7e16-4880-97d7-715a06e7f4d5" providerId="AD" clId="Web-{B0EDD32D-5A0B-0E69-AAE5-B52033AF08C8}" dt="2021-07-29T15:20:51.692" v="11"/>
          <ac:cxnSpMkLst>
            <pc:docMk/>
            <pc:sldMk cId="2051518736" sldId="369"/>
            <ac:cxnSpMk id="134" creationId="{76A6730D-D6E2-4409-A671-26E438ECBB68}"/>
          </ac:cxnSpMkLst>
        </pc:cxnChg>
        <pc:cxnChg chg="del">
          <ac:chgData name="Kaitlynn Hietpas" userId="S::kaitlynn.hietpas@ssaihq.com::c330182d-7e16-4880-97d7-715a06e7f4d5" providerId="AD" clId="Web-{B0EDD32D-5A0B-0E69-AAE5-B52033AF08C8}" dt="2021-07-29T15:20:51.692" v="10"/>
          <ac:cxnSpMkLst>
            <pc:docMk/>
            <pc:sldMk cId="2051518736" sldId="369"/>
            <ac:cxnSpMk id="135" creationId="{22117B64-FC9C-48BD-993F-C4D2849EAA1A}"/>
          </ac:cxnSpMkLst>
        </pc:cxnChg>
      </pc:sldChg>
      <pc:sldChg chg="addSp delSp modSp add del replId">
        <pc:chgData name="Kaitlynn Hietpas" userId="S::kaitlynn.hietpas@ssaihq.com::c330182d-7e16-4880-97d7-715a06e7f4d5" providerId="AD" clId="Web-{B0EDD32D-5A0B-0E69-AAE5-B52033AF08C8}" dt="2021-07-29T21:45:40.313" v="219"/>
        <pc:sldMkLst>
          <pc:docMk/>
          <pc:sldMk cId="1154837852" sldId="370"/>
        </pc:sldMkLst>
        <pc:picChg chg="mod modCrop">
          <ac:chgData name="Kaitlynn Hietpas" userId="S::kaitlynn.hietpas@ssaihq.com::c330182d-7e16-4880-97d7-715a06e7f4d5" providerId="AD" clId="Web-{B0EDD32D-5A0B-0E69-AAE5-B52033AF08C8}" dt="2021-07-29T21:33:08.106" v="159" actId="14100"/>
          <ac:picMkLst>
            <pc:docMk/>
            <pc:sldMk cId="1154837852" sldId="370"/>
            <ac:picMk id="2" creationId="{B3AE0C7C-0EBF-4181-8B37-6625E061A0E3}"/>
          </ac:picMkLst>
        </pc:picChg>
        <pc:picChg chg="add del mod">
          <ac:chgData name="Kaitlynn Hietpas" userId="S::kaitlynn.hietpas@ssaihq.com::c330182d-7e16-4880-97d7-715a06e7f4d5" providerId="AD" clId="Web-{B0EDD32D-5A0B-0E69-AAE5-B52033AF08C8}" dt="2021-07-29T21:33:50.028" v="164"/>
          <ac:picMkLst>
            <pc:docMk/>
            <pc:sldMk cId="1154837852" sldId="370"/>
            <ac:picMk id="7" creationId="{6379B680-47D5-49D5-946C-D2BC1A98375B}"/>
          </ac:picMkLst>
        </pc:picChg>
        <pc:picChg chg="add del mod">
          <ac:chgData name="Kaitlynn Hietpas" userId="S::kaitlynn.hietpas@ssaihq.com::c330182d-7e16-4880-97d7-715a06e7f4d5" providerId="AD" clId="Web-{B0EDD32D-5A0B-0E69-AAE5-B52033AF08C8}" dt="2021-07-29T21:34:40.012" v="168"/>
          <ac:picMkLst>
            <pc:docMk/>
            <pc:sldMk cId="1154837852" sldId="370"/>
            <ac:picMk id="8" creationId="{5656E594-5429-48E4-8783-5E1F0E61D937}"/>
          </ac:picMkLst>
        </pc:picChg>
      </pc:sldChg>
      <pc:sldChg chg="add del replId">
        <pc:chgData name="Kaitlynn Hietpas" userId="S::kaitlynn.hietpas@ssaihq.com::c330182d-7e16-4880-97d7-715a06e7f4d5" providerId="AD" clId="Web-{B0EDD32D-5A0B-0E69-AAE5-B52033AF08C8}" dt="2021-07-29T20:47:39.656" v="102"/>
        <pc:sldMkLst>
          <pc:docMk/>
          <pc:sldMk cId="4227698693" sldId="370"/>
        </pc:sldMkLst>
      </pc:sldChg>
      <pc:sldChg chg="addSp modSp add del replId">
        <pc:chgData name="Kaitlynn Hietpas" userId="S::kaitlynn.hietpas@ssaihq.com::c330182d-7e16-4880-97d7-715a06e7f4d5" providerId="AD" clId="Web-{B0EDD32D-5A0B-0E69-AAE5-B52033AF08C8}" dt="2021-07-29T21:44:38.859" v="208"/>
        <pc:sldMkLst>
          <pc:docMk/>
          <pc:sldMk cId="3796167278" sldId="371"/>
        </pc:sldMkLst>
        <pc:spChg chg="mod">
          <ac:chgData name="Kaitlynn Hietpas" userId="S::kaitlynn.hietpas@ssaihq.com::c330182d-7e16-4880-97d7-715a06e7f4d5" providerId="AD" clId="Web-{B0EDD32D-5A0B-0E69-AAE5-B52033AF08C8}" dt="2021-07-29T21:43:35.390" v="205" actId="1076"/>
          <ac:spMkLst>
            <pc:docMk/>
            <pc:sldMk cId="3796167278" sldId="371"/>
            <ac:spMk id="41" creationId="{08B1E61F-2BE9-4323-80E5-3D16C9F8796D}"/>
          </ac:spMkLst>
        </pc:spChg>
        <pc:spChg chg="add mod">
          <ac:chgData name="Kaitlynn Hietpas" userId="S::kaitlynn.hietpas@ssaihq.com::c330182d-7e16-4880-97d7-715a06e7f4d5" providerId="AD" clId="Web-{B0EDD32D-5A0B-0E69-AAE5-B52033AF08C8}" dt="2021-07-29T21:43:38.968" v="206" actId="1076"/>
          <ac:spMkLst>
            <pc:docMk/>
            <pc:sldMk cId="3796167278" sldId="371"/>
            <ac:spMk id="50" creationId="{80326E95-E4E7-4434-8D15-C4E88861AEB2}"/>
          </ac:spMkLst>
        </pc:spChg>
        <pc:spChg chg="add mod">
          <ac:chgData name="Kaitlynn Hietpas" userId="S::kaitlynn.hietpas@ssaihq.com::c330182d-7e16-4880-97d7-715a06e7f4d5" providerId="AD" clId="Web-{B0EDD32D-5A0B-0E69-AAE5-B52033AF08C8}" dt="2021-07-29T21:43:41.890" v="207" actId="1076"/>
          <ac:spMkLst>
            <pc:docMk/>
            <pc:sldMk cId="3796167278" sldId="371"/>
            <ac:spMk id="51" creationId="{70FDFFE2-3198-43FD-BFC5-9E084DBFC162}"/>
          </ac:spMkLst>
        </pc:spChg>
      </pc:sldChg>
    </pc:docChg>
  </pc:docChgLst>
  <pc:docChgLst>
    <pc:chgData name="Kaitlynn Hietpas" userId="S::kaitlynn.hietpas@ssaihq.com::c330182d-7e16-4880-97d7-715a06e7f4d5" providerId="AD" clId="Web-{0F482BBC-496C-47EA-8A1F-84D7F5C0CB3D}"/>
    <pc:docChg chg="addSld delSld modSld">
      <pc:chgData name="Kaitlynn Hietpas" userId="S::kaitlynn.hietpas@ssaihq.com::c330182d-7e16-4880-97d7-715a06e7f4d5" providerId="AD" clId="Web-{0F482BBC-496C-47EA-8A1F-84D7F5C0CB3D}" dt="2021-07-15T21:19:39.164" v="145"/>
      <pc:docMkLst>
        <pc:docMk/>
      </pc:docMkLst>
      <pc:sldChg chg="del">
        <pc:chgData name="Kaitlynn Hietpas" userId="S::kaitlynn.hietpas@ssaihq.com::c330182d-7e16-4880-97d7-715a06e7f4d5" providerId="AD" clId="Web-{0F482BBC-496C-47EA-8A1F-84D7F5C0CB3D}" dt="2021-07-15T21:15:50.383" v="127"/>
        <pc:sldMkLst>
          <pc:docMk/>
          <pc:sldMk cId="3646699976" sldId="282"/>
        </pc:sldMkLst>
      </pc:sldChg>
      <pc:sldChg chg="del">
        <pc:chgData name="Kaitlynn Hietpas" userId="S::kaitlynn.hietpas@ssaihq.com::c330182d-7e16-4880-97d7-715a06e7f4d5" providerId="AD" clId="Web-{0F482BBC-496C-47EA-8A1F-84D7F5C0CB3D}" dt="2021-07-15T21:15:46.962" v="126"/>
        <pc:sldMkLst>
          <pc:docMk/>
          <pc:sldMk cId="1657698331" sldId="311"/>
        </pc:sldMkLst>
      </pc:sldChg>
      <pc:sldChg chg="del">
        <pc:chgData name="Kaitlynn Hietpas" userId="S::kaitlynn.hietpas@ssaihq.com::c330182d-7e16-4880-97d7-715a06e7f4d5" providerId="AD" clId="Web-{0F482BBC-496C-47EA-8A1F-84D7F5C0CB3D}" dt="2021-07-15T21:15:36.540" v="125"/>
        <pc:sldMkLst>
          <pc:docMk/>
          <pc:sldMk cId="4290289962" sldId="313"/>
        </pc:sldMkLst>
      </pc:sldChg>
      <pc:sldChg chg="del">
        <pc:chgData name="Kaitlynn Hietpas" userId="S::kaitlynn.hietpas@ssaihq.com::c330182d-7e16-4880-97d7-715a06e7f4d5" providerId="AD" clId="Web-{0F482BBC-496C-47EA-8A1F-84D7F5C0CB3D}" dt="2021-07-15T21:15:31.243" v="124"/>
        <pc:sldMkLst>
          <pc:docMk/>
          <pc:sldMk cId="583009979" sldId="314"/>
        </pc:sldMkLst>
      </pc:sldChg>
      <pc:sldChg chg="del">
        <pc:chgData name="Kaitlynn Hietpas" userId="S::kaitlynn.hietpas@ssaihq.com::c330182d-7e16-4880-97d7-715a06e7f4d5" providerId="AD" clId="Web-{0F482BBC-496C-47EA-8A1F-84D7F5C0CB3D}" dt="2021-07-15T21:15:28.790" v="123"/>
        <pc:sldMkLst>
          <pc:docMk/>
          <pc:sldMk cId="430371861" sldId="315"/>
        </pc:sldMkLst>
      </pc:sldChg>
      <pc:sldChg chg="del">
        <pc:chgData name="Kaitlynn Hietpas" userId="S::kaitlynn.hietpas@ssaihq.com::c330182d-7e16-4880-97d7-715a06e7f4d5" providerId="AD" clId="Web-{0F482BBC-496C-47EA-8A1F-84D7F5C0CB3D}" dt="2021-07-15T21:14:53.493" v="122"/>
        <pc:sldMkLst>
          <pc:docMk/>
          <pc:sldMk cId="1923026911" sldId="316"/>
        </pc:sldMkLst>
      </pc:sldChg>
      <pc:sldChg chg="del">
        <pc:chgData name="Kaitlynn Hietpas" userId="S::kaitlynn.hietpas@ssaihq.com::c330182d-7e16-4880-97d7-715a06e7f4d5" providerId="AD" clId="Web-{0F482BBC-496C-47EA-8A1F-84D7F5C0CB3D}" dt="2021-07-15T21:14:44.524" v="121"/>
        <pc:sldMkLst>
          <pc:docMk/>
          <pc:sldMk cId="3648159518" sldId="317"/>
        </pc:sldMkLst>
      </pc:sldChg>
      <pc:sldChg chg="del">
        <pc:chgData name="Kaitlynn Hietpas" userId="S::kaitlynn.hietpas@ssaihq.com::c330182d-7e16-4880-97d7-715a06e7f4d5" providerId="AD" clId="Web-{0F482BBC-496C-47EA-8A1F-84D7F5C0CB3D}" dt="2021-07-15T21:14:40.665" v="120"/>
        <pc:sldMkLst>
          <pc:docMk/>
          <pc:sldMk cId="1647551290" sldId="318"/>
        </pc:sldMkLst>
      </pc:sldChg>
      <pc:sldChg chg="del">
        <pc:chgData name="Kaitlynn Hietpas" userId="S::kaitlynn.hietpas@ssaihq.com::c330182d-7e16-4880-97d7-715a06e7f4d5" providerId="AD" clId="Web-{0F482BBC-496C-47EA-8A1F-84D7F5C0CB3D}" dt="2021-07-15T21:14:40.055" v="119"/>
        <pc:sldMkLst>
          <pc:docMk/>
          <pc:sldMk cId="2902556999" sldId="319"/>
        </pc:sldMkLst>
      </pc:sldChg>
      <pc:sldChg chg="del">
        <pc:chgData name="Kaitlynn Hietpas" userId="S::kaitlynn.hietpas@ssaihq.com::c330182d-7e16-4880-97d7-715a06e7f4d5" providerId="AD" clId="Web-{0F482BBC-496C-47EA-8A1F-84D7F5C0CB3D}" dt="2021-07-15T21:14:38.805" v="118"/>
        <pc:sldMkLst>
          <pc:docMk/>
          <pc:sldMk cId="1509242897" sldId="320"/>
        </pc:sldMkLst>
      </pc:sldChg>
      <pc:sldChg chg="delCm">
        <pc:chgData name="Kaitlynn Hietpas" userId="S::kaitlynn.hietpas@ssaihq.com::c330182d-7e16-4880-97d7-715a06e7f4d5" providerId="AD" clId="Web-{0F482BBC-496C-47EA-8A1F-84D7F5C0CB3D}" dt="2021-07-15T21:19:08.383" v="140"/>
        <pc:sldMkLst>
          <pc:docMk/>
          <pc:sldMk cId="3457887769" sldId="321"/>
        </pc:sldMkLst>
      </pc:sldChg>
      <pc:sldChg chg="del">
        <pc:chgData name="Kaitlynn Hietpas" userId="S::kaitlynn.hietpas@ssaihq.com::c330182d-7e16-4880-97d7-715a06e7f4d5" providerId="AD" clId="Web-{0F482BBC-496C-47EA-8A1F-84D7F5C0CB3D}" dt="2021-07-15T21:07:08.571" v="14"/>
        <pc:sldMkLst>
          <pc:docMk/>
          <pc:sldMk cId="4120826728" sldId="322"/>
        </pc:sldMkLst>
      </pc:sldChg>
      <pc:sldChg chg="del">
        <pc:chgData name="Kaitlynn Hietpas" userId="S::kaitlynn.hietpas@ssaihq.com::c330182d-7e16-4880-97d7-715a06e7f4d5" providerId="AD" clId="Web-{0F482BBC-496C-47EA-8A1F-84D7F5C0CB3D}" dt="2021-07-15T21:15:59.758" v="131"/>
        <pc:sldMkLst>
          <pc:docMk/>
          <pc:sldMk cId="2634832432" sldId="324"/>
        </pc:sldMkLst>
      </pc:sldChg>
      <pc:sldChg chg="delCm">
        <pc:chgData name="Kaitlynn Hietpas" userId="S::kaitlynn.hietpas@ssaihq.com::c330182d-7e16-4880-97d7-715a06e7f4d5" providerId="AD" clId="Web-{0F482BBC-496C-47EA-8A1F-84D7F5C0CB3D}" dt="2021-07-15T21:12:42.321" v="108"/>
        <pc:sldMkLst>
          <pc:docMk/>
          <pc:sldMk cId="1984261747" sldId="326"/>
        </pc:sldMkLst>
      </pc:sldChg>
      <pc:sldChg chg="del">
        <pc:chgData name="Kaitlynn Hietpas" userId="S::kaitlynn.hietpas@ssaihq.com::c330182d-7e16-4880-97d7-715a06e7f4d5" providerId="AD" clId="Web-{0F482BBC-496C-47EA-8A1F-84D7F5C0CB3D}" dt="2021-07-15T21:15:51.462" v="128"/>
        <pc:sldMkLst>
          <pc:docMk/>
          <pc:sldMk cId="392950447" sldId="332"/>
        </pc:sldMkLst>
      </pc:sldChg>
      <pc:sldChg chg="modNotes">
        <pc:chgData name="Kaitlynn Hietpas" userId="S::kaitlynn.hietpas@ssaihq.com::c330182d-7e16-4880-97d7-715a06e7f4d5" providerId="AD" clId="Web-{0F482BBC-496C-47EA-8A1F-84D7F5C0CB3D}" dt="2021-07-15T21:17:18.118" v="138"/>
        <pc:sldMkLst>
          <pc:docMk/>
          <pc:sldMk cId="3213469290" sldId="336"/>
        </pc:sldMkLst>
      </pc:sldChg>
      <pc:sldChg chg="delCm">
        <pc:chgData name="Kaitlynn Hietpas" userId="S::kaitlynn.hietpas@ssaihq.com::c330182d-7e16-4880-97d7-715a06e7f4d5" providerId="AD" clId="Web-{0F482BBC-496C-47EA-8A1F-84D7F5C0CB3D}" dt="2021-07-15T21:14:16.524" v="117"/>
        <pc:sldMkLst>
          <pc:docMk/>
          <pc:sldMk cId="2751557402" sldId="338"/>
        </pc:sldMkLst>
      </pc:sldChg>
      <pc:sldChg chg="delCm">
        <pc:chgData name="Kaitlynn Hietpas" userId="S::kaitlynn.hietpas@ssaihq.com::c330182d-7e16-4880-97d7-715a06e7f4d5" providerId="AD" clId="Web-{0F482BBC-496C-47EA-8A1F-84D7F5C0CB3D}" dt="2021-07-15T21:13:15.618" v="110"/>
        <pc:sldMkLst>
          <pc:docMk/>
          <pc:sldMk cId="963382317" sldId="341"/>
        </pc:sldMkLst>
      </pc:sldChg>
      <pc:sldChg chg="del">
        <pc:chgData name="Kaitlynn Hietpas" userId="S::kaitlynn.hietpas@ssaihq.com::c330182d-7e16-4880-97d7-715a06e7f4d5" providerId="AD" clId="Web-{0F482BBC-496C-47EA-8A1F-84D7F5C0CB3D}" dt="2021-07-15T21:15:53.680" v="129"/>
        <pc:sldMkLst>
          <pc:docMk/>
          <pc:sldMk cId="379844547" sldId="342"/>
        </pc:sldMkLst>
      </pc:sldChg>
      <pc:sldChg chg="add del">
        <pc:chgData name="Kaitlynn Hietpas" userId="S::kaitlynn.hietpas@ssaihq.com::c330182d-7e16-4880-97d7-715a06e7f4d5" providerId="AD" clId="Web-{0F482BBC-496C-47EA-8A1F-84D7F5C0CB3D}" dt="2021-07-15T21:11:37.087" v="98"/>
        <pc:sldMkLst>
          <pc:docMk/>
          <pc:sldMk cId="2775999114" sldId="343"/>
        </pc:sldMkLst>
      </pc:sldChg>
      <pc:sldChg chg="del">
        <pc:chgData name="Kaitlynn Hietpas" userId="S::kaitlynn.hietpas@ssaihq.com::c330182d-7e16-4880-97d7-715a06e7f4d5" providerId="AD" clId="Web-{0F482BBC-496C-47EA-8A1F-84D7F5C0CB3D}" dt="2021-07-15T21:15:55.727" v="130"/>
        <pc:sldMkLst>
          <pc:docMk/>
          <pc:sldMk cId="2084218564" sldId="345"/>
        </pc:sldMkLst>
      </pc:sldChg>
      <pc:sldChg chg="delSp del">
        <pc:chgData name="Kaitlynn Hietpas" userId="S::kaitlynn.hietpas@ssaihq.com::c330182d-7e16-4880-97d7-715a06e7f4d5" providerId="AD" clId="Web-{0F482BBC-496C-47EA-8A1F-84D7F5C0CB3D}" dt="2021-07-15T21:16:48.961" v="135"/>
        <pc:sldMkLst>
          <pc:docMk/>
          <pc:sldMk cId="1604672411" sldId="346"/>
        </pc:sldMkLst>
        <pc:spChg chg="del">
          <ac:chgData name="Kaitlynn Hietpas" userId="S::kaitlynn.hietpas@ssaihq.com::c330182d-7e16-4880-97d7-715a06e7f4d5" providerId="AD" clId="Web-{0F482BBC-496C-47EA-8A1F-84D7F5C0CB3D}" dt="2021-07-15T21:16:43.633" v="133"/>
          <ac:spMkLst>
            <pc:docMk/>
            <pc:sldMk cId="1604672411" sldId="346"/>
            <ac:spMk id="4" creationId="{C0EBDC7D-2FAF-4B3F-B610-19F1467A9CE1}"/>
          </ac:spMkLst>
        </pc:spChg>
        <pc:spChg chg="del">
          <ac:chgData name="Kaitlynn Hietpas" userId="S::kaitlynn.hietpas@ssaihq.com::c330182d-7e16-4880-97d7-715a06e7f4d5" providerId="AD" clId="Web-{0F482BBC-496C-47EA-8A1F-84D7F5C0CB3D}" dt="2021-07-15T21:16:20.180" v="132"/>
          <ac:spMkLst>
            <pc:docMk/>
            <pc:sldMk cId="1604672411" sldId="346"/>
            <ac:spMk id="5" creationId="{163E308F-3B19-4134-A7CA-4EB882EA3703}"/>
          </ac:spMkLst>
        </pc:spChg>
        <pc:picChg chg="del">
          <ac:chgData name="Kaitlynn Hietpas" userId="S::kaitlynn.hietpas@ssaihq.com::c330182d-7e16-4880-97d7-715a06e7f4d5" providerId="AD" clId="Web-{0F482BBC-496C-47EA-8A1F-84D7F5C0CB3D}" dt="2021-07-15T21:16:44.821" v="134"/>
          <ac:picMkLst>
            <pc:docMk/>
            <pc:sldMk cId="1604672411" sldId="346"/>
            <ac:picMk id="2" creationId="{115D501A-F21A-4BC3-8E91-97546516385E}"/>
          </ac:picMkLst>
        </pc:picChg>
      </pc:sldChg>
      <pc:sldChg chg="del">
        <pc:chgData name="Kaitlynn Hietpas" userId="S::kaitlynn.hietpas@ssaihq.com::c330182d-7e16-4880-97d7-715a06e7f4d5" providerId="AD" clId="Web-{0F482BBC-496C-47EA-8A1F-84D7F5C0CB3D}" dt="2021-07-15T21:12:34.118" v="107"/>
        <pc:sldMkLst>
          <pc:docMk/>
          <pc:sldMk cId="2251424136" sldId="347"/>
        </pc:sldMkLst>
      </pc:sldChg>
      <pc:sldChg chg="addSp modSp delCm">
        <pc:chgData name="Kaitlynn Hietpas" userId="S::kaitlynn.hietpas@ssaihq.com::c330182d-7e16-4880-97d7-715a06e7f4d5" providerId="AD" clId="Web-{0F482BBC-496C-47EA-8A1F-84D7F5C0CB3D}" dt="2021-07-15T21:13:45.884" v="116" actId="1076"/>
        <pc:sldMkLst>
          <pc:docMk/>
          <pc:sldMk cId="2537033236" sldId="348"/>
        </pc:sldMkLst>
        <pc:spChg chg="add mod">
          <ac:chgData name="Kaitlynn Hietpas" userId="S::kaitlynn.hietpas@ssaihq.com::c330182d-7e16-4880-97d7-715a06e7f4d5" providerId="AD" clId="Web-{0F482BBC-496C-47EA-8A1F-84D7F5C0CB3D}" dt="2021-07-15T21:13:45.884" v="116" actId="1076"/>
          <ac:spMkLst>
            <pc:docMk/>
            <pc:sldMk cId="2537033236" sldId="348"/>
            <ac:spMk id="2" creationId="{45E15113-A58E-4AA5-8596-9BB1A30FC0DB}"/>
          </ac:spMkLst>
        </pc:spChg>
      </pc:sldChg>
      <pc:sldChg chg="addSp delSp modSp addCm delCm modNotes">
        <pc:chgData name="Kaitlynn Hietpas" userId="S::kaitlynn.hietpas@ssaihq.com::c330182d-7e16-4880-97d7-715a06e7f4d5" providerId="AD" clId="Web-{0F482BBC-496C-47EA-8A1F-84D7F5C0CB3D}" dt="2021-07-15T21:19:39.164" v="145"/>
        <pc:sldMkLst>
          <pc:docMk/>
          <pc:sldMk cId="1487600179" sldId="349"/>
        </pc:sldMkLst>
        <pc:spChg chg="add del mod">
          <ac:chgData name="Kaitlynn Hietpas" userId="S::kaitlynn.hietpas@ssaihq.com::c330182d-7e16-4880-97d7-715a06e7f4d5" providerId="AD" clId="Web-{0F482BBC-496C-47EA-8A1F-84D7F5C0CB3D}" dt="2021-07-15T21:06:42.978" v="7"/>
          <ac:spMkLst>
            <pc:docMk/>
            <pc:sldMk cId="1487600179" sldId="349"/>
            <ac:spMk id="17" creationId="{2BFB6FBF-31AE-4594-8731-A0B72261CECB}"/>
          </ac:spMkLst>
        </pc:spChg>
        <pc:picChg chg="del">
          <ac:chgData name="Kaitlynn Hietpas" userId="S::kaitlynn.hietpas@ssaihq.com::c330182d-7e16-4880-97d7-715a06e7f4d5" providerId="AD" clId="Web-{0F482BBC-496C-47EA-8A1F-84D7F5C0CB3D}" dt="2021-07-15T21:07:02.368" v="11"/>
          <ac:picMkLst>
            <pc:docMk/>
            <pc:sldMk cId="1487600179" sldId="349"/>
            <ac:picMk id="9" creationId="{9FA2E697-EF98-4FC4-AF65-196E8BB697CD}"/>
          </ac:picMkLst>
        </pc:picChg>
        <pc:picChg chg="del">
          <ac:chgData name="Kaitlynn Hietpas" userId="S::kaitlynn.hietpas@ssaihq.com::c330182d-7e16-4880-97d7-715a06e7f4d5" providerId="AD" clId="Web-{0F482BBC-496C-47EA-8A1F-84D7F5C0CB3D}" dt="2021-07-15T21:07:03.025" v="12"/>
          <ac:picMkLst>
            <pc:docMk/>
            <pc:sldMk cId="1487600179" sldId="349"/>
            <ac:picMk id="10" creationId="{3ABAEBDE-7C53-4026-90CC-A526686F7D0E}"/>
          </ac:picMkLst>
        </pc:picChg>
        <pc:picChg chg="add del mod">
          <ac:chgData name="Kaitlynn Hietpas" userId="S::kaitlynn.hietpas@ssaihq.com::c330182d-7e16-4880-97d7-715a06e7f4d5" providerId="AD" clId="Web-{0F482BBC-496C-47EA-8A1F-84D7F5C0CB3D}" dt="2021-07-15T21:07:01.415" v="10"/>
          <ac:picMkLst>
            <pc:docMk/>
            <pc:sldMk cId="1487600179" sldId="349"/>
            <ac:picMk id="19" creationId="{4CB227F5-B4D4-404F-817B-5FE811547754}"/>
          </ac:picMkLst>
        </pc:picChg>
      </pc:sldChg>
      <pc:sldChg chg="addSp delSp modSp">
        <pc:chgData name="Kaitlynn Hietpas" userId="S::kaitlynn.hietpas@ssaihq.com::c330182d-7e16-4880-97d7-715a06e7f4d5" providerId="AD" clId="Web-{0F482BBC-496C-47EA-8A1F-84D7F5C0CB3D}" dt="2021-07-15T21:11:24.352" v="97" actId="1076"/>
        <pc:sldMkLst>
          <pc:docMk/>
          <pc:sldMk cId="3171564855" sldId="350"/>
        </pc:sldMkLst>
        <pc:spChg chg="add mod">
          <ac:chgData name="Kaitlynn Hietpas" userId="S::kaitlynn.hietpas@ssaihq.com::c330182d-7e16-4880-97d7-715a06e7f4d5" providerId="AD" clId="Web-{0F482BBC-496C-47EA-8A1F-84D7F5C0CB3D}" dt="2021-07-15T21:08:16.712" v="22" actId="1076"/>
          <ac:spMkLst>
            <pc:docMk/>
            <pc:sldMk cId="3171564855" sldId="350"/>
            <ac:spMk id="129" creationId="{E396A2EF-7E31-44A7-ABE8-ED751A76A71A}"/>
          </ac:spMkLst>
        </pc:spChg>
        <pc:spChg chg="add del">
          <ac:chgData name="Kaitlynn Hietpas" userId="S::kaitlynn.hietpas@ssaihq.com::c330182d-7e16-4880-97d7-715a06e7f4d5" providerId="AD" clId="Web-{0F482BBC-496C-47EA-8A1F-84D7F5C0CB3D}" dt="2021-07-15T21:08:30.556" v="24"/>
          <ac:spMkLst>
            <pc:docMk/>
            <pc:sldMk cId="3171564855" sldId="350"/>
            <ac:spMk id="131" creationId="{9DB81C00-9041-49BC-8F61-0E046B1DEB38}"/>
          </ac:spMkLst>
        </pc:spChg>
        <pc:spChg chg="add mod">
          <ac:chgData name="Kaitlynn Hietpas" userId="S::kaitlynn.hietpas@ssaihq.com::c330182d-7e16-4880-97d7-715a06e7f4d5" providerId="AD" clId="Web-{0F482BBC-496C-47EA-8A1F-84D7F5C0CB3D}" dt="2021-07-15T21:09:00.618" v="29" actId="1076"/>
          <ac:spMkLst>
            <pc:docMk/>
            <pc:sldMk cId="3171564855" sldId="350"/>
            <ac:spMk id="149" creationId="{2ED32E0E-7343-4B87-8D03-B19F571C684B}"/>
          </ac:spMkLst>
        </pc:spChg>
        <pc:spChg chg="add mod">
          <ac:chgData name="Kaitlynn Hietpas" userId="S::kaitlynn.hietpas@ssaihq.com::c330182d-7e16-4880-97d7-715a06e7f4d5" providerId="AD" clId="Web-{0F482BBC-496C-47EA-8A1F-84D7F5C0CB3D}" dt="2021-07-15T21:09:27.899" v="35" actId="20577"/>
          <ac:spMkLst>
            <pc:docMk/>
            <pc:sldMk cId="3171564855" sldId="350"/>
            <ac:spMk id="153" creationId="{52159CA0-8F58-4F84-A7F4-7E1159CA1013}"/>
          </ac:spMkLst>
        </pc:spChg>
        <pc:spChg chg="add mod">
          <ac:chgData name="Kaitlynn Hietpas" userId="S::kaitlynn.hietpas@ssaihq.com::c330182d-7e16-4880-97d7-715a06e7f4d5" providerId="AD" clId="Web-{0F482BBC-496C-47EA-8A1F-84D7F5C0CB3D}" dt="2021-07-15T21:09:18.915" v="32" actId="1076"/>
          <ac:spMkLst>
            <pc:docMk/>
            <pc:sldMk cId="3171564855" sldId="350"/>
            <ac:spMk id="154" creationId="{B13E32A4-C744-4B0C-AD16-F78F23793337}"/>
          </ac:spMkLst>
        </pc:spChg>
        <pc:spChg chg="add mod">
          <ac:chgData name="Kaitlynn Hietpas" userId="S::kaitlynn.hietpas@ssaihq.com::c330182d-7e16-4880-97d7-715a06e7f4d5" providerId="AD" clId="Web-{0F482BBC-496C-47EA-8A1F-84D7F5C0CB3D}" dt="2021-07-15T21:09:51.196" v="51" actId="14100"/>
          <ac:spMkLst>
            <pc:docMk/>
            <pc:sldMk cId="3171564855" sldId="350"/>
            <ac:spMk id="155" creationId="{F8BC2BC4-5CBF-4B9A-B9C0-B81265A20E26}"/>
          </ac:spMkLst>
        </pc:spChg>
        <pc:spChg chg="add mod">
          <ac:chgData name="Kaitlynn Hietpas" userId="S::kaitlynn.hietpas@ssaihq.com::c330182d-7e16-4880-97d7-715a06e7f4d5" providerId="AD" clId="Web-{0F482BBC-496C-47EA-8A1F-84D7F5C0CB3D}" dt="2021-07-15T21:10:08.603" v="53" actId="1076"/>
          <ac:spMkLst>
            <pc:docMk/>
            <pc:sldMk cId="3171564855" sldId="350"/>
            <ac:spMk id="157" creationId="{27D3E605-F47F-4BDD-BE6A-9AA1DAF6A242}"/>
          </ac:spMkLst>
        </pc:spChg>
        <pc:spChg chg="add mod">
          <ac:chgData name="Kaitlynn Hietpas" userId="S::kaitlynn.hietpas@ssaihq.com::c330182d-7e16-4880-97d7-715a06e7f4d5" providerId="AD" clId="Web-{0F482BBC-496C-47EA-8A1F-84D7F5C0CB3D}" dt="2021-07-15T21:11:24.352" v="97" actId="1076"/>
          <ac:spMkLst>
            <pc:docMk/>
            <pc:sldMk cId="3171564855" sldId="350"/>
            <ac:spMk id="159" creationId="{01995973-349A-4727-BD14-125F466F8295}"/>
          </ac:spMkLst>
        </pc:spChg>
        <pc:cxnChg chg="mod">
          <ac:chgData name="Kaitlynn Hietpas" userId="S::kaitlynn.hietpas@ssaihq.com::c330182d-7e16-4880-97d7-715a06e7f4d5" providerId="AD" clId="Web-{0F482BBC-496C-47EA-8A1F-84D7F5C0CB3D}" dt="2021-07-15T21:10:47.306" v="60" actId="14100"/>
          <ac:cxnSpMkLst>
            <pc:docMk/>
            <pc:sldMk cId="3171564855" sldId="350"/>
            <ac:cxnSpMk id="65" creationId="{89C72213-8E06-4822-9892-CE6479DA4B32}"/>
          </ac:cxnSpMkLst>
        </pc:cxnChg>
        <pc:cxnChg chg="mod">
          <ac:chgData name="Kaitlynn Hietpas" userId="S::kaitlynn.hietpas@ssaihq.com::c330182d-7e16-4880-97d7-715a06e7f4d5" providerId="AD" clId="Web-{0F482BBC-496C-47EA-8A1F-84D7F5C0CB3D}" dt="2021-07-15T21:10:33.571" v="57" actId="14100"/>
          <ac:cxnSpMkLst>
            <pc:docMk/>
            <pc:sldMk cId="3171564855" sldId="350"/>
            <ac:cxnSpMk id="67" creationId="{F62A06DF-3635-488A-9212-6E13EB3E5519}"/>
          </ac:cxnSpMkLst>
        </pc:cxnChg>
        <pc:cxnChg chg="add mod">
          <ac:chgData name="Kaitlynn Hietpas" userId="S::kaitlynn.hietpas@ssaihq.com::c330182d-7e16-4880-97d7-715a06e7f4d5" providerId="AD" clId="Web-{0F482BBC-496C-47EA-8A1F-84D7F5C0CB3D}" dt="2021-07-15T21:08:56.556" v="28" actId="1076"/>
          <ac:cxnSpMkLst>
            <pc:docMk/>
            <pc:sldMk cId="3171564855" sldId="350"/>
            <ac:cxnSpMk id="151" creationId="{70E2EACF-25EE-46B8-A68C-FE93261240F1}"/>
          </ac:cxnSpMkLst>
        </pc:cxnChg>
        <pc:cxnChg chg="add mod">
          <ac:chgData name="Kaitlynn Hietpas" userId="S::kaitlynn.hietpas@ssaihq.com::c330182d-7e16-4880-97d7-715a06e7f4d5" providerId="AD" clId="Web-{0F482BBC-496C-47EA-8A1F-84D7F5C0CB3D}" dt="2021-07-15T21:10:24.196" v="56" actId="14100"/>
          <ac:cxnSpMkLst>
            <pc:docMk/>
            <pc:sldMk cId="3171564855" sldId="350"/>
            <ac:cxnSpMk id="158" creationId="{E47B5EDD-BC30-495F-802C-A292B2C72403}"/>
          </ac:cxnSpMkLst>
        </pc:cxnChg>
      </pc:sldChg>
      <pc:sldChg chg="delSp del">
        <pc:chgData name="Kaitlynn Hietpas" userId="S::kaitlynn.hietpas@ssaihq.com::c330182d-7e16-4880-97d7-715a06e7f4d5" providerId="AD" clId="Web-{0F482BBC-496C-47EA-8A1F-84D7F5C0CB3D}" dt="2021-07-15T21:18:30.227" v="139"/>
        <pc:sldMkLst>
          <pc:docMk/>
          <pc:sldMk cId="1011736167" sldId="351"/>
        </pc:sldMkLst>
        <pc:picChg chg="del">
          <ac:chgData name="Kaitlynn Hietpas" userId="S::kaitlynn.hietpas@ssaihq.com::c330182d-7e16-4880-97d7-715a06e7f4d5" providerId="AD" clId="Web-{0F482BBC-496C-47EA-8A1F-84D7F5C0CB3D}" dt="2021-07-15T21:13:00.055" v="109"/>
          <ac:picMkLst>
            <pc:docMk/>
            <pc:sldMk cId="1011736167" sldId="351"/>
            <ac:picMk id="9" creationId="{736B15BC-9588-4382-8DD7-FA36D38B3529}"/>
          </ac:picMkLst>
        </pc:picChg>
      </pc:sldChg>
      <pc:sldChg chg="addSp delSp modSp">
        <pc:chgData name="Kaitlynn Hietpas" userId="S::kaitlynn.hietpas@ssaihq.com::c330182d-7e16-4880-97d7-715a06e7f4d5" providerId="AD" clId="Web-{0F482BBC-496C-47EA-8A1F-84D7F5C0CB3D}" dt="2021-07-15T21:12:25.493" v="106"/>
        <pc:sldMkLst>
          <pc:docMk/>
          <pc:sldMk cId="1201201879" sldId="352"/>
        </pc:sldMkLst>
        <pc:spChg chg="mod">
          <ac:chgData name="Kaitlynn Hietpas" userId="S::kaitlynn.hietpas@ssaihq.com::c330182d-7e16-4880-97d7-715a06e7f4d5" providerId="AD" clId="Web-{0F482BBC-496C-47EA-8A1F-84D7F5C0CB3D}" dt="2021-07-15T21:12:01.321" v="99"/>
          <ac:spMkLst>
            <pc:docMk/>
            <pc:sldMk cId="1201201879" sldId="352"/>
            <ac:spMk id="16" creationId="{B6F33C1F-33CE-4DBF-9E11-546E01729D2B}"/>
          </ac:spMkLst>
        </pc:spChg>
        <pc:spChg chg="mod">
          <ac:chgData name="Kaitlynn Hietpas" userId="S::kaitlynn.hietpas@ssaihq.com::c330182d-7e16-4880-97d7-715a06e7f4d5" providerId="AD" clId="Web-{0F482BBC-496C-47EA-8A1F-84D7F5C0CB3D}" dt="2021-07-15T21:12:25.493" v="106"/>
          <ac:spMkLst>
            <pc:docMk/>
            <pc:sldMk cId="1201201879" sldId="352"/>
            <ac:spMk id="21" creationId="{6B0532EF-9D51-4738-A222-8466A6D7F9AD}"/>
          </ac:spMkLst>
        </pc:spChg>
        <pc:spChg chg="add del mod">
          <ac:chgData name="Kaitlynn Hietpas" userId="S::kaitlynn.hietpas@ssaihq.com::c330182d-7e16-4880-97d7-715a06e7f4d5" providerId="AD" clId="Web-{0F482BBC-496C-47EA-8A1F-84D7F5C0CB3D}" dt="2021-07-15T21:12:18.696" v="105"/>
          <ac:spMkLst>
            <pc:docMk/>
            <pc:sldMk cId="1201201879" sldId="352"/>
            <ac:spMk id="22" creationId="{122ACF96-A03C-48E7-BF54-7DB7082AA3CB}"/>
          </ac:spMkLst>
        </pc:spChg>
      </pc:sldChg>
    </pc:docChg>
  </pc:docChgLst>
  <pc:docChgLst>
    <pc:chgData name="Shuyu Chang" userId="S::shuyu.chang@ssaihq.com::947fb33a-86f0-455c-9f7e-edc0efc1f125" providerId="AD" clId="Web-{B9A4354B-1215-4282-8945-BD62566647EE}"/>
    <pc:docChg chg="addSld delSld modSld">
      <pc:chgData name="Shuyu Chang" userId="S::shuyu.chang@ssaihq.com::947fb33a-86f0-455c-9f7e-edc0efc1f125" providerId="AD" clId="Web-{B9A4354B-1215-4282-8945-BD62566647EE}" dt="2021-07-29T22:39:14.390" v="1737"/>
      <pc:docMkLst>
        <pc:docMk/>
      </pc:docMkLst>
      <pc:sldChg chg="modNotes">
        <pc:chgData name="Shuyu Chang" userId="S::shuyu.chang@ssaihq.com::947fb33a-86f0-455c-9f7e-edc0efc1f125" providerId="AD" clId="Web-{B9A4354B-1215-4282-8945-BD62566647EE}" dt="2021-07-29T22:39:14.390" v="1737"/>
        <pc:sldMkLst>
          <pc:docMk/>
          <pc:sldMk cId="3213469290" sldId="336"/>
        </pc:sldMkLst>
      </pc:sldChg>
      <pc:sldChg chg="delCm">
        <pc:chgData name="Shuyu Chang" userId="S::shuyu.chang@ssaihq.com::947fb33a-86f0-455c-9f7e-edc0efc1f125" providerId="AD" clId="Web-{B9A4354B-1215-4282-8945-BD62566647EE}" dt="2021-07-29T22:33:24.716" v="1458"/>
        <pc:sldMkLst>
          <pc:docMk/>
          <pc:sldMk cId="2893251674" sldId="337"/>
        </pc:sldMkLst>
      </pc:sldChg>
      <pc:sldChg chg="modSp">
        <pc:chgData name="Shuyu Chang" userId="S::shuyu.chang@ssaihq.com::947fb33a-86f0-455c-9f7e-edc0efc1f125" providerId="AD" clId="Web-{B9A4354B-1215-4282-8945-BD62566647EE}" dt="2021-07-29T21:44:37.853" v="19" actId="1076"/>
        <pc:sldMkLst>
          <pc:docMk/>
          <pc:sldMk cId="2238151453" sldId="359"/>
        </pc:sldMkLst>
        <pc:spChg chg="mod">
          <ac:chgData name="Shuyu Chang" userId="S::shuyu.chang@ssaihq.com::947fb33a-86f0-455c-9f7e-edc0efc1f125" providerId="AD" clId="Web-{B9A4354B-1215-4282-8945-BD62566647EE}" dt="2021-07-29T21:44:37.853" v="19" actId="1076"/>
          <ac:spMkLst>
            <pc:docMk/>
            <pc:sldMk cId="2238151453" sldId="359"/>
            <ac:spMk id="4" creationId="{F0064B19-D1B5-42C3-8362-8B538DF59114}"/>
          </ac:spMkLst>
        </pc:spChg>
        <pc:spChg chg="mod">
          <ac:chgData name="Shuyu Chang" userId="S::shuyu.chang@ssaihq.com::947fb33a-86f0-455c-9f7e-edc0efc1f125" providerId="AD" clId="Web-{B9A4354B-1215-4282-8945-BD62566647EE}" dt="2021-07-29T21:44:35.337" v="18" actId="1076"/>
          <ac:spMkLst>
            <pc:docMk/>
            <pc:sldMk cId="2238151453" sldId="359"/>
            <ac:spMk id="5" creationId="{66384F13-3B9B-4B65-BF4A-9FE3558AB52A}"/>
          </ac:spMkLst>
        </pc:spChg>
        <pc:spChg chg="mod">
          <ac:chgData name="Shuyu Chang" userId="S::shuyu.chang@ssaihq.com::947fb33a-86f0-455c-9f7e-edc0efc1f125" providerId="AD" clId="Web-{B9A4354B-1215-4282-8945-BD62566647EE}" dt="2021-07-29T21:42:47.071" v="6" actId="14100"/>
          <ac:spMkLst>
            <pc:docMk/>
            <pc:sldMk cId="2238151453" sldId="359"/>
            <ac:spMk id="26" creationId="{9AB2BF1A-B16A-40B2-A2D8-21A8E5F15DE6}"/>
          </ac:spMkLst>
        </pc:spChg>
        <pc:spChg chg="mod">
          <ac:chgData name="Shuyu Chang" userId="S::shuyu.chang@ssaihq.com::947fb33a-86f0-455c-9f7e-edc0efc1f125" providerId="AD" clId="Web-{B9A4354B-1215-4282-8945-BD62566647EE}" dt="2021-07-29T21:43:12.977" v="13" actId="14100"/>
          <ac:spMkLst>
            <pc:docMk/>
            <pc:sldMk cId="2238151453" sldId="359"/>
            <ac:spMk id="34" creationId="{A388E93F-4053-41D0-8D8E-9B6E58C416A9}"/>
          </ac:spMkLst>
        </pc:spChg>
        <pc:spChg chg="mod">
          <ac:chgData name="Shuyu Chang" userId="S::shuyu.chang@ssaihq.com::947fb33a-86f0-455c-9f7e-edc0efc1f125" providerId="AD" clId="Web-{B9A4354B-1215-4282-8945-BD62566647EE}" dt="2021-07-29T21:43:04.087" v="10" actId="1076"/>
          <ac:spMkLst>
            <pc:docMk/>
            <pc:sldMk cId="2238151453" sldId="359"/>
            <ac:spMk id="39" creationId="{7215C00B-E8D7-4416-8260-F01895CAF2EE}"/>
          </ac:spMkLst>
        </pc:spChg>
        <pc:spChg chg="mod">
          <ac:chgData name="Shuyu Chang" userId="S::shuyu.chang@ssaihq.com::947fb33a-86f0-455c-9f7e-edc0efc1f125" providerId="AD" clId="Web-{B9A4354B-1215-4282-8945-BD62566647EE}" dt="2021-07-29T21:42:59.290" v="9" actId="1076"/>
          <ac:spMkLst>
            <pc:docMk/>
            <pc:sldMk cId="2238151453" sldId="359"/>
            <ac:spMk id="40" creationId="{72B4D507-7F2E-4A36-AE90-A4BA5B2D6908}"/>
          </ac:spMkLst>
        </pc:spChg>
        <pc:spChg chg="mod">
          <ac:chgData name="Shuyu Chang" userId="S::shuyu.chang@ssaihq.com::947fb33a-86f0-455c-9f7e-edc0efc1f125" providerId="AD" clId="Web-{B9A4354B-1215-4282-8945-BD62566647EE}" dt="2021-07-29T21:42:42.946" v="5" actId="20577"/>
          <ac:spMkLst>
            <pc:docMk/>
            <pc:sldMk cId="2238151453" sldId="359"/>
            <ac:spMk id="44" creationId="{6B17CEC0-26EE-4E78-83B5-BC9A7DD0A48B}"/>
          </ac:spMkLst>
        </pc:spChg>
        <pc:spChg chg="mod">
          <ac:chgData name="Shuyu Chang" userId="S::shuyu.chang@ssaihq.com::947fb33a-86f0-455c-9f7e-edc0efc1f125" providerId="AD" clId="Web-{B9A4354B-1215-4282-8945-BD62566647EE}" dt="2021-07-29T21:43:22.462" v="15" actId="1076"/>
          <ac:spMkLst>
            <pc:docMk/>
            <pc:sldMk cId="2238151453" sldId="359"/>
            <ac:spMk id="47" creationId="{1160BD65-240A-4528-B96D-71B36436DA8A}"/>
          </ac:spMkLst>
        </pc:spChg>
        <pc:grpChg chg="mod">
          <ac:chgData name="Shuyu Chang" userId="S::shuyu.chang@ssaihq.com::947fb33a-86f0-455c-9f7e-edc0efc1f125" providerId="AD" clId="Web-{B9A4354B-1215-4282-8945-BD62566647EE}" dt="2021-07-29T21:43:22.430" v="14" actId="1076"/>
          <ac:grpSpMkLst>
            <pc:docMk/>
            <pc:sldMk cId="2238151453" sldId="359"/>
            <ac:grpSpMk id="22" creationId="{8ABDBEE1-064A-4BC5-8E56-A33B6556AE63}"/>
          </ac:grpSpMkLst>
        </pc:grpChg>
        <pc:picChg chg="mod">
          <ac:chgData name="Shuyu Chang" userId="S::shuyu.chang@ssaihq.com::947fb33a-86f0-455c-9f7e-edc0efc1f125" providerId="AD" clId="Web-{B9A4354B-1215-4282-8945-BD62566647EE}" dt="2021-07-29T21:42:55.149" v="8" actId="1076"/>
          <ac:picMkLst>
            <pc:docMk/>
            <pc:sldMk cId="2238151453" sldId="359"/>
            <ac:picMk id="17" creationId="{0F5F981F-76D4-479D-A6E9-6013DCC9F0F1}"/>
          </ac:picMkLst>
        </pc:picChg>
        <pc:picChg chg="mod">
          <ac:chgData name="Shuyu Chang" userId="S::shuyu.chang@ssaihq.com::947fb33a-86f0-455c-9f7e-edc0efc1f125" providerId="AD" clId="Web-{B9A4354B-1215-4282-8945-BD62566647EE}" dt="2021-07-29T21:42:50.118" v="7" actId="1076"/>
          <ac:picMkLst>
            <pc:docMk/>
            <pc:sldMk cId="2238151453" sldId="359"/>
            <ac:picMk id="18" creationId="{BEC0CB1E-3CEB-414C-A606-CC8941D6AE97}"/>
          </ac:picMkLst>
        </pc:picChg>
        <pc:cxnChg chg="mod">
          <ac:chgData name="Shuyu Chang" userId="S::shuyu.chang@ssaihq.com::947fb33a-86f0-455c-9f7e-edc0efc1f125" providerId="AD" clId="Web-{B9A4354B-1215-4282-8945-BD62566647EE}" dt="2021-07-29T21:43:22.477" v="16" actId="1076"/>
          <ac:cxnSpMkLst>
            <pc:docMk/>
            <pc:sldMk cId="2238151453" sldId="359"/>
            <ac:cxnSpMk id="19" creationId="{F7F62C81-2457-4DBA-99D2-064C1F5D0A3D}"/>
          </ac:cxnSpMkLst>
        </pc:cxnChg>
        <pc:cxnChg chg="mod">
          <ac:chgData name="Shuyu Chang" userId="S::shuyu.chang@ssaihq.com::947fb33a-86f0-455c-9f7e-edc0efc1f125" providerId="AD" clId="Web-{B9A4354B-1215-4282-8945-BD62566647EE}" dt="2021-07-29T21:43:22.509" v="17" actId="1076"/>
          <ac:cxnSpMkLst>
            <pc:docMk/>
            <pc:sldMk cId="2238151453" sldId="359"/>
            <ac:cxnSpMk id="48" creationId="{94DE7127-95B8-4A04-9D95-4D02B18625A0}"/>
          </ac:cxnSpMkLst>
        </pc:cxnChg>
      </pc:sldChg>
      <pc:sldChg chg="modNotes">
        <pc:chgData name="Shuyu Chang" userId="S::shuyu.chang@ssaihq.com::947fb33a-86f0-455c-9f7e-edc0efc1f125" providerId="AD" clId="Web-{B9A4354B-1215-4282-8945-BD62566647EE}" dt="2021-07-29T22:13:03.505" v="1435"/>
        <pc:sldMkLst>
          <pc:docMk/>
          <pc:sldMk cId="3715844271" sldId="365"/>
        </pc:sldMkLst>
      </pc:sldChg>
      <pc:sldChg chg="addSp delSp modSp modNotes">
        <pc:chgData name="Shuyu Chang" userId="S::shuyu.chang@ssaihq.com::947fb33a-86f0-455c-9f7e-edc0efc1f125" providerId="AD" clId="Web-{B9A4354B-1215-4282-8945-BD62566647EE}" dt="2021-07-29T22:31:20.762" v="1457" actId="1076"/>
        <pc:sldMkLst>
          <pc:docMk/>
          <pc:sldMk cId="48864935" sldId="368"/>
        </pc:sldMkLst>
        <pc:spChg chg="mod">
          <ac:chgData name="Shuyu Chang" userId="S::shuyu.chang@ssaihq.com::947fb33a-86f0-455c-9f7e-edc0efc1f125" providerId="AD" clId="Web-{B9A4354B-1215-4282-8945-BD62566647EE}" dt="2021-07-29T21:46:37.354" v="43" actId="20577"/>
          <ac:spMkLst>
            <pc:docMk/>
            <pc:sldMk cId="48864935" sldId="368"/>
            <ac:spMk id="3" creationId="{9D5A0A44-74FE-4CB9-A242-98A812C68BA4}"/>
          </ac:spMkLst>
        </pc:spChg>
        <pc:spChg chg="add mod">
          <ac:chgData name="Shuyu Chang" userId="S::shuyu.chang@ssaihq.com::947fb33a-86f0-455c-9f7e-edc0efc1f125" providerId="AD" clId="Web-{B9A4354B-1215-4282-8945-BD62566647EE}" dt="2021-07-29T22:31:20.762" v="1457" actId="1076"/>
          <ac:spMkLst>
            <pc:docMk/>
            <pc:sldMk cId="48864935" sldId="368"/>
            <ac:spMk id="4" creationId="{948C1A43-05BF-42FE-B8EC-4FFCD6D473B7}"/>
          </ac:spMkLst>
        </pc:spChg>
        <pc:spChg chg="mod">
          <ac:chgData name="Shuyu Chang" userId="S::shuyu.chang@ssaihq.com::947fb33a-86f0-455c-9f7e-edc0efc1f125" providerId="AD" clId="Web-{B9A4354B-1215-4282-8945-BD62566647EE}" dt="2021-07-29T22:30:50.356" v="1453" actId="1076"/>
          <ac:spMkLst>
            <pc:docMk/>
            <pc:sldMk cId="48864935" sldId="368"/>
            <ac:spMk id="7" creationId="{C9A32D56-3213-4431-8634-2B5584E4FA9C}"/>
          </ac:spMkLst>
        </pc:spChg>
        <pc:picChg chg="mod">
          <ac:chgData name="Shuyu Chang" userId="S::shuyu.chang@ssaihq.com::947fb33a-86f0-455c-9f7e-edc0efc1f125" providerId="AD" clId="Web-{B9A4354B-1215-4282-8945-BD62566647EE}" dt="2021-07-29T21:47:29.198" v="65" actId="1076"/>
          <ac:picMkLst>
            <pc:docMk/>
            <pc:sldMk cId="48864935" sldId="368"/>
            <ac:picMk id="2" creationId="{771511BE-5070-48C8-9438-CABCC898A554}"/>
          </ac:picMkLst>
        </pc:picChg>
        <pc:picChg chg="add del mod">
          <ac:chgData name="Shuyu Chang" userId="S::shuyu.chang@ssaihq.com::947fb33a-86f0-455c-9f7e-edc0efc1f125" providerId="AD" clId="Web-{B9A4354B-1215-4282-8945-BD62566647EE}" dt="2021-07-29T22:23:16.274" v="1439"/>
          <ac:picMkLst>
            <pc:docMk/>
            <pc:sldMk cId="48864935" sldId="368"/>
            <ac:picMk id="5" creationId="{16D5B93C-1516-4304-AB73-03C34289FF46}"/>
          </ac:picMkLst>
        </pc:picChg>
      </pc:sldChg>
      <pc:sldChg chg="addSp delSp modSp new del">
        <pc:chgData name="Shuyu Chang" userId="S::shuyu.chang@ssaihq.com::947fb33a-86f0-455c-9f7e-edc0efc1f125" providerId="AD" clId="Web-{B9A4354B-1215-4282-8945-BD62566647EE}" dt="2021-07-29T22:29:25.527" v="1452"/>
        <pc:sldMkLst>
          <pc:docMk/>
          <pc:sldMk cId="4204996043" sldId="370"/>
        </pc:sldMkLst>
        <pc:picChg chg="add del mod">
          <ac:chgData name="Shuyu Chang" userId="S::shuyu.chang@ssaihq.com::947fb33a-86f0-455c-9f7e-edc0efc1f125" providerId="AD" clId="Web-{B9A4354B-1215-4282-8945-BD62566647EE}" dt="2021-07-29T22:23:38.665" v="1444"/>
          <ac:picMkLst>
            <pc:docMk/>
            <pc:sldMk cId="4204996043" sldId="370"/>
            <ac:picMk id="2" creationId="{58EF5B33-57B0-4589-8600-F7F94DAD2450}"/>
          </ac:picMkLst>
        </pc:picChg>
        <pc:picChg chg="add mod">
          <ac:chgData name="Shuyu Chang" userId="S::shuyu.chang@ssaihq.com::947fb33a-86f0-455c-9f7e-edc0efc1f125" providerId="AD" clId="Web-{B9A4354B-1215-4282-8945-BD62566647EE}" dt="2021-07-29T22:23:51.243" v="1451" actId="1076"/>
          <ac:picMkLst>
            <pc:docMk/>
            <pc:sldMk cId="4204996043" sldId="370"/>
            <ac:picMk id="3" creationId="{EFCC07D4-3F79-4FF0-A18F-E0E446CEDEE2}"/>
          </ac:picMkLst>
        </pc:picChg>
      </pc:sldChg>
    </pc:docChg>
  </pc:docChgLst>
  <pc:docChgLst>
    <pc:chgData name="Emma Waugh" userId="S::emma.waugh@ssaihq.com::332fc435-bb04-4f25-be64-cff5c0cde8a6" providerId="AD" clId="Web-{DCDE0A5A-D725-3068-3F93-B4DA9CD2D1BF}"/>
    <pc:docChg chg="modSld">
      <pc:chgData name="Emma Waugh" userId="S::emma.waugh@ssaihq.com::332fc435-bb04-4f25-be64-cff5c0cde8a6" providerId="AD" clId="Web-{DCDE0A5A-D725-3068-3F93-B4DA9CD2D1BF}" dt="2021-07-14T19:46:38.761" v="17"/>
      <pc:docMkLst>
        <pc:docMk/>
      </pc:docMkLst>
      <pc:sldChg chg="addCm">
        <pc:chgData name="Emma Waugh" userId="S::emma.waugh@ssaihq.com::332fc435-bb04-4f25-be64-cff5c0cde8a6" providerId="AD" clId="Web-{DCDE0A5A-D725-3068-3F93-B4DA9CD2D1BF}" dt="2021-07-14T19:39:11.263" v="4"/>
        <pc:sldMkLst>
          <pc:docMk/>
          <pc:sldMk cId="403100939" sldId="323"/>
        </pc:sldMkLst>
      </pc:sldChg>
      <pc:sldChg chg="addCm modCm">
        <pc:chgData name="Emma Waugh" userId="S::emma.waugh@ssaihq.com::332fc435-bb04-4f25-be64-cff5c0cde8a6" providerId="AD" clId="Web-{DCDE0A5A-D725-3068-3F93-B4DA9CD2D1BF}" dt="2021-07-14T19:43:05.145" v="10"/>
        <pc:sldMkLst>
          <pc:docMk/>
          <pc:sldMk cId="1984261747" sldId="326"/>
        </pc:sldMkLst>
      </pc:sldChg>
      <pc:sldChg chg="modCm">
        <pc:chgData name="Emma Waugh" userId="S::emma.waugh@ssaihq.com::332fc435-bb04-4f25-be64-cff5c0cde8a6" providerId="AD" clId="Web-{DCDE0A5A-D725-3068-3F93-B4DA9CD2D1BF}" dt="2021-07-14T19:46:38.761" v="17"/>
        <pc:sldMkLst>
          <pc:docMk/>
          <pc:sldMk cId="3213469290" sldId="336"/>
        </pc:sldMkLst>
      </pc:sldChg>
      <pc:sldChg chg="addCm modCm">
        <pc:chgData name="Emma Waugh" userId="S::emma.waugh@ssaihq.com::332fc435-bb04-4f25-be64-cff5c0cde8a6" providerId="AD" clId="Web-{DCDE0A5A-D725-3068-3F93-B4DA9CD2D1BF}" dt="2021-07-14T19:42:51.910" v="9"/>
        <pc:sldMkLst>
          <pc:docMk/>
          <pc:sldMk cId="963382317" sldId="341"/>
        </pc:sldMkLst>
      </pc:sldChg>
      <pc:sldChg chg="delSp modSp addCm modCm">
        <pc:chgData name="Emma Waugh" userId="S::emma.waugh@ssaihq.com::332fc435-bb04-4f25-be64-cff5c0cde8a6" providerId="AD" clId="Web-{DCDE0A5A-D725-3068-3F93-B4DA9CD2D1BF}" dt="2021-07-14T19:43:21.396" v="12"/>
        <pc:sldMkLst>
          <pc:docMk/>
          <pc:sldMk cId="2775999114" sldId="343"/>
        </pc:sldMkLst>
        <pc:spChg chg="del">
          <ac:chgData name="Emma Waugh" userId="S::emma.waugh@ssaihq.com::332fc435-bb04-4f25-be64-cff5c0cde8a6" providerId="AD" clId="Web-{DCDE0A5A-D725-3068-3F93-B4DA9CD2D1BF}" dt="2021-07-14T19:37:10.494" v="2"/>
          <ac:spMkLst>
            <pc:docMk/>
            <pc:sldMk cId="2775999114" sldId="343"/>
            <ac:spMk id="61" creationId="{1BB18E9B-9BF3-466C-9643-12F5DA3248D1}"/>
          </ac:spMkLst>
        </pc:spChg>
        <pc:graphicFrameChg chg="modGraphic">
          <ac:chgData name="Emma Waugh" userId="S::emma.waugh@ssaihq.com::332fc435-bb04-4f25-be64-cff5c0cde8a6" providerId="AD" clId="Web-{DCDE0A5A-D725-3068-3F93-B4DA9CD2D1BF}" dt="2021-07-14T19:37:04.353" v="1" actId="20577"/>
          <ac:graphicFrameMkLst>
            <pc:docMk/>
            <pc:sldMk cId="2775999114" sldId="343"/>
            <ac:graphicFrameMk id="42" creationId="{607E9A3A-BDF7-43B5-8AEF-7E071E290A26}"/>
          </ac:graphicFrameMkLst>
        </pc:graphicFrameChg>
      </pc:sldChg>
      <pc:sldChg chg="modSp addCm modCm">
        <pc:chgData name="Emma Waugh" userId="S::emma.waugh@ssaihq.com::332fc435-bb04-4f25-be64-cff5c0cde8a6" providerId="AD" clId="Web-{DCDE0A5A-D725-3068-3F93-B4DA9CD2D1BF}" dt="2021-07-14T19:44:53.336" v="16"/>
        <pc:sldMkLst>
          <pc:docMk/>
          <pc:sldMk cId="2537033236" sldId="348"/>
        </pc:sldMkLst>
        <pc:spChg chg="mod">
          <ac:chgData name="Emma Waugh" userId="S::emma.waugh@ssaihq.com::332fc435-bb04-4f25-be64-cff5c0cde8a6" providerId="AD" clId="Web-{DCDE0A5A-D725-3068-3F93-B4DA9CD2D1BF}" dt="2021-07-14T19:44:01.897" v="14" actId="20577"/>
          <ac:spMkLst>
            <pc:docMk/>
            <pc:sldMk cId="2537033236" sldId="348"/>
            <ac:spMk id="12" creationId="{EF9C9F6C-78D5-4756-B371-B425ACB523D6}"/>
          </ac:spMkLst>
        </pc:spChg>
      </pc:sldChg>
    </pc:docChg>
  </pc:docChgLst>
  <pc:docChgLst>
    <pc:chgData name="Mark Radwin" userId="S::mark.radwin@ssaihq.com::0e327d12-8273-40b1-90cb-1996397fbb30" providerId="AD" clId="Web-{648572CE-67A1-1719-75BA-6EEEBD475A52}"/>
    <pc:docChg chg="addSld modSld">
      <pc:chgData name="Mark Radwin" userId="S::mark.radwin@ssaihq.com::0e327d12-8273-40b1-90cb-1996397fbb30" providerId="AD" clId="Web-{648572CE-67A1-1719-75BA-6EEEBD475A52}" dt="2021-07-07T21:39:35.051" v="953" actId="20577"/>
      <pc:docMkLst>
        <pc:docMk/>
      </pc:docMkLst>
      <pc:sldChg chg="addCm">
        <pc:chgData name="Mark Radwin" userId="S::mark.radwin@ssaihq.com::0e327d12-8273-40b1-90cb-1996397fbb30" providerId="AD" clId="Web-{648572CE-67A1-1719-75BA-6EEEBD475A52}" dt="2021-07-07T19:33:38.355" v="0"/>
        <pc:sldMkLst>
          <pc:docMk/>
          <pc:sldMk cId="403100939" sldId="323"/>
        </pc:sldMkLst>
      </pc:sldChg>
      <pc:sldChg chg="modSp">
        <pc:chgData name="Mark Radwin" userId="S::mark.radwin@ssaihq.com::0e327d12-8273-40b1-90cb-1996397fbb30" providerId="AD" clId="Web-{648572CE-67A1-1719-75BA-6EEEBD475A52}" dt="2021-07-07T19:33:59.153" v="3" actId="1076"/>
        <pc:sldMkLst>
          <pc:docMk/>
          <pc:sldMk cId="2634832432" sldId="324"/>
        </pc:sldMkLst>
        <pc:spChg chg="mod">
          <ac:chgData name="Mark Radwin" userId="S::mark.radwin@ssaihq.com::0e327d12-8273-40b1-90cb-1996397fbb30" providerId="AD" clId="Web-{648572CE-67A1-1719-75BA-6EEEBD475A52}" dt="2021-07-07T19:33:59.153" v="3" actId="1076"/>
          <ac:spMkLst>
            <pc:docMk/>
            <pc:sldMk cId="2634832432" sldId="324"/>
            <ac:spMk id="12" creationId="{209A28B6-0C82-4D61-9782-8D12D5692830}"/>
          </ac:spMkLst>
        </pc:spChg>
      </pc:sldChg>
      <pc:sldChg chg="addSp delSp modSp add replId">
        <pc:chgData name="Mark Radwin" userId="S::mark.radwin@ssaihq.com::0e327d12-8273-40b1-90cb-1996397fbb30" providerId="AD" clId="Web-{648572CE-67A1-1719-75BA-6EEEBD475A52}" dt="2021-07-07T21:02:45.884" v="184"/>
        <pc:sldMkLst>
          <pc:docMk/>
          <pc:sldMk cId="1984261747" sldId="326"/>
        </pc:sldMkLst>
        <pc:spChg chg="mod">
          <ac:chgData name="Mark Radwin" userId="S::mark.radwin@ssaihq.com::0e327d12-8273-40b1-90cb-1996397fbb30" providerId="AD" clId="Web-{648572CE-67A1-1719-75BA-6EEEBD475A52}" dt="2021-07-07T20:51:08.773" v="102" actId="20577"/>
          <ac:spMkLst>
            <pc:docMk/>
            <pc:sldMk cId="1984261747" sldId="326"/>
            <ac:spMk id="3" creationId="{DFAA34F7-EA84-4500-A347-D056AA586CEB}"/>
          </ac:spMkLst>
        </pc:spChg>
        <pc:spChg chg="add mod">
          <ac:chgData name="Mark Radwin" userId="S::mark.radwin@ssaihq.com::0e327d12-8273-40b1-90cb-1996397fbb30" providerId="AD" clId="Web-{648572CE-67A1-1719-75BA-6EEEBD475A52}" dt="2021-07-07T21:02:45.884" v="184"/>
          <ac:spMkLst>
            <pc:docMk/>
            <pc:sldMk cId="1984261747" sldId="326"/>
            <ac:spMk id="9" creationId="{688A6FDD-AE03-4400-BAAA-A330DDFE77CF}"/>
          </ac:spMkLst>
        </pc:spChg>
        <pc:spChg chg="del">
          <ac:chgData name="Mark Radwin" userId="S::mark.radwin@ssaihq.com::0e327d12-8273-40b1-90cb-1996397fbb30" providerId="AD" clId="Web-{648572CE-67A1-1719-75BA-6EEEBD475A52}" dt="2021-07-07T20:45:53.955" v="31"/>
          <ac:spMkLst>
            <pc:docMk/>
            <pc:sldMk cId="1984261747" sldId="326"/>
            <ac:spMk id="10" creationId="{BC05D368-762D-4D42-8E2A-2D026D26B0D7}"/>
          </ac:spMkLst>
        </pc:spChg>
        <pc:spChg chg="del mod">
          <ac:chgData name="Mark Radwin" userId="S::mark.radwin@ssaihq.com::0e327d12-8273-40b1-90cb-1996397fbb30" providerId="AD" clId="Web-{648572CE-67A1-1719-75BA-6EEEBD475A52}" dt="2021-07-07T20:45:58.361" v="38"/>
          <ac:spMkLst>
            <pc:docMk/>
            <pc:sldMk cId="1984261747" sldId="326"/>
            <ac:spMk id="11" creationId="{6A0A3533-305F-43B8-AE31-DDAC3776AB39}"/>
          </ac:spMkLst>
        </pc:spChg>
        <pc:spChg chg="del">
          <ac:chgData name="Mark Radwin" userId="S::mark.radwin@ssaihq.com::0e327d12-8273-40b1-90cb-1996397fbb30" providerId="AD" clId="Web-{648572CE-67A1-1719-75BA-6EEEBD475A52}" dt="2021-07-07T20:45:59.299" v="39"/>
          <ac:spMkLst>
            <pc:docMk/>
            <pc:sldMk cId="1984261747" sldId="326"/>
            <ac:spMk id="12" creationId="{209A28B6-0C82-4D61-9782-8D12D5692830}"/>
          </ac:spMkLst>
        </pc:spChg>
        <pc:spChg chg="del">
          <ac:chgData name="Mark Radwin" userId="S::mark.radwin@ssaihq.com::0e327d12-8273-40b1-90cb-1996397fbb30" providerId="AD" clId="Web-{648572CE-67A1-1719-75BA-6EEEBD475A52}" dt="2021-07-07T20:46:00.393" v="40"/>
          <ac:spMkLst>
            <pc:docMk/>
            <pc:sldMk cId="1984261747" sldId="326"/>
            <ac:spMk id="13" creationId="{E61060EF-ECB3-4D13-BE2B-ABCEF4B806AE}"/>
          </ac:spMkLst>
        </pc:spChg>
        <pc:spChg chg="del">
          <ac:chgData name="Mark Radwin" userId="S::mark.radwin@ssaihq.com::0e327d12-8273-40b1-90cb-1996397fbb30" providerId="AD" clId="Web-{648572CE-67A1-1719-75BA-6EEEBD475A52}" dt="2021-07-07T20:45:53.955" v="30"/>
          <ac:spMkLst>
            <pc:docMk/>
            <pc:sldMk cId="1984261747" sldId="326"/>
            <ac:spMk id="15" creationId="{9741765D-84F2-4FEA-B277-17D594BC325F}"/>
          </ac:spMkLst>
        </pc:spChg>
        <pc:spChg chg="del">
          <ac:chgData name="Mark Radwin" userId="S::mark.radwin@ssaihq.com::0e327d12-8273-40b1-90cb-1996397fbb30" providerId="AD" clId="Web-{648572CE-67A1-1719-75BA-6EEEBD475A52}" dt="2021-07-07T20:45:55.346" v="36"/>
          <ac:spMkLst>
            <pc:docMk/>
            <pc:sldMk cId="1984261747" sldId="326"/>
            <ac:spMk id="16" creationId="{B6F33C1F-33CE-4DBF-9E11-546E01729D2B}"/>
          </ac:spMkLst>
        </pc:spChg>
        <pc:spChg chg="del">
          <ac:chgData name="Mark Radwin" userId="S::mark.radwin@ssaihq.com::0e327d12-8273-40b1-90cb-1996397fbb30" providerId="AD" clId="Web-{648572CE-67A1-1719-75BA-6EEEBD475A52}" dt="2021-07-07T20:45:48.783" v="26"/>
          <ac:spMkLst>
            <pc:docMk/>
            <pc:sldMk cId="1984261747" sldId="326"/>
            <ac:spMk id="18" creationId="{669EBD84-30A4-414B-A844-F67BBC75BE61}"/>
          </ac:spMkLst>
        </pc:spChg>
        <pc:spChg chg="del">
          <ac:chgData name="Mark Radwin" userId="S::mark.radwin@ssaihq.com::0e327d12-8273-40b1-90cb-1996397fbb30" providerId="AD" clId="Web-{648572CE-67A1-1719-75BA-6EEEBD475A52}" dt="2021-07-07T20:45:40.344" v="15"/>
          <ac:spMkLst>
            <pc:docMk/>
            <pc:sldMk cId="1984261747" sldId="326"/>
            <ac:spMk id="21" creationId="{6B0532EF-9D51-4738-A222-8466A6D7F9AD}"/>
          </ac:spMkLst>
        </pc:spChg>
        <pc:spChg chg="del">
          <ac:chgData name="Mark Radwin" userId="S::mark.radwin@ssaihq.com::0e327d12-8273-40b1-90cb-1996397fbb30" providerId="AD" clId="Web-{648572CE-67A1-1719-75BA-6EEEBD475A52}" dt="2021-07-07T20:45:45.970" v="22"/>
          <ac:spMkLst>
            <pc:docMk/>
            <pc:sldMk cId="1984261747" sldId="326"/>
            <ac:spMk id="22" creationId="{122ACF96-A03C-48E7-BF54-7DB7082AA3CB}"/>
          </ac:spMkLst>
        </pc:spChg>
        <pc:spChg chg="add mod ord">
          <ac:chgData name="Mark Radwin" userId="S::mark.radwin@ssaihq.com::0e327d12-8273-40b1-90cb-1996397fbb30" providerId="AD" clId="Web-{648572CE-67A1-1719-75BA-6EEEBD475A52}" dt="2021-07-07T20:58:59.274" v="159" actId="14100"/>
          <ac:spMkLst>
            <pc:docMk/>
            <pc:sldMk cId="1984261747" sldId="326"/>
            <ac:spMk id="23" creationId="{2E384EC4-5DD6-414D-B1D9-D881A5BF3D4F}"/>
          </ac:spMkLst>
        </pc:spChg>
        <pc:spChg chg="del">
          <ac:chgData name="Mark Radwin" userId="S::mark.radwin@ssaihq.com::0e327d12-8273-40b1-90cb-1996397fbb30" providerId="AD" clId="Web-{648572CE-67A1-1719-75BA-6EEEBD475A52}" dt="2021-07-07T20:45:49.345" v="27"/>
          <ac:spMkLst>
            <pc:docMk/>
            <pc:sldMk cId="1984261747" sldId="326"/>
            <ac:spMk id="24" creationId="{1113E4D2-0411-4DA9-A9B8-CED4BD728B3B}"/>
          </ac:spMkLst>
        </pc:spChg>
        <pc:spChg chg="add del mod">
          <ac:chgData name="Mark Radwin" userId="S::mark.radwin@ssaihq.com::0e327d12-8273-40b1-90cb-1996397fbb30" providerId="AD" clId="Web-{648572CE-67A1-1719-75BA-6EEEBD475A52}" dt="2021-07-07T20:54:51.664" v="124"/>
          <ac:spMkLst>
            <pc:docMk/>
            <pc:sldMk cId="1984261747" sldId="326"/>
            <ac:spMk id="25" creationId="{8A717401-1308-49BD-8789-1B050B3BA331}"/>
          </ac:spMkLst>
        </pc:spChg>
        <pc:spChg chg="del mod">
          <ac:chgData name="Mark Radwin" userId="S::mark.radwin@ssaihq.com::0e327d12-8273-40b1-90cb-1996397fbb30" providerId="AD" clId="Web-{648572CE-67A1-1719-75BA-6EEEBD475A52}" dt="2021-07-07T20:45:47.376" v="24"/>
          <ac:spMkLst>
            <pc:docMk/>
            <pc:sldMk cId="1984261747" sldId="326"/>
            <ac:spMk id="27" creationId="{090779AF-E8C1-4A27-BC7C-2B501D7C1FF4}"/>
          </ac:spMkLst>
        </pc:spChg>
        <pc:spChg chg="del">
          <ac:chgData name="Mark Radwin" userId="S::mark.radwin@ssaihq.com::0e327d12-8273-40b1-90cb-1996397fbb30" providerId="AD" clId="Web-{648572CE-67A1-1719-75BA-6EEEBD475A52}" dt="2021-07-07T20:45:50.392" v="28"/>
          <ac:spMkLst>
            <pc:docMk/>
            <pc:sldMk cId="1984261747" sldId="326"/>
            <ac:spMk id="28" creationId="{DBFE76A3-3F8F-493E-8168-F716EB680D91}"/>
          </ac:spMkLst>
        </pc:spChg>
        <pc:spChg chg="del mod">
          <ac:chgData name="Mark Radwin" userId="S::mark.radwin@ssaihq.com::0e327d12-8273-40b1-90cb-1996397fbb30" providerId="AD" clId="Web-{648572CE-67A1-1719-75BA-6EEEBD475A52}" dt="2021-07-07T20:45:42.548" v="20"/>
          <ac:spMkLst>
            <pc:docMk/>
            <pc:sldMk cId="1984261747" sldId="326"/>
            <ac:spMk id="29" creationId="{F6AFD978-814F-47DD-A7BF-27B51DF8D8F3}"/>
          </ac:spMkLst>
        </pc:spChg>
        <pc:spChg chg="add mod">
          <ac:chgData name="Mark Radwin" userId="S::mark.radwin@ssaihq.com::0e327d12-8273-40b1-90cb-1996397fbb30" providerId="AD" clId="Web-{648572CE-67A1-1719-75BA-6EEEBD475A52}" dt="2021-07-07T21:02:45.884" v="183"/>
          <ac:spMkLst>
            <pc:docMk/>
            <pc:sldMk cId="1984261747" sldId="326"/>
            <ac:spMk id="31" creationId="{A5D7404D-0B77-4742-A788-CDBE024B8A8C}"/>
          </ac:spMkLst>
        </pc:spChg>
        <pc:spChg chg="add mod">
          <ac:chgData name="Mark Radwin" userId="S::mark.radwin@ssaihq.com::0e327d12-8273-40b1-90cb-1996397fbb30" providerId="AD" clId="Web-{648572CE-67A1-1719-75BA-6EEEBD475A52}" dt="2021-07-07T21:02:45.884" v="182"/>
          <ac:spMkLst>
            <pc:docMk/>
            <pc:sldMk cId="1984261747" sldId="326"/>
            <ac:spMk id="32" creationId="{6E6BA9D8-E761-441B-9E34-58E15261B38C}"/>
          </ac:spMkLst>
        </pc:spChg>
        <pc:spChg chg="add mod">
          <ac:chgData name="Mark Radwin" userId="S::mark.radwin@ssaihq.com::0e327d12-8273-40b1-90cb-1996397fbb30" providerId="AD" clId="Web-{648572CE-67A1-1719-75BA-6EEEBD475A52}" dt="2021-07-07T21:02:45.884" v="181"/>
          <ac:spMkLst>
            <pc:docMk/>
            <pc:sldMk cId="1984261747" sldId="326"/>
            <ac:spMk id="33" creationId="{FA8EEE31-400C-4D4F-947B-26F141E61D84}"/>
          </ac:spMkLst>
        </pc:spChg>
        <pc:spChg chg="add mod">
          <ac:chgData name="Mark Radwin" userId="S::mark.radwin@ssaihq.com::0e327d12-8273-40b1-90cb-1996397fbb30" providerId="AD" clId="Web-{648572CE-67A1-1719-75BA-6EEEBD475A52}" dt="2021-07-07T21:01:54.146" v="168" actId="20577"/>
          <ac:spMkLst>
            <pc:docMk/>
            <pc:sldMk cId="1984261747" sldId="326"/>
            <ac:spMk id="35" creationId="{C717D627-05D3-41DB-9952-C538B6EA7E22}"/>
          </ac:spMkLst>
        </pc:spChg>
        <pc:grpChg chg="add mod">
          <ac:chgData name="Mark Radwin" userId="S::mark.radwin@ssaihq.com::0e327d12-8273-40b1-90cb-1996397fbb30" providerId="AD" clId="Web-{648572CE-67A1-1719-75BA-6EEEBD475A52}" dt="2021-07-07T21:00:17.045" v="164" actId="1076"/>
          <ac:grpSpMkLst>
            <pc:docMk/>
            <pc:sldMk cId="1984261747" sldId="326"/>
            <ac:grpSpMk id="34" creationId="{4F6322A3-4219-4683-89F6-D60E1225F2D5}"/>
          </ac:grpSpMkLst>
        </pc:grpChg>
        <pc:picChg chg="del">
          <ac:chgData name="Mark Radwin" userId="S::mark.radwin@ssaihq.com::0e327d12-8273-40b1-90cb-1996397fbb30" providerId="AD" clId="Web-{648572CE-67A1-1719-75BA-6EEEBD475A52}" dt="2021-07-07T20:45:53.955" v="35"/>
          <ac:picMkLst>
            <pc:docMk/>
            <pc:sldMk cId="1984261747" sldId="326"/>
            <ac:picMk id="2" creationId="{EFEC007A-4BBB-4974-B7EB-F74F860E9641}"/>
          </ac:picMkLst>
        </pc:picChg>
        <pc:picChg chg="add mod">
          <ac:chgData name="Mark Radwin" userId="S::mark.radwin@ssaihq.com::0e327d12-8273-40b1-90cb-1996397fbb30" providerId="AD" clId="Web-{648572CE-67A1-1719-75BA-6EEEBD475A52}" dt="2021-07-07T20:50:49.834" v="92" actId="14100"/>
          <ac:picMkLst>
            <pc:docMk/>
            <pc:sldMk cId="1984261747" sldId="326"/>
            <ac:picMk id="4" creationId="{2907033A-8ACB-4DB6-B491-0628E468389C}"/>
          </ac:picMkLst>
        </pc:picChg>
        <pc:picChg chg="del">
          <ac:chgData name="Mark Radwin" userId="S::mark.radwin@ssaihq.com::0e327d12-8273-40b1-90cb-1996397fbb30" providerId="AD" clId="Web-{648572CE-67A1-1719-75BA-6EEEBD475A52}" dt="2021-07-07T20:45:53.955" v="34"/>
          <ac:picMkLst>
            <pc:docMk/>
            <pc:sldMk cId="1984261747" sldId="326"/>
            <ac:picMk id="5" creationId="{F012025D-2232-4C94-9098-B932B521DC5A}"/>
          </ac:picMkLst>
        </pc:picChg>
        <pc:picChg chg="add mod">
          <ac:chgData name="Mark Radwin" userId="S::mark.radwin@ssaihq.com::0e327d12-8273-40b1-90cb-1996397fbb30" providerId="AD" clId="Web-{648572CE-67A1-1719-75BA-6EEEBD475A52}" dt="2021-07-07T20:50:52.522" v="93" actId="14100"/>
          <ac:picMkLst>
            <pc:docMk/>
            <pc:sldMk cId="1984261747" sldId="326"/>
            <ac:picMk id="6" creationId="{323C0A00-31E3-406B-AF26-A6409F0AA1E1}"/>
          </ac:picMkLst>
        </pc:picChg>
        <pc:picChg chg="del">
          <ac:chgData name="Mark Radwin" userId="S::mark.radwin@ssaihq.com::0e327d12-8273-40b1-90cb-1996397fbb30" providerId="AD" clId="Web-{648572CE-67A1-1719-75BA-6EEEBD475A52}" dt="2021-07-07T20:45:53.955" v="33"/>
          <ac:picMkLst>
            <pc:docMk/>
            <pc:sldMk cId="1984261747" sldId="326"/>
            <ac:picMk id="7" creationId="{475B95CA-91B3-4643-B08E-74F9A2709606}"/>
          </ac:picMkLst>
        </pc:picChg>
        <pc:picChg chg="del">
          <ac:chgData name="Mark Radwin" userId="S::mark.radwin@ssaihq.com::0e327d12-8273-40b1-90cb-1996397fbb30" providerId="AD" clId="Web-{648572CE-67A1-1719-75BA-6EEEBD475A52}" dt="2021-07-07T20:45:53.955" v="32"/>
          <ac:picMkLst>
            <pc:docMk/>
            <pc:sldMk cId="1984261747" sldId="326"/>
            <ac:picMk id="8" creationId="{04120161-8E38-4211-9B0B-4963E71142F5}"/>
          </ac:picMkLst>
        </pc:picChg>
        <pc:picChg chg="del">
          <ac:chgData name="Mark Radwin" userId="S::mark.radwin@ssaihq.com::0e327d12-8273-40b1-90cb-1996397fbb30" providerId="AD" clId="Web-{648572CE-67A1-1719-75BA-6EEEBD475A52}" dt="2021-07-07T20:45:52.173" v="29"/>
          <ac:picMkLst>
            <pc:docMk/>
            <pc:sldMk cId="1984261747" sldId="326"/>
            <ac:picMk id="14" creationId="{F6A70168-176B-4045-A806-019AF2DF2440}"/>
          </ac:picMkLst>
        </pc:picChg>
        <pc:picChg chg="add mod">
          <ac:chgData name="Mark Radwin" userId="S::mark.radwin@ssaihq.com::0e327d12-8273-40b1-90cb-1996397fbb30" providerId="AD" clId="Web-{648572CE-67A1-1719-75BA-6EEEBD475A52}" dt="2021-07-07T20:56:57.469" v="147" actId="1076"/>
          <ac:picMkLst>
            <pc:docMk/>
            <pc:sldMk cId="1984261747" sldId="326"/>
            <ac:picMk id="17" creationId="{A2241FB1-F89E-4D0C-AC73-0A16F8EF9D03}"/>
          </ac:picMkLst>
        </pc:picChg>
        <pc:picChg chg="add mod">
          <ac:chgData name="Mark Radwin" userId="S::mark.radwin@ssaihq.com::0e327d12-8273-40b1-90cb-1996397fbb30" providerId="AD" clId="Web-{648572CE-67A1-1719-75BA-6EEEBD475A52}" dt="2021-07-07T20:57:10.517" v="150" actId="1076"/>
          <ac:picMkLst>
            <pc:docMk/>
            <pc:sldMk cId="1984261747" sldId="326"/>
            <ac:picMk id="19" creationId="{7C3145B0-E16E-44F2-9E58-EE443CBDF97A}"/>
          </ac:picMkLst>
        </pc:picChg>
        <pc:picChg chg="add mod ord modCrop">
          <ac:chgData name="Mark Radwin" userId="S::mark.radwin@ssaihq.com::0e327d12-8273-40b1-90cb-1996397fbb30" providerId="AD" clId="Web-{648572CE-67A1-1719-75BA-6EEEBD475A52}" dt="2021-07-07T20:55:25.619" v="131"/>
          <ac:picMkLst>
            <pc:docMk/>
            <pc:sldMk cId="1984261747" sldId="326"/>
            <ac:picMk id="20" creationId="{9503BAE0-AF23-4907-9023-EEDA95984ED7}"/>
          </ac:picMkLst>
        </pc:picChg>
        <pc:picChg chg="del">
          <ac:chgData name="Mark Radwin" userId="S::mark.radwin@ssaihq.com::0e327d12-8273-40b1-90cb-1996397fbb30" providerId="AD" clId="Web-{648572CE-67A1-1719-75BA-6EEEBD475A52}" dt="2021-07-07T20:45:48.017" v="25"/>
          <ac:picMkLst>
            <pc:docMk/>
            <pc:sldMk cId="1984261747" sldId="326"/>
            <ac:picMk id="26" creationId="{1E08A7D0-D3A5-4D6E-B111-733C7EBD895F}"/>
          </ac:picMkLst>
        </pc:picChg>
        <pc:picChg chg="del">
          <ac:chgData name="Mark Radwin" userId="S::mark.radwin@ssaihq.com::0e327d12-8273-40b1-90cb-1996397fbb30" providerId="AD" clId="Web-{648572CE-67A1-1719-75BA-6EEEBD475A52}" dt="2021-07-07T20:45:43.126" v="21"/>
          <ac:picMkLst>
            <pc:docMk/>
            <pc:sldMk cId="1984261747" sldId="326"/>
            <ac:picMk id="30" creationId="{81472FB9-142A-495C-BA26-5E27284BEAC4}"/>
          </ac:picMkLst>
        </pc:picChg>
      </pc:sldChg>
      <pc:sldChg chg="addSp delSp modSp new">
        <pc:chgData name="Mark Radwin" userId="S::mark.radwin@ssaihq.com::0e327d12-8273-40b1-90cb-1996397fbb30" providerId="AD" clId="Web-{648572CE-67A1-1719-75BA-6EEEBD475A52}" dt="2021-07-07T21:28:25.645" v="679" actId="20577"/>
        <pc:sldMkLst>
          <pc:docMk/>
          <pc:sldMk cId="158540833" sldId="327"/>
        </pc:sldMkLst>
        <pc:spChg chg="add mod">
          <ac:chgData name="Mark Radwin" userId="S::mark.radwin@ssaihq.com::0e327d12-8273-40b1-90cb-1996397fbb30" providerId="AD" clId="Web-{648572CE-67A1-1719-75BA-6EEEBD475A52}" dt="2021-07-07T21:04:05.077" v="192" actId="20577"/>
          <ac:spMkLst>
            <pc:docMk/>
            <pc:sldMk cId="158540833" sldId="327"/>
            <ac:spMk id="3" creationId="{C9B1B622-5FDD-4DD0-9DE7-BA9D737BC241}"/>
          </ac:spMkLst>
        </pc:spChg>
        <pc:graphicFrameChg chg="add mod modGraphic">
          <ac:chgData name="Mark Radwin" userId="S::mark.radwin@ssaihq.com::0e327d12-8273-40b1-90cb-1996397fbb30" providerId="AD" clId="Web-{648572CE-67A1-1719-75BA-6EEEBD475A52}" dt="2021-07-07T21:16:15.033" v="476" actId="14100"/>
          <ac:graphicFrameMkLst>
            <pc:docMk/>
            <pc:sldMk cId="158540833" sldId="327"/>
            <ac:graphicFrameMk id="4" creationId="{F496BD74-F1E5-4BBB-B813-892326B0FFD2}"/>
          </ac:graphicFrameMkLst>
        </pc:graphicFrameChg>
        <pc:graphicFrameChg chg="add del mod modGraphic">
          <ac:chgData name="Mark Radwin" userId="S::mark.radwin@ssaihq.com::0e327d12-8273-40b1-90cb-1996397fbb30" providerId="AD" clId="Web-{648572CE-67A1-1719-75BA-6EEEBD475A52}" dt="2021-07-07T21:10:51.792" v="392"/>
          <ac:graphicFrameMkLst>
            <pc:docMk/>
            <pc:sldMk cId="158540833" sldId="327"/>
            <ac:graphicFrameMk id="2050" creationId="{B35C56BB-0992-4C63-AD58-F0579B9DA587}"/>
          </ac:graphicFrameMkLst>
        </pc:graphicFrameChg>
        <pc:graphicFrameChg chg="add mod modGraphic">
          <ac:chgData name="Mark Radwin" userId="S::mark.radwin@ssaihq.com::0e327d12-8273-40b1-90cb-1996397fbb30" providerId="AD" clId="Web-{648572CE-67A1-1719-75BA-6EEEBD475A52}" dt="2021-07-07T21:28:25.645" v="679" actId="20577"/>
          <ac:graphicFrameMkLst>
            <pc:docMk/>
            <pc:sldMk cId="158540833" sldId="327"/>
            <ac:graphicFrameMk id="2963" creationId="{6BCAA67A-7BF8-45DE-A0E3-5569555CB212}"/>
          </ac:graphicFrameMkLst>
        </pc:graphicFrameChg>
      </pc:sldChg>
      <pc:sldChg chg="addSp delSp modSp add replId">
        <pc:chgData name="Mark Radwin" userId="S::mark.radwin@ssaihq.com::0e327d12-8273-40b1-90cb-1996397fbb30" providerId="AD" clId="Web-{648572CE-67A1-1719-75BA-6EEEBD475A52}" dt="2021-07-07T21:39:35.051" v="953" actId="20577"/>
        <pc:sldMkLst>
          <pc:docMk/>
          <pc:sldMk cId="3182650294" sldId="328"/>
        </pc:sldMkLst>
        <pc:spChg chg="add mod topLvl">
          <ac:chgData name="Mark Radwin" userId="S::mark.radwin@ssaihq.com::0e327d12-8273-40b1-90cb-1996397fbb30" providerId="AD" clId="Web-{648572CE-67A1-1719-75BA-6EEEBD475A52}" dt="2021-07-07T21:39:19.112" v="945" actId="1076"/>
          <ac:spMkLst>
            <pc:docMk/>
            <pc:sldMk cId="3182650294" sldId="328"/>
            <ac:spMk id="28" creationId="{044B2B7F-FE34-46D8-8108-2DF2F446E484}"/>
          </ac:spMkLst>
        </pc:spChg>
        <pc:spChg chg="add mod topLvl">
          <ac:chgData name="Mark Radwin" userId="S::mark.radwin@ssaihq.com::0e327d12-8273-40b1-90cb-1996397fbb30" providerId="AD" clId="Web-{648572CE-67A1-1719-75BA-6EEEBD475A52}" dt="2021-07-07T21:39:19.128" v="946" actId="1076"/>
          <ac:spMkLst>
            <pc:docMk/>
            <pc:sldMk cId="3182650294" sldId="328"/>
            <ac:spMk id="29" creationId="{FD541570-1943-4C08-9B6C-6D653518278B}"/>
          </ac:spMkLst>
        </pc:spChg>
        <pc:spChg chg="add mod topLvl">
          <ac:chgData name="Mark Radwin" userId="S::mark.radwin@ssaihq.com::0e327d12-8273-40b1-90cb-1996397fbb30" providerId="AD" clId="Web-{648572CE-67A1-1719-75BA-6EEEBD475A52}" dt="2021-07-07T21:39:19.143" v="947" actId="1076"/>
          <ac:spMkLst>
            <pc:docMk/>
            <pc:sldMk cId="3182650294" sldId="328"/>
            <ac:spMk id="30" creationId="{4C0A41B0-C290-4F32-819C-A8450CB76ACF}"/>
          </ac:spMkLst>
        </pc:spChg>
        <pc:spChg chg="add mod topLvl">
          <ac:chgData name="Mark Radwin" userId="S::mark.radwin@ssaihq.com::0e327d12-8273-40b1-90cb-1996397fbb30" providerId="AD" clId="Web-{648572CE-67A1-1719-75BA-6EEEBD475A52}" dt="2021-07-07T21:31:08.094" v="806" actId="1076"/>
          <ac:spMkLst>
            <pc:docMk/>
            <pc:sldMk cId="3182650294" sldId="328"/>
            <ac:spMk id="31" creationId="{1EF89E54-6A3D-4ECE-9AED-982FCF5DBE02}"/>
          </ac:spMkLst>
        </pc:spChg>
        <pc:spChg chg="add mod topLvl">
          <ac:chgData name="Mark Radwin" userId="S::mark.radwin@ssaihq.com::0e327d12-8273-40b1-90cb-1996397fbb30" providerId="AD" clId="Web-{648572CE-67A1-1719-75BA-6EEEBD475A52}" dt="2021-07-07T21:30:30.779" v="775" actId="1076"/>
          <ac:spMkLst>
            <pc:docMk/>
            <pc:sldMk cId="3182650294" sldId="328"/>
            <ac:spMk id="32" creationId="{BA21C24E-B507-4642-90C2-7ACD47A1A1D3}"/>
          </ac:spMkLst>
        </pc:spChg>
        <pc:spChg chg="add mod topLvl">
          <ac:chgData name="Mark Radwin" userId="S::mark.radwin@ssaihq.com::0e327d12-8273-40b1-90cb-1996397fbb30" providerId="AD" clId="Web-{648572CE-67A1-1719-75BA-6EEEBD475A52}" dt="2021-07-07T21:30:30.795" v="776" actId="1076"/>
          <ac:spMkLst>
            <pc:docMk/>
            <pc:sldMk cId="3182650294" sldId="328"/>
            <ac:spMk id="33" creationId="{E97E746A-7FD0-4435-B930-157B09BA898A}"/>
          </ac:spMkLst>
        </pc:spChg>
        <pc:spChg chg="add mod topLvl">
          <ac:chgData name="Mark Radwin" userId="S::mark.radwin@ssaihq.com::0e327d12-8273-40b1-90cb-1996397fbb30" providerId="AD" clId="Web-{648572CE-67A1-1719-75BA-6EEEBD475A52}" dt="2021-07-07T21:39:18.956" v="936" actId="1076"/>
          <ac:spMkLst>
            <pc:docMk/>
            <pc:sldMk cId="3182650294" sldId="328"/>
            <ac:spMk id="34" creationId="{395B54FF-2BD2-4030-84DD-D1462835CA03}"/>
          </ac:spMkLst>
        </pc:spChg>
        <pc:spChg chg="add mod topLvl">
          <ac:chgData name="Mark Radwin" userId="S::mark.radwin@ssaihq.com::0e327d12-8273-40b1-90cb-1996397fbb30" providerId="AD" clId="Web-{648572CE-67A1-1719-75BA-6EEEBD475A52}" dt="2021-07-07T21:39:18.987" v="937" actId="1076"/>
          <ac:spMkLst>
            <pc:docMk/>
            <pc:sldMk cId="3182650294" sldId="328"/>
            <ac:spMk id="35" creationId="{FE5236ED-711B-4AAE-B136-A173038461B1}"/>
          </ac:spMkLst>
        </pc:spChg>
        <pc:spChg chg="add mod topLvl">
          <ac:chgData name="Mark Radwin" userId="S::mark.radwin@ssaihq.com::0e327d12-8273-40b1-90cb-1996397fbb30" providerId="AD" clId="Web-{648572CE-67A1-1719-75BA-6EEEBD475A52}" dt="2021-07-07T21:39:19.003" v="938" actId="1076"/>
          <ac:spMkLst>
            <pc:docMk/>
            <pc:sldMk cId="3182650294" sldId="328"/>
            <ac:spMk id="36" creationId="{381F586B-1308-47B4-82B2-746D678834A2}"/>
          </ac:spMkLst>
        </pc:spChg>
        <pc:spChg chg="add mod topLvl">
          <ac:chgData name="Mark Radwin" userId="S::mark.radwin@ssaihq.com::0e327d12-8273-40b1-90cb-1996397fbb30" providerId="AD" clId="Web-{648572CE-67A1-1719-75BA-6EEEBD475A52}" dt="2021-07-07T21:30:30.842" v="780" actId="1076"/>
          <ac:spMkLst>
            <pc:docMk/>
            <pc:sldMk cId="3182650294" sldId="328"/>
            <ac:spMk id="37" creationId="{5DBCE0E4-1EA1-4736-BBBB-9D53EF74E75C}"/>
          </ac:spMkLst>
        </pc:spChg>
        <pc:spChg chg="add mod topLvl">
          <ac:chgData name="Mark Radwin" userId="S::mark.radwin@ssaihq.com::0e327d12-8273-40b1-90cb-1996397fbb30" providerId="AD" clId="Web-{648572CE-67A1-1719-75BA-6EEEBD475A52}" dt="2021-07-07T21:30:30.857" v="781" actId="1076"/>
          <ac:spMkLst>
            <pc:docMk/>
            <pc:sldMk cId="3182650294" sldId="328"/>
            <ac:spMk id="38" creationId="{9C06AA93-0F01-4220-ADBA-EEFFE97DCADE}"/>
          </ac:spMkLst>
        </pc:spChg>
        <pc:spChg chg="add mod topLvl">
          <ac:chgData name="Mark Radwin" userId="S::mark.radwin@ssaihq.com::0e327d12-8273-40b1-90cb-1996397fbb30" providerId="AD" clId="Web-{648572CE-67A1-1719-75BA-6EEEBD475A52}" dt="2021-07-07T21:30:30.873" v="782" actId="1076"/>
          <ac:spMkLst>
            <pc:docMk/>
            <pc:sldMk cId="3182650294" sldId="328"/>
            <ac:spMk id="39" creationId="{5FFDB8C4-6A1B-4B8C-AB45-F91A84ABAB79}"/>
          </ac:spMkLst>
        </pc:spChg>
        <pc:spChg chg="add mod topLvl">
          <ac:chgData name="Mark Radwin" userId="S::mark.radwin@ssaihq.com::0e327d12-8273-40b1-90cb-1996397fbb30" providerId="AD" clId="Web-{648572CE-67A1-1719-75BA-6EEEBD475A52}" dt="2021-07-07T21:30:31.013" v="794" actId="1076"/>
          <ac:spMkLst>
            <pc:docMk/>
            <pc:sldMk cId="3182650294" sldId="328"/>
            <ac:spMk id="54" creationId="{BFC829DE-31A9-4AD7-B9D0-33A180E1D261}"/>
          </ac:spMkLst>
        </pc:spChg>
        <pc:spChg chg="add mod">
          <ac:chgData name="Mark Radwin" userId="S::mark.radwin@ssaihq.com::0e327d12-8273-40b1-90cb-1996397fbb30" providerId="AD" clId="Web-{648572CE-67A1-1719-75BA-6EEEBD475A52}" dt="2021-07-07T21:31:23.689" v="812" actId="14100"/>
          <ac:spMkLst>
            <pc:docMk/>
            <pc:sldMk cId="3182650294" sldId="328"/>
            <ac:spMk id="56" creationId="{55B8E33E-3D65-4FFB-B620-B8DFB7BC9C21}"/>
          </ac:spMkLst>
        </pc:spChg>
        <pc:spChg chg="add mod">
          <ac:chgData name="Mark Radwin" userId="S::mark.radwin@ssaihq.com::0e327d12-8273-40b1-90cb-1996397fbb30" providerId="AD" clId="Web-{648572CE-67A1-1719-75BA-6EEEBD475A52}" dt="2021-07-07T21:31:51.144" v="829" actId="20577"/>
          <ac:spMkLst>
            <pc:docMk/>
            <pc:sldMk cId="3182650294" sldId="328"/>
            <ac:spMk id="57" creationId="{AFE43642-9082-4B0A-ACD7-E4F28849AE8F}"/>
          </ac:spMkLst>
        </pc:spChg>
        <pc:spChg chg="add mod">
          <ac:chgData name="Mark Radwin" userId="S::mark.radwin@ssaihq.com::0e327d12-8273-40b1-90cb-1996397fbb30" providerId="AD" clId="Web-{648572CE-67A1-1719-75BA-6EEEBD475A52}" dt="2021-07-07T21:37:51.653" v="903" actId="1076"/>
          <ac:spMkLst>
            <pc:docMk/>
            <pc:sldMk cId="3182650294" sldId="328"/>
            <ac:spMk id="62" creationId="{5E5464C4-44E7-4D14-9126-2F2A84AB15E4}"/>
          </ac:spMkLst>
        </pc:spChg>
        <pc:spChg chg="add mod">
          <ac:chgData name="Mark Radwin" userId="S::mark.radwin@ssaihq.com::0e327d12-8273-40b1-90cb-1996397fbb30" providerId="AD" clId="Web-{648572CE-67A1-1719-75BA-6EEEBD475A52}" dt="2021-07-07T21:39:35.051" v="953" actId="20577"/>
          <ac:spMkLst>
            <pc:docMk/>
            <pc:sldMk cId="3182650294" sldId="328"/>
            <ac:spMk id="63" creationId="{07BD9676-41B8-4EBD-BF08-66BEB835076C}"/>
          </ac:spMkLst>
        </pc:spChg>
        <pc:spChg chg="add mod">
          <ac:chgData name="Mark Radwin" userId="S::mark.radwin@ssaihq.com::0e327d12-8273-40b1-90cb-1996397fbb30" providerId="AD" clId="Web-{648572CE-67A1-1719-75BA-6EEEBD475A52}" dt="2021-07-07T21:39:27.410" v="951" actId="1076"/>
          <ac:spMkLst>
            <pc:docMk/>
            <pc:sldMk cId="3182650294" sldId="328"/>
            <ac:spMk id="64" creationId="{7353DB93-799B-4A12-B97F-46522FADB472}"/>
          </ac:spMkLst>
        </pc:spChg>
        <pc:grpChg chg="add del mod">
          <ac:chgData name="Mark Radwin" userId="S::mark.radwin@ssaihq.com::0e327d12-8273-40b1-90cb-1996397fbb30" providerId="AD" clId="Web-{648572CE-67A1-1719-75BA-6EEEBD475A52}" dt="2021-07-07T21:29:35.291" v="685"/>
          <ac:grpSpMkLst>
            <pc:docMk/>
            <pc:sldMk cId="3182650294" sldId="328"/>
            <ac:grpSpMk id="27" creationId="{44D1011B-170C-4CFD-AB98-422D3F29A273}"/>
          </ac:grpSpMkLst>
        </pc:grpChg>
        <pc:graphicFrameChg chg="del">
          <ac:chgData name="Mark Radwin" userId="S::mark.radwin@ssaihq.com::0e327d12-8273-40b1-90cb-1996397fbb30" providerId="AD" clId="Web-{648572CE-67A1-1719-75BA-6EEEBD475A52}" dt="2021-07-07T21:29:17.321" v="681"/>
          <ac:graphicFrameMkLst>
            <pc:docMk/>
            <pc:sldMk cId="3182650294" sldId="328"/>
            <ac:graphicFrameMk id="4" creationId="{F496BD74-F1E5-4BBB-B813-892326B0FFD2}"/>
          </ac:graphicFrameMkLst>
        </pc:graphicFrameChg>
        <pc:graphicFrameChg chg="del">
          <ac:chgData name="Mark Radwin" userId="S::mark.radwin@ssaihq.com::0e327d12-8273-40b1-90cb-1996397fbb30" providerId="AD" clId="Web-{648572CE-67A1-1719-75BA-6EEEBD475A52}" dt="2021-07-07T21:29:18.446" v="682"/>
          <ac:graphicFrameMkLst>
            <pc:docMk/>
            <pc:sldMk cId="3182650294" sldId="328"/>
            <ac:graphicFrameMk id="2963" creationId="{6BCAA67A-7BF8-45DE-A0E3-5569555CB212}"/>
          </ac:graphicFrameMkLst>
        </pc:graphicFrameChg>
        <pc:cxnChg chg="add del mod">
          <ac:chgData name="Mark Radwin" userId="S::mark.radwin@ssaihq.com::0e327d12-8273-40b1-90cb-1996397fbb30" providerId="AD" clId="Web-{648572CE-67A1-1719-75BA-6EEEBD475A52}" dt="2021-07-07T21:33:33.854" v="850"/>
          <ac:cxnSpMkLst>
            <pc:docMk/>
            <pc:sldMk cId="3182650294" sldId="328"/>
            <ac:cxnSpMk id="26" creationId="{D333E106-10CA-4980-B2AA-E11AB1167EB3}"/>
          </ac:cxnSpMkLst>
        </pc:cxnChg>
        <pc:cxnChg chg="add del mod topLvl">
          <ac:chgData name="Mark Radwin" userId="S::mark.radwin@ssaihq.com::0e327d12-8273-40b1-90cb-1996397fbb30" providerId="AD" clId="Web-{648572CE-67A1-1719-75BA-6EEEBD475A52}" dt="2021-07-07T21:32:06.801" v="831"/>
          <ac:cxnSpMkLst>
            <pc:docMk/>
            <pc:sldMk cId="3182650294" sldId="328"/>
            <ac:cxnSpMk id="40" creationId="{E989E06D-2A50-49AC-A3C6-3C19CAAD9FE0}"/>
          </ac:cxnSpMkLst>
        </pc:cxnChg>
        <pc:cxnChg chg="add del mod topLvl">
          <ac:chgData name="Mark Radwin" userId="S::mark.radwin@ssaihq.com::0e327d12-8273-40b1-90cb-1996397fbb30" providerId="AD" clId="Web-{648572CE-67A1-1719-75BA-6EEEBD475A52}" dt="2021-07-07T21:32:46.366" v="841"/>
          <ac:cxnSpMkLst>
            <pc:docMk/>
            <pc:sldMk cId="3182650294" sldId="328"/>
            <ac:cxnSpMk id="41" creationId="{8414BB02-17C5-473C-8EC1-0267E8E85622}"/>
          </ac:cxnSpMkLst>
        </pc:cxnChg>
        <pc:cxnChg chg="add del mod topLvl">
          <ac:chgData name="Mark Radwin" userId="S::mark.radwin@ssaihq.com::0e327d12-8273-40b1-90cb-1996397fbb30" providerId="AD" clId="Web-{648572CE-67A1-1719-75BA-6EEEBD475A52}" dt="2021-07-07T21:32:44.616" v="840"/>
          <ac:cxnSpMkLst>
            <pc:docMk/>
            <pc:sldMk cId="3182650294" sldId="328"/>
            <ac:cxnSpMk id="42" creationId="{2F7019F7-FE71-4927-9D81-F8E651D2488E}"/>
          </ac:cxnSpMkLst>
        </pc:cxnChg>
        <pc:cxnChg chg="add mod topLvl">
          <ac:chgData name="Mark Radwin" userId="S::mark.radwin@ssaihq.com::0e327d12-8273-40b1-90cb-1996397fbb30" providerId="AD" clId="Web-{648572CE-67A1-1719-75BA-6EEEBD475A52}" dt="2021-07-07T21:39:19.018" v="939" actId="1076"/>
          <ac:cxnSpMkLst>
            <pc:docMk/>
            <pc:sldMk cId="3182650294" sldId="328"/>
            <ac:cxnSpMk id="43" creationId="{AD6AC829-8519-44A5-8573-546ABAD37FFE}"/>
          </ac:cxnSpMkLst>
        </pc:cxnChg>
        <pc:cxnChg chg="add mod topLvl">
          <ac:chgData name="Mark Radwin" userId="S::mark.radwin@ssaihq.com::0e327d12-8273-40b1-90cb-1996397fbb30" providerId="AD" clId="Web-{648572CE-67A1-1719-75BA-6EEEBD475A52}" dt="2021-07-07T21:30:30.888" v="784" actId="1076"/>
          <ac:cxnSpMkLst>
            <pc:docMk/>
            <pc:sldMk cId="3182650294" sldId="328"/>
            <ac:cxnSpMk id="44" creationId="{DB1E775D-C0CA-414D-B06A-92CB94DDC953}"/>
          </ac:cxnSpMkLst>
        </pc:cxnChg>
        <pc:cxnChg chg="add mod topLvl">
          <ac:chgData name="Mark Radwin" userId="S::mark.radwin@ssaihq.com::0e327d12-8273-40b1-90cb-1996397fbb30" providerId="AD" clId="Web-{648572CE-67A1-1719-75BA-6EEEBD475A52}" dt="2021-07-07T21:39:19.018" v="940" actId="1076"/>
          <ac:cxnSpMkLst>
            <pc:docMk/>
            <pc:sldMk cId="3182650294" sldId="328"/>
            <ac:cxnSpMk id="45" creationId="{7FCAEA26-90D9-48E6-A19A-090EAA5B1446}"/>
          </ac:cxnSpMkLst>
        </pc:cxnChg>
        <pc:cxnChg chg="add mod topLvl">
          <ac:chgData name="Mark Radwin" userId="S::mark.radwin@ssaihq.com::0e327d12-8273-40b1-90cb-1996397fbb30" providerId="AD" clId="Web-{648572CE-67A1-1719-75BA-6EEEBD475A52}" dt="2021-07-07T21:39:19.034" v="941" actId="1076"/>
          <ac:cxnSpMkLst>
            <pc:docMk/>
            <pc:sldMk cId="3182650294" sldId="328"/>
            <ac:cxnSpMk id="46" creationId="{2DDC8B09-093B-4E20-A682-3B0A962D73DF}"/>
          </ac:cxnSpMkLst>
        </pc:cxnChg>
        <pc:cxnChg chg="add mod topLvl">
          <ac:chgData name="Mark Radwin" userId="S::mark.radwin@ssaihq.com::0e327d12-8273-40b1-90cb-1996397fbb30" providerId="AD" clId="Web-{648572CE-67A1-1719-75BA-6EEEBD475A52}" dt="2021-07-07T21:30:30.920" v="787" actId="1076"/>
          <ac:cxnSpMkLst>
            <pc:docMk/>
            <pc:sldMk cId="3182650294" sldId="328"/>
            <ac:cxnSpMk id="47" creationId="{D77A5A86-A06A-49DC-9E8A-91DCF8B4ADFC}"/>
          </ac:cxnSpMkLst>
        </pc:cxnChg>
        <pc:cxnChg chg="add mod topLvl">
          <ac:chgData name="Mark Radwin" userId="S::mark.radwin@ssaihq.com::0e327d12-8273-40b1-90cb-1996397fbb30" providerId="AD" clId="Web-{648572CE-67A1-1719-75BA-6EEEBD475A52}" dt="2021-07-07T21:30:30.935" v="788" actId="1076"/>
          <ac:cxnSpMkLst>
            <pc:docMk/>
            <pc:sldMk cId="3182650294" sldId="328"/>
            <ac:cxnSpMk id="48" creationId="{B4CB554A-8720-44C6-9AF9-2FE615B91269}"/>
          </ac:cxnSpMkLst>
        </pc:cxnChg>
        <pc:cxnChg chg="add mod topLvl">
          <ac:chgData name="Mark Radwin" userId="S::mark.radwin@ssaihq.com::0e327d12-8273-40b1-90cb-1996397fbb30" providerId="AD" clId="Web-{648572CE-67A1-1719-75BA-6EEEBD475A52}" dt="2021-07-07T21:30:30.935" v="789" actId="1076"/>
          <ac:cxnSpMkLst>
            <pc:docMk/>
            <pc:sldMk cId="3182650294" sldId="328"/>
            <ac:cxnSpMk id="49" creationId="{7E629444-F31F-4700-A57B-D9CF7E994EB3}"/>
          </ac:cxnSpMkLst>
        </pc:cxnChg>
        <pc:cxnChg chg="add mod topLvl">
          <ac:chgData name="Mark Radwin" userId="S::mark.radwin@ssaihq.com::0e327d12-8273-40b1-90cb-1996397fbb30" providerId="AD" clId="Web-{648572CE-67A1-1719-75BA-6EEEBD475A52}" dt="2021-07-07T21:30:30.951" v="790" actId="1076"/>
          <ac:cxnSpMkLst>
            <pc:docMk/>
            <pc:sldMk cId="3182650294" sldId="328"/>
            <ac:cxnSpMk id="50" creationId="{4043CFFA-E119-471F-9276-FF70CCD6B604}"/>
          </ac:cxnSpMkLst>
        </pc:cxnChg>
        <pc:cxnChg chg="add mod topLvl">
          <ac:chgData name="Mark Radwin" userId="S::mark.radwin@ssaihq.com::0e327d12-8273-40b1-90cb-1996397fbb30" providerId="AD" clId="Web-{648572CE-67A1-1719-75BA-6EEEBD475A52}" dt="2021-07-07T21:39:19.050" v="942" actId="1076"/>
          <ac:cxnSpMkLst>
            <pc:docMk/>
            <pc:sldMk cId="3182650294" sldId="328"/>
            <ac:cxnSpMk id="51" creationId="{41E4AA80-F029-4F91-9E88-5D1C1BA9EB61}"/>
          </ac:cxnSpMkLst>
        </pc:cxnChg>
        <pc:cxnChg chg="add mod topLvl">
          <ac:chgData name="Mark Radwin" userId="S::mark.radwin@ssaihq.com::0e327d12-8273-40b1-90cb-1996397fbb30" providerId="AD" clId="Web-{648572CE-67A1-1719-75BA-6EEEBD475A52}" dt="2021-07-07T21:39:19.065" v="943" actId="1076"/>
          <ac:cxnSpMkLst>
            <pc:docMk/>
            <pc:sldMk cId="3182650294" sldId="328"/>
            <ac:cxnSpMk id="52" creationId="{A0DCAC55-1870-494E-9CD0-F6EC1CAD8B78}"/>
          </ac:cxnSpMkLst>
        </pc:cxnChg>
        <pc:cxnChg chg="add mod topLvl">
          <ac:chgData name="Mark Radwin" userId="S::mark.radwin@ssaihq.com::0e327d12-8273-40b1-90cb-1996397fbb30" providerId="AD" clId="Web-{648572CE-67A1-1719-75BA-6EEEBD475A52}" dt="2021-07-07T21:30:30.998" v="793" actId="1076"/>
          <ac:cxnSpMkLst>
            <pc:docMk/>
            <pc:sldMk cId="3182650294" sldId="328"/>
            <ac:cxnSpMk id="53" creationId="{A5D269BE-ACE1-4497-882F-CE015E05FE97}"/>
          </ac:cxnSpMkLst>
        </pc:cxnChg>
        <pc:cxnChg chg="add mod topLvl">
          <ac:chgData name="Mark Radwin" userId="S::mark.radwin@ssaihq.com::0e327d12-8273-40b1-90cb-1996397fbb30" providerId="AD" clId="Web-{648572CE-67A1-1719-75BA-6EEEBD475A52}" dt="2021-07-07T21:39:19.097" v="944" actId="1076"/>
          <ac:cxnSpMkLst>
            <pc:docMk/>
            <pc:sldMk cId="3182650294" sldId="328"/>
            <ac:cxnSpMk id="55" creationId="{C311A1CA-69A8-4C7C-BF47-1CD7AF559754}"/>
          </ac:cxnSpMkLst>
        </pc:cxnChg>
        <pc:cxnChg chg="add del mod">
          <ac:chgData name="Mark Radwin" userId="S::mark.radwin@ssaihq.com::0e327d12-8273-40b1-90cb-1996397fbb30" providerId="AD" clId="Web-{648572CE-67A1-1719-75BA-6EEEBD475A52}" dt="2021-07-07T21:34:23.451" v="861"/>
          <ac:cxnSpMkLst>
            <pc:docMk/>
            <pc:sldMk cId="3182650294" sldId="328"/>
            <ac:cxnSpMk id="58" creationId="{4E7098A6-5163-404B-87BE-387FE0C66584}"/>
          </ac:cxnSpMkLst>
        </pc:cxnChg>
        <pc:cxnChg chg="add mod">
          <ac:chgData name="Mark Radwin" userId="S::mark.radwin@ssaihq.com::0e327d12-8273-40b1-90cb-1996397fbb30" providerId="AD" clId="Web-{648572CE-67A1-1719-75BA-6EEEBD475A52}" dt="2021-07-07T21:37:54.606" v="904" actId="1076"/>
          <ac:cxnSpMkLst>
            <pc:docMk/>
            <pc:sldMk cId="3182650294" sldId="328"/>
            <ac:cxnSpMk id="59" creationId="{4508FF20-6AEB-482E-A602-53198EE3E38A}"/>
          </ac:cxnSpMkLst>
        </pc:cxnChg>
        <pc:cxnChg chg="add mod">
          <ac:chgData name="Mark Radwin" userId="S::mark.radwin@ssaihq.com::0e327d12-8273-40b1-90cb-1996397fbb30" providerId="AD" clId="Web-{648572CE-67A1-1719-75BA-6EEEBD475A52}" dt="2021-07-07T21:36:26.475" v="879" actId="1076"/>
          <ac:cxnSpMkLst>
            <pc:docMk/>
            <pc:sldMk cId="3182650294" sldId="328"/>
            <ac:cxnSpMk id="61" creationId="{3161D674-BC3E-42A1-97C2-C9EA697EA8FA}"/>
          </ac:cxnSpMkLst>
        </pc:cxnChg>
      </pc:sldChg>
    </pc:docChg>
  </pc:docChgLst>
  <pc:docChgLst>
    <pc:chgData name="Addison Pletcher" userId="S::addison.pletcher@ssaihq.com::b05e84d2-8263-4aaf-8161-3fcf136d5868" providerId="AD" clId="Web-{71A0CB54-7F81-9812-77F3-B2450B348646}"/>
    <pc:docChg chg="addSld delSld modSld">
      <pc:chgData name="Addison Pletcher" userId="S::addison.pletcher@ssaihq.com::b05e84d2-8263-4aaf-8161-3fcf136d5868" providerId="AD" clId="Web-{71A0CB54-7F81-9812-77F3-B2450B348646}" dt="2021-07-14T20:13:50.082" v="114"/>
      <pc:docMkLst>
        <pc:docMk/>
      </pc:docMkLst>
      <pc:sldChg chg="modNotes">
        <pc:chgData name="Addison Pletcher" userId="S::addison.pletcher@ssaihq.com::b05e84d2-8263-4aaf-8161-3fcf136d5868" providerId="AD" clId="Web-{71A0CB54-7F81-9812-77F3-B2450B348646}" dt="2021-07-14T15:26:47.293" v="3"/>
        <pc:sldMkLst>
          <pc:docMk/>
          <pc:sldMk cId="4120826728" sldId="322"/>
        </pc:sldMkLst>
      </pc:sldChg>
      <pc:sldChg chg="addSp delSp modSp addCm">
        <pc:chgData name="Addison Pletcher" userId="S::addison.pletcher@ssaihq.com::b05e84d2-8263-4aaf-8161-3fcf136d5868" providerId="AD" clId="Web-{71A0CB54-7F81-9812-77F3-B2450B348646}" dt="2021-07-14T20:13:50.082" v="114"/>
        <pc:sldMkLst>
          <pc:docMk/>
          <pc:sldMk cId="403100939" sldId="323"/>
        </pc:sldMkLst>
        <pc:spChg chg="del mod">
          <ac:chgData name="Addison Pletcher" userId="S::addison.pletcher@ssaihq.com::b05e84d2-8263-4aaf-8161-3fcf136d5868" providerId="AD" clId="Web-{71A0CB54-7F81-9812-77F3-B2450B348646}" dt="2021-07-14T15:58:44.411" v="87"/>
          <ac:spMkLst>
            <pc:docMk/>
            <pc:sldMk cId="403100939" sldId="323"/>
            <ac:spMk id="7" creationId="{CECA81F4-6E7D-43D3-BE98-887B95AFB1FF}"/>
          </ac:spMkLst>
        </pc:spChg>
        <pc:spChg chg="mod">
          <ac:chgData name="Addison Pletcher" userId="S::addison.pletcher@ssaihq.com::b05e84d2-8263-4aaf-8161-3fcf136d5868" providerId="AD" clId="Web-{71A0CB54-7F81-9812-77F3-B2450B348646}" dt="2021-07-14T16:00:56.279" v="102"/>
          <ac:spMkLst>
            <pc:docMk/>
            <pc:sldMk cId="403100939" sldId="323"/>
            <ac:spMk id="11" creationId="{47D0965A-25E1-47D2-B837-000E8E3CE77A}"/>
          </ac:spMkLst>
        </pc:spChg>
        <pc:spChg chg="mod">
          <ac:chgData name="Addison Pletcher" userId="S::addison.pletcher@ssaihq.com::b05e84d2-8263-4aaf-8161-3fcf136d5868" providerId="AD" clId="Web-{71A0CB54-7F81-9812-77F3-B2450B348646}" dt="2021-07-14T16:00:58.904" v="104" actId="20577"/>
          <ac:spMkLst>
            <pc:docMk/>
            <pc:sldMk cId="403100939" sldId="323"/>
            <ac:spMk id="13" creationId="{DAB868ED-AB9B-44CD-B6A6-3D7CD5C24D7C}"/>
          </ac:spMkLst>
        </pc:spChg>
        <pc:spChg chg="mod">
          <ac:chgData name="Addison Pletcher" userId="S::addison.pletcher@ssaihq.com::b05e84d2-8263-4aaf-8161-3fcf136d5868" providerId="AD" clId="Web-{71A0CB54-7F81-9812-77F3-B2450B348646}" dt="2021-07-14T20:13:21.627" v="109" actId="1076"/>
          <ac:spMkLst>
            <pc:docMk/>
            <pc:sldMk cId="403100939" sldId="323"/>
            <ac:spMk id="15" creationId="{6DD22349-E3B2-4CB5-89D6-0CEEF8230A3C}"/>
          </ac:spMkLst>
        </pc:spChg>
        <pc:spChg chg="mod">
          <ac:chgData name="Addison Pletcher" userId="S::addison.pletcher@ssaihq.com::b05e84d2-8263-4aaf-8161-3fcf136d5868" providerId="AD" clId="Web-{71A0CB54-7F81-9812-77F3-B2450B348646}" dt="2021-07-14T20:13:18.643" v="108" actId="1076"/>
          <ac:spMkLst>
            <pc:docMk/>
            <pc:sldMk cId="403100939" sldId="323"/>
            <ac:spMk id="16" creationId="{02DE03F4-9A1F-43D7-847C-58E8E1905C61}"/>
          </ac:spMkLst>
        </pc:spChg>
        <pc:spChg chg="mod">
          <ac:chgData name="Addison Pletcher" userId="S::addison.pletcher@ssaihq.com::b05e84d2-8263-4aaf-8161-3fcf136d5868" providerId="AD" clId="Web-{71A0CB54-7F81-9812-77F3-B2450B348646}" dt="2021-07-14T15:58:41.833" v="86" actId="14100"/>
          <ac:spMkLst>
            <pc:docMk/>
            <pc:sldMk cId="403100939" sldId="323"/>
            <ac:spMk id="19" creationId="{A60BFCF8-0FA8-4B57-B95B-7E21522111BF}"/>
          </ac:spMkLst>
        </pc:spChg>
        <pc:spChg chg="add mod ord">
          <ac:chgData name="Addison Pletcher" userId="S::addison.pletcher@ssaihq.com::b05e84d2-8263-4aaf-8161-3fcf136d5868" providerId="AD" clId="Web-{71A0CB54-7F81-9812-77F3-B2450B348646}" dt="2021-07-14T15:59:17.335" v="94"/>
          <ac:spMkLst>
            <pc:docMk/>
            <pc:sldMk cId="403100939" sldId="323"/>
            <ac:spMk id="20" creationId="{8F9437FE-4E70-4916-B98C-1553E3C38DE2}"/>
          </ac:spMkLst>
        </pc:spChg>
        <pc:picChg chg="mod">
          <ac:chgData name="Addison Pletcher" userId="S::addison.pletcher@ssaihq.com::b05e84d2-8263-4aaf-8161-3fcf136d5868" providerId="AD" clId="Web-{71A0CB54-7F81-9812-77F3-B2450B348646}" dt="2021-07-14T15:48:14.622" v="34"/>
          <ac:picMkLst>
            <pc:docMk/>
            <pc:sldMk cId="403100939" sldId="323"/>
            <ac:picMk id="2" creationId="{173404EE-EB31-438D-A370-ABC63826C6B2}"/>
          </ac:picMkLst>
        </pc:picChg>
        <pc:picChg chg="mod">
          <ac:chgData name="Addison Pletcher" userId="S::addison.pletcher@ssaihq.com::b05e84d2-8263-4aaf-8161-3fcf136d5868" providerId="AD" clId="Web-{71A0CB54-7F81-9812-77F3-B2450B348646}" dt="2021-07-14T20:13:38.081" v="111"/>
          <ac:picMkLst>
            <pc:docMk/>
            <pc:sldMk cId="403100939" sldId="323"/>
            <ac:picMk id="4" creationId="{CFF0984F-A74B-46D4-B5A1-C97DC46622A5}"/>
          </ac:picMkLst>
        </pc:picChg>
        <pc:picChg chg="mod">
          <ac:chgData name="Addison Pletcher" userId="S::addison.pletcher@ssaihq.com::b05e84d2-8263-4aaf-8161-3fcf136d5868" providerId="AD" clId="Web-{71A0CB54-7F81-9812-77F3-B2450B348646}" dt="2021-07-14T20:13:44.316" v="112"/>
          <ac:picMkLst>
            <pc:docMk/>
            <pc:sldMk cId="403100939" sldId="323"/>
            <ac:picMk id="6" creationId="{BDAC5187-9091-4590-A362-B8C95E36F839}"/>
          </ac:picMkLst>
        </pc:picChg>
        <pc:picChg chg="mod">
          <ac:chgData name="Addison Pletcher" userId="S::addison.pletcher@ssaihq.com::b05e84d2-8263-4aaf-8161-3fcf136d5868" providerId="AD" clId="Web-{71A0CB54-7F81-9812-77F3-B2450B348646}" dt="2021-07-14T20:13:46.535" v="113"/>
          <ac:picMkLst>
            <pc:docMk/>
            <pc:sldMk cId="403100939" sldId="323"/>
            <ac:picMk id="8" creationId="{F37F4E18-EA92-4F32-9B2C-985BD91FD19D}"/>
          </ac:picMkLst>
        </pc:picChg>
        <pc:picChg chg="mod">
          <ac:chgData name="Addison Pletcher" userId="S::addison.pletcher@ssaihq.com::b05e84d2-8263-4aaf-8161-3fcf136d5868" providerId="AD" clId="Web-{71A0CB54-7F81-9812-77F3-B2450B348646}" dt="2021-07-14T20:13:50.082" v="114"/>
          <ac:picMkLst>
            <pc:docMk/>
            <pc:sldMk cId="403100939" sldId="323"/>
            <ac:picMk id="9" creationId="{E670B6D7-FD87-46BD-912F-5D358ECEC83A}"/>
          </ac:picMkLst>
        </pc:picChg>
        <pc:picChg chg="add del mod">
          <ac:chgData name="Addison Pletcher" userId="S::addison.pletcher@ssaihq.com::b05e84d2-8263-4aaf-8161-3fcf136d5868" providerId="AD" clId="Web-{71A0CB54-7F81-9812-77F3-B2450B348646}" dt="2021-07-14T15:58:59.631" v="91"/>
          <ac:picMkLst>
            <pc:docMk/>
            <pc:sldMk cId="403100939" sldId="323"/>
            <ac:picMk id="12" creationId="{F8F1E11B-2702-406F-B8A3-F36C8D742479}"/>
          </ac:picMkLst>
        </pc:picChg>
        <pc:picChg chg="add del mod">
          <ac:chgData name="Addison Pletcher" userId="S::addison.pletcher@ssaihq.com::b05e84d2-8263-4aaf-8161-3fcf136d5868" providerId="AD" clId="Web-{71A0CB54-7F81-9812-77F3-B2450B348646}" dt="2021-07-14T15:58:57.600" v="90"/>
          <ac:picMkLst>
            <pc:docMk/>
            <pc:sldMk cId="403100939" sldId="323"/>
            <ac:picMk id="17" creationId="{2F50155C-E8B7-4AF5-8B27-BF8B1B3B512A}"/>
          </ac:picMkLst>
        </pc:picChg>
      </pc:sldChg>
      <pc:sldChg chg="addSp delSp modSp">
        <pc:chgData name="Addison Pletcher" userId="S::addison.pletcher@ssaihq.com::b05e84d2-8263-4aaf-8161-3fcf136d5868" providerId="AD" clId="Web-{71A0CB54-7F81-9812-77F3-B2450B348646}" dt="2021-07-14T15:41:29.394" v="18"/>
        <pc:sldMkLst>
          <pc:docMk/>
          <pc:sldMk cId="2624275174" sldId="331"/>
        </pc:sldMkLst>
        <pc:picChg chg="add del mod">
          <ac:chgData name="Addison Pletcher" userId="S::addison.pletcher@ssaihq.com::b05e84d2-8263-4aaf-8161-3fcf136d5868" providerId="AD" clId="Web-{71A0CB54-7F81-9812-77F3-B2450B348646}" dt="2021-07-14T15:40:43.360" v="15"/>
          <ac:picMkLst>
            <pc:docMk/>
            <pc:sldMk cId="2624275174" sldId="331"/>
            <ac:picMk id="6" creationId="{DA636170-EFD7-4B4E-8F9E-6408407DE74E}"/>
          </ac:picMkLst>
        </pc:picChg>
        <pc:picChg chg="add del mod">
          <ac:chgData name="Addison Pletcher" userId="S::addison.pletcher@ssaihq.com::b05e84d2-8263-4aaf-8161-3fcf136d5868" providerId="AD" clId="Web-{71A0CB54-7F81-9812-77F3-B2450B348646}" dt="2021-07-14T15:41:29.394" v="18"/>
          <ac:picMkLst>
            <pc:docMk/>
            <pc:sldMk cId="2624275174" sldId="331"/>
            <ac:picMk id="7" creationId="{8B93F244-B298-4ADB-8263-036C71CB5968}"/>
          </ac:picMkLst>
        </pc:picChg>
      </pc:sldChg>
      <pc:sldChg chg="modSp">
        <pc:chgData name="Addison Pletcher" userId="S::addison.pletcher@ssaihq.com::b05e84d2-8263-4aaf-8161-3fcf136d5868" providerId="AD" clId="Web-{71A0CB54-7F81-9812-77F3-B2450B348646}" dt="2021-07-14T15:56:09.261" v="72"/>
        <pc:sldMkLst>
          <pc:docMk/>
          <pc:sldMk cId="2893251674" sldId="337"/>
        </pc:sldMkLst>
        <pc:graphicFrameChg chg="modGraphic">
          <ac:chgData name="Addison Pletcher" userId="S::addison.pletcher@ssaihq.com::b05e84d2-8263-4aaf-8161-3fcf136d5868" providerId="AD" clId="Web-{71A0CB54-7F81-9812-77F3-B2450B348646}" dt="2021-07-14T15:56:09.261" v="72"/>
          <ac:graphicFrameMkLst>
            <pc:docMk/>
            <pc:sldMk cId="2893251674" sldId="337"/>
            <ac:graphicFrameMk id="5" creationId="{4DF2356E-4466-41C0-B2C2-5E9A7B7156AE}"/>
          </ac:graphicFrameMkLst>
        </pc:graphicFrameChg>
      </pc:sldChg>
      <pc:sldChg chg="modSp">
        <pc:chgData name="Addison Pletcher" userId="S::addison.pletcher@ssaihq.com::b05e84d2-8263-4aaf-8161-3fcf136d5868" providerId="AD" clId="Web-{71A0CB54-7F81-9812-77F3-B2450B348646}" dt="2021-07-14T15:55:44.338" v="70"/>
        <pc:sldMkLst>
          <pc:docMk/>
          <pc:sldMk cId="379844547" sldId="342"/>
        </pc:sldMkLst>
        <pc:graphicFrameChg chg="modGraphic">
          <ac:chgData name="Addison Pletcher" userId="S::addison.pletcher@ssaihq.com::b05e84d2-8263-4aaf-8161-3fcf136d5868" providerId="AD" clId="Web-{71A0CB54-7F81-9812-77F3-B2450B348646}" dt="2021-07-14T15:55:44.338" v="70"/>
          <ac:graphicFrameMkLst>
            <pc:docMk/>
            <pc:sldMk cId="379844547" sldId="342"/>
            <ac:graphicFrameMk id="32" creationId="{E0D54023-D320-4007-B1CE-992E490939B8}"/>
          </ac:graphicFrameMkLst>
        </pc:graphicFrameChg>
      </pc:sldChg>
      <pc:sldChg chg="addSp modSp">
        <pc:chgData name="Addison Pletcher" userId="S::addison.pletcher@ssaihq.com::b05e84d2-8263-4aaf-8161-3fcf136d5868" providerId="AD" clId="Web-{71A0CB54-7F81-9812-77F3-B2450B348646}" dt="2021-07-14T15:58:19.785" v="82"/>
        <pc:sldMkLst>
          <pc:docMk/>
          <pc:sldMk cId="2775999114" sldId="343"/>
        </pc:sldMkLst>
        <pc:spChg chg="add">
          <ac:chgData name="Addison Pletcher" userId="S::addison.pletcher@ssaihq.com::b05e84d2-8263-4aaf-8161-3fcf136d5868" providerId="AD" clId="Web-{71A0CB54-7F81-9812-77F3-B2450B348646}" dt="2021-07-14T15:58:19.785" v="82"/>
          <ac:spMkLst>
            <pc:docMk/>
            <pc:sldMk cId="2775999114" sldId="343"/>
            <ac:spMk id="61" creationId="{1BB18E9B-9BF3-466C-9643-12F5DA3248D1}"/>
          </ac:spMkLst>
        </pc:spChg>
        <pc:picChg chg="mod">
          <ac:chgData name="Addison Pletcher" userId="S::addison.pletcher@ssaihq.com::b05e84d2-8263-4aaf-8161-3fcf136d5868" providerId="AD" clId="Web-{71A0CB54-7F81-9812-77F3-B2450B348646}" dt="2021-07-14T15:58:18.910" v="81" actId="1076"/>
          <ac:picMkLst>
            <pc:docMk/>
            <pc:sldMk cId="2775999114" sldId="343"/>
            <ac:picMk id="4" creationId="{C36B2845-2D08-46AB-90E3-BC5D14F0A7F5}"/>
          </ac:picMkLst>
        </pc:picChg>
      </pc:sldChg>
      <pc:sldChg chg="addSp modSp del addCm delCm">
        <pc:chgData name="Addison Pletcher" userId="S::addison.pletcher@ssaihq.com::b05e84d2-8263-4aaf-8161-3fcf136d5868" providerId="AD" clId="Web-{71A0CB54-7F81-9812-77F3-B2450B348646}" dt="2021-07-14T15:56:58.858" v="73"/>
        <pc:sldMkLst>
          <pc:docMk/>
          <pc:sldMk cId="700728607" sldId="344"/>
        </pc:sldMkLst>
        <pc:spChg chg="mod">
          <ac:chgData name="Addison Pletcher" userId="S::addison.pletcher@ssaihq.com::b05e84d2-8263-4aaf-8161-3fcf136d5868" providerId="AD" clId="Web-{71A0CB54-7F81-9812-77F3-B2450B348646}" dt="2021-07-14T15:44:09.263" v="20"/>
          <ac:spMkLst>
            <pc:docMk/>
            <pc:sldMk cId="700728607" sldId="344"/>
            <ac:spMk id="12" creationId="{EF9C9F6C-78D5-4756-B371-B425ACB523D6}"/>
          </ac:spMkLst>
        </pc:spChg>
        <pc:spChg chg="mod">
          <ac:chgData name="Addison Pletcher" userId="S::addison.pletcher@ssaihq.com::b05e84d2-8263-4aaf-8161-3fcf136d5868" providerId="AD" clId="Web-{71A0CB54-7F81-9812-77F3-B2450B348646}" dt="2021-07-14T15:45:11.939" v="22"/>
          <ac:spMkLst>
            <pc:docMk/>
            <pc:sldMk cId="700728607" sldId="344"/>
            <ac:spMk id="16" creationId="{425A36A4-07B0-46A2-A6EF-BF3E9600B381}"/>
          </ac:spMkLst>
        </pc:spChg>
        <pc:picChg chg="add mod">
          <ac:chgData name="Addison Pletcher" userId="S::addison.pletcher@ssaihq.com::b05e84d2-8263-4aaf-8161-3fcf136d5868" providerId="AD" clId="Web-{71A0CB54-7F81-9812-77F3-B2450B348646}" dt="2021-07-14T15:50:27.459" v="38" actId="1076"/>
          <ac:picMkLst>
            <pc:docMk/>
            <pc:sldMk cId="700728607" sldId="344"/>
            <ac:picMk id="2" creationId="{9FC73388-966A-4774-8DC4-504F83DD5B11}"/>
          </ac:picMkLst>
        </pc:picChg>
      </pc:sldChg>
      <pc:sldChg chg="modSp">
        <pc:chgData name="Addison Pletcher" userId="S::addison.pletcher@ssaihq.com::b05e84d2-8263-4aaf-8161-3fcf136d5868" providerId="AD" clId="Web-{71A0CB54-7F81-9812-77F3-B2450B348646}" dt="2021-07-14T15:55:04.538" v="68"/>
        <pc:sldMkLst>
          <pc:docMk/>
          <pc:sldMk cId="2084218564" sldId="345"/>
        </pc:sldMkLst>
        <pc:spChg chg="mod">
          <ac:chgData name="Addison Pletcher" userId="S::addison.pletcher@ssaihq.com::b05e84d2-8263-4aaf-8161-3fcf136d5868" providerId="AD" clId="Web-{71A0CB54-7F81-9812-77F3-B2450B348646}" dt="2021-07-14T15:54:48.131" v="65"/>
          <ac:spMkLst>
            <pc:docMk/>
            <pc:sldMk cId="2084218564" sldId="345"/>
            <ac:spMk id="5" creationId="{478257E0-FBEF-4B83-A63E-1A8F4AA9D42E}"/>
          </ac:spMkLst>
        </pc:spChg>
        <pc:spChg chg="mod">
          <ac:chgData name="Addison Pletcher" userId="S::addison.pletcher@ssaihq.com::b05e84d2-8263-4aaf-8161-3fcf136d5868" providerId="AD" clId="Web-{71A0CB54-7F81-9812-77F3-B2450B348646}" dt="2021-07-14T15:54:50.397" v="66"/>
          <ac:spMkLst>
            <pc:docMk/>
            <pc:sldMk cId="2084218564" sldId="345"/>
            <ac:spMk id="9" creationId="{CEF6C081-84E0-4924-9EF2-4CFE3DC75C70}"/>
          </ac:spMkLst>
        </pc:spChg>
        <pc:spChg chg="mod">
          <ac:chgData name="Addison Pletcher" userId="S::addison.pletcher@ssaihq.com::b05e84d2-8263-4aaf-8161-3fcf136d5868" providerId="AD" clId="Web-{71A0CB54-7F81-9812-77F3-B2450B348646}" dt="2021-07-14T15:54:59.741" v="67"/>
          <ac:spMkLst>
            <pc:docMk/>
            <pc:sldMk cId="2084218564" sldId="345"/>
            <ac:spMk id="10" creationId="{0648B9A0-82B0-4A11-87DC-7674C4CED335}"/>
          </ac:spMkLst>
        </pc:spChg>
        <pc:spChg chg="mod">
          <ac:chgData name="Addison Pletcher" userId="S::addison.pletcher@ssaihq.com::b05e84d2-8263-4aaf-8161-3fcf136d5868" providerId="AD" clId="Web-{71A0CB54-7F81-9812-77F3-B2450B348646}" dt="2021-07-14T15:54:27.614" v="63"/>
          <ac:spMkLst>
            <pc:docMk/>
            <pc:sldMk cId="2084218564" sldId="345"/>
            <ac:spMk id="11" creationId="{A5257B49-9502-4DC5-9357-448257B0BCC1}"/>
          </ac:spMkLst>
        </pc:spChg>
        <pc:spChg chg="mod">
          <ac:chgData name="Addison Pletcher" userId="S::addison.pletcher@ssaihq.com::b05e84d2-8263-4aaf-8161-3fcf136d5868" providerId="AD" clId="Web-{71A0CB54-7F81-9812-77F3-B2450B348646}" dt="2021-07-14T15:54:17.426" v="60"/>
          <ac:spMkLst>
            <pc:docMk/>
            <pc:sldMk cId="2084218564" sldId="345"/>
            <ac:spMk id="12" creationId="{73E34625-1EEB-4BB0-A332-71C88A5D8438}"/>
          </ac:spMkLst>
        </pc:spChg>
        <pc:spChg chg="mod">
          <ac:chgData name="Addison Pletcher" userId="S::addison.pletcher@ssaihq.com::b05e84d2-8263-4aaf-8161-3fcf136d5868" providerId="AD" clId="Web-{71A0CB54-7F81-9812-77F3-B2450B348646}" dt="2021-07-14T15:54:03.222" v="58"/>
          <ac:spMkLst>
            <pc:docMk/>
            <pc:sldMk cId="2084218564" sldId="345"/>
            <ac:spMk id="13" creationId="{69F9440D-2629-4928-AFC1-51330A25ACD8}"/>
          </ac:spMkLst>
        </pc:spChg>
        <pc:spChg chg="mod">
          <ac:chgData name="Addison Pletcher" userId="S::addison.pletcher@ssaihq.com::b05e84d2-8263-4aaf-8161-3fcf136d5868" providerId="AD" clId="Web-{71A0CB54-7F81-9812-77F3-B2450B348646}" dt="2021-07-14T15:55:04.538" v="68"/>
          <ac:spMkLst>
            <pc:docMk/>
            <pc:sldMk cId="2084218564" sldId="345"/>
            <ac:spMk id="14" creationId="{E0C2B139-2979-4FFD-9682-E56103867DF6}"/>
          </ac:spMkLst>
        </pc:spChg>
        <pc:spChg chg="mod">
          <ac:chgData name="Addison Pletcher" userId="S::addison.pletcher@ssaihq.com::b05e84d2-8263-4aaf-8161-3fcf136d5868" providerId="AD" clId="Web-{71A0CB54-7F81-9812-77F3-B2450B348646}" dt="2021-07-14T15:54:35.927" v="64"/>
          <ac:spMkLst>
            <pc:docMk/>
            <pc:sldMk cId="2084218564" sldId="345"/>
            <ac:spMk id="15" creationId="{EF7FA705-DE78-41E4-BEB6-72DDEF74A247}"/>
          </ac:spMkLst>
        </pc:spChg>
      </pc:sldChg>
      <pc:sldChg chg="modSp">
        <pc:chgData name="Addison Pletcher" userId="S::addison.pletcher@ssaihq.com::b05e84d2-8263-4aaf-8161-3fcf136d5868" providerId="AD" clId="Web-{71A0CB54-7F81-9812-77F3-B2450B348646}" dt="2021-07-14T15:57:52.517" v="79"/>
        <pc:sldMkLst>
          <pc:docMk/>
          <pc:sldMk cId="2251424136" sldId="347"/>
        </pc:sldMkLst>
        <pc:spChg chg="mod">
          <ac:chgData name="Addison Pletcher" userId="S::addison.pletcher@ssaihq.com::b05e84d2-8263-4aaf-8161-3fcf136d5868" providerId="AD" clId="Web-{71A0CB54-7F81-9812-77F3-B2450B348646}" dt="2021-07-14T15:57:52.517" v="79"/>
          <ac:spMkLst>
            <pc:docMk/>
            <pc:sldMk cId="2251424136" sldId="347"/>
            <ac:spMk id="16" creationId="{B6F33C1F-33CE-4DBF-9E11-546E01729D2B}"/>
          </ac:spMkLst>
        </pc:spChg>
        <pc:spChg chg="mod">
          <ac:chgData name="Addison Pletcher" userId="S::addison.pletcher@ssaihq.com::b05e84d2-8263-4aaf-8161-3fcf136d5868" providerId="AD" clId="Web-{71A0CB54-7F81-9812-77F3-B2450B348646}" dt="2021-07-14T15:57:48.720" v="78"/>
          <ac:spMkLst>
            <pc:docMk/>
            <pc:sldMk cId="2251424136" sldId="347"/>
            <ac:spMk id="21" creationId="{6B0532EF-9D51-4738-A222-8466A6D7F9AD}"/>
          </ac:spMkLst>
        </pc:spChg>
        <pc:spChg chg="mod">
          <ac:chgData name="Addison Pletcher" userId="S::addison.pletcher@ssaihq.com::b05e84d2-8263-4aaf-8161-3fcf136d5868" providerId="AD" clId="Web-{71A0CB54-7F81-9812-77F3-B2450B348646}" dt="2021-07-14T15:57:33.344" v="75"/>
          <ac:spMkLst>
            <pc:docMk/>
            <pc:sldMk cId="2251424136" sldId="347"/>
            <ac:spMk id="22" creationId="{122ACF96-A03C-48E7-BF54-7DB7082AA3CB}"/>
          </ac:spMkLst>
        </pc:spChg>
      </pc:sldChg>
      <pc:sldChg chg="addSp delSp modSp add replId">
        <pc:chgData name="Addison Pletcher" userId="S::addison.pletcher@ssaihq.com::b05e84d2-8263-4aaf-8161-3fcf136d5868" providerId="AD" clId="Web-{71A0CB54-7F81-9812-77F3-B2450B348646}" dt="2021-07-14T15:52:45.655" v="55" actId="1076"/>
        <pc:sldMkLst>
          <pc:docMk/>
          <pc:sldMk cId="2537033236" sldId="348"/>
        </pc:sldMkLst>
        <pc:spChg chg="mod">
          <ac:chgData name="Addison Pletcher" userId="S::addison.pletcher@ssaihq.com::b05e84d2-8263-4aaf-8161-3fcf136d5868" providerId="AD" clId="Web-{71A0CB54-7F81-9812-77F3-B2450B348646}" dt="2021-07-14T15:51:28.087" v="45"/>
          <ac:spMkLst>
            <pc:docMk/>
            <pc:sldMk cId="2537033236" sldId="348"/>
            <ac:spMk id="5" creationId="{478257E0-FBEF-4B83-A63E-1A8F4AA9D42E}"/>
          </ac:spMkLst>
        </pc:spChg>
        <pc:spChg chg="mod">
          <ac:chgData name="Addison Pletcher" userId="S::addison.pletcher@ssaihq.com::b05e84d2-8263-4aaf-8161-3fcf136d5868" providerId="AD" clId="Web-{71A0CB54-7F81-9812-77F3-B2450B348646}" dt="2021-07-14T15:51:45.213" v="50"/>
          <ac:spMkLst>
            <pc:docMk/>
            <pc:sldMk cId="2537033236" sldId="348"/>
            <ac:spMk id="9" creationId="{CEF6C081-84E0-4924-9EF2-4CFE3DC75C70}"/>
          </ac:spMkLst>
        </pc:spChg>
        <pc:spChg chg="mod">
          <ac:chgData name="Addison Pletcher" userId="S::addison.pletcher@ssaihq.com::b05e84d2-8263-4aaf-8161-3fcf136d5868" providerId="AD" clId="Web-{71A0CB54-7F81-9812-77F3-B2450B348646}" dt="2021-07-14T15:51:09.274" v="42"/>
          <ac:spMkLst>
            <pc:docMk/>
            <pc:sldMk cId="2537033236" sldId="348"/>
            <ac:spMk id="10" creationId="{0648B9A0-82B0-4A11-87DC-7674C4CED335}"/>
          </ac:spMkLst>
        </pc:spChg>
        <pc:spChg chg="mod">
          <ac:chgData name="Addison Pletcher" userId="S::addison.pletcher@ssaihq.com::b05e84d2-8263-4aaf-8161-3fcf136d5868" providerId="AD" clId="Web-{71A0CB54-7F81-9812-77F3-B2450B348646}" dt="2021-07-14T15:51:04.742" v="41"/>
          <ac:spMkLst>
            <pc:docMk/>
            <pc:sldMk cId="2537033236" sldId="348"/>
            <ac:spMk id="11" creationId="{5E6718D9-5195-416B-A0BD-13AAAD3BBB02}"/>
          </ac:spMkLst>
        </pc:spChg>
        <pc:spChg chg="mod">
          <ac:chgData name="Addison Pletcher" userId="S::addison.pletcher@ssaihq.com::b05e84d2-8263-4aaf-8161-3fcf136d5868" providerId="AD" clId="Web-{71A0CB54-7F81-9812-77F3-B2450B348646}" dt="2021-07-14T15:50:48.679" v="40"/>
          <ac:spMkLst>
            <pc:docMk/>
            <pc:sldMk cId="2537033236" sldId="348"/>
            <ac:spMk id="12" creationId="{EF9C9F6C-78D5-4756-B371-B425ACB523D6}"/>
          </ac:spMkLst>
        </pc:spChg>
        <pc:spChg chg="mod">
          <ac:chgData name="Addison Pletcher" userId="S::addison.pletcher@ssaihq.com::b05e84d2-8263-4aaf-8161-3fcf136d5868" providerId="AD" clId="Web-{71A0CB54-7F81-9812-77F3-B2450B348646}" dt="2021-07-14T15:51:41.432" v="49"/>
          <ac:spMkLst>
            <pc:docMk/>
            <pc:sldMk cId="2537033236" sldId="348"/>
            <ac:spMk id="13" creationId="{69F9440D-2629-4928-AFC1-51330A25ACD8}"/>
          </ac:spMkLst>
        </pc:spChg>
        <pc:spChg chg="mod">
          <ac:chgData name="Addison Pletcher" userId="S::addison.pletcher@ssaihq.com::b05e84d2-8263-4aaf-8161-3fcf136d5868" providerId="AD" clId="Web-{71A0CB54-7F81-9812-77F3-B2450B348646}" dt="2021-07-14T15:51:31.713" v="47"/>
          <ac:spMkLst>
            <pc:docMk/>
            <pc:sldMk cId="2537033236" sldId="348"/>
            <ac:spMk id="16" creationId="{425A36A4-07B0-46A2-A6EF-BF3E9600B381}"/>
          </ac:spMkLst>
        </pc:spChg>
        <pc:spChg chg="mod">
          <ac:chgData name="Addison Pletcher" userId="S::addison.pletcher@ssaihq.com::b05e84d2-8263-4aaf-8161-3fcf136d5868" providerId="AD" clId="Web-{71A0CB54-7F81-9812-77F3-B2450B348646}" dt="2021-07-14T15:51:13.680" v="44"/>
          <ac:spMkLst>
            <pc:docMk/>
            <pc:sldMk cId="2537033236" sldId="348"/>
            <ac:spMk id="17" creationId="{B8B90883-0585-46B6-B2F1-F1DAA670F871}"/>
          </ac:spMkLst>
        </pc:spChg>
        <pc:picChg chg="del">
          <ac:chgData name="Addison Pletcher" userId="S::addison.pletcher@ssaihq.com::b05e84d2-8263-4aaf-8161-3fcf136d5868" providerId="AD" clId="Web-{71A0CB54-7F81-9812-77F3-B2450B348646}" dt="2021-07-14T15:51:46.213" v="51"/>
          <ac:picMkLst>
            <pc:docMk/>
            <pc:sldMk cId="2537033236" sldId="348"/>
            <ac:picMk id="2" creationId="{9FC73388-966A-4774-8DC4-504F83DD5B11}"/>
          </ac:picMkLst>
        </pc:picChg>
        <pc:picChg chg="add mod">
          <ac:chgData name="Addison Pletcher" userId="S::addison.pletcher@ssaihq.com::b05e84d2-8263-4aaf-8161-3fcf136d5868" providerId="AD" clId="Web-{71A0CB54-7F81-9812-77F3-B2450B348646}" dt="2021-07-14T15:52:45.655" v="55" actId="1076"/>
          <ac:picMkLst>
            <pc:docMk/>
            <pc:sldMk cId="2537033236" sldId="348"/>
            <ac:picMk id="4" creationId="{2E7A73A5-1114-4C44-8866-65F810B92247}"/>
          </ac:picMkLst>
        </pc:picChg>
      </pc:sldChg>
    </pc:docChg>
  </pc:docChgLst>
  <pc:docChgLst>
    <pc:chgData name="Mark Radwin" userId="S::mark.radwin@ssaihq.com::0e327d12-8273-40b1-90cb-1996397fbb30" providerId="AD" clId="Web-{B534E8EE-AFCE-43C8-B735-D841C8DAE634}"/>
    <pc:docChg chg="modSld">
      <pc:chgData name="Mark Radwin" userId="S::mark.radwin@ssaihq.com::0e327d12-8273-40b1-90cb-1996397fbb30" providerId="AD" clId="Web-{B534E8EE-AFCE-43C8-B735-D841C8DAE634}" dt="2021-07-09T14:50:28.388" v="1830"/>
      <pc:docMkLst>
        <pc:docMk/>
      </pc:docMkLst>
      <pc:sldChg chg="modNotes">
        <pc:chgData name="Mark Radwin" userId="S::mark.radwin@ssaihq.com::0e327d12-8273-40b1-90cb-1996397fbb30" providerId="AD" clId="Web-{B534E8EE-AFCE-43C8-B735-D841C8DAE634}" dt="2021-07-09T14:32:12.301" v="294"/>
        <pc:sldMkLst>
          <pc:docMk/>
          <pc:sldMk cId="1984261747" sldId="326"/>
        </pc:sldMkLst>
      </pc:sldChg>
      <pc:sldChg chg="addSp modSp modNotes">
        <pc:chgData name="Mark Radwin" userId="S::mark.radwin@ssaihq.com::0e327d12-8273-40b1-90cb-1996397fbb30" providerId="AD" clId="Web-{B534E8EE-AFCE-43C8-B735-D841C8DAE634}" dt="2021-07-09T14:42:51.749" v="787"/>
        <pc:sldMkLst>
          <pc:docMk/>
          <pc:sldMk cId="1749519873" sldId="329"/>
        </pc:sldMkLst>
        <pc:spChg chg="add mod">
          <ac:chgData name="Mark Radwin" userId="S::mark.radwin@ssaihq.com::0e327d12-8273-40b1-90cb-1996397fbb30" providerId="AD" clId="Web-{B534E8EE-AFCE-43C8-B735-D841C8DAE634}" dt="2021-07-09T14:34:50.983" v="383" actId="1076"/>
          <ac:spMkLst>
            <pc:docMk/>
            <pc:sldMk cId="1749519873" sldId="329"/>
            <ac:spMk id="6" creationId="{E5057AE4-9CD2-4489-8DD0-51DD428FF3C1}"/>
          </ac:spMkLst>
        </pc:spChg>
        <pc:spChg chg="add mod">
          <ac:chgData name="Mark Radwin" userId="S::mark.radwin@ssaihq.com::0e327d12-8273-40b1-90cb-1996397fbb30" providerId="AD" clId="Web-{B534E8EE-AFCE-43C8-B735-D841C8DAE634}" dt="2021-07-09T14:34:46.702" v="382" actId="1076"/>
          <ac:spMkLst>
            <pc:docMk/>
            <pc:sldMk cId="1749519873" sldId="329"/>
            <ac:spMk id="43" creationId="{2067FE03-C187-411D-82DC-A220210AA093}"/>
          </ac:spMkLst>
        </pc:spChg>
        <pc:spChg chg="add mod">
          <ac:chgData name="Mark Radwin" userId="S::mark.radwin@ssaihq.com::0e327d12-8273-40b1-90cb-1996397fbb30" providerId="AD" clId="Web-{B534E8EE-AFCE-43C8-B735-D841C8DAE634}" dt="2021-07-09T14:35:00.718" v="385" actId="1076"/>
          <ac:spMkLst>
            <pc:docMk/>
            <pc:sldMk cId="1749519873" sldId="329"/>
            <ac:spMk id="44" creationId="{DC0F0DBE-DA33-4922-82F1-D6C34095FED6}"/>
          </ac:spMkLst>
        </pc:spChg>
      </pc:sldChg>
      <pc:sldChg chg="modNotes">
        <pc:chgData name="Mark Radwin" userId="S::mark.radwin@ssaihq.com::0e327d12-8273-40b1-90cb-1996397fbb30" providerId="AD" clId="Web-{B534E8EE-AFCE-43C8-B735-D841C8DAE634}" dt="2021-07-09T14:50:28.388" v="1830"/>
        <pc:sldMkLst>
          <pc:docMk/>
          <pc:sldMk cId="963382317" sldId="341"/>
        </pc:sldMkLst>
      </pc:sldChg>
    </pc:docChg>
  </pc:docChgLst>
  <pc:docChgLst>
    <pc:chgData name="Mark Radwin" userId="S::mark.radwin@ssaihq.com::0e327d12-8273-40b1-90cb-1996397fbb30" providerId="AD" clId="Web-{D47B86DE-40EC-79F6-B740-A51254BCC95D}"/>
    <pc:docChg chg="delSld modSld">
      <pc:chgData name="Mark Radwin" userId="S::mark.radwin@ssaihq.com::0e327d12-8273-40b1-90cb-1996397fbb30" providerId="AD" clId="Web-{D47B86DE-40EC-79F6-B740-A51254BCC95D}" dt="2021-07-09T17:25:13.124" v="1260" actId="20577"/>
      <pc:docMkLst>
        <pc:docMk/>
      </pc:docMkLst>
      <pc:sldChg chg="addCm">
        <pc:chgData name="Mark Radwin" userId="S::mark.radwin@ssaihq.com::0e327d12-8273-40b1-90cb-1996397fbb30" providerId="AD" clId="Web-{D47B86DE-40EC-79F6-B740-A51254BCC95D}" dt="2021-07-09T16:46:05.333" v="0"/>
        <pc:sldMkLst>
          <pc:docMk/>
          <pc:sldMk cId="3457887769" sldId="321"/>
        </pc:sldMkLst>
      </pc:sldChg>
      <pc:sldChg chg="addSp modSp mod modClrScheme chgLayout modNotes">
        <pc:chgData name="Mark Radwin" userId="S::mark.radwin@ssaihq.com::0e327d12-8273-40b1-90cb-1996397fbb30" providerId="AD" clId="Web-{D47B86DE-40EC-79F6-B740-A51254BCC95D}" dt="2021-07-09T17:25:13.124" v="1260" actId="20577"/>
        <pc:sldMkLst>
          <pc:docMk/>
          <pc:sldMk cId="2893251674" sldId="337"/>
        </pc:sldMkLst>
        <pc:spChg chg="mod">
          <ac:chgData name="Mark Radwin" userId="S::mark.radwin@ssaihq.com::0e327d12-8273-40b1-90cb-1996397fbb30" providerId="AD" clId="Web-{D47B86DE-40EC-79F6-B740-A51254BCC95D}" dt="2021-07-09T16:57:56.115" v="525" actId="1076"/>
          <ac:spMkLst>
            <pc:docMk/>
            <pc:sldMk cId="2893251674" sldId="337"/>
            <ac:spMk id="2" creationId="{BD2D7B6A-623B-46C3-B8C9-EF9A9F4D9B9B}"/>
          </ac:spMkLst>
        </pc:spChg>
        <pc:spChg chg="mod">
          <ac:chgData name="Mark Radwin" userId="S::mark.radwin@ssaihq.com::0e327d12-8273-40b1-90cb-1996397fbb30" providerId="AD" clId="Web-{D47B86DE-40EC-79F6-B740-A51254BCC95D}" dt="2021-07-09T17:25:13.124" v="1260" actId="20577"/>
          <ac:spMkLst>
            <pc:docMk/>
            <pc:sldMk cId="2893251674" sldId="337"/>
            <ac:spMk id="3" creationId="{489810CE-54DF-4976-95ED-9D6F5201AE2A}"/>
          </ac:spMkLst>
        </pc:spChg>
        <pc:spChg chg="mod">
          <ac:chgData name="Mark Radwin" userId="S::mark.radwin@ssaihq.com::0e327d12-8273-40b1-90cb-1996397fbb30" providerId="AD" clId="Web-{D47B86DE-40EC-79F6-B740-A51254BCC95D}" dt="2021-07-09T16:57:51.084" v="523" actId="1076"/>
          <ac:spMkLst>
            <pc:docMk/>
            <pc:sldMk cId="2893251674" sldId="337"/>
            <ac:spMk id="4" creationId="{CC05C911-5B6F-4C32-8736-541594EB58E8}"/>
          </ac:spMkLst>
        </pc:spChg>
        <pc:graphicFrameChg chg="add mod modGraphic">
          <ac:chgData name="Mark Radwin" userId="S::mark.radwin@ssaihq.com::0e327d12-8273-40b1-90cb-1996397fbb30" providerId="AD" clId="Web-{D47B86DE-40EC-79F6-B740-A51254BCC95D}" dt="2021-07-09T17:07:18.301" v="596"/>
          <ac:graphicFrameMkLst>
            <pc:docMk/>
            <pc:sldMk cId="2893251674" sldId="337"/>
            <ac:graphicFrameMk id="5" creationId="{4DF2356E-4466-41C0-B2C2-5E9A7B7156AE}"/>
          </ac:graphicFrameMkLst>
        </pc:graphicFrameChg>
      </pc:sldChg>
      <pc:sldChg chg="del">
        <pc:chgData name="Mark Radwin" userId="S::mark.radwin@ssaihq.com::0e327d12-8273-40b1-90cb-1996397fbb30" providerId="AD" clId="Web-{D47B86DE-40EC-79F6-B740-A51254BCC95D}" dt="2021-07-09T17:24:13.450" v="1243"/>
        <pc:sldMkLst>
          <pc:docMk/>
          <pc:sldMk cId="574264882" sldId="345"/>
        </pc:sldMkLst>
      </pc:sldChg>
    </pc:docChg>
  </pc:docChgLst>
  <pc:docChgLst>
    <pc:chgData name="Kaitlynn Hietpas" userId="S::kaitlynn.hietpas@ssaihq.com::c330182d-7e16-4880-97d7-715a06e7f4d5" providerId="AD" clId="Web-{3381C7EB-6C1D-4CB0-A49C-04CEEC8810F3}"/>
    <pc:docChg chg="addSld modSld">
      <pc:chgData name="Kaitlynn Hietpas" userId="S::kaitlynn.hietpas@ssaihq.com::c330182d-7e16-4880-97d7-715a06e7f4d5" providerId="AD" clId="Web-{3381C7EB-6C1D-4CB0-A49C-04CEEC8810F3}" dt="2021-07-08T17:33:59.278" v="18" actId="20577"/>
      <pc:docMkLst>
        <pc:docMk/>
      </pc:docMkLst>
      <pc:sldChg chg="modSp">
        <pc:chgData name="Kaitlynn Hietpas" userId="S::kaitlynn.hietpas@ssaihq.com::c330182d-7e16-4880-97d7-715a06e7f4d5" providerId="AD" clId="Web-{3381C7EB-6C1D-4CB0-A49C-04CEEC8810F3}" dt="2021-07-08T17:33:59.278" v="18" actId="20577"/>
        <pc:sldMkLst>
          <pc:docMk/>
          <pc:sldMk cId="1642916844" sldId="335"/>
        </pc:sldMkLst>
        <pc:spChg chg="mod">
          <ac:chgData name="Kaitlynn Hietpas" userId="S::kaitlynn.hietpas@ssaihq.com::c330182d-7e16-4880-97d7-715a06e7f4d5" providerId="AD" clId="Web-{3381C7EB-6C1D-4CB0-A49C-04CEEC8810F3}" dt="2021-07-08T17:33:59.278" v="18" actId="20577"/>
          <ac:spMkLst>
            <pc:docMk/>
            <pc:sldMk cId="1642916844" sldId="335"/>
            <ac:spMk id="3" creationId="{489810CE-54DF-4976-95ED-9D6F5201AE2A}"/>
          </ac:spMkLst>
        </pc:spChg>
      </pc:sldChg>
      <pc:sldChg chg="add replId">
        <pc:chgData name="Kaitlynn Hietpas" userId="S::kaitlynn.hietpas@ssaihq.com::c330182d-7e16-4880-97d7-715a06e7f4d5" providerId="AD" clId="Web-{3381C7EB-6C1D-4CB0-A49C-04CEEC8810F3}" dt="2021-07-08T17:33:28.105" v="0"/>
        <pc:sldMkLst>
          <pc:docMk/>
          <pc:sldMk cId="4096908515" sldId="340"/>
        </pc:sldMkLst>
      </pc:sldChg>
    </pc:docChg>
  </pc:docChgLst>
  <pc:docChgLst>
    <pc:chgData name="Kaitlynn Hietpas" userId="S::kaitlynn.hietpas@ssaihq.com::c330182d-7e16-4880-97d7-715a06e7f4d5" providerId="AD" clId="Web-{91CCE136-368B-443E-91E2-22FBDD34CEC4}"/>
    <pc:docChg chg="addSld modSld">
      <pc:chgData name="Kaitlynn Hietpas" userId="S::kaitlynn.hietpas@ssaihq.com::c330182d-7e16-4880-97d7-715a06e7f4d5" providerId="AD" clId="Web-{91CCE136-368B-443E-91E2-22FBDD34CEC4}" dt="2021-07-12T18:55:15.943" v="569"/>
      <pc:docMkLst>
        <pc:docMk/>
      </pc:docMkLst>
      <pc:sldChg chg="addCm">
        <pc:chgData name="Kaitlynn Hietpas" userId="S::kaitlynn.hietpas@ssaihq.com::c330182d-7e16-4880-97d7-715a06e7f4d5" providerId="AD" clId="Web-{91CCE136-368B-443E-91E2-22FBDD34CEC4}" dt="2021-07-12T18:53:04.909" v="567"/>
        <pc:sldMkLst>
          <pc:docMk/>
          <pc:sldMk cId="379844547" sldId="342"/>
        </pc:sldMkLst>
      </pc:sldChg>
      <pc:sldChg chg="addCm">
        <pc:chgData name="Kaitlynn Hietpas" userId="S::kaitlynn.hietpas@ssaihq.com::c330182d-7e16-4880-97d7-715a06e7f4d5" providerId="AD" clId="Web-{91CCE136-368B-443E-91E2-22FBDD34CEC4}" dt="2021-07-12T18:55:15.943" v="569"/>
        <pc:sldMkLst>
          <pc:docMk/>
          <pc:sldMk cId="2775999114" sldId="343"/>
        </pc:sldMkLst>
      </pc:sldChg>
      <pc:sldChg chg="addSp delSp modSp new">
        <pc:chgData name="Kaitlynn Hietpas" userId="S::kaitlynn.hietpas@ssaihq.com::c330182d-7e16-4880-97d7-715a06e7f4d5" providerId="AD" clId="Web-{91CCE136-368B-443E-91E2-22FBDD34CEC4}" dt="2021-07-12T18:53:26.784" v="568" actId="20577"/>
        <pc:sldMkLst>
          <pc:docMk/>
          <pc:sldMk cId="700728607" sldId="344"/>
        </pc:sldMkLst>
        <pc:spChg chg="add">
          <ac:chgData name="Kaitlynn Hietpas" userId="S::kaitlynn.hietpas@ssaihq.com::c330182d-7e16-4880-97d7-715a06e7f4d5" providerId="AD" clId="Web-{91CCE136-368B-443E-91E2-22FBDD34CEC4}" dt="2021-07-12T18:32:24.238" v="1"/>
          <ac:spMkLst>
            <pc:docMk/>
            <pc:sldMk cId="700728607" sldId="344"/>
            <ac:spMk id="3" creationId="{E908892E-F9CF-4B88-95F0-37EF033C0994}"/>
          </ac:spMkLst>
        </pc:spChg>
        <pc:spChg chg="add mod">
          <ac:chgData name="Kaitlynn Hietpas" userId="S::kaitlynn.hietpas@ssaihq.com::c330182d-7e16-4880-97d7-715a06e7f4d5" providerId="AD" clId="Web-{91CCE136-368B-443E-91E2-22FBDD34CEC4}" dt="2021-07-12T18:53:26.784" v="568" actId="20577"/>
          <ac:spMkLst>
            <pc:docMk/>
            <pc:sldMk cId="700728607" sldId="344"/>
            <ac:spMk id="5" creationId="{478257E0-FBEF-4B83-A63E-1A8F4AA9D42E}"/>
          </ac:spMkLst>
        </pc:spChg>
        <pc:spChg chg="add del mod">
          <ac:chgData name="Kaitlynn Hietpas" userId="S::kaitlynn.hietpas@ssaihq.com::c330182d-7e16-4880-97d7-715a06e7f4d5" providerId="AD" clId="Web-{91CCE136-368B-443E-91E2-22FBDD34CEC4}" dt="2021-07-12T18:34:29.616" v="30"/>
          <ac:spMkLst>
            <pc:docMk/>
            <pc:sldMk cId="700728607" sldId="344"/>
            <ac:spMk id="6" creationId="{B9A4076C-B969-40C6-A79F-3E4879819946}"/>
          </ac:spMkLst>
        </pc:spChg>
        <pc:spChg chg="add del mod">
          <ac:chgData name="Kaitlynn Hietpas" userId="S::kaitlynn.hietpas@ssaihq.com::c330182d-7e16-4880-97d7-715a06e7f4d5" providerId="AD" clId="Web-{91CCE136-368B-443E-91E2-22FBDD34CEC4}" dt="2021-07-12T18:34:25.663" v="28"/>
          <ac:spMkLst>
            <pc:docMk/>
            <pc:sldMk cId="700728607" sldId="344"/>
            <ac:spMk id="7" creationId="{5441C94F-65D5-4861-9BD7-8DA73749267D}"/>
          </ac:spMkLst>
        </pc:spChg>
        <pc:spChg chg="add del mod">
          <ac:chgData name="Kaitlynn Hietpas" userId="S::kaitlynn.hietpas@ssaihq.com::c330182d-7e16-4880-97d7-715a06e7f4d5" providerId="AD" clId="Web-{91CCE136-368B-443E-91E2-22FBDD34CEC4}" dt="2021-07-12T18:34:23.241" v="26"/>
          <ac:spMkLst>
            <pc:docMk/>
            <pc:sldMk cId="700728607" sldId="344"/>
            <ac:spMk id="8" creationId="{1BA36681-C8A7-43B0-BD5A-00B07D72CE1E}"/>
          </ac:spMkLst>
        </pc:spChg>
        <pc:spChg chg="add mod">
          <ac:chgData name="Kaitlynn Hietpas" userId="S::kaitlynn.hietpas@ssaihq.com::c330182d-7e16-4880-97d7-715a06e7f4d5" providerId="AD" clId="Web-{91CCE136-368B-443E-91E2-22FBDD34CEC4}" dt="2021-07-12T18:43:13.129" v="182" actId="20577"/>
          <ac:spMkLst>
            <pc:docMk/>
            <pc:sldMk cId="700728607" sldId="344"/>
            <ac:spMk id="9" creationId="{CEF6C081-84E0-4924-9EF2-4CFE3DC75C70}"/>
          </ac:spMkLst>
        </pc:spChg>
        <pc:spChg chg="add mod">
          <ac:chgData name="Kaitlynn Hietpas" userId="S::kaitlynn.hietpas@ssaihq.com::c330182d-7e16-4880-97d7-715a06e7f4d5" providerId="AD" clId="Web-{91CCE136-368B-443E-91E2-22FBDD34CEC4}" dt="2021-07-12T18:42:20.409" v="161" actId="1076"/>
          <ac:spMkLst>
            <pc:docMk/>
            <pc:sldMk cId="700728607" sldId="344"/>
            <ac:spMk id="10" creationId="{0648B9A0-82B0-4A11-87DC-7674C4CED335}"/>
          </ac:spMkLst>
        </pc:spChg>
        <pc:spChg chg="add mod">
          <ac:chgData name="Kaitlynn Hietpas" userId="S::kaitlynn.hietpas@ssaihq.com::c330182d-7e16-4880-97d7-715a06e7f4d5" providerId="AD" clId="Web-{91CCE136-368B-443E-91E2-22FBDD34CEC4}" dt="2021-07-12T18:40:38.625" v="142" actId="20577"/>
          <ac:spMkLst>
            <pc:docMk/>
            <pc:sldMk cId="700728607" sldId="344"/>
            <ac:spMk id="11" creationId="{5E6718D9-5195-416B-A0BD-13AAAD3BBB02}"/>
          </ac:spMkLst>
        </pc:spChg>
        <pc:spChg chg="add del mod">
          <ac:chgData name="Kaitlynn Hietpas" userId="S::kaitlynn.hietpas@ssaihq.com::c330182d-7e16-4880-97d7-715a06e7f4d5" providerId="AD" clId="Web-{91CCE136-368B-443E-91E2-22FBDD34CEC4}" dt="2021-07-12T18:40:00.186" v="134"/>
          <ac:spMkLst>
            <pc:docMk/>
            <pc:sldMk cId="700728607" sldId="344"/>
            <ac:spMk id="12" creationId="{C2A46FE4-6F44-45C9-8B7B-7BE2458DF707}"/>
          </ac:spMkLst>
        </pc:spChg>
        <pc:spChg chg="add mod">
          <ac:chgData name="Kaitlynn Hietpas" userId="S::kaitlynn.hietpas@ssaihq.com::c330182d-7e16-4880-97d7-715a06e7f4d5" providerId="AD" clId="Web-{91CCE136-368B-443E-91E2-22FBDD34CEC4}" dt="2021-07-12T18:42:11.455" v="159" actId="1076"/>
          <ac:spMkLst>
            <pc:docMk/>
            <pc:sldMk cId="700728607" sldId="344"/>
            <ac:spMk id="13" creationId="{69F9440D-2629-4928-AFC1-51330A25ACD8}"/>
          </ac:spMkLst>
        </pc:spChg>
        <pc:spChg chg="add del mod">
          <ac:chgData name="Kaitlynn Hietpas" userId="S::kaitlynn.hietpas@ssaihq.com::c330182d-7e16-4880-97d7-715a06e7f4d5" providerId="AD" clId="Web-{91CCE136-368B-443E-91E2-22FBDD34CEC4}" dt="2021-07-12T18:42:02.127" v="157"/>
          <ac:spMkLst>
            <pc:docMk/>
            <pc:sldMk cId="700728607" sldId="344"/>
            <ac:spMk id="14" creationId="{0C5A9B44-EE1C-4D04-AA25-F3E89B0E6DBF}"/>
          </ac:spMkLst>
        </pc:spChg>
        <pc:spChg chg="add del mod">
          <ac:chgData name="Kaitlynn Hietpas" userId="S::kaitlynn.hietpas@ssaihq.com::c330182d-7e16-4880-97d7-715a06e7f4d5" providerId="AD" clId="Web-{91CCE136-368B-443E-91E2-22FBDD34CEC4}" dt="2021-07-12T18:42:06.018" v="158"/>
          <ac:spMkLst>
            <pc:docMk/>
            <pc:sldMk cId="700728607" sldId="344"/>
            <ac:spMk id="15" creationId="{9FF3C0B9-A552-438D-859B-C1C4093660CD}"/>
          </ac:spMkLst>
        </pc:spChg>
        <pc:spChg chg="add mod">
          <ac:chgData name="Kaitlynn Hietpas" userId="S::kaitlynn.hietpas@ssaihq.com::c330182d-7e16-4880-97d7-715a06e7f4d5" providerId="AD" clId="Web-{91CCE136-368B-443E-91E2-22FBDD34CEC4}" dt="2021-07-12T18:42:23.768" v="162" actId="1076"/>
          <ac:spMkLst>
            <pc:docMk/>
            <pc:sldMk cId="700728607" sldId="344"/>
            <ac:spMk id="16" creationId="{425A36A4-07B0-46A2-A6EF-BF3E9600B381}"/>
          </ac:spMkLst>
        </pc:spChg>
        <pc:spChg chg="add mod">
          <ac:chgData name="Kaitlynn Hietpas" userId="S::kaitlynn.hietpas@ssaihq.com::c330182d-7e16-4880-97d7-715a06e7f4d5" providerId="AD" clId="Web-{91CCE136-368B-443E-91E2-22FBDD34CEC4}" dt="2021-07-12T18:42:30.737" v="164" actId="1076"/>
          <ac:spMkLst>
            <pc:docMk/>
            <pc:sldMk cId="700728607" sldId="344"/>
            <ac:spMk id="17" creationId="{B8B90883-0585-46B6-B2F1-F1DAA670F871}"/>
          </ac:spMkLst>
        </pc:spChg>
      </pc:sldChg>
      <pc:sldChg chg="addSp delSp modSp add replId">
        <pc:chgData name="Kaitlynn Hietpas" userId="S::kaitlynn.hietpas@ssaihq.com::c330182d-7e16-4880-97d7-715a06e7f4d5" providerId="AD" clId="Web-{91CCE136-368B-443E-91E2-22FBDD34CEC4}" dt="2021-07-12T18:49:59.436" v="566" actId="20577"/>
        <pc:sldMkLst>
          <pc:docMk/>
          <pc:sldMk cId="2084218564" sldId="345"/>
        </pc:sldMkLst>
        <pc:spChg chg="mod">
          <ac:chgData name="Kaitlynn Hietpas" userId="S::kaitlynn.hietpas@ssaihq.com::c330182d-7e16-4880-97d7-715a06e7f4d5" providerId="AD" clId="Web-{91CCE136-368B-443E-91E2-22FBDD34CEC4}" dt="2021-07-12T18:46:26.680" v="375" actId="1076"/>
          <ac:spMkLst>
            <pc:docMk/>
            <pc:sldMk cId="2084218564" sldId="345"/>
            <ac:spMk id="5" creationId="{478257E0-FBEF-4B83-A63E-1A8F4AA9D42E}"/>
          </ac:spMkLst>
        </pc:spChg>
        <pc:spChg chg="mod">
          <ac:chgData name="Kaitlynn Hietpas" userId="S::kaitlynn.hietpas@ssaihq.com::c330182d-7e16-4880-97d7-715a06e7f4d5" providerId="AD" clId="Web-{91CCE136-368B-443E-91E2-22FBDD34CEC4}" dt="2021-07-12T18:46:31.446" v="376" actId="1076"/>
          <ac:spMkLst>
            <pc:docMk/>
            <pc:sldMk cId="2084218564" sldId="345"/>
            <ac:spMk id="9" creationId="{CEF6C081-84E0-4924-9EF2-4CFE3DC75C70}"/>
          </ac:spMkLst>
        </pc:spChg>
        <pc:spChg chg="mod">
          <ac:chgData name="Kaitlynn Hietpas" userId="S::kaitlynn.hietpas@ssaihq.com::c330182d-7e16-4880-97d7-715a06e7f4d5" providerId="AD" clId="Web-{91CCE136-368B-443E-91E2-22FBDD34CEC4}" dt="2021-07-12T18:48:11.995" v="549" actId="14100"/>
          <ac:spMkLst>
            <pc:docMk/>
            <pc:sldMk cId="2084218564" sldId="345"/>
            <ac:spMk id="10" creationId="{0648B9A0-82B0-4A11-87DC-7674C4CED335}"/>
          </ac:spMkLst>
        </pc:spChg>
        <pc:spChg chg="del mod">
          <ac:chgData name="Kaitlynn Hietpas" userId="S::kaitlynn.hietpas@ssaihq.com::c330182d-7e16-4880-97d7-715a06e7f4d5" providerId="AD" clId="Web-{91CCE136-368B-443E-91E2-22FBDD34CEC4}" dt="2021-07-12T18:48:58.137" v="561"/>
          <ac:spMkLst>
            <pc:docMk/>
            <pc:sldMk cId="2084218564" sldId="345"/>
            <ac:spMk id="11" creationId="{5E6718D9-5195-416B-A0BD-13AAAD3BBB02}"/>
          </ac:spMkLst>
        </pc:spChg>
        <pc:spChg chg="add mod">
          <ac:chgData name="Kaitlynn Hietpas" userId="S::kaitlynn.hietpas@ssaihq.com::c330182d-7e16-4880-97d7-715a06e7f4d5" providerId="AD" clId="Web-{91CCE136-368B-443E-91E2-22FBDD34CEC4}" dt="2021-07-12T18:48:40.934" v="557" actId="20577"/>
          <ac:spMkLst>
            <pc:docMk/>
            <pc:sldMk cId="2084218564" sldId="345"/>
            <ac:spMk id="12" creationId="{73E34625-1EEB-4BB0-A332-71C88A5D8438}"/>
          </ac:spMkLst>
        </pc:spChg>
        <pc:spChg chg="mod">
          <ac:chgData name="Kaitlynn Hietpas" userId="S::kaitlynn.hietpas@ssaihq.com::c330182d-7e16-4880-97d7-715a06e7f4d5" providerId="AD" clId="Web-{91CCE136-368B-443E-91E2-22FBDD34CEC4}" dt="2021-07-12T18:46:50.243" v="388" actId="14100"/>
          <ac:spMkLst>
            <pc:docMk/>
            <pc:sldMk cId="2084218564" sldId="345"/>
            <ac:spMk id="13" creationId="{69F9440D-2629-4928-AFC1-51330A25ACD8}"/>
          </ac:spMkLst>
        </pc:spChg>
        <pc:spChg chg="add mod">
          <ac:chgData name="Kaitlynn Hietpas" userId="S::kaitlynn.hietpas@ssaihq.com::c330182d-7e16-4880-97d7-715a06e7f4d5" providerId="AD" clId="Web-{91CCE136-368B-443E-91E2-22FBDD34CEC4}" dt="2021-07-12T18:49:59.436" v="566" actId="20577"/>
          <ac:spMkLst>
            <pc:docMk/>
            <pc:sldMk cId="2084218564" sldId="345"/>
            <ac:spMk id="14" creationId="{E0C2B139-2979-4FFD-9682-E56103867DF6}"/>
          </ac:spMkLst>
        </pc:spChg>
        <pc:spChg chg="del mod">
          <ac:chgData name="Kaitlynn Hietpas" userId="S::kaitlynn.hietpas@ssaihq.com::c330182d-7e16-4880-97d7-715a06e7f4d5" providerId="AD" clId="Web-{91CCE136-368B-443E-91E2-22FBDD34CEC4}" dt="2021-07-12T18:48:26.449" v="552"/>
          <ac:spMkLst>
            <pc:docMk/>
            <pc:sldMk cId="2084218564" sldId="345"/>
            <ac:spMk id="16" creationId="{425A36A4-07B0-46A2-A6EF-BF3E9600B381}"/>
          </ac:spMkLst>
        </pc:spChg>
        <pc:spChg chg="del mod">
          <ac:chgData name="Kaitlynn Hietpas" userId="S::kaitlynn.hietpas@ssaihq.com::c330182d-7e16-4880-97d7-715a06e7f4d5" providerId="AD" clId="Web-{91CCE136-368B-443E-91E2-22FBDD34CEC4}" dt="2021-07-12T18:48:25.761" v="551"/>
          <ac:spMkLst>
            <pc:docMk/>
            <pc:sldMk cId="2084218564" sldId="345"/>
            <ac:spMk id="17" creationId="{B8B90883-0585-46B6-B2F1-F1DAA670F871}"/>
          </ac:spMkLst>
        </pc:spChg>
      </pc:sldChg>
    </pc:docChg>
  </pc:docChgLst>
  <pc:docChgLst>
    <pc:chgData name="Kaitlynn Hietpas" userId="S::kaitlynn.hietpas@ssaihq.com::c330182d-7e16-4880-97d7-715a06e7f4d5" providerId="AD" clId="Web-{1B64D97F-7578-4F4C-81DC-60C8D4138361}"/>
    <pc:docChg chg="modSld">
      <pc:chgData name="Kaitlynn Hietpas" userId="S::kaitlynn.hietpas@ssaihq.com::c330182d-7e16-4880-97d7-715a06e7f4d5" providerId="AD" clId="Web-{1B64D97F-7578-4F4C-81DC-60C8D4138361}" dt="2021-07-15T15:58:42.494" v="14"/>
      <pc:docMkLst>
        <pc:docMk/>
      </pc:docMkLst>
      <pc:sldChg chg="modNotes">
        <pc:chgData name="Kaitlynn Hietpas" userId="S::kaitlynn.hietpas@ssaihq.com::c330182d-7e16-4880-97d7-715a06e7f4d5" providerId="AD" clId="Web-{1B64D97F-7578-4F4C-81DC-60C8D4138361}" dt="2021-07-15T15:57:52.104" v="13"/>
        <pc:sldMkLst>
          <pc:docMk/>
          <pc:sldMk cId="1696023694" sldId="333"/>
        </pc:sldMkLst>
      </pc:sldChg>
      <pc:sldChg chg="modNotes">
        <pc:chgData name="Kaitlynn Hietpas" userId="S::kaitlynn.hietpas@ssaihq.com::c330182d-7e16-4880-97d7-715a06e7f4d5" providerId="AD" clId="Web-{1B64D97F-7578-4F4C-81DC-60C8D4138361}" dt="2021-07-15T15:58:42.494" v="14"/>
        <pc:sldMkLst>
          <pc:docMk/>
          <pc:sldMk cId="379844547" sldId="342"/>
        </pc:sldMkLst>
      </pc:sldChg>
    </pc:docChg>
  </pc:docChgLst>
  <pc:docChgLst>
    <pc:chgData name="Shuyu Chang" userId="S::shuyu.chang@ssaihq.com::947fb33a-86f0-455c-9f7e-edc0efc1f125" providerId="AD" clId="Web-{CC21D697-4CF5-41FE-8EB1-A56A344F79B2}"/>
    <pc:docChg chg="">
      <pc:chgData name="Shuyu Chang" userId="S::shuyu.chang@ssaihq.com::947fb33a-86f0-455c-9f7e-edc0efc1f125" providerId="AD" clId="Web-{CC21D697-4CF5-41FE-8EB1-A56A344F79B2}" dt="2021-07-12T21:20:34.076" v="0"/>
      <pc:docMkLst>
        <pc:docMk/>
      </pc:docMkLst>
      <pc:sldChg chg="addCm">
        <pc:chgData name="Shuyu Chang" userId="S::shuyu.chang@ssaihq.com::947fb33a-86f0-455c-9f7e-edc0efc1f125" providerId="AD" clId="Web-{CC21D697-4CF5-41FE-8EB1-A56A344F79B2}" dt="2021-07-12T21:20:34.076" v="0"/>
        <pc:sldMkLst>
          <pc:docMk/>
          <pc:sldMk cId="2775999114" sldId="343"/>
        </pc:sldMkLst>
      </pc:sldChg>
    </pc:docChg>
  </pc:docChgLst>
  <pc:docChgLst>
    <pc:chgData name="Kaitlynn Hietpas" userId="S::kaitlynn.hietpas@ssaihq.com::c330182d-7e16-4880-97d7-715a06e7f4d5" providerId="AD" clId="Web-{1C76AB44-AA1F-4916-9BC8-A3D79B8C6D86}"/>
    <pc:docChg chg="addSld modSld">
      <pc:chgData name="Kaitlynn Hietpas" userId="S::kaitlynn.hietpas@ssaihq.com::c330182d-7e16-4880-97d7-715a06e7f4d5" providerId="AD" clId="Web-{1C76AB44-AA1F-4916-9BC8-A3D79B8C6D86}" dt="2021-07-15T15:40:04.885" v="441"/>
      <pc:docMkLst>
        <pc:docMk/>
      </pc:docMkLst>
      <pc:sldChg chg="delCm">
        <pc:chgData name="Kaitlynn Hietpas" userId="S::kaitlynn.hietpas@ssaihq.com::c330182d-7e16-4880-97d7-715a06e7f4d5" providerId="AD" clId="Web-{1C76AB44-AA1F-4916-9BC8-A3D79B8C6D86}" dt="2021-07-15T15:34:41.267" v="254"/>
        <pc:sldMkLst>
          <pc:docMk/>
          <pc:sldMk cId="381960746" sldId="308"/>
        </pc:sldMkLst>
      </pc:sldChg>
      <pc:sldChg chg="modSp modNotes">
        <pc:chgData name="Kaitlynn Hietpas" userId="S::kaitlynn.hietpas@ssaihq.com::c330182d-7e16-4880-97d7-715a06e7f4d5" providerId="AD" clId="Web-{1C76AB44-AA1F-4916-9BC8-A3D79B8C6D86}" dt="2021-07-15T15:40:04.885" v="441"/>
        <pc:sldMkLst>
          <pc:docMk/>
          <pc:sldMk cId="4120826728" sldId="322"/>
        </pc:sldMkLst>
        <pc:picChg chg="mod">
          <ac:chgData name="Kaitlynn Hietpas" userId="S::kaitlynn.hietpas@ssaihq.com::c330182d-7e16-4880-97d7-715a06e7f4d5" providerId="AD" clId="Web-{1C76AB44-AA1F-4916-9BC8-A3D79B8C6D86}" dt="2021-07-15T15:04:08.467" v="9"/>
          <ac:picMkLst>
            <pc:docMk/>
            <pc:sldMk cId="4120826728" sldId="322"/>
            <ac:picMk id="4" creationId="{AE4E6AE4-AC38-4CEB-890F-FF040B1C2F25}"/>
          </ac:picMkLst>
        </pc:picChg>
        <pc:picChg chg="mod">
          <ac:chgData name="Kaitlynn Hietpas" userId="S::kaitlynn.hietpas@ssaihq.com::c330182d-7e16-4880-97d7-715a06e7f4d5" providerId="AD" clId="Web-{1C76AB44-AA1F-4916-9BC8-A3D79B8C6D86}" dt="2021-07-15T15:04:05.467" v="8"/>
          <ac:picMkLst>
            <pc:docMk/>
            <pc:sldMk cId="4120826728" sldId="322"/>
            <ac:picMk id="5" creationId="{204C7C01-FF91-4A78-B165-905A55425638}"/>
          </ac:picMkLst>
        </pc:picChg>
        <pc:picChg chg="mod">
          <ac:chgData name="Kaitlynn Hietpas" userId="S::kaitlynn.hietpas@ssaihq.com::c330182d-7e16-4880-97d7-715a06e7f4d5" providerId="AD" clId="Web-{1C76AB44-AA1F-4916-9BC8-A3D79B8C6D86}" dt="2021-07-15T15:03:57.466" v="5"/>
          <ac:picMkLst>
            <pc:docMk/>
            <pc:sldMk cId="4120826728" sldId="322"/>
            <ac:picMk id="6" creationId="{095521C8-2BE3-444F-946D-B1F3889C3A82}"/>
          </ac:picMkLst>
        </pc:picChg>
        <pc:picChg chg="mod">
          <ac:chgData name="Kaitlynn Hietpas" userId="S::kaitlynn.hietpas@ssaihq.com::c330182d-7e16-4880-97d7-715a06e7f4d5" providerId="AD" clId="Web-{1C76AB44-AA1F-4916-9BC8-A3D79B8C6D86}" dt="2021-07-15T15:04:03.857" v="7"/>
          <ac:picMkLst>
            <pc:docMk/>
            <pc:sldMk cId="4120826728" sldId="322"/>
            <ac:picMk id="7" creationId="{68FC6CF4-9B14-4D57-B5B0-2BFD2105D0B4}"/>
          </ac:picMkLst>
        </pc:picChg>
        <pc:picChg chg="mod">
          <ac:chgData name="Kaitlynn Hietpas" userId="S::kaitlynn.hietpas@ssaihq.com::c330182d-7e16-4880-97d7-715a06e7f4d5" providerId="AD" clId="Web-{1C76AB44-AA1F-4916-9BC8-A3D79B8C6D86}" dt="2021-07-15T15:04:00.701" v="6"/>
          <ac:picMkLst>
            <pc:docMk/>
            <pc:sldMk cId="4120826728" sldId="322"/>
            <ac:picMk id="8" creationId="{57956559-2709-4F45-A04C-9F3E11900BE8}"/>
          </ac:picMkLst>
        </pc:picChg>
      </pc:sldChg>
      <pc:sldChg chg="addSp delSp delCm modNotes">
        <pc:chgData name="Kaitlynn Hietpas" userId="S::kaitlynn.hietpas@ssaihq.com::c330182d-7e16-4880-97d7-715a06e7f4d5" providerId="AD" clId="Web-{1C76AB44-AA1F-4916-9BC8-A3D79B8C6D86}" dt="2021-07-15T15:37:47.365" v="379"/>
        <pc:sldMkLst>
          <pc:docMk/>
          <pc:sldMk cId="403100939" sldId="323"/>
        </pc:sldMkLst>
        <pc:spChg chg="del">
          <ac:chgData name="Kaitlynn Hietpas" userId="S::kaitlynn.hietpas@ssaihq.com::c330182d-7e16-4880-97d7-715a06e7f4d5" providerId="AD" clId="Web-{1C76AB44-AA1F-4916-9BC8-A3D79B8C6D86}" dt="2021-07-15T15:37:30.631" v="351"/>
          <ac:spMkLst>
            <pc:docMk/>
            <pc:sldMk cId="403100939" sldId="323"/>
            <ac:spMk id="5" creationId="{D865B2E9-43D2-441E-BA22-7DCB22E74D8E}"/>
          </ac:spMkLst>
        </pc:spChg>
        <pc:spChg chg="add">
          <ac:chgData name="Kaitlynn Hietpas" userId="S::kaitlynn.hietpas@ssaihq.com::c330182d-7e16-4880-97d7-715a06e7f4d5" providerId="AD" clId="Web-{1C76AB44-AA1F-4916-9BC8-A3D79B8C6D86}" dt="2021-07-15T15:18:14.958" v="93"/>
          <ac:spMkLst>
            <pc:docMk/>
            <pc:sldMk cId="403100939" sldId="323"/>
            <ac:spMk id="7" creationId="{8343529C-A5E0-45B1-A318-F291C094890B}"/>
          </ac:spMkLst>
        </pc:spChg>
        <pc:spChg chg="add del">
          <ac:chgData name="Kaitlynn Hietpas" userId="S::kaitlynn.hietpas@ssaihq.com::c330182d-7e16-4880-97d7-715a06e7f4d5" providerId="AD" clId="Web-{1C76AB44-AA1F-4916-9BC8-A3D79B8C6D86}" dt="2021-07-15T15:18:20.771" v="95"/>
          <ac:spMkLst>
            <pc:docMk/>
            <pc:sldMk cId="403100939" sldId="323"/>
            <ac:spMk id="12" creationId="{CD2D8570-E2DB-4ACA-A21E-A51BB1913D77}"/>
          </ac:spMkLst>
        </pc:spChg>
      </pc:sldChg>
      <pc:sldChg chg="addCm modCm">
        <pc:chgData name="Kaitlynn Hietpas" userId="S::kaitlynn.hietpas@ssaihq.com::c330182d-7e16-4880-97d7-715a06e7f4d5" providerId="AD" clId="Web-{1C76AB44-AA1F-4916-9BC8-A3D79B8C6D86}" dt="2021-07-15T15:27:48.896" v="104"/>
        <pc:sldMkLst>
          <pc:docMk/>
          <pc:sldMk cId="1984261747" sldId="326"/>
        </pc:sldMkLst>
      </pc:sldChg>
      <pc:sldChg chg="delSp modSp delCm modNotes">
        <pc:chgData name="Kaitlynn Hietpas" userId="S::kaitlynn.hietpas@ssaihq.com::c330182d-7e16-4880-97d7-715a06e7f4d5" providerId="AD" clId="Web-{1C76AB44-AA1F-4916-9BC8-A3D79B8C6D86}" dt="2021-07-15T15:35:30.393" v="316"/>
        <pc:sldMkLst>
          <pc:docMk/>
          <pc:sldMk cId="3213469290" sldId="336"/>
        </pc:sldMkLst>
        <pc:spChg chg="del mod">
          <ac:chgData name="Kaitlynn Hietpas" userId="S::kaitlynn.hietpas@ssaihq.com::c330182d-7e16-4880-97d7-715a06e7f4d5" providerId="AD" clId="Web-{1C76AB44-AA1F-4916-9BC8-A3D79B8C6D86}" dt="2021-07-15T15:35:30.393" v="316"/>
          <ac:spMkLst>
            <pc:docMk/>
            <pc:sldMk cId="3213469290" sldId="336"/>
            <ac:spMk id="5" creationId="{1F2F72EE-8695-40F6-8D81-692457F0F68E}"/>
          </ac:spMkLst>
        </pc:spChg>
      </pc:sldChg>
      <pc:sldChg chg="addCm">
        <pc:chgData name="Kaitlynn Hietpas" userId="S::kaitlynn.hietpas@ssaihq.com::c330182d-7e16-4880-97d7-715a06e7f4d5" providerId="AD" clId="Web-{1C76AB44-AA1F-4916-9BC8-A3D79B8C6D86}" dt="2021-07-15T15:29:47.227" v="105"/>
        <pc:sldMkLst>
          <pc:docMk/>
          <pc:sldMk cId="963382317" sldId="341"/>
        </pc:sldMkLst>
      </pc:sldChg>
      <pc:sldChg chg="addSp modSp modNotes">
        <pc:chgData name="Kaitlynn Hietpas" userId="S::kaitlynn.hietpas@ssaihq.com::c330182d-7e16-4880-97d7-715a06e7f4d5" providerId="AD" clId="Web-{1C76AB44-AA1F-4916-9BC8-A3D79B8C6D86}" dt="2021-07-15T15:32:38.638" v="213"/>
        <pc:sldMkLst>
          <pc:docMk/>
          <pc:sldMk cId="379844547" sldId="342"/>
        </pc:sldMkLst>
        <pc:spChg chg="add mod">
          <ac:chgData name="Kaitlynn Hietpas" userId="S::kaitlynn.hietpas@ssaihq.com::c330182d-7e16-4880-97d7-715a06e7f4d5" providerId="AD" clId="Web-{1C76AB44-AA1F-4916-9BC8-A3D79B8C6D86}" dt="2021-07-15T15:31:42.340" v="201" actId="1076"/>
          <ac:spMkLst>
            <pc:docMk/>
            <pc:sldMk cId="379844547" sldId="342"/>
            <ac:spMk id="27" creationId="{6AB61955-0EE7-4AC2-AE0A-5894F257AA83}"/>
          </ac:spMkLst>
        </pc:spChg>
      </pc:sldChg>
      <pc:sldChg chg="modSp delCm">
        <pc:chgData name="Kaitlynn Hietpas" userId="S::kaitlynn.hietpas@ssaihq.com::c330182d-7e16-4880-97d7-715a06e7f4d5" providerId="AD" clId="Web-{1C76AB44-AA1F-4916-9BC8-A3D79B8C6D86}" dt="2021-07-15T15:19:54.571" v="101"/>
        <pc:sldMkLst>
          <pc:docMk/>
          <pc:sldMk cId="2775999114" sldId="343"/>
        </pc:sldMkLst>
        <pc:graphicFrameChg chg="modGraphic">
          <ac:chgData name="Kaitlynn Hietpas" userId="S::kaitlynn.hietpas@ssaihq.com::c330182d-7e16-4880-97d7-715a06e7f4d5" providerId="AD" clId="Web-{1C76AB44-AA1F-4916-9BC8-A3D79B8C6D86}" dt="2021-07-15T15:19:35.054" v="98" actId="20577"/>
          <ac:graphicFrameMkLst>
            <pc:docMk/>
            <pc:sldMk cId="2775999114" sldId="343"/>
            <ac:graphicFrameMk id="42" creationId="{607E9A3A-BDF7-43B5-8AEF-7E071E290A26}"/>
          </ac:graphicFrameMkLst>
        </pc:graphicFrameChg>
      </pc:sldChg>
      <pc:sldChg chg="addSp modSp modNotes">
        <pc:chgData name="Kaitlynn Hietpas" userId="S::kaitlynn.hietpas@ssaihq.com::c330182d-7e16-4880-97d7-715a06e7f4d5" providerId="AD" clId="Web-{1C76AB44-AA1F-4916-9BC8-A3D79B8C6D86}" dt="2021-07-15T15:33:45.890" v="252"/>
        <pc:sldMkLst>
          <pc:docMk/>
          <pc:sldMk cId="2084218564" sldId="345"/>
        </pc:sldMkLst>
        <pc:spChg chg="add mod">
          <ac:chgData name="Kaitlynn Hietpas" userId="S::kaitlynn.hietpas@ssaihq.com::c330182d-7e16-4880-97d7-715a06e7f4d5" providerId="AD" clId="Web-{1C76AB44-AA1F-4916-9BC8-A3D79B8C6D86}" dt="2021-07-15T15:31:21.558" v="199" actId="20577"/>
          <ac:spMkLst>
            <pc:docMk/>
            <pc:sldMk cId="2084218564" sldId="345"/>
            <ac:spMk id="2" creationId="{D28E9117-C7A0-45F0-BF19-050A9FB0FDFF}"/>
          </ac:spMkLst>
        </pc:spChg>
      </pc:sldChg>
      <pc:sldChg chg="addSp delSp modSp add replId addCm delCm modNotes">
        <pc:chgData name="Kaitlynn Hietpas" userId="S::kaitlynn.hietpas@ssaihq.com::c330182d-7e16-4880-97d7-715a06e7f4d5" providerId="AD" clId="Web-{1C76AB44-AA1F-4916-9BC8-A3D79B8C6D86}" dt="2021-07-15T15:38:31.257" v="420"/>
        <pc:sldMkLst>
          <pc:docMk/>
          <pc:sldMk cId="1487600179" sldId="349"/>
        </pc:sldMkLst>
        <pc:spChg chg="mod">
          <ac:chgData name="Kaitlynn Hietpas" userId="S::kaitlynn.hietpas@ssaihq.com::c330182d-7e16-4880-97d7-715a06e7f4d5" providerId="AD" clId="Web-{1C76AB44-AA1F-4916-9BC8-A3D79B8C6D86}" dt="2021-07-15T15:14:49.515" v="78" actId="1076"/>
          <ac:spMkLst>
            <pc:docMk/>
            <pc:sldMk cId="1487600179" sldId="349"/>
            <ac:spMk id="2" creationId="{1C015124-E255-4F22-84C1-A045BAC77A30}"/>
          </ac:spMkLst>
        </pc:spChg>
        <pc:spChg chg="mod">
          <ac:chgData name="Kaitlynn Hietpas" userId="S::kaitlynn.hietpas@ssaihq.com::c330182d-7e16-4880-97d7-715a06e7f4d5" providerId="AD" clId="Web-{1C76AB44-AA1F-4916-9BC8-A3D79B8C6D86}" dt="2021-07-15T15:10:46.165" v="55" actId="14100"/>
          <ac:spMkLst>
            <pc:docMk/>
            <pc:sldMk cId="1487600179" sldId="349"/>
            <ac:spMk id="3" creationId="{D1E0F6B2-5D42-4D60-972E-FF6D38A4C14F}"/>
          </ac:spMkLst>
        </pc:spChg>
        <pc:spChg chg="mod">
          <ac:chgData name="Kaitlynn Hietpas" userId="S::kaitlynn.hietpas@ssaihq.com::c330182d-7e16-4880-97d7-715a06e7f4d5" providerId="AD" clId="Web-{1C76AB44-AA1F-4916-9BC8-A3D79B8C6D86}" dt="2021-07-15T15:15:04.141" v="82" actId="1076"/>
          <ac:spMkLst>
            <pc:docMk/>
            <pc:sldMk cId="1487600179" sldId="349"/>
            <ac:spMk id="12" creationId="{3BBF8612-C8F9-4326-80F7-DB86993A847C}"/>
          </ac:spMkLst>
        </pc:spChg>
        <pc:spChg chg="mod">
          <ac:chgData name="Kaitlynn Hietpas" userId="S::kaitlynn.hietpas@ssaihq.com::c330182d-7e16-4880-97d7-715a06e7f4d5" providerId="AD" clId="Web-{1C76AB44-AA1F-4916-9BC8-A3D79B8C6D86}" dt="2021-07-15T15:05:37.203" v="28" actId="1076"/>
          <ac:spMkLst>
            <pc:docMk/>
            <pc:sldMk cId="1487600179" sldId="349"/>
            <ac:spMk id="14" creationId="{39908C6C-6EED-4586-A46E-50D5162CCDD2}"/>
          </ac:spMkLst>
        </pc:spChg>
        <pc:spChg chg="mod">
          <ac:chgData name="Kaitlynn Hietpas" userId="S::kaitlynn.hietpas@ssaihq.com::c330182d-7e16-4880-97d7-715a06e7f4d5" providerId="AD" clId="Web-{1C76AB44-AA1F-4916-9BC8-A3D79B8C6D86}" dt="2021-07-15T15:06:05.142" v="33" actId="1076"/>
          <ac:spMkLst>
            <pc:docMk/>
            <pc:sldMk cId="1487600179" sldId="349"/>
            <ac:spMk id="15" creationId="{51A2F12A-C2E5-4488-AC9A-A8B83D19BC60}"/>
          </ac:spMkLst>
        </pc:spChg>
        <pc:spChg chg="add del">
          <ac:chgData name="Kaitlynn Hietpas" userId="S::kaitlynn.hietpas@ssaihq.com::c330182d-7e16-4880-97d7-715a06e7f4d5" providerId="AD" clId="Web-{1C76AB44-AA1F-4916-9BC8-A3D79B8C6D86}" dt="2021-07-15T15:17:42.754" v="89"/>
          <ac:spMkLst>
            <pc:docMk/>
            <pc:sldMk cId="1487600179" sldId="349"/>
            <ac:spMk id="17" creationId="{18BB8FC2-50E9-4D0B-8B91-268938270214}"/>
          </ac:spMkLst>
        </pc:spChg>
        <pc:spChg chg="mod">
          <ac:chgData name="Kaitlynn Hietpas" userId="S::kaitlynn.hietpas@ssaihq.com::c330182d-7e16-4880-97d7-715a06e7f4d5" providerId="AD" clId="Web-{1C76AB44-AA1F-4916-9BC8-A3D79B8C6D86}" dt="2021-07-15T15:05:48.563" v="30" actId="1076"/>
          <ac:spMkLst>
            <pc:docMk/>
            <pc:sldMk cId="1487600179" sldId="349"/>
            <ac:spMk id="18" creationId="{BDF03FB0-B395-49D4-9229-2C9AA51A3197}"/>
          </ac:spMkLst>
        </pc:spChg>
        <pc:picChg chg="mod">
          <ac:chgData name="Kaitlynn Hietpas" userId="S::kaitlynn.hietpas@ssaihq.com::c330182d-7e16-4880-97d7-715a06e7f4d5" providerId="AD" clId="Web-{1C76AB44-AA1F-4916-9BC8-A3D79B8C6D86}" dt="2021-07-15T15:18:05.489" v="92" actId="14100"/>
          <ac:picMkLst>
            <pc:docMk/>
            <pc:sldMk cId="1487600179" sldId="349"/>
            <ac:picMk id="4" creationId="{AE4E6AE4-AC38-4CEB-890F-FF040B1C2F25}"/>
          </ac:picMkLst>
        </pc:picChg>
        <pc:picChg chg="mod">
          <ac:chgData name="Kaitlynn Hietpas" userId="S::kaitlynn.hietpas@ssaihq.com::c330182d-7e16-4880-97d7-715a06e7f4d5" providerId="AD" clId="Web-{1C76AB44-AA1F-4916-9BC8-A3D79B8C6D86}" dt="2021-07-15T15:18:01.724" v="90" actId="14100"/>
          <ac:picMkLst>
            <pc:docMk/>
            <pc:sldMk cId="1487600179" sldId="349"/>
            <ac:picMk id="5" creationId="{204C7C01-FF91-4A78-B165-905A55425638}"/>
          </ac:picMkLst>
        </pc:picChg>
        <pc:picChg chg="mod">
          <ac:chgData name="Kaitlynn Hietpas" userId="S::kaitlynn.hietpas@ssaihq.com::c330182d-7e16-4880-97d7-715a06e7f4d5" providerId="AD" clId="Web-{1C76AB44-AA1F-4916-9BC8-A3D79B8C6D86}" dt="2021-07-15T15:06:01.079" v="32" actId="14100"/>
          <ac:picMkLst>
            <pc:docMk/>
            <pc:sldMk cId="1487600179" sldId="349"/>
            <ac:picMk id="6" creationId="{095521C8-2BE3-444F-946D-B1F3889C3A82}"/>
          </ac:picMkLst>
        </pc:picChg>
        <pc:picChg chg="mod">
          <ac:chgData name="Kaitlynn Hietpas" userId="S::kaitlynn.hietpas@ssaihq.com::c330182d-7e16-4880-97d7-715a06e7f4d5" providerId="AD" clId="Web-{1C76AB44-AA1F-4916-9BC8-A3D79B8C6D86}" dt="2021-07-15T15:05:37.203" v="27" actId="1076"/>
          <ac:picMkLst>
            <pc:docMk/>
            <pc:sldMk cId="1487600179" sldId="349"/>
            <ac:picMk id="7" creationId="{68FC6CF4-9B14-4D57-B5B0-2BFD2105D0B4}"/>
          </ac:picMkLst>
        </pc:picChg>
        <pc:picChg chg="mod">
          <ac:chgData name="Kaitlynn Hietpas" userId="S::kaitlynn.hietpas@ssaihq.com::c330182d-7e16-4880-97d7-715a06e7f4d5" providerId="AD" clId="Web-{1C76AB44-AA1F-4916-9BC8-A3D79B8C6D86}" dt="2021-07-15T15:05:41.204" v="29" actId="1076"/>
          <ac:picMkLst>
            <pc:docMk/>
            <pc:sldMk cId="1487600179" sldId="349"/>
            <ac:picMk id="8" creationId="{57956559-2709-4F45-A04C-9F3E11900BE8}"/>
          </ac:picMkLst>
        </pc:picChg>
        <pc:picChg chg="mod">
          <ac:chgData name="Kaitlynn Hietpas" userId="S::kaitlynn.hietpas@ssaihq.com::c330182d-7e16-4880-97d7-715a06e7f4d5" providerId="AD" clId="Web-{1C76AB44-AA1F-4916-9BC8-A3D79B8C6D86}" dt="2021-07-15T15:14:49.515" v="79" actId="1076"/>
          <ac:picMkLst>
            <pc:docMk/>
            <pc:sldMk cId="1487600179" sldId="349"/>
            <ac:picMk id="9" creationId="{9FA2E697-EF98-4FC4-AF65-196E8BB697CD}"/>
          </ac:picMkLst>
        </pc:picChg>
        <pc:picChg chg="mod">
          <ac:chgData name="Kaitlynn Hietpas" userId="S::kaitlynn.hietpas@ssaihq.com::c330182d-7e16-4880-97d7-715a06e7f4d5" providerId="AD" clId="Web-{1C76AB44-AA1F-4916-9BC8-A3D79B8C6D86}" dt="2021-07-15T15:14:42.500" v="76" actId="1076"/>
          <ac:picMkLst>
            <pc:docMk/>
            <pc:sldMk cId="1487600179" sldId="349"/>
            <ac:picMk id="10" creationId="{3ABAEBDE-7C53-4026-90CC-A526686F7D0E}"/>
          </ac:picMkLst>
        </pc:picChg>
        <pc:picChg chg="add mod ord">
          <ac:chgData name="Kaitlynn Hietpas" userId="S::kaitlynn.hietpas@ssaihq.com::c330182d-7e16-4880-97d7-715a06e7f4d5" providerId="AD" clId="Web-{1C76AB44-AA1F-4916-9BC8-A3D79B8C6D86}" dt="2021-07-15T15:14:52.109" v="80"/>
          <ac:picMkLst>
            <pc:docMk/>
            <pc:sldMk cId="1487600179" sldId="349"/>
            <ac:picMk id="11" creationId="{D23DB47D-7DC6-47BB-9D2F-911DE8DE5526}"/>
          </ac:picMkLst>
        </pc:picChg>
      </pc:sldChg>
    </pc:docChg>
  </pc:docChgLst>
  <pc:docChgLst>
    <pc:chgData name="Kaitlynn Hietpas" userId="S::kaitlynn.hietpas@ssaihq.com::c330182d-7e16-4880-97d7-715a06e7f4d5" providerId="AD" clId="Web-{A57B6D58-78D9-4525-B540-C96D39AA2D6F}"/>
    <pc:docChg chg="modSld">
      <pc:chgData name="Kaitlynn Hietpas" userId="S::kaitlynn.hietpas@ssaihq.com::c330182d-7e16-4880-97d7-715a06e7f4d5" providerId="AD" clId="Web-{A57B6D58-78D9-4525-B540-C96D39AA2D6F}" dt="2021-07-13T20:08:38.548" v="187" actId="1076"/>
      <pc:docMkLst>
        <pc:docMk/>
      </pc:docMkLst>
      <pc:sldChg chg="addSp delSp modSp delCm">
        <pc:chgData name="Kaitlynn Hietpas" userId="S::kaitlynn.hietpas@ssaihq.com::c330182d-7e16-4880-97d7-715a06e7f4d5" providerId="AD" clId="Web-{A57B6D58-78D9-4525-B540-C96D39AA2D6F}" dt="2021-07-13T20:08:38.548" v="187" actId="1076"/>
        <pc:sldMkLst>
          <pc:docMk/>
          <pc:sldMk cId="381960746" sldId="308"/>
        </pc:sldMkLst>
        <pc:spChg chg="mod">
          <ac:chgData name="Kaitlynn Hietpas" userId="S::kaitlynn.hietpas@ssaihq.com::c330182d-7e16-4880-97d7-715a06e7f4d5" providerId="AD" clId="Web-{A57B6D58-78D9-4525-B540-C96D39AA2D6F}" dt="2021-07-13T20:08:38.548" v="187" actId="1076"/>
          <ac:spMkLst>
            <pc:docMk/>
            <pc:sldMk cId="381960746" sldId="308"/>
            <ac:spMk id="3" creationId="{AB0E4584-1389-4CCD-A467-6591B5A43DDF}"/>
          </ac:spMkLst>
        </pc:spChg>
        <pc:spChg chg="mod">
          <ac:chgData name="Kaitlynn Hietpas" userId="S::kaitlynn.hietpas@ssaihq.com::c330182d-7e16-4880-97d7-715a06e7f4d5" providerId="AD" clId="Web-{A57B6D58-78D9-4525-B540-C96D39AA2D6F}" dt="2021-07-13T20:08:16.938" v="184" actId="1076"/>
          <ac:spMkLst>
            <pc:docMk/>
            <pc:sldMk cId="381960746" sldId="308"/>
            <ac:spMk id="4" creationId="{389FDBBA-D2A6-4C48-A5B2-6980C2A1F61C}"/>
          </ac:spMkLst>
        </pc:spChg>
        <pc:spChg chg="add mod">
          <ac:chgData name="Kaitlynn Hietpas" userId="S::kaitlynn.hietpas@ssaihq.com::c330182d-7e16-4880-97d7-715a06e7f4d5" providerId="AD" clId="Web-{A57B6D58-78D9-4525-B540-C96D39AA2D6F}" dt="2021-07-13T20:08:06.016" v="182" actId="1076"/>
          <ac:spMkLst>
            <pc:docMk/>
            <pc:sldMk cId="381960746" sldId="308"/>
            <ac:spMk id="5" creationId="{9E775D2B-1999-43B9-9F10-8C511C9394FE}"/>
          </ac:spMkLst>
        </pc:spChg>
        <pc:spChg chg="mod">
          <ac:chgData name="Kaitlynn Hietpas" userId="S::kaitlynn.hietpas@ssaihq.com::c330182d-7e16-4880-97d7-715a06e7f4d5" providerId="AD" clId="Web-{A57B6D58-78D9-4525-B540-C96D39AA2D6F}" dt="2021-07-13T20:08:13.016" v="183" actId="1076"/>
          <ac:spMkLst>
            <pc:docMk/>
            <pc:sldMk cId="381960746" sldId="308"/>
            <ac:spMk id="6" creationId="{00000000-0000-0000-0000-000000000000}"/>
          </ac:spMkLst>
        </pc:spChg>
        <pc:spChg chg="add del mod">
          <ac:chgData name="Kaitlynn Hietpas" userId="S::kaitlynn.hietpas@ssaihq.com::c330182d-7e16-4880-97d7-715a06e7f4d5" providerId="AD" clId="Web-{A57B6D58-78D9-4525-B540-C96D39AA2D6F}" dt="2021-07-13T20:04:27.010" v="76"/>
          <ac:spMkLst>
            <pc:docMk/>
            <pc:sldMk cId="381960746" sldId="308"/>
            <ac:spMk id="7" creationId="{0D66FF29-D84C-48BA-9AA5-65FFCADEE07D}"/>
          </ac:spMkLst>
        </pc:spChg>
        <pc:spChg chg="add mod">
          <ac:chgData name="Kaitlynn Hietpas" userId="S::kaitlynn.hietpas@ssaihq.com::c330182d-7e16-4880-97d7-715a06e7f4d5" providerId="AD" clId="Web-{A57B6D58-78D9-4525-B540-C96D39AA2D6F}" dt="2021-07-13T20:08:02.594" v="181" actId="1076"/>
          <ac:spMkLst>
            <pc:docMk/>
            <pc:sldMk cId="381960746" sldId="308"/>
            <ac:spMk id="8" creationId="{DCFDB5A6-CA77-46F5-A78D-66EBF11A25EA}"/>
          </ac:spMkLst>
        </pc:spChg>
      </pc:sldChg>
    </pc:docChg>
  </pc:docChgLst>
  <pc:docChgLst>
    <pc:chgData name="Shuyu Chang" userId="S::shuyu.chang@ssaihq.com::947fb33a-86f0-455c-9f7e-edc0efc1f125" providerId="AD" clId="Web-{C6607EDE-D3C8-475C-BD37-29BBA182D090}"/>
    <pc:docChg chg="modSld">
      <pc:chgData name="Shuyu Chang" userId="S::shuyu.chang@ssaihq.com::947fb33a-86f0-455c-9f7e-edc0efc1f125" providerId="AD" clId="Web-{C6607EDE-D3C8-475C-BD37-29BBA182D090}" dt="2021-07-29T20:59:28.175" v="14" actId="1076"/>
      <pc:docMkLst>
        <pc:docMk/>
      </pc:docMkLst>
      <pc:sldChg chg="addSp delSp modSp">
        <pc:chgData name="Shuyu Chang" userId="S::shuyu.chang@ssaihq.com::947fb33a-86f0-455c-9f7e-edc0efc1f125" providerId="AD" clId="Web-{C6607EDE-D3C8-475C-BD37-29BBA182D090}" dt="2021-07-29T20:59:28.175" v="14" actId="1076"/>
        <pc:sldMkLst>
          <pc:docMk/>
          <pc:sldMk cId="48864935" sldId="368"/>
        </pc:sldMkLst>
        <pc:spChg chg="del">
          <ac:chgData name="Shuyu Chang" userId="S::shuyu.chang@ssaihq.com::947fb33a-86f0-455c-9f7e-edc0efc1f125" providerId="AD" clId="Web-{C6607EDE-D3C8-475C-BD37-29BBA182D090}" dt="2021-07-29T20:59:20.956" v="8"/>
          <ac:spMkLst>
            <pc:docMk/>
            <pc:sldMk cId="48864935" sldId="368"/>
            <ac:spMk id="37" creationId="{E93DE90D-E57C-4B45-A52E-327027D086CB}"/>
          </ac:spMkLst>
        </pc:spChg>
        <pc:spChg chg="del">
          <ac:chgData name="Shuyu Chang" userId="S::shuyu.chang@ssaihq.com::947fb33a-86f0-455c-9f7e-edc0efc1f125" providerId="AD" clId="Web-{C6607EDE-D3C8-475C-BD37-29BBA182D090}" dt="2021-07-29T20:59:11.378" v="0"/>
          <ac:spMkLst>
            <pc:docMk/>
            <pc:sldMk cId="48864935" sldId="368"/>
            <ac:spMk id="43" creationId="{7E47548D-66E1-48F0-9730-548CCDC6E07B}"/>
          </ac:spMkLst>
        </pc:spChg>
        <pc:spChg chg="del">
          <ac:chgData name="Shuyu Chang" userId="S::shuyu.chang@ssaihq.com::947fb33a-86f0-455c-9f7e-edc0efc1f125" providerId="AD" clId="Web-{C6607EDE-D3C8-475C-BD37-29BBA182D090}" dt="2021-07-29T20:59:11.831" v="2"/>
          <ac:spMkLst>
            <pc:docMk/>
            <pc:sldMk cId="48864935" sldId="368"/>
            <ac:spMk id="47" creationId="{CF8D8804-2228-4550-819B-7310C7728CAC}"/>
          </ac:spMkLst>
        </pc:spChg>
        <pc:spChg chg="del">
          <ac:chgData name="Shuyu Chang" userId="S::shuyu.chang@ssaihq.com::947fb33a-86f0-455c-9f7e-edc0efc1f125" providerId="AD" clId="Web-{C6607EDE-D3C8-475C-BD37-29BBA182D090}" dt="2021-07-29T20:59:22.628" v="11"/>
          <ac:spMkLst>
            <pc:docMk/>
            <pc:sldMk cId="48864935" sldId="368"/>
            <ac:spMk id="49" creationId="{080B2504-4C0D-44CB-A1DB-FA332D3A253E}"/>
          </ac:spMkLst>
        </pc:spChg>
        <pc:picChg chg="add mod">
          <ac:chgData name="Shuyu Chang" userId="S::shuyu.chang@ssaihq.com::947fb33a-86f0-455c-9f7e-edc0efc1f125" providerId="AD" clId="Web-{C6607EDE-D3C8-475C-BD37-29BBA182D090}" dt="2021-07-29T20:59:28.175" v="14" actId="1076"/>
          <ac:picMkLst>
            <pc:docMk/>
            <pc:sldMk cId="48864935" sldId="368"/>
            <ac:picMk id="2" creationId="{771511BE-5070-48C8-9438-CABCC898A554}"/>
          </ac:picMkLst>
        </pc:picChg>
        <pc:picChg chg="del">
          <ac:chgData name="Shuyu Chang" userId="S::shuyu.chang@ssaihq.com::947fb33a-86f0-455c-9f7e-edc0efc1f125" providerId="AD" clId="Web-{C6607EDE-D3C8-475C-BD37-29BBA182D090}" dt="2021-07-29T20:59:20.987" v="9"/>
          <ac:picMkLst>
            <pc:docMk/>
            <pc:sldMk cId="48864935" sldId="368"/>
            <ac:picMk id="39" creationId="{05A35F67-F753-4A83-9174-AC7847100DDE}"/>
          </ac:picMkLst>
        </pc:picChg>
        <pc:picChg chg="del">
          <ac:chgData name="Shuyu Chang" userId="S::shuyu.chang@ssaihq.com::947fb33a-86f0-455c-9f7e-edc0efc1f125" providerId="AD" clId="Web-{C6607EDE-D3C8-475C-BD37-29BBA182D090}" dt="2021-07-29T20:59:11.800" v="1"/>
          <ac:picMkLst>
            <pc:docMk/>
            <pc:sldMk cId="48864935" sldId="368"/>
            <ac:picMk id="45" creationId="{6BFF384A-08A5-4804-8639-E859D1C4A522}"/>
          </ac:picMkLst>
        </pc:picChg>
      </pc:sldChg>
    </pc:docChg>
  </pc:docChgLst>
  <pc:docChgLst>
    <pc:chgData name="Mark Radwin" userId="S::mark.radwin@ssaihq.com::0e327d12-8273-40b1-90cb-1996397fbb30" providerId="AD" clId="Web-{56BCBEB9-E5A3-660B-FD03-1969B9EA8DD2}"/>
    <pc:docChg chg="addSld delSld modSld">
      <pc:chgData name="Mark Radwin" userId="S::mark.radwin@ssaihq.com::0e327d12-8273-40b1-90cb-1996397fbb30" providerId="AD" clId="Web-{56BCBEB9-E5A3-660B-FD03-1969B9EA8DD2}" dt="2021-07-08T22:28:06.111" v="1661"/>
      <pc:docMkLst>
        <pc:docMk/>
      </pc:docMkLst>
      <pc:sldChg chg="modSp">
        <pc:chgData name="Mark Radwin" userId="S::mark.radwin@ssaihq.com::0e327d12-8273-40b1-90cb-1996397fbb30" providerId="AD" clId="Web-{56BCBEB9-E5A3-660B-FD03-1969B9EA8DD2}" dt="2021-07-08T15:32:13.264" v="470" actId="1076"/>
        <pc:sldMkLst>
          <pc:docMk/>
          <pc:sldMk cId="2634832432" sldId="324"/>
        </pc:sldMkLst>
        <pc:spChg chg="mod">
          <ac:chgData name="Mark Radwin" userId="S::mark.radwin@ssaihq.com::0e327d12-8273-40b1-90cb-1996397fbb30" providerId="AD" clId="Web-{56BCBEB9-E5A3-660B-FD03-1969B9EA8DD2}" dt="2021-07-08T14:39:45.885" v="27"/>
          <ac:spMkLst>
            <pc:docMk/>
            <pc:sldMk cId="2634832432" sldId="324"/>
            <ac:spMk id="10" creationId="{BC05D368-762D-4D42-8E2A-2D026D26B0D7}"/>
          </ac:spMkLst>
        </pc:spChg>
        <pc:spChg chg="mod">
          <ac:chgData name="Mark Radwin" userId="S::mark.radwin@ssaihq.com::0e327d12-8273-40b1-90cb-1996397fbb30" providerId="AD" clId="Web-{56BCBEB9-E5A3-660B-FD03-1969B9EA8DD2}" dt="2021-07-08T14:39:45.900" v="28"/>
          <ac:spMkLst>
            <pc:docMk/>
            <pc:sldMk cId="2634832432" sldId="324"/>
            <ac:spMk id="11" creationId="{6A0A3533-305F-43B8-AE31-DDAC3776AB39}"/>
          </ac:spMkLst>
        </pc:spChg>
        <pc:spChg chg="mod">
          <ac:chgData name="Mark Radwin" userId="S::mark.radwin@ssaihq.com::0e327d12-8273-40b1-90cb-1996397fbb30" providerId="AD" clId="Web-{56BCBEB9-E5A3-660B-FD03-1969B9EA8DD2}" dt="2021-07-08T14:39:45.900" v="29"/>
          <ac:spMkLst>
            <pc:docMk/>
            <pc:sldMk cId="2634832432" sldId="324"/>
            <ac:spMk id="12" creationId="{209A28B6-0C82-4D61-9782-8D12D5692830}"/>
          </ac:spMkLst>
        </pc:spChg>
        <pc:spChg chg="mod">
          <ac:chgData name="Mark Radwin" userId="S::mark.radwin@ssaihq.com::0e327d12-8273-40b1-90cb-1996397fbb30" providerId="AD" clId="Web-{56BCBEB9-E5A3-660B-FD03-1969B9EA8DD2}" dt="2021-07-08T14:39:45.916" v="30"/>
          <ac:spMkLst>
            <pc:docMk/>
            <pc:sldMk cId="2634832432" sldId="324"/>
            <ac:spMk id="13" creationId="{E61060EF-ECB3-4D13-BE2B-ABCEF4B806AE}"/>
          </ac:spMkLst>
        </pc:spChg>
        <pc:spChg chg="mod">
          <ac:chgData name="Mark Radwin" userId="S::mark.radwin@ssaihq.com::0e327d12-8273-40b1-90cb-1996397fbb30" providerId="AD" clId="Web-{56BCBEB9-E5A3-660B-FD03-1969B9EA8DD2}" dt="2021-07-08T15:30:39.149" v="451" actId="20577"/>
          <ac:spMkLst>
            <pc:docMk/>
            <pc:sldMk cId="2634832432" sldId="324"/>
            <ac:spMk id="15" creationId="{9741765D-84F2-4FEA-B277-17D594BC325F}"/>
          </ac:spMkLst>
        </pc:spChg>
        <pc:spChg chg="mod">
          <ac:chgData name="Mark Radwin" userId="S::mark.radwin@ssaihq.com::0e327d12-8273-40b1-90cb-1996397fbb30" providerId="AD" clId="Web-{56BCBEB9-E5A3-660B-FD03-1969B9EA8DD2}" dt="2021-07-08T15:32:13.264" v="470" actId="1076"/>
          <ac:spMkLst>
            <pc:docMk/>
            <pc:sldMk cId="2634832432" sldId="324"/>
            <ac:spMk id="22" creationId="{122ACF96-A03C-48E7-BF54-7DB7082AA3CB}"/>
          </ac:spMkLst>
        </pc:spChg>
        <pc:spChg chg="mod">
          <ac:chgData name="Mark Radwin" userId="S::mark.radwin@ssaihq.com::0e327d12-8273-40b1-90cb-1996397fbb30" providerId="AD" clId="Web-{56BCBEB9-E5A3-660B-FD03-1969B9EA8DD2}" dt="2021-07-08T15:31:09.854" v="458" actId="20577"/>
          <ac:spMkLst>
            <pc:docMk/>
            <pc:sldMk cId="2634832432" sldId="324"/>
            <ac:spMk id="27" creationId="{090779AF-E8C1-4A27-BC7C-2B501D7C1FF4}"/>
          </ac:spMkLst>
        </pc:spChg>
        <pc:spChg chg="mod">
          <ac:chgData name="Mark Radwin" userId="S::mark.radwin@ssaihq.com::0e327d12-8273-40b1-90cb-1996397fbb30" providerId="AD" clId="Web-{56BCBEB9-E5A3-660B-FD03-1969B9EA8DD2}" dt="2021-07-08T15:31:46.700" v="464" actId="1076"/>
          <ac:spMkLst>
            <pc:docMk/>
            <pc:sldMk cId="2634832432" sldId="324"/>
            <ac:spMk id="29" creationId="{F6AFD978-814F-47DD-A7BF-27B51DF8D8F3}"/>
          </ac:spMkLst>
        </pc:spChg>
      </pc:sldChg>
      <pc:sldChg chg="addSp delSp modSp modNotes">
        <pc:chgData name="Mark Radwin" userId="S::mark.radwin@ssaihq.com::0e327d12-8273-40b1-90cb-1996397fbb30" providerId="AD" clId="Web-{56BCBEB9-E5A3-660B-FD03-1969B9EA8DD2}" dt="2021-07-08T22:28:06.111" v="1661"/>
        <pc:sldMkLst>
          <pc:docMk/>
          <pc:sldMk cId="3095055572" sldId="325"/>
        </pc:sldMkLst>
        <pc:spChg chg="add del mod">
          <ac:chgData name="Mark Radwin" userId="S::mark.radwin@ssaihq.com::0e327d12-8273-40b1-90cb-1996397fbb30" providerId="AD" clId="Web-{56BCBEB9-E5A3-660B-FD03-1969B9EA8DD2}" dt="2021-07-08T21:46:16.568" v="665"/>
          <ac:spMkLst>
            <pc:docMk/>
            <pc:sldMk cId="3095055572" sldId="325"/>
            <ac:spMk id="2" creationId="{D1399D46-AD32-47AA-A71C-77334A77229A}"/>
          </ac:spMkLst>
        </pc:spChg>
        <pc:spChg chg="add mod">
          <ac:chgData name="Mark Radwin" userId="S::mark.radwin@ssaihq.com::0e327d12-8273-40b1-90cb-1996397fbb30" providerId="AD" clId="Web-{56BCBEB9-E5A3-660B-FD03-1969B9EA8DD2}" dt="2021-07-08T21:51:35.341" v="719" actId="20577"/>
          <ac:spMkLst>
            <pc:docMk/>
            <pc:sldMk cId="3095055572" sldId="325"/>
            <ac:spMk id="5" creationId="{B5C285C0-1458-4FD2-AEF1-70C174674A57}"/>
          </ac:spMkLst>
        </pc:spChg>
        <pc:spChg chg="add del mod">
          <ac:chgData name="Mark Radwin" userId="S::mark.radwin@ssaihq.com::0e327d12-8273-40b1-90cb-1996397fbb30" providerId="AD" clId="Web-{56BCBEB9-E5A3-660B-FD03-1969B9EA8DD2}" dt="2021-07-08T21:50:57.044" v="711"/>
          <ac:spMkLst>
            <pc:docMk/>
            <pc:sldMk cId="3095055572" sldId="325"/>
            <ac:spMk id="6" creationId="{46FC4FCF-3DEB-4B87-951C-F2D65B84F47E}"/>
          </ac:spMkLst>
        </pc:spChg>
        <pc:spChg chg="add del mod">
          <ac:chgData name="Mark Radwin" userId="S::mark.radwin@ssaihq.com::0e327d12-8273-40b1-90cb-1996397fbb30" providerId="AD" clId="Web-{56BCBEB9-E5A3-660B-FD03-1969B9EA8DD2}" dt="2021-07-08T22:08:47.319" v="860"/>
          <ac:spMkLst>
            <pc:docMk/>
            <pc:sldMk cId="3095055572" sldId="325"/>
            <ac:spMk id="7" creationId="{6C66D267-E15B-48DC-8A30-C12A0328DEF2}"/>
          </ac:spMkLst>
        </pc:spChg>
        <pc:spChg chg="add mod">
          <ac:chgData name="Mark Radwin" userId="S::mark.radwin@ssaihq.com::0e327d12-8273-40b1-90cb-1996397fbb30" providerId="AD" clId="Web-{56BCBEB9-E5A3-660B-FD03-1969B9EA8DD2}" dt="2021-07-08T22:02:22.872" v="784"/>
          <ac:spMkLst>
            <pc:docMk/>
            <pc:sldMk cId="3095055572" sldId="325"/>
            <ac:spMk id="8" creationId="{1E71E790-5F6A-4288-9C57-1184E04FE065}"/>
          </ac:spMkLst>
        </pc:spChg>
        <pc:spChg chg="add mod">
          <ac:chgData name="Mark Radwin" userId="S::mark.radwin@ssaihq.com::0e327d12-8273-40b1-90cb-1996397fbb30" providerId="AD" clId="Web-{56BCBEB9-E5A3-660B-FD03-1969B9EA8DD2}" dt="2021-07-08T22:02:01.497" v="781" actId="20577"/>
          <ac:spMkLst>
            <pc:docMk/>
            <pc:sldMk cId="3095055572" sldId="325"/>
            <ac:spMk id="9" creationId="{149178A1-6F5C-467E-AF2C-C16F8F6AAAD2}"/>
          </ac:spMkLst>
        </pc:spChg>
        <pc:spChg chg="add del mod">
          <ac:chgData name="Mark Radwin" userId="S::mark.radwin@ssaihq.com::0e327d12-8273-40b1-90cb-1996397fbb30" providerId="AD" clId="Web-{56BCBEB9-E5A3-660B-FD03-1969B9EA8DD2}" dt="2021-07-08T21:59:11.946" v="760"/>
          <ac:spMkLst>
            <pc:docMk/>
            <pc:sldMk cId="3095055572" sldId="325"/>
            <ac:spMk id="10" creationId="{050D54C4-0357-407D-881C-C2034C1E8ABF}"/>
          </ac:spMkLst>
        </pc:spChg>
        <pc:spChg chg="add del mod">
          <ac:chgData name="Mark Radwin" userId="S::mark.radwin@ssaihq.com::0e327d12-8273-40b1-90cb-1996397fbb30" providerId="AD" clId="Web-{56BCBEB9-E5A3-660B-FD03-1969B9EA8DD2}" dt="2021-07-08T22:00:01.134" v="769"/>
          <ac:spMkLst>
            <pc:docMk/>
            <pc:sldMk cId="3095055572" sldId="325"/>
            <ac:spMk id="12" creationId="{C3E145FE-85FA-48CF-8984-52BB71A0CDA6}"/>
          </ac:spMkLst>
        </pc:spChg>
        <pc:spChg chg="add mod">
          <ac:chgData name="Mark Radwin" userId="S::mark.radwin@ssaihq.com::0e327d12-8273-40b1-90cb-1996397fbb30" providerId="AD" clId="Web-{56BCBEB9-E5A3-660B-FD03-1969B9EA8DD2}" dt="2021-07-08T22:00:45.651" v="775" actId="1076"/>
          <ac:spMkLst>
            <pc:docMk/>
            <pc:sldMk cId="3095055572" sldId="325"/>
            <ac:spMk id="13" creationId="{B674227A-3330-4D08-881A-5333E8F9EAB9}"/>
          </ac:spMkLst>
        </pc:spChg>
        <pc:spChg chg="add mod">
          <ac:chgData name="Mark Radwin" userId="S::mark.radwin@ssaihq.com::0e327d12-8273-40b1-90cb-1996397fbb30" providerId="AD" clId="Web-{56BCBEB9-E5A3-660B-FD03-1969B9EA8DD2}" dt="2021-07-08T22:05:48.080" v="816" actId="1076"/>
          <ac:spMkLst>
            <pc:docMk/>
            <pc:sldMk cId="3095055572" sldId="325"/>
            <ac:spMk id="15" creationId="{0D272FEB-B12F-42B7-8283-3634D3DD343C}"/>
          </ac:spMkLst>
        </pc:spChg>
        <pc:spChg chg="add mod">
          <ac:chgData name="Mark Radwin" userId="S::mark.radwin@ssaihq.com::0e327d12-8273-40b1-90cb-1996397fbb30" providerId="AD" clId="Web-{56BCBEB9-E5A3-660B-FD03-1969B9EA8DD2}" dt="2021-07-08T22:06:11.018" v="824" actId="1076"/>
          <ac:spMkLst>
            <pc:docMk/>
            <pc:sldMk cId="3095055572" sldId="325"/>
            <ac:spMk id="16" creationId="{E8A0F040-22BA-475D-AA99-7FAFFBBCCED9}"/>
          </ac:spMkLst>
        </pc:spChg>
        <pc:spChg chg="add mod">
          <ac:chgData name="Mark Radwin" userId="S::mark.radwin@ssaihq.com::0e327d12-8273-40b1-90cb-1996397fbb30" providerId="AD" clId="Web-{56BCBEB9-E5A3-660B-FD03-1969B9EA8DD2}" dt="2021-07-08T22:06:26.456" v="828" actId="20577"/>
          <ac:spMkLst>
            <pc:docMk/>
            <pc:sldMk cId="3095055572" sldId="325"/>
            <ac:spMk id="17" creationId="{75FE18D9-0A56-4270-B5CE-1B41F9BF8456}"/>
          </ac:spMkLst>
        </pc:spChg>
        <pc:spChg chg="add mod">
          <ac:chgData name="Mark Radwin" userId="S::mark.radwin@ssaihq.com::0e327d12-8273-40b1-90cb-1996397fbb30" providerId="AD" clId="Web-{56BCBEB9-E5A3-660B-FD03-1969B9EA8DD2}" dt="2021-07-08T22:06:50.206" v="833" actId="20577"/>
          <ac:spMkLst>
            <pc:docMk/>
            <pc:sldMk cId="3095055572" sldId="325"/>
            <ac:spMk id="18" creationId="{0522B351-2F0E-4BAB-834A-5A5AB130A1D6}"/>
          </ac:spMkLst>
        </pc:spChg>
        <pc:spChg chg="add mod">
          <ac:chgData name="Mark Radwin" userId="S::mark.radwin@ssaihq.com::0e327d12-8273-40b1-90cb-1996397fbb30" providerId="AD" clId="Web-{56BCBEB9-E5A3-660B-FD03-1969B9EA8DD2}" dt="2021-07-08T22:07:17.254" v="841" actId="1076"/>
          <ac:spMkLst>
            <pc:docMk/>
            <pc:sldMk cId="3095055572" sldId="325"/>
            <ac:spMk id="19" creationId="{388D717E-88EA-4178-8A39-4FFF5844AB03}"/>
          </ac:spMkLst>
        </pc:spChg>
        <pc:spChg chg="add mod">
          <ac:chgData name="Mark Radwin" userId="S::mark.radwin@ssaihq.com::0e327d12-8273-40b1-90cb-1996397fbb30" providerId="AD" clId="Web-{56BCBEB9-E5A3-660B-FD03-1969B9EA8DD2}" dt="2021-07-08T22:08:18.474" v="857"/>
          <ac:spMkLst>
            <pc:docMk/>
            <pc:sldMk cId="3095055572" sldId="325"/>
            <ac:spMk id="20" creationId="{5B41F83B-F372-487A-A0FA-BD8866F03AAF}"/>
          </ac:spMkLst>
        </pc:spChg>
        <pc:spChg chg="add mod">
          <ac:chgData name="Mark Radwin" userId="S::mark.radwin@ssaihq.com::0e327d12-8273-40b1-90cb-1996397fbb30" providerId="AD" clId="Web-{56BCBEB9-E5A3-660B-FD03-1969B9EA8DD2}" dt="2021-07-08T22:08:18.490" v="858"/>
          <ac:spMkLst>
            <pc:docMk/>
            <pc:sldMk cId="3095055572" sldId="325"/>
            <ac:spMk id="21" creationId="{3978D13C-4755-4E7C-BCA5-7882737BD2D3}"/>
          </ac:spMkLst>
        </pc:spChg>
        <pc:spChg chg="add mod">
          <ac:chgData name="Mark Radwin" userId="S::mark.radwin@ssaihq.com::0e327d12-8273-40b1-90cb-1996397fbb30" providerId="AD" clId="Web-{56BCBEB9-E5A3-660B-FD03-1969B9EA8DD2}" dt="2021-07-08T22:08:18.490" v="859"/>
          <ac:spMkLst>
            <pc:docMk/>
            <pc:sldMk cId="3095055572" sldId="325"/>
            <ac:spMk id="22" creationId="{8B8107AE-1EB7-498B-96F9-101634BA2D3A}"/>
          </ac:spMkLst>
        </pc:spChg>
        <pc:spChg chg="add del mod">
          <ac:chgData name="Mark Radwin" userId="S::mark.radwin@ssaihq.com::0e327d12-8273-40b1-90cb-1996397fbb30" providerId="AD" clId="Web-{56BCBEB9-E5A3-660B-FD03-1969B9EA8DD2}" dt="2021-07-08T22:09:11.975" v="864"/>
          <ac:spMkLst>
            <pc:docMk/>
            <pc:sldMk cId="3095055572" sldId="325"/>
            <ac:spMk id="23" creationId="{7DADA287-9DD5-4AA4-9F51-C2CFF8B7E015}"/>
          </ac:spMkLst>
        </pc:spChg>
        <pc:spChg chg="add mod">
          <ac:chgData name="Mark Radwin" userId="S::mark.radwin@ssaihq.com::0e327d12-8273-40b1-90cb-1996397fbb30" providerId="AD" clId="Web-{56BCBEB9-E5A3-660B-FD03-1969B9EA8DD2}" dt="2021-07-08T22:21:05.383" v="1143" actId="1076"/>
          <ac:spMkLst>
            <pc:docMk/>
            <pc:sldMk cId="3095055572" sldId="325"/>
            <ac:spMk id="6919" creationId="{559AA6AC-72C9-4667-8F30-40BD59D98483}"/>
          </ac:spMkLst>
        </pc:spChg>
        <pc:spChg chg="add mod">
          <ac:chgData name="Mark Radwin" userId="S::mark.radwin@ssaihq.com::0e327d12-8273-40b1-90cb-1996397fbb30" providerId="AD" clId="Web-{56BCBEB9-E5A3-660B-FD03-1969B9EA8DD2}" dt="2021-07-08T22:21:11.555" v="1145"/>
          <ac:spMkLst>
            <pc:docMk/>
            <pc:sldMk cId="3095055572" sldId="325"/>
            <ac:spMk id="7007" creationId="{8E3E1582-BDFD-41EB-916F-BAA9D67B8D02}"/>
          </ac:spMkLst>
        </pc:spChg>
        <pc:grpChg chg="add mod">
          <ac:chgData name="Mark Radwin" userId="S::mark.radwin@ssaihq.com::0e327d12-8273-40b1-90cb-1996397fbb30" providerId="AD" clId="Web-{56BCBEB9-E5A3-660B-FD03-1969B9EA8DD2}" dt="2021-07-08T22:03:39.577" v="792" actId="1076"/>
          <ac:grpSpMkLst>
            <pc:docMk/>
            <pc:sldMk cId="3095055572" sldId="325"/>
            <ac:grpSpMk id="14" creationId="{B0B89482-A396-480D-AE89-3BC86B43508C}"/>
          </ac:grpSpMkLst>
        </pc:grpChg>
        <pc:grpChg chg="add mod">
          <ac:chgData name="Mark Radwin" userId="S::mark.radwin@ssaihq.com::0e327d12-8273-40b1-90cb-1996397fbb30" providerId="AD" clId="Web-{56BCBEB9-E5A3-660B-FD03-1969B9EA8DD2}" dt="2021-07-08T22:17:38.097" v="1074" actId="1076"/>
          <ac:grpSpMkLst>
            <pc:docMk/>
            <pc:sldMk cId="3095055572" sldId="325"/>
            <ac:grpSpMk id="6512" creationId="{D4EE45AC-3D46-44DC-A8E0-56364C47D3D7}"/>
          </ac:grpSpMkLst>
        </pc:grpChg>
        <pc:graphicFrameChg chg="add mod modGraphic">
          <ac:chgData name="Mark Radwin" userId="S::mark.radwin@ssaihq.com::0e327d12-8273-40b1-90cb-1996397fbb30" providerId="AD" clId="Web-{56BCBEB9-E5A3-660B-FD03-1969B9EA8DD2}" dt="2021-07-08T22:21:40.055" v="1157" actId="20577"/>
          <ac:graphicFrameMkLst>
            <pc:docMk/>
            <pc:sldMk cId="3095055572" sldId="325"/>
            <ac:graphicFrameMk id="24" creationId="{04AD2036-2E99-46DD-9052-B555253A9110}"/>
          </ac:graphicFrameMkLst>
        </pc:graphicFrameChg>
        <pc:picChg chg="add mod">
          <ac:chgData name="Mark Radwin" userId="S::mark.radwin@ssaihq.com::0e327d12-8273-40b1-90cb-1996397fbb30" providerId="AD" clId="Web-{56BCBEB9-E5A3-660B-FD03-1969B9EA8DD2}" dt="2021-07-08T22:03:13.311" v="791" actId="1076"/>
          <ac:picMkLst>
            <pc:docMk/>
            <pc:sldMk cId="3095055572" sldId="325"/>
            <ac:picMk id="4" creationId="{C36B2845-2D08-46AB-90E3-BC5D14F0A7F5}"/>
          </ac:picMkLst>
        </pc:picChg>
        <pc:cxnChg chg="add del mod">
          <ac:chgData name="Mark Radwin" userId="S::mark.radwin@ssaihq.com::0e327d12-8273-40b1-90cb-1996397fbb30" providerId="AD" clId="Web-{56BCBEB9-E5A3-660B-FD03-1969B9EA8DD2}" dt="2021-07-08T21:59:24.118" v="764"/>
          <ac:cxnSpMkLst>
            <pc:docMk/>
            <pc:sldMk cId="3095055572" sldId="325"/>
            <ac:cxnSpMk id="11" creationId="{51470190-4EF8-461C-891B-2036B0E74064}"/>
          </ac:cxnSpMkLst>
        </pc:cxnChg>
      </pc:sldChg>
      <pc:sldChg chg="modSp mod modClrScheme chgLayout">
        <pc:chgData name="Mark Radwin" userId="S::mark.radwin@ssaihq.com::0e327d12-8273-40b1-90cb-1996397fbb30" providerId="AD" clId="Web-{56BCBEB9-E5A3-660B-FD03-1969B9EA8DD2}" dt="2021-07-08T18:26:38.093" v="645"/>
        <pc:sldMkLst>
          <pc:docMk/>
          <pc:sldMk cId="1984261747" sldId="326"/>
        </pc:sldMkLst>
        <pc:picChg chg="mod">
          <ac:chgData name="Mark Radwin" userId="S::mark.radwin@ssaihq.com::0e327d12-8273-40b1-90cb-1996397fbb30" providerId="AD" clId="Web-{56BCBEB9-E5A3-660B-FD03-1969B9EA8DD2}" dt="2021-07-08T18:26:20.842" v="644" actId="14100"/>
          <ac:picMkLst>
            <pc:docMk/>
            <pc:sldMk cId="1984261747" sldId="326"/>
            <ac:picMk id="20" creationId="{9503BAE0-AF23-4907-9023-EEDA95984ED7}"/>
          </ac:picMkLst>
        </pc:picChg>
      </pc:sldChg>
      <pc:sldChg chg="addSp modSp mod modClrScheme chgLayout">
        <pc:chgData name="Mark Radwin" userId="S::mark.radwin@ssaihq.com::0e327d12-8273-40b1-90cb-1996397fbb30" providerId="AD" clId="Web-{56BCBEB9-E5A3-660B-FD03-1969B9EA8DD2}" dt="2021-07-08T18:35:14.140" v="662" actId="1076"/>
        <pc:sldMkLst>
          <pc:docMk/>
          <pc:sldMk cId="1749519873" sldId="329"/>
        </pc:sldMkLst>
        <pc:spChg chg="add mod ord">
          <ac:chgData name="Mark Radwin" userId="S::mark.radwin@ssaihq.com::0e327d12-8273-40b1-90cb-1996397fbb30" providerId="AD" clId="Web-{56BCBEB9-E5A3-660B-FD03-1969B9EA8DD2}" dt="2021-07-08T18:32:02.769" v="659"/>
          <ac:spMkLst>
            <pc:docMk/>
            <pc:sldMk cId="1749519873" sldId="329"/>
            <ac:spMk id="4" creationId="{B1D6AC1E-87E4-4C82-B614-D97A78B4D66E}"/>
          </ac:spMkLst>
        </pc:spChg>
        <pc:spChg chg="mod">
          <ac:chgData name="Mark Radwin" userId="S::mark.radwin@ssaihq.com::0e327d12-8273-40b1-90cb-1996397fbb30" providerId="AD" clId="Web-{56BCBEB9-E5A3-660B-FD03-1969B9EA8DD2}" dt="2021-07-08T14:25:39.167" v="26" actId="20577"/>
          <ac:spMkLst>
            <pc:docMk/>
            <pc:sldMk cId="1749519873" sldId="329"/>
            <ac:spMk id="32" creationId="{BA21C24E-B507-4642-90C2-7ACD47A1A1D3}"/>
          </ac:spMkLst>
        </pc:spChg>
        <pc:spChg chg="mod">
          <ac:chgData name="Mark Radwin" userId="S::mark.radwin@ssaihq.com::0e327d12-8273-40b1-90cb-1996397fbb30" providerId="AD" clId="Web-{56BCBEB9-E5A3-660B-FD03-1969B9EA8DD2}" dt="2021-07-08T18:28:59.742" v="651"/>
          <ac:spMkLst>
            <pc:docMk/>
            <pc:sldMk cId="1749519873" sldId="329"/>
            <ac:spMk id="33" creationId="{E97E746A-7FD0-4435-B930-157B09BA898A}"/>
          </ac:spMkLst>
        </pc:spChg>
        <pc:grpChg chg="mod">
          <ac:chgData name="Mark Radwin" userId="S::mark.radwin@ssaihq.com::0e327d12-8273-40b1-90cb-1996397fbb30" providerId="AD" clId="Web-{56BCBEB9-E5A3-660B-FD03-1969B9EA8DD2}" dt="2021-07-08T18:35:01.201" v="661" actId="14100"/>
          <ac:grpSpMkLst>
            <pc:docMk/>
            <pc:sldMk cId="1749519873" sldId="329"/>
            <ac:grpSpMk id="8" creationId="{3FEF1031-A90B-4980-ADE3-9EFF07FE9E60}"/>
          </ac:grpSpMkLst>
        </pc:grpChg>
        <pc:cxnChg chg="add mod">
          <ac:chgData name="Mark Radwin" userId="S::mark.radwin@ssaihq.com::0e327d12-8273-40b1-90cb-1996397fbb30" providerId="AD" clId="Web-{56BCBEB9-E5A3-660B-FD03-1969B9EA8DD2}" dt="2021-07-08T18:35:14.140" v="662" actId="1076"/>
          <ac:cxnSpMkLst>
            <pc:docMk/>
            <pc:sldMk cId="1749519873" sldId="329"/>
            <ac:cxnSpMk id="5" creationId="{05C9A830-48C8-4977-A915-51E6FF163562}"/>
          </ac:cxnSpMkLst>
        </pc:cxnChg>
      </pc:sldChg>
      <pc:sldChg chg="addSp modSp del">
        <pc:chgData name="Mark Radwin" userId="S::mark.radwin@ssaihq.com::0e327d12-8273-40b1-90cb-1996397fbb30" providerId="AD" clId="Web-{56BCBEB9-E5A3-660B-FD03-1969B9EA8DD2}" dt="2021-07-08T15:20:59.945" v="327"/>
        <pc:sldMkLst>
          <pc:docMk/>
          <pc:sldMk cId="2815577562" sldId="330"/>
        </pc:sldMkLst>
        <pc:spChg chg="add mod">
          <ac:chgData name="Mark Radwin" userId="S::mark.radwin@ssaihq.com::0e327d12-8273-40b1-90cb-1996397fbb30" providerId="AD" clId="Web-{56BCBEB9-E5A3-660B-FD03-1969B9EA8DD2}" dt="2021-07-08T15:12:20.713" v="215" actId="1076"/>
          <ac:spMkLst>
            <pc:docMk/>
            <pc:sldMk cId="2815577562" sldId="330"/>
            <ac:spMk id="2" creationId="{C3443779-79F3-442A-85B1-C22647112CA1}"/>
          </ac:spMkLst>
        </pc:spChg>
        <pc:spChg chg="add mod">
          <ac:chgData name="Mark Radwin" userId="S::mark.radwin@ssaihq.com::0e327d12-8273-40b1-90cb-1996397fbb30" providerId="AD" clId="Web-{56BCBEB9-E5A3-660B-FD03-1969B9EA8DD2}" dt="2021-07-08T15:15:01.253" v="257" actId="1076"/>
          <ac:spMkLst>
            <pc:docMk/>
            <pc:sldMk cId="2815577562" sldId="330"/>
            <ac:spMk id="4" creationId="{86751BE0-DE3D-4284-944A-01D183EE4823}"/>
          </ac:spMkLst>
        </pc:spChg>
        <pc:spChg chg="mod">
          <ac:chgData name="Mark Radwin" userId="S::mark.radwin@ssaihq.com::0e327d12-8273-40b1-90cb-1996397fbb30" providerId="AD" clId="Web-{56BCBEB9-E5A3-660B-FD03-1969B9EA8DD2}" dt="2021-07-08T14:39:59.136" v="34" actId="20577"/>
          <ac:spMkLst>
            <pc:docMk/>
            <pc:sldMk cId="2815577562" sldId="330"/>
            <ac:spMk id="943" creationId="{5F1E243A-98B8-4757-9A71-6A875B1840EB}"/>
          </ac:spMkLst>
        </pc:spChg>
        <pc:spChg chg="mod">
          <ac:chgData name="Mark Radwin" userId="S::mark.radwin@ssaihq.com::0e327d12-8273-40b1-90cb-1996397fbb30" providerId="AD" clId="Web-{56BCBEB9-E5A3-660B-FD03-1969B9EA8DD2}" dt="2021-07-08T15:16:04.460" v="282" actId="20577"/>
          <ac:spMkLst>
            <pc:docMk/>
            <pc:sldMk cId="2815577562" sldId="330"/>
            <ac:spMk id="944" creationId="{BE773E74-C9E0-4287-B86A-636EAB6C5753}"/>
          </ac:spMkLst>
        </pc:spChg>
        <pc:grpChg chg="add mod">
          <ac:chgData name="Mark Radwin" userId="S::mark.radwin@ssaihq.com::0e327d12-8273-40b1-90cb-1996397fbb30" providerId="AD" clId="Web-{56BCBEB9-E5A3-660B-FD03-1969B9EA8DD2}" dt="2021-07-08T15:15:06.691" v="258" actId="1076"/>
          <ac:grpSpMkLst>
            <pc:docMk/>
            <pc:sldMk cId="2815577562" sldId="330"/>
            <ac:grpSpMk id="5" creationId="{A569EC14-A793-433D-8A1D-C3BCEB0445A6}"/>
          </ac:grpSpMkLst>
        </pc:grpChg>
      </pc:sldChg>
      <pc:sldChg chg="addSp modSp add replId">
        <pc:chgData name="Mark Radwin" userId="S::mark.radwin@ssaihq.com::0e327d12-8273-40b1-90cb-1996397fbb30" providerId="AD" clId="Web-{56BCBEB9-E5A3-660B-FD03-1969B9EA8DD2}" dt="2021-07-08T15:28:25.657" v="418" actId="20577"/>
        <pc:sldMkLst>
          <pc:docMk/>
          <pc:sldMk cId="2624275174" sldId="331"/>
        </pc:sldMkLst>
        <pc:spChg chg="mod">
          <ac:chgData name="Mark Radwin" userId="S::mark.radwin@ssaihq.com::0e327d12-8273-40b1-90cb-1996397fbb30" providerId="AD" clId="Web-{56BCBEB9-E5A3-660B-FD03-1969B9EA8DD2}" dt="2021-07-08T15:28:25.657" v="418" actId="20577"/>
          <ac:spMkLst>
            <pc:docMk/>
            <pc:sldMk cId="2624275174" sldId="331"/>
            <ac:spMk id="4" creationId="{86751BE0-DE3D-4284-944A-01D183EE4823}"/>
          </ac:spMkLst>
        </pc:spChg>
        <pc:spChg chg="mod">
          <ac:chgData name="Mark Radwin" userId="S::mark.radwin@ssaihq.com::0e327d12-8273-40b1-90cb-1996397fbb30" providerId="AD" clId="Web-{56BCBEB9-E5A3-660B-FD03-1969B9EA8DD2}" dt="2021-07-08T15:27:37.983" v="413" actId="20577"/>
          <ac:spMkLst>
            <pc:docMk/>
            <pc:sldMk cId="2624275174" sldId="331"/>
            <ac:spMk id="943" creationId="{5F1E243A-98B8-4757-9A71-6A875B1840EB}"/>
          </ac:spMkLst>
        </pc:spChg>
        <pc:spChg chg="mod">
          <ac:chgData name="Mark Radwin" userId="S::mark.radwin@ssaihq.com::0e327d12-8273-40b1-90cb-1996397fbb30" providerId="AD" clId="Web-{56BCBEB9-E5A3-660B-FD03-1969B9EA8DD2}" dt="2021-07-08T15:28:15.251" v="416" actId="20577"/>
          <ac:spMkLst>
            <pc:docMk/>
            <pc:sldMk cId="2624275174" sldId="331"/>
            <ac:spMk id="944" creationId="{BE773E74-C9E0-4287-B86A-636EAB6C5753}"/>
          </ac:spMkLst>
        </pc:spChg>
        <pc:spChg chg="mod">
          <ac:chgData name="Mark Radwin" userId="S::mark.radwin@ssaihq.com::0e327d12-8273-40b1-90cb-1996397fbb30" providerId="AD" clId="Web-{56BCBEB9-E5A3-660B-FD03-1969B9EA8DD2}" dt="2021-07-08T15:27:53.124" v="415" actId="20577"/>
          <ac:spMkLst>
            <pc:docMk/>
            <pc:sldMk cId="2624275174" sldId="331"/>
            <ac:spMk id="945" creationId="{AB60DE48-192B-460F-B0AC-154A36D1A8E5}"/>
          </ac:spMkLst>
        </pc:spChg>
        <pc:spChg chg="mod">
          <ac:chgData name="Mark Radwin" userId="S::mark.radwin@ssaihq.com::0e327d12-8273-40b1-90cb-1996397fbb30" providerId="AD" clId="Web-{56BCBEB9-E5A3-660B-FD03-1969B9EA8DD2}" dt="2021-07-08T15:27:44.780" v="414" actId="20577"/>
          <ac:spMkLst>
            <pc:docMk/>
            <pc:sldMk cId="2624275174" sldId="331"/>
            <ac:spMk id="946" creationId="{389755CE-BB94-44BE-BE29-C7A2FADF6FDB}"/>
          </ac:spMkLst>
        </pc:spChg>
        <pc:grpChg chg="mod">
          <ac:chgData name="Mark Radwin" userId="S::mark.radwin@ssaihq.com::0e327d12-8273-40b1-90cb-1996397fbb30" providerId="AD" clId="Web-{56BCBEB9-E5A3-660B-FD03-1969B9EA8DD2}" dt="2021-07-08T15:20:45.788" v="326" actId="1076"/>
          <ac:grpSpMkLst>
            <pc:docMk/>
            <pc:sldMk cId="2624275174" sldId="331"/>
            <ac:grpSpMk id="5" creationId="{A569EC14-A793-433D-8A1D-C3BCEB0445A6}"/>
          </ac:grpSpMkLst>
        </pc:grpChg>
        <pc:cxnChg chg="add mod">
          <ac:chgData name="Mark Radwin" userId="S::mark.radwin@ssaihq.com::0e327d12-8273-40b1-90cb-1996397fbb30" providerId="AD" clId="Web-{56BCBEB9-E5A3-660B-FD03-1969B9EA8DD2}" dt="2021-07-08T15:20:25.709" v="323"/>
          <ac:cxnSpMkLst>
            <pc:docMk/>
            <pc:sldMk cId="2624275174" sldId="331"/>
            <ac:cxnSpMk id="6" creationId="{72057EBE-7153-4ECD-AD53-0D436CE36F2F}"/>
          </ac:cxnSpMkLst>
        </pc:cxnChg>
      </pc:sldChg>
      <pc:sldChg chg="addSp modSp">
        <pc:chgData name="Mark Radwin" userId="S::mark.radwin@ssaihq.com::0e327d12-8273-40b1-90cb-1996397fbb30" providerId="AD" clId="Web-{56BCBEB9-E5A3-660B-FD03-1969B9EA8DD2}" dt="2021-07-08T18:15:44.961" v="571" actId="20577"/>
        <pc:sldMkLst>
          <pc:docMk/>
          <pc:sldMk cId="1642916844" sldId="335"/>
        </pc:sldMkLst>
        <pc:spChg chg="add mod">
          <ac:chgData name="Mark Radwin" userId="S::mark.radwin@ssaihq.com::0e327d12-8273-40b1-90cb-1996397fbb30" providerId="AD" clId="Web-{56BCBEB9-E5A3-660B-FD03-1969B9EA8DD2}" dt="2021-07-08T18:15:44.961" v="571" actId="20577"/>
          <ac:spMkLst>
            <pc:docMk/>
            <pc:sldMk cId="1642916844" sldId="335"/>
            <ac:spMk id="2" creationId="{1846810A-5CED-4023-BA87-325B154E50B3}"/>
          </ac:spMkLst>
        </pc:spChg>
      </pc:sldChg>
      <pc:sldChg chg="modSp">
        <pc:chgData name="Mark Radwin" userId="S::mark.radwin@ssaihq.com::0e327d12-8273-40b1-90cb-1996397fbb30" providerId="AD" clId="Web-{56BCBEB9-E5A3-660B-FD03-1969B9EA8DD2}" dt="2021-07-08T18:23:22.254" v="632" actId="20577"/>
        <pc:sldMkLst>
          <pc:docMk/>
          <pc:sldMk cId="2893251674" sldId="337"/>
        </pc:sldMkLst>
        <pc:spChg chg="mod">
          <ac:chgData name="Mark Radwin" userId="S::mark.radwin@ssaihq.com::0e327d12-8273-40b1-90cb-1996397fbb30" providerId="AD" clId="Web-{56BCBEB9-E5A3-660B-FD03-1969B9EA8DD2}" dt="2021-07-08T18:23:22.254" v="632" actId="20577"/>
          <ac:spMkLst>
            <pc:docMk/>
            <pc:sldMk cId="2893251674" sldId="337"/>
            <ac:spMk id="4" creationId="{CC05C911-5B6F-4C32-8736-541594EB58E8}"/>
          </ac:spMkLst>
        </pc:spChg>
      </pc:sldChg>
      <pc:sldChg chg="delSp modSp add mod replId modClrScheme chgLayout">
        <pc:chgData name="Mark Radwin" userId="S::mark.radwin@ssaihq.com::0e327d12-8273-40b1-90cb-1996397fbb30" providerId="AD" clId="Web-{56BCBEB9-E5A3-660B-FD03-1969B9EA8DD2}" dt="2021-07-08T18:36:00.908" v="664"/>
        <pc:sldMkLst>
          <pc:docMk/>
          <pc:sldMk cId="963382317" sldId="341"/>
        </pc:sldMkLst>
        <pc:spChg chg="mod">
          <ac:chgData name="Mark Radwin" userId="S::mark.radwin@ssaihq.com::0e327d12-8273-40b1-90cb-1996397fbb30" providerId="AD" clId="Web-{56BCBEB9-E5A3-660B-FD03-1969B9EA8DD2}" dt="2021-07-08T18:11:34.555" v="513" actId="1076"/>
          <ac:spMkLst>
            <pc:docMk/>
            <pc:sldMk cId="963382317" sldId="341"/>
            <ac:spMk id="4" creationId="{86751BE0-DE3D-4284-944A-01D183EE4823}"/>
          </ac:spMkLst>
        </pc:spChg>
        <pc:spChg chg="del mod">
          <ac:chgData name="Mark Radwin" userId="S::mark.radwin@ssaihq.com::0e327d12-8273-40b1-90cb-1996397fbb30" providerId="AD" clId="Web-{56BCBEB9-E5A3-660B-FD03-1969B9EA8DD2}" dt="2021-07-08T18:04:05.044" v="474"/>
          <ac:spMkLst>
            <pc:docMk/>
            <pc:sldMk cId="963382317" sldId="341"/>
            <ac:spMk id="943" creationId="{5F1E243A-98B8-4757-9A71-6A875B1840EB}"/>
          </ac:spMkLst>
        </pc:spChg>
        <pc:spChg chg="mod">
          <ac:chgData name="Mark Radwin" userId="S::mark.radwin@ssaihq.com::0e327d12-8273-40b1-90cb-1996397fbb30" providerId="AD" clId="Web-{56BCBEB9-E5A3-660B-FD03-1969B9EA8DD2}" dt="2021-07-08T18:11:11.741" v="510" actId="20577"/>
          <ac:spMkLst>
            <pc:docMk/>
            <pc:sldMk cId="963382317" sldId="341"/>
            <ac:spMk id="944" creationId="{BE773E74-C9E0-4287-B86A-636EAB6C5753}"/>
          </ac:spMkLst>
        </pc:spChg>
        <pc:spChg chg="mod">
          <ac:chgData name="Mark Radwin" userId="S::mark.radwin@ssaihq.com::0e327d12-8273-40b1-90cb-1996397fbb30" providerId="AD" clId="Web-{56BCBEB9-E5A3-660B-FD03-1969B9EA8DD2}" dt="2021-07-08T18:08:00.933" v="482" actId="14100"/>
          <ac:spMkLst>
            <pc:docMk/>
            <pc:sldMk cId="963382317" sldId="341"/>
            <ac:spMk id="945" creationId="{AB60DE48-192B-460F-B0AC-154A36D1A8E5}"/>
          </ac:spMkLst>
        </pc:spChg>
        <pc:spChg chg="mod">
          <ac:chgData name="Mark Radwin" userId="S::mark.radwin@ssaihq.com::0e327d12-8273-40b1-90cb-1996397fbb30" providerId="AD" clId="Web-{56BCBEB9-E5A3-660B-FD03-1969B9EA8DD2}" dt="2021-07-08T18:11:27.836" v="511" actId="1076"/>
          <ac:spMkLst>
            <pc:docMk/>
            <pc:sldMk cId="963382317" sldId="341"/>
            <ac:spMk id="946" creationId="{389755CE-BB94-44BE-BE29-C7A2FADF6FDB}"/>
          </ac:spMkLst>
        </pc:spChg>
        <pc:grpChg chg="mod">
          <ac:chgData name="Mark Radwin" userId="S::mark.radwin@ssaihq.com::0e327d12-8273-40b1-90cb-1996397fbb30" providerId="AD" clId="Web-{56BCBEB9-E5A3-660B-FD03-1969B9EA8DD2}" dt="2021-07-08T18:11:38.852" v="514" actId="1076"/>
          <ac:grpSpMkLst>
            <pc:docMk/>
            <pc:sldMk cId="963382317" sldId="341"/>
            <ac:grpSpMk id="5" creationId="{A569EC14-A793-433D-8A1D-C3BCEB0445A6}"/>
          </ac:grpSpMkLst>
        </pc:grpChg>
        <pc:picChg chg="del">
          <ac:chgData name="Mark Radwin" userId="S::mark.radwin@ssaihq.com::0e327d12-8273-40b1-90cb-1996397fbb30" providerId="AD" clId="Web-{56BCBEB9-E5A3-660B-FD03-1969B9EA8DD2}" dt="2021-07-08T18:04:04.544" v="473"/>
          <ac:picMkLst>
            <pc:docMk/>
            <pc:sldMk cId="963382317" sldId="341"/>
            <ac:picMk id="7" creationId="{8B93F244-B298-4ADB-8263-036C71CB5968}"/>
          </ac:picMkLst>
        </pc:picChg>
        <pc:cxnChg chg="mod">
          <ac:chgData name="Mark Radwin" userId="S::mark.radwin@ssaihq.com::0e327d12-8273-40b1-90cb-1996397fbb30" providerId="AD" clId="Web-{56BCBEB9-E5A3-660B-FD03-1969B9EA8DD2}" dt="2021-07-08T18:10:55.897" v="509" actId="1076"/>
          <ac:cxnSpMkLst>
            <pc:docMk/>
            <pc:sldMk cId="963382317" sldId="341"/>
            <ac:cxnSpMk id="6" creationId="{72057EBE-7153-4ECD-AD53-0D436CE36F2F}"/>
          </ac:cxnSpMkLst>
        </pc:cxnChg>
      </pc:sldChg>
      <pc:sldChg chg="modSp">
        <pc:chgData name="Mark Radwin" userId="S::mark.radwin@ssaihq.com::0e327d12-8273-40b1-90cb-1996397fbb30" providerId="AD" clId="Web-{56BCBEB9-E5A3-660B-FD03-1969B9EA8DD2}" dt="2021-07-08T18:23:27.019" v="638" actId="20577"/>
        <pc:sldMkLst>
          <pc:docMk/>
          <pc:sldMk cId="379844547" sldId="342"/>
        </pc:sldMkLst>
        <pc:spChg chg="mod">
          <ac:chgData name="Mark Radwin" userId="S::mark.radwin@ssaihq.com::0e327d12-8273-40b1-90cb-1996397fbb30" providerId="AD" clId="Web-{56BCBEB9-E5A3-660B-FD03-1969B9EA8DD2}" dt="2021-07-08T18:23:27.019" v="638" actId="20577"/>
          <ac:spMkLst>
            <pc:docMk/>
            <pc:sldMk cId="379844547" sldId="342"/>
            <ac:spMk id="3" creationId="{C9B1B622-5FDD-4DD0-9DE7-BA9D737BC241}"/>
          </ac:spMkLst>
        </pc:spChg>
      </pc:sldChg>
      <pc:sldChg chg="del">
        <pc:chgData name="Mark Radwin" userId="S::mark.radwin@ssaihq.com::0e327d12-8273-40b1-90cb-1996397fbb30" providerId="AD" clId="Web-{56BCBEB9-E5A3-660B-FD03-1969B9EA8DD2}" dt="2021-07-08T18:25:58.263" v="641"/>
        <pc:sldMkLst>
          <pc:docMk/>
          <pc:sldMk cId="3585579530" sldId="343"/>
        </pc:sldMkLst>
      </pc:sldChg>
      <pc:sldChg chg="new del">
        <pc:chgData name="Mark Radwin" userId="S::mark.radwin@ssaihq.com::0e327d12-8273-40b1-90cb-1996397fbb30" providerId="AD" clId="Web-{56BCBEB9-E5A3-660B-FD03-1969B9EA8DD2}" dt="2021-07-08T18:25:54.560" v="640"/>
        <pc:sldMkLst>
          <pc:docMk/>
          <pc:sldMk cId="3015411151" sldId="344"/>
        </pc:sldMkLst>
      </pc:sldChg>
    </pc:docChg>
  </pc:docChgLst>
  <pc:docChgLst>
    <pc:chgData name="Addison Pletcher" userId="S::addison.pletcher@ssaihq.com::b05e84d2-8263-4aaf-8161-3fcf136d5868" providerId="AD" clId="Web-{B1CF154F-D59C-35F9-822D-F0F2D3DFBB27}"/>
    <pc:docChg chg="modSld">
      <pc:chgData name="Addison Pletcher" userId="S::addison.pletcher@ssaihq.com::b05e84d2-8263-4aaf-8161-3fcf136d5868" providerId="AD" clId="Web-{B1CF154F-D59C-35F9-822D-F0F2D3DFBB27}" dt="2021-07-12T18:10:46.698" v="20" actId="1076"/>
      <pc:docMkLst>
        <pc:docMk/>
      </pc:docMkLst>
      <pc:sldChg chg="addSp delSp modSp">
        <pc:chgData name="Addison Pletcher" userId="S::addison.pletcher@ssaihq.com::b05e84d2-8263-4aaf-8161-3fcf136d5868" providerId="AD" clId="Web-{B1CF154F-D59C-35F9-822D-F0F2D3DFBB27}" dt="2021-07-12T18:10:46.698" v="20" actId="1076"/>
        <pc:sldMkLst>
          <pc:docMk/>
          <pc:sldMk cId="2624275174" sldId="331"/>
        </pc:sldMkLst>
        <pc:spChg chg="add del mod">
          <ac:chgData name="Addison Pletcher" userId="S::addison.pletcher@ssaihq.com::b05e84d2-8263-4aaf-8161-3fcf136d5868" providerId="AD" clId="Web-{B1CF154F-D59C-35F9-822D-F0F2D3DFBB27}" dt="2021-07-12T17:55:11.238" v="5"/>
          <ac:spMkLst>
            <pc:docMk/>
            <pc:sldMk cId="2624275174" sldId="331"/>
            <ac:spMk id="5" creationId="{6AAD5C95-5DAF-4D97-ADA1-1E603A6ED415}"/>
          </ac:spMkLst>
        </pc:spChg>
        <pc:spChg chg="mod">
          <ac:chgData name="Addison Pletcher" userId="S::addison.pletcher@ssaihq.com::b05e84d2-8263-4aaf-8161-3fcf136d5868" providerId="AD" clId="Web-{B1CF154F-D59C-35F9-822D-F0F2D3DFBB27}" dt="2021-07-12T17:54:57.003" v="1"/>
          <ac:spMkLst>
            <pc:docMk/>
            <pc:sldMk cId="2624275174" sldId="331"/>
            <ac:spMk id="943" creationId="{5F1E243A-98B8-4757-9A71-6A875B1840EB}"/>
          </ac:spMkLst>
        </pc:spChg>
        <pc:picChg chg="add del mod modCrop">
          <ac:chgData name="Addison Pletcher" userId="S::addison.pletcher@ssaihq.com::b05e84d2-8263-4aaf-8161-3fcf136d5868" providerId="AD" clId="Web-{B1CF154F-D59C-35F9-822D-F0F2D3DFBB27}" dt="2021-07-12T18:09:53.103" v="10"/>
          <ac:picMkLst>
            <pc:docMk/>
            <pc:sldMk cId="2624275174" sldId="331"/>
            <ac:picMk id="6" creationId="{C92130E3-0CB0-493D-AF9E-8F44AA663AEA}"/>
          </ac:picMkLst>
        </pc:picChg>
        <pc:picChg chg="add mod modCrop">
          <ac:chgData name="Addison Pletcher" userId="S::addison.pletcher@ssaihq.com::b05e84d2-8263-4aaf-8161-3fcf136d5868" providerId="AD" clId="Web-{B1CF154F-D59C-35F9-822D-F0F2D3DFBB27}" dt="2021-07-12T18:10:46.698" v="20" actId="1076"/>
          <ac:picMkLst>
            <pc:docMk/>
            <pc:sldMk cId="2624275174" sldId="331"/>
            <ac:picMk id="8" creationId="{B05A06DE-A260-48BC-A1EC-D1A13C2AA305}"/>
          </ac:picMkLst>
        </pc:picChg>
      </pc:sldChg>
    </pc:docChg>
  </pc:docChgLst>
  <pc:docChgLst>
    <pc:chgData name="Shuyu Chang" userId="S::shuyu.chang@ssaihq.com::947fb33a-86f0-455c-9f7e-edc0efc1f125" providerId="AD" clId="Web-{1CAD16CE-D8D3-4912-85A6-2D140E23D91F}"/>
    <pc:docChg chg="modSld">
      <pc:chgData name="Shuyu Chang" userId="S::shuyu.chang@ssaihq.com::947fb33a-86f0-455c-9f7e-edc0efc1f125" providerId="AD" clId="Web-{1CAD16CE-D8D3-4912-85A6-2D140E23D91F}" dt="2021-07-26T18:47:51.095" v="8" actId="1076"/>
      <pc:docMkLst>
        <pc:docMk/>
      </pc:docMkLst>
      <pc:sldChg chg="modSp">
        <pc:chgData name="Shuyu Chang" userId="S::shuyu.chang@ssaihq.com::947fb33a-86f0-455c-9f7e-edc0efc1f125" providerId="AD" clId="Web-{1CAD16CE-D8D3-4912-85A6-2D140E23D91F}" dt="2021-07-26T18:36:27.222" v="7" actId="1076"/>
        <pc:sldMkLst>
          <pc:docMk/>
          <pc:sldMk cId="2893251674" sldId="337"/>
        </pc:sldMkLst>
        <pc:graphicFrameChg chg="mod">
          <ac:chgData name="Shuyu Chang" userId="S::shuyu.chang@ssaihq.com::947fb33a-86f0-455c-9f7e-edc0efc1f125" providerId="AD" clId="Web-{1CAD16CE-D8D3-4912-85A6-2D140E23D91F}" dt="2021-07-26T18:36:27.222" v="7" actId="1076"/>
          <ac:graphicFrameMkLst>
            <pc:docMk/>
            <pc:sldMk cId="2893251674" sldId="337"/>
            <ac:graphicFrameMk id="5" creationId="{4DF2356E-4466-41C0-B2C2-5E9A7B7156AE}"/>
          </ac:graphicFrameMkLst>
        </pc:graphicFrameChg>
      </pc:sldChg>
      <pc:sldChg chg="modSp">
        <pc:chgData name="Shuyu Chang" userId="S::shuyu.chang@ssaihq.com::947fb33a-86f0-455c-9f7e-edc0efc1f125" providerId="AD" clId="Web-{1CAD16CE-D8D3-4912-85A6-2D140E23D91F}" dt="2021-07-26T18:32:39.265" v="1" actId="1076"/>
        <pc:sldMkLst>
          <pc:docMk/>
          <pc:sldMk cId="1487600179" sldId="349"/>
        </pc:sldMkLst>
        <pc:picChg chg="mod">
          <ac:chgData name="Shuyu Chang" userId="S::shuyu.chang@ssaihq.com::947fb33a-86f0-455c-9f7e-edc0efc1f125" providerId="AD" clId="Web-{1CAD16CE-D8D3-4912-85A6-2D140E23D91F}" dt="2021-07-26T18:32:39.265" v="1" actId="1076"/>
          <ac:picMkLst>
            <pc:docMk/>
            <pc:sldMk cId="1487600179" sldId="349"/>
            <ac:picMk id="11" creationId="{D23DB47D-7DC6-47BB-9D2F-911DE8DE5526}"/>
          </ac:picMkLst>
        </pc:picChg>
      </pc:sldChg>
      <pc:sldChg chg="modSp">
        <pc:chgData name="Shuyu Chang" userId="S::shuyu.chang@ssaihq.com::947fb33a-86f0-455c-9f7e-edc0efc1f125" providerId="AD" clId="Web-{1CAD16CE-D8D3-4912-85A6-2D140E23D91F}" dt="2021-07-26T18:33:14.469" v="6" actId="20577"/>
        <pc:sldMkLst>
          <pc:docMk/>
          <pc:sldMk cId="4101897857" sldId="355"/>
        </pc:sldMkLst>
        <pc:spChg chg="mod">
          <ac:chgData name="Shuyu Chang" userId="S::shuyu.chang@ssaihq.com::947fb33a-86f0-455c-9f7e-edc0efc1f125" providerId="AD" clId="Web-{1CAD16CE-D8D3-4912-85A6-2D140E23D91F}" dt="2021-07-26T18:33:14.469" v="6" actId="20577"/>
          <ac:spMkLst>
            <pc:docMk/>
            <pc:sldMk cId="4101897857" sldId="355"/>
            <ac:spMk id="35" creationId="{C717D627-05D3-41DB-9952-C538B6EA7E22}"/>
          </ac:spMkLst>
        </pc:spChg>
      </pc:sldChg>
      <pc:sldChg chg="modSp">
        <pc:chgData name="Shuyu Chang" userId="S::shuyu.chang@ssaihq.com::947fb33a-86f0-455c-9f7e-edc0efc1f125" providerId="AD" clId="Web-{1CAD16CE-D8D3-4912-85A6-2D140E23D91F}" dt="2021-07-26T18:47:51.095" v="8" actId="1076"/>
        <pc:sldMkLst>
          <pc:docMk/>
          <pc:sldMk cId="1906652539" sldId="360"/>
        </pc:sldMkLst>
        <pc:spChg chg="mod">
          <ac:chgData name="Shuyu Chang" userId="S::shuyu.chang@ssaihq.com::947fb33a-86f0-455c-9f7e-edc0efc1f125" providerId="AD" clId="Web-{1CAD16CE-D8D3-4912-85A6-2D140E23D91F}" dt="2021-07-26T18:47:51.095" v="8" actId="1076"/>
          <ac:spMkLst>
            <pc:docMk/>
            <pc:sldMk cId="1906652539" sldId="360"/>
            <ac:spMk id="10" creationId="{390E046A-78AB-4416-BADC-E0D0DC8A8302}"/>
          </ac:spMkLst>
        </pc:spChg>
      </pc:sldChg>
    </pc:docChg>
  </pc:docChgLst>
  <pc:docChgLst>
    <pc:chgData name="Shuyu Chang" userId="S::shuyu.chang@ssaihq.com::947fb33a-86f0-455c-9f7e-edc0efc1f125" providerId="AD" clId="Web-{D0A57CFF-5CB7-4C14-B2F7-163F316132F8}"/>
    <pc:docChg chg="modSld">
      <pc:chgData name="Shuyu Chang" userId="S::shuyu.chang@ssaihq.com::947fb33a-86f0-455c-9f7e-edc0efc1f125" providerId="AD" clId="Web-{D0A57CFF-5CB7-4C14-B2F7-163F316132F8}" dt="2021-07-12T17:18:49.366" v="213"/>
      <pc:docMkLst>
        <pc:docMk/>
      </pc:docMkLst>
      <pc:sldChg chg="addSp delSp modSp">
        <pc:chgData name="Shuyu Chang" userId="S::shuyu.chang@ssaihq.com::947fb33a-86f0-455c-9f7e-edc0efc1f125" providerId="AD" clId="Web-{D0A57CFF-5CB7-4C14-B2F7-163F316132F8}" dt="2021-07-12T17:18:49.366" v="213"/>
        <pc:sldMkLst>
          <pc:docMk/>
          <pc:sldMk cId="2624275174" sldId="331"/>
        </pc:sldMkLst>
        <pc:spChg chg="add mod">
          <ac:chgData name="Shuyu Chang" userId="S::shuyu.chang@ssaihq.com::947fb33a-86f0-455c-9f7e-edc0efc1f125" providerId="AD" clId="Web-{D0A57CFF-5CB7-4C14-B2F7-163F316132F8}" dt="2021-07-12T15:58:47.497" v="188" actId="20577"/>
          <ac:spMkLst>
            <pc:docMk/>
            <pc:sldMk cId="2624275174" sldId="331"/>
            <ac:spMk id="2" creationId="{EFB91645-0FCA-46FD-90BD-FA6E50749371}"/>
          </ac:spMkLst>
        </pc:spChg>
        <pc:spChg chg="mod">
          <ac:chgData name="Shuyu Chang" userId="S::shuyu.chang@ssaihq.com::947fb33a-86f0-455c-9f7e-edc0efc1f125" providerId="AD" clId="Web-{D0A57CFF-5CB7-4C14-B2F7-163F316132F8}" dt="2021-07-12T15:53:04.811" v="85" actId="1076"/>
          <ac:spMkLst>
            <pc:docMk/>
            <pc:sldMk cId="2624275174" sldId="331"/>
            <ac:spMk id="943" creationId="{5F1E243A-98B8-4757-9A71-6A875B1840EB}"/>
          </ac:spMkLst>
        </pc:spChg>
        <pc:picChg chg="add del mod">
          <ac:chgData name="Shuyu Chang" userId="S::shuyu.chang@ssaihq.com::947fb33a-86f0-455c-9f7e-edc0efc1f125" providerId="AD" clId="Web-{D0A57CFF-5CB7-4C14-B2F7-163F316132F8}" dt="2021-07-12T17:18:49.366" v="213"/>
          <ac:picMkLst>
            <pc:docMk/>
            <pc:sldMk cId="2624275174" sldId="331"/>
            <ac:picMk id="4" creationId="{2292939D-22E3-4AB6-955A-D01EFE2E1C04}"/>
          </ac:picMkLst>
        </pc:picChg>
        <pc:picChg chg="add del mod">
          <ac:chgData name="Shuyu Chang" userId="S::shuyu.chang@ssaihq.com::947fb33a-86f0-455c-9f7e-edc0efc1f125" providerId="AD" clId="Web-{D0A57CFF-5CB7-4C14-B2F7-163F316132F8}" dt="2021-07-12T17:18:40.726" v="210"/>
          <ac:picMkLst>
            <pc:docMk/>
            <pc:sldMk cId="2624275174" sldId="331"/>
            <ac:picMk id="5" creationId="{4E5DB122-E882-4BC2-880B-364D88F906A8}"/>
          </ac:picMkLst>
        </pc:picChg>
        <pc:picChg chg="mod">
          <ac:chgData name="Shuyu Chang" userId="S::shuyu.chang@ssaihq.com::947fb33a-86f0-455c-9f7e-edc0efc1f125" providerId="AD" clId="Web-{D0A57CFF-5CB7-4C14-B2F7-163F316132F8}" dt="2021-07-12T17:18:43.476" v="211" actId="1076"/>
          <ac:picMkLst>
            <pc:docMk/>
            <pc:sldMk cId="2624275174" sldId="331"/>
            <ac:picMk id="7" creationId="{8B93F244-B298-4ADB-8263-036C71CB5968}"/>
          </ac:picMkLst>
        </pc:picChg>
      </pc:sldChg>
      <pc:sldChg chg="addSp delSp modSp">
        <pc:chgData name="Shuyu Chang" userId="S::shuyu.chang@ssaihq.com::947fb33a-86f0-455c-9f7e-edc0efc1f125" providerId="AD" clId="Web-{D0A57CFF-5CB7-4C14-B2F7-163F316132F8}" dt="2021-07-12T17:05:43.133" v="209" actId="20577"/>
        <pc:sldMkLst>
          <pc:docMk/>
          <pc:sldMk cId="4096908515" sldId="340"/>
        </pc:sldMkLst>
        <pc:spChg chg="add mod">
          <ac:chgData name="Shuyu Chang" userId="S::shuyu.chang@ssaihq.com::947fb33a-86f0-455c-9f7e-edc0efc1f125" providerId="AD" clId="Web-{D0A57CFF-5CB7-4C14-B2F7-163F316132F8}" dt="2021-07-12T17:05:43.133" v="209" actId="20577"/>
          <ac:spMkLst>
            <pc:docMk/>
            <pc:sldMk cId="4096908515" sldId="340"/>
            <ac:spMk id="4" creationId="{63B5C583-A89C-4545-8F78-3FC5DDE826D6}"/>
          </ac:spMkLst>
        </pc:spChg>
        <pc:spChg chg="add del mod">
          <ac:chgData name="Shuyu Chang" userId="S::shuyu.chang@ssaihq.com::947fb33a-86f0-455c-9f7e-edc0efc1f125" providerId="AD" clId="Web-{D0A57CFF-5CB7-4C14-B2F7-163F316132F8}" dt="2021-07-12T17:05:27.477" v="202"/>
          <ac:spMkLst>
            <pc:docMk/>
            <pc:sldMk cId="4096908515" sldId="340"/>
            <ac:spMk id="5" creationId="{37DA88B4-8363-4D82-94BD-94DBFDB3592C}"/>
          </ac:spMkLst>
        </pc:spChg>
        <pc:picChg chg="add mod">
          <ac:chgData name="Shuyu Chang" userId="S::shuyu.chang@ssaihq.com::947fb33a-86f0-455c-9f7e-edc0efc1f125" providerId="AD" clId="Web-{D0A57CFF-5CB7-4C14-B2F7-163F316132F8}" dt="2021-07-12T16:02:36.746" v="198" actId="14100"/>
          <ac:picMkLst>
            <pc:docMk/>
            <pc:sldMk cId="4096908515" sldId="340"/>
            <ac:picMk id="2" creationId="{D8C31211-C82A-4210-BF5A-B9D97EB0EE8D}"/>
          </ac:picMkLst>
        </pc:picChg>
      </pc:sldChg>
    </pc:docChg>
  </pc:docChgLst>
  <pc:docChgLst>
    <pc:chgData name="Mark Radwin" userId="S::mark.radwin@ssaihq.com::0e327d12-8273-40b1-90cb-1996397fbb30" providerId="AD" clId="Web-{F0CCD890-7677-56CB-8245-ACD5C843CDE7}"/>
    <pc:docChg chg="modSld">
      <pc:chgData name="Mark Radwin" userId="S::mark.radwin@ssaihq.com::0e327d12-8273-40b1-90cb-1996397fbb30" providerId="AD" clId="Web-{F0CCD890-7677-56CB-8245-ACD5C843CDE7}" dt="2021-07-12T19:25:59.684" v="28"/>
      <pc:docMkLst>
        <pc:docMk/>
      </pc:docMkLst>
      <pc:sldChg chg="modSp addCm">
        <pc:chgData name="Mark Radwin" userId="S::mark.radwin@ssaihq.com::0e327d12-8273-40b1-90cb-1996397fbb30" providerId="AD" clId="Web-{F0CCD890-7677-56CB-8245-ACD5C843CDE7}" dt="2021-07-12T19:20:36.914" v="22" actId="20577"/>
        <pc:sldMkLst>
          <pc:docMk/>
          <pc:sldMk cId="2634832432" sldId="324"/>
        </pc:sldMkLst>
        <pc:spChg chg="mod">
          <ac:chgData name="Mark Radwin" userId="S::mark.radwin@ssaihq.com::0e327d12-8273-40b1-90cb-1996397fbb30" providerId="AD" clId="Web-{F0CCD890-7677-56CB-8245-ACD5C843CDE7}" dt="2021-07-12T19:20:36.914" v="22" actId="20577"/>
          <ac:spMkLst>
            <pc:docMk/>
            <pc:sldMk cId="2634832432" sldId="324"/>
            <ac:spMk id="27" creationId="{090779AF-E8C1-4A27-BC7C-2B501D7C1FF4}"/>
          </ac:spMkLst>
        </pc:spChg>
      </pc:sldChg>
      <pc:sldChg chg="delCm">
        <pc:chgData name="Mark Radwin" userId="S::mark.radwin@ssaihq.com::0e327d12-8273-40b1-90cb-1996397fbb30" providerId="AD" clId="Web-{F0CCD890-7677-56CB-8245-ACD5C843CDE7}" dt="2021-07-12T19:25:59.684" v="28"/>
        <pc:sldMkLst>
          <pc:docMk/>
          <pc:sldMk cId="1642916844" sldId="335"/>
        </pc:sldMkLst>
      </pc:sldChg>
      <pc:sldChg chg="modSp">
        <pc:chgData name="Mark Radwin" userId="S::mark.radwin@ssaihq.com::0e327d12-8273-40b1-90cb-1996397fbb30" providerId="AD" clId="Web-{F0CCD890-7677-56CB-8245-ACD5C843CDE7}" dt="2021-07-12T19:19:14.393" v="19"/>
        <pc:sldMkLst>
          <pc:docMk/>
          <pc:sldMk cId="2751557402" sldId="338"/>
        </pc:sldMkLst>
        <pc:spChg chg="mod">
          <ac:chgData name="Mark Radwin" userId="S::mark.radwin@ssaihq.com::0e327d12-8273-40b1-90cb-1996397fbb30" providerId="AD" clId="Web-{F0CCD890-7677-56CB-8245-ACD5C843CDE7}" dt="2021-07-12T19:19:14.393" v="19"/>
          <ac:spMkLst>
            <pc:docMk/>
            <pc:sldMk cId="2751557402" sldId="338"/>
            <ac:spMk id="2" creationId="{74E82103-F9DC-4320-9F29-29B6253D486B}"/>
          </ac:spMkLst>
        </pc:spChg>
      </pc:sldChg>
      <pc:sldChg chg="modSp">
        <pc:chgData name="Mark Radwin" userId="S::mark.radwin@ssaihq.com::0e327d12-8273-40b1-90cb-1996397fbb30" providerId="AD" clId="Web-{F0CCD890-7677-56CB-8245-ACD5C843CDE7}" dt="2021-07-12T19:18:56.455" v="17" actId="1076"/>
        <pc:sldMkLst>
          <pc:docMk/>
          <pc:sldMk cId="907987866" sldId="339"/>
        </pc:sldMkLst>
        <pc:spChg chg="mod">
          <ac:chgData name="Mark Radwin" userId="S::mark.radwin@ssaihq.com::0e327d12-8273-40b1-90cb-1996397fbb30" providerId="AD" clId="Web-{F0CCD890-7677-56CB-8245-ACD5C843CDE7}" dt="2021-07-12T19:18:56.455" v="17" actId="1076"/>
          <ac:spMkLst>
            <pc:docMk/>
            <pc:sldMk cId="907987866" sldId="339"/>
            <ac:spMk id="4" creationId="{C0EBDC7D-2FAF-4B3F-B610-19F1467A9CE1}"/>
          </ac:spMkLst>
        </pc:spChg>
      </pc:sldChg>
      <pc:sldChg chg="addSp delSp modSp addCm">
        <pc:chgData name="Mark Radwin" userId="S::mark.radwin@ssaihq.com::0e327d12-8273-40b1-90cb-1996397fbb30" providerId="AD" clId="Web-{F0CCD890-7677-56CB-8245-ACD5C843CDE7}" dt="2021-07-12T19:25:28.104" v="27"/>
        <pc:sldMkLst>
          <pc:docMk/>
          <pc:sldMk cId="2084218564" sldId="345"/>
        </pc:sldMkLst>
        <pc:spChg chg="add del mod">
          <ac:chgData name="Mark Radwin" userId="S::mark.radwin@ssaihq.com::0e327d12-8273-40b1-90cb-1996397fbb30" providerId="AD" clId="Web-{F0CCD890-7677-56CB-8245-ACD5C843CDE7}" dt="2021-07-12T19:22:27.843" v="25"/>
          <ac:spMkLst>
            <pc:docMk/>
            <pc:sldMk cId="2084218564" sldId="345"/>
            <ac:spMk id="2" creationId="{93370E58-F3A0-464F-9ED4-BE74AE4EE92F}"/>
          </ac:spMkLst>
        </pc:spChg>
      </pc:sldChg>
    </pc:docChg>
  </pc:docChgLst>
  <pc:docChgLst>
    <pc:chgData name="Kaitlynn Hietpas" userId="S::kaitlynn.hietpas@ssaihq.com::c330182d-7e16-4880-97d7-715a06e7f4d5" providerId="AD" clId="Web-{B7BEB68F-0B2E-4C6F-956B-F337D0311758}"/>
    <pc:docChg chg="addSld modSld">
      <pc:chgData name="Kaitlynn Hietpas" userId="S::kaitlynn.hietpas@ssaihq.com::c330182d-7e16-4880-97d7-715a06e7f4d5" providerId="AD" clId="Web-{B7BEB68F-0B2E-4C6F-956B-F337D0311758}" dt="2021-07-15T18:10:17.853" v="476"/>
      <pc:docMkLst>
        <pc:docMk/>
      </pc:docMkLst>
      <pc:sldChg chg="delSp modSp delCm">
        <pc:chgData name="Kaitlynn Hietpas" userId="S::kaitlynn.hietpas@ssaihq.com::c330182d-7e16-4880-97d7-715a06e7f4d5" providerId="AD" clId="Web-{B7BEB68F-0B2E-4C6F-956B-F337D0311758}" dt="2021-07-15T18:06:54.596" v="458"/>
        <pc:sldMkLst>
          <pc:docMk/>
          <pc:sldMk cId="403100939" sldId="323"/>
        </pc:sldMkLst>
        <pc:spChg chg="del">
          <ac:chgData name="Kaitlynn Hietpas" userId="S::kaitlynn.hietpas@ssaihq.com::c330182d-7e16-4880-97d7-715a06e7f4d5" providerId="AD" clId="Web-{B7BEB68F-0B2E-4C6F-956B-F337D0311758}" dt="2021-07-15T18:06:54.596" v="458"/>
          <ac:spMkLst>
            <pc:docMk/>
            <pc:sldMk cId="403100939" sldId="323"/>
            <ac:spMk id="7" creationId="{8343529C-A5E0-45B1-A318-F291C094890B}"/>
          </ac:spMkLst>
        </pc:spChg>
        <pc:spChg chg="mod">
          <ac:chgData name="Kaitlynn Hietpas" userId="S::kaitlynn.hietpas@ssaihq.com::c330182d-7e16-4880-97d7-715a06e7f4d5" providerId="AD" clId="Web-{B7BEB68F-0B2E-4C6F-956B-F337D0311758}" dt="2021-07-15T18:06:40.002" v="456"/>
          <ac:spMkLst>
            <pc:docMk/>
            <pc:sldMk cId="403100939" sldId="323"/>
            <ac:spMk id="19" creationId="{A60BFCF8-0FA8-4B57-B95B-7E21522111BF}"/>
          </ac:spMkLst>
        </pc:spChg>
        <pc:spChg chg="mod">
          <ac:chgData name="Kaitlynn Hietpas" userId="S::kaitlynn.hietpas@ssaihq.com::c330182d-7e16-4880-97d7-715a06e7f4d5" providerId="AD" clId="Web-{B7BEB68F-0B2E-4C6F-956B-F337D0311758}" dt="2021-07-15T18:06:05.985" v="454"/>
          <ac:spMkLst>
            <pc:docMk/>
            <pc:sldMk cId="403100939" sldId="323"/>
            <ac:spMk id="20" creationId="{8F9437FE-4E70-4916-B98C-1553E3C38DE2}"/>
          </ac:spMkLst>
        </pc:spChg>
      </pc:sldChg>
      <pc:sldChg chg="addSp delSp modSp">
        <pc:chgData name="Kaitlynn Hietpas" userId="S::kaitlynn.hietpas@ssaihq.com::c330182d-7e16-4880-97d7-715a06e7f4d5" providerId="AD" clId="Web-{B7BEB68F-0B2E-4C6F-956B-F337D0311758}" dt="2021-07-15T17:36:24.565" v="33"/>
        <pc:sldMkLst>
          <pc:docMk/>
          <pc:sldMk cId="1696023694" sldId="333"/>
        </pc:sldMkLst>
        <pc:picChg chg="add del mod">
          <ac:chgData name="Kaitlynn Hietpas" userId="S::kaitlynn.hietpas@ssaihq.com::c330182d-7e16-4880-97d7-715a06e7f4d5" providerId="AD" clId="Web-{B7BEB68F-0B2E-4C6F-956B-F337D0311758}" dt="2021-07-15T17:36:24.565" v="33"/>
          <ac:picMkLst>
            <pc:docMk/>
            <pc:sldMk cId="1696023694" sldId="333"/>
            <ac:picMk id="2" creationId="{71231CF1-EAA0-4D84-9420-74B185EA7B20}"/>
          </ac:picMkLst>
        </pc:picChg>
      </pc:sldChg>
      <pc:sldChg chg="addSp delSp modSp">
        <pc:chgData name="Kaitlynn Hietpas" userId="S::kaitlynn.hietpas@ssaihq.com::c330182d-7e16-4880-97d7-715a06e7f4d5" providerId="AD" clId="Web-{B7BEB68F-0B2E-4C6F-956B-F337D0311758}" dt="2021-07-15T17:38:21.116" v="43" actId="20577"/>
        <pc:sldMkLst>
          <pc:docMk/>
          <pc:sldMk cId="2893251674" sldId="337"/>
        </pc:sldMkLst>
        <pc:graphicFrameChg chg="modGraphic">
          <ac:chgData name="Kaitlynn Hietpas" userId="S::kaitlynn.hietpas@ssaihq.com::c330182d-7e16-4880-97d7-715a06e7f4d5" providerId="AD" clId="Web-{B7BEB68F-0B2E-4C6F-956B-F337D0311758}" dt="2021-07-15T17:38:21.116" v="43" actId="20577"/>
          <ac:graphicFrameMkLst>
            <pc:docMk/>
            <pc:sldMk cId="2893251674" sldId="337"/>
            <ac:graphicFrameMk id="5" creationId="{4DF2356E-4466-41C0-B2C2-5E9A7B7156AE}"/>
          </ac:graphicFrameMkLst>
        </pc:graphicFrameChg>
        <pc:picChg chg="add del">
          <ac:chgData name="Kaitlynn Hietpas" userId="S::kaitlynn.hietpas@ssaihq.com::c330182d-7e16-4880-97d7-715a06e7f4d5" providerId="AD" clId="Web-{B7BEB68F-0B2E-4C6F-956B-F337D0311758}" dt="2021-07-15T17:35:44.845" v="31"/>
          <ac:picMkLst>
            <pc:docMk/>
            <pc:sldMk cId="2893251674" sldId="337"/>
            <ac:picMk id="26" creationId="{8BF1B2F5-5F08-43BD-9054-930D3D9DCAD4}"/>
          </ac:picMkLst>
        </pc:picChg>
      </pc:sldChg>
      <pc:sldChg chg="modCm">
        <pc:chgData name="Kaitlynn Hietpas" userId="S::kaitlynn.hietpas@ssaihq.com::c330182d-7e16-4880-97d7-715a06e7f4d5" providerId="AD" clId="Web-{B7BEB68F-0B2E-4C6F-956B-F337D0311758}" dt="2021-07-15T18:05:53.234" v="453"/>
        <pc:sldMkLst>
          <pc:docMk/>
          <pc:sldMk cId="2775999114" sldId="343"/>
        </pc:sldMkLst>
      </pc:sldChg>
      <pc:sldChg chg="addSp modSp">
        <pc:chgData name="Kaitlynn Hietpas" userId="S::kaitlynn.hietpas@ssaihq.com::c330182d-7e16-4880-97d7-715a06e7f4d5" providerId="AD" clId="Web-{B7BEB68F-0B2E-4C6F-956B-F337D0311758}" dt="2021-07-15T17:30:55.116" v="10" actId="14100"/>
        <pc:sldMkLst>
          <pc:docMk/>
          <pc:sldMk cId="1604672411" sldId="346"/>
        </pc:sldMkLst>
        <pc:spChg chg="add mod">
          <ac:chgData name="Kaitlynn Hietpas" userId="S::kaitlynn.hietpas@ssaihq.com::c330182d-7e16-4880-97d7-715a06e7f4d5" providerId="AD" clId="Web-{B7BEB68F-0B2E-4C6F-956B-F337D0311758}" dt="2021-07-15T17:25:41.590" v="9" actId="14100"/>
          <ac:spMkLst>
            <pc:docMk/>
            <pc:sldMk cId="1604672411" sldId="346"/>
            <ac:spMk id="5" creationId="{163E308F-3B19-4134-A7CA-4EB882EA3703}"/>
          </ac:spMkLst>
        </pc:spChg>
        <pc:picChg chg="add mod">
          <ac:chgData name="Kaitlynn Hietpas" userId="S::kaitlynn.hietpas@ssaihq.com::c330182d-7e16-4880-97d7-715a06e7f4d5" providerId="AD" clId="Web-{B7BEB68F-0B2E-4C6F-956B-F337D0311758}" dt="2021-07-15T17:30:55.116" v="10" actId="14100"/>
          <ac:picMkLst>
            <pc:docMk/>
            <pc:sldMk cId="1604672411" sldId="346"/>
            <ac:picMk id="2" creationId="{115D501A-F21A-4BC3-8E91-97546516385E}"/>
          </ac:picMkLst>
        </pc:picChg>
      </pc:sldChg>
      <pc:sldChg chg="modSp">
        <pc:chgData name="Kaitlynn Hietpas" userId="S::kaitlynn.hietpas@ssaihq.com::c330182d-7e16-4880-97d7-715a06e7f4d5" providerId="AD" clId="Web-{B7BEB68F-0B2E-4C6F-956B-F337D0311758}" dt="2021-07-15T18:09:37.804" v="474"/>
        <pc:sldMkLst>
          <pc:docMk/>
          <pc:sldMk cId="2251424136" sldId="347"/>
        </pc:sldMkLst>
        <pc:spChg chg="mod">
          <ac:chgData name="Kaitlynn Hietpas" userId="S::kaitlynn.hietpas@ssaihq.com::c330182d-7e16-4880-97d7-715a06e7f4d5" providerId="AD" clId="Web-{B7BEB68F-0B2E-4C6F-956B-F337D0311758}" dt="2021-07-15T18:09:37.804" v="474"/>
          <ac:spMkLst>
            <pc:docMk/>
            <pc:sldMk cId="2251424136" sldId="347"/>
            <ac:spMk id="16" creationId="{B6F33C1F-33CE-4DBF-9E11-546E01729D2B}"/>
          </ac:spMkLst>
        </pc:spChg>
        <pc:spChg chg="mod">
          <ac:chgData name="Kaitlynn Hietpas" userId="S::kaitlynn.hietpas@ssaihq.com::c330182d-7e16-4880-97d7-715a06e7f4d5" providerId="AD" clId="Web-{B7BEB68F-0B2E-4C6F-956B-F337D0311758}" dt="2021-07-15T18:08:12.145" v="463" actId="20577"/>
          <ac:spMkLst>
            <pc:docMk/>
            <pc:sldMk cId="2251424136" sldId="347"/>
            <ac:spMk id="22" creationId="{122ACF96-A03C-48E7-BF54-7DB7082AA3CB}"/>
          </ac:spMkLst>
        </pc:spChg>
      </pc:sldChg>
      <pc:sldChg chg="addSp delSp modSp addCm">
        <pc:chgData name="Kaitlynn Hietpas" userId="S::kaitlynn.hietpas@ssaihq.com::c330182d-7e16-4880-97d7-715a06e7f4d5" providerId="AD" clId="Web-{B7BEB68F-0B2E-4C6F-956B-F337D0311758}" dt="2021-07-15T18:10:17.853" v="476"/>
        <pc:sldMkLst>
          <pc:docMk/>
          <pc:sldMk cId="2537033236" sldId="348"/>
        </pc:sldMkLst>
        <pc:spChg chg="mod">
          <ac:chgData name="Kaitlynn Hietpas" userId="S::kaitlynn.hietpas@ssaihq.com::c330182d-7e16-4880-97d7-715a06e7f4d5" providerId="AD" clId="Web-{B7BEB68F-0B2E-4C6F-956B-F337D0311758}" dt="2021-07-15T17:40:08.588" v="72"/>
          <ac:spMkLst>
            <pc:docMk/>
            <pc:sldMk cId="2537033236" sldId="348"/>
            <ac:spMk id="5" creationId="{478257E0-FBEF-4B83-A63E-1A8F4AA9D42E}"/>
          </ac:spMkLst>
        </pc:spChg>
        <pc:spChg chg="mod ord">
          <ac:chgData name="Kaitlynn Hietpas" userId="S::kaitlynn.hietpas@ssaihq.com::c330182d-7e16-4880-97d7-715a06e7f4d5" providerId="AD" clId="Web-{B7BEB68F-0B2E-4C6F-956B-F337D0311758}" dt="2021-07-15T17:51:00.782" v="116"/>
          <ac:spMkLst>
            <pc:docMk/>
            <pc:sldMk cId="2537033236" sldId="348"/>
            <ac:spMk id="9" creationId="{CEF6C081-84E0-4924-9EF2-4CFE3DC75C70}"/>
          </ac:spMkLst>
        </pc:spChg>
        <pc:spChg chg="mod">
          <ac:chgData name="Kaitlynn Hietpas" userId="S::kaitlynn.hietpas@ssaihq.com::c330182d-7e16-4880-97d7-715a06e7f4d5" providerId="AD" clId="Web-{B7BEB68F-0B2E-4C6F-956B-F337D0311758}" dt="2021-07-15T17:40:11.167" v="73"/>
          <ac:spMkLst>
            <pc:docMk/>
            <pc:sldMk cId="2537033236" sldId="348"/>
            <ac:spMk id="10" creationId="{0648B9A0-82B0-4A11-87DC-7674C4CED335}"/>
          </ac:spMkLst>
        </pc:spChg>
        <pc:spChg chg="mod">
          <ac:chgData name="Kaitlynn Hietpas" userId="S::kaitlynn.hietpas@ssaihq.com::c330182d-7e16-4880-97d7-715a06e7f4d5" providerId="AD" clId="Web-{B7BEB68F-0B2E-4C6F-956B-F337D0311758}" dt="2021-07-15T17:40:04.604" v="71"/>
          <ac:spMkLst>
            <pc:docMk/>
            <pc:sldMk cId="2537033236" sldId="348"/>
            <ac:spMk id="11" creationId="{5E6718D9-5195-416B-A0BD-13AAAD3BBB02}"/>
          </ac:spMkLst>
        </pc:spChg>
        <pc:spChg chg="mod">
          <ac:chgData name="Kaitlynn Hietpas" userId="S::kaitlynn.hietpas@ssaihq.com::c330182d-7e16-4880-97d7-715a06e7f4d5" providerId="AD" clId="Web-{B7BEB68F-0B2E-4C6F-956B-F337D0311758}" dt="2021-07-15T17:53:36.959" v="151"/>
          <ac:spMkLst>
            <pc:docMk/>
            <pc:sldMk cId="2537033236" sldId="348"/>
            <ac:spMk id="12" creationId="{EF9C9F6C-78D5-4756-B371-B425ACB523D6}"/>
          </ac:spMkLst>
        </pc:spChg>
        <pc:spChg chg="mod">
          <ac:chgData name="Kaitlynn Hietpas" userId="S::kaitlynn.hietpas@ssaihq.com::c330182d-7e16-4880-97d7-715a06e7f4d5" providerId="AD" clId="Web-{B7BEB68F-0B2E-4C6F-956B-F337D0311758}" dt="2021-07-15T17:39:52.775" v="64"/>
          <ac:spMkLst>
            <pc:docMk/>
            <pc:sldMk cId="2537033236" sldId="348"/>
            <ac:spMk id="13" creationId="{69F9440D-2629-4928-AFC1-51330A25ACD8}"/>
          </ac:spMkLst>
        </pc:spChg>
        <pc:spChg chg="mod">
          <ac:chgData name="Kaitlynn Hietpas" userId="S::kaitlynn.hietpas@ssaihq.com::c330182d-7e16-4880-97d7-715a06e7f4d5" providerId="AD" clId="Web-{B7BEB68F-0B2E-4C6F-956B-F337D0311758}" dt="2021-07-15T17:39:55.666" v="66"/>
          <ac:spMkLst>
            <pc:docMk/>
            <pc:sldMk cId="2537033236" sldId="348"/>
            <ac:spMk id="16" creationId="{425A36A4-07B0-46A2-A6EF-BF3E9600B381}"/>
          </ac:spMkLst>
        </pc:spChg>
        <pc:spChg chg="mod">
          <ac:chgData name="Kaitlynn Hietpas" userId="S::kaitlynn.hietpas@ssaihq.com::c330182d-7e16-4880-97d7-715a06e7f4d5" providerId="AD" clId="Web-{B7BEB68F-0B2E-4C6F-956B-F337D0311758}" dt="2021-07-15T17:39:58.229" v="68"/>
          <ac:spMkLst>
            <pc:docMk/>
            <pc:sldMk cId="2537033236" sldId="348"/>
            <ac:spMk id="17" creationId="{B8B90883-0585-46B6-B2F1-F1DAA670F871}"/>
          </ac:spMkLst>
        </pc:spChg>
        <pc:picChg chg="add del mod">
          <ac:chgData name="Kaitlynn Hietpas" userId="S::kaitlynn.hietpas@ssaihq.com::c330182d-7e16-4880-97d7-715a06e7f4d5" providerId="AD" clId="Web-{B7BEB68F-0B2E-4C6F-956B-F337D0311758}" dt="2021-07-15T17:49:32.592" v="100"/>
          <ac:picMkLst>
            <pc:docMk/>
            <pc:sldMk cId="2537033236" sldId="348"/>
            <ac:picMk id="2" creationId="{D0A076A4-D317-4F75-84B4-6CC2B564718B}"/>
          </ac:picMkLst>
        </pc:picChg>
        <pc:picChg chg="del mod">
          <ac:chgData name="Kaitlynn Hietpas" userId="S::kaitlynn.hietpas@ssaihq.com::c330182d-7e16-4880-97d7-715a06e7f4d5" providerId="AD" clId="Web-{B7BEB68F-0B2E-4C6F-956B-F337D0311758}" dt="2021-07-15T17:43:53.143" v="77"/>
          <ac:picMkLst>
            <pc:docMk/>
            <pc:sldMk cId="2537033236" sldId="348"/>
            <ac:picMk id="4" creationId="{2E7A73A5-1114-4C44-8866-65F810B92247}"/>
          </ac:picMkLst>
        </pc:picChg>
        <pc:picChg chg="add del mod">
          <ac:chgData name="Kaitlynn Hietpas" userId="S::kaitlynn.hietpas@ssaihq.com::c330182d-7e16-4880-97d7-715a06e7f4d5" providerId="AD" clId="Web-{B7BEB68F-0B2E-4C6F-956B-F337D0311758}" dt="2021-07-15T18:10:17.853" v="476"/>
          <ac:picMkLst>
            <pc:docMk/>
            <pc:sldMk cId="2537033236" sldId="348"/>
            <ac:picMk id="6" creationId="{9A932FD7-4BD6-421C-B59D-6F8D539D54E3}"/>
          </ac:picMkLst>
        </pc:picChg>
        <pc:picChg chg="add mod">
          <ac:chgData name="Kaitlynn Hietpas" userId="S::kaitlynn.hietpas@ssaihq.com::c330182d-7e16-4880-97d7-715a06e7f4d5" providerId="AD" clId="Web-{B7BEB68F-0B2E-4C6F-956B-F337D0311758}" dt="2021-07-15T18:10:14.212" v="475"/>
          <ac:picMkLst>
            <pc:docMk/>
            <pc:sldMk cId="2537033236" sldId="348"/>
            <ac:picMk id="7" creationId="{482F6A7C-DA63-424B-B60E-3E70103B9AEB}"/>
          </ac:picMkLst>
        </pc:picChg>
        <pc:picChg chg="add del">
          <ac:chgData name="Kaitlynn Hietpas" userId="S::kaitlynn.hietpas@ssaihq.com::c330182d-7e16-4880-97d7-715a06e7f4d5" providerId="AD" clId="Web-{B7BEB68F-0B2E-4C6F-956B-F337D0311758}" dt="2021-07-15T17:48:54.309" v="91"/>
          <ac:picMkLst>
            <pc:docMk/>
            <pc:sldMk cId="2537033236" sldId="348"/>
            <ac:picMk id="14" creationId="{CF139D14-E0F4-45CD-8C1E-095361E68311}"/>
          </ac:picMkLst>
        </pc:picChg>
        <pc:picChg chg="add del">
          <ac:chgData name="Kaitlynn Hietpas" userId="S::kaitlynn.hietpas@ssaihq.com::c330182d-7e16-4880-97d7-715a06e7f4d5" providerId="AD" clId="Web-{B7BEB68F-0B2E-4C6F-956B-F337D0311758}" dt="2021-07-15T17:48:52.559" v="90"/>
          <ac:picMkLst>
            <pc:docMk/>
            <pc:sldMk cId="2537033236" sldId="348"/>
            <ac:picMk id="15" creationId="{07CED5E4-DFF1-452B-84A0-1909DA2D58D2}"/>
          </ac:picMkLst>
        </pc:picChg>
        <pc:picChg chg="add del">
          <ac:chgData name="Kaitlynn Hietpas" userId="S::kaitlynn.hietpas@ssaihq.com::c330182d-7e16-4880-97d7-715a06e7f4d5" providerId="AD" clId="Web-{B7BEB68F-0B2E-4C6F-956B-F337D0311758}" dt="2021-07-15T17:48:49.059" v="89"/>
          <ac:picMkLst>
            <pc:docMk/>
            <pc:sldMk cId="2537033236" sldId="348"/>
            <ac:picMk id="18" creationId="{7256AA5F-546E-4F26-8D43-947D741AE3B9}"/>
          </ac:picMkLst>
        </pc:picChg>
        <pc:picChg chg="add mod">
          <ac:chgData name="Kaitlynn Hietpas" userId="S::kaitlynn.hietpas@ssaihq.com::c330182d-7e16-4880-97d7-715a06e7f4d5" providerId="AD" clId="Web-{B7BEB68F-0B2E-4C6F-956B-F337D0311758}" dt="2021-07-15T17:53:17.537" v="150"/>
          <ac:picMkLst>
            <pc:docMk/>
            <pc:sldMk cId="2537033236" sldId="348"/>
            <ac:picMk id="19" creationId="{5E04B126-E0D1-4001-B85E-C3E8B69BA5CE}"/>
          </ac:picMkLst>
        </pc:picChg>
        <pc:picChg chg="add mod">
          <ac:chgData name="Kaitlynn Hietpas" userId="S::kaitlynn.hietpas@ssaihq.com::c330182d-7e16-4880-97d7-715a06e7f4d5" providerId="AD" clId="Web-{B7BEB68F-0B2E-4C6F-956B-F337D0311758}" dt="2021-07-15T17:53:14.662" v="149"/>
          <ac:picMkLst>
            <pc:docMk/>
            <pc:sldMk cId="2537033236" sldId="348"/>
            <ac:picMk id="20" creationId="{23AB43F5-C1BD-4AAA-9234-71687F60D990}"/>
          </ac:picMkLst>
        </pc:picChg>
        <pc:picChg chg="add mod">
          <ac:chgData name="Kaitlynn Hietpas" userId="S::kaitlynn.hietpas@ssaihq.com::c330182d-7e16-4880-97d7-715a06e7f4d5" providerId="AD" clId="Web-{B7BEB68F-0B2E-4C6F-956B-F337D0311758}" dt="2021-07-15T17:53:12.412" v="148"/>
          <ac:picMkLst>
            <pc:docMk/>
            <pc:sldMk cId="2537033236" sldId="348"/>
            <ac:picMk id="21" creationId="{4963ADDF-5F9E-47CA-B4A8-5FDAAEEAB7B1}"/>
          </ac:picMkLst>
        </pc:picChg>
        <pc:picChg chg="add mod">
          <ac:chgData name="Kaitlynn Hietpas" userId="S::kaitlynn.hietpas@ssaihq.com::c330182d-7e16-4880-97d7-715a06e7f4d5" providerId="AD" clId="Web-{B7BEB68F-0B2E-4C6F-956B-F337D0311758}" dt="2021-07-15T17:53:10.162" v="147"/>
          <ac:picMkLst>
            <pc:docMk/>
            <pc:sldMk cId="2537033236" sldId="348"/>
            <ac:picMk id="22" creationId="{D3132BF1-9A06-4997-86EF-DA4095329F8C}"/>
          </ac:picMkLst>
        </pc:picChg>
        <pc:picChg chg="add mod">
          <ac:chgData name="Kaitlynn Hietpas" userId="S::kaitlynn.hietpas@ssaihq.com::c330182d-7e16-4880-97d7-715a06e7f4d5" providerId="AD" clId="Web-{B7BEB68F-0B2E-4C6F-956B-F337D0311758}" dt="2021-07-15T17:53:08.037" v="146"/>
          <ac:picMkLst>
            <pc:docMk/>
            <pc:sldMk cId="2537033236" sldId="348"/>
            <ac:picMk id="23" creationId="{CE798410-68B7-4241-8F55-5F6228DECD57}"/>
          </ac:picMkLst>
        </pc:picChg>
        <pc:picChg chg="add mod">
          <ac:chgData name="Kaitlynn Hietpas" userId="S::kaitlynn.hietpas@ssaihq.com::c330182d-7e16-4880-97d7-715a06e7f4d5" providerId="AD" clId="Web-{B7BEB68F-0B2E-4C6F-956B-F337D0311758}" dt="2021-07-15T17:53:05.411" v="145"/>
          <ac:picMkLst>
            <pc:docMk/>
            <pc:sldMk cId="2537033236" sldId="348"/>
            <ac:picMk id="24" creationId="{E21AEDB5-FC05-4179-933E-4FB0EA6CE63E}"/>
          </ac:picMkLst>
        </pc:picChg>
        <pc:picChg chg="add mod">
          <ac:chgData name="Kaitlynn Hietpas" userId="S::kaitlynn.hietpas@ssaihq.com::c330182d-7e16-4880-97d7-715a06e7f4d5" providerId="AD" clId="Web-{B7BEB68F-0B2E-4C6F-956B-F337D0311758}" dt="2021-07-15T17:52:57.317" v="143"/>
          <ac:picMkLst>
            <pc:docMk/>
            <pc:sldMk cId="2537033236" sldId="348"/>
            <ac:picMk id="25" creationId="{4C42DDB1-5195-478B-8C9F-11365EAB0A2D}"/>
          </ac:picMkLst>
        </pc:picChg>
        <pc:picChg chg="add mod">
          <ac:chgData name="Kaitlynn Hietpas" userId="S::kaitlynn.hietpas@ssaihq.com::c330182d-7e16-4880-97d7-715a06e7f4d5" providerId="AD" clId="Web-{B7BEB68F-0B2E-4C6F-956B-F337D0311758}" dt="2021-07-15T17:52:59.958" v="144"/>
          <ac:picMkLst>
            <pc:docMk/>
            <pc:sldMk cId="2537033236" sldId="348"/>
            <ac:picMk id="26" creationId="{147C0C50-D930-468D-AF5E-B96D3531A52E}"/>
          </ac:picMkLst>
        </pc:picChg>
        <pc:picChg chg="add">
          <ac:chgData name="Kaitlynn Hietpas" userId="S::kaitlynn.hietpas@ssaihq.com::c330182d-7e16-4880-97d7-715a06e7f4d5" providerId="AD" clId="Web-{B7BEB68F-0B2E-4C6F-956B-F337D0311758}" dt="2021-07-15T17:53:49.491" v="152"/>
          <ac:picMkLst>
            <pc:docMk/>
            <pc:sldMk cId="2537033236" sldId="348"/>
            <ac:picMk id="27" creationId="{F9F5D18C-6CAA-40D6-8CB1-0760D7CEB311}"/>
          </ac:picMkLst>
        </pc:picChg>
      </pc:sldChg>
      <pc:sldChg chg="addSp modSp add replId">
        <pc:chgData name="Kaitlynn Hietpas" userId="S::kaitlynn.hietpas@ssaihq.com::c330182d-7e16-4880-97d7-715a06e7f4d5" providerId="AD" clId="Web-{B7BEB68F-0B2E-4C6F-956B-F337D0311758}" dt="2021-07-15T18:04:43.998" v="452"/>
        <pc:sldMkLst>
          <pc:docMk/>
          <pc:sldMk cId="1011736167" sldId="351"/>
        </pc:sldMkLst>
        <pc:spChg chg="mod">
          <ac:chgData name="Kaitlynn Hietpas" userId="S::kaitlynn.hietpas@ssaihq.com::c330182d-7e16-4880-97d7-715a06e7f4d5" providerId="AD" clId="Web-{B7BEB68F-0B2E-4C6F-956B-F337D0311758}" dt="2021-07-15T18:01:33.866" v="279"/>
          <ac:spMkLst>
            <pc:docMk/>
            <pc:sldMk cId="1011736167" sldId="351"/>
            <ac:spMk id="4" creationId="{B1D6AC1E-87E4-4C82-B614-D97A78B4D66E}"/>
          </ac:spMkLst>
        </pc:spChg>
        <pc:spChg chg="mod">
          <ac:chgData name="Kaitlynn Hietpas" userId="S::kaitlynn.hietpas@ssaihq.com::c330182d-7e16-4880-97d7-715a06e7f4d5" providerId="AD" clId="Web-{B7BEB68F-0B2E-4C6F-956B-F337D0311758}" dt="2021-07-15T18:03:50.543" v="427"/>
          <ac:spMkLst>
            <pc:docMk/>
            <pc:sldMk cId="1011736167" sldId="351"/>
            <ac:spMk id="28" creationId="{044B2B7F-FE34-46D8-8108-2DF2F446E484}"/>
          </ac:spMkLst>
        </pc:spChg>
        <pc:spChg chg="mod">
          <ac:chgData name="Kaitlynn Hietpas" userId="S::kaitlynn.hietpas@ssaihq.com::c330182d-7e16-4880-97d7-715a06e7f4d5" providerId="AD" clId="Web-{B7BEB68F-0B2E-4C6F-956B-F337D0311758}" dt="2021-07-15T18:03:50.543" v="426"/>
          <ac:spMkLst>
            <pc:docMk/>
            <pc:sldMk cId="1011736167" sldId="351"/>
            <ac:spMk id="29" creationId="{FD541570-1943-4C08-9B6C-6D653518278B}"/>
          </ac:spMkLst>
        </pc:spChg>
        <pc:spChg chg="mod">
          <ac:chgData name="Kaitlynn Hietpas" userId="S::kaitlynn.hietpas@ssaihq.com::c330182d-7e16-4880-97d7-715a06e7f4d5" providerId="AD" clId="Web-{B7BEB68F-0B2E-4C6F-956B-F337D0311758}" dt="2021-07-15T18:03:50.543" v="425"/>
          <ac:spMkLst>
            <pc:docMk/>
            <pc:sldMk cId="1011736167" sldId="351"/>
            <ac:spMk id="30" creationId="{4C0A41B0-C290-4F32-819C-A8450CB76ACF}"/>
          </ac:spMkLst>
        </pc:spChg>
        <pc:spChg chg="mod">
          <ac:chgData name="Kaitlynn Hietpas" userId="S::kaitlynn.hietpas@ssaihq.com::c330182d-7e16-4880-97d7-715a06e7f4d5" providerId="AD" clId="Web-{B7BEB68F-0B2E-4C6F-956B-F337D0311758}" dt="2021-07-15T18:04:05.371" v="448"/>
          <ac:spMkLst>
            <pc:docMk/>
            <pc:sldMk cId="1011736167" sldId="351"/>
            <ac:spMk id="31" creationId="{1EF89E54-6A3D-4ECE-9AED-982FCF5DBE02}"/>
          </ac:spMkLst>
        </pc:spChg>
        <pc:spChg chg="mod">
          <ac:chgData name="Kaitlynn Hietpas" userId="S::kaitlynn.hietpas@ssaihq.com::c330182d-7e16-4880-97d7-715a06e7f4d5" providerId="AD" clId="Web-{B7BEB68F-0B2E-4C6F-956B-F337D0311758}" dt="2021-07-15T18:03:50.543" v="423"/>
          <ac:spMkLst>
            <pc:docMk/>
            <pc:sldMk cId="1011736167" sldId="351"/>
            <ac:spMk id="32" creationId="{BA21C24E-B507-4642-90C2-7ACD47A1A1D3}"/>
          </ac:spMkLst>
        </pc:spChg>
        <pc:spChg chg="mod">
          <ac:chgData name="Kaitlynn Hietpas" userId="S::kaitlynn.hietpas@ssaihq.com::c330182d-7e16-4880-97d7-715a06e7f4d5" providerId="AD" clId="Web-{B7BEB68F-0B2E-4C6F-956B-F337D0311758}" dt="2021-07-15T18:04:43.998" v="452"/>
          <ac:spMkLst>
            <pc:docMk/>
            <pc:sldMk cId="1011736167" sldId="351"/>
            <ac:spMk id="33" creationId="{E97E746A-7FD0-4435-B930-157B09BA898A}"/>
          </ac:spMkLst>
        </pc:spChg>
        <pc:spChg chg="mod">
          <ac:chgData name="Kaitlynn Hietpas" userId="S::kaitlynn.hietpas@ssaihq.com::c330182d-7e16-4880-97d7-715a06e7f4d5" providerId="AD" clId="Web-{B7BEB68F-0B2E-4C6F-956B-F337D0311758}" dt="2021-07-15T18:03:50.543" v="421"/>
          <ac:spMkLst>
            <pc:docMk/>
            <pc:sldMk cId="1011736167" sldId="351"/>
            <ac:spMk id="36" creationId="{381F586B-1308-47B4-82B2-746D678834A2}"/>
          </ac:spMkLst>
        </pc:spChg>
        <pc:spChg chg="mod">
          <ac:chgData name="Kaitlynn Hietpas" userId="S::kaitlynn.hietpas@ssaihq.com::c330182d-7e16-4880-97d7-715a06e7f4d5" providerId="AD" clId="Web-{B7BEB68F-0B2E-4C6F-956B-F337D0311758}" dt="2021-07-15T18:03:50.543" v="420"/>
          <ac:spMkLst>
            <pc:docMk/>
            <pc:sldMk cId="1011736167" sldId="351"/>
            <ac:spMk id="37" creationId="{5DBCE0E4-1EA1-4736-BBBB-9D53EF74E75C}"/>
          </ac:spMkLst>
        </pc:spChg>
        <pc:spChg chg="mod">
          <ac:chgData name="Kaitlynn Hietpas" userId="S::kaitlynn.hietpas@ssaihq.com::c330182d-7e16-4880-97d7-715a06e7f4d5" providerId="AD" clId="Web-{B7BEB68F-0B2E-4C6F-956B-F337D0311758}" dt="2021-07-15T18:03:50.543" v="419"/>
          <ac:spMkLst>
            <pc:docMk/>
            <pc:sldMk cId="1011736167" sldId="351"/>
            <ac:spMk id="38" creationId="{9C06AA93-0F01-4220-ADBA-EEFFE97DCADE}"/>
          </ac:spMkLst>
        </pc:spChg>
        <pc:spChg chg="mod">
          <ac:chgData name="Kaitlynn Hietpas" userId="S::kaitlynn.hietpas@ssaihq.com::c330182d-7e16-4880-97d7-715a06e7f4d5" providerId="AD" clId="Web-{B7BEB68F-0B2E-4C6F-956B-F337D0311758}" dt="2021-07-15T18:03:50.543" v="418"/>
          <ac:spMkLst>
            <pc:docMk/>
            <pc:sldMk cId="1011736167" sldId="351"/>
            <ac:spMk id="39" creationId="{5FFDB8C4-6A1B-4B8C-AB45-F91A84ABAB79}"/>
          </ac:spMkLst>
        </pc:spChg>
        <pc:spChg chg="mod">
          <ac:chgData name="Kaitlynn Hietpas" userId="S::kaitlynn.hietpas@ssaihq.com::c330182d-7e16-4880-97d7-715a06e7f4d5" providerId="AD" clId="Web-{B7BEB68F-0B2E-4C6F-956B-F337D0311758}" dt="2021-07-15T18:03:50.543" v="412"/>
          <ac:spMkLst>
            <pc:docMk/>
            <pc:sldMk cId="1011736167" sldId="351"/>
            <ac:spMk id="42" creationId="{B1D022BE-8DFE-4A54-8576-F90A912808DB}"/>
          </ac:spMkLst>
        </pc:spChg>
        <pc:spChg chg="mod">
          <ac:chgData name="Kaitlynn Hietpas" userId="S::kaitlynn.hietpas@ssaihq.com::c330182d-7e16-4880-97d7-715a06e7f4d5" providerId="AD" clId="Web-{B7BEB68F-0B2E-4C6F-956B-F337D0311758}" dt="2021-07-15T18:03:50.543" v="417"/>
          <ac:spMkLst>
            <pc:docMk/>
            <pc:sldMk cId="1011736167" sldId="351"/>
            <ac:spMk id="54" creationId="{BFC829DE-31A9-4AD7-B9D0-33A180E1D261}"/>
          </ac:spMkLst>
        </pc:spChg>
        <pc:spChg chg="mod">
          <ac:chgData name="Kaitlynn Hietpas" userId="S::kaitlynn.hietpas@ssaihq.com::c330182d-7e16-4880-97d7-715a06e7f4d5" providerId="AD" clId="Web-{B7BEB68F-0B2E-4C6F-956B-F337D0311758}" dt="2021-07-15T18:04:13.528" v="449"/>
          <ac:spMkLst>
            <pc:docMk/>
            <pc:sldMk cId="1011736167" sldId="351"/>
            <ac:spMk id="56" creationId="{55B8E33E-3D65-4FFB-B620-B8DFB7BC9C21}"/>
          </ac:spMkLst>
        </pc:spChg>
        <pc:spChg chg="mod">
          <ac:chgData name="Kaitlynn Hietpas" userId="S::kaitlynn.hietpas@ssaihq.com::c330182d-7e16-4880-97d7-715a06e7f4d5" providerId="AD" clId="Web-{B7BEB68F-0B2E-4C6F-956B-F337D0311758}" dt="2021-07-15T18:04:26.513" v="451"/>
          <ac:spMkLst>
            <pc:docMk/>
            <pc:sldMk cId="1011736167" sldId="351"/>
            <ac:spMk id="57" creationId="{AFE43642-9082-4B0A-ACD7-E4F28849AE8F}"/>
          </ac:spMkLst>
        </pc:spChg>
        <pc:spChg chg="mod">
          <ac:chgData name="Kaitlynn Hietpas" userId="S::kaitlynn.hietpas@ssaihq.com::c330182d-7e16-4880-97d7-715a06e7f4d5" providerId="AD" clId="Web-{B7BEB68F-0B2E-4C6F-956B-F337D0311758}" dt="2021-07-15T18:03:50.543" v="414"/>
          <ac:spMkLst>
            <pc:docMk/>
            <pc:sldMk cId="1011736167" sldId="351"/>
            <ac:spMk id="62" creationId="{5E5464C4-44E7-4D14-9126-2F2A84AB15E4}"/>
          </ac:spMkLst>
        </pc:spChg>
        <pc:spChg chg="mod">
          <ac:chgData name="Kaitlynn Hietpas" userId="S::kaitlynn.hietpas@ssaihq.com::c330182d-7e16-4880-97d7-715a06e7f4d5" providerId="AD" clId="Web-{B7BEB68F-0B2E-4C6F-956B-F337D0311758}" dt="2021-07-15T18:03:50.543" v="413"/>
          <ac:spMkLst>
            <pc:docMk/>
            <pc:sldMk cId="1011736167" sldId="351"/>
            <ac:spMk id="63" creationId="{07BD9676-41B8-4EBD-BF08-66BEB835076C}"/>
          </ac:spMkLst>
        </pc:spChg>
        <pc:picChg chg="add mod">
          <ac:chgData name="Kaitlynn Hietpas" userId="S::kaitlynn.hietpas@ssaihq.com::c330182d-7e16-4880-97d7-715a06e7f4d5" providerId="AD" clId="Web-{B7BEB68F-0B2E-4C6F-956B-F337D0311758}" dt="2021-07-15T18:00:47.177" v="276" actId="1076"/>
          <ac:picMkLst>
            <pc:docMk/>
            <pc:sldMk cId="1011736167" sldId="351"/>
            <ac:picMk id="9" creationId="{736B15BC-9588-4382-8DD7-FA36D38B3529}"/>
          </ac:picMkLst>
        </pc:picChg>
        <pc:cxnChg chg="mod">
          <ac:chgData name="Kaitlynn Hietpas" userId="S::kaitlynn.hietpas@ssaihq.com::c330182d-7e16-4880-97d7-715a06e7f4d5" providerId="AD" clId="Web-{B7BEB68F-0B2E-4C6F-956B-F337D0311758}" dt="2021-07-15T18:03:50.558" v="443"/>
          <ac:cxnSpMkLst>
            <pc:docMk/>
            <pc:sldMk cId="1011736167" sldId="351"/>
            <ac:cxnSpMk id="2" creationId="{518BCDDE-9C56-456C-8CB8-52AAAFDDAFE8}"/>
          </ac:cxnSpMkLst>
        </pc:cxnChg>
        <pc:cxnChg chg="mod">
          <ac:chgData name="Kaitlynn Hietpas" userId="S::kaitlynn.hietpas@ssaihq.com::c330182d-7e16-4880-97d7-715a06e7f4d5" providerId="AD" clId="Web-{B7BEB68F-0B2E-4C6F-956B-F337D0311758}" dt="2021-07-15T18:03:50.558" v="440"/>
          <ac:cxnSpMkLst>
            <pc:docMk/>
            <pc:sldMk cId="1011736167" sldId="351"/>
            <ac:cxnSpMk id="51" creationId="{B4F2B1B7-0A9C-4614-A42A-876828B7FD26}"/>
          </ac:cxnSpMkLst>
        </pc:cxnChg>
        <pc:cxnChg chg="mod">
          <ac:chgData name="Kaitlynn Hietpas" userId="S::kaitlynn.hietpas@ssaihq.com::c330182d-7e16-4880-97d7-715a06e7f4d5" providerId="AD" clId="Web-{B7BEB68F-0B2E-4C6F-956B-F337D0311758}" dt="2021-07-15T18:03:50.558" v="439"/>
          <ac:cxnSpMkLst>
            <pc:docMk/>
            <pc:sldMk cId="1011736167" sldId="351"/>
            <ac:cxnSpMk id="52" creationId="{8A633E6A-D1F2-4263-8980-3B9BD42893A2}"/>
          </ac:cxnSpMkLst>
        </pc:cxnChg>
        <pc:cxnChg chg="mod">
          <ac:chgData name="Kaitlynn Hietpas" userId="S::kaitlynn.hietpas@ssaihq.com::c330182d-7e16-4880-97d7-715a06e7f4d5" providerId="AD" clId="Web-{B7BEB68F-0B2E-4C6F-956B-F337D0311758}" dt="2021-07-15T18:03:50.558" v="445"/>
          <ac:cxnSpMkLst>
            <pc:docMk/>
            <pc:sldMk cId="1011736167" sldId="351"/>
            <ac:cxnSpMk id="58" creationId="{C25DAA92-380F-4A08-8F3C-81DDC175FD12}"/>
          </ac:cxnSpMkLst>
        </pc:cxnChg>
        <pc:cxnChg chg="mod">
          <ac:chgData name="Kaitlynn Hietpas" userId="S::kaitlynn.hietpas@ssaihq.com::c330182d-7e16-4880-97d7-715a06e7f4d5" providerId="AD" clId="Web-{B7BEB68F-0B2E-4C6F-956B-F337D0311758}" dt="2021-07-15T18:03:50.558" v="446"/>
          <ac:cxnSpMkLst>
            <pc:docMk/>
            <pc:sldMk cId="1011736167" sldId="351"/>
            <ac:cxnSpMk id="59" creationId="{4508FF20-6AEB-482E-A602-53198EE3E38A}"/>
          </ac:cxnSpMkLst>
        </pc:cxnChg>
        <pc:cxnChg chg="mod">
          <ac:chgData name="Kaitlynn Hietpas" userId="S::kaitlynn.hietpas@ssaihq.com::c330182d-7e16-4880-97d7-715a06e7f4d5" providerId="AD" clId="Web-{B7BEB68F-0B2E-4C6F-956B-F337D0311758}" dt="2021-07-15T18:03:50.558" v="444"/>
          <ac:cxnSpMkLst>
            <pc:docMk/>
            <pc:sldMk cId="1011736167" sldId="351"/>
            <ac:cxnSpMk id="60" creationId="{F93FCC20-9761-4BC7-922A-7876EBDCF451}"/>
          </ac:cxnSpMkLst>
        </pc:cxnChg>
        <pc:cxnChg chg="mod">
          <ac:chgData name="Kaitlynn Hietpas" userId="S::kaitlynn.hietpas@ssaihq.com::c330182d-7e16-4880-97d7-715a06e7f4d5" providerId="AD" clId="Web-{B7BEB68F-0B2E-4C6F-956B-F337D0311758}" dt="2021-07-15T18:03:50.558" v="429"/>
          <ac:cxnSpMkLst>
            <pc:docMk/>
            <pc:sldMk cId="1011736167" sldId="351"/>
            <ac:cxnSpMk id="61" creationId="{3161D674-BC3E-42A1-97C2-C9EA697EA8FA}"/>
          </ac:cxnSpMkLst>
        </pc:cxnChg>
        <pc:cxnChg chg="mod">
          <ac:chgData name="Kaitlynn Hietpas" userId="S::kaitlynn.hietpas@ssaihq.com::c330182d-7e16-4880-97d7-715a06e7f4d5" providerId="AD" clId="Web-{B7BEB68F-0B2E-4C6F-956B-F337D0311758}" dt="2021-07-15T18:03:50.558" v="438"/>
          <ac:cxnSpMkLst>
            <pc:docMk/>
            <pc:sldMk cId="1011736167" sldId="351"/>
            <ac:cxnSpMk id="64" creationId="{0F95C58E-430B-4421-BD73-400C27474404}"/>
          </ac:cxnSpMkLst>
        </pc:cxnChg>
        <pc:cxnChg chg="mod">
          <ac:chgData name="Kaitlynn Hietpas" userId="S::kaitlynn.hietpas@ssaihq.com::c330182d-7e16-4880-97d7-715a06e7f4d5" providerId="AD" clId="Web-{B7BEB68F-0B2E-4C6F-956B-F337D0311758}" dt="2021-07-15T18:03:50.558" v="437"/>
          <ac:cxnSpMkLst>
            <pc:docMk/>
            <pc:sldMk cId="1011736167" sldId="351"/>
            <ac:cxnSpMk id="65" creationId="{AFC4125B-2185-42BC-AB13-F40377913C42}"/>
          </ac:cxnSpMkLst>
        </pc:cxnChg>
        <pc:cxnChg chg="mod">
          <ac:chgData name="Kaitlynn Hietpas" userId="S::kaitlynn.hietpas@ssaihq.com::c330182d-7e16-4880-97d7-715a06e7f4d5" providerId="AD" clId="Web-{B7BEB68F-0B2E-4C6F-956B-F337D0311758}" dt="2021-07-15T18:03:50.558" v="436"/>
          <ac:cxnSpMkLst>
            <pc:docMk/>
            <pc:sldMk cId="1011736167" sldId="351"/>
            <ac:cxnSpMk id="66" creationId="{2BD3A784-FC3A-4B64-BCC9-A57D4A23ED12}"/>
          </ac:cxnSpMkLst>
        </pc:cxnChg>
        <pc:cxnChg chg="mod">
          <ac:chgData name="Kaitlynn Hietpas" userId="S::kaitlynn.hietpas@ssaihq.com::c330182d-7e16-4880-97d7-715a06e7f4d5" providerId="AD" clId="Web-{B7BEB68F-0B2E-4C6F-956B-F337D0311758}" dt="2021-07-15T18:03:50.558" v="442"/>
          <ac:cxnSpMkLst>
            <pc:docMk/>
            <pc:sldMk cId="1011736167" sldId="351"/>
            <ac:cxnSpMk id="67" creationId="{8287A74F-980E-4F35-8B32-ED5022F6978F}"/>
          </ac:cxnSpMkLst>
        </pc:cxnChg>
        <pc:cxnChg chg="mod">
          <ac:chgData name="Kaitlynn Hietpas" userId="S::kaitlynn.hietpas@ssaihq.com::c330182d-7e16-4880-97d7-715a06e7f4d5" providerId="AD" clId="Web-{B7BEB68F-0B2E-4C6F-956B-F337D0311758}" dt="2021-07-15T18:03:50.558" v="441"/>
          <ac:cxnSpMkLst>
            <pc:docMk/>
            <pc:sldMk cId="1011736167" sldId="351"/>
            <ac:cxnSpMk id="68" creationId="{502F3935-B261-4C13-86FB-A26B8BBE4561}"/>
          </ac:cxnSpMkLst>
        </pc:cxnChg>
        <pc:cxnChg chg="mod">
          <ac:chgData name="Kaitlynn Hietpas" userId="S::kaitlynn.hietpas@ssaihq.com::c330182d-7e16-4880-97d7-715a06e7f4d5" providerId="AD" clId="Web-{B7BEB68F-0B2E-4C6F-956B-F337D0311758}" dt="2021-07-15T18:03:50.558" v="435"/>
          <ac:cxnSpMkLst>
            <pc:docMk/>
            <pc:sldMk cId="1011736167" sldId="351"/>
            <ac:cxnSpMk id="69" creationId="{32E03745-E561-4288-9CFA-28610A119341}"/>
          </ac:cxnSpMkLst>
        </pc:cxnChg>
        <pc:cxnChg chg="mod">
          <ac:chgData name="Kaitlynn Hietpas" userId="S::kaitlynn.hietpas@ssaihq.com::c330182d-7e16-4880-97d7-715a06e7f4d5" providerId="AD" clId="Web-{B7BEB68F-0B2E-4C6F-956B-F337D0311758}" dt="2021-07-15T18:03:50.558" v="434"/>
          <ac:cxnSpMkLst>
            <pc:docMk/>
            <pc:sldMk cId="1011736167" sldId="351"/>
            <ac:cxnSpMk id="70" creationId="{9BBA423F-D551-43E6-B633-006D7B739792}"/>
          </ac:cxnSpMkLst>
        </pc:cxnChg>
        <pc:cxnChg chg="mod">
          <ac:chgData name="Kaitlynn Hietpas" userId="S::kaitlynn.hietpas@ssaihq.com::c330182d-7e16-4880-97d7-715a06e7f4d5" providerId="AD" clId="Web-{B7BEB68F-0B2E-4C6F-956B-F337D0311758}" dt="2021-07-15T18:03:50.558" v="433"/>
          <ac:cxnSpMkLst>
            <pc:docMk/>
            <pc:sldMk cId="1011736167" sldId="351"/>
            <ac:cxnSpMk id="71" creationId="{20C7FA61-FAFE-416F-9E0E-D04D3B78131D}"/>
          </ac:cxnSpMkLst>
        </pc:cxnChg>
        <pc:cxnChg chg="mod">
          <ac:chgData name="Kaitlynn Hietpas" userId="S::kaitlynn.hietpas@ssaihq.com::c330182d-7e16-4880-97d7-715a06e7f4d5" providerId="AD" clId="Web-{B7BEB68F-0B2E-4C6F-956B-F337D0311758}" dt="2021-07-15T18:03:50.558" v="432"/>
          <ac:cxnSpMkLst>
            <pc:docMk/>
            <pc:sldMk cId="1011736167" sldId="351"/>
            <ac:cxnSpMk id="72" creationId="{A18C98B0-1800-435D-9578-9D9DC50E2F39}"/>
          </ac:cxnSpMkLst>
        </pc:cxnChg>
        <pc:cxnChg chg="mod">
          <ac:chgData name="Kaitlynn Hietpas" userId="S::kaitlynn.hietpas@ssaihq.com::c330182d-7e16-4880-97d7-715a06e7f4d5" providerId="AD" clId="Web-{B7BEB68F-0B2E-4C6F-956B-F337D0311758}" dt="2021-07-15T18:03:50.558" v="431"/>
          <ac:cxnSpMkLst>
            <pc:docMk/>
            <pc:sldMk cId="1011736167" sldId="351"/>
            <ac:cxnSpMk id="73" creationId="{DACB2527-5BE2-4731-8AD7-38C9604528ED}"/>
          </ac:cxnSpMkLst>
        </pc:cxnChg>
        <pc:cxnChg chg="mod">
          <ac:chgData name="Kaitlynn Hietpas" userId="S::kaitlynn.hietpas@ssaihq.com::c330182d-7e16-4880-97d7-715a06e7f4d5" providerId="AD" clId="Web-{B7BEB68F-0B2E-4C6F-956B-F337D0311758}" dt="2021-07-15T18:03:50.543" v="428"/>
          <ac:cxnSpMkLst>
            <pc:docMk/>
            <pc:sldMk cId="1011736167" sldId="351"/>
            <ac:cxnSpMk id="75" creationId="{23E4EA8D-8AD1-4DAF-8571-453D4DE4C623}"/>
          </ac:cxnSpMkLst>
        </pc:cxnChg>
        <pc:cxnChg chg="mod">
          <ac:chgData name="Kaitlynn Hietpas" userId="S::kaitlynn.hietpas@ssaihq.com::c330182d-7e16-4880-97d7-715a06e7f4d5" providerId="AD" clId="Web-{B7BEB68F-0B2E-4C6F-956B-F337D0311758}" dt="2021-07-15T18:03:50.558" v="430"/>
          <ac:cxnSpMkLst>
            <pc:docMk/>
            <pc:sldMk cId="1011736167" sldId="351"/>
            <ac:cxnSpMk id="82" creationId="{F9D3FA2F-586D-43E0-946B-A15AA26E9BDA}"/>
          </ac:cxnSpMkLst>
        </pc:cxnChg>
      </pc:sldChg>
      <pc:sldChg chg="modSp add replId">
        <pc:chgData name="Kaitlynn Hietpas" userId="S::kaitlynn.hietpas@ssaihq.com::c330182d-7e16-4880-97d7-715a06e7f4d5" providerId="AD" clId="Web-{B7BEB68F-0B2E-4C6F-956B-F337D0311758}" dt="2021-07-15T18:09:28.945" v="473"/>
        <pc:sldMkLst>
          <pc:docMk/>
          <pc:sldMk cId="1201201879" sldId="352"/>
        </pc:sldMkLst>
        <pc:spChg chg="mod">
          <ac:chgData name="Kaitlynn Hietpas" userId="S::kaitlynn.hietpas@ssaihq.com::c330182d-7e16-4880-97d7-715a06e7f4d5" providerId="AD" clId="Web-{B7BEB68F-0B2E-4C6F-956B-F337D0311758}" dt="2021-07-15T18:09:27.335" v="472"/>
          <ac:spMkLst>
            <pc:docMk/>
            <pc:sldMk cId="1201201879" sldId="352"/>
            <ac:spMk id="16" creationId="{B6F33C1F-33CE-4DBF-9E11-546E01729D2B}"/>
          </ac:spMkLst>
        </pc:spChg>
        <pc:spChg chg="mod">
          <ac:chgData name="Kaitlynn Hietpas" userId="S::kaitlynn.hietpas@ssaihq.com::c330182d-7e16-4880-97d7-715a06e7f4d5" providerId="AD" clId="Web-{B7BEB68F-0B2E-4C6F-956B-F337D0311758}" dt="2021-07-15T18:09:28.945" v="473"/>
          <ac:spMkLst>
            <pc:docMk/>
            <pc:sldMk cId="1201201879" sldId="352"/>
            <ac:spMk id="21" creationId="{6B0532EF-9D51-4738-A222-8466A6D7F9AD}"/>
          </ac:spMkLst>
        </pc:spChg>
        <pc:spChg chg="mod">
          <ac:chgData name="Kaitlynn Hietpas" userId="S::kaitlynn.hietpas@ssaihq.com::c330182d-7e16-4880-97d7-715a06e7f4d5" providerId="AD" clId="Web-{B7BEB68F-0B2E-4C6F-956B-F337D0311758}" dt="2021-07-15T18:09:05.475" v="469"/>
          <ac:spMkLst>
            <pc:docMk/>
            <pc:sldMk cId="1201201879" sldId="352"/>
            <ac:spMk id="22" creationId="{122ACF96-A03C-48E7-BF54-7DB7082AA3CB}"/>
          </ac:spMkLst>
        </pc:spChg>
      </pc:sldChg>
    </pc:docChg>
  </pc:docChgLst>
  <pc:docChgLst>
    <pc:chgData name="Shuyu Chang" userId="S::shuyu.chang@ssaihq.com::947fb33a-86f0-455c-9f7e-edc0efc1f125" providerId="AD" clId="Web-{51BDCA8D-DAB4-482F-B26A-AA533A7777AB}"/>
    <pc:docChg chg="modSld">
      <pc:chgData name="Shuyu Chang" userId="S::shuyu.chang@ssaihq.com::947fb33a-86f0-455c-9f7e-edc0efc1f125" providerId="AD" clId="Web-{51BDCA8D-DAB4-482F-B26A-AA533A7777AB}" dt="2021-07-27T22:36:25.809" v="6" actId="20577"/>
      <pc:docMkLst>
        <pc:docMk/>
      </pc:docMkLst>
      <pc:sldChg chg="modSp">
        <pc:chgData name="Shuyu Chang" userId="S::shuyu.chang@ssaihq.com::947fb33a-86f0-455c-9f7e-edc0efc1f125" providerId="AD" clId="Web-{51BDCA8D-DAB4-482F-B26A-AA533A7777AB}" dt="2021-07-27T22:36:25.809" v="6" actId="20577"/>
        <pc:sldMkLst>
          <pc:docMk/>
          <pc:sldMk cId="2238151453" sldId="359"/>
        </pc:sldMkLst>
        <pc:spChg chg="mod">
          <ac:chgData name="Shuyu Chang" userId="S::shuyu.chang@ssaihq.com::947fb33a-86f0-455c-9f7e-edc0efc1f125" providerId="AD" clId="Web-{51BDCA8D-DAB4-482F-B26A-AA533A7777AB}" dt="2021-07-27T22:36:25.809" v="6" actId="20577"/>
          <ac:spMkLst>
            <pc:docMk/>
            <pc:sldMk cId="2238151453" sldId="359"/>
            <ac:spMk id="43" creationId="{B94A785D-1932-4FFB-8562-7FC6002F9785}"/>
          </ac:spMkLst>
        </pc:spChg>
      </pc:sldChg>
    </pc:docChg>
  </pc:docChgLst>
  <pc:docChgLst>
    <pc:chgData name="Kaitlynn Hietpas" userId="S::kaitlynn.hietpas@ssaihq.com::c330182d-7e16-4880-97d7-715a06e7f4d5" providerId="AD" clId="Web-{995839CE-6A5E-4A1E-97F2-575491A3967E}"/>
    <pc:docChg chg="modSld">
      <pc:chgData name="Kaitlynn Hietpas" userId="S::kaitlynn.hietpas@ssaihq.com::c330182d-7e16-4880-97d7-715a06e7f4d5" providerId="AD" clId="Web-{995839CE-6A5E-4A1E-97F2-575491A3967E}" dt="2021-07-12T21:11:01.863" v="4"/>
      <pc:docMkLst>
        <pc:docMk/>
      </pc:docMkLst>
      <pc:sldChg chg="modSp delCm">
        <pc:chgData name="Kaitlynn Hietpas" userId="S::kaitlynn.hietpas@ssaihq.com::c330182d-7e16-4880-97d7-715a06e7f4d5" providerId="AD" clId="Web-{995839CE-6A5E-4A1E-97F2-575491A3967E}" dt="2021-07-12T21:11:01.863" v="4"/>
        <pc:sldMkLst>
          <pc:docMk/>
          <pc:sldMk cId="2084218564" sldId="345"/>
        </pc:sldMkLst>
        <pc:spChg chg="mod">
          <ac:chgData name="Kaitlynn Hietpas" userId="S::kaitlynn.hietpas@ssaihq.com::c330182d-7e16-4880-97d7-715a06e7f4d5" providerId="AD" clId="Web-{995839CE-6A5E-4A1E-97F2-575491A3967E}" dt="2021-07-12T20:37:24.095" v="3" actId="20577"/>
          <ac:spMkLst>
            <pc:docMk/>
            <pc:sldMk cId="2084218564" sldId="345"/>
            <ac:spMk id="14" creationId="{E0C2B139-2979-4FFD-9682-E56103867DF6}"/>
          </ac:spMkLst>
        </pc:spChg>
      </pc:sldChg>
    </pc:docChg>
  </pc:docChgLst>
  <pc:docChgLst>
    <pc:chgData name="Shuyu Chang" userId="S::shuyu.chang@ssaihq.com::947fb33a-86f0-455c-9f7e-edc0efc1f125" providerId="AD" clId="Web-{2D18D036-0ED3-46E5-B18F-5ACC8B607016}"/>
    <pc:docChg chg="modSld">
      <pc:chgData name="Shuyu Chang" userId="S::shuyu.chang@ssaihq.com::947fb33a-86f0-455c-9f7e-edc0efc1f125" providerId="AD" clId="Web-{2D18D036-0ED3-46E5-B18F-5ACC8B607016}" dt="2021-07-27T22:35:23.398" v="19" actId="20577"/>
      <pc:docMkLst>
        <pc:docMk/>
      </pc:docMkLst>
      <pc:sldChg chg="modSp">
        <pc:chgData name="Shuyu Chang" userId="S::shuyu.chang@ssaihq.com::947fb33a-86f0-455c-9f7e-edc0efc1f125" providerId="AD" clId="Web-{2D18D036-0ED3-46E5-B18F-5ACC8B607016}" dt="2021-07-27T22:35:23.398" v="19" actId="20577"/>
        <pc:sldMkLst>
          <pc:docMk/>
          <pc:sldMk cId="2238151453" sldId="359"/>
        </pc:sldMkLst>
        <pc:spChg chg="mod">
          <ac:chgData name="Shuyu Chang" userId="S::shuyu.chang@ssaihq.com::947fb33a-86f0-455c-9f7e-edc0efc1f125" providerId="AD" clId="Web-{2D18D036-0ED3-46E5-B18F-5ACC8B607016}" dt="2021-07-27T22:35:23.398" v="19" actId="20577"/>
          <ac:spMkLst>
            <pc:docMk/>
            <pc:sldMk cId="2238151453" sldId="359"/>
            <ac:spMk id="43" creationId="{B94A785D-1932-4FFB-8562-7FC6002F9785}"/>
          </ac:spMkLst>
        </pc:spChg>
        <pc:spChg chg="mod">
          <ac:chgData name="Shuyu Chang" userId="S::shuyu.chang@ssaihq.com::947fb33a-86f0-455c-9f7e-edc0efc1f125" providerId="AD" clId="Web-{2D18D036-0ED3-46E5-B18F-5ACC8B607016}" dt="2021-07-27T22:33:23.743" v="8" actId="20577"/>
          <ac:spMkLst>
            <pc:docMk/>
            <pc:sldMk cId="2238151453" sldId="359"/>
            <ac:spMk id="44" creationId="{6B17CEC0-26EE-4E78-83B5-BC9A7DD0A48B}"/>
          </ac:spMkLst>
        </pc:spChg>
      </pc:sldChg>
    </pc:docChg>
  </pc:docChgLst>
  <pc:docChgLst>
    <pc:chgData name="Ryan Hammock" userId="S::ryan.hammock@ssaihq.com::d8896f23-74e1-4b0e-9513-ab80e2aad4e0" providerId="AD" clId="Web-{17A1E458-3630-80F7-FF96-A9E6AF93F92C}"/>
    <pc:docChg chg="modSld">
      <pc:chgData name="Ryan Hammock" userId="S::ryan.hammock@ssaihq.com::d8896f23-74e1-4b0e-9513-ab80e2aad4e0" providerId="AD" clId="Web-{17A1E458-3630-80F7-FF96-A9E6AF93F92C}" dt="2021-07-28T00:50:30.892" v="46" actId="14100"/>
      <pc:docMkLst>
        <pc:docMk/>
      </pc:docMkLst>
      <pc:sldChg chg="modSp">
        <pc:chgData name="Ryan Hammock" userId="S::ryan.hammock@ssaihq.com::d8896f23-74e1-4b0e-9513-ab80e2aad4e0" providerId="AD" clId="Web-{17A1E458-3630-80F7-FF96-A9E6AF93F92C}" dt="2021-07-28T00:50:30.892" v="46" actId="14100"/>
        <pc:sldMkLst>
          <pc:docMk/>
          <pc:sldMk cId="381960746" sldId="308"/>
        </pc:sldMkLst>
        <pc:spChg chg="mod">
          <ac:chgData name="Ryan Hammock" userId="S::ryan.hammock@ssaihq.com::d8896f23-74e1-4b0e-9513-ab80e2aad4e0" providerId="AD" clId="Web-{17A1E458-3630-80F7-FF96-A9E6AF93F92C}" dt="2021-07-28T00:50:30.892" v="46" actId="14100"/>
          <ac:spMkLst>
            <pc:docMk/>
            <pc:sldMk cId="381960746" sldId="308"/>
            <ac:spMk id="5" creationId="{9E775D2B-1999-43B9-9F10-8C511C9394FE}"/>
          </ac:spMkLst>
        </pc:spChg>
        <pc:spChg chg="mod">
          <ac:chgData name="Ryan Hammock" userId="S::ryan.hammock@ssaihq.com::d8896f23-74e1-4b0e-9513-ab80e2aad4e0" providerId="AD" clId="Web-{17A1E458-3630-80F7-FF96-A9E6AF93F92C}" dt="2021-07-28T00:43:53.694" v="22" actId="20577"/>
          <ac:spMkLst>
            <pc:docMk/>
            <pc:sldMk cId="381960746" sldId="308"/>
            <ac:spMk id="8" creationId="{DCFDB5A6-CA77-46F5-A78D-66EBF11A25EA}"/>
          </ac:spMkLst>
        </pc:spChg>
      </pc:sldChg>
      <pc:sldChg chg="modSp">
        <pc:chgData name="Ryan Hammock" userId="S::ryan.hammock@ssaihq.com::d8896f23-74e1-4b0e-9513-ab80e2aad4e0" providerId="AD" clId="Web-{17A1E458-3630-80F7-FF96-A9E6AF93F92C}" dt="2021-07-28T00:41:08.798" v="2" actId="20577"/>
        <pc:sldMkLst>
          <pc:docMk/>
          <pc:sldMk cId="1487600179" sldId="349"/>
        </pc:sldMkLst>
        <pc:spChg chg="mod">
          <ac:chgData name="Ryan Hammock" userId="S::ryan.hammock@ssaihq.com::d8896f23-74e1-4b0e-9513-ab80e2aad4e0" providerId="AD" clId="Web-{17A1E458-3630-80F7-FF96-A9E6AF93F92C}" dt="2021-07-28T00:41:00.986" v="0" actId="20577"/>
          <ac:spMkLst>
            <pc:docMk/>
            <pc:sldMk cId="1487600179" sldId="349"/>
            <ac:spMk id="13" creationId="{AF80BEB6-018F-4926-BE2B-B2EDFEF49B79}"/>
          </ac:spMkLst>
        </pc:spChg>
        <pc:spChg chg="mod">
          <ac:chgData name="Ryan Hammock" userId="S::ryan.hammock@ssaihq.com::d8896f23-74e1-4b0e-9513-ab80e2aad4e0" providerId="AD" clId="Web-{17A1E458-3630-80F7-FF96-A9E6AF93F92C}" dt="2021-07-28T00:41:08.798" v="2" actId="20577"/>
          <ac:spMkLst>
            <pc:docMk/>
            <pc:sldMk cId="1487600179" sldId="349"/>
            <ac:spMk id="14" creationId="{39908C6C-6EED-4586-A46E-50D5162CCDD2}"/>
          </ac:spMkLst>
        </pc:spChg>
      </pc:sldChg>
    </pc:docChg>
  </pc:docChgLst>
  <pc:docChgLst>
    <pc:chgData name="Mark Radwin" userId="S::mark.radwin@ssaihq.com::0e327d12-8273-40b1-90cb-1996397fbb30" providerId="AD" clId="Web-{F7F3B520-F134-D727-0646-E9C6B6F9853E}"/>
    <pc:docChg chg="modSld">
      <pc:chgData name="Mark Radwin" userId="S::mark.radwin@ssaihq.com::0e327d12-8273-40b1-90cb-1996397fbb30" providerId="AD" clId="Web-{F7F3B520-F134-D727-0646-E9C6B6F9853E}" dt="2021-07-26T23:01:59.353" v="394"/>
      <pc:docMkLst>
        <pc:docMk/>
      </pc:docMkLst>
      <pc:sldChg chg="addSp delSp modSp mod modClrScheme chgLayout">
        <pc:chgData name="Mark Radwin" userId="S::mark.radwin@ssaihq.com::0e327d12-8273-40b1-90cb-1996397fbb30" providerId="AD" clId="Web-{F7F3B520-F134-D727-0646-E9C6B6F9853E}" dt="2021-07-26T22:51:57.306" v="218"/>
        <pc:sldMkLst>
          <pc:docMk/>
          <pc:sldMk cId="1642916844" sldId="335"/>
        </pc:sldMkLst>
        <pc:spChg chg="mod">
          <ac:chgData name="Mark Radwin" userId="S::mark.radwin@ssaihq.com::0e327d12-8273-40b1-90cb-1996397fbb30" providerId="AD" clId="Web-{F7F3B520-F134-D727-0646-E9C6B6F9853E}" dt="2021-07-26T22:41:20.711" v="163" actId="1076"/>
          <ac:spMkLst>
            <pc:docMk/>
            <pc:sldMk cId="1642916844" sldId="335"/>
            <ac:spMk id="52" creationId="{CD8DE889-E651-4A57-920F-DB959BB56E64}"/>
          </ac:spMkLst>
        </pc:spChg>
        <pc:spChg chg="mod">
          <ac:chgData name="Mark Radwin" userId="S::mark.radwin@ssaihq.com::0e327d12-8273-40b1-90cb-1996397fbb30" providerId="AD" clId="Web-{F7F3B520-F134-D727-0646-E9C6B6F9853E}" dt="2021-07-26T22:41:20.727" v="164" actId="1076"/>
          <ac:spMkLst>
            <pc:docMk/>
            <pc:sldMk cId="1642916844" sldId="335"/>
            <ac:spMk id="76" creationId="{8EAFCE4E-79C1-4D98-9673-DDB6CDD26BAF}"/>
          </ac:spMkLst>
        </pc:spChg>
        <pc:spChg chg="mod">
          <ac:chgData name="Mark Radwin" userId="S::mark.radwin@ssaihq.com::0e327d12-8273-40b1-90cb-1996397fbb30" providerId="AD" clId="Web-{F7F3B520-F134-D727-0646-E9C6B6F9853E}" dt="2021-07-26T22:43:08.573" v="179" actId="1076"/>
          <ac:spMkLst>
            <pc:docMk/>
            <pc:sldMk cId="1642916844" sldId="335"/>
            <ac:spMk id="89" creationId="{549B3D48-C848-42C3-BCDB-C4CB17211EAD}"/>
          </ac:spMkLst>
        </pc:spChg>
        <pc:spChg chg="mod topLvl">
          <ac:chgData name="Mark Radwin" userId="S::mark.radwin@ssaihq.com::0e327d12-8273-40b1-90cb-1996397fbb30" providerId="AD" clId="Web-{F7F3B520-F134-D727-0646-E9C6B6F9853E}" dt="2021-07-26T22:51:26.336" v="216"/>
          <ac:spMkLst>
            <pc:docMk/>
            <pc:sldMk cId="1642916844" sldId="335"/>
            <ac:spMk id="1069" creationId="{6CA18405-675C-4496-85A1-AE55764A7E48}"/>
          </ac:spMkLst>
        </pc:spChg>
        <pc:spChg chg="del mod topLvl">
          <ac:chgData name="Mark Radwin" userId="S::mark.radwin@ssaihq.com::0e327d12-8273-40b1-90cb-1996397fbb30" providerId="AD" clId="Web-{F7F3B520-F134-D727-0646-E9C6B6F9853E}" dt="2021-07-26T22:40:14.928" v="146"/>
          <ac:spMkLst>
            <pc:docMk/>
            <pc:sldMk cId="1642916844" sldId="335"/>
            <ac:spMk id="1120" creationId="{A8A160B8-D2F8-4DC4-94E8-FB7275AE67CC}"/>
          </ac:spMkLst>
        </pc:spChg>
        <pc:spChg chg="mod topLvl">
          <ac:chgData name="Mark Radwin" userId="S::mark.radwin@ssaihq.com::0e327d12-8273-40b1-90cb-1996397fbb30" providerId="AD" clId="Web-{F7F3B520-F134-D727-0646-E9C6B6F9853E}" dt="2021-07-26T22:41:20.664" v="160" actId="1076"/>
          <ac:spMkLst>
            <pc:docMk/>
            <pc:sldMk cId="1642916844" sldId="335"/>
            <ac:spMk id="1136" creationId="{21A5D14A-8EE8-4D3F-8BB1-D7209565FF23}"/>
          </ac:spMkLst>
        </pc:spChg>
        <pc:spChg chg="del mod topLvl">
          <ac:chgData name="Mark Radwin" userId="S::mark.radwin@ssaihq.com::0e327d12-8273-40b1-90cb-1996397fbb30" providerId="AD" clId="Web-{F7F3B520-F134-D727-0646-E9C6B6F9853E}" dt="2021-07-26T22:40:16.866" v="147"/>
          <ac:spMkLst>
            <pc:docMk/>
            <pc:sldMk cId="1642916844" sldId="335"/>
            <ac:spMk id="1137" creationId="{FAAFDEAF-DA7C-4ADB-B8CB-39C0C84B50D1}"/>
          </ac:spMkLst>
        </pc:spChg>
        <pc:spChg chg="mod topLvl">
          <ac:chgData name="Mark Radwin" userId="S::mark.radwin@ssaihq.com::0e327d12-8273-40b1-90cb-1996397fbb30" providerId="AD" clId="Web-{F7F3B520-F134-D727-0646-E9C6B6F9853E}" dt="2021-07-26T22:41:20.680" v="161" actId="1076"/>
          <ac:spMkLst>
            <pc:docMk/>
            <pc:sldMk cId="1642916844" sldId="335"/>
            <ac:spMk id="1142" creationId="{8BB94D47-E0AC-4442-80DF-C2E98310764B}"/>
          </ac:spMkLst>
        </pc:spChg>
        <pc:spChg chg="mod topLvl">
          <ac:chgData name="Mark Radwin" userId="S::mark.radwin@ssaihq.com::0e327d12-8273-40b1-90cb-1996397fbb30" providerId="AD" clId="Web-{F7F3B520-F134-D727-0646-E9C6B6F9853E}" dt="2021-07-26T22:41:48.790" v="172" actId="1076"/>
          <ac:spMkLst>
            <pc:docMk/>
            <pc:sldMk cId="1642916844" sldId="335"/>
            <ac:spMk id="1144" creationId="{EDBBFED9-B10A-4754-8AD4-1A26B9D3FD80}"/>
          </ac:spMkLst>
        </pc:spChg>
        <pc:spChg chg="mod topLvl">
          <ac:chgData name="Mark Radwin" userId="S::mark.radwin@ssaihq.com::0e327d12-8273-40b1-90cb-1996397fbb30" providerId="AD" clId="Web-{F7F3B520-F134-D727-0646-E9C6B6F9853E}" dt="2021-07-26T22:41:48.806" v="173" actId="1076"/>
          <ac:spMkLst>
            <pc:docMk/>
            <pc:sldMk cId="1642916844" sldId="335"/>
            <ac:spMk id="1145" creationId="{EEA13414-AEE0-48E2-AA94-B790C3EC36DD}"/>
          </ac:spMkLst>
        </pc:spChg>
        <pc:spChg chg="mod topLvl">
          <ac:chgData name="Mark Radwin" userId="S::mark.radwin@ssaihq.com::0e327d12-8273-40b1-90cb-1996397fbb30" providerId="AD" clId="Web-{F7F3B520-F134-D727-0646-E9C6B6F9853E}" dt="2021-07-26T22:42:09.384" v="177" actId="20577"/>
          <ac:spMkLst>
            <pc:docMk/>
            <pc:sldMk cId="1642916844" sldId="335"/>
            <ac:spMk id="1146" creationId="{48A0A7B9-F135-43AC-9578-53CFE1EA07B2}"/>
          </ac:spMkLst>
        </pc:spChg>
        <pc:spChg chg="mod topLvl">
          <ac:chgData name="Mark Radwin" userId="S::mark.radwin@ssaihq.com::0e327d12-8273-40b1-90cb-1996397fbb30" providerId="AD" clId="Web-{F7F3B520-F134-D727-0646-E9C6B6F9853E}" dt="2021-07-26T22:41:20.696" v="162" actId="1076"/>
          <ac:spMkLst>
            <pc:docMk/>
            <pc:sldMk cId="1642916844" sldId="335"/>
            <ac:spMk id="1147" creationId="{ADA160F3-2468-43EF-A6B0-843E7FDF010B}"/>
          </ac:spMkLst>
        </pc:spChg>
        <pc:spChg chg="mod ord topLvl">
          <ac:chgData name="Mark Radwin" userId="S::mark.radwin@ssaihq.com::0e327d12-8273-40b1-90cb-1996397fbb30" providerId="AD" clId="Web-{F7F3B520-F134-D727-0646-E9C6B6F9853E}" dt="2021-07-26T22:51:57.306" v="218"/>
          <ac:spMkLst>
            <pc:docMk/>
            <pc:sldMk cId="1642916844" sldId="335"/>
            <ac:spMk id="1149" creationId="{1AE5B12A-5D27-4CDD-9BD2-3448AA019A16}"/>
          </ac:spMkLst>
        </pc:spChg>
        <pc:grpChg chg="del">
          <ac:chgData name="Mark Radwin" userId="S::mark.radwin@ssaihq.com::0e327d12-8273-40b1-90cb-1996397fbb30" providerId="AD" clId="Web-{F7F3B520-F134-D727-0646-E9C6B6F9853E}" dt="2021-07-26T22:13:54.684" v="81"/>
          <ac:grpSpMkLst>
            <pc:docMk/>
            <pc:sldMk cId="1642916844" sldId="335"/>
            <ac:grpSpMk id="1186" creationId="{AF189A0E-F679-479C-8E2B-8CC9DB81D947}"/>
          </ac:grpSpMkLst>
        </pc:grpChg>
        <pc:graphicFrameChg chg="mod modGraphic">
          <ac:chgData name="Mark Radwin" userId="S::mark.radwin@ssaihq.com::0e327d12-8273-40b1-90cb-1996397fbb30" providerId="AD" clId="Web-{F7F3B520-F134-D727-0646-E9C6B6F9853E}" dt="2021-07-26T22:43:06.230" v="178" actId="1076"/>
          <ac:graphicFrameMkLst>
            <pc:docMk/>
            <pc:sldMk cId="1642916844" sldId="335"/>
            <ac:graphicFrameMk id="1223" creationId="{05EF1AAF-14E6-4E93-9137-BA0C4F9C0E47}"/>
          </ac:graphicFrameMkLst>
        </pc:graphicFrameChg>
        <pc:picChg chg="add mod">
          <ac:chgData name="Mark Radwin" userId="S::mark.radwin@ssaihq.com::0e327d12-8273-40b1-90cb-1996397fbb30" providerId="AD" clId="Web-{F7F3B520-F134-D727-0646-E9C6B6F9853E}" dt="2021-07-26T22:41:30.930" v="166" actId="14100"/>
          <ac:picMkLst>
            <pc:docMk/>
            <pc:sldMk cId="1642916844" sldId="335"/>
            <ac:picMk id="1509" creationId="{F6EBB94C-3619-41FB-99A0-FF841435578B}"/>
          </ac:picMkLst>
        </pc:picChg>
        <pc:cxnChg chg="mod topLvl">
          <ac:chgData name="Mark Radwin" userId="S::mark.radwin@ssaihq.com::0e327d12-8273-40b1-90cb-1996397fbb30" providerId="AD" clId="Web-{F7F3B520-F134-D727-0646-E9C6B6F9853E}" dt="2021-07-26T22:41:48.837" v="175" actId="1076"/>
          <ac:cxnSpMkLst>
            <pc:docMk/>
            <pc:sldMk cId="1642916844" sldId="335"/>
            <ac:cxnSpMk id="1148" creationId="{9901B376-91DC-473A-A89E-09221D93023A}"/>
          </ac:cxnSpMkLst>
        </pc:cxnChg>
      </pc:sldChg>
      <pc:sldChg chg="modSp">
        <pc:chgData name="Mark Radwin" userId="S::mark.radwin@ssaihq.com::0e327d12-8273-40b1-90cb-1996397fbb30" providerId="AD" clId="Web-{F7F3B520-F134-D727-0646-E9C6B6F9853E}" dt="2021-07-26T22:58:21.378" v="347" actId="20577"/>
        <pc:sldMkLst>
          <pc:docMk/>
          <pc:sldMk cId="3213469290" sldId="336"/>
        </pc:sldMkLst>
        <pc:spChg chg="mod">
          <ac:chgData name="Mark Radwin" userId="S::mark.radwin@ssaihq.com::0e327d12-8273-40b1-90cb-1996397fbb30" providerId="AD" clId="Web-{F7F3B520-F134-D727-0646-E9C6B6F9853E}" dt="2021-07-26T22:58:21.378" v="347" actId="20577"/>
          <ac:spMkLst>
            <pc:docMk/>
            <pc:sldMk cId="3213469290" sldId="336"/>
            <ac:spMk id="2" creationId="{709B2D6C-4E36-4DD8-BC26-A8A0248B89D8}"/>
          </ac:spMkLst>
        </pc:spChg>
      </pc:sldChg>
      <pc:sldChg chg="addCm">
        <pc:chgData name="Mark Radwin" userId="S::mark.radwin@ssaihq.com::0e327d12-8273-40b1-90cb-1996397fbb30" providerId="AD" clId="Web-{F7F3B520-F134-D727-0646-E9C6B6F9853E}" dt="2021-07-26T22:58:57.161" v="348"/>
        <pc:sldMkLst>
          <pc:docMk/>
          <pc:sldMk cId="1487600179" sldId="349"/>
        </pc:sldMkLst>
      </pc:sldChg>
      <pc:sldChg chg="addSp delSp modSp delCm">
        <pc:chgData name="Mark Radwin" userId="S::mark.radwin@ssaihq.com::0e327d12-8273-40b1-90cb-1996397fbb30" providerId="AD" clId="Web-{F7F3B520-F134-D727-0646-E9C6B6F9853E}" dt="2021-07-26T22:57:45.299" v="338"/>
        <pc:sldMkLst>
          <pc:docMk/>
          <pc:sldMk cId="2238151453" sldId="359"/>
        </pc:sldMkLst>
        <pc:spChg chg="add del">
          <ac:chgData name="Mark Radwin" userId="S::mark.radwin@ssaihq.com::0e327d12-8273-40b1-90cb-1996397fbb30" providerId="AD" clId="Web-{F7F3B520-F134-D727-0646-E9C6B6F9853E}" dt="2021-07-26T22:52:48.979" v="226"/>
          <ac:spMkLst>
            <pc:docMk/>
            <pc:sldMk cId="2238151453" sldId="359"/>
            <ac:spMk id="6" creationId="{3AB64ED8-0D3F-42AA-9A55-133F42DE6998}"/>
          </ac:spMkLst>
        </pc:spChg>
        <pc:spChg chg="add del">
          <ac:chgData name="Mark Radwin" userId="S::mark.radwin@ssaihq.com::0e327d12-8273-40b1-90cb-1996397fbb30" providerId="AD" clId="Web-{F7F3B520-F134-D727-0646-E9C6B6F9853E}" dt="2021-07-26T22:52:47.979" v="225"/>
          <ac:spMkLst>
            <pc:docMk/>
            <pc:sldMk cId="2238151453" sldId="359"/>
            <ac:spMk id="7" creationId="{54DF214A-0D6E-437E-B6A4-BFFAB8971631}"/>
          </ac:spMkLst>
        </pc:spChg>
        <pc:spChg chg="add mod">
          <ac:chgData name="Mark Radwin" userId="S::mark.radwin@ssaihq.com::0e327d12-8273-40b1-90cb-1996397fbb30" providerId="AD" clId="Web-{F7F3B520-F134-D727-0646-E9C6B6F9853E}" dt="2021-07-26T22:55:02.217" v="270"/>
          <ac:spMkLst>
            <pc:docMk/>
            <pc:sldMk cId="2238151453" sldId="359"/>
            <ac:spMk id="8" creationId="{E94EB7FF-06CF-4345-BEDC-075E3819CC8B}"/>
          </ac:spMkLst>
        </pc:spChg>
        <pc:spChg chg="add mod">
          <ac:chgData name="Mark Radwin" userId="S::mark.radwin@ssaihq.com::0e327d12-8273-40b1-90cb-1996397fbb30" providerId="AD" clId="Web-{F7F3B520-F134-D727-0646-E9C6B6F9853E}" dt="2021-07-26T22:57:45.299" v="338"/>
          <ac:spMkLst>
            <pc:docMk/>
            <pc:sldMk cId="2238151453" sldId="359"/>
            <ac:spMk id="9" creationId="{7DA14168-BEC9-4673-AB19-6A358B2F0914}"/>
          </ac:spMkLst>
        </pc:spChg>
        <pc:spChg chg="add mod">
          <ac:chgData name="Mark Radwin" userId="S::mark.radwin@ssaihq.com::0e327d12-8273-40b1-90cb-1996397fbb30" providerId="AD" clId="Web-{F7F3B520-F134-D727-0646-E9C6B6F9853E}" dt="2021-07-26T22:57:35.940" v="335" actId="1076"/>
          <ac:spMkLst>
            <pc:docMk/>
            <pc:sldMk cId="2238151453" sldId="359"/>
            <ac:spMk id="10" creationId="{C66EEFD9-1E2F-4F69-A572-D0ACBD16FC8B}"/>
          </ac:spMkLst>
        </pc:spChg>
        <pc:spChg chg="add mod">
          <ac:chgData name="Mark Radwin" userId="S::mark.radwin@ssaihq.com::0e327d12-8273-40b1-90cb-1996397fbb30" providerId="AD" clId="Web-{F7F3B520-F134-D727-0646-E9C6B6F9853E}" dt="2021-07-26T22:57:28.783" v="334"/>
          <ac:spMkLst>
            <pc:docMk/>
            <pc:sldMk cId="2238151453" sldId="359"/>
            <ac:spMk id="11" creationId="{16406E42-026B-4BFD-9493-ACAF5B309B91}"/>
          </ac:spMkLst>
        </pc:spChg>
        <pc:spChg chg="mod">
          <ac:chgData name="Mark Radwin" userId="S::mark.radwin@ssaihq.com::0e327d12-8273-40b1-90cb-1996397fbb30" providerId="AD" clId="Web-{F7F3B520-F134-D727-0646-E9C6B6F9853E}" dt="2021-07-26T21:49:20.724" v="1" actId="20577"/>
          <ac:spMkLst>
            <pc:docMk/>
            <pc:sldMk cId="2238151453" sldId="359"/>
            <ac:spMk id="33" creationId="{0A18BADE-F9B3-4731-8C37-13307412F962}"/>
          </ac:spMkLst>
        </pc:spChg>
        <pc:spChg chg="mod">
          <ac:chgData name="Mark Radwin" userId="S::mark.radwin@ssaihq.com::0e327d12-8273-40b1-90cb-1996397fbb30" providerId="AD" clId="Web-{F7F3B520-F134-D727-0646-E9C6B6F9853E}" dt="2021-07-26T22:55:16.186" v="271" actId="14100"/>
          <ac:spMkLst>
            <pc:docMk/>
            <pc:sldMk cId="2238151453" sldId="359"/>
            <ac:spMk id="34" creationId="{A388E93F-4053-41D0-8D8E-9B6E58C416A9}"/>
          </ac:spMkLst>
        </pc:spChg>
        <pc:spChg chg="mod">
          <ac:chgData name="Mark Radwin" userId="S::mark.radwin@ssaihq.com::0e327d12-8273-40b1-90cb-1996397fbb30" providerId="AD" clId="Web-{F7F3B520-F134-D727-0646-E9C6B6F9853E}" dt="2021-07-26T22:55:19.811" v="272" actId="14100"/>
          <ac:spMkLst>
            <pc:docMk/>
            <pc:sldMk cId="2238151453" sldId="359"/>
            <ac:spMk id="38" creationId="{B3FBBF08-F634-486C-857B-DB4EC5CC8CBB}"/>
          </ac:spMkLst>
        </pc:spChg>
        <pc:spChg chg="del mod">
          <ac:chgData name="Mark Radwin" userId="S::mark.radwin@ssaihq.com::0e327d12-8273-40b1-90cb-1996397fbb30" providerId="AD" clId="Web-{F7F3B520-F134-D727-0646-E9C6B6F9853E}" dt="2021-07-26T22:52:41.979" v="222"/>
          <ac:spMkLst>
            <pc:docMk/>
            <pc:sldMk cId="2238151453" sldId="359"/>
            <ac:spMk id="40" creationId="{369A866D-DC07-499E-A582-D4A1F1303D09}"/>
          </ac:spMkLst>
        </pc:spChg>
      </pc:sldChg>
      <pc:sldChg chg="addSp modSp">
        <pc:chgData name="Mark Radwin" userId="S::mark.radwin@ssaihq.com::0e327d12-8273-40b1-90cb-1996397fbb30" providerId="AD" clId="Web-{F7F3B520-F134-D727-0646-E9C6B6F9853E}" dt="2021-07-26T23:01:59.353" v="394"/>
        <pc:sldMkLst>
          <pc:docMk/>
          <pc:sldMk cId="44057495" sldId="361"/>
        </pc:sldMkLst>
        <pc:spChg chg="mod">
          <ac:chgData name="Mark Radwin" userId="S::mark.radwin@ssaihq.com::0e327d12-8273-40b1-90cb-1996397fbb30" providerId="AD" clId="Web-{F7F3B520-F134-D727-0646-E9C6B6F9853E}" dt="2021-07-26T22:59:30.708" v="353" actId="1076"/>
          <ac:spMkLst>
            <pc:docMk/>
            <pc:sldMk cId="44057495" sldId="361"/>
            <ac:spMk id="2" creationId="{D9EBC038-30B7-447B-BA55-A8AC031DF4FB}"/>
          </ac:spMkLst>
        </pc:spChg>
        <pc:spChg chg="mod">
          <ac:chgData name="Mark Radwin" userId="S::mark.radwin@ssaihq.com::0e327d12-8273-40b1-90cb-1996397fbb30" providerId="AD" clId="Web-{F7F3B520-F134-D727-0646-E9C6B6F9853E}" dt="2021-07-26T22:59:30.724" v="354" actId="1076"/>
          <ac:spMkLst>
            <pc:docMk/>
            <pc:sldMk cId="44057495" sldId="361"/>
            <ac:spMk id="4" creationId="{B395D673-159F-4778-BF00-9BF70F3374AA}"/>
          </ac:spMkLst>
        </pc:spChg>
        <pc:spChg chg="mod">
          <ac:chgData name="Mark Radwin" userId="S::mark.radwin@ssaihq.com::0e327d12-8273-40b1-90cb-1996397fbb30" providerId="AD" clId="Web-{F7F3B520-F134-D727-0646-E9C6B6F9853E}" dt="2021-07-26T22:59:30.740" v="356" actId="1076"/>
          <ac:spMkLst>
            <pc:docMk/>
            <pc:sldMk cId="44057495" sldId="361"/>
            <ac:spMk id="5" creationId="{C918CCFB-68E2-4C7C-B33C-C79937ABEDC3}"/>
          </ac:spMkLst>
        </pc:spChg>
        <pc:spChg chg="mod">
          <ac:chgData name="Mark Radwin" userId="S::mark.radwin@ssaihq.com::0e327d12-8273-40b1-90cb-1996397fbb30" providerId="AD" clId="Web-{F7F3B520-F134-D727-0646-E9C6B6F9853E}" dt="2021-07-26T22:59:30.786" v="358" actId="1076"/>
          <ac:spMkLst>
            <pc:docMk/>
            <pc:sldMk cId="44057495" sldId="361"/>
            <ac:spMk id="6" creationId="{86BABAD6-E556-4869-A62E-FAAE78DF79AB}"/>
          </ac:spMkLst>
        </pc:spChg>
        <pc:spChg chg="mod">
          <ac:chgData name="Mark Radwin" userId="S::mark.radwin@ssaihq.com::0e327d12-8273-40b1-90cb-1996397fbb30" providerId="AD" clId="Web-{F7F3B520-F134-D727-0646-E9C6B6F9853E}" dt="2021-07-26T22:59:30.818" v="360" actId="1076"/>
          <ac:spMkLst>
            <pc:docMk/>
            <pc:sldMk cId="44057495" sldId="361"/>
            <ac:spMk id="7" creationId="{DC2CDD74-601D-407C-8E26-3B07685FD3EE}"/>
          </ac:spMkLst>
        </pc:spChg>
        <pc:spChg chg="add mod ord">
          <ac:chgData name="Mark Radwin" userId="S::mark.radwin@ssaihq.com::0e327d12-8273-40b1-90cb-1996397fbb30" providerId="AD" clId="Web-{F7F3B520-F134-D727-0646-E9C6B6F9853E}" dt="2021-07-26T23:01:16.383" v="388" actId="14100"/>
          <ac:spMkLst>
            <pc:docMk/>
            <pc:sldMk cId="44057495" sldId="361"/>
            <ac:spMk id="8" creationId="{B9A6C495-18E4-4630-83E9-84C4BA6D5BEC}"/>
          </ac:spMkLst>
        </pc:spChg>
        <pc:spChg chg="mod">
          <ac:chgData name="Mark Radwin" userId="S::mark.radwin@ssaihq.com::0e327d12-8273-40b1-90cb-1996397fbb30" providerId="AD" clId="Web-{F7F3B520-F134-D727-0646-E9C6B6F9853E}" dt="2021-07-26T22:59:30.646" v="350" actId="1076"/>
          <ac:spMkLst>
            <pc:docMk/>
            <pc:sldMk cId="44057495" sldId="361"/>
            <ac:spMk id="9" creationId="{90DA0D06-365A-41A4-BDFA-B4D434F6AF90}"/>
          </ac:spMkLst>
        </pc:spChg>
        <pc:spChg chg="add mod ord">
          <ac:chgData name="Mark Radwin" userId="S::mark.radwin@ssaihq.com::0e327d12-8273-40b1-90cb-1996397fbb30" providerId="AD" clId="Web-{F7F3B520-F134-D727-0646-E9C6B6F9853E}" dt="2021-07-26T23:01:59.353" v="394"/>
          <ac:spMkLst>
            <pc:docMk/>
            <pc:sldMk cId="44057495" sldId="361"/>
            <ac:spMk id="10" creationId="{6ACF0D08-CC32-4870-B135-2387B369CBE7}"/>
          </ac:spMkLst>
        </pc:spChg>
        <pc:spChg chg="mod">
          <ac:chgData name="Mark Radwin" userId="S::mark.radwin@ssaihq.com::0e327d12-8273-40b1-90cb-1996397fbb30" providerId="AD" clId="Web-{F7F3B520-F134-D727-0646-E9C6B6F9853E}" dt="2021-07-26T22:59:30.661" v="351" actId="1076"/>
          <ac:spMkLst>
            <pc:docMk/>
            <pc:sldMk cId="44057495" sldId="361"/>
            <ac:spMk id="11" creationId="{32ED4A2D-6014-44B4-AA8A-48EDFEDA24EE}"/>
          </ac:spMkLst>
        </pc:spChg>
        <pc:spChg chg="mod">
          <ac:chgData name="Mark Radwin" userId="S::mark.radwin@ssaihq.com::0e327d12-8273-40b1-90cb-1996397fbb30" providerId="AD" clId="Web-{F7F3B520-F134-D727-0646-E9C6B6F9853E}" dt="2021-07-26T22:59:30.693" v="352" actId="1076"/>
          <ac:spMkLst>
            <pc:docMk/>
            <pc:sldMk cId="44057495" sldId="361"/>
            <ac:spMk id="13" creationId="{99EEB807-306F-4FBC-8789-9AD5D9CC24C5}"/>
          </ac:spMkLst>
        </pc:spChg>
        <pc:spChg chg="mod">
          <ac:chgData name="Mark Radwin" userId="S::mark.radwin@ssaihq.com::0e327d12-8273-40b1-90cb-1996397fbb30" providerId="AD" clId="Web-{F7F3B520-F134-D727-0646-E9C6B6F9853E}" dt="2021-07-26T22:59:30.740" v="355" actId="1076"/>
          <ac:spMkLst>
            <pc:docMk/>
            <pc:sldMk cId="44057495" sldId="361"/>
            <ac:spMk id="23" creationId="{5D736861-9871-4830-AD5A-4B987440877D}"/>
          </ac:spMkLst>
        </pc:spChg>
        <pc:spChg chg="mod">
          <ac:chgData name="Mark Radwin" userId="S::mark.radwin@ssaihq.com::0e327d12-8273-40b1-90cb-1996397fbb30" providerId="AD" clId="Web-{F7F3B520-F134-D727-0646-E9C6B6F9853E}" dt="2021-07-26T22:59:30.771" v="357" actId="1076"/>
          <ac:spMkLst>
            <pc:docMk/>
            <pc:sldMk cId="44057495" sldId="361"/>
            <ac:spMk id="25" creationId="{8DED4E7D-5EDA-4B58-AB76-0511D3D12468}"/>
          </ac:spMkLst>
        </pc:spChg>
        <pc:spChg chg="mod">
          <ac:chgData name="Mark Radwin" userId="S::mark.radwin@ssaihq.com::0e327d12-8273-40b1-90cb-1996397fbb30" providerId="AD" clId="Web-{F7F3B520-F134-D727-0646-E9C6B6F9853E}" dt="2021-07-26T22:59:30.802" v="359" actId="1076"/>
          <ac:spMkLst>
            <pc:docMk/>
            <pc:sldMk cId="44057495" sldId="361"/>
            <ac:spMk id="27" creationId="{EC799E1A-9DF2-49B5-BF57-527A57DC7190}"/>
          </ac:spMkLst>
        </pc:spChg>
        <pc:spChg chg="mod">
          <ac:chgData name="Mark Radwin" userId="S::mark.radwin@ssaihq.com::0e327d12-8273-40b1-90cb-1996397fbb30" providerId="AD" clId="Web-{F7F3B520-F134-D727-0646-E9C6B6F9853E}" dt="2021-07-26T22:59:30.630" v="349" actId="1076"/>
          <ac:spMkLst>
            <pc:docMk/>
            <pc:sldMk cId="44057495" sldId="361"/>
            <ac:spMk id="944" creationId="{BE773E74-C9E0-4287-B86A-636EAB6C5753}"/>
          </ac:spMkLst>
        </pc:spChg>
      </pc:sldChg>
      <pc:sldChg chg="modSp addCm">
        <pc:chgData name="Mark Radwin" userId="S::mark.radwin@ssaihq.com::0e327d12-8273-40b1-90cb-1996397fbb30" providerId="AD" clId="Web-{F7F3B520-F134-D727-0646-E9C6B6F9853E}" dt="2021-07-26T22:15:08.342" v="108"/>
        <pc:sldMkLst>
          <pc:docMk/>
          <pc:sldMk cId="3715844271" sldId="365"/>
        </pc:sldMkLst>
        <pc:spChg chg="mod">
          <ac:chgData name="Mark Radwin" userId="S::mark.radwin@ssaihq.com::0e327d12-8273-40b1-90cb-1996397fbb30" providerId="AD" clId="Web-{F7F3B520-F134-D727-0646-E9C6B6F9853E}" dt="2021-07-26T22:02:26.651" v="7" actId="20577"/>
          <ac:spMkLst>
            <pc:docMk/>
            <pc:sldMk cId="3715844271" sldId="365"/>
            <ac:spMk id="24" creationId="{2D679FFB-E86A-4BC5-8BC9-B83455E0AA8C}"/>
          </ac:spMkLst>
        </pc:spChg>
        <pc:spChg chg="mod">
          <ac:chgData name="Mark Radwin" userId="S::mark.radwin@ssaihq.com::0e327d12-8273-40b1-90cb-1996397fbb30" providerId="AD" clId="Web-{F7F3B520-F134-D727-0646-E9C6B6F9853E}" dt="2021-07-26T22:02:21.135" v="4" actId="20577"/>
          <ac:spMkLst>
            <pc:docMk/>
            <pc:sldMk cId="3715844271" sldId="365"/>
            <ac:spMk id="30" creationId="{A694A7B1-AA8B-4A82-A556-28671C962FF0}"/>
          </ac:spMkLst>
        </pc:spChg>
      </pc:sldChg>
      <pc:sldChg chg="addSp delSp modSp">
        <pc:chgData name="Mark Radwin" userId="S::mark.radwin@ssaihq.com::0e327d12-8273-40b1-90cb-1996397fbb30" providerId="AD" clId="Web-{F7F3B520-F134-D727-0646-E9C6B6F9853E}" dt="2021-07-26T22:49:25.411" v="200" actId="1076"/>
        <pc:sldMkLst>
          <pc:docMk/>
          <pc:sldMk cId="825388919" sldId="366"/>
        </pc:sldMkLst>
        <pc:picChg chg="add mod">
          <ac:chgData name="Mark Radwin" userId="S::mark.radwin@ssaihq.com::0e327d12-8273-40b1-90cb-1996397fbb30" providerId="AD" clId="Web-{F7F3B520-F134-D727-0646-E9C6B6F9853E}" dt="2021-07-26T22:49:13.411" v="196"/>
          <ac:picMkLst>
            <pc:docMk/>
            <pc:sldMk cId="825388919" sldId="366"/>
            <ac:picMk id="2" creationId="{828C1389-D93E-42D4-AE96-ADA71AEF0159}"/>
          </ac:picMkLst>
        </pc:picChg>
        <pc:picChg chg="del">
          <ac:chgData name="Mark Radwin" userId="S::mark.radwin@ssaihq.com::0e327d12-8273-40b1-90cb-1996397fbb30" providerId="AD" clId="Web-{F7F3B520-F134-D727-0646-E9C6B6F9853E}" dt="2021-07-26T22:48:38.598" v="189"/>
          <ac:picMkLst>
            <pc:docMk/>
            <pc:sldMk cId="825388919" sldId="366"/>
            <ac:picMk id="4" creationId="{9EAF7B33-9A20-4CEB-BDE8-38D7AF1919AB}"/>
          </ac:picMkLst>
        </pc:picChg>
        <pc:picChg chg="del">
          <ac:chgData name="Mark Radwin" userId="S::mark.radwin@ssaihq.com::0e327d12-8273-40b1-90cb-1996397fbb30" providerId="AD" clId="Web-{F7F3B520-F134-D727-0646-E9C6B6F9853E}" dt="2021-07-26T22:48:38.551" v="188"/>
          <ac:picMkLst>
            <pc:docMk/>
            <pc:sldMk cId="825388919" sldId="366"/>
            <ac:picMk id="29" creationId="{B765D145-4B8E-4446-B15F-FC3C63B0642E}"/>
          </ac:picMkLst>
        </pc:picChg>
        <pc:picChg chg="del">
          <ac:chgData name="Mark Radwin" userId="S::mark.radwin@ssaihq.com::0e327d12-8273-40b1-90cb-1996397fbb30" providerId="AD" clId="Web-{F7F3B520-F134-D727-0646-E9C6B6F9853E}" dt="2021-07-26T22:48:38.488" v="187"/>
          <ac:picMkLst>
            <pc:docMk/>
            <pc:sldMk cId="825388919" sldId="366"/>
            <ac:picMk id="30" creationId="{7837C78D-4174-4335-9B29-3854B937351D}"/>
          </ac:picMkLst>
        </pc:picChg>
        <pc:picChg chg="add del">
          <ac:chgData name="Mark Radwin" userId="S::mark.radwin@ssaihq.com::0e327d12-8273-40b1-90cb-1996397fbb30" providerId="AD" clId="Web-{F7F3B520-F134-D727-0646-E9C6B6F9853E}" dt="2021-07-26T22:48:53.817" v="194"/>
          <ac:picMkLst>
            <pc:docMk/>
            <pc:sldMk cId="825388919" sldId="366"/>
            <ac:picMk id="34" creationId="{D308FC82-ABEC-4C73-82EB-E5C97C2DCC6D}"/>
          </ac:picMkLst>
        </pc:picChg>
        <pc:picChg chg="add del">
          <ac:chgData name="Mark Radwin" userId="S::mark.radwin@ssaihq.com::0e327d12-8273-40b1-90cb-1996397fbb30" providerId="AD" clId="Web-{F7F3B520-F134-D727-0646-E9C6B6F9853E}" dt="2021-07-26T22:48:52.926" v="193"/>
          <ac:picMkLst>
            <pc:docMk/>
            <pc:sldMk cId="825388919" sldId="366"/>
            <ac:picMk id="35" creationId="{FC4E31AC-6BF8-4A5B-8C11-B32B53EC6329}"/>
          </ac:picMkLst>
        </pc:picChg>
        <pc:picChg chg="add mod">
          <ac:chgData name="Mark Radwin" userId="S::mark.radwin@ssaihq.com::0e327d12-8273-40b1-90cb-1996397fbb30" providerId="AD" clId="Web-{F7F3B520-F134-D727-0646-E9C6B6F9853E}" dt="2021-07-26T22:49:21.974" v="198" actId="1076"/>
          <ac:picMkLst>
            <pc:docMk/>
            <pc:sldMk cId="825388919" sldId="366"/>
            <ac:picMk id="36" creationId="{5B27515D-7BED-4134-A441-E6B5898B63D9}"/>
          </ac:picMkLst>
        </pc:picChg>
        <pc:picChg chg="add mod">
          <ac:chgData name="Mark Radwin" userId="S::mark.radwin@ssaihq.com::0e327d12-8273-40b1-90cb-1996397fbb30" providerId="AD" clId="Web-{F7F3B520-F134-D727-0646-E9C6B6F9853E}" dt="2021-07-26T22:49:25.411" v="200" actId="1076"/>
          <ac:picMkLst>
            <pc:docMk/>
            <pc:sldMk cId="825388919" sldId="366"/>
            <ac:picMk id="37" creationId="{784D7D4B-15FA-4208-92EF-ABD7F18B543E}"/>
          </ac:picMkLst>
        </pc:picChg>
      </pc:sldChg>
      <pc:sldChg chg="addCm">
        <pc:chgData name="Mark Radwin" userId="S::mark.radwin@ssaihq.com::0e327d12-8273-40b1-90cb-1996397fbb30" providerId="AD" clId="Web-{F7F3B520-F134-D727-0646-E9C6B6F9853E}" dt="2021-07-26T22:15:16.124" v="109"/>
        <pc:sldMkLst>
          <pc:docMk/>
          <pc:sldMk cId="48864935" sldId="368"/>
        </pc:sldMkLst>
      </pc:sldChg>
    </pc:docChg>
  </pc:docChgLst>
  <pc:docChgLst>
    <pc:chgData name="Shuyu Chang" userId="S::shuyu.chang@ssaihq.com::947fb33a-86f0-455c-9f7e-edc0efc1f125" providerId="AD" clId="Web-{08B0D961-01F0-4A9A-A395-8D6A7CE3637B}"/>
    <pc:docChg chg="addSld modSld">
      <pc:chgData name="Shuyu Chang" userId="S::shuyu.chang@ssaihq.com::947fb33a-86f0-455c-9f7e-edc0efc1f125" providerId="AD" clId="Web-{08B0D961-01F0-4A9A-A395-8D6A7CE3637B}" dt="2021-07-08T17:28:03.543" v="499" actId="1076"/>
      <pc:docMkLst>
        <pc:docMk/>
      </pc:docMkLst>
      <pc:sldChg chg="addSp modSp">
        <pc:chgData name="Shuyu Chang" userId="S::shuyu.chang@ssaihq.com::947fb33a-86f0-455c-9f7e-edc0efc1f125" providerId="AD" clId="Web-{08B0D961-01F0-4A9A-A395-8D6A7CE3637B}" dt="2021-07-08T17:00:19.317" v="5" actId="1076"/>
        <pc:sldMkLst>
          <pc:docMk/>
          <pc:sldMk cId="2624275174" sldId="331"/>
        </pc:sldMkLst>
        <pc:spChg chg="mod">
          <ac:chgData name="Shuyu Chang" userId="S::shuyu.chang@ssaihq.com::947fb33a-86f0-455c-9f7e-edc0efc1f125" providerId="AD" clId="Web-{08B0D961-01F0-4A9A-A395-8D6A7CE3637B}" dt="2021-07-08T16:59:26.519" v="0" actId="14100"/>
          <ac:spMkLst>
            <pc:docMk/>
            <pc:sldMk cId="2624275174" sldId="331"/>
            <ac:spMk id="943" creationId="{5F1E243A-98B8-4757-9A71-6A875B1840EB}"/>
          </ac:spMkLst>
        </pc:spChg>
        <pc:picChg chg="add mod">
          <ac:chgData name="Shuyu Chang" userId="S::shuyu.chang@ssaihq.com::947fb33a-86f0-455c-9f7e-edc0efc1f125" providerId="AD" clId="Web-{08B0D961-01F0-4A9A-A395-8D6A7CE3637B}" dt="2021-07-08T17:00:19.317" v="5" actId="1076"/>
          <ac:picMkLst>
            <pc:docMk/>
            <pc:sldMk cId="2624275174" sldId="331"/>
            <ac:picMk id="7" creationId="{8B93F244-B298-4ADB-8263-036C71CB5968}"/>
          </ac:picMkLst>
        </pc:picChg>
      </pc:sldChg>
      <pc:sldChg chg="addSp delSp modSp new modNotes">
        <pc:chgData name="Shuyu Chang" userId="S::shuyu.chang@ssaihq.com::947fb33a-86f0-455c-9f7e-edc0efc1f125" providerId="AD" clId="Web-{08B0D961-01F0-4A9A-A395-8D6A7CE3637B}" dt="2021-07-08T17:28:03.543" v="499" actId="1076"/>
        <pc:sldMkLst>
          <pc:docMk/>
          <pc:sldMk cId="1696023694" sldId="333"/>
        </pc:sldMkLst>
        <pc:spChg chg="add mod">
          <ac:chgData name="Shuyu Chang" userId="S::shuyu.chang@ssaihq.com::947fb33a-86f0-455c-9f7e-edc0efc1f125" providerId="AD" clId="Web-{08B0D961-01F0-4A9A-A395-8D6A7CE3637B}" dt="2021-07-08T17:08:31.349" v="21" actId="20577"/>
          <ac:spMkLst>
            <pc:docMk/>
            <pc:sldMk cId="1696023694" sldId="333"/>
            <ac:spMk id="3" creationId="{489810CE-54DF-4976-95ED-9D6F5201AE2A}"/>
          </ac:spMkLst>
        </pc:spChg>
        <pc:spChg chg="add mod">
          <ac:chgData name="Shuyu Chang" userId="S::shuyu.chang@ssaihq.com::947fb33a-86f0-455c-9f7e-edc0efc1f125" providerId="AD" clId="Web-{08B0D961-01F0-4A9A-A395-8D6A7CE3637B}" dt="2021-07-08T17:25:53.413" v="473" actId="14100"/>
          <ac:spMkLst>
            <pc:docMk/>
            <pc:sldMk cId="1696023694" sldId="333"/>
            <ac:spMk id="4" creationId="{CED1244C-9CC9-48AA-9898-9D0327C75020}"/>
          </ac:spMkLst>
        </pc:spChg>
        <pc:picChg chg="add mod">
          <ac:chgData name="Shuyu Chang" userId="S::shuyu.chang@ssaihq.com::947fb33a-86f0-455c-9f7e-edc0efc1f125" providerId="AD" clId="Web-{08B0D961-01F0-4A9A-A395-8D6A7CE3637B}" dt="2021-07-08T17:28:03.543" v="499" actId="1076"/>
          <ac:picMkLst>
            <pc:docMk/>
            <pc:sldMk cId="1696023694" sldId="333"/>
            <ac:picMk id="5" creationId="{6E2C26A3-ADB9-4AF7-AD6B-0738D6546777}"/>
          </ac:picMkLst>
        </pc:picChg>
        <pc:picChg chg="add del mod">
          <ac:chgData name="Shuyu Chang" userId="S::shuyu.chang@ssaihq.com::947fb33a-86f0-455c-9f7e-edc0efc1f125" providerId="AD" clId="Web-{08B0D961-01F0-4A9A-A395-8D6A7CE3637B}" dt="2021-07-08T17:23:02.626" v="464"/>
          <ac:picMkLst>
            <pc:docMk/>
            <pc:sldMk cId="1696023694" sldId="333"/>
            <ac:picMk id="6" creationId="{4B9DCDD2-3401-458F-8778-F554913278EB}"/>
          </ac:picMkLst>
        </pc:picChg>
        <pc:picChg chg="add del mod">
          <ac:chgData name="Shuyu Chang" userId="S::shuyu.chang@ssaihq.com::947fb33a-86f0-455c-9f7e-edc0efc1f125" providerId="AD" clId="Web-{08B0D961-01F0-4A9A-A395-8D6A7CE3637B}" dt="2021-07-08T17:26:53.743" v="488"/>
          <ac:picMkLst>
            <pc:docMk/>
            <pc:sldMk cId="1696023694" sldId="333"/>
            <ac:picMk id="7" creationId="{617DC09B-7D4E-4C93-BB2B-19E4B33DE156}"/>
          </ac:picMkLst>
        </pc:picChg>
        <pc:picChg chg="add del mod">
          <ac:chgData name="Shuyu Chang" userId="S::shuyu.chang@ssaihq.com::947fb33a-86f0-455c-9f7e-edc0efc1f125" providerId="AD" clId="Web-{08B0D961-01F0-4A9A-A395-8D6A7CE3637B}" dt="2021-07-08T17:26:37.274" v="482"/>
          <ac:picMkLst>
            <pc:docMk/>
            <pc:sldMk cId="1696023694" sldId="333"/>
            <ac:picMk id="8" creationId="{BE35B2DC-0DCD-4584-8676-486516C5A018}"/>
          </ac:picMkLst>
        </pc:picChg>
        <pc:picChg chg="add mod">
          <ac:chgData name="Shuyu Chang" userId="S::shuyu.chang@ssaihq.com::947fb33a-86f0-455c-9f7e-edc0efc1f125" providerId="AD" clId="Web-{08B0D961-01F0-4A9A-A395-8D6A7CE3637B}" dt="2021-07-08T17:26:59.634" v="489" actId="1076"/>
          <ac:picMkLst>
            <pc:docMk/>
            <pc:sldMk cId="1696023694" sldId="333"/>
            <ac:picMk id="9" creationId="{92024B34-DAA2-4FDA-A13B-6E1955195FE4}"/>
          </ac:picMkLst>
        </pc:picChg>
        <pc:picChg chg="add mod">
          <ac:chgData name="Shuyu Chang" userId="S::shuyu.chang@ssaihq.com::947fb33a-86f0-455c-9f7e-edc0efc1f125" providerId="AD" clId="Web-{08B0D961-01F0-4A9A-A395-8D6A7CE3637B}" dt="2021-07-08T17:28:01.527" v="498" actId="1076"/>
          <ac:picMkLst>
            <pc:docMk/>
            <pc:sldMk cId="1696023694" sldId="333"/>
            <ac:picMk id="10" creationId="{405286AE-7E82-415B-AA99-1B71B6204809}"/>
          </ac:picMkLst>
        </pc:picChg>
      </pc:sldChg>
    </pc:docChg>
  </pc:docChgLst>
  <pc:docChgLst>
    <pc:chgData name="Shuyu Chang" userId="S::shuyu.chang@ssaihq.com::947fb33a-86f0-455c-9f7e-edc0efc1f125" providerId="AD" clId="Web-{DFBFAB8F-DCC3-4320-BB81-01B861430C11}"/>
    <pc:docChg chg="modSld">
      <pc:chgData name="Shuyu Chang" userId="S::shuyu.chang@ssaihq.com::947fb33a-86f0-455c-9f7e-edc0efc1f125" providerId="AD" clId="Web-{DFBFAB8F-DCC3-4320-BB81-01B861430C11}" dt="2021-07-08T17:30:31.934" v="3"/>
      <pc:docMkLst>
        <pc:docMk/>
      </pc:docMkLst>
      <pc:sldChg chg="modNotes">
        <pc:chgData name="Shuyu Chang" userId="S::shuyu.chang@ssaihq.com::947fb33a-86f0-455c-9f7e-edc0efc1f125" providerId="AD" clId="Web-{DFBFAB8F-DCC3-4320-BB81-01B861430C11}" dt="2021-07-08T17:30:31.934" v="3"/>
        <pc:sldMkLst>
          <pc:docMk/>
          <pc:sldMk cId="1696023694" sldId="333"/>
        </pc:sldMkLst>
      </pc:sldChg>
    </pc:docChg>
  </pc:docChgLst>
  <pc:docChgLst>
    <pc:chgData name="Shuyu Chang" userId="S::shuyu.chang@ssaihq.com::947fb33a-86f0-455c-9f7e-edc0efc1f125" providerId="AD" clId="Web-{71985378-A998-4B0C-9CDE-A6260C8C71B0}"/>
    <pc:docChg chg="addSld delSld modSld">
      <pc:chgData name="Shuyu Chang" userId="S::shuyu.chang@ssaihq.com::947fb33a-86f0-455c-9f7e-edc0efc1f125" providerId="AD" clId="Web-{71985378-A998-4B0C-9CDE-A6260C8C71B0}" dt="2021-07-26T21:41:11.939" v="931" actId="14100"/>
      <pc:docMkLst>
        <pc:docMk/>
      </pc:docMkLst>
      <pc:sldChg chg="modSp">
        <pc:chgData name="Shuyu Chang" userId="S::shuyu.chang@ssaihq.com::947fb33a-86f0-455c-9f7e-edc0efc1f125" providerId="AD" clId="Web-{71985378-A998-4B0C-9CDE-A6260C8C71B0}" dt="2021-07-26T21:41:11.939" v="931" actId="14100"/>
        <pc:sldMkLst>
          <pc:docMk/>
          <pc:sldMk cId="3213469290" sldId="336"/>
        </pc:sldMkLst>
        <pc:spChg chg="mod">
          <ac:chgData name="Shuyu Chang" userId="S::shuyu.chang@ssaihq.com::947fb33a-86f0-455c-9f7e-edc0efc1f125" providerId="AD" clId="Web-{71985378-A998-4B0C-9CDE-A6260C8C71B0}" dt="2021-07-26T21:41:11.939" v="931" actId="14100"/>
          <ac:spMkLst>
            <pc:docMk/>
            <pc:sldMk cId="3213469290" sldId="336"/>
            <ac:spMk id="2" creationId="{709B2D6C-4E36-4DD8-BC26-A8A0248B89D8}"/>
          </ac:spMkLst>
        </pc:spChg>
      </pc:sldChg>
      <pc:sldChg chg="modSp">
        <pc:chgData name="Shuyu Chang" userId="S::shuyu.chang@ssaihq.com::947fb33a-86f0-455c-9f7e-edc0efc1f125" providerId="AD" clId="Web-{71985378-A998-4B0C-9CDE-A6260C8C71B0}" dt="2021-07-26T21:02:56.606" v="420" actId="20577"/>
        <pc:sldMkLst>
          <pc:docMk/>
          <pc:sldMk cId="2893251674" sldId="337"/>
        </pc:sldMkLst>
        <pc:graphicFrameChg chg="modGraphic">
          <ac:chgData name="Shuyu Chang" userId="S::shuyu.chang@ssaihq.com::947fb33a-86f0-455c-9f7e-edc0efc1f125" providerId="AD" clId="Web-{71985378-A998-4B0C-9CDE-A6260C8C71B0}" dt="2021-07-26T21:02:56.606" v="420" actId="20577"/>
          <ac:graphicFrameMkLst>
            <pc:docMk/>
            <pc:sldMk cId="2893251674" sldId="337"/>
            <ac:graphicFrameMk id="5" creationId="{4DF2356E-4466-41C0-B2C2-5E9A7B7156AE}"/>
          </ac:graphicFrameMkLst>
        </pc:graphicFrameChg>
      </pc:sldChg>
      <pc:sldChg chg="del">
        <pc:chgData name="Shuyu Chang" userId="S::shuyu.chang@ssaihq.com::947fb33a-86f0-455c-9f7e-edc0efc1f125" providerId="AD" clId="Web-{71985378-A998-4B0C-9CDE-A6260C8C71B0}" dt="2021-07-26T20:37:35.952" v="145"/>
        <pc:sldMkLst>
          <pc:docMk/>
          <pc:sldMk cId="4096908515" sldId="340"/>
        </pc:sldMkLst>
      </pc:sldChg>
      <pc:sldChg chg="modSp">
        <pc:chgData name="Shuyu Chang" userId="S::shuyu.chang@ssaihq.com::947fb33a-86f0-455c-9f7e-edc0efc1f125" providerId="AD" clId="Web-{71985378-A998-4B0C-9CDE-A6260C8C71B0}" dt="2021-07-26T21:39:15.732" v="920" actId="1076"/>
        <pc:sldMkLst>
          <pc:docMk/>
          <pc:sldMk cId="1487600179" sldId="349"/>
        </pc:sldMkLst>
        <pc:picChg chg="mod">
          <ac:chgData name="Shuyu Chang" userId="S::shuyu.chang@ssaihq.com::947fb33a-86f0-455c-9f7e-edc0efc1f125" providerId="AD" clId="Web-{71985378-A998-4B0C-9CDE-A6260C8C71B0}" dt="2021-07-26T21:39:15.732" v="920" actId="1076"/>
          <ac:picMkLst>
            <pc:docMk/>
            <pc:sldMk cId="1487600179" sldId="349"/>
            <ac:picMk id="17" creationId="{EE7B9A87-2CFF-4338-AC80-CD6EF239BB16}"/>
          </ac:picMkLst>
        </pc:picChg>
      </pc:sldChg>
      <pc:sldChg chg="addSp delSp modSp addCm modCm">
        <pc:chgData name="Shuyu Chang" userId="S::shuyu.chang@ssaihq.com::947fb33a-86f0-455c-9f7e-edc0efc1f125" providerId="AD" clId="Web-{71985378-A998-4B0C-9CDE-A6260C8C71B0}" dt="2021-07-26T21:29:11.184" v="580"/>
        <pc:sldMkLst>
          <pc:docMk/>
          <pc:sldMk cId="2238151453" sldId="359"/>
        </pc:sldMkLst>
        <pc:spChg chg="mod">
          <ac:chgData name="Shuyu Chang" userId="S::shuyu.chang@ssaihq.com::947fb33a-86f0-455c-9f7e-edc0efc1f125" providerId="AD" clId="Web-{71985378-A998-4B0C-9CDE-A6260C8C71B0}" dt="2021-07-26T20:50:52.460" v="213" actId="1076"/>
          <ac:spMkLst>
            <pc:docMk/>
            <pc:sldMk cId="2238151453" sldId="359"/>
            <ac:spMk id="2" creationId="{CFE98988-427A-4354-B463-C19EFEA691D5}"/>
          </ac:spMkLst>
        </pc:spChg>
        <pc:spChg chg="mod">
          <ac:chgData name="Shuyu Chang" userId="S::shuyu.chang@ssaihq.com::947fb33a-86f0-455c-9f7e-edc0efc1f125" providerId="AD" clId="Web-{71985378-A998-4B0C-9CDE-A6260C8C71B0}" dt="2021-07-26T21:25:02.145" v="525" actId="1076"/>
          <ac:spMkLst>
            <pc:docMk/>
            <pc:sldMk cId="2238151453" sldId="359"/>
            <ac:spMk id="3" creationId="{489810CE-54DF-4976-95ED-9D6F5201AE2A}"/>
          </ac:spMkLst>
        </pc:spChg>
        <pc:spChg chg="mod">
          <ac:chgData name="Shuyu Chang" userId="S::shuyu.chang@ssaihq.com::947fb33a-86f0-455c-9f7e-edc0efc1f125" providerId="AD" clId="Web-{71985378-A998-4B0C-9CDE-A6260C8C71B0}" dt="2021-07-26T20:51:09.476" v="220" actId="1076"/>
          <ac:spMkLst>
            <pc:docMk/>
            <pc:sldMk cId="2238151453" sldId="359"/>
            <ac:spMk id="4" creationId="{F0064B19-D1B5-42C3-8362-8B538DF59114}"/>
          </ac:spMkLst>
        </pc:spChg>
        <pc:spChg chg="add mod">
          <ac:chgData name="Shuyu Chang" userId="S::shuyu.chang@ssaihq.com::947fb33a-86f0-455c-9f7e-edc0efc1f125" providerId="AD" clId="Web-{71985378-A998-4B0C-9CDE-A6260C8C71B0}" dt="2021-07-26T20:51:04.929" v="219" actId="1076"/>
          <ac:spMkLst>
            <pc:docMk/>
            <pc:sldMk cId="2238151453" sldId="359"/>
            <ac:spMk id="5" creationId="{66384F13-3B9B-4B65-BF4A-9FE3558AB52A}"/>
          </ac:spMkLst>
        </pc:spChg>
        <pc:spChg chg="add mod">
          <ac:chgData name="Shuyu Chang" userId="S::shuyu.chang@ssaihq.com::947fb33a-86f0-455c-9f7e-edc0efc1f125" providerId="AD" clId="Web-{71985378-A998-4B0C-9CDE-A6260C8C71B0}" dt="2021-07-26T20:51:00.898" v="218" actId="1076"/>
          <ac:spMkLst>
            <pc:docMk/>
            <pc:sldMk cId="2238151453" sldId="359"/>
            <ac:spMk id="15" creationId="{4CE901E3-8019-4795-99C4-0D8EEC55CF9F}"/>
          </ac:spMkLst>
        </pc:spChg>
        <pc:spChg chg="del mod">
          <ac:chgData name="Shuyu Chang" userId="S::shuyu.chang@ssaihq.com::947fb33a-86f0-455c-9f7e-edc0efc1f125" providerId="AD" clId="Web-{71985378-A998-4B0C-9CDE-A6260C8C71B0}" dt="2021-07-26T20:29:52.158" v="37"/>
          <ac:spMkLst>
            <pc:docMk/>
            <pc:sldMk cId="2238151453" sldId="359"/>
            <ac:spMk id="16" creationId="{97D9ED58-2AD6-4CDD-A4D7-A7B9B23E60B6}"/>
          </ac:spMkLst>
        </pc:spChg>
        <pc:spChg chg="mod">
          <ac:chgData name="Shuyu Chang" userId="S::shuyu.chang@ssaihq.com::947fb33a-86f0-455c-9f7e-edc0efc1f125" providerId="AD" clId="Web-{71985378-A998-4B0C-9CDE-A6260C8C71B0}" dt="2021-07-26T20:51:30.180" v="223" actId="1076"/>
          <ac:spMkLst>
            <pc:docMk/>
            <pc:sldMk cId="2238151453" sldId="359"/>
            <ac:spMk id="20" creationId="{ED2161F0-0998-44D4-B29D-02235D5D0745}"/>
          </ac:spMkLst>
        </pc:spChg>
        <pc:spChg chg="add del mod">
          <ac:chgData name="Shuyu Chang" userId="S::shuyu.chang@ssaihq.com::947fb33a-86f0-455c-9f7e-edc0efc1f125" providerId="AD" clId="Web-{71985378-A998-4B0C-9CDE-A6260C8C71B0}" dt="2021-07-26T20:49:31.489" v="199"/>
          <ac:spMkLst>
            <pc:docMk/>
            <pc:sldMk cId="2238151453" sldId="359"/>
            <ac:spMk id="23" creationId="{44C05460-7C5F-49A1-A201-C444F97F1624}"/>
          </ac:spMkLst>
        </pc:spChg>
        <pc:spChg chg="add del mod">
          <ac:chgData name="Shuyu Chang" userId="S::shuyu.chang@ssaihq.com::947fb33a-86f0-455c-9f7e-edc0efc1f125" providerId="AD" clId="Web-{71985378-A998-4B0C-9CDE-A6260C8C71B0}" dt="2021-07-26T20:49:58.693" v="204"/>
          <ac:spMkLst>
            <pc:docMk/>
            <pc:sldMk cId="2238151453" sldId="359"/>
            <ac:spMk id="24" creationId="{E463DBAB-5CA0-4B3A-BF66-B810E411FBBA}"/>
          </ac:spMkLst>
        </pc:spChg>
        <pc:spChg chg="add mod">
          <ac:chgData name="Shuyu Chang" userId="S::shuyu.chang@ssaihq.com::947fb33a-86f0-455c-9f7e-edc0efc1f125" providerId="AD" clId="Web-{71985378-A998-4B0C-9CDE-A6260C8C71B0}" dt="2021-07-26T21:16:36.286" v="450" actId="14100"/>
          <ac:spMkLst>
            <pc:docMk/>
            <pc:sldMk cId="2238151453" sldId="359"/>
            <ac:spMk id="26" creationId="{9AB2BF1A-B16A-40B2-A2D8-21A8E5F15DE6}"/>
          </ac:spMkLst>
        </pc:spChg>
        <pc:spChg chg="add mod">
          <ac:chgData name="Shuyu Chang" userId="S::shuyu.chang@ssaihq.com::947fb33a-86f0-455c-9f7e-edc0efc1f125" providerId="AD" clId="Web-{71985378-A998-4B0C-9CDE-A6260C8C71B0}" dt="2021-07-26T20:54:30.529" v="285" actId="1076"/>
          <ac:spMkLst>
            <pc:docMk/>
            <pc:sldMk cId="2238151453" sldId="359"/>
            <ac:spMk id="28" creationId="{15BA0002-D3BE-4CD7-9E13-3AB085A5E904}"/>
          </ac:spMkLst>
        </pc:spChg>
        <pc:spChg chg="add mod">
          <ac:chgData name="Shuyu Chang" userId="S::shuyu.chang@ssaihq.com::947fb33a-86f0-455c-9f7e-edc0efc1f125" providerId="AD" clId="Web-{71985378-A998-4B0C-9CDE-A6260C8C71B0}" dt="2021-07-26T20:55:21.984" v="301" actId="20577"/>
          <ac:spMkLst>
            <pc:docMk/>
            <pc:sldMk cId="2238151453" sldId="359"/>
            <ac:spMk id="32" creationId="{7ECD41C9-DF17-49BF-9FB9-338DDF6D7FEA}"/>
          </ac:spMkLst>
        </pc:spChg>
        <pc:spChg chg="add mod">
          <ac:chgData name="Shuyu Chang" userId="S::shuyu.chang@ssaihq.com::947fb33a-86f0-455c-9f7e-edc0efc1f125" providerId="AD" clId="Web-{71985378-A998-4B0C-9CDE-A6260C8C71B0}" dt="2021-07-26T20:55:26.718" v="304" actId="20577"/>
          <ac:spMkLst>
            <pc:docMk/>
            <pc:sldMk cId="2238151453" sldId="359"/>
            <ac:spMk id="33" creationId="{0A18BADE-F9B3-4731-8C37-13307412F962}"/>
          </ac:spMkLst>
        </pc:spChg>
        <pc:spChg chg="add mod">
          <ac:chgData name="Shuyu Chang" userId="S::shuyu.chang@ssaihq.com::947fb33a-86f0-455c-9f7e-edc0efc1f125" providerId="AD" clId="Web-{71985378-A998-4B0C-9CDE-A6260C8C71B0}" dt="2021-07-26T20:57:44.644" v="355"/>
          <ac:spMkLst>
            <pc:docMk/>
            <pc:sldMk cId="2238151453" sldId="359"/>
            <ac:spMk id="34" creationId="{A388E93F-4053-41D0-8D8E-9B6E58C416A9}"/>
          </ac:spMkLst>
        </pc:spChg>
        <pc:spChg chg="add mod">
          <ac:chgData name="Shuyu Chang" userId="S::shuyu.chang@ssaihq.com::947fb33a-86f0-455c-9f7e-edc0efc1f125" providerId="AD" clId="Web-{71985378-A998-4B0C-9CDE-A6260C8C71B0}" dt="2021-07-26T20:57:28.628" v="354"/>
          <ac:spMkLst>
            <pc:docMk/>
            <pc:sldMk cId="2238151453" sldId="359"/>
            <ac:spMk id="35" creationId="{4C91424D-F53E-4504-BDAA-57D8D00D7C47}"/>
          </ac:spMkLst>
        </pc:spChg>
        <pc:spChg chg="add mod">
          <ac:chgData name="Shuyu Chang" userId="S::shuyu.chang@ssaihq.com::947fb33a-86f0-455c-9f7e-edc0efc1f125" providerId="AD" clId="Web-{71985378-A998-4B0C-9CDE-A6260C8C71B0}" dt="2021-07-26T20:57:03.565" v="351" actId="1076"/>
          <ac:spMkLst>
            <pc:docMk/>
            <pc:sldMk cId="2238151453" sldId="359"/>
            <ac:spMk id="36" creationId="{FC96CBAB-CEE2-4E3B-90C8-42A4DC74E2CC}"/>
          </ac:spMkLst>
        </pc:spChg>
        <pc:spChg chg="add del mod">
          <ac:chgData name="Shuyu Chang" userId="S::shuyu.chang@ssaihq.com::947fb33a-86f0-455c-9f7e-edc0efc1f125" providerId="AD" clId="Web-{71985378-A998-4B0C-9CDE-A6260C8C71B0}" dt="2021-07-26T20:57:17.440" v="353"/>
          <ac:spMkLst>
            <pc:docMk/>
            <pc:sldMk cId="2238151453" sldId="359"/>
            <ac:spMk id="37" creationId="{FEA2794E-45CF-4598-AF78-867D6F857CD1}"/>
          </ac:spMkLst>
        </pc:spChg>
        <pc:spChg chg="add mod">
          <ac:chgData name="Shuyu Chang" userId="S::shuyu.chang@ssaihq.com::947fb33a-86f0-455c-9f7e-edc0efc1f125" providerId="AD" clId="Web-{71985378-A998-4B0C-9CDE-A6260C8C71B0}" dt="2021-07-26T20:59:34.600" v="361"/>
          <ac:spMkLst>
            <pc:docMk/>
            <pc:sldMk cId="2238151453" sldId="359"/>
            <ac:spMk id="38" creationId="{B3FBBF08-F634-486C-857B-DB4EC5CC8CBB}"/>
          </ac:spMkLst>
        </pc:spChg>
        <pc:spChg chg="add del">
          <ac:chgData name="Shuyu Chang" userId="S::shuyu.chang@ssaihq.com::947fb33a-86f0-455c-9f7e-edc0efc1f125" providerId="AD" clId="Web-{71985378-A998-4B0C-9CDE-A6260C8C71B0}" dt="2021-07-26T20:59:49.023" v="365"/>
          <ac:spMkLst>
            <pc:docMk/>
            <pc:sldMk cId="2238151453" sldId="359"/>
            <ac:spMk id="39" creationId="{86535E69-315D-40B2-9582-FE124AB79A67}"/>
          </ac:spMkLst>
        </pc:spChg>
        <pc:spChg chg="add mod">
          <ac:chgData name="Shuyu Chang" userId="S::shuyu.chang@ssaihq.com::947fb33a-86f0-455c-9f7e-edc0efc1f125" providerId="AD" clId="Web-{71985378-A998-4B0C-9CDE-A6260C8C71B0}" dt="2021-07-26T21:00:15.117" v="413" actId="20577"/>
          <ac:spMkLst>
            <pc:docMk/>
            <pc:sldMk cId="2238151453" sldId="359"/>
            <ac:spMk id="40" creationId="{369A866D-DC07-499E-A582-D4A1F1303D09}"/>
          </ac:spMkLst>
        </pc:spChg>
        <pc:spChg chg="add mod">
          <ac:chgData name="Shuyu Chang" userId="S::shuyu.chang@ssaihq.com::947fb33a-86f0-455c-9f7e-edc0efc1f125" providerId="AD" clId="Web-{71985378-A998-4B0C-9CDE-A6260C8C71B0}" dt="2021-07-26T21:20:13.246" v="512" actId="20577"/>
          <ac:spMkLst>
            <pc:docMk/>
            <pc:sldMk cId="2238151453" sldId="359"/>
            <ac:spMk id="43" creationId="{B94A785D-1932-4FFB-8562-7FC6002F9785}"/>
          </ac:spMkLst>
        </pc:spChg>
        <pc:spChg chg="add mod">
          <ac:chgData name="Shuyu Chang" userId="S::shuyu.chang@ssaihq.com::947fb33a-86f0-455c-9f7e-edc0efc1f125" providerId="AD" clId="Web-{71985378-A998-4B0C-9CDE-A6260C8C71B0}" dt="2021-07-26T21:21:11.451" v="522" actId="20577"/>
          <ac:spMkLst>
            <pc:docMk/>
            <pc:sldMk cId="2238151453" sldId="359"/>
            <ac:spMk id="44" creationId="{6B17CEC0-26EE-4E78-83B5-BC9A7DD0A48B}"/>
          </ac:spMkLst>
        </pc:spChg>
        <pc:spChg chg="add mod">
          <ac:chgData name="Shuyu Chang" userId="S::shuyu.chang@ssaihq.com::947fb33a-86f0-455c-9f7e-edc0efc1f125" providerId="AD" clId="Web-{71985378-A998-4B0C-9CDE-A6260C8C71B0}" dt="2021-07-26T21:27:41.728" v="569" actId="20577"/>
          <ac:spMkLst>
            <pc:docMk/>
            <pc:sldMk cId="2238151453" sldId="359"/>
            <ac:spMk id="45" creationId="{EC335512-0B77-4C2F-BAA6-CF3A1FC89FD6}"/>
          </ac:spMkLst>
        </pc:spChg>
        <pc:spChg chg="add mod">
          <ac:chgData name="Shuyu Chang" userId="S::shuyu.chang@ssaihq.com::947fb33a-86f0-455c-9f7e-edc0efc1f125" providerId="AD" clId="Web-{71985378-A998-4B0C-9CDE-A6260C8C71B0}" dt="2021-07-26T21:28:26.120" v="579" actId="20577"/>
          <ac:spMkLst>
            <pc:docMk/>
            <pc:sldMk cId="2238151453" sldId="359"/>
            <ac:spMk id="46" creationId="{77095F17-654E-47AC-ADA3-F06C641F0585}"/>
          </ac:spMkLst>
        </pc:spChg>
        <pc:picChg chg="add del mod">
          <ac:chgData name="Shuyu Chang" userId="S::shuyu.chang@ssaihq.com::947fb33a-86f0-455c-9f7e-edc0efc1f125" providerId="AD" clId="Web-{71985378-A998-4B0C-9CDE-A6260C8C71B0}" dt="2021-07-26T20:28:25.468" v="23"/>
          <ac:picMkLst>
            <pc:docMk/>
            <pc:sldMk cId="2238151453" sldId="359"/>
            <ac:picMk id="6" creationId="{B976718E-44B5-404A-A4AA-A593D0E533DA}"/>
          </ac:picMkLst>
        </pc:picChg>
        <pc:picChg chg="add del mod">
          <ac:chgData name="Shuyu Chang" userId="S::shuyu.chang@ssaihq.com::947fb33a-86f0-455c-9f7e-edc0efc1f125" providerId="AD" clId="Web-{71985378-A998-4B0C-9CDE-A6260C8C71B0}" dt="2021-07-26T20:28:30.077" v="25"/>
          <ac:picMkLst>
            <pc:docMk/>
            <pc:sldMk cId="2238151453" sldId="359"/>
            <ac:picMk id="7" creationId="{BAB5F11F-963F-4D5C-9114-CB802D8B98AB}"/>
          </ac:picMkLst>
        </pc:picChg>
        <pc:picChg chg="add del mod modCrop">
          <ac:chgData name="Shuyu Chang" userId="S::shuyu.chang@ssaihq.com::947fb33a-86f0-455c-9f7e-edc0efc1f125" providerId="AD" clId="Web-{71985378-A998-4B0C-9CDE-A6260C8C71B0}" dt="2021-07-26T20:33:20.726" v="96"/>
          <ac:picMkLst>
            <pc:docMk/>
            <pc:sldMk cId="2238151453" sldId="359"/>
            <ac:picMk id="8" creationId="{F0716830-D13F-49B3-90B1-C3C021016807}"/>
          </ac:picMkLst>
        </pc:picChg>
        <pc:picChg chg="add del mod">
          <ac:chgData name="Shuyu Chang" userId="S::shuyu.chang@ssaihq.com::947fb33a-86f0-455c-9f7e-edc0efc1f125" providerId="AD" clId="Web-{71985378-A998-4B0C-9CDE-A6260C8C71B0}" dt="2021-07-26T20:33:28.820" v="101"/>
          <ac:picMkLst>
            <pc:docMk/>
            <pc:sldMk cId="2238151453" sldId="359"/>
            <ac:picMk id="9" creationId="{DCCA8505-F70D-455C-8447-C37EEA74150F}"/>
          </ac:picMkLst>
        </pc:picChg>
        <pc:picChg chg="add del mod">
          <ac:chgData name="Shuyu Chang" userId="S::shuyu.chang@ssaihq.com::947fb33a-86f0-455c-9f7e-edc0efc1f125" providerId="AD" clId="Web-{71985378-A998-4B0C-9CDE-A6260C8C71B0}" dt="2021-07-26T20:34:09.603" v="114"/>
          <ac:picMkLst>
            <pc:docMk/>
            <pc:sldMk cId="2238151453" sldId="359"/>
            <ac:picMk id="10" creationId="{0B8776CB-43EA-4865-8F35-EB372741FB6D}"/>
          </ac:picMkLst>
        </pc:picChg>
        <pc:picChg chg="add del mod">
          <ac:chgData name="Shuyu Chang" userId="S::shuyu.chang@ssaihq.com::947fb33a-86f0-455c-9f7e-edc0efc1f125" providerId="AD" clId="Web-{71985378-A998-4B0C-9CDE-A6260C8C71B0}" dt="2021-07-26T20:34:23.306" v="117"/>
          <ac:picMkLst>
            <pc:docMk/>
            <pc:sldMk cId="2238151453" sldId="359"/>
            <ac:picMk id="11" creationId="{F91D1814-A9D6-4216-A0B0-BD33F865E539}"/>
          </ac:picMkLst>
        </pc:picChg>
        <pc:picChg chg="add mod">
          <ac:chgData name="Shuyu Chang" userId="S::shuyu.chang@ssaihq.com::947fb33a-86f0-455c-9f7e-edc0efc1f125" providerId="AD" clId="Web-{71985378-A998-4B0C-9CDE-A6260C8C71B0}" dt="2021-07-26T20:50:52.491" v="215" actId="1076"/>
          <ac:picMkLst>
            <pc:docMk/>
            <pc:sldMk cId="2238151453" sldId="359"/>
            <ac:picMk id="12" creationId="{64406171-F097-4AAE-AFEC-AE9A9249F8A3}"/>
          </ac:picMkLst>
        </pc:picChg>
        <pc:picChg chg="add del mod">
          <ac:chgData name="Shuyu Chang" userId="S::shuyu.chang@ssaihq.com::947fb33a-86f0-455c-9f7e-edc0efc1f125" providerId="AD" clId="Web-{71985378-A998-4B0C-9CDE-A6260C8C71B0}" dt="2021-07-26T20:36:55.170" v="136"/>
          <ac:picMkLst>
            <pc:docMk/>
            <pc:sldMk cId="2238151453" sldId="359"/>
            <ac:picMk id="13" creationId="{693661BA-2BD4-4D94-8AF9-35BBD5A9F577}"/>
          </ac:picMkLst>
        </pc:picChg>
        <pc:picChg chg="add del mod">
          <ac:chgData name="Shuyu Chang" userId="S::shuyu.chang@ssaihq.com::947fb33a-86f0-455c-9f7e-edc0efc1f125" providerId="AD" clId="Web-{71985378-A998-4B0C-9CDE-A6260C8C71B0}" dt="2021-07-26T20:36:54.623" v="135"/>
          <ac:picMkLst>
            <pc:docMk/>
            <pc:sldMk cId="2238151453" sldId="359"/>
            <ac:picMk id="14" creationId="{85E11B8D-E711-4535-B2E3-75B96A9AB02C}"/>
          </ac:picMkLst>
        </pc:picChg>
        <pc:picChg chg="add mod ord">
          <ac:chgData name="Shuyu Chang" userId="S::shuyu.chang@ssaihq.com::947fb33a-86f0-455c-9f7e-edc0efc1f125" providerId="AD" clId="Web-{71985378-A998-4B0C-9CDE-A6260C8C71B0}" dt="2021-07-26T20:50:52.444" v="211" actId="1076"/>
          <ac:picMkLst>
            <pc:docMk/>
            <pc:sldMk cId="2238151453" sldId="359"/>
            <ac:picMk id="17" creationId="{0F5F981F-76D4-479D-A6E9-6013DCC9F0F1}"/>
          </ac:picMkLst>
        </pc:picChg>
        <pc:picChg chg="add mod">
          <ac:chgData name="Shuyu Chang" userId="S::shuyu.chang@ssaihq.com::947fb33a-86f0-455c-9f7e-edc0efc1f125" providerId="AD" clId="Web-{71985378-A998-4B0C-9CDE-A6260C8C71B0}" dt="2021-07-26T20:50:52.491" v="216" actId="1076"/>
          <ac:picMkLst>
            <pc:docMk/>
            <pc:sldMk cId="2238151453" sldId="359"/>
            <ac:picMk id="18" creationId="{BEC0CB1E-3CEB-414C-A606-CC8941D6AE97}"/>
          </ac:picMkLst>
        </pc:picChg>
        <pc:picChg chg="del mod">
          <ac:chgData name="Shuyu Chang" userId="S::shuyu.chang@ssaihq.com::947fb33a-86f0-455c-9f7e-edc0efc1f125" providerId="AD" clId="Web-{71985378-A998-4B0C-9CDE-A6260C8C71B0}" dt="2021-07-26T20:28:30.124" v="26"/>
          <ac:picMkLst>
            <pc:docMk/>
            <pc:sldMk cId="2238151453" sldId="359"/>
            <ac:picMk id="19" creationId="{0FFC18CA-AED5-46E7-82AF-F56BF5B86747}"/>
          </ac:picMkLst>
        </pc:picChg>
        <pc:picChg chg="add del mod modCrop">
          <ac:chgData name="Shuyu Chang" userId="S::shuyu.chang@ssaihq.com::947fb33a-86f0-455c-9f7e-edc0efc1f125" providerId="AD" clId="Web-{71985378-A998-4B0C-9CDE-A6260C8C71B0}" dt="2021-07-26T20:33:21.242" v="97"/>
          <ac:picMkLst>
            <pc:docMk/>
            <pc:sldMk cId="2238151453" sldId="359"/>
            <ac:picMk id="21" creationId="{88EA0750-A2FE-4AD3-8A4C-11B47348A5EE}"/>
          </ac:picMkLst>
        </pc:picChg>
        <pc:picChg chg="add del mod modCrop">
          <ac:chgData name="Shuyu Chang" userId="S::shuyu.chang@ssaihq.com::947fb33a-86f0-455c-9f7e-edc0efc1f125" providerId="AD" clId="Web-{71985378-A998-4B0C-9CDE-A6260C8C71B0}" dt="2021-07-26T20:33:21.711" v="98"/>
          <ac:picMkLst>
            <pc:docMk/>
            <pc:sldMk cId="2238151453" sldId="359"/>
            <ac:picMk id="22" creationId="{6E8EB78C-96C0-4C51-8BA0-5AD80F737AD0}"/>
          </ac:picMkLst>
        </pc:picChg>
        <pc:picChg chg="add mod">
          <ac:chgData name="Shuyu Chang" userId="S::shuyu.chang@ssaihq.com::947fb33a-86f0-455c-9f7e-edc0efc1f125" providerId="AD" clId="Web-{71985378-A998-4B0C-9CDE-A6260C8C71B0}" dt="2021-07-26T20:56:33.923" v="314" actId="1076"/>
          <ac:picMkLst>
            <pc:docMk/>
            <pc:sldMk cId="2238151453" sldId="359"/>
            <ac:picMk id="27" creationId="{B69A0334-3BA1-4843-90B5-D00461D5FE75}"/>
          </ac:picMkLst>
        </pc:picChg>
        <pc:picChg chg="add mod">
          <ac:chgData name="Shuyu Chang" userId="S::shuyu.chang@ssaihq.com::947fb33a-86f0-455c-9f7e-edc0efc1f125" providerId="AD" clId="Web-{71985378-A998-4B0C-9CDE-A6260C8C71B0}" dt="2021-07-26T20:55:01.920" v="295" actId="1076"/>
          <ac:picMkLst>
            <pc:docMk/>
            <pc:sldMk cId="2238151453" sldId="359"/>
            <ac:picMk id="29" creationId="{A6BC8CDB-34CB-4237-A8CC-76F98C9715BC}"/>
          </ac:picMkLst>
        </pc:picChg>
        <pc:picChg chg="add mod">
          <ac:chgData name="Shuyu Chang" userId="S::shuyu.chang@ssaihq.com::947fb33a-86f0-455c-9f7e-edc0efc1f125" providerId="AD" clId="Web-{71985378-A998-4B0C-9CDE-A6260C8C71B0}" dt="2021-07-26T20:54:58.202" v="294" actId="1076"/>
          <ac:picMkLst>
            <pc:docMk/>
            <pc:sldMk cId="2238151453" sldId="359"/>
            <ac:picMk id="30" creationId="{45D60EAE-5B8B-498C-A0A4-28A94160740C}"/>
          </ac:picMkLst>
        </pc:picChg>
        <pc:picChg chg="add del mod">
          <ac:chgData name="Shuyu Chang" userId="S::shuyu.chang@ssaihq.com::947fb33a-86f0-455c-9f7e-edc0efc1f125" providerId="AD" clId="Web-{71985378-A998-4B0C-9CDE-A6260C8C71B0}" dt="2021-07-26T20:54:52.983" v="292"/>
          <ac:picMkLst>
            <pc:docMk/>
            <pc:sldMk cId="2238151453" sldId="359"/>
            <ac:picMk id="31" creationId="{366698D9-3840-4A4A-9005-04809285CD06}"/>
          </ac:picMkLst>
        </pc:picChg>
        <pc:picChg chg="add del mod ord">
          <ac:chgData name="Shuyu Chang" userId="S::shuyu.chang@ssaihq.com::947fb33a-86f0-455c-9f7e-edc0efc1f125" providerId="AD" clId="Web-{71985378-A998-4B0C-9CDE-A6260C8C71B0}" dt="2021-07-26T21:11:47.887" v="434"/>
          <ac:picMkLst>
            <pc:docMk/>
            <pc:sldMk cId="2238151453" sldId="359"/>
            <ac:picMk id="41" creationId="{80929C9A-5250-4CFC-898A-F485400CE5DE}"/>
          </ac:picMkLst>
        </pc:picChg>
        <pc:picChg chg="add mod ord">
          <ac:chgData name="Shuyu Chang" userId="S::shuyu.chang@ssaihq.com::947fb33a-86f0-455c-9f7e-edc0efc1f125" providerId="AD" clId="Web-{71985378-A998-4B0C-9CDE-A6260C8C71B0}" dt="2021-07-26T21:12:43.748" v="442" actId="14100"/>
          <ac:picMkLst>
            <pc:docMk/>
            <pc:sldMk cId="2238151453" sldId="359"/>
            <ac:picMk id="42" creationId="{9C42B731-B9C8-4889-AF0F-5F8A5B9EEEBF}"/>
          </ac:picMkLst>
        </pc:picChg>
      </pc:sldChg>
      <pc:sldChg chg="addSp delSp modSp">
        <pc:chgData name="Shuyu Chang" userId="S::shuyu.chang@ssaihq.com::947fb33a-86f0-455c-9f7e-edc0efc1f125" providerId="AD" clId="Web-{71985378-A998-4B0C-9CDE-A6260C8C71B0}" dt="2021-07-26T21:32:50.034" v="711" actId="20577"/>
        <pc:sldMkLst>
          <pc:docMk/>
          <pc:sldMk cId="3715844271" sldId="365"/>
        </pc:sldMkLst>
        <pc:spChg chg="add mod">
          <ac:chgData name="Shuyu Chang" userId="S::shuyu.chang@ssaihq.com::947fb33a-86f0-455c-9f7e-edc0efc1f125" providerId="AD" clId="Web-{71985378-A998-4B0C-9CDE-A6260C8C71B0}" dt="2021-07-26T21:31:39.704" v="654" actId="20577"/>
          <ac:spMkLst>
            <pc:docMk/>
            <pc:sldMk cId="3715844271" sldId="365"/>
            <ac:spMk id="2" creationId="{E542D48F-40F0-4707-8AB7-05F8FD42B516}"/>
          </ac:spMkLst>
        </pc:spChg>
        <pc:spChg chg="mod">
          <ac:chgData name="Shuyu Chang" userId="S::shuyu.chang@ssaihq.com::947fb33a-86f0-455c-9f7e-edc0efc1f125" providerId="AD" clId="Web-{71985378-A998-4B0C-9CDE-A6260C8C71B0}" dt="2021-07-26T21:32:11.783" v="683" actId="20577"/>
          <ac:spMkLst>
            <pc:docMk/>
            <pc:sldMk cId="3715844271" sldId="365"/>
            <ac:spMk id="3" creationId="{489810CE-54DF-4976-95ED-9D6F5201AE2A}"/>
          </ac:spMkLst>
        </pc:spChg>
        <pc:spChg chg="del">
          <ac:chgData name="Shuyu Chang" userId="S::shuyu.chang@ssaihq.com::947fb33a-86f0-455c-9f7e-edc0efc1f125" providerId="AD" clId="Web-{71985378-A998-4B0C-9CDE-A6260C8C71B0}" dt="2021-07-26T21:30:52.218" v="618"/>
          <ac:spMkLst>
            <pc:docMk/>
            <pc:sldMk cId="3715844271" sldId="365"/>
            <ac:spMk id="10" creationId="{49F32748-F365-4F98-A093-60D00F4A305A}"/>
          </ac:spMkLst>
        </pc:spChg>
        <pc:spChg chg="del mod">
          <ac:chgData name="Shuyu Chang" userId="S::shuyu.chang@ssaihq.com::947fb33a-86f0-455c-9f7e-edc0efc1f125" providerId="AD" clId="Web-{71985378-A998-4B0C-9CDE-A6260C8C71B0}" dt="2021-07-26T21:30:57.749" v="624"/>
          <ac:spMkLst>
            <pc:docMk/>
            <pc:sldMk cId="3715844271" sldId="365"/>
            <ac:spMk id="11" creationId="{28A29C2E-15AE-4CA8-8CEC-94F216E40B26}"/>
          </ac:spMkLst>
        </pc:spChg>
        <pc:spChg chg="mod">
          <ac:chgData name="Shuyu Chang" userId="S::shuyu.chang@ssaihq.com::947fb33a-86f0-455c-9f7e-edc0efc1f125" providerId="AD" clId="Web-{71985378-A998-4B0C-9CDE-A6260C8C71B0}" dt="2021-07-26T21:32:50.034" v="711" actId="20577"/>
          <ac:spMkLst>
            <pc:docMk/>
            <pc:sldMk cId="3715844271" sldId="365"/>
            <ac:spMk id="12" creationId="{5600CCDA-63D9-4966-B79B-DA331BE11C81}"/>
          </ac:spMkLst>
        </pc:spChg>
        <pc:spChg chg="del">
          <ac:chgData name="Shuyu Chang" userId="S::shuyu.chang@ssaihq.com::947fb33a-86f0-455c-9f7e-edc0efc1f125" providerId="AD" clId="Web-{71985378-A998-4B0C-9CDE-A6260C8C71B0}" dt="2021-07-26T21:30:50.952" v="617"/>
          <ac:spMkLst>
            <pc:docMk/>
            <pc:sldMk cId="3715844271" sldId="365"/>
            <ac:spMk id="13" creationId="{45AEC6C1-5909-484E-92E3-EDC09F66C85D}"/>
          </ac:spMkLst>
        </pc:spChg>
        <pc:spChg chg="del mod">
          <ac:chgData name="Shuyu Chang" userId="S::shuyu.chang@ssaihq.com::947fb33a-86f0-455c-9f7e-edc0efc1f125" providerId="AD" clId="Web-{71985378-A998-4B0C-9CDE-A6260C8C71B0}" dt="2021-07-26T21:30:42.639" v="613"/>
          <ac:spMkLst>
            <pc:docMk/>
            <pc:sldMk cId="3715844271" sldId="365"/>
            <ac:spMk id="14" creationId="{42BC2790-3DD3-4857-B58A-1723DAA213A1}"/>
          </ac:spMkLst>
        </pc:spChg>
        <pc:spChg chg="mod">
          <ac:chgData name="Shuyu Chang" userId="S::shuyu.chang@ssaihq.com::947fb33a-86f0-455c-9f7e-edc0efc1f125" providerId="AD" clId="Web-{71985378-A998-4B0C-9CDE-A6260C8C71B0}" dt="2021-07-26T21:30:42.046" v="612" actId="14100"/>
          <ac:spMkLst>
            <pc:docMk/>
            <pc:sldMk cId="3715844271" sldId="365"/>
            <ac:spMk id="15" creationId="{BC831B18-F116-4AE0-BD38-3104BA91C1F9}"/>
          </ac:spMkLst>
        </pc:spChg>
        <pc:spChg chg="del mod">
          <ac:chgData name="Shuyu Chang" userId="S::shuyu.chang@ssaihq.com::947fb33a-86f0-455c-9f7e-edc0efc1f125" providerId="AD" clId="Web-{71985378-A998-4B0C-9CDE-A6260C8C71B0}" dt="2021-07-26T21:30:56.140" v="623"/>
          <ac:spMkLst>
            <pc:docMk/>
            <pc:sldMk cId="3715844271" sldId="365"/>
            <ac:spMk id="16" creationId="{97D9ED58-2AD6-4CDD-A4D7-A7B9B23E60B6}"/>
          </ac:spMkLst>
        </pc:spChg>
        <pc:spChg chg="add del mod">
          <ac:chgData name="Shuyu Chang" userId="S::shuyu.chang@ssaihq.com::947fb33a-86f0-455c-9f7e-edc0efc1f125" providerId="AD" clId="Web-{71985378-A998-4B0C-9CDE-A6260C8C71B0}" dt="2021-07-26T21:30:52.827" v="619"/>
          <ac:spMkLst>
            <pc:docMk/>
            <pc:sldMk cId="3715844271" sldId="365"/>
            <ac:spMk id="21" creationId="{177EC41D-D100-41E2-AE1E-B35B4066A66A}"/>
          </ac:spMkLst>
        </pc:spChg>
        <pc:spChg chg="add mod">
          <ac:chgData name="Shuyu Chang" userId="S::shuyu.chang@ssaihq.com::947fb33a-86f0-455c-9f7e-edc0efc1f125" providerId="AD" clId="Web-{71985378-A998-4B0C-9CDE-A6260C8C71B0}" dt="2021-07-26T21:31:06.157" v="629" actId="1076"/>
          <ac:spMkLst>
            <pc:docMk/>
            <pc:sldMk cId="3715844271" sldId="365"/>
            <ac:spMk id="22" creationId="{667D737F-FE8E-4606-A85A-F6D9028CF024}"/>
          </ac:spMkLst>
        </pc:spChg>
        <pc:spChg chg="add mod">
          <ac:chgData name="Shuyu Chang" userId="S::shuyu.chang@ssaihq.com::947fb33a-86f0-455c-9f7e-edc0efc1f125" providerId="AD" clId="Web-{71985378-A998-4B0C-9CDE-A6260C8C71B0}" dt="2021-07-26T21:32:41.502" v="705" actId="20577"/>
          <ac:spMkLst>
            <pc:docMk/>
            <pc:sldMk cId="3715844271" sldId="365"/>
            <ac:spMk id="24" creationId="{2D679FFB-E86A-4BC5-8BC9-B83455E0AA8C}"/>
          </ac:spMkLst>
        </pc:spChg>
        <pc:spChg chg="add mod">
          <ac:chgData name="Shuyu Chang" userId="S::shuyu.chang@ssaihq.com::947fb33a-86f0-455c-9f7e-edc0efc1f125" providerId="AD" clId="Web-{71985378-A998-4B0C-9CDE-A6260C8C71B0}" dt="2021-07-26T21:31:13.015" v="635" actId="1076"/>
          <ac:spMkLst>
            <pc:docMk/>
            <pc:sldMk cId="3715844271" sldId="365"/>
            <ac:spMk id="25" creationId="{0C5407AC-B49B-4AA3-ABB0-79BD24261404}"/>
          </ac:spMkLst>
        </pc:spChg>
        <pc:spChg chg="add mod">
          <ac:chgData name="Shuyu Chang" userId="S::shuyu.chang@ssaihq.com::947fb33a-86f0-455c-9f7e-edc0efc1f125" providerId="AD" clId="Web-{71985378-A998-4B0C-9CDE-A6260C8C71B0}" dt="2021-07-26T21:31:13.046" v="637" actId="1076"/>
          <ac:spMkLst>
            <pc:docMk/>
            <pc:sldMk cId="3715844271" sldId="365"/>
            <ac:spMk id="27" creationId="{E0E8B7DF-D199-4E32-B00F-331F908B9537}"/>
          </ac:spMkLst>
        </pc:spChg>
        <pc:spChg chg="add mod">
          <ac:chgData name="Shuyu Chang" userId="S::shuyu.chang@ssaihq.com::947fb33a-86f0-455c-9f7e-edc0efc1f125" providerId="AD" clId="Web-{71985378-A998-4B0C-9CDE-A6260C8C71B0}" dt="2021-07-26T21:31:17.156" v="641" actId="1076"/>
          <ac:spMkLst>
            <pc:docMk/>
            <pc:sldMk cId="3715844271" sldId="365"/>
            <ac:spMk id="28" creationId="{5074EE09-EF9F-4BC6-B952-8579B1C6ED8D}"/>
          </ac:spMkLst>
        </pc:spChg>
        <pc:spChg chg="add mod">
          <ac:chgData name="Shuyu Chang" userId="S::shuyu.chang@ssaihq.com::947fb33a-86f0-455c-9f7e-edc0efc1f125" providerId="AD" clId="Web-{71985378-A998-4B0C-9CDE-A6260C8C71B0}" dt="2021-07-26T21:32:38.346" v="702" actId="20577"/>
          <ac:spMkLst>
            <pc:docMk/>
            <pc:sldMk cId="3715844271" sldId="365"/>
            <ac:spMk id="30" creationId="{A694A7B1-AA8B-4A82-A556-28671C962FF0}"/>
          </ac:spMkLst>
        </pc:spChg>
        <pc:spChg chg="add mod">
          <ac:chgData name="Shuyu Chang" userId="S::shuyu.chang@ssaihq.com::947fb33a-86f0-455c-9f7e-edc0efc1f125" providerId="AD" clId="Web-{71985378-A998-4B0C-9CDE-A6260C8C71B0}" dt="2021-07-26T21:31:38.266" v="652" actId="20577"/>
          <ac:spMkLst>
            <pc:docMk/>
            <pc:sldMk cId="3715844271" sldId="365"/>
            <ac:spMk id="31" creationId="{FA2C6A9F-5182-461A-B375-AFF96DA7ED9E}"/>
          </ac:spMkLst>
        </pc:spChg>
        <pc:spChg chg="add mod">
          <ac:chgData name="Shuyu Chang" userId="S::shuyu.chang@ssaihq.com::947fb33a-86f0-455c-9f7e-edc0efc1f125" providerId="AD" clId="Web-{71985378-A998-4B0C-9CDE-A6260C8C71B0}" dt="2021-07-26T21:31:44.813" v="656" actId="1076"/>
          <ac:spMkLst>
            <pc:docMk/>
            <pc:sldMk cId="3715844271" sldId="365"/>
            <ac:spMk id="32" creationId="{6E9D2A7A-216A-4FEE-9164-15D49B792D84}"/>
          </ac:spMkLst>
        </pc:spChg>
        <pc:spChg chg="add mod">
          <ac:chgData name="Shuyu Chang" userId="S::shuyu.chang@ssaihq.com::947fb33a-86f0-455c-9f7e-edc0efc1f125" providerId="AD" clId="Web-{71985378-A998-4B0C-9CDE-A6260C8C71B0}" dt="2021-07-26T21:31:47.938" v="658" actId="1076"/>
          <ac:spMkLst>
            <pc:docMk/>
            <pc:sldMk cId="3715844271" sldId="365"/>
            <ac:spMk id="33" creationId="{563B68E8-ABA8-43CB-A00B-AB086055172E}"/>
          </ac:spMkLst>
        </pc:spChg>
        <pc:picChg chg="del">
          <ac:chgData name="Shuyu Chang" userId="S::shuyu.chang@ssaihq.com::947fb33a-86f0-455c-9f7e-edc0efc1f125" providerId="AD" clId="Web-{71985378-A998-4B0C-9CDE-A6260C8C71B0}" dt="2021-07-26T21:29:17.168" v="582"/>
          <ac:picMkLst>
            <pc:docMk/>
            <pc:sldMk cId="3715844271" sldId="365"/>
            <ac:picMk id="4" creationId="{88416DDD-8421-447F-97DB-286E8BB710B8}"/>
          </ac:picMkLst>
        </pc:picChg>
        <pc:picChg chg="del">
          <ac:chgData name="Shuyu Chang" userId="S::shuyu.chang@ssaihq.com::947fb33a-86f0-455c-9f7e-edc0efc1f125" providerId="AD" clId="Web-{71985378-A998-4B0C-9CDE-A6260C8C71B0}" dt="2021-07-26T21:30:54.905" v="622"/>
          <ac:picMkLst>
            <pc:docMk/>
            <pc:sldMk cId="3715844271" sldId="365"/>
            <ac:picMk id="5" creationId="{B0F994B6-22BD-434F-A29D-B35E32DB9FEA}"/>
          </ac:picMkLst>
        </pc:picChg>
        <pc:picChg chg="mod">
          <ac:chgData name="Shuyu Chang" userId="S::shuyu.chang@ssaihq.com::947fb33a-86f0-455c-9f7e-edc0efc1f125" providerId="AD" clId="Web-{71985378-A998-4B0C-9CDE-A6260C8C71B0}" dt="2021-07-26T21:30:48.483" v="616" actId="1076"/>
          <ac:picMkLst>
            <pc:docMk/>
            <pc:sldMk cId="3715844271" sldId="365"/>
            <ac:picMk id="7" creationId="{BBCCB126-6D22-4C22-80A7-8932FF261F6D}"/>
          </ac:picMkLst>
        </pc:picChg>
        <pc:picChg chg="del">
          <ac:chgData name="Shuyu Chang" userId="S::shuyu.chang@ssaihq.com::947fb33a-86f0-455c-9f7e-edc0efc1f125" providerId="AD" clId="Web-{71985378-A998-4B0C-9CDE-A6260C8C71B0}" dt="2021-07-26T21:30:54.296" v="621"/>
          <ac:picMkLst>
            <pc:docMk/>
            <pc:sldMk cId="3715844271" sldId="365"/>
            <ac:picMk id="8" creationId="{B23CFABB-B152-4153-AF93-8BD190545DD3}"/>
          </ac:picMkLst>
        </pc:picChg>
        <pc:picChg chg="del">
          <ac:chgData name="Shuyu Chang" userId="S::shuyu.chang@ssaihq.com::947fb33a-86f0-455c-9f7e-edc0efc1f125" providerId="AD" clId="Web-{71985378-A998-4B0C-9CDE-A6260C8C71B0}" dt="2021-07-26T21:13:51.047" v="448"/>
          <ac:picMkLst>
            <pc:docMk/>
            <pc:sldMk cId="3715844271" sldId="365"/>
            <ac:picMk id="18" creationId="{BC6196D7-6CFA-4368-86A0-9D27C3D65FD0}"/>
          </ac:picMkLst>
        </pc:picChg>
        <pc:picChg chg="del">
          <ac:chgData name="Shuyu Chang" userId="S::shuyu.chang@ssaihq.com::947fb33a-86f0-455c-9f7e-edc0efc1f125" providerId="AD" clId="Web-{71985378-A998-4B0C-9CDE-A6260C8C71B0}" dt="2021-07-26T21:13:50.219" v="447"/>
          <ac:picMkLst>
            <pc:docMk/>
            <pc:sldMk cId="3715844271" sldId="365"/>
            <ac:picMk id="19" creationId="{0FFC18CA-AED5-46E7-82AF-F56BF5B86747}"/>
          </ac:picMkLst>
        </pc:picChg>
        <pc:picChg chg="add del mod ord">
          <ac:chgData name="Shuyu Chang" userId="S::shuyu.chang@ssaihq.com::947fb33a-86f0-455c-9f7e-edc0efc1f125" providerId="AD" clId="Web-{71985378-A998-4B0C-9CDE-A6260C8C71B0}" dt="2021-07-26T21:30:53.374" v="620"/>
          <ac:picMkLst>
            <pc:docMk/>
            <pc:sldMk cId="3715844271" sldId="365"/>
            <ac:picMk id="20" creationId="{95655D78-2965-493B-9A49-3D777159B463}"/>
          </ac:picMkLst>
        </pc:picChg>
        <pc:picChg chg="add mod">
          <ac:chgData name="Shuyu Chang" userId="S::shuyu.chang@ssaihq.com::947fb33a-86f0-455c-9f7e-edc0efc1f125" providerId="AD" clId="Web-{71985378-A998-4B0C-9CDE-A6260C8C71B0}" dt="2021-07-26T21:31:06.171" v="630" actId="1076"/>
          <ac:picMkLst>
            <pc:docMk/>
            <pc:sldMk cId="3715844271" sldId="365"/>
            <ac:picMk id="23" creationId="{8E04DED9-2EAD-409D-90B8-7EA8372409A4}"/>
          </ac:picMkLst>
        </pc:picChg>
        <pc:picChg chg="add mod">
          <ac:chgData name="Shuyu Chang" userId="S::shuyu.chang@ssaihq.com::947fb33a-86f0-455c-9f7e-edc0efc1f125" providerId="AD" clId="Web-{71985378-A998-4B0C-9CDE-A6260C8C71B0}" dt="2021-07-26T21:31:13.031" v="636" actId="1076"/>
          <ac:picMkLst>
            <pc:docMk/>
            <pc:sldMk cId="3715844271" sldId="365"/>
            <ac:picMk id="26" creationId="{D1C6B5E4-FC3D-40CE-8AE1-E62A6A311505}"/>
          </ac:picMkLst>
        </pc:picChg>
        <pc:picChg chg="add mod">
          <ac:chgData name="Shuyu Chang" userId="S::shuyu.chang@ssaihq.com::947fb33a-86f0-455c-9f7e-edc0efc1f125" providerId="AD" clId="Web-{71985378-A998-4B0C-9CDE-A6260C8C71B0}" dt="2021-07-26T21:31:17.187" v="642" actId="1076"/>
          <ac:picMkLst>
            <pc:docMk/>
            <pc:sldMk cId="3715844271" sldId="365"/>
            <ac:picMk id="29" creationId="{53C49EC0-A9AE-4A5C-BD75-888C3D65208D}"/>
          </ac:picMkLst>
        </pc:picChg>
      </pc:sldChg>
      <pc:sldChg chg="addCm">
        <pc:chgData name="Shuyu Chang" userId="S::shuyu.chang@ssaihq.com::947fb33a-86f0-455c-9f7e-edc0efc1f125" providerId="AD" clId="Web-{71985378-A998-4B0C-9CDE-A6260C8C71B0}" dt="2021-07-26T21:24:53.020" v="524"/>
        <pc:sldMkLst>
          <pc:docMk/>
          <pc:sldMk cId="825388919" sldId="366"/>
        </pc:sldMkLst>
      </pc:sldChg>
      <pc:sldChg chg="addSp delSp modSp new">
        <pc:chgData name="Shuyu Chang" userId="S::shuyu.chang@ssaihq.com::947fb33a-86f0-455c-9f7e-edc0efc1f125" providerId="AD" clId="Web-{71985378-A998-4B0C-9CDE-A6260C8C71B0}" dt="2021-07-26T21:35:29.257" v="918"/>
        <pc:sldMkLst>
          <pc:docMk/>
          <pc:sldMk cId="48864935" sldId="368"/>
        </pc:sldMkLst>
        <pc:spChg chg="add mod">
          <ac:chgData name="Shuyu Chang" userId="S::shuyu.chang@ssaihq.com::947fb33a-86f0-455c-9f7e-edc0efc1f125" providerId="AD" clId="Web-{71985378-A998-4B0C-9CDE-A6260C8C71B0}" dt="2021-07-26T21:34:55.865" v="902" actId="1076"/>
          <ac:spMkLst>
            <pc:docMk/>
            <pc:sldMk cId="48864935" sldId="368"/>
            <ac:spMk id="3" creationId="{9D5A0A44-74FE-4CB9-A242-98A812C68BA4}"/>
          </ac:spMkLst>
        </pc:spChg>
        <pc:spChg chg="add del">
          <ac:chgData name="Shuyu Chang" userId="S::shuyu.chang@ssaihq.com::947fb33a-86f0-455c-9f7e-edc0efc1f125" providerId="AD" clId="Web-{71985378-A998-4B0C-9CDE-A6260C8C71B0}" dt="2021-07-26T21:33:57.301" v="839"/>
          <ac:spMkLst>
            <pc:docMk/>
            <pc:sldMk cId="48864935" sldId="368"/>
            <ac:spMk id="5" creationId="{BF129058-5305-4F02-95B4-68E8025C45CD}"/>
          </ac:spMkLst>
        </pc:spChg>
        <pc:spChg chg="add del">
          <ac:chgData name="Shuyu Chang" userId="S::shuyu.chang@ssaihq.com::947fb33a-86f0-455c-9f7e-edc0efc1f125" providerId="AD" clId="Web-{71985378-A998-4B0C-9CDE-A6260C8C71B0}" dt="2021-07-26T21:33:57.286" v="837"/>
          <ac:spMkLst>
            <pc:docMk/>
            <pc:sldMk cId="48864935" sldId="368"/>
            <ac:spMk id="9" creationId="{87CF9F53-C8C2-4159-A0B5-2CD5175741E0}"/>
          </ac:spMkLst>
        </pc:spChg>
        <pc:spChg chg="add del">
          <ac:chgData name="Shuyu Chang" userId="S::shuyu.chang@ssaihq.com::947fb33a-86f0-455c-9f7e-edc0efc1f125" providerId="AD" clId="Web-{71985378-A998-4B0C-9CDE-A6260C8C71B0}" dt="2021-07-26T21:33:57.286" v="836"/>
          <ac:spMkLst>
            <pc:docMk/>
            <pc:sldMk cId="48864935" sldId="368"/>
            <ac:spMk id="11" creationId="{93A17775-56FD-46A6-933C-2E70FA2F4D94}"/>
          </ac:spMkLst>
        </pc:spChg>
        <pc:spChg chg="add del">
          <ac:chgData name="Shuyu Chang" userId="S::shuyu.chang@ssaihq.com::947fb33a-86f0-455c-9f7e-edc0efc1f125" providerId="AD" clId="Web-{71985378-A998-4B0C-9CDE-A6260C8C71B0}" dt="2021-07-26T21:33:57.286" v="834"/>
          <ac:spMkLst>
            <pc:docMk/>
            <pc:sldMk cId="48864935" sldId="368"/>
            <ac:spMk id="15" creationId="{D034922B-88A0-4081-B78C-A50D30DF926E}"/>
          </ac:spMkLst>
        </pc:spChg>
        <pc:spChg chg="add del">
          <ac:chgData name="Shuyu Chang" userId="S::shuyu.chang@ssaihq.com::947fb33a-86f0-455c-9f7e-edc0efc1f125" providerId="AD" clId="Web-{71985378-A998-4B0C-9CDE-A6260C8C71B0}" dt="2021-07-26T21:33:57.286" v="833"/>
          <ac:spMkLst>
            <pc:docMk/>
            <pc:sldMk cId="48864935" sldId="368"/>
            <ac:spMk id="17" creationId="{ADFF1BBF-971F-454B-A142-BD526016C11C}"/>
          </ac:spMkLst>
        </pc:spChg>
        <pc:spChg chg="add del">
          <ac:chgData name="Shuyu Chang" userId="S::shuyu.chang@ssaihq.com::947fb33a-86f0-455c-9f7e-edc0efc1f125" providerId="AD" clId="Web-{71985378-A998-4B0C-9CDE-A6260C8C71B0}" dt="2021-07-26T21:33:57.286" v="831"/>
          <ac:spMkLst>
            <pc:docMk/>
            <pc:sldMk cId="48864935" sldId="368"/>
            <ac:spMk id="21" creationId="{1BBCA747-4885-42F2-9E89-8B57C238CAF4}"/>
          </ac:spMkLst>
        </pc:spChg>
        <pc:spChg chg="add del">
          <ac:chgData name="Shuyu Chang" userId="S::shuyu.chang@ssaihq.com::947fb33a-86f0-455c-9f7e-edc0efc1f125" providerId="AD" clId="Web-{71985378-A998-4B0C-9CDE-A6260C8C71B0}" dt="2021-07-26T21:33:57.286" v="830"/>
          <ac:spMkLst>
            <pc:docMk/>
            <pc:sldMk cId="48864935" sldId="368"/>
            <ac:spMk id="23" creationId="{7BF2D36C-B41B-4383-B5F8-52F3D446AA4D}"/>
          </ac:spMkLst>
        </pc:spChg>
        <pc:spChg chg="add del">
          <ac:chgData name="Shuyu Chang" userId="S::shuyu.chang@ssaihq.com::947fb33a-86f0-455c-9f7e-edc0efc1f125" providerId="AD" clId="Web-{71985378-A998-4B0C-9CDE-A6260C8C71B0}" dt="2021-07-26T21:33:57.286" v="828"/>
          <ac:spMkLst>
            <pc:docMk/>
            <pc:sldMk cId="48864935" sldId="368"/>
            <ac:spMk id="27" creationId="{F89BCBE3-A560-4047-86AC-D54A3D665BB4}"/>
          </ac:spMkLst>
        </pc:spChg>
        <pc:spChg chg="add del">
          <ac:chgData name="Shuyu Chang" userId="S::shuyu.chang@ssaihq.com::947fb33a-86f0-455c-9f7e-edc0efc1f125" providerId="AD" clId="Web-{71985378-A998-4B0C-9CDE-A6260C8C71B0}" dt="2021-07-26T21:33:57.286" v="827"/>
          <ac:spMkLst>
            <pc:docMk/>
            <pc:sldMk cId="48864935" sldId="368"/>
            <ac:spMk id="29" creationId="{70BDB517-19B7-45F0-B294-2F4E6146EB51}"/>
          </ac:spMkLst>
        </pc:spChg>
        <pc:spChg chg="add del">
          <ac:chgData name="Shuyu Chang" userId="S::shuyu.chang@ssaihq.com::947fb33a-86f0-455c-9f7e-edc0efc1f125" providerId="AD" clId="Web-{71985378-A998-4B0C-9CDE-A6260C8C71B0}" dt="2021-07-26T21:33:57.286" v="826"/>
          <ac:spMkLst>
            <pc:docMk/>
            <pc:sldMk cId="48864935" sldId="368"/>
            <ac:spMk id="31" creationId="{C30F4B08-7ED2-41DE-A0F8-18D5418C2D1A}"/>
          </ac:spMkLst>
        </pc:spChg>
        <pc:spChg chg="add del">
          <ac:chgData name="Shuyu Chang" userId="S::shuyu.chang@ssaihq.com::947fb33a-86f0-455c-9f7e-edc0efc1f125" providerId="AD" clId="Web-{71985378-A998-4B0C-9CDE-A6260C8C71B0}" dt="2021-07-26T21:33:57.286" v="825"/>
          <ac:spMkLst>
            <pc:docMk/>
            <pc:sldMk cId="48864935" sldId="368"/>
            <ac:spMk id="33" creationId="{92F9E452-B7CD-4CB9-BFA4-E909A1C82B7B}"/>
          </ac:spMkLst>
        </pc:spChg>
        <pc:spChg chg="add del">
          <ac:chgData name="Shuyu Chang" userId="S::shuyu.chang@ssaihq.com::947fb33a-86f0-455c-9f7e-edc0efc1f125" providerId="AD" clId="Web-{71985378-A998-4B0C-9CDE-A6260C8C71B0}" dt="2021-07-26T21:33:57.286" v="824"/>
          <ac:spMkLst>
            <pc:docMk/>
            <pc:sldMk cId="48864935" sldId="368"/>
            <ac:spMk id="35" creationId="{52B6F744-37DD-44BD-A5B1-BD882FBB90FB}"/>
          </ac:spMkLst>
        </pc:spChg>
        <pc:spChg chg="add mod">
          <ac:chgData name="Shuyu Chang" userId="S::shuyu.chang@ssaihq.com::947fb33a-86f0-455c-9f7e-edc0efc1f125" providerId="AD" clId="Web-{71985378-A998-4B0C-9CDE-A6260C8C71B0}" dt="2021-07-26T21:35:19.569" v="913" actId="14100"/>
          <ac:spMkLst>
            <pc:docMk/>
            <pc:sldMk cId="48864935" sldId="368"/>
            <ac:spMk id="37" creationId="{E93DE90D-E57C-4B45-A52E-327027D086CB}"/>
          </ac:spMkLst>
        </pc:spChg>
        <pc:spChg chg="add del">
          <ac:chgData name="Shuyu Chang" userId="S::shuyu.chang@ssaihq.com::947fb33a-86f0-455c-9f7e-edc0efc1f125" providerId="AD" clId="Web-{71985378-A998-4B0C-9CDE-A6260C8C71B0}" dt="2021-07-26T21:35:29.257" v="918"/>
          <ac:spMkLst>
            <pc:docMk/>
            <pc:sldMk cId="48864935" sldId="368"/>
            <ac:spMk id="41" creationId="{DA40155D-66C0-42AF-8C39-AEFDB6667B5E}"/>
          </ac:spMkLst>
        </pc:spChg>
        <pc:spChg chg="add mod">
          <ac:chgData name="Shuyu Chang" userId="S::shuyu.chang@ssaihq.com::947fb33a-86f0-455c-9f7e-edc0efc1f125" providerId="AD" clId="Web-{71985378-A998-4B0C-9CDE-A6260C8C71B0}" dt="2021-07-26T21:35:14.397" v="911" actId="14100"/>
          <ac:spMkLst>
            <pc:docMk/>
            <pc:sldMk cId="48864935" sldId="368"/>
            <ac:spMk id="43" creationId="{7E47548D-66E1-48F0-9730-548CCDC6E07B}"/>
          </ac:spMkLst>
        </pc:spChg>
        <pc:spChg chg="add mod">
          <ac:chgData name="Shuyu Chang" userId="S::shuyu.chang@ssaihq.com::947fb33a-86f0-455c-9f7e-edc0efc1f125" providerId="AD" clId="Web-{71985378-A998-4B0C-9CDE-A6260C8C71B0}" dt="2021-07-26T21:35:21.944" v="914" actId="1076"/>
          <ac:spMkLst>
            <pc:docMk/>
            <pc:sldMk cId="48864935" sldId="368"/>
            <ac:spMk id="47" creationId="{CF8D8804-2228-4550-819B-7310C7728CAC}"/>
          </ac:spMkLst>
        </pc:spChg>
        <pc:spChg chg="add mod">
          <ac:chgData name="Shuyu Chang" userId="S::shuyu.chang@ssaihq.com::947fb33a-86f0-455c-9f7e-edc0efc1f125" providerId="AD" clId="Web-{71985378-A998-4B0C-9CDE-A6260C8C71B0}" dt="2021-07-26T21:35:25.757" v="916" actId="1076"/>
          <ac:spMkLst>
            <pc:docMk/>
            <pc:sldMk cId="48864935" sldId="368"/>
            <ac:spMk id="49" creationId="{080B2504-4C0D-44CB-A1DB-FA332D3A253E}"/>
          </ac:spMkLst>
        </pc:spChg>
        <pc:picChg chg="add del">
          <ac:chgData name="Shuyu Chang" userId="S::shuyu.chang@ssaihq.com::947fb33a-86f0-455c-9f7e-edc0efc1f125" providerId="AD" clId="Web-{71985378-A998-4B0C-9CDE-A6260C8C71B0}" dt="2021-07-26T21:33:57.286" v="838"/>
          <ac:picMkLst>
            <pc:docMk/>
            <pc:sldMk cId="48864935" sldId="368"/>
            <ac:picMk id="7" creationId="{3F5EF007-46FE-4E0C-B0E7-108861BA4239}"/>
          </ac:picMkLst>
        </pc:picChg>
        <pc:picChg chg="add del">
          <ac:chgData name="Shuyu Chang" userId="S::shuyu.chang@ssaihq.com::947fb33a-86f0-455c-9f7e-edc0efc1f125" providerId="AD" clId="Web-{71985378-A998-4B0C-9CDE-A6260C8C71B0}" dt="2021-07-26T21:33:57.286" v="835"/>
          <ac:picMkLst>
            <pc:docMk/>
            <pc:sldMk cId="48864935" sldId="368"/>
            <ac:picMk id="13" creationId="{DE1A3ABE-FFC2-4802-AFE8-47F416AE69EE}"/>
          </ac:picMkLst>
        </pc:picChg>
        <pc:picChg chg="add del">
          <ac:chgData name="Shuyu Chang" userId="S::shuyu.chang@ssaihq.com::947fb33a-86f0-455c-9f7e-edc0efc1f125" providerId="AD" clId="Web-{71985378-A998-4B0C-9CDE-A6260C8C71B0}" dt="2021-07-26T21:33:57.286" v="832"/>
          <ac:picMkLst>
            <pc:docMk/>
            <pc:sldMk cId="48864935" sldId="368"/>
            <ac:picMk id="19" creationId="{EF2DFEB0-8577-4432-85BA-20A0CB6FDC31}"/>
          </ac:picMkLst>
        </pc:picChg>
        <pc:picChg chg="add del">
          <ac:chgData name="Shuyu Chang" userId="S::shuyu.chang@ssaihq.com::947fb33a-86f0-455c-9f7e-edc0efc1f125" providerId="AD" clId="Web-{71985378-A998-4B0C-9CDE-A6260C8C71B0}" dt="2021-07-26T21:33:57.286" v="829"/>
          <ac:picMkLst>
            <pc:docMk/>
            <pc:sldMk cId="48864935" sldId="368"/>
            <ac:picMk id="25" creationId="{AC1FB5C1-E0FD-4BD8-8E78-81EC51F8A97E}"/>
          </ac:picMkLst>
        </pc:picChg>
        <pc:picChg chg="add mod">
          <ac:chgData name="Shuyu Chang" userId="S::shuyu.chang@ssaihq.com::947fb33a-86f0-455c-9f7e-edc0efc1f125" providerId="AD" clId="Web-{71985378-A998-4B0C-9CDE-A6260C8C71B0}" dt="2021-07-26T21:35:27.179" v="917" actId="1076"/>
          <ac:picMkLst>
            <pc:docMk/>
            <pc:sldMk cId="48864935" sldId="368"/>
            <ac:picMk id="39" creationId="{05A35F67-F753-4A83-9174-AC7847100DDE}"/>
          </ac:picMkLst>
        </pc:picChg>
        <pc:picChg chg="add mod">
          <ac:chgData name="Shuyu Chang" userId="S::shuyu.chang@ssaihq.com::947fb33a-86f0-455c-9f7e-edc0efc1f125" providerId="AD" clId="Web-{71985378-A998-4B0C-9CDE-A6260C8C71B0}" dt="2021-07-26T21:35:23.679" v="915" actId="1076"/>
          <ac:picMkLst>
            <pc:docMk/>
            <pc:sldMk cId="48864935" sldId="368"/>
            <ac:picMk id="45" creationId="{6BFF384A-08A5-4804-8639-E859D1C4A522}"/>
          </ac:picMkLst>
        </pc:picChg>
      </pc:sldChg>
    </pc:docChg>
  </pc:docChgLst>
  <pc:docChgLst>
    <pc:chgData name="Mark Radwin" userId="S::mark.radwin@ssaihq.com::0e327d12-8273-40b1-90cb-1996397fbb30" providerId="AD" clId="Web-{33274549-DF7A-C116-3967-FA0A884B94D2}"/>
    <pc:docChg chg="addSld delSld modSld">
      <pc:chgData name="Mark Radwin" userId="S::mark.radwin@ssaihq.com::0e327d12-8273-40b1-90cb-1996397fbb30" providerId="AD" clId="Web-{33274549-DF7A-C116-3967-FA0A884B94D2}" dt="2021-07-26T20:05:31.549" v="819"/>
      <pc:docMkLst>
        <pc:docMk/>
      </pc:docMkLst>
      <pc:sldChg chg="addSp delSp modSp">
        <pc:chgData name="Mark Radwin" userId="S::mark.radwin@ssaihq.com::0e327d12-8273-40b1-90cb-1996397fbb30" providerId="AD" clId="Web-{33274549-DF7A-C116-3967-FA0A884B94D2}" dt="2021-07-26T20:04:48.814" v="818"/>
        <pc:sldMkLst>
          <pc:docMk/>
          <pc:sldMk cId="3457887769" sldId="321"/>
        </pc:sldMkLst>
        <pc:spChg chg="del">
          <ac:chgData name="Mark Radwin" userId="S::mark.radwin@ssaihq.com::0e327d12-8273-40b1-90cb-1996397fbb30" providerId="AD" clId="Web-{33274549-DF7A-C116-3967-FA0A884B94D2}" dt="2021-07-26T20:04:08.689" v="813"/>
          <ac:spMkLst>
            <pc:docMk/>
            <pc:sldMk cId="3457887769" sldId="321"/>
            <ac:spMk id="8" creationId="{C2A8357C-BC1D-46DB-B119-33F00DB51D83}"/>
          </ac:spMkLst>
        </pc:spChg>
        <pc:picChg chg="add mod modCrop">
          <ac:chgData name="Mark Radwin" userId="S::mark.radwin@ssaihq.com::0e327d12-8273-40b1-90cb-1996397fbb30" providerId="AD" clId="Web-{33274549-DF7A-C116-3967-FA0A884B94D2}" dt="2021-07-26T20:04:48.814" v="818"/>
          <ac:picMkLst>
            <pc:docMk/>
            <pc:sldMk cId="3457887769" sldId="321"/>
            <ac:picMk id="6" creationId="{BC0FD794-99B2-429F-8204-40F8B46BA2CC}"/>
          </ac:picMkLst>
        </pc:picChg>
        <pc:picChg chg="del">
          <ac:chgData name="Mark Radwin" userId="S::mark.radwin@ssaihq.com::0e327d12-8273-40b1-90cb-1996397fbb30" providerId="AD" clId="Web-{33274549-DF7A-C116-3967-FA0A884B94D2}" dt="2021-07-26T20:04:06.783" v="812"/>
          <ac:picMkLst>
            <pc:docMk/>
            <pc:sldMk cId="3457887769" sldId="321"/>
            <ac:picMk id="7" creationId="{77234664-9446-4A66-ACB5-80A11B54CC8F}"/>
          </ac:picMkLst>
        </pc:picChg>
      </pc:sldChg>
      <pc:sldChg chg="addSp delSp modSp">
        <pc:chgData name="Mark Radwin" userId="S::mark.radwin@ssaihq.com::0e327d12-8273-40b1-90cb-1996397fbb30" providerId="AD" clId="Web-{33274549-DF7A-C116-3967-FA0A884B94D2}" dt="2021-07-26T17:59:01.733" v="365"/>
        <pc:sldMkLst>
          <pc:docMk/>
          <pc:sldMk cId="403100939" sldId="323"/>
        </pc:sldMkLst>
        <pc:spChg chg="add del mod">
          <ac:chgData name="Mark Radwin" userId="S::mark.radwin@ssaihq.com::0e327d12-8273-40b1-90cb-1996397fbb30" providerId="AD" clId="Web-{33274549-DF7A-C116-3967-FA0A884B94D2}" dt="2021-07-26T17:55:21.425" v="336"/>
          <ac:spMkLst>
            <pc:docMk/>
            <pc:sldMk cId="403100939" sldId="323"/>
            <ac:spMk id="7" creationId="{5108691F-2372-4F5B-A4F9-67B668C465DD}"/>
          </ac:spMkLst>
        </pc:spChg>
        <pc:spChg chg="mod">
          <ac:chgData name="Mark Radwin" userId="S::mark.radwin@ssaihq.com::0e327d12-8273-40b1-90cb-1996397fbb30" providerId="AD" clId="Web-{33274549-DF7A-C116-3967-FA0A884B94D2}" dt="2021-07-26T17:55:58.330" v="343" actId="20577"/>
          <ac:spMkLst>
            <pc:docMk/>
            <pc:sldMk cId="403100939" sldId="323"/>
            <ac:spMk id="10" creationId="{3B7827B1-FC31-44C7-9092-B3C58C405617}"/>
          </ac:spMkLst>
        </pc:spChg>
        <pc:spChg chg="mod">
          <ac:chgData name="Mark Radwin" userId="S::mark.radwin@ssaihq.com::0e327d12-8273-40b1-90cb-1996397fbb30" providerId="AD" clId="Web-{33274549-DF7A-C116-3967-FA0A884B94D2}" dt="2021-07-26T17:56:06.596" v="344" actId="20577"/>
          <ac:spMkLst>
            <pc:docMk/>
            <pc:sldMk cId="403100939" sldId="323"/>
            <ac:spMk id="14" creationId="{CFA59727-AC9C-45FC-988D-1899D098E819}"/>
          </ac:spMkLst>
        </pc:spChg>
        <pc:spChg chg="mod">
          <ac:chgData name="Mark Radwin" userId="S::mark.radwin@ssaihq.com::0e327d12-8273-40b1-90cb-1996397fbb30" providerId="AD" clId="Web-{33274549-DF7A-C116-3967-FA0A884B94D2}" dt="2021-07-26T17:56:35.470" v="350" actId="1076"/>
          <ac:spMkLst>
            <pc:docMk/>
            <pc:sldMk cId="403100939" sldId="323"/>
            <ac:spMk id="15" creationId="{6DD22349-E3B2-4CB5-89D6-0CEEF8230A3C}"/>
          </ac:spMkLst>
        </pc:spChg>
        <pc:spChg chg="mod">
          <ac:chgData name="Mark Radwin" userId="S::mark.radwin@ssaihq.com::0e327d12-8273-40b1-90cb-1996397fbb30" providerId="AD" clId="Web-{33274549-DF7A-C116-3967-FA0A884B94D2}" dt="2021-07-26T17:56:29.517" v="347" actId="1076"/>
          <ac:spMkLst>
            <pc:docMk/>
            <pc:sldMk cId="403100939" sldId="323"/>
            <ac:spMk id="16" creationId="{02DE03F4-9A1F-43D7-847C-58E8E1905C61}"/>
          </ac:spMkLst>
        </pc:spChg>
        <pc:spChg chg="add mod">
          <ac:chgData name="Mark Radwin" userId="S::mark.radwin@ssaihq.com::0e327d12-8273-40b1-90cb-1996397fbb30" providerId="AD" clId="Web-{33274549-DF7A-C116-3967-FA0A884B94D2}" dt="2021-07-26T17:56:19.611" v="345" actId="14100"/>
          <ac:spMkLst>
            <pc:docMk/>
            <pc:sldMk cId="403100939" sldId="323"/>
            <ac:spMk id="17" creationId="{60977686-B69A-406D-80C1-856DAD49950E}"/>
          </ac:spMkLst>
        </pc:spChg>
        <pc:spChg chg="del">
          <ac:chgData name="Mark Radwin" userId="S::mark.radwin@ssaihq.com::0e327d12-8273-40b1-90cb-1996397fbb30" providerId="AD" clId="Web-{33274549-DF7A-C116-3967-FA0A884B94D2}" dt="2021-07-26T15:57:40.964" v="1"/>
          <ac:spMkLst>
            <pc:docMk/>
            <pc:sldMk cId="403100939" sldId="323"/>
            <ac:spMk id="19" creationId="{A60BFCF8-0FA8-4B57-B95B-7E21522111BF}"/>
          </ac:spMkLst>
        </pc:spChg>
        <pc:spChg chg="del">
          <ac:chgData name="Mark Radwin" userId="S::mark.radwin@ssaihq.com::0e327d12-8273-40b1-90cb-1996397fbb30" providerId="AD" clId="Web-{33274549-DF7A-C116-3967-FA0A884B94D2}" dt="2021-07-26T15:57:39.682" v="0"/>
          <ac:spMkLst>
            <pc:docMk/>
            <pc:sldMk cId="403100939" sldId="323"/>
            <ac:spMk id="20" creationId="{8F9437FE-4E70-4916-B98C-1553E3C38DE2}"/>
          </ac:spMkLst>
        </pc:spChg>
        <pc:picChg chg="mod">
          <ac:chgData name="Mark Radwin" userId="S::mark.radwin@ssaihq.com::0e327d12-8273-40b1-90cb-1996397fbb30" providerId="AD" clId="Web-{33274549-DF7A-C116-3967-FA0A884B94D2}" dt="2021-07-26T17:59:01.733" v="365"/>
          <ac:picMkLst>
            <pc:docMk/>
            <pc:sldMk cId="403100939" sldId="323"/>
            <ac:picMk id="2" creationId="{173404EE-EB31-438D-A370-ABC63826C6B2}"/>
          </ac:picMkLst>
        </pc:picChg>
        <pc:picChg chg="mod">
          <ac:chgData name="Mark Radwin" userId="S::mark.radwin@ssaihq.com::0e327d12-8273-40b1-90cb-1996397fbb30" providerId="AD" clId="Web-{33274549-DF7A-C116-3967-FA0A884B94D2}" dt="2021-07-26T17:56:29.533" v="348" actId="1076"/>
          <ac:picMkLst>
            <pc:docMk/>
            <pc:sldMk cId="403100939" sldId="323"/>
            <ac:picMk id="8" creationId="{F37F4E18-EA92-4F32-9B2C-985BD91FD19D}"/>
          </ac:picMkLst>
        </pc:picChg>
        <pc:picChg chg="mod">
          <ac:chgData name="Mark Radwin" userId="S::mark.radwin@ssaihq.com::0e327d12-8273-40b1-90cb-1996397fbb30" providerId="AD" clId="Web-{33274549-DF7A-C116-3967-FA0A884B94D2}" dt="2021-07-26T17:56:35.487" v="351" actId="1076"/>
          <ac:picMkLst>
            <pc:docMk/>
            <pc:sldMk cId="403100939" sldId="323"/>
            <ac:picMk id="9" creationId="{E670B6D7-FD87-46BD-912F-5D358ECEC83A}"/>
          </ac:picMkLst>
        </pc:picChg>
      </pc:sldChg>
      <pc:sldChg chg="delSp modSp">
        <pc:chgData name="Mark Radwin" userId="S::mark.radwin@ssaihq.com::0e327d12-8273-40b1-90cb-1996397fbb30" providerId="AD" clId="Web-{33274549-DF7A-C116-3967-FA0A884B94D2}" dt="2021-07-26T17:59:50.357" v="373" actId="1076"/>
        <pc:sldMkLst>
          <pc:docMk/>
          <pc:sldMk cId="1749519873" sldId="329"/>
        </pc:sldMkLst>
        <pc:spChg chg="mod">
          <ac:chgData name="Mark Radwin" userId="S::mark.radwin@ssaihq.com::0e327d12-8273-40b1-90cb-1996397fbb30" providerId="AD" clId="Web-{33274549-DF7A-C116-3967-FA0A884B94D2}" dt="2021-07-26T17:59:43.982" v="372" actId="1076"/>
          <ac:spMkLst>
            <pc:docMk/>
            <pc:sldMk cId="1749519873" sldId="329"/>
            <ac:spMk id="43" creationId="{2067FE03-C187-411D-82DC-A220210AA093}"/>
          </ac:spMkLst>
        </pc:spChg>
        <pc:spChg chg="del">
          <ac:chgData name="Mark Radwin" userId="S::mark.radwin@ssaihq.com::0e327d12-8273-40b1-90cb-1996397fbb30" providerId="AD" clId="Web-{33274549-DF7A-C116-3967-FA0A884B94D2}" dt="2021-07-26T17:59:23.811" v="367"/>
          <ac:spMkLst>
            <pc:docMk/>
            <pc:sldMk cId="1749519873" sldId="329"/>
            <ac:spMk id="44" creationId="{DC0F0DBE-DA33-4922-82F1-D6C34095FED6}"/>
          </ac:spMkLst>
        </pc:spChg>
        <pc:spChg chg="del">
          <ac:chgData name="Mark Radwin" userId="S::mark.radwin@ssaihq.com::0e327d12-8273-40b1-90cb-1996397fbb30" providerId="AD" clId="Web-{33274549-DF7A-C116-3967-FA0A884B94D2}" dt="2021-07-26T17:59:20.467" v="366"/>
          <ac:spMkLst>
            <pc:docMk/>
            <pc:sldMk cId="1749519873" sldId="329"/>
            <ac:spMk id="57" creationId="{AFE43642-9082-4B0A-ACD7-E4F28849AE8F}"/>
          </ac:spMkLst>
        </pc:spChg>
        <pc:grpChg chg="mod">
          <ac:chgData name="Mark Radwin" userId="S::mark.radwin@ssaihq.com::0e327d12-8273-40b1-90cb-1996397fbb30" providerId="AD" clId="Web-{33274549-DF7A-C116-3967-FA0A884B94D2}" dt="2021-07-26T17:59:43.982" v="371" actId="1076"/>
          <ac:grpSpMkLst>
            <pc:docMk/>
            <pc:sldMk cId="1749519873" sldId="329"/>
            <ac:grpSpMk id="8" creationId="{3FEF1031-A90B-4980-ADE3-9EFF07FE9E60}"/>
          </ac:grpSpMkLst>
        </pc:grpChg>
        <pc:cxnChg chg="mod">
          <ac:chgData name="Mark Radwin" userId="S::mark.radwin@ssaihq.com::0e327d12-8273-40b1-90cb-1996397fbb30" providerId="AD" clId="Web-{33274549-DF7A-C116-3967-FA0A884B94D2}" dt="2021-07-26T17:59:50.357" v="373" actId="1076"/>
          <ac:cxnSpMkLst>
            <pc:docMk/>
            <pc:sldMk cId="1749519873" sldId="329"/>
            <ac:cxnSpMk id="5" creationId="{05C9A830-48C8-4977-A915-51E6FF163562}"/>
          </ac:cxnSpMkLst>
        </pc:cxnChg>
        <pc:cxnChg chg="del">
          <ac:chgData name="Mark Radwin" userId="S::mark.radwin@ssaihq.com::0e327d12-8273-40b1-90cb-1996397fbb30" providerId="AD" clId="Web-{33274549-DF7A-C116-3967-FA0A884B94D2}" dt="2021-07-26T17:59:26.358" v="368"/>
          <ac:cxnSpMkLst>
            <pc:docMk/>
            <pc:sldMk cId="1749519873" sldId="329"/>
            <ac:cxnSpMk id="69" creationId="{32E03745-E561-4288-9CFA-28610A119341}"/>
          </ac:cxnSpMkLst>
        </pc:cxnChg>
      </pc:sldChg>
      <pc:sldChg chg="del">
        <pc:chgData name="Mark Radwin" userId="S::mark.radwin@ssaihq.com::0e327d12-8273-40b1-90cb-1996397fbb30" providerId="AD" clId="Web-{33274549-DF7A-C116-3967-FA0A884B94D2}" dt="2021-07-26T19:59:52.234" v="809"/>
        <pc:sldMkLst>
          <pc:docMk/>
          <pc:sldMk cId="2624275174" sldId="331"/>
        </pc:sldMkLst>
      </pc:sldChg>
      <pc:sldChg chg="addSp delSp modSp">
        <pc:chgData name="Mark Radwin" userId="S::mark.radwin@ssaihq.com::0e327d12-8273-40b1-90cb-1996397fbb30" providerId="AD" clId="Web-{33274549-DF7A-C116-3967-FA0A884B94D2}" dt="2021-07-26T19:44:22.008" v="635" actId="20577"/>
        <pc:sldMkLst>
          <pc:docMk/>
          <pc:sldMk cId="1642916844" sldId="335"/>
        </pc:sldMkLst>
        <pc:spChg chg="del">
          <ac:chgData name="Mark Radwin" userId="S::mark.radwin@ssaihq.com::0e327d12-8273-40b1-90cb-1996397fbb30" providerId="AD" clId="Web-{33274549-DF7A-C116-3967-FA0A884B94D2}" dt="2021-07-26T19:41:59.382" v="594"/>
          <ac:spMkLst>
            <pc:docMk/>
            <pc:sldMk cId="1642916844" sldId="335"/>
            <ac:spMk id="1118" creationId="{B5DC5D88-5590-41E9-95FB-513C37E97981}"/>
          </ac:spMkLst>
        </pc:spChg>
        <pc:spChg chg="del">
          <ac:chgData name="Mark Radwin" userId="S::mark.radwin@ssaihq.com::0e327d12-8273-40b1-90cb-1996397fbb30" providerId="AD" clId="Web-{33274549-DF7A-C116-3967-FA0A884B94D2}" dt="2021-07-26T19:41:56.413" v="593"/>
          <ac:spMkLst>
            <pc:docMk/>
            <pc:sldMk cId="1642916844" sldId="335"/>
            <ac:spMk id="1119" creationId="{CF61EED7-1068-4201-B5C7-10056C52D126}"/>
          </ac:spMkLst>
        </pc:spChg>
        <pc:spChg chg="mod">
          <ac:chgData name="Mark Radwin" userId="S::mark.radwin@ssaihq.com::0e327d12-8273-40b1-90cb-1996397fbb30" providerId="AD" clId="Web-{33274549-DF7A-C116-3967-FA0A884B94D2}" dt="2021-07-26T19:42:20.398" v="601" actId="14100"/>
          <ac:spMkLst>
            <pc:docMk/>
            <pc:sldMk cId="1642916844" sldId="335"/>
            <ac:spMk id="1120" creationId="{A8A160B8-D2F8-4DC4-94E8-FB7275AE67CC}"/>
          </ac:spMkLst>
        </pc:spChg>
        <pc:spChg chg="del">
          <ac:chgData name="Mark Radwin" userId="S::mark.radwin@ssaihq.com::0e327d12-8273-40b1-90cb-1996397fbb30" providerId="AD" clId="Web-{33274549-DF7A-C116-3967-FA0A884B94D2}" dt="2021-07-26T19:41:50.819" v="590"/>
          <ac:spMkLst>
            <pc:docMk/>
            <pc:sldMk cId="1642916844" sldId="335"/>
            <ac:spMk id="1121" creationId="{9AB4B0EE-1CE2-40B9-80F4-53852F310D24}"/>
          </ac:spMkLst>
        </pc:spChg>
        <pc:spChg chg="mod">
          <ac:chgData name="Mark Radwin" userId="S::mark.radwin@ssaihq.com::0e327d12-8273-40b1-90cb-1996397fbb30" providerId="AD" clId="Web-{33274549-DF7A-C116-3967-FA0A884B94D2}" dt="2021-07-26T19:43:28.742" v="628" actId="20577"/>
          <ac:spMkLst>
            <pc:docMk/>
            <pc:sldMk cId="1642916844" sldId="335"/>
            <ac:spMk id="1137" creationId="{FAAFDEAF-DA7C-4ADB-B8CB-39C0C84B50D1}"/>
          </ac:spMkLst>
        </pc:spChg>
        <pc:spChg chg="del mod">
          <ac:chgData name="Mark Radwin" userId="S::mark.radwin@ssaihq.com::0e327d12-8273-40b1-90cb-1996397fbb30" providerId="AD" clId="Web-{33274549-DF7A-C116-3967-FA0A884B94D2}" dt="2021-07-26T19:42:15.945" v="600"/>
          <ac:spMkLst>
            <pc:docMk/>
            <pc:sldMk cId="1642916844" sldId="335"/>
            <ac:spMk id="1138" creationId="{A5AB764F-70FC-48CC-8645-197E5054CF01}"/>
          </ac:spMkLst>
        </pc:spChg>
        <pc:spChg chg="del">
          <ac:chgData name="Mark Radwin" userId="S::mark.radwin@ssaihq.com::0e327d12-8273-40b1-90cb-1996397fbb30" providerId="AD" clId="Web-{33274549-DF7A-C116-3967-FA0A884B94D2}" dt="2021-07-26T19:42:03.929" v="596"/>
          <ac:spMkLst>
            <pc:docMk/>
            <pc:sldMk cId="1642916844" sldId="335"/>
            <ac:spMk id="1139" creationId="{2A9E1215-3D03-4822-8389-2D7DF9D395A8}"/>
          </ac:spMkLst>
        </pc:spChg>
        <pc:spChg chg="del">
          <ac:chgData name="Mark Radwin" userId="S::mark.radwin@ssaihq.com::0e327d12-8273-40b1-90cb-1996397fbb30" providerId="AD" clId="Web-{33274549-DF7A-C116-3967-FA0A884B94D2}" dt="2021-07-26T19:42:02.632" v="595"/>
          <ac:spMkLst>
            <pc:docMk/>
            <pc:sldMk cId="1642916844" sldId="335"/>
            <ac:spMk id="1140" creationId="{18832D47-E40E-4112-B9E0-B11425EC9C2E}"/>
          </ac:spMkLst>
        </pc:spChg>
        <pc:spChg chg="mod">
          <ac:chgData name="Mark Radwin" userId="S::mark.radwin@ssaihq.com::0e327d12-8273-40b1-90cb-1996397fbb30" providerId="AD" clId="Web-{33274549-DF7A-C116-3967-FA0A884B94D2}" dt="2021-07-26T19:44:22.008" v="635" actId="20577"/>
          <ac:spMkLst>
            <pc:docMk/>
            <pc:sldMk cId="1642916844" sldId="335"/>
            <ac:spMk id="1144" creationId="{EDBBFED9-B10A-4754-8AD4-1A26B9D3FD80}"/>
          </ac:spMkLst>
        </pc:spChg>
        <pc:spChg chg="mod">
          <ac:chgData name="Mark Radwin" userId="S::mark.radwin@ssaihq.com::0e327d12-8273-40b1-90cb-1996397fbb30" providerId="AD" clId="Web-{33274549-DF7A-C116-3967-FA0A884B94D2}" dt="2021-07-26T19:43:36.617" v="630" actId="20577"/>
          <ac:spMkLst>
            <pc:docMk/>
            <pc:sldMk cId="1642916844" sldId="335"/>
            <ac:spMk id="1145" creationId="{EEA13414-AEE0-48E2-AA94-B790C3EC36DD}"/>
          </ac:spMkLst>
        </pc:spChg>
        <pc:spChg chg="mod">
          <ac:chgData name="Mark Radwin" userId="S::mark.radwin@ssaihq.com::0e327d12-8273-40b1-90cb-1996397fbb30" providerId="AD" clId="Web-{33274549-DF7A-C116-3967-FA0A884B94D2}" dt="2021-07-26T19:43:33.195" v="629" actId="20577"/>
          <ac:spMkLst>
            <pc:docMk/>
            <pc:sldMk cId="1642916844" sldId="335"/>
            <ac:spMk id="1146" creationId="{48A0A7B9-F135-43AC-9578-53CFE1EA07B2}"/>
          </ac:spMkLst>
        </pc:spChg>
        <pc:grpChg chg="del">
          <ac:chgData name="Mark Radwin" userId="S::mark.radwin@ssaihq.com::0e327d12-8273-40b1-90cb-1996397fbb30" providerId="AD" clId="Web-{33274549-DF7A-C116-3967-FA0A884B94D2}" dt="2021-07-26T19:41:59.382" v="594"/>
          <ac:grpSpMkLst>
            <pc:docMk/>
            <pc:sldMk cId="1642916844" sldId="335"/>
            <ac:grpSpMk id="1134" creationId="{49D1A8FA-523B-4E67-9DD8-9262651900FF}"/>
          </ac:grpSpMkLst>
        </pc:grpChg>
        <pc:grpChg chg="add del mod">
          <ac:chgData name="Mark Radwin" userId="S::mark.radwin@ssaihq.com::0e327d12-8273-40b1-90cb-1996397fbb30" providerId="AD" clId="Web-{33274549-DF7A-C116-3967-FA0A884B94D2}" dt="2021-07-26T19:44:10.055" v="633" actId="1076"/>
          <ac:grpSpMkLst>
            <pc:docMk/>
            <pc:sldMk cId="1642916844" sldId="335"/>
            <ac:grpSpMk id="1186" creationId="{AF189A0E-F679-479C-8E2B-8CC9DB81D947}"/>
          </ac:grpSpMkLst>
        </pc:grpChg>
      </pc:sldChg>
      <pc:sldChg chg="modSp">
        <pc:chgData name="Mark Radwin" userId="S::mark.radwin@ssaihq.com::0e327d12-8273-40b1-90cb-1996397fbb30" providerId="AD" clId="Web-{33274549-DF7A-C116-3967-FA0A884B94D2}" dt="2021-07-26T20:05:31.549" v="819"/>
        <pc:sldMkLst>
          <pc:docMk/>
          <pc:sldMk cId="2893251674" sldId="337"/>
        </pc:sldMkLst>
        <pc:graphicFrameChg chg="modGraphic">
          <ac:chgData name="Mark Radwin" userId="S::mark.radwin@ssaihq.com::0e327d12-8273-40b1-90cb-1996397fbb30" providerId="AD" clId="Web-{33274549-DF7A-C116-3967-FA0A884B94D2}" dt="2021-07-26T20:05:31.549" v="819"/>
          <ac:graphicFrameMkLst>
            <pc:docMk/>
            <pc:sldMk cId="2893251674" sldId="337"/>
            <ac:graphicFrameMk id="5" creationId="{4DF2356E-4466-41C0-B2C2-5E9A7B7156AE}"/>
          </ac:graphicFrameMkLst>
        </pc:graphicFrameChg>
      </pc:sldChg>
      <pc:sldChg chg="del">
        <pc:chgData name="Mark Radwin" userId="S::mark.radwin@ssaihq.com::0e327d12-8273-40b1-90cb-1996397fbb30" providerId="AD" clId="Web-{33274549-DF7A-C116-3967-FA0A884B94D2}" dt="2021-07-26T18:52:19.437" v="526"/>
        <pc:sldMkLst>
          <pc:docMk/>
          <pc:sldMk cId="2751557402" sldId="338"/>
        </pc:sldMkLst>
      </pc:sldChg>
      <pc:sldChg chg="modSp">
        <pc:chgData name="Mark Radwin" userId="S::mark.radwin@ssaihq.com::0e327d12-8273-40b1-90cb-1996397fbb30" providerId="AD" clId="Web-{33274549-DF7A-C116-3967-FA0A884B94D2}" dt="2021-07-26T18:06:24.600" v="417" actId="20577"/>
        <pc:sldMkLst>
          <pc:docMk/>
          <pc:sldMk cId="2537033236" sldId="348"/>
        </pc:sldMkLst>
        <pc:spChg chg="mod">
          <ac:chgData name="Mark Radwin" userId="S::mark.radwin@ssaihq.com::0e327d12-8273-40b1-90cb-1996397fbb30" providerId="AD" clId="Web-{33274549-DF7A-C116-3967-FA0A884B94D2}" dt="2021-07-26T18:06:24.600" v="417" actId="20577"/>
          <ac:spMkLst>
            <pc:docMk/>
            <pc:sldMk cId="2537033236" sldId="348"/>
            <ac:spMk id="12" creationId="{EF9C9F6C-78D5-4756-B371-B425ACB523D6}"/>
          </ac:spMkLst>
        </pc:spChg>
      </pc:sldChg>
      <pc:sldChg chg="addSp modSp">
        <pc:chgData name="Mark Radwin" userId="S::mark.radwin@ssaihq.com::0e327d12-8273-40b1-90cb-1996397fbb30" providerId="AD" clId="Web-{33274549-DF7A-C116-3967-FA0A884B94D2}" dt="2021-07-26T18:33:41.412" v="465"/>
        <pc:sldMkLst>
          <pc:docMk/>
          <pc:sldMk cId="3099961356" sldId="353"/>
        </pc:sldMkLst>
        <pc:spChg chg="mod">
          <ac:chgData name="Mark Radwin" userId="S::mark.radwin@ssaihq.com::0e327d12-8273-40b1-90cb-1996397fbb30" providerId="AD" clId="Web-{33274549-DF7A-C116-3967-FA0A884B94D2}" dt="2021-07-26T18:33:01.288" v="448" actId="14100"/>
          <ac:spMkLst>
            <pc:docMk/>
            <pc:sldMk cId="3099961356" sldId="353"/>
            <ac:spMk id="3" creationId="{8F0A8DF5-7588-4444-AED8-52CFB65A1FB4}"/>
          </ac:spMkLst>
        </pc:spChg>
        <pc:spChg chg="add mod">
          <ac:chgData name="Mark Radwin" userId="S::mark.radwin@ssaihq.com::0e327d12-8273-40b1-90cb-1996397fbb30" providerId="AD" clId="Web-{33274549-DF7A-C116-3967-FA0A884B94D2}" dt="2021-07-26T18:29:48.526" v="429" actId="20577"/>
          <ac:spMkLst>
            <pc:docMk/>
            <pc:sldMk cId="3099961356" sldId="353"/>
            <ac:spMk id="130" creationId="{81BA74C7-0A23-49D7-8081-6FB6A2E4B57E}"/>
          </ac:spMkLst>
        </pc:spChg>
        <pc:spChg chg="add mod ord">
          <ac:chgData name="Mark Radwin" userId="S::mark.radwin@ssaihq.com::0e327d12-8273-40b1-90cb-1996397fbb30" providerId="AD" clId="Web-{33274549-DF7A-C116-3967-FA0A884B94D2}" dt="2021-07-26T18:32:28.163" v="445" actId="20577"/>
          <ac:spMkLst>
            <pc:docMk/>
            <pc:sldMk cId="3099961356" sldId="353"/>
            <ac:spMk id="143" creationId="{1D977C6C-1DE8-4147-9D12-35D703612997}"/>
          </ac:spMkLst>
        </pc:spChg>
        <pc:spChg chg="add mod ord">
          <ac:chgData name="Mark Radwin" userId="S::mark.radwin@ssaihq.com::0e327d12-8273-40b1-90cb-1996397fbb30" providerId="AD" clId="Web-{33274549-DF7A-C116-3967-FA0A884B94D2}" dt="2021-07-26T18:32:33.366" v="446" actId="20577"/>
          <ac:spMkLst>
            <pc:docMk/>
            <pc:sldMk cId="3099961356" sldId="353"/>
            <ac:spMk id="159" creationId="{5617B451-2263-436E-90B1-F59C7521DC43}"/>
          </ac:spMkLst>
        </pc:spChg>
        <pc:spChg chg="add mod ord">
          <ac:chgData name="Mark Radwin" userId="S::mark.radwin@ssaihq.com::0e327d12-8273-40b1-90cb-1996397fbb30" providerId="AD" clId="Web-{33274549-DF7A-C116-3967-FA0A884B94D2}" dt="2021-07-26T18:33:10.631" v="451" actId="20577"/>
          <ac:spMkLst>
            <pc:docMk/>
            <pc:sldMk cId="3099961356" sldId="353"/>
            <ac:spMk id="192" creationId="{A4D93F13-05B7-466F-8DF9-B14853D16352}"/>
          </ac:spMkLst>
        </pc:spChg>
        <pc:spChg chg="add mod ord">
          <ac:chgData name="Mark Radwin" userId="S::mark.radwin@ssaihq.com::0e327d12-8273-40b1-90cb-1996397fbb30" providerId="AD" clId="Web-{33274549-DF7A-C116-3967-FA0A884B94D2}" dt="2021-07-26T18:33:25.772" v="464" actId="14100"/>
          <ac:spMkLst>
            <pc:docMk/>
            <pc:sldMk cId="3099961356" sldId="353"/>
            <ac:spMk id="209" creationId="{B57A3BAE-A997-4651-8F98-EEA940EF9375}"/>
          </ac:spMkLst>
        </pc:spChg>
        <pc:grpChg chg="add">
          <ac:chgData name="Mark Radwin" userId="S::mark.radwin@ssaihq.com::0e327d12-8273-40b1-90cb-1996397fbb30" providerId="AD" clId="Web-{33274549-DF7A-C116-3967-FA0A884B94D2}" dt="2021-07-26T18:33:41.412" v="465"/>
          <ac:grpSpMkLst>
            <pc:docMk/>
            <pc:sldMk cId="3099961356" sldId="353"/>
            <ac:grpSpMk id="274" creationId="{9516D0C6-904B-452E-9C30-F90BBB2A3F4F}"/>
          </ac:grpSpMkLst>
        </pc:grpChg>
        <pc:graphicFrameChg chg="mod">
          <ac:chgData name="Mark Radwin" userId="S::mark.radwin@ssaihq.com::0e327d12-8273-40b1-90cb-1996397fbb30" providerId="AD" clId="Web-{33274549-DF7A-C116-3967-FA0A884B94D2}" dt="2021-07-26T18:33:08.522" v="450" actId="1076"/>
          <ac:graphicFrameMkLst>
            <pc:docMk/>
            <pc:sldMk cId="3099961356" sldId="353"/>
            <ac:graphicFrameMk id="42" creationId="{607E9A3A-BDF7-43B5-8AEF-7E071E290A26}"/>
          </ac:graphicFrameMkLst>
        </pc:graphicFrameChg>
      </pc:sldChg>
      <pc:sldChg chg="delSp modSp add del replId">
        <pc:chgData name="Mark Radwin" userId="S::mark.radwin@ssaihq.com::0e327d12-8273-40b1-90cb-1996397fbb30" providerId="AD" clId="Web-{33274549-DF7A-C116-3967-FA0A884B94D2}" dt="2021-07-26T19:59:55.718" v="810"/>
        <pc:sldMkLst>
          <pc:docMk/>
          <pc:sldMk cId="4175776511" sldId="357"/>
        </pc:sldMkLst>
        <pc:spChg chg="del topLvl">
          <ac:chgData name="Mark Radwin" userId="S::mark.radwin@ssaihq.com::0e327d12-8273-40b1-90cb-1996397fbb30" providerId="AD" clId="Web-{33274549-DF7A-C116-3967-FA0A884B94D2}" dt="2021-07-26T15:58:21.323" v="4"/>
          <ac:spMkLst>
            <pc:docMk/>
            <pc:sldMk cId="4175776511" sldId="357"/>
            <ac:spMk id="2" creationId="{C3443779-79F3-442A-85B1-C22647112CA1}"/>
          </ac:spMkLst>
        </pc:spChg>
        <pc:spChg chg="del topLvl">
          <ac:chgData name="Mark Radwin" userId="S::mark.radwin@ssaihq.com::0e327d12-8273-40b1-90cb-1996397fbb30" providerId="AD" clId="Web-{33274549-DF7A-C116-3967-FA0A884B94D2}" dt="2021-07-26T15:58:14.010" v="3"/>
          <ac:spMkLst>
            <pc:docMk/>
            <pc:sldMk cId="4175776511" sldId="357"/>
            <ac:spMk id="4" creationId="{86751BE0-DE3D-4284-944A-01D183EE4823}"/>
          </ac:spMkLst>
        </pc:spChg>
        <pc:spChg chg="mod">
          <ac:chgData name="Mark Radwin" userId="S::mark.radwin@ssaihq.com::0e327d12-8273-40b1-90cb-1996397fbb30" providerId="AD" clId="Web-{33274549-DF7A-C116-3967-FA0A884B94D2}" dt="2021-07-26T18:00:36.012" v="375" actId="20577"/>
          <ac:spMkLst>
            <pc:docMk/>
            <pc:sldMk cId="4175776511" sldId="357"/>
            <ac:spMk id="944" creationId="{BE773E74-C9E0-4287-B86A-636EAB6C5753}"/>
          </ac:spMkLst>
        </pc:spChg>
        <pc:spChg chg="mod">
          <ac:chgData name="Mark Radwin" userId="S::mark.radwin@ssaihq.com::0e327d12-8273-40b1-90cb-1996397fbb30" providerId="AD" clId="Web-{33274549-DF7A-C116-3967-FA0A884B94D2}" dt="2021-07-26T18:01:12.043" v="376" actId="20577"/>
          <ac:spMkLst>
            <pc:docMk/>
            <pc:sldMk cId="4175776511" sldId="357"/>
            <ac:spMk id="945" creationId="{AB60DE48-192B-460F-B0AC-154A36D1A8E5}"/>
          </ac:spMkLst>
        </pc:spChg>
        <pc:spChg chg="mod">
          <ac:chgData name="Mark Radwin" userId="S::mark.radwin@ssaihq.com::0e327d12-8273-40b1-90cb-1996397fbb30" providerId="AD" clId="Web-{33274549-DF7A-C116-3967-FA0A884B94D2}" dt="2021-07-26T16:04:25.553" v="257" actId="20577"/>
          <ac:spMkLst>
            <pc:docMk/>
            <pc:sldMk cId="4175776511" sldId="357"/>
            <ac:spMk id="946" creationId="{389755CE-BB94-44BE-BE29-C7A2FADF6FDB}"/>
          </ac:spMkLst>
        </pc:spChg>
        <pc:grpChg chg="del">
          <ac:chgData name="Mark Radwin" userId="S::mark.radwin@ssaihq.com::0e327d12-8273-40b1-90cb-1996397fbb30" providerId="AD" clId="Web-{33274549-DF7A-C116-3967-FA0A884B94D2}" dt="2021-07-26T15:58:14.010" v="3"/>
          <ac:grpSpMkLst>
            <pc:docMk/>
            <pc:sldMk cId="4175776511" sldId="357"/>
            <ac:grpSpMk id="5" creationId="{A569EC14-A793-433D-8A1D-C3BCEB0445A6}"/>
          </ac:grpSpMkLst>
        </pc:grpChg>
        <pc:cxnChg chg="del">
          <ac:chgData name="Mark Radwin" userId="S::mark.radwin@ssaihq.com::0e327d12-8273-40b1-90cb-1996397fbb30" providerId="AD" clId="Web-{33274549-DF7A-C116-3967-FA0A884B94D2}" dt="2021-07-26T15:58:49.838" v="7"/>
          <ac:cxnSpMkLst>
            <pc:docMk/>
            <pc:sldMk cId="4175776511" sldId="357"/>
            <ac:cxnSpMk id="6" creationId="{72057EBE-7153-4ECD-AD53-0D436CE36F2F}"/>
          </ac:cxnSpMkLst>
        </pc:cxnChg>
      </pc:sldChg>
      <pc:sldChg chg="addSp delSp modSp add del replId">
        <pc:chgData name="Mark Radwin" userId="S::mark.radwin@ssaihq.com::0e327d12-8273-40b1-90cb-1996397fbb30" providerId="AD" clId="Web-{33274549-DF7A-C116-3967-FA0A884B94D2}" dt="2021-07-26T20:00:09.359" v="811"/>
        <pc:sldMkLst>
          <pc:docMk/>
          <pc:sldMk cId="2343811823" sldId="358"/>
        </pc:sldMkLst>
        <pc:spChg chg="add del">
          <ac:chgData name="Mark Radwin" userId="S::mark.radwin@ssaihq.com::0e327d12-8273-40b1-90cb-1996397fbb30" providerId="AD" clId="Web-{33274549-DF7A-C116-3967-FA0A884B94D2}" dt="2021-07-26T19:45:39.134" v="679"/>
          <ac:spMkLst>
            <pc:docMk/>
            <pc:sldMk cId="2343811823" sldId="358"/>
            <ac:spMk id="4" creationId="{2C79CE65-9BE1-4923-9FBB-B879EB9EE50A}"/>
          </ac:spMkLst>
        </pc:spChg>
        <pc:spChg chg="mod">
          <ac:chgData name="Mark Radwin" userId="S::mark.radwin@ssaihq.com::0e327d12-8273-40b1-90cb-1996397fbb30" providerId="AD" clId="Web-{33274549-DF7A-C116-3967-FA0A884B94D2}" dt="2021-07-26T18:01:57.652" v="380" actId="1076"/>
          <ac:spMkLst>
            <pc:docMk/>
            <pc:sldMk cId="2343811823" sldId="358"/>
            <ac:spMk id="9" creationId="{90DA0D06-365A-41A4-BDFA-B4D434F6AF90}"/>
          </ac:spMkLst>
        </pc:spChg>
        <pc:spChg chg="mod">
          <ac:chgData name="Mark Radwin" userId="S::mark.radwin@ssaihq.com::0e327d12-8273-40b1-90cb-1996397fbb30" providerId="AD" clId="Web-{33274549-DF7A-C116-3967-FA0A884B94D2}" dt="2021-07-26T18:05:13.523" v="403" actId="20577"/>
          <ac:spMkLst>
            <pc:docMk/>
            <pc:sldMk cId="2343811823" sldId="358"/>
            <ac:spMk id="10" creationId="{3E6427AF-12CF-486D-BED7-175085656D2D}"/>
          </ac:spMkLst>
        </pc:spChg>
        <pc:spChg chg="mod">
          <ac:chgData name="Mark Radwin" userId="S::mark.radwin@ssaihq.com::0e327d12-8273-40b1-90cb-1996397fbb30" providerId="AD" clId="Web-{33274549-DF7A-C116-3967-FA0A884B94D2}" dt="2021-07-26T18:01:57.667" v="381" actId="1076"/>
          <ac:spMkLst>
            <pc:docMk/>
            <pc:sldMk cId="2343811823" sldId="358"/>
            <ac:spMk id="15" creationId="{93979A2F-DD82-413A-85D4-D1EF741D34C6}"/>
          </ac:spMkLst>
        </pc:spChg>
        <pc:spChg chg="mod">
          <ac:chgData name="Mark Radwin" userId="S::mark.radwin@ssaihq.com::0e327d12-8273-40b1-90cb-1996397fbb30" providerId="AD" clId="Web-{33274549-DF7A-C116-3967-FA0A884B94D2}" dt="2021-07-26T18:05:16.226" v="404" actId="20577"/>
          <ac:spMkLst>
            <pc:docMk/>
            <pc:sldMk cId="2343811823" sldId="358"/>
            <ac:spMk id="17" creationId="{9733B508-052D-490E-9095-C14CE1F5C7EB}"/>
          </ac:spMkLst>
        </pc:spChg>
        <pc:spChg chg="mod">
          <ac:chgData name="Mark Radwin" userId="S::mark.radwin@ssaihq.com::0e327d12-8273-40b1-90cb-1996397fbb30" providerId="AD" clId="Web-{33274549-DF7A-C116-3967-FA0A884B94D2}" dt="2021-07-26T18:05:19.851" v="405" actId="20577"/>
          <ac:spMkLst>
            <pc:docMk/>
            <pc:sldMk cId="2343811823" sldId="358"/>
            <ac:spMk id="944" creationId="{BE773E74-C9E0-4287-B86A-636EAB6C5753}"/>
          </ac:spMkLst>
        </pc:spChg>
        <pc:cxnChg chg="add mod">
          <ac:chgData name="Mark Radwin" userId="S::mark.radwin@ssaihq.com::0e327d12-8273-40b1-90cb-1996397fbb30" providerId="AD" clId="Web-{33274549-DF7A-C116-3967-FA0A884B94D2}" dt="2021-07-26T18:04:43.633" v="400" actId="1076"/>
          <ac:cxnSpMkLst>
            <pc:docMk/>
            <pc:sldMk cId="2343811823" sldId="358"/>
            <ac:cxnSpMk id="2" creationId="{8A9F84B5-2791-45AA-9443-CDA04FD9C42C}"/>
          </ac:cxnSpMkLst>
        </pc:cxnChg>
      </pc:sldChg>
      <pc:sldChg chg="addSp delSp modSp add">
        <pc:chgData name="Mark Radwin" userId="S::mark.radwin@ssaihq.com::0e327d12-8273-40b1-90cb-1996397fbb30" providerId="AD" clId="Web-{33274549-DF7A-C116-3967-FA0A884B94D2}" dt="2021-07-26T19:55:18.341" v="705"/>
        <pc:sldMkLst>
          <pc:docMk/>
          <pc:sldMk cId="2238151453" sldId="359"/>
        </pc:sldMkLst>
        <pc:spChg chg="del">
          <ac:chgData name="Mark Radwin" userId="S::mark.radwin@ssaihq.com::0e327d12-8273-40b1-90cb-1996397fbb30" providerId="AD" clId="Web-{33274549-DF7A-C116-3967-FA0A884B94D2}" dt="2021-07-26T18:38:02.204" v="466"/>
          <ac:spMkLst>
            <pc:docMk/>
            <pc:sldMk cId="2238151453" sldId="359"/>
            <ac:spMk id="2" creationId="{74E82103-F9DC-4320-9F29-29B6253D486B}"/>
          </ac:spMkLst>
        </pc:spChg>
        <pc:picChg chg="add del mod">
          <ac:chgData name="Mark Radwin" userId="S::mark.radwin@ssaihq.com::0e327d12-8273-40b1-90cb-1996397fbb30" providerId="AD" clId="Web-{33274549-DF7A-C116-3967-FA0A884B94D2}" dt="2021-07-26T19:55:18.341" v="705"/>
          <ac:picMkLst>
            <pc:docMk/>
            <pc:sldMk cId="2238151453" sldId="359"/>
            <ac:picMk id="18" creationId="{BC6196D7-6CFA-4368-86A0-9D27C3D65FD0}"/>
          </ac:picMkLst>
        </pc:picChg>
      </pc:sldChg>
      <pc:sldChg chg="addSp delSp modSp add replId">
        <pc:chgData name="Mark Radwin" userId="S::mark.radwin@ssaihq.com::0e327d12-8273-40b1-90cb-1996397fbb30" providerId="AD" clId="Web-{33274549-DF7A-C116-3967-FA0A884B94D2}" dt="2021-07-26T19:59:09.484" v="808" actId="20577"/>
        <pc:sldMkLst>
          <pc:docMk/>
          <pc:sldMk cId="44057495" sldId="361"/>
        </pc:sldMkLst>
        <pc:spChg chg="add mod">
          <ac:chgData name="Mark Radwin" userId="S::mark.radwin@ssaihq.com::0e327d12-8273-40b1-90cb-1996397fbb30" providerId="AD" clId="Web-{33274549-DF7A-C116-3967-FA0A884B94D2}" dt="2021-07-26T19:58:09.858" v="781" actId="14100"/>
          <ac:spMkLst>
            <pc:docMk/>
            <pc:sldMk cId="44057495" sldId="361"/>
            <ac:spMk id="2" creationId="{D9EBC038-30B7-447B-BA55-A8AC031DF4FB}"/>
          </ac:spMkLst>
        </pc:spChg>
        <pc:spChg chg="mod">
          <ac:chgData name="Mark Radwin" userId="S::mark.radwin@ssaihq.com::0e327d12-8273-40b1-90cb-1996397fbb30" providerId="AD" clId="Web-{33274549-DF7A-C116-3967-FA0A884B94D2}" dt="2021-07-26T19:57:36.202" v="755" actId="1076"/>
          <ac:spMkLst>
            <pc:docMk/>
            <pc:sldMk cId="44057495" sldId="361"/>
            <ac:spMk id="3" creationId="{C9B1B622-5FDD-4DD0-9DE7-BA9D737BC241}"/>
          </ac:spMkLst>
        </pc:spChg>
        <pc:spChg chg="add mod">
          <ac:chgData name="Mark Radwin" userId="S::mark.radwin@ssaihq.com::0e327d12-8273-40b1-90cb-1996397fbb30" providerId="AD" clId="Web-{33274549-DF7A-C116-3967-FA0A884B94D2}" dt="2021-07-26T19:58:09.874" v="782" actId="14100"/>
          <ac:spMkLst>
            <pc:docMk/>
            <pc:sldMk cId="44057495" sldId="361"/>
            <ac:spMk id="4" creationId="{B395D673-159F-4778-BF00-9BF70F3374AA}"/>
          </ac:spMkLst>
        </pc:spChg>
        <pc:spChg chg="add mod">
          <ac:chgData name="Mark Radwin" userId="S::mark.radwin@ssaihq.com::0e327d12-8273-40b1-90cb-1996397fbb30" providerId="AD" clId="Web-{33274549-DF7A-C116-3967-FA0A884B94D2}" dt="2021-07-26T19:58:09.749" v="775" actId="14100"/>
          <ac:spMkLst>
            <pc:docMk/>
            <pc:sldMk cId="44057495" sldId="361"/>
            <ac:spMk id="5" creationId="{C918CCFB-68E2-4C7C-B33C-C79937ABEDC3}"/>
          </ac:spMkLst>
        </pc:spChg>
        <pc:spChg chg="add mod">
          <ac:chgData name="Mark Radwin" userId="S::mark.radwin@ssaihq.com::0e327d12-8273-40b1-90cb-1996397fbb30" providerId="AD" clId="Web-{33274549-DF7A-C116-3967-FA0A884B94D2}" dt="2021-07-26T19:58:09.796" v="777" actId="14100"/>
          <ac:spMkLst>
            <pc:docMk/>
            <pc:sldMk cId="44057495" sldId="361"/>
            <ac:spMk id="6" creationId="{86BABAD6-E556-4869-A62E-FAAE78DF79AB}"/>
          </ac:spMkLst>
        </pc:spChg>
        <pc:spChg chg="del">
          <ac:chgData name="Mark Radwin" userId="S::mark.radwin@ssaihq.com::0e327d12-8273-40b1-90cb-1996397fbb30" providerId="AD" clId="Web-{33274549-DF7A-C116-3967-FA0A884B94D2}" dt="2021-07-26T18:48:29.661" v="490"/>
          <ac:spMkLst>
            <pc:docMk/>
            <pc:sldMk cId="44057495" sldId="361"/>
            <ac:spMk id="7" creationId="{4C146286-2049-4593-9DBF-5D7672C0C9FD}"/>
          </ac:spMkLst>
        </pc:spChg>
        <pc:spChg chg="add mod">
          <ac:chgData name="Mark Radwin" userId="S::mark.radwin@ssaihq.com::0e327d12-8273-40b1-90cb-1996397fbb30" providerId="AD" clId="Web-{33274549-DF7A-C116-3967-FA0A884B94D2}" dt="2021-07-26T19:58:09.827" v="779" actId="14100"/>
          <ac:spMkLst>
            <pc:docMk/>
            <pc:sldMk cId="44057495" sldId="361"/>
            <ac:spMk id="7" creationId="{DC2CDD74-601D-407C-8E26-3B07685FD3EE}"/>
          </ac:spMkLst>
        </pc:spChg>
        <pc:spChg chg="del">
          <ac:chgData name="Mark Radwin" userId="S::mark.radwin@ssaihq.com::0e327d12-8273-40b1-90cb-1996397fbb30" providerId="AD" clId="Web-{33274549-DF7A-C116-3967-FA0A884B94D2}" dt="2021-07-26T18:48:29.661" v="489"/>
          <ac:spMkLst>
            <pc:docMk/>
            <pc:sldMk cId="44057495" sldId="361"/>
            <ac:spMk id="8" creationId="{8D0E59D8-DF3E-42DE-9981-1ED143C1D7F2}"/>
          </ac:spMkLst>
        </pc:spChg>
        <pc:spChg chg="mod">
          <ac:chgData name="Mark Radwin" userId="S::mark.radwin@ssaihq.com::0e327d12-8273-40b1-90cb-1996397fbb30" providerId="AD" clId="Web-{33274549-DF7A-C116-3967-FA0A884B94D2}" dt="2021-07-26T19:58:09.842" v="780" actId="14100"/>
          <ac:spMkLst>
            <pc:docMk/>
            <pc:sldMk cId="44057495" sldId="361"/>
            <ac:spMk id="9" creationId="{90DA0D06-365A-41A4-BDFA-B4D434F6AF90}"/>
          </ac:spMkLst>
        </pc:spChg>
        <pc:spChg chg="add del">
          <ac:chgData name="Mark Radwin" userId="S::mark.radwin@ssaihq.com::0e327d12-8273-40b1-90cb-1996397fbb30" providerId="AD" clId="Web-{33274549-DF7A-C116-3967-FA0A884B94D2}" dt="2021-07-26T18:48:15.708" v="479"/>
          <ac:spMkLst>
            <pc:docMk/>
            <pc:sldMk cId="44057495" sldId="361"/>
            <ac:spMk id="10" creationId="{0839F5CC-05C9-4549-8F4E-EC32D776CA67}"/>
          </ac:spMkLst>
        </pc:spChg>
        <pc:spChg chg="add mod">
          <ac:chgData name="Mark Radwin" userId="S::mark.radwin@ssaihq.com::0e327d12-8273-40b1-90cb-1996397fbb30" providerId="AD" clId="Web-{33274549-DF7A-C116-3967-FA0A884B94D2}" dt="2021-07-26T19:58:37.483" v="795" actId="20577"/>
          <ac:spMkLst>
            <pc:docMk/>
            <pc:sldMk cId="44057495" sldId="361"/>
            <ac:spMk id="11" creationId="{32ED4A2D-6014-44B4-AA8A-48EDFEDA24EE}"/>
          </ac:spMkLst>
        </pc:spChg>
        <pc:spChg chg="add del mod">
          <ac:chgData name="Mark Radwin" userId="S::mark.radwin@ssaihq.com::0e327d12-8273-40b1-90cb-1996397fbb30" providerId="AD" clId="Web-{33274549-DF7A-C116-3967-FA0A884B94D2}" dt="2021-07-26T19:38:20.130" v="544"/>
          <ac:spMkLst>
            <pc:docMk/>
            <pc:sldMk cId="44057495" sldId="361"/>
            <ac:spMk id="12" creationId="{94CE9811-85FF-4AB8-A499-52B43AA673C9}"/>
          </ac:spMkLst>
        </pc:spChg>
        <pc:spChg chg="add mod">
          <ac:chgData name="Mark Radwin" userId="S::mark.radwin@ssaihq.com::0e327d12-8273-40b1-90cb-1996397fbb30" providerId="AD" clId="Web-{33274549-DF7A-C116-3967-FA0A884B94D2}" dt="2021-07-26T19:58:17.842" v="786" actId="14100"/>
          <ac:spMkLst>
            <pc:docMk/>
            <pc:sldMk cId="44057495" sldId="361"/>
            <ac:spMk id="13" creationId="{99EEB807-306F-4FBC-8789-9AD5D9CC24C5}"/>
          </ac:spMkLst>
        </pc:spChg>
        <pc:spChg chg="add del mod">
          <ac:chgData name="Mark Radwin" userId="S::mark.radwin@ssaihq.com::0e327d12-8273-40b1-90cb-1996397fbb30" providerId="AD" clId="Web-{33274549-DF7A-C116-3967-FA0A884B94D2}" dt="2021-07-26T19:39:41.850" v="548"/>
          <ac:spMkLst>
            <pc:docMk/>
            <pc:sldMk cId="44057495" sldId="361"/>
            <ac:spMk id="14" creationId="{F818F88B-8D58-489D-8C40-5D463964F74E}"/>
          </ac:spMkLst>
        </pc:spChg>
        <pc:spChg chg="add del mod">
          <ac:chgData name="Mark Radwin" userId="S::mark.radwin@ssaihq.com::0e327d12-8273-40b1-90cb-1996397fbb30" providerId="AD" clId="Web-{33274549-DF7A-C116-3967-FA0A884B94D2}" dt="2021-07-26T19:36:53.458" v="532"/>
          <ac:spMkLst>
            <pc:docMk/>
            <pc:sldMk cId="44057495" sldId="361"/>
            <ac:spMk id="15" creationId="{112CB766-AADB-4D4E-863C-838512F574E1}"/>
          </ac:spMkLst>
        </pc:spChg>
        <pc:spChg chg="add del mod">
          <ac:chgData name="Mark Radwin" userId="S::mark.radwin@ssaihq.com::0e327d12-8273-40b1-90cb-1996397fbb30" providerId="AD" clId="Web-{33274549-DF7A-C116-3967-FA0A884B94D2}" dt="2021-07-26T19:36:53.458" v="531"/>
          <ac:spMkLst>
            <pc:docMk/>
            <pc:sldMk cId="44057495" sldId="361"/>
            <ac:spMk id="16" creationId="{30E8408C-E8FC-4901-ACDA-C2CAB6D1274D}"/>
          </ac:spMkLst>
        </pc:spChg>
        <pc:spChg chg="add del mod">
          <ac:chgData name="Mark Radwin" userId="S::mark.radwin@ssaihq.com::0e327d12-8273-40b1-90cb-1996397fbb30" providerId="AD" clId="Web-{33274549-DF7A-C116-3967-FA0A884B94D2}" dt="2021-07-26T19:36:53.442" v="530"/>
          <ac:spMkLst>
            <pc:docMk/>
            <pc:sldMk cId="44057495" sldId="361"/>
            <ac:spMk id="17" creationId="{0880BC9E-925C-4ADC-8838-B00B91F30CFB}"/>
          </ac:spMkLst>
        </pc:spChg>
        <pc:spChg chg="add del mod">
          <ac:chgData name="Mark Radwin" userId="S::mark.radwin@ssaihq.com::0e327d12-8273-40b1-90cb-1996397fbb30" providerId="AD" clId="Web-{33274549-DF7A-C116-3967-FA0A884B94D2}" dt="2021-07-26T19:36:53.442" v="529"/>
          <ac:spMkLst>
            <pc:docMk/>
            <pc:sldMk cId="44057495" sldId="361"/>
            <ac:spMk id="18" creationId="{EE8CB5A9-AA7B-4BC2-89B1-DBE8A98C0A81}"/>
          </ac:spMkLst>
        </pc:spChg>
        <pc:spChg chg="add del mod">
          <ac:chgData name="Mark Radwin" userId="S::mark.radwin@ssaihq.com::0e327d12-8273-40b1-90cb-1996397fbb30" providerId="AD" clId="Web-{33274549-DF7A-C116-3967-FA0A884B94D2}" dt="2021-07-26T19:36:53.442" v="528"/>
          <ac:spMkLst>
            <pc:docMk/>
            <pc:sldMk cId="44057495" sldId="361"/>
            <ac:spMk id="19" creationId="{9360F3CD-A7CB-4AA3-848D-913CBBFD7EF1}"/>
          </ac:spMkLst>
        </pc:spChg>
        <pc:spChg chg="add del mod">
          <ac:chgData name="Mark Radwin" userId="S::mark.radwin@ssaihq.com::0e327d12-8273-40b1-90cb-1996397fbb30" providerId="AD" clId="Web-{33274549-DF7A-C116-3967-FA0A884B94D2}" dt="2021-07-26T19:36:53.442" v="527"/>
          <ac:spMkLst>
            <pc:docMk/>
            <pc:sldMk cId="44057495" sldId="361"/>
            <ac:spMk id="20" creationId="{C8DA1289-5D7B-4E11-B869-295BF381301D}"/>
          </ac:spMkLst>
        </pc:spChg>
        <pc:spChg chg="add mod">
          <ac:chgData name="Mark Radwin" userId="S::mark.radwin@ssaihq.com::0e327d12-8273-40b1-90cb-1996397fbb30" providerId="AD" clId="Web-{33274549-DF7A-C116-3967-FA0A884B94D2}" dt="2021-07-26T19:58:40.718" v="796" actId="20577"/>
          <ac:spMkLst>
            <pc:docMk/>
            <pc:sldMk cId="44057495" sldId="361"/>
            <ac:spMk id="23" creationId="{5D736861-9871-4830-AD5A-4B987440877D}"/>
          </ac:spMkLst>
        </pc:spChg>
        <pc:spChg chg="add mod">
          <ac:chgData name="Mark Radwin" userId="S::mark.radwin@ssaihq.com::0e327d12-8273-40b1-90cb-1996397fbb30" providerId="AD" clId="Web-{33274549-DF7A-C116-3967-FA0A884B94D2}" dt="2021-07-26T19:58:17.842" v="784" actId="14100"/>
          <ac:spMkLst>
            <pc:docMk/>
            <pc:sldMk cId="44057495" sldId="361"/>
            <ac:spMk id="25" creationId="{8DED4E7D-5EDA-4B58-AB76-0511D3D12468}"/>
          </ac:spMkLst>
        </pc:spChg>
        <pc:spChg chg="add mod">
          <ac:chgData name="Mark Radwin" userId="S::mark.radwin@ssaihq.com::0e327d12-8273-40b1-90cb-1996397fbb30" providerId="AD" clId="Web-{33274549-DF7A-C116-3967-FA0A884B94D2}" dt="2021-07-26T19:58:17.842" v="783" actId="14100"/>
          <ac:spMkLst>
            <pc:docMk/>
            <pc:sldMk cId="44057495" sldId="361"/>
            <ac:spMk id="27" creationId="{EC799E1A-9DF2-49B5-BF57-527A57DC7190}"/>
          </ac:spMkLst>
        </pc:spChg>
        <pc:spChg chg="mod">
          <ac:chgData name="Mark Radwin" userId="S::mark.radwin@ssaihq.com::0e327d12-8273-40b1-90cb-1996397fbb30" providerId="AD" clId="Web-{33274549-DF7A-C116-3967-FA0A884B94D2}" dt="2021-07-26T19:59:09.484" v="808" actId="20577"/>
          <ac:spMkLst>
            <pc:docMk/>
            <pc:sldMk cId="44057495" sldId="361"/>
            <ac:spMk id="944" creationId="{BE773E74-C9E0-4287-B86A-636EAB6C5753}"/>
          </ac:spMkLst>
        </pc:spChg>
        <pc:spChg chg="del">
          <ac:chgData name="Mark Radwin" userId="S::mark.radwin@ssaihq.com::0e327d12-8273-40b1-90cb-1996397fbb30" providerId="AD" clId="Web-{33274549-DF7A-C116-3967-FA0A884B94D2}" dt="2021-07-26T18:48:29.661" v="491"/>
          <ac:spMkLst>
            <pc:docMk/>
            <pc:sldMk cId="44057495" sldId="361"/>
            <ac:spMk id="945" creationId="{AB60DE48-192B-460F-B0AC-154A36D1A8E5}"/>
          </ac:spMkLst>
        </pc:spChg>
        <pc:spChg chg="del mod">
          <ac:chgData name="Mark Radwin" userId="S::mark.radwin@ssaihq.com::0e327d12-8273-40b1-90cb-1996397fbb30" providerId="AD" clId="Web-{33274549-DF7A-C116-3967-FA0A884B94D2}" dt="2021-07-26T18:48:27.942" v="488"/>
          <ac:spMkLst>
            <pc:docMk/>
            <pc:sldMk cId="44057495" sldId="361"/>
            <ac:spMk id="946" creationId="{389755CE-BB94-44BE-BE29-C7A2FADF6FDB}"/>
          </ac:spMkLst>
        </pc:spChg>
      </pc:sldChg>
    </pc:docChg>
  </pc:docChgLst>
  <pc:docChgLst>
    <pc:chgData name="Shuyu Chang" userId="S::shuyu.chang@ssaihq.com::947fb33a-86f0-455c-9f7e-edc0efc1f125" providerId="AD" clId="Web-{AD937031-35E8-4F03-B9EE-43ADB428BC13}"/>
    <pc:docChg chg="addSld delSld modSld">
      <pc:chgData name="Shuyu Chang" userId="S::shuyu.chang@ssaihq.com::947fb33a-86f0-455c-9f7e-edc0efc1f125" providerId="AD" clId="Web-{AD937031-35E8-4F03-B9EE-43ADB428BC13}" dt="2021-07-07T16:46:17.668" v="235" actId="20577"/>
      <pc:docMkLst>
        <pc:docMk/>
      </pc:docMkLst>
      <pc:sldChg chg="addSp delSp modSp">
        <pc:chgData name="Shuyu Chang" userId="S::shuyu.chang@ssaihq.com::947fb33a-86f0-455c-9f7e-edc0efc1f125" providerId="AD" clId="Web-{AD937031-35E8-4F03-B9EE-43ADB428BC13}" dt="2021-07-07T16:43:49.129" v="220" actId="1076"/>
        <pc:sldMkLst>
          <pc:docMk/>
          <pc:sldMk cId="403100939" sldId="323"/>
        </pc:sldMkLst>
        <pc:spChg chg="add mod">
          <ac:chgData name="Shuyu Chang" userId="S::shuyu.chang@ssaihq.com::947fb33a-86f0-455c-9f7e-edc0efc1f125" providerId="AD" clId="Web-{AD937031-35E8-4F03-B9EE-43ADB428BC13}" dt="2021-07-07T16:36:54.043" v="82" actId="1076"/>
          <ac:spMkLst>
            <pc:docMk/>
            <pc:sldMk cId="403100939" sldId="323"/>
            <ac:spMk id="3" creationId="{FE6E21F8-FA04-4C0C-BF85-5FD8DCB242EC}"/>
          </ac:spMkLst>
        </pc:spChg>
        <pc:spChg chg="add del mod">
          <ac:chgData name="Shuyu Chang" userId="S::shuyu.chang@ssaihq.com::947fb33a-86f0-455c-9f7e-edc0efc1f125" providerId="AD" clId="Web-{AD937031-35E8-4F03-B9EE-43ADB428BC13}" dt="2021-07-07T16:42:03.545" v="193"/>
          <ac:spMkLst>
            <pc:docMk/>
            <pc:sldMk cId="403100939" sldId="323"/>
            <ac:spMk id="4" creationId="{6B56B547-7FA7-440A-A2D9-6079343BE911}"/>
          </ac:spMkLst>
        </pc:spChg>
        <pc:spChg chg="add mod">
          <ac:chgData name="Shuyu Chang" userId="S::shuyu.chang@ssaihq.com::947fb33a-86f0-455c-9f7e-edc0efc1f125" providerId="AD" clId="Web-{AD937031-35E8-4F03-B9EE-43ADB428BC13}" dt="2021-07-07T16:43:49.098" v="218" actId="1076"/>
          <ac:spMkLst>
            <pc:docMk/>
            <pc:sldMk cId="403100939" sldId="323"/>
            <ac:spMk id="10" creationId="{3B7827B1-FC31-44C7-9092-B3C58C405617}"/>
          </ac:spMkLst>
        </pc:spChg>
        <pc:spChg chg="add mod">
          <ac:chgData name="Shuyu Chang" userId="S::shuyu.chang@ssaihq.com::947fb33a-86f0-455c-9f7e-edc0efc1f125" providerId="AD" clId="Web-{AD937031-35E8-4F03-B9EE-43ADB428BC13}" dt="2021-07-07T16:43:49.113" v="219" actId="1076"/>
          <ac:spMkLst>
            <pc:docMk/>
            <pc:sldMk cId="403100939" sldId="323"/>
            <ac:spMk id="11" creationId="{47D0965A-25E1-47D2-B837-000E8E3CE77A}"/>
          </ac:spMkLst>
        </pc:spChg>
        <pc:spChg chg="add mod">
          <ac:chgData name="Shuyu Chang" userId="S::shuyu.chang@ssaihq.com::947fb33a-86f0-455c-9f7e-edc0efc1f125" providerId="AD" clId="Web-{AD937031-35E8-4F03-B9EE-43ADB428BC13}" dt="2021-07-07T16:39:48.975" v="133" actId="1076"/>
          <ac:spMkLst>
            <pc:docMk/>
            <pc:sldMk cId="403100939" sldId="323"/>
            <ac:spMk id="13" creationId="{DAB868ED-AB9B-44CD-B6A6-3D7CD5C24D7C}"/>
          </ac:spMkLst>
        </pc:spChg>
        <pc:spChg chg="add mod">
          <ac:chgData name="Shuyu Chang" userId="S::shuyu.chang@ssaihq.com::947fb33a-86f0-455c-9f7e-edc0efc1f125" providerId="AD" clId="Web-{AD937031-35E8-4F03-B9EE-43ADB428BC13}" dt="2021-07-07T16:40:53.025" v="165" actId="14100"/>
          <ac:spMkLst>
            <pc:docMk/>
            <pc:sldMk cId="403100939" sldId="323"/>
            <ac:spMk id="14" creationId="{CFA59727-AC9C-45FC-988D-1899D098E819}"/>
          </ac:spMkLst>
        </pc:spChg>
        <pc:spChg chg="add mod">
          <ac:chgData name="Shuyu Chang" userId="S::shuyu.chang@ssaihq.com::947fb33a-86f0-455c-9f7e-edc0efc1f125" providerId="AD" clId="Web-{AD937031-35E8-4F03-B9EE-43ADB428BC13}" dt="2021-07-07T16:43:25.721" v="215" actId="1076"/>
          <ac:spMkLst>
            <pc:docMk/>
            <pc:sldMk cId="403100939" sldId="323"/>
            <ac:spMk id="15" creationId="{6DD22349-E3B2-4CB5-89D6-0CEEF8230A3C}"/>
          </ac:spMkLst>
        </pc:spChg>
        <pc:spChg chg="add mod">
          <ac:chgData name="Shuyu Chang" userId="S::shuyu.chang@ssaihq.com::947fb33a-86f0-455c-9f7e-edc0efc1f125" providerId="AD" clId="Web-{AD937031-35E8-4F03-B9EE-43ADB428BC13}" dt="2021-07-07T16:42:52.329" v="209" actId="1076"/>
          <ac:spMkLst>
            <pc:docMk/>
            <pc:sldMk cId="403100939" sldId="323"/>
            <ac:spMk id="16" creationId="{02DE03F4-9A1F-43D7-847C-58E8E1905C61}"/>
          </ac:spMkLst>
        </pc:spChg>
        <pc:picChg chg="add del mod">
          <ac:chgData name="Shuyu Chang" userId="S::shuyu.chang@ssaihq.com::947fb33a-86f0-455c-9f7e-edc0efc1f125" providerId="AD" clId="Web-{AD937031-35E8-4F03-B9EE-43ADB428BC13}" dt="2021-07-07T16:38:56.378" v="117"/>
          <ac:picMkLst>
            <pc:docMk/>
            <pc:sldMk cId="403100939" sldId="323"/>
            <ac:picMk id="5" creationId="{8C64BD5A-CA73-4745-A71E-DB8F0C91E6D4}"/>
          </ac:picMkLst>
        </pc:picChg>
        <pc:picChg chg="add mod">
          <ac:chgData name="Shuyu Chang" userId="S::shuyu.chang@ssaihq.com::947fb33a-86f0-455c-9f7e-edc0efc1f125" providerId="AD" clId="Web-{AD937031-35E8-4F03-B9EE-43ADB428BC13}" dt="2021-07-07T16:43:49.098" v="217" actId="1076"/>
          <ac:picMkLst>
            <pc:docMk/>
            <pc:sldMk cId="403100939" sldId="323"/>
            <ac:picMk id="6" creationId="{72C3F5F5-CC9D-431F-87C2-9F5B06F8E4E7}"/>
          </ac:picMkLst>
        </pc:picChg>
        <pc:picChg chg="add del mod">
          <ac:chgData name="Shuyu Chang" userId="S::shuyu.chang@ssaihq.com::947fb33a-86f0-455c-9f7e-edc0efc1f125" providerId="AD" clId="Web-{AD937031-35E8-4F03-B9EE-43ADB428BC13}" dt="2021-07-07T16:35:36.617" v="73"/>
          <ac:picMkLst>
            <pc:docMk/>
            <pc:sldMk cId="403100939" sldId="323"/>
            <ac:picMk id="7" creationId="{4ABF12D5-3BAE-48D2-9BA8-1247EAF21E87}"/>
          </ac:picMkLst>
        </pc:picChg>
        <pc:picChg chg="add mod">
          <ac:chgData name="Shuyu Chang" userId="S::shuyu.chang@ssaihq.com::947fb33a-86f0-455c-9f7e-edc0efc1f125" providerId="AD" clId="Web-{AD937031-35E8-4F03-B9EE-43ADB428BC13}" dt="2021-07-07T16:42:28.327" v="201" actId="14100"/>
          <ac:picMkLst>
            <pc:docMk/>
            <pc:sldMk cId="403100939" sldId="323"/>
            <ac:picMk id="8" creationId="{F6092593-4194-446F-BEB0-B2C36CE3AB08}"/>
          </ac:picMkLst>
        </pc:picChg>
        <pc:picChg chg="add del mod">
          <ac:chgData name="Shuyu Chang" userId="S::shuyu.chang@ssaihq.com::947fb33a-86f0-455c-9f7e-edc0efc1f125" providerId="AD" clId="Web-{AD937031-35E8-4F03-B9EE-43ADB428BC13}" dt="2021-07-07T16:42:58.142" v="212"/>
          <ac:picMkLst>
            <pc:docMk/>
            <pc:sldMk cId="403100939" sldId="323"/>
            <ac:picMk id="9" creationId="{0F30C0B1-E067-4D7D-9671-2D05DDAE7914}"/>
          </ac:picMkLst>
        </pc:picChg>
        <pc:picChg chg="add mod">
          <ac:chgData name="Shuyu Chang" userId="S::shuyu.chang@ssaihq.com::947fb33a-86f0-455c-9f7e-edc0efc1f125" providerId="AD" clId="Web-{AD937031-35E8-4F03-B9EE-43ADB428BC13}" dt="2021-07-07T16:43:49.129" v="220" actId="1076"/>
          <ac:picMkLst>
            <pc:docMk/>
            <pc:sldMk cId="403100939" sldId="323"/>
            <ac:picMk id="12" creationId="{875045CB-77BD-40C9-9D53-75E585783CB4}"/>
          </ac:picMkLst>
        </pc:picChg>
        <pc:picChg chg="add mod">
          <ac:chgData name="Shuyu Chang" userId="S::shuyu.chang@ssaihq.com::947fb33a-86f0-455c-9f7e-edc0efc1f125" providerId="AD" clId="Web-{AD937031-35E8-4F03-B9EE-43ADB428BC13}" dt="2021-07-07T16:43:29.190" v="216" actId="1076"/>
          <ac:picMkLst>
            <pc:docMk/>
            <pc:sldMk cId="403100939" sldId="323"/>
            <ac:picMk id="17" creationId="{B89CF137-F339-4F18-8AF9-E91235E07C5F}"/>
          </ac:picMkLst>
        </pc:picChg>
      </pc:sldChg>
      <pc:sldChg chg="addSp modSp new">
        <pc:chgData name="Shuyu Chang" userId="S::shuyu.chang@ssaihq.com::947fb33a-86f0-455c-9f7e-edc0efc1f125" providerId="AD" clId="Web-{AD937031-35E8-4F03-B9EE-43ADB428BC13}" dt="2021-07-07T16:46:17.668" v="235" actId="20577"/>
        <pc:sldMkLst>
          <pc:docMk/>
          <pc:sldMk cId="2634832432" sldId="324"/>
        </pc:sldMkLst>
        <pc:spChg chg="add mod">
          <ac:chgData name="Shuyu Chang" userId="S::shuyu.chang@ssaihq.com::947fb33a-86f0-455c-9f7e-edc0efc1f125" providerId="AD" clId="Web-{AD937031-35E8-4F03-B9EE-43ADB428BC13}" dt="2021-07-07T16:46:17.668" v="235" actId="20577"/>
          <ac:spMkLst>
            <pc:docMk/>
            <pc:sldMk cId="2634832432" sldId="324"/>
            <ac:spMk id="3" creationId="{DFAA34F7-EA84-4500-A347-D056AA586CEB}"/>
          </ac:spMkLst>
        </pc:spChg>
      </pc:sldChg>
      <pc:sldChg chg="new del">
        <pc:chgData name="Shuyu Chang" userId="S::shuyu.chang@ssaihq.com::947fb33a-86f0-455c-9f7e-edc0efc1f125" providerId="AD" clId="Web-{AD937031-35E8-4F03-B9EE-43ADB428BC13}" dt="2021-07-07T16:45:55.777" v="222"/>
        <pc:sldMkLst>
          <pc:docMk/>
          <pc:sldMk cId="3691929950" sldId="324"/>
        </pc:sldMkLst>
      </pc:sldChg>
    </pc:docChg>
  </pc:docChgLst>
  <pc:docChgLst>
    <pc:chgData name="Mark Radwin" userId="S::mark.radwin@ssaihq.com::0e327d12-8273-40b1-90cb-1996397fbb30" providerId="AD" clId="Web-{A3B59326-1861-96D9-054A-688481422270}"/>
    <pc:docChg chg="addSld modSld">
      <pc:chgData name="Mark Radwin" userId="S::mark.radwin@ssaihq.com::0e327d12-8273-40b1-90cb-1996397fbb30" providerId="AD" clId="Web-{A3B59326-1861-96D9-054A-688481422270}" dt="2021-07-12T18:01:15.544" v="149"/>
      <pc:docMkLst>
        <pc:docMk/>
      </pc:docMkLst>
      <pc:sldChg chg="addSp delSp modSp add replId">
        <pc:chgData name="Mark Radwin" userId="S::mark.radwin@ssaihq.com::0e327d12-8273-40b1-90cb-1996397fbb30" providerId="AD" clId="Web-{A3B59326-1861-96D9-054A-688481422270}" dt="2021-07-12T18:01:15.544" v="149"/>
        <pc:sldMkLst>
          <pc:docMk/>
          <pc:sldMk cId="2775999114" sldId="343"/>
        </pc:sldMkLst>
        <pc:spChg chg="mod topLvl">
          <ac:chgData name="Mark Radwin" userId="S::mark.radwin@ssaihq.com::0e327d12-8273-40b1-90cb-1996397fbb30" providerId="AD" clId="Web-{A3B59326-1861-96D9-054A-688481422270}" dt="2021-07-12T18:01:15.544" v="149"/>
          <ac:spMkLst>
            <pc:docMk/>
            <pc:sldMk cId="2775999114" sldId="343"/>
            <ac:spMk id="5" creationId="{B5C285C0-1458-4FD2-AEF1-70C174674A57}"/>
          </ac:spMkLst>
        </pc:spChg>
        <pc:spChg chg="mod">
          <ac:chgData name="Mark Radwin" userId="S::mark.radwin@ssaihq.com::0e327d12-8273-40b1-90cb-1996397fbb30" providerId="AD" clId="Web-{A3B59326-1861-96D9-054A-688481422270}" dt="2021-07-12T17:47:06.649" v="14" actId="1076"/>
          <ac:spMkLst>
            <pc:docMk/>
            <pc:sldMk cId="2775999114" sldId="343"/>
            <ac:spMk id="8" creationId="{1E71E790-5F6A-4288-9C57-1184E04FE065}"/>
          </ac:spMkLst>
        </pc:spChg>
        <pc:spChg chg="mod">
          <ac:chgData name="Mark Radwin" userId="S::mark.radwin@ssaihq.com::0e327d12-8273-40b1-90cb-1996397fbb30" providerId="AD" clId="Web-{A3B59326-1861-96D9-054A-688481422270}" dt="2021-07-12T17:47:06.680" v="15" actId="1076"/>
          <ac:spMkLst>
            <pc:docMk/>
            <pc:sldMk cId="2775999114" sldId="343"/>
            <ac:spMk id="9" creationId="{149178A1-6F5C-467E-AF2C-C16F8F6AAAD2}"/>
          </ac:spMkLst>
        </pc:spChg>
        <pc:spChg chg="mod">
          <ac:chgData name="Mark Radwin" userId="S::mark.radwin@ssaihq.com::0e327d12-8273-40b1-90cb-1996397fbb30" providerId="AD" clId="Web-{A3B59326-1861-96D9-054A-688481422270}" dt="2021-07-12T17:57:58.110" v="105" actId="14100"/>
          <ac:spMkLst>
            <pc:docMk/>
            <pc:sldMk cId="2775999114" sldId="343"/>
            <ac:spMk id="13" creationId="{B674227A-3330-4D08-881A-5333E8F9EAB9}"/>
          </ac:spMkLst>
        </pc:spChg>
        <pc:spChg chg="mod topLvl">
          <ac:chgData name="Mark Radwin" userId="S::mark.radwin@ssaihq.com::0e327d12-8273-40b1-90cb-1996397fbb30" providerId="AD" clId="Web-{A3B59326-1861-96D9-054A-688481422270}" dt="2021-07-12T18:01:15.544" v="149"/>
          <ac:spMkLst>
            <pc:docMk/>
            <pc:sldMk cId="2775999114" sldId="343"/>
            <ac:spMk id="15" creationId="{0D272FEB-B12F-42B7-8283-3634D3DD343C}"/>
          </ac:spMkLst>
        </pc:spChg>
        <pc:spChg chg="mod topLvl">
          <ac:chgData name="Mark Radwin" userId="S::mark.radwin@ssaihq.com::0e327d12-8273-40b1-90cb-1996397fbb30" providerId="AD" clId="Web-{A3B59326-1861-96D9-054A-688481422270}" dt="2021-07-12T18:01:15.544" v="149"/>
          <ac:spMkLst>
            <pc:docMk/>
            <pc:sldMk cId="2775999114" sldId="343"/>
            <ac:spMk id="16" creationId="{E8A0F040-22BA-475D-AA99-7FAFFBBCCED9}"/>
          </ac:spMkLst>
        </pc:spChg>
        <pc:spChg chg="mod topLvl">
          <ac:chgData name="Mark Radwin" userId="S::mark.radwin@ssaihq.com::0e327d12-8273-40b1-90cb-1996397fbb30" providerId="AD" clId="Web-{A3B59326-1861-96D9-054A-688481422270}" dt="2021-07-12T18:01:15.544" v="149"/>
          <ac:spMkLst>
            <pc:docMk/>
            <pc:sldMk cId="2775999114" sldId="343"/>
            <ac:spMk id="17" creationId="{75FE18D9-0A56-4270-B5CE-1B41F9BF8456}"/>
          </ac:spMkLst>
        </pc:spChg>
        <pc:spChg chg="mod topLvl">
          <ac:chgData name="Mark Radwin" userId="S::mark.radwin@ssaihq.com::0e327d12-8273-40b1-90cb-1996397fbb30" providerId="AD" clId="Web-{A3B59326-1861-96D9-054A-688481422270}" dt="2021-07-12T18:01:15.544" v="149"/>
          <ac:spMkLst>
            <pc:docMk/>
            <pc:sldMk cId="2775999114" sldId="343"/>
            <ac:spMk id="18" creationId="{0522B351-2F0E-4BAB-834A-5A5AB130A1D6}"/>
          </ac:spMkLst>
        </pc:spChg>
        <pc:spChg chg="mod topLvl">
          <ac:chgData name="Mark Radwin" userId="S::mark.radwin@ssaihq.com::0e327d12-8273-40b1-90cb-1996397fbb30" providerId="AD" clId="Web-{A3B59326-1861-96D9-054A-688481422270}" dt="2021-07-12T18:01:15.544" v="149"/>
          <ac:spMkLst>
            <pc:docMk/>
            <pc:sldMk cId="2775999114" sldId="343"/>
            <ac:spMk id="19" creationId="{388D717E-88EA-4178-8A39-4FFF5844AB03}"/>
          </ac:spMkLst>
        </pc:spChg>
        <pc:spChg chg="mod topLvl">
          <ac:chgData name="Mark Radwin" userId="S::mark.radwin@ssaihq.com::0e327d12-8273-40b1-90cb-1996397fbb30" providerId="AD" clId="Web-{A3B59326-1861-96D9-054A-688481422270}" dt="2021-07-12T18:01:15.544" v="149"/>
          <ac:spMkLst>
            <pc:docMk/>
            <pc:sldMk cId="2775999114" sldId="343"/>
            <ac:spMk id="20" creationId="{5B41F83B-F372-487A-A0FA-BD8866F03AAF}"/>
          </ac:spMkLst>
        </pc:spChg>
        <pc:spChg chg="mod topLvl">
          <ac:chgData name="Mark Radwin" userId="S::mark.radwin@ssaihq.com::0e327d12-8273-40b1-90cb-1996397fbb30" providerId="AD" clId="Web-{A3B59326-1861-96D9-054A-688481422270}" dt="2021-07-12T18:01:15.544" v="149"/>
          <ac:spMkLst>
            <pc:docMk/>
            <pc:sldMk cId="2775999114" sldId="343"/>
            <ac:spMk id="21" creationId="{3978D13C-4755-4E7C-BCA5-7882737BD2D3}"/>
          </ac:spMkLst>
        </pc:spChg>
        <pc:spChg chg="mod topLvl">
          <ac:chgData name="Mark Radwin" userId="S::mark.radwin@ssaihq.com::0e327d12-8273-40b1-90cb-1996397fbb30" providerId="AD" clId="Web-{A3B59326-1861-96D9-054A-688481422270}" dt="2021-07-12T18:01:15.544" v="149"/>
          <ac:spMkLst>
            <pc:docMk/>
            <pc:sldMk cId="2775999114" sldId="343"/>
            <ac:spMk id="22" creationId="{8B8107AE-1EB7-498B-96F9-101634BA2D3A}"/>
          </ac:spMkLst>
        </pc:spChg>
        <pc:spChg chg="add mod topLvl">
          <ac:chgData name="Mark Radwin" userId="S::mark.radwin@ssaihq.com::0e327d12-8273-40b1-90cb-1996397fbb30" providerId="AD" clId="Web-{A3B59326-1861-96D9-054A-688481422270}" dt="2021-07-12T18:01:15.544" v="149"/>
          <ac:spMkLst>
            <pc:docMk/>
            <pc:sldMk cId="2775999114" sldId="343"/>
            <ac:spMk id="50" creationId="{F00D9BCE-A75F-476A-85B3-C8072437247D}"/>
          </ac:spMkLst>
        </pc:spChg>
        <pc:spChg chg="add mod topLvl">
          <ac:chgData name="Mark Radwin" userId="S::mark.radwin@ssaihq.com::0e327d12-8273-40b1-90cb-1996397fbb30" providerId="AD" clId="Web-{A3B59326-1861-96D9-054A-688481422270}" dt="2021-07-12T18:00:51.464" v="145"/>
          <ac:spMkLst>
            <pc:docMk/>
            <pc:sldMk cId="2775999114" sldId="343"/>
            <ac:spMk id="51" creationId="{B23D0731-8C08-46C3-8795-D5C49C969524}"/>
          </ac:spMkLst>
        </pc:spChg>
        <pc:spChg chg="add mod topLvl">
          <ac:chgData name="Mark Radwin" userId="S::mark.radwin@ssaihq.com::0e327d12-8273-40b1-90cb-1996397fbb30" providerId="AD" clId="Web-{A3B59326-1861-96D9-054A-688481422270}" dt="2021-07-12T18:01:15.544" v="149"/>
          <ac:spMkLst>
            <pc:docMk/>
            <pc:sldMk cId="2775999114" sldId="343"/>
            <ac:spMk id="57" creationId="{E11C4DF2-C429-413D-850E-31214509D894}"/>
          </ac:spMkLst>
        </pc:spChg>
        <pc:spChg chg="add mod topLvl">
          <ac:chgData name="Mark Radwin" userId="S::mark.radwin@ssaihq.com::0e327d12-8273-40b1-90cb-1996397fbb30" providerId="AD" clId="Web-{A3B59326-1861-96D9-054A-688481422270}" dt="2021-07-12T18:01:15.544" v="149"/>
          <ac:spMkLst>
            <pc:docMk/>
            <pc:sldMk cId="2775999114" sldId="343"/>
            <ac:spMk id="58" creationId="{E9FE080C-909A-41E3-9FE8-E0F2807ADAE3}"/>
          </ac:spMkLst>
        </pc:spChg>
        <pc:spChg chg="add mod topLvl">
          <ac:chgData name="Mark Radwin" userId="S::mark.radwin@ssaihq.com::0e327d12-8273-40b1-90cb-1996397fbb30" providerId="AD" clId="Web-{A3B59326-1861-96D9-054A-688481422270}" dt="2021-07-12T18:01:15.544" v="149"/>
          <ac:spMkLst>
            <pc:docMk/>
            <pc:sldMk cId="2775999114" sldId="343"/>
            <ac:spMk id="59" creationId="{25DFCA95-3A1C-42AA-B094-97B7F9D37293}"/>
          </ac:spMkLst>
        </pc:spChg>
        <pc:spChg chg="add mod topLvl">
          <ac:chgData name="Mark Radwin" userId="S::mark.radwin@ssaihq.com::0e327d12-8273-40b1-90cb-1996397fbb30" providerId="AD" clId="Web-{A3B59326-1861-96D9-054A-688481422270}" dt="2021-07-12T18:01:15.544" v="149"/>
          <ac:spMkLst>
            <pc:docMk/>
            <pc:sldMk cId="2775999114" sldId="343"/>
            <ac:spMk id="60" creationId="{F1956979-AD32-4770-8F42-2F3C9DD7885C}"/>
          </ac:spMkLst>
        </pc:spChg>
        <pc:spChg chg="del">
          <ac:chgData name="Mark Radwin" userId="S::mark.radwin@ssaihq.com::0e327d12-8273-40b1-90cb-1996397fbb30" providerId="AD" clId="Web-{A3B59326-1861-96D9-054A-688481422270}" dt="2021-07-12T17:44:50.172" v="3"/>
          <ac:spMkLst>
            <pc:docMk/>
            <pc:sldMk cId="2775999114" sldId="343"/>
            <ac:spMk id="6919" creationId="{559AA6AC-72C9-4667-8F30-40BD59D98483}"/>
          </ac:spMkLst>
        </pc:spChg>
        <pc:spChg chg="del">
          <ac:chgData name="Mark Radwin" userId="S::mark.radwin@ssaihq.com::0e327d12-8273-40b1-90cb-1996397fbb30" providerId="AD" clId="Web-{A3B59326-1861-96D9-054A-688481422270}" dt="2021-07-12T17:44:50.156" v="2"/>
          <ac:spMkLst>
            <pc:docMk/>
            <pc:sldMk cId="2775999114" sldId="343"/>
            <ac:spMk id="7007" creationId="{8E3E1582-BDFD-41EB-916F-BAA9D67B8D02}"/>
          </ac:spMkLst>
        </pc:spChg>
        <pc:grpChg chg="topLvl">
          <ac:chgData name="Mark Radwin" userId="S::mark.radwin@ssaihq.com::0e327d12-8273-40b1-90cb-1996397fbb30" providerId="AD" clId="Web-{A3B59326-1861-96D9-054A-688481422270}" dt="2021-07-12T18:01:15.544" v="149"/>
          <ac:grpSpMkLst>
            <pc:docMk/>
            <pc:sldMk cId="2775999114" sldId="343"/>
            <ac:grpSpMk id="14" creationId="{B0B89482-A396-480D-AE89-3BC86B43508C}"/>
          </ac:grpSpMkLst>
        </pc:grpChg>
        <pc:grpChg chg="add del mod">
          <ac:chgData name="Mark Radwin" userId="S::mark.radwin@ssaihq.com::0e327d12-8273-40b1-90cb-1996397fbb30" providerId="AD" clId="Web-{A3B59326-1861-96D9-054A-688481422270}" dt="2021-07-12T18:01:15.544" v="149"/>
          <ac:grpSpMkLst>
            <pc:docMk/>
            <pc:sldMk cId="2775999114" sldId="343"/>
            <ac:grpSpMk id="49" creationId="{93A4441F-66CA-40FC-B2F0-404CF904B933}"/>
          </ac:grpSpMkLst>
        </pc:grpChg>
        <pc:grpChg chg="add del">
          <ac:chgData name="Mark Radwin" userId="S::mark.radwin@ssaihq.com::0e327d12-8273-40b1-90cb-1996397fbb30" providerId="AD" clId="Web-{A3B59326-1861-96D9-054A-688481422270}" dt="2021-07-12T18:00:51.464" v="145"/>
          <ac:grpSpMkLst>
            <pc:docMk/>
            <pc:sldMk cId="2775999114" sldId="343"/>
            <ac:grpSpMk id="52" creationId="{27C9B7DC-981B-4BAA-B06F-7E72D7A41FB0}"/>
          </ac:grpSpMkLst>
        </pc:grpChg>
        <pc:grpChg chg="del">
          <ac:chgData name="Mark Radwin" userId="S::mark.radwin@ssaihq.com::0e327d12-8273-40b1-90cb-1996397fbb30" providerId="AD" clId="Web-{A3B59326-1861-96D9-054A-688481422270}" dt="2021-07-12T17:44:56.563" v="4"/>
          <ac:grpSpMkLst>
            <pc:docMk/>
            <pc:sldMk cId="2775999114" sldId="343"/>
            <ac:grpSpMk id="6512" creationId="{D4EE45AC-3D46-44DC-A8E0-56364C47D3D7}"/>
          </ac:grpSpMkLst>
        </pc:grpChg>
        <pc:graphicFrameChg chg="del">
          <ac:chgData name="Mark Radwin" userId="S::mark.radwin@ssaihq.com::0e327d12-8273-40b1-90cb-1996397fbb30" providerId="AD" clId="Web-{A3B59326-1861-96D9-054A-688481422270}" dt="2021-07-12T17:44:47.453" v="1"/>
          <ac:graphicFrameMkLst>
            <pc:docMk/>
            <pc:sldMk cId="2775999114" sldId="343"/>
            <ac:graphicFrameMk id="24" creationId="{04AD2036-2E99-46DD-9052-B555253A9110}"/>
          </ac:graphicFrameMkLst>
        </pc:graphicFrameChg>
        <pc:picChg chg="mod ord topLvl">
          <ac:chgData name="Mark Radwin" userId="S::mark.radwin@ssaihq.com::0e327d12-8273-40b1-90cb-1996397fbb30" providerId="AD" clId="Web-{A3B59326-1861-96D9-054A-688481422270}" dt="2021-07-12T18:01:15.544" v="149"/>
          <ac:picMkLst>
            <pc:docMk/>
            <pc:sldMk cId="2775999114" sldId="343"/>
            <ac:picMk id="4" creationId="{C36B2845-2D08-46AB-90E3-BC5D14F0A7F5}"/>
          </ac:picMkLst>
        </pc:picChg>
        <pc:cxnChg chg="add del mod">
          <ac:chgData name="Mark Radwin" userId="S::mark.radwin@ssaihq.com::0e327d12-8273-40b1-90cb-1996397fbb30" providerId="AD" clId="Web-{A3B59326-1861-96D9-054A-688481422270}" dt="2021-07-12T17:50:56.663" v="35"/>
          <ac:cxnSpMkLst>
            <pc:docMk/>
            <pc:sldMk cId="2775999114" sldId="343"/>
            <ac:cxnSpMk id="47" creationId="{12FC749A-D376-46F3-9CB7-09A5C7C23463}"/>
          </ac:cxnSpMkLst>
        </pc:cxnChg>
        <pc:cxnChg chg="add mod topLvl">
          <ac:chgData name="Mark Radwin" userId="S::mark.radwin@ssaihq.com::0e327d12-8273-40b1-90cb-1996397fbb30" providerId="AD" clId="Web-{A3B59326-1861-96D9-054A-688481422270}" dt="2021-07-12T18:01:15.544" v="149"/>
          <ac:cxnSpMkLst>
            <pc:docMk/>
            <pc:sldMk cId="2775999114" sldId="343"/>
            <ac:cxnSpMk id="48" creationId="{EC760B54-EC91-49EA-8969-77FB556D01E3}"/>
          </ac:cxnSpMkLst>
        </pc:cxnChg>
        <pc:cxnChg chg="add mod topLvl">
          <ac:chgData name="Mark Radwin" userId="S::mark.radwin@ssaihq.com::0e327d12-8273-40b1-90cb-1996397fbb30" providerId="AD" clId="Web-{A3B59326-1861-96D9-054A-688481422270}" dt="2021-07-12T18:01:15.544" v="149"/>
          <ac:cxnSpMkLst>
            <pc:docMk/>
            <pc:sldMk cId="2775999114" sldId="343"/>
            <ac:cxnSpMk id="53" creationId="{BD912308-86DB-4B3B-92E7-039B2E52160B}"/>
          </ac:cxnSpMkLst>
        </pc:cxnChg>
        <pc:cxnChg chg="add mod topLvl">
          <ac:chgData name="Mark Radwin" userId="S::mark.radwin@ssaihq.com::0e327d12-8273-40b1-90cb-1996397fbb30" providerId="AD" clId="Web-{A3B59326-1861-96D9-054A-688481422270}" dt="2021-07-12T18:01:15.544" v="149"/>
          <ac:cxnSpMkLst>
            <pc:docMk/>
            <pc:sldMk cId="2775999114" sldId="343"/>
            <ac:cxnSpMk id="54" creationId="{FAC4D28E-3536-4284-9182-82C1FE61C536}"/>
          </ac:cxnSpMkLst>
        </pc:cxnChg>
        <pc:cxnChg chg="add mod topLvl">
          <ac:chgData name="Mark Radwin" userId="S::mark.radwin@ssaihq.com::0e327d12-8273-40b1-90cb-1996397fbb30" providerId="AD" clId="Web-{A3B59326-1861-96D9-054A-688481422270}" dt="2021-07-12T18:01:15.544" v="149"/>
          <ac:cxnSpMkLst>
            <pc:docMk/>
            <pc:sldMk cId="2775999114" sldId="343"/>
            <ac:cxnSpMk id="55" creationId="{4F6E33D1-E96D-4271-925D-893F369DEC42}"/>
          </ac:cxnSpMkLst>
        </pc:cxnChg>
        <pc:cxnChg chg="add mod topLvl">
          <ac:chgData name="Mark Radwin" userId="S::mark.radwin@ssaihq.com::0e327d12-8273-40b1-90cb-1996397fbb30" providerId="AD" clId="Web-{A3B59326-1861-96D9-054A-688481422270}" dt="2021-07-12T18:01:15.544" v="149"/>
          <ac:cxnSpMkLst>
            <pc:docMk/>
            <pc:sldMk cId="2775999114" sldId="343"/>
            <ac:cxnSpMk id="56" creationId="{B19A41FF-C805-41EE-881D-B2674521E1FF}"/>
          </ac:cxnSpMkLst>
        </pc:cxnChg>
      </pc:sldChg>
    </pc:docChg>
  </pc:docChgLst>
  <pc:docChgLst>
    <pc:chgData name="Shuyu Chang" userId="S::shuyu.chang@ssaihq.com::947fb33a-86f0-455c-9f7e-edc0efc1f125" providerId="AD" clId="Web-{06EA7991-BE84-4D86-975E-A068B92BBC2D}"/>
    <pc:docChg chg="modSld">
      <pc:chgData name="Shuyu Chang" userId="S::shuyu.chang@ssaihq.com::947fb33a-86f0-455c-9f7e-edc0efc1f125" providerId="AD" clId="Web-{06EA7991-BE84-4D86-975E-A068B92BBC2D}" dt="2021-07-08T18:03:31.346" v="2" actId="14100"/>
      <pc:docMkLst>
        <pc:docMk/>
      </pc:docMkLst>
      <pc:sldChg chg="modSp">
        <pc:chgData name="Shuyu Chang" userId="S::shuyu.chang@ssaihq.com::947fb33a-86f0-455c-9f7e-edc0efc1f125" providerId="AD" clId="Web-{06EA7991-BE84-4D86-975E-A068B92BBC2D}" dt="2021-07-08T18:03:31.346" v="2" actId="14100"/>
        <pc:sldMkLst>
          <pc:docMk/>
          <pc:sldMk cId="2624275174" sldId="331"/>
        </pc:sldMkLst>
        <pc:picChg chg="mod">
          <ac:chgData name="Shuyu Chang" userId="S::shuyu.chang@ssaihq.com::947fb33a-86f0-455c-9f7e-edc0efc1f125" providerId="AD" clId="Web-{06EA7991-BE84-4D86-975E-A068B92BBC2D}" dt="2021-07-08T18:03:31.346" v="2" actId="14100"/>
          <ac:picMkLst>
            <pc:docMk/>
            <pc:sldMk cId="2624275174" sldId="331"/>
            <ac:picMk id="7" creationId="{8B93F244-B298-4ADB-8263-036C71CB5968}"/>
          </ac:picMkLst>
        </pc:picChg>
      </pc:sldChg>
    </pc:docChg>
  </pc:docChgLst>
  <pc:docChgLst>
    <pc:chgData name="Shuyu Chang" userId="S::shuyu.chang@ssaihq.com::947fb33a-86f0-455c-9f7e-edc0efc1f125" providerId="AD" clId="Web-{F59F94F5-33EB-4172-B0A8-22E734D25D24}"/>
    <pc:docChg chg="addSld delSld modSld">
      <pc:chgData name="Shuyu Chang" userId="S::shuyu.chang@ssaihq.com::947fb33a-86f0-455c-9f7e-edc0efc1f125" providerId="AD" clId="Web-{F59F94F5-33EB-4172-B0A8-22E734D25D24}" dt="2021-07-26T19:54:52.212" v="73" actId="1076"/>
      <pc:docMkLst>
        <pc:docMk/>
      </pc:docMkLst>
      <pc:sldChg chg="addSp delSp modSp">
        <pc:chgData name="Shuyu Chang" userId="S::shuyu.chang@ssaihq.com::947fb33a-86f0-455c-9f7e-edc0efc1f125" providerId="AD" clId="Web-{F59F94F5-33EB-4172-B0A8-22E734D25D24}" dt="2021-07-26T19:54:52.212" v="73" actId="1076"/>
        <pc:sldMkLst>
          <pc:docMk/>
          <pc:sldMk cId="2238151453" sldId="359"/>
        </pc:sldMkLst>
        <pc:spChg chg="mod">
          <ac:chgData name="Shuyu Chang" userId="S::shuyu.chang@ssaihq.com::947fb33a-86f0-455c-9f7e-edc0efc1f125" providerId="AD" clId="Web-{F59F94F5-33EB-4172-B0A8-22E734D25D24}" dt="2021-07-26T19:44:14.927" v="25" actId="20577"/>
          <ac:spMkLst>
            <pc:docMk/>
            <pc:sldMk cId="2238151453" sldId="359"/>
            <ac:spMk id="3" creationId="{489810CE-54DF-4976-95ED-9D6F5201AE2A}"/>
          </ac:spMkLst>
        </pc:spChg>
        <pc:spChg chg="del">
          <ac:chgData name="Shuyu Chang" userId="S::shuyu.chang@ssaihq.com::947fb33a-86f0-455c-9f7e-edc0efc1f125" providerId="AD" clId="Web-{F59F94F5-33EB-4172-B0A8-22E734D25D24}" dt="2021-07-26T19:44:20.146" v="28"/>
          <ac:spMkLst>
            <pc:docMk/>
            <pc:sldMk cId="2238151453" sldId="359"/>
            <ac:spMk id="6" creationId="{D69929D9-47FE-425A-8973-53D6AC02F932}"/>
          </ac:spMkLst>
        </pc:spChg>
        <pc:spChg chg="del">
          <ac:chgData name="Shuyu Chang" userId="S::shuyu.chang@ssaihq.com::947fb33a-86f0-455c-9f7e-edc0efc1f125" providerId="AD" clId="Web-{F59F94F5-33EB-4172-B0A8-22E734D25D24}" dt="2021-07-26T19:44:24.974" v="33"/>
          <ac:spMkLst>
            <pc:docMk/>
            <pc:sldMk cId="2238151453" sldId="359"/>
            <ac:spMk id="9" creationId="{B70214E3-70D8-4AED-9663-D4DE0A6B0470}"/>
          </ac:spMkLst>
        </pc:spChg>
        <pc:spChg chg="del">
          <ac:chgData name="Shuyu Chang" userId="S::shuyu.chang@ssaihq.com::947fb33a-86f0-455c-9f7e-edc0efc1f125" providerId="AD" clId="Web-{F59F94F5-33EB-4172-B0A8-22E734D25D24}" dt="2021-07-26T19:44:18.927" v="27"/>
          <ac:spMkLst>
            <pc:docMk/>
            <pc:sldMk cId="2238151453" sldId="359"/>
            <ac:spMk id="10" creationId="{49F32748-F365-4F98-A093-60D00F4A305A}"/>
          </ac:spMkLst>
        </pc:spChg>
        <pc:spChg chg="del">
          <ac:chgData name="Shuyu Chang" userId="S::shuyu.chang@ssaihq.com::947fb33a-86f0-455c-9f7e-edc0efc1f125" providerId="AD" clId="Web-{F59F94F5-33EB-4172-B0A8-22E734D25D24}" dt="2021-07-26T19:44:26.755" v="34"/>
          <ac:spMkLst>
            <pc:docMk/>
            <pc:sldMk cId="2238151453" sldId="359"/>
            <ac:spMk id="11" creationId="{28A29C2E-15AE-4CA8-8CEC-94F216E40B26}"/>
          </ac:spMkLst>
        </pc:spChg>
        <pc:spChg chg="del">
          <ac:chgData name="Shuyu Chang" userId="S::shuyu.chang@ssaihq.com::947fb33a-86f0-455c-9f7e-edc0efc1f125" providerId="AD" clId="Web-{F59F94F5-33EB-4172-B0A8-22E734D25D24}" dt="2021-07-26T19:44:32.724" v="39"/>
          <ac:spMkLst>
            <pc:docMk/>
            <pc:sldMk cId="2238151453" sldId="359"/>
            <ac:spMk id="12" creationId="{5600CCDA-63D9-4966-B79B-DA331BE11C81}"/>
          </ac:spMkLst>
        </pc:spChg>
        <pc:spChg chg="del">
          <ac:chgData name="Shuyu Chang" userId="S::shuyu.chang@ssaihq.com::947fb33a-86f0-455c-9f7e-edc0efc1f125" providerId="AD" clId="Web-{F59F94F5-33EB-4172-B0A8-22E734D25D24}" dt="2021-07-26T19:44:17.286" v="26"/>
          <ac:spMkLst>
            <pc:docMk/>
            <pc:sldMk cId="2238151453" sldId="359"/>
            <ac:spMk id="13" creationId="{45AEC6C1-5909-484E-92E3-EDC09F66C85D}"/>
          </ac:spMkLst>
        </pc:spChg>
        <pc:spChg chg="del">
          <ac:chgData name="Shuyu Chang" userId="S::shuyu.chang@ssaihq.com::947fb33a-86f0-455c-9f7e-edc0efc1f125" providerId="AD" clId="Web-{F59F94F5-33EB-4172-B0A8-22E734D25D24}" dt="2021-07-26T19:44:27.568" v="35"/>
          <ac:spMkLst>
            <pc:docMk/>
            <pc:sldMk cId="2238151453" sldId="359"/>
            <ac:spMk id="14" creationId="{42BC2790-3DD3-4857-B58A-1723DAA213A1}"/>
          </ac:spMkLst>
        </pc:spChg>
        <pc:spChg chg="del">
          <ac:chgData name="Shuyu Chang" userId="S::shuyu.chang@ssaihq.com::947fb33a-86f0-455c-9f7e-edc0efc1f125" providerId="AD" clId="Web-{F59F94F5-33EB-4172-B0A8-22E734D25D24}" dt="2021-07-26T19:52:13.364" v="61"/>
          <ac:spMkLst>
            <pc:docMk/>
            <pc:sldMk cId="2238151453" sldId="359"/>
            <ac:spMk id="15" creationId="{BC831B18-F116-4AE0-BD38-3104BA91C1F9}"/>
          </ac:spMkLst>
        </pc:spChg>
        <pc:spChg chg="del mod">
          <ac:chgData name="Shuyu Chang" userId="S::shuyu.chang@ssaihq.com::947fb33a-86f0-455c-9f7e-edc0efc1f125" providerId="AD" clId="Web-{F59F94F5-33EB-4172-B0A8-22E734D25D24}" dt="2021-07-26T19:44:30.255" v="37"/>
          <ac:spMkLst>
            <pc:docMk/>
            <pc:sldMk cId="2238151453" sldId="359"/>
            <ac:spMk id="17" creationId="{BC8E2869-11A3-4B0F-BC98-5D6B1217FA75}"/>
          </ac:spMkLst>
        </pc:spChg>
        <pc:spChg chg="add mod">
          <ac:chgData name="Shuyu Chang" userId="S::shuyu.chang@ssaihq.com::947fb33a-86f0-455c-9f7e-edc0efc1f125" providerId="AD" clId="Web-{F59F94F5-33EB-4172-B0A8-22E734D25D24}" dt="2021-07-26T19:45:24.335" v="57" actId="1076"/>
          <ac:spMkLst>
            <pc:docMk/>
            <pc:sldMk cId="2238151453" sldId="359"/>
            <ac:spMk id="20" creationId="{ED2161F0-0998-44D4-B29D-02235D5D0745}"/>
          </ac:spMkLst>
        </pc:spChg>
        <pc:picChg chg="add del mod">
          <ac:chgData name="Shuyu Chang" userId="S::shuyu.chang@ssaihq.com::947fb33a-86f0-455c-9f7e-edc0efc1f125" providerId="AD" clId="Web-{F59F94F5-33EB-4172-B0A8-22E734D25D24}" dt="2021-07-26T19:15:24.044" v="7"/>
          <ac:picMkLst>
            <pc:docMk/>
            <pc:sldMk cId="2238151453" sldId="359"/>
            <ac:picMk id="2" creationId="{AADF0A80-90C5-4705-BD6B-0FEDEDC36040}"/>
          </ac:picMkLst>
        </pc:picChg>
        <pc:picChg chg="del">
          <ac:chgData name="Shuyu Chang" userId="S::shuyu.chang@ssaihq.com::947fb33a-86f0-455c-9f7e-edc0efc1f125" providerId="AD" clId="Web-{F59F94F5-33EB-4172-B0A8-22E734D25D24}" dt="2021-07-26T19:44:20.864" v="29"/>
          <ac:picMkLst>
            <pc:docMk/>
            <pc:sldMk cId="2238151453" sldId="359"/>
            <ac:picMk id="4" creationId="{88416DDD-8421-447F-97DB-286E8BB710B8}"/>
          </ac:picMkLst>
        </pc:picChg>
        <pc:picChg chg="del">
          <ac:chgData name="Shuyu Chang" userId="S::shuyu.chang@ssaihq.com::947fb33a-86f0-455c-9f7e-edc0efc1f125" providerId="AD" clId="Web-{F59F94F5-33EB-4172-B0A8-22E734D25D24}" dt="2021-07-26T19:44:21.958" v="30"/>
          <ac:picMkLst>
            <pc:docMk/>
            <pc:sldMk cId="2238151453" sldId="359"/>
            <ac:picMk id="5" creationId="{B0F994B6-22BD-434F-A29D-B35E32DB9FEA}"/>
          </ac:picMkLst>
        </pc:picChg>
        <pc:picChg chg="del">
          <ac:chgData name="Shuyu Chang" userId="S::shuyu.chang@ssaihq.com::947fb33a-86f0-455c-9f7e-edc0efc1f125" providerId="AD" clId="Web-{F59F94F5-33EB-4172-B0A8-22E734D25D24}" dt="2021-07-26T19:44:22.521" v="31"/>
          <ac:picMkLst>
            <pc:docMk/>
            <pc:sldMk cId="2238151453" sldId="359"/>
            <ac:picMk id="7" creationId="{BBCCB126-6D22-4C22-80A7-8932FF261F6D}"/>
          </ac:picMkLst>
        </pc:picChg>
        <pc:picChg chg="del">
          <ac:chgData name="Shuyu Chang" userId="S::shuyu.chang@ssaihq.com::947fb33a-86f0-455c-9f7e-edc0efc1f125" providerId="AD" clId="Web-{F59F94F5-33EB-4172-B0A8-22E734D25D24}" dt="2021-07-26T19:44:30.708" v="38"/>
          <ac:picMkLst>
            <pc:docMk/>
            <pc:sldMk cId="2238151453" sldId="359"/>
            <ac:picMk id="8" creationId="{B23CFABB-B152-4153-AF93-8BD190545DD3}"/>
          </ac:picMkLst>
        </pc:picChg>
        <pc:picChg chg="add mod">
          <ac:chgData name="Shuyu Chang" userId="S::shuyu.chang@ssaihq.com::947fb33a-86f0-455c-9f7e-edc0efc1f125" providerId="AD" clId="Web-{F59F94F5-33EB-4172-B0A8-22E734D25D24}" dt="2021-07-26T19:45:30.695" v="60" actId="1076"/>
          <ac:picMkLst>
            <pc:docMk/>
            <pc:sldMk cId="2238151453" sldId="359"/>
            <ac:picMk id="19" creationId="{0FFC18CA-AED5-46E7-82AF-F56BF5B86747}"/>
          </ac:picMkLst>
        </pc:picChg>
        <pc:picChg chg="add mod">
          <ac:chgData name="Shuyu Chang" userId="S::shuyu.chang@ssaihq.com::947fb33a-86f0-455c-9f7e-edc0efc1f125" providerId="AD" clId="Web-{F59F94F5-33EB-4172-B0A8-22E734D25D24}" dt="2021-07-26T19:54:11.789" v="69" actId="14100"/>
          <ac:picMkLst>
            <pc:docMk/>
            <pc:sldMk cId="2238151453" sldId="359"/>
            <ac:picMk id="21" creationId="{88EA0750-A2FE-4AD3-8A4C-11B47348A5EE}"/>
          </ac:picMkLst>
        </pc:picChg>
        <pc:picChg chg="add mod">
          <ac:chgData name="Shuyu Chang" userId="S::shuyu.chang@ssaihq.com::947fb33a-86f0-455c-9f7e-edc0efc1f125" providerId="AD" clId="Web-{F59F94F5-33EB-4172-B0A8-22E734D25D24}" dt="2021-07-26T19:54:52.212" v="73" actId="1076"/>
          <ac:picMkLst>
            <pc:docMk/>
            <pc:sldMk cId="2238151453" sldId="359"/>
            <ac:picMk id="22" creationId="{6E8EB78C-96C0-4C51-8BA0-5AD80F737AD0}"/>
          </ac:picMkLst>
        </pc:picChg>
      </pc:sldChg>
      <pc:sldChg chg="addSp delSp new del">
        <pc:chgData name="Shuyu Chang" userId="S::shuyu.chang@ssaihq.com::947fb33a-86f0-455c-9f7e-edc0efc1f125" providerId="AD" clId="Web-{F59F94F5-33EB-4172-B0A8-22E734D25D24}" dt="2021-07-26T19:43:54.504" v="15"/>
        <pc:sldMkLst>
          <pc:docMk/>
          <pc:sldMk cId="4179575229" sldId="364"/>
        </pc:sldMkLst>
        <pc:spChg chg="add del">
          <ac:chgData name="Shuyu Chang" userId="S::shuyu.chang@ssaihq.com::947fb33a-86f0-455c-9f7e-edc0efc1f125" providerId="AD" clId="Web-{F59F94F5-33EB-4172-B0A8-22E734D25D24}" dt="2021-07-26T19:43:49.004" v="13"/>
          <ac:spMkLst>
            <pc:docMk/>
            <pc:sldMk cId="4179575229" sldId="364"/>
            <ac:spMk id="3" creationId="{4D87F4B2-D179-4A07-BEB4-E0B89B169E92}"/>
          </ac:spMkLst>
        </pc:spChg>
      </pc:sldChg>
      <pc:sldChg chg="add replId">
        <pc:chgData name="Shuyu Chang" userId="S::shuyu.chang@ssaihq.com::947fb33a-86f0-455c-9f7e-edc0efc1f125" providerId="AD" clId="Web-{F59F94F5-33EB-4172-B0A8-22E734D25D24}" dt="2021-07-26T19:43:53.223" v="14"/>
        <pc:sldMkLst>
          <pc:docMk/>
          <pc:sldMk cId="3715844271" sldId="365"/>
        </pc:sldMkLst>
      </pc:sldChg>
    </pc:docChg>
  </pc:docChgLst>
  <pc:docChgLst>
    <pc:chgData name="Mark Radwin" userId="S::mark.radwin@ssaihq.com::0e327d12-8273-40b1-90cb-1996397fbb30" providerId="AD" clId="Web-{F3B3589B-0721-4B4E-955E-94A32D5DB47F}"/>
    <pc:docChg chg="modSld">
      <pc:chgData name="Mark Radwin" userId="S::mark.radwin@ssaihq.com::0e327d12-8273-40b1-90cb-1996397fbb30" providerId="AD" clId="Web-{F3B3589B-0721-4B4E-955E-94A32D5DB47F}" dt="2021-07-27T23:00:45.262" v="7759"/>
      <pc:docMkLst>
        <pc:docMk/>
      </pc:docMkLst>
      <pc:sldChg chg="modNotes">
        <pc:chgData name="Mark Radwin" userId="S::mark.radwin@ssaihq.com::0e327d12-8273-40b1-90cb-1996397fbb30" providerId="AD" clId="Web-{F3B3589B-0721-4B4E-955E-94A32D5DB47F}" dt="2021-07-27T20:50:56.391" v="1260"/>
        <pc:sldMkLst>
          <pc:docMk/>
          <pc:sldMk cId="3457887769" sldId="321"/>
        </pc:sldMkLst>
      </pc:sldChg>
      <pc:sldChg chg="modNotes">
        <pc:chgData name="Mark Radwin" userId="S::mark.radwin@ssaihq.com::0e327d12-8273-40b1-90cb-1996397fbb30" providerId="AD" clId="Web-{F3B3589B-0721-4B4E-955E-94A32D5DB47F}" dt="2021-07-27T21:21:42.776" v="1758"/>
        <pc:sldMkLst>
          <pc:docMk/>
          <pc:sldMk cId="403100939" sldId="323"/>
        </pc:sldMkLst>
      </pc:sldChg>
      <pc:sldChg chg="modSp modNotes">
        <pc:chgData name="Mark Radwin" userId="S::mark.radwin@ssaihq.com::0e327d12-8273-40b1-90cb-1996397fbb30" providerId="AD" clId="Web-{F3B3589B-0721-4B4E-955E-94A32D5DB47F}" dt="2021-07-27T21:55:37.741" v="4059" actId="20577"/>
        <pc:sldMkLst>
          <pc:docMk/>
          <pc:sldMk cId="1749519873" sldId="329"/>
        </pc:sldMkLst>
        <pc:spChg chg="mod">
          <ac:chgData name="Mark Radwin" userId="S::mark.radwin@ssaihq.com::0e327d12-8273-40b1-90cb-1996397fbb30" providerId="AD" clId="Web-{F3B3589B-0721-4B4E-955E-94A32D5DB47F}" dt="2021-07-27T20:50:15.812" v="1250" actId="1076"/>
          <ac:spMkLst>
            <pc:docMk/>
            <pc:sldMk cId="1749519873" sldId="329"/>
            <ac:spMk id="6" creationId="{E5057AE4-9CD2-4489-8DD0-51DD428FF3C1}"/>
          </ac:spMkLst>
        </pc:spChg>
        <pc:spChg chg="mod">
          <ac:chgData name="Mark Radwin" userId="S::mark.radwin@ssaihq.com::0e327d12-8273-40b1-90cb-1996397fbb30" providerId="AD" clId="Web-{F3B3589B-0721-4B4E-955E-94A32D5DB47F}" dt="2021-07-27T21:55:37.741" v="4059" actId="20577"/>
          <ac:spMkLst>
            <pc:docMk/>
            <pc:sldMk cId="1749519873" sldId="329"/>
            <ac:spMk id="33" creationId="{E97E746A-7FD0-4435-B930-157B09BA898A}"/>
          </ac:spMkLst>
        </pc:spChg>
        <pc:spChg chg="mod">
          <ac:chgData name="Mark Radwin" userId="S::mark.radwin@ssaihq.com::0e327d12-8273-40b1-90cb-1996397fbb30" providerId="AD" clId="Web-{F3B3589B-0721-4B4E-955E-94A32D5DB47F}" dt="2021-07-27T20:50:11.828" v="1249" actId="1076"/>
          <ac:spMkLst>
            <pc:docMk/>
            <pc:sldMk cId="1749519873" sldId="329"/>
            <ac:spMk id="43" creationId="{2067FE03-C187-411D-82DC-A220210AA093}"/>
          </ac:spMkLst>
        </pc:spChg>
      </pc:sldChg>
      <pc:sldChg chg="modSp modNotes">
        <pc:chgData name="Mark Radwin" userId="S::mark.radwin@ssaihq.com::0e327d12-8273-40b1-90cb-1996397fbb30" providerId="AD" clId="Web-{F3B3589B-0721-4B4E-955E-94A32D5DB47F}" dt="2021-07-27T22:16:16.138" v="5642"/>
        <pc:sldMkLst>
          <pc:docMk/>
          <pc:sldMk cId="1642916844" sldId="335"/>
        </pc:sldMkLst>
        <pc:spChg chg="mod">
          <ac:chgData name="Mark Radwin" userId="S::mark.radwin@ssaihq.com::0e327d12-8273-40b1-90cb-1996397fbb30" providerId="AD" clId="Web-{F3B3589B-0721-4B4E-955E-94A32D5DB47F}" dt="2021-07-27T22:11:00.293" v="5097" actId="20577"/>
          <ac:spMkLst>
            <pc:docMk/>
            <pc:sldMk cId="1642916844" sldId="335"/>
            <ac:spMk id="3" creationId="{489810CE-54DF-4976-95ED-9D6F5201AE2A}"/>
          </ac:spMkLst>
        </pc:spChg>
        <pc:graphicFrameChg chg="modGraphic">
          <ac:chgData name="Mark Radwin" userId="S::mark.radwin@ssaihq.com::0e327d12-8273-40b1-90cb-1996397fbb30" providerId="AD" clId="Web-{F3B3589B-0721-4B4E-955E-94A32D5DB47F}" dt="2021-07-27T22:10:49.965" v="5094" actId="20577"/>
          <ac:graphicFrameMkLst>
            <pc:docMk/>
            <pc:sldMk cId="1642916844" sldId="335"/>
            <ac:graphicFrameMk id="1223" creationId="{05EF1AAF-14E6-4E93-9137-BA0C4F9C0E47}"/>
          </ac:graphicFrameMkLst>
        </pc:graphicFrameChg>
      </pc:sldChg>
      <pc:sldChg chg="modNotes">
        <pc:chgData name="Mark Radwin" userId="S::mark.radwin@ssaihq.com::0e327d12-8273-40b1-90cb-1996397fbb30" providerId="AD" clId="Web-{F3B3589B-0721-4B4E-955E-94A32D5DB47F}" dt="2021-07-27T23:00:45.262" v="7759"/>
        <pc:sldMkLst>
          <pc:docMk/>
          <pc:sldMk cId="3213469290" sldId="336"/>
        </pc:sldMkLst>
      </pc:sldChg>
      <pc:sldChg chg="modNotes">
        <pc:chgData name="Mark Radwin" userId="S::mark.radwin@ssaihq.com::0e327d12-8273-40b1-90cb-1996397fbb30" providerId="AD" clId="Web-{F3B3589B-0721-4B4E-955E-94A32D5DB47F}" dt="2021-07-27T22:59:27.825" v="7673"/>
        <pc:sldMkLst>
          <pc:docMk/>
          <pc:sldMk cId="2893251674" sldId="337"/>
        </pc:sldMkLst>
      </pc:sldChg>
      <pc:sldChg chg="addSp delSp modSp delCm modNotes">
        <pc:chgData name="Mark Radwin" userId="S::mark.radwin@ssaihq.com::0e327d12-8273-40b1-90cb-1996397fbb30" providerId="AD" clId="Web-{F3B3589B-0721-4B4E-955E-94A32D5DB47F}" dt="2021-07-27T21:15:17.118" v="1527"/>
        <pc:sldMkLst>
          <pc:docMk/>
          <pc:sldMk cId="1487600179" sldId="349"/>
        </pc:sldMkLst>
        <pc:spChg chg="del">
          <ac:chgData name="Mark Radwin" userId="S::mark.radwin@ssaihq.com::0e327d12-8273-40b1-90cb-1996397fbb30" providerId="AD" clId="Web-{F3B3589B-0721-4B4E-955E-94A32D5DB47F}" dt="2021-07-27T21:11:37.398" v="1436"/>
          <ac:spMkLst>
            <pc:docMk/>
            <pc:sldMk cId="1487600179" sldId="349"/>
            <ac:spMk id="19" creationId="{2AFBF9CF-99BB-4F0C-8980-297CB686F9D8}"/>
          </ac:spMkLst>
        </pc:spChg>
        <pc:spChg chg="del">
          <ac:chgData name="Mark Radwin" userId="S::mark.radwin@ssaihq.com::0e327d12-8273-40b1-90cb-1996397fbb30" providerId="AD" clId="Web-{F3B3589B-0721-4B4E-955E-94A32D5DB47F}" dt="2021-07-27T20:59:14.253" v="1360"/>
          <ac:spMkLst>
            <pc:docMk/>
            <pc:sldMk cId="1487600179" sldId="349"/>
            <ac:spMk id="20" creationId="{D79F0953-0F97-4D5E-9049-5BA0EB848186}"/>
          </ac:spMkLst>
        </pc:spChg>
        <pc:spChg chg="add mod">
          <ac:chgData name="Mark Radwin" userId="S::mark.radwin@ssaihq.com::0e327d12-8273-40b1-90cb-1996397fbb30" providerId="AD" clId="Web-{F3B3589B-0721-4B4E-955E-94A32D5DB47F}" dt="2021-07-27T21:06:17.521" v="1376" actId="20577"/>
          <ac:spMkLst>
            <pc:docMk/>
            <pc:sldMk cId="1487600179" sldId="349"/>
            <ac:spMk id="21" creationId="{EBA698C8-C15E-4CD6-8C75-C755705E7E35}"/>
          </ac:spMkLst>
        </pc:spChg>
        <pc:spChg chg="add mod">
          <ac:chgData name="Mark Radwin" userId="S::mark.radwin@ssaihq.com::0e327d12-8273-40b1-90cb-1996397fbb30" providerId="AD" clId="Web-{F3B3589B-0721-4B4E-955E-94A32D5DB47F}" dt="2021-07-27T21:12:17.804" v="1448" actId="1076"/>
          <ac:spMkLst>
            <pc:docMk/>
            <pc:sldMk cId="1487600179" sldId="349"/>
            <ac:spMk id="22" creationId="{CE0DE7C0-AE44-464B-B89A-8749E51FE5AB}"/>
          </ac:spMkLst>
        </pc:spChg>
        <pc:picChg chg="add mod">
          <ac:chgData name="Mark Radwin" userId="S::mark.radwin@ssaihq.com::0e327d12-8273-40b1-90cb-1996397fbb30" providerId="AD" clId="Web-{F3B3589B-0721-4B4E-955E-94A32D5DB47F}" dt="2021-07-27T21:05:52.271" v="1366"/>
          <ac:picMkLst>
            <pc:docMk/>
            <pc:sldMk cId="1487600179" sldId="349"/>
            <ac:picMk id="2" creationId="{63B0CD26-9A48-4E84-B5CD-7A06AAF83A05}"/>
          </ac:picMkLst>
        </pc:picChg>
        <pc:picChg chg="add mod modCrop">
          <ac:chgData name="Mark Radwin" userId="S::mark.radwin@ssaihq.com::0e327d12-8273-40b1-90cb-1996397fbb30" providerId="AD" clId="Web-{F3B3589B-0721-4B4E-955E-94A32D5DB47F}" dt="2021-07-27T21:11:53.851" v="1441" actId="1076"/>
          <ac:picMkLst>
            <pc:docMk/>
            <pc:sldMk cId="1487600179" sldId="349"/>
            <ac:picMk id="9" creationId="{B964FAC8-9592-4672-9AB1-5A418728F2EB}"/>
          </ac:picMkLst>
        </pc:picChg>
        <pc:picChg chg="del mod modCrop">
          <ac:chgData name="Mark Radwin" userId="S::mark.radwin@ssaihq.com::0e327d12-8273-40b1-90cb-1996397fbb30" providerId="AD" clId="Web-{F3B3589B-0721-4B4E-955E-94A32D5DB47F}" dt="2021-07-27T21:11:36.241" v="1435"/>
          <ac:picMkLst>
            <pc:docMk/>
            <pc:sldMk cId="1487600179" sldId="349"/>
            <ac:picMk id="17" creationId="{EE7B9A87-2CFF-4338-AC80-CD6EF239BB16}"/>
          </ac:picMkLst>
        </pc:picChg>
      </pc:sldChg>
      <pc:sldChg chg="modNotes">
        <pc:chgData name="Mark Radwin" userId="S::mark.radwin@ssaihq.com::0e327d12-8273-40b1-90cb-1996397fbb30" providerId="AD" clId="Web-{F3B3589B-0721-4B4E-955E-94A32D5DB47F}" dt="2021-07-27T21:40:15.189" v="3221"/>
        <pc:sldMkLst>
          <pc:docMk/>
          <pc:sldMk cId="1201201879" sldId="352"/>
        </pc:sldMkLst>
      </pc:sldChg>
      <pc:sldChg chg="modSp modNotes">
        <pc:chgData name="Mark Radwin" userId="S::mark.radwin@ssaihq.com::0e327d12-8273-40b1-90cb-1996397fbb30" providerId="AD" clId="Web-{F3B3589B-0721-4B4E-955E-94A32D5DB47F}" dt="2021-07-27T21:49:58.489" v="3903" actId="20577"/>
        <pc:sldMkLst>
          <pc:docMk/>
          <pc:sldMk cId="4101897857" sldId="355"/>
        </pc:sldMkLst>
        <pc:spChg chg="mod">
          <ac:chgData name="Mark Radwin" userId="S::mark.radwin@ssaihq.com::0e327d12-8273-40b1-90cb-1996397fbb30" providerId="AD" clId="Web-{F3B3589B-0721-4B4E-955E-94A32D5DB47F}" dt="2021-07-27T21:49:56.239" v="3902" actId="20577"/>
          <ac:spMkLst>
            <pc:docMk/>
            <pc:sldMk cId="4101897857" sldId="355"/>
            <ac:spMk id="9" creationId="{688A6FDD-AE03-4400-BAAA-A330DDFE77CF}"/>
          </ac:spMkLst>
        </pc:spChg>
        <pc:spChg chg="mod">
          <ac:chgData name="Mark Radwin" userId="S::mark.radwin@ssaihq.com::0e327d12-8273-40b1-90cb-1996397fbb30" providerId="AD" clId="Web-{F3B3589B-0721-4B4E-955E-94A32D5DB47F}" dt="2021-07-27T21:49:58.489" v="3903" actId="20577"/>
          <ac:spMkLst>
            <pc:docMk/>
            <pc:sldMk cId="4101897857" sldId="355"/>
            <ac:spMk id="31" creationId="{A5D7404D-0B77-4742-A788-CDBE024B8A8C}"/>
          </ac:spMkLst>
        </pc:spChg>
      </pc:sldChg>
      <pc:sldChg chg="addSp delSp modSp delCm modNotes">
        <pc:chgData name="Mark Radwin" userId="S::mark.radwin@ssaihq.com::0e327d12-8273-40b1-90cb-1996397fbb30" providerId="AD" clId="Web-{F3B3589B-0721-4B4E-955E-94A32D5DB47F}" dt="2021-07-27T22:52:05.963" v="7028"/>
        <pc:sldMkLst>
          <pc:docMk/>
          <pc:sldMk cId="2238151453" sldId="359"/>
        </pc:sldMkLst>
        <pc:spChg chg="mod ord">
          <ac:chgData name="Mark Radwin" userId="S::mark.radwin@ssaihq.com::0e327d12-8273-40b1-90cb-1996397fbb30" providerId="AD" clId="Web-{F3B3589B-0721-4B4E-955E-94A32D5DB47F}" dt="2021-07-27T19:12:19.147" v="296" actId="1076"/>
          <ac:spMkLst>
            <pc:docMk/>
            <pc:sldMk cId="2238151453" sldId="359"/>
            <ac:spMk id="2" creationId="{CFE98988-427A-4354-B463-C19EFEA691D5}"/>
          </ac:spMkLst>
        </pc:spChg>
        <pc:spChg chg="mod ord">
          <ac:chgData name="Mark Radwin" userId="S::mark.radwin@ssaihq.com::0e327d12-8273-40b1-90cb-1996397fbb30" providerId="AD" clId="Web-{F3B3589B-0721-4B4E-955E-94A32D5DB47F}" dt="2021-07-27T19:12:19.100" v="294" actId="1076"/>
          <ac:spMkLst>
            <pc:docMk/>
            <pc:sldMk cId="2238151453" sldId="359"/>
            <ac:spMk id="4" creationId="{F0064B19-D1B5-42C3-8362-8B538DF59114}"/>
          </ac:spMkLst>
        </pc:spChg>
        <pc:spChg chg="mod ord">
          <ac:chgData name="Mark Radwin" userId="S::mark.radwin@ssaihq.com::0e327d12-8273-40b1-90cb-1996397fbb30" providerId="AD" clId="Web-{F3B3589B-0721-4B4E-955E-94A32D5DB47F}" dt="2021-07-27T19:12:19.131" v="295" actId="1076"/>
          <ac:spMkLst>
            <pc:docMk/>
            <pc:sldMk cId="2238151453" sldId="359"/>
            <ac:spMk id="5" creationId="{66384F13-3B9B-4B65-BF4A-9FE3558AB52A}"/>
          </ac:spMkLst>
        </pc:spChg>
        <pc:spChg chg="mod">
          <ac:chgData name="Mark Radwin" userId="S::mark.radwin@ssaihq.com::0e327d12-8273-40b1-90cb-1996397fbb30" providerId="AD" clId="Web-{F3B3589B-0721-4B4E-955E-94A32D5DB47F}" dt="2021-07-27T19:12:19.381" v="306" actId="1076"/>
          <ac:spMkLst>
            <pc:docMk/>
            <pc:sldMk cId="2238151453" sldId="359"/>
            <ac:spMk id="8" creationId="{E94EB7FF-06CF-4345-BEDC-075E3819CC8B}"/>
          </ac:spMkLst>
        </pc:spChg>
        <pc:spChg chg="mod">
          <ac:chgData name="Mark Radwin" userId="S::mark.radwin@ssaihq.com::0e327d12-8273-40b1-90cb-1996397fbb30" providerId="AD" clId="Web-{F3B3589B-0721-4B4E-955E-94A32D5DB47F}" dt="2021-07-27T19:12:19.334" v="304" actId="1076"/>
          <ac:spMkLst>
            <pc:docMk/>
            <pc:sldMk cId="2238151453" sldId="359"/>
            <ac:spMk id="9" creationId="{7DA14168-BEC9-4673-AB19-6A358B2F0914}"/>
          </ac:spMkLst>
        </pc:spChg>
        <pc:spChg chg="mod">
          <ac:chgData name="Mark Radwin" userId="S::mark.radwin@ssaihq.com::0e327d12-8273-40b1-90cb-1996397fbb30" providerId="AD" clId="Web-{F3B3589B-0721-4B4E-955E-94A32D5DB47F}" dt="2021-07-27T19:12:19.084" v="293" actId="1076"/>
          <ac:spMkLst>
            <pc:docMk/>
            <pc:sldMk cId="2238151453" sldId="359"/>
            <ac:spMk id="10" creationId="{C66EEFD9-1E2F-4F69-A572-D0ACBD16FC8B}"/>
          </ac:spMkLst>
        </pc:spChg>
        <pc:spChg chg="mod">
          <ac:chgData name="Mark Radwin" userId="S::mark.radwin@ssaihq.com::0e327d12-8273-40b1-90cb-1996397fbb30" providerId="AD" clId="Web-{F3B3589B-0721-4B4E-955E-94A32D5DB47F}" dt="2021-07-27T15:18:51.923" v="189"/>
          <ac:spMkLst>
            <pc:docMk/>
            <pc:sldMk cId="2238151453" sldId="359"/>
            <ac:spMk id="11" creationId="{16406E42-026B-4BFD-9493-ACAF5B309B91}"/>
          </ac:spMkLst>
        </pc:spChg>
        <pc:spChg chg="mod ord">
          <ac:chgData name="Mark Radwin" userId="S::mark.radwin@ssaihq.com::0e327d12-8273-40b1-90cb-1996397fbb30" providerId="AD" clId="Web-{F3B3589B-0721-4B4E-955E-94A32D5DB47F}" dt="2021-07-27T19:12:19.178" v="297" actId="1076"/>
          <ac:spMkLst>
            <pc:docMk/>
            <pc:sldMk cId="2238151453" sldId="359"/>
            <ac:spMk id="15" creationId="{4CE901E3-8019-4795-99C4-0D8EEC55CF9F}"/>
          </ac:spMkLst>
        </pc:spChg>
        <pc:spChg chg="mod">
          <ac:chgData name="Mark Radwin" userId="S::mark.radwin@ssaihq.com::0e327d12-8273-40b1-90cb-1996397fbb30" providerId="AD" clId="Web-{F3B3589B-0721-4B4E-955E-94A32D5DB47F}" dt="2021-07-27T19:12:18.913" v="286" actId="1076"/>
          <ac:spMkLst>
            <pc:docMk/>
            <pc:sldMk cId="2238151453" sldId="359"/>
            <ac:spMk id="20" creationId="{ED2161F0-0998-44D4-B29D-02235D5D0745}"/>
          </ac:spMkLst>
        </pc:spChg>
        <pc:spChg chg="mod">
          <ac:chgData name="Mark Radwin" userId="S::mark.radwin@ssaihq.com::0e327d12-8273-40b1-90cb-1996397fbb30" providerId="AD" clId="Web-{F3B3589B-0721-4B4E-955E-94A32D5DB47F}" dt="2021-07-27T19:12:18.991" v="289" actId="1076"/>
          <ac:spMkLst>
            <pc:docMk/>
            <pc:sldMk cId="2238151453" sldId="359"/>
            <ac:spMk id="26" creationId="{9AB2BF1A-B16A-40B2-A2D8-21A8E5F15DE6}"/>
          </ac:spMkLst>
        </pc:spChg>
        <pc:spChg chg="mod">
          <ac:chgData name="Mark Radwin" userId="S::mark.radwin@ssaihq.com::0e327d12-8273-40b1-90cb-1996397fbb30" providerId="AD" clId="Web-{F3B3589B-0721-4B4E-955E-94A32D5DB47F}" dt="2021-07-27T19:12:19.006" v="290" actId="1076"/>
          <ac:spMkLst>
            <pc:docMk/>
            <pc:sldMk cId="2238151453" sldId="359"/>
            <ac:spMk id="28" creationId="{15BA0002-D3BE-4CD7-9E13-3AB085A5E904}"/>
          </ac:spMkLst>
        </pc:spChg>
        <pc:spChg chg="add mod">
          <ac:chgData name="Mark Radwin" userId="S::mark.radwin@ssaihq.com::0e327d12-8273-40b1-90cb-1996397fbb30" providerId="AD" clId="Web-{F3B3589B-0721-4B4E-955E-94A32D5DB47F}" dt="2021-07-27T22:39:57.287" v="6160" actId="1076"/>
          <ac:spMkLst>
            <pc:docMk/>
            <pc:sldMk cId="2238151453" sldId="359"/>
            <ac:spMk id="31" creationId="{FCAB5E5E-5E52-48DF-B055-A23C21EB24E4}"/>
          </ac:spMkLst>
        </pc:spChg>
        <pc:spChg chg="mod">
          <ac:chgData name="Mark Radwin" userId="S::mark.radwin@ssaihq.com::0e327d12-8273-40b1-90cb-1996397fbb30" providerId="AD" clId="Web-{F3B3589B-0721-4B4E-955E-94A32D5DB47F}" dt="2021-07-27T19:12:19.491" v="310" actId="1076"/>
          <ac:spMkLst>
            <pc:docMk/>
            <pc:sldMk cId="2238151453" sldId="359"/>
            <ac:spMk id="32" creationId="{7ECD41C9-DF17-49BF-9FB9-338DDF6D7FEA}"/>
          </ac:spMkLst>
        </pc:spChg>
        <pc:spChg chg="mod">
          <ac:chgData name="Mark Radwin" userId="S::mark.radwin@ssaihq.com::0e327d12-8273-40b1-90cb-1996397fbb30" providerId="AD" clId="Web-{F3B3589B-0721-4B4E-955E-94A32D5DB47F}" dt="2021-07-27T19:12:19.522" v="311" actId="1076"/>
          <ac:spMkLst>
            <pc:docMk/>
            <pc:sldMk cId="2238151453" sldId="359"/>
            <ac:spMk id="33" creationId="{0A18BADE-F9B3-4731-8C37-13307412F962}"/>
          </ac:spMkLst>
        </pc:spChg>
        <pc:spChg chg="mod">
          <ac:chgData name="Mark Radwin" userId="S::mark.radwin@ssaihq.com::0e327d12-8273-40b1-90cb-1996397fbb30" providerId="AD" clId="Web-{F3B3589B-0721-4B4E-955E-94A32D5DB47F}" dt="2021-07-27T19:12:19.413" v="307" actId="1076"/>
          <ac:spMkLst>
            <pc:docMk/>
            <pc:sldMk cId="2238151453" sldId="359"/>
            <ac:spMk id="34" creationId="{A388E93F-4053-41D0-8D8E-9B6E58C416A9}"/>
          </ac:spMkLst>
        </pc:spChg>
        <pc:spChg chg="mod">
          <ac:chgData name="Mark Radwin" userId="S::mark.radwin@ssaihq.com::0e327d12-8273-40b1-90cb-1996397fbb30" providerId="AD" clId="Web-{F3B3589B-0721-4B4E-955E-94A32D5DB47F}" dt="2021-07-27T19:12:19.272" v="301" actId="1076"/>
          <ac:spMkLst>
            <pc:docMk/>
            <pc:sldMk cId="2238151453" sldId="359"/>
            <ac:spMk id="35" creationId="{4C91424D-F53E-4504-BDAA-57D8D00D7C47}"/>
          </ac:spMkLst>
        </pc:spChg>
        <pc:spChg chg="mod">
          <ac:chgData name="Mark Radwin" userId="S::mark.radwin@ssaihq.com::0e327d12-8273-40b1-90cb-1996397fbb30" providerId="AD" clId="Web-{F3B3589B-0721-4B4E-955E-94A32D5DB47F}" dt="2021-07-27T19:12:19.288" v="302" actId="1076"/>
          <ac:spMkLst>
            <pc:docMk/>
            <pc:sldMk cId="2238151453" sldId="359"/>
            <ac:spMk id="36" creationId="{FC96CBAB-CEE2-4E3B-90C8-42A4DC74E2CC}"/>
          </ac:spMkLst>
        </pc:spChg>
        <pc:spChg chg="add mod">
          <ac:chgData name="Mark Radwin" userId="S::mark.radwin@ssaihq.com::0e327d12-8273-40b1-90cb-1996397fbb30" providerId="AD" clId="Web-{F3B3589B-0721-4B4E-955E-94A32D5DB47F}" dt="2021-07-27T22:40:19.318" v="6179" actId="1076"/>
          <ac:spMkLst>
            <pc:docMk/>
            <pc:sldMk cId="2238151453" sldId="359"/>
            <ac:spMk id="37" creationId="{6CF0A7D1-7CDE-4C62-B908-DCE7D38A0D81}"/>
          </ac:spMkLst>
        </pc:spChg>
        <pc:spChg chg="mod">
          <ac:chgData name="Mark Radwin" userId="S::mark.radwin@ssaihq.com::0e327d12-8273-40b1-90cb-1996397fbb30" providerId="AD" clId="Web-{F3B3589B-0721-4B4E-955E-94A32D5DB47F}" dt="2021-07-27T19:12:23.913" v="314" actId="14100"/>
          <ac:spMkLst>
            <pc:docMk/>
            <pc:sldMk cId="2238151453" sldId="359"/>
            <ac:spMk id="38" creationId="{B3FBBF08-F634-486C-857B-DB4EC5CC8CBB}"/>
          </ac:spMkLst>
        </pc:spChg>
        <pc:spChg chg="add mod">
          <ac:chgData name="Mark Radwin" userId="S::mark.radwin@ssaihq.com::0e327d12-8273-40b1-90cb-1996397fbb30" providerId="AD" clId="Web-{F3B3589B-0721-4B4E-955E-94A32D5DB47F}" dt="2021-07-27T22:38:23.099" v="6139" actId="1076"/>
          <ac:spMkLst>
            <pc:docMk/>
            <pc:sldMk cId="2238151453" sldId="359"/>
            <ac:spMk id="39" creationId="{7215C00B-E8D7-4416-8260-F01895CAF2EE}"/>
          </ac:spMkLst>
        </pc:spChg>
        <pc:spChg chg="add mod">
          <ac:chgData name="Mark Radwin" userId="S::mark.radwin@ssaihq.com::0e327d12-8273-40b1-90cb-1996397fbb30" providerId="AD" clId="Web-{F3B3589B-0721-4B4E-955E-94A32D5DB47F}" dt="2021-07-27T22:37:53.911" v="6134" actId="1076"/>
          <ac:spMkLst>
            <pc:docMk/>
            <pc:sldMk cId="2238151453" sldId="359"/>
            <ac:spMk id="40" creationId="{72B4D507-7F2E-4A36-AE90-A4BA5B2D6908}"/>
          </ac:spMkLst>
        </pc:spChg>
        <pc:spChg chg="add mod">
          <ac:chgData name="Mark Radwin" userId="S::mark.radwin@ssaihq.com::0e327d12-8273-40b1-90cb-1996397fbb30" providerId="AD" clId="Web-{F3B3589B-0721-4B4E-955E-94A32D5DB47F}" dt="2021-07-27T15:17:11.407" v="186"/>
          <ac:spMkLst>
            <pc:docMk/>
            <pc:sldMk cId="2238151453" sldId="359"/>
            <ac:spMk id="41" creationId="{08B1E61F-2BE9-4323-80E5-3D16C9F8796D}"/>
          </ac:spMkLst>
        </pc:spChg>
        <pc:spChg chg="mod">
          <ac:chgData name="Mark Radwin" userId="S::mark.radwin@ssaihq.com::0e327d12-8273-40b1-90cb-1996397fbb30" providerId="AD" clId="Web-{F3B3589B-0721-4B4E-955E-94A32D5DB47F}" dt="2021-07-27T22:21:50.109" v="6025" actId="20577"/>
          <ac:spMkLst>
            <pc:docMk/>
            <pc:sldMk cId="2238151453" sldId="359"/>
            <ac:spMk id="43" creationId="{B94A785D-1932-4FFB-8562-7FC6002F9785}"/>
          </ac:spMkLst>
        </pc:spChg>
        <pc:spChg chg="mod">
          <ac:chgData name="Mark Radwin" userId="S::mark.radwin@ssaihq.com::0e327d12-8273-40b1-90cb-1996397fbb30" providerId="AD" clId="Web-{F3B3589B-0721-4B4E-955E-94A32D5DB47F}" dt="2021-07-27T22:21:55.390" v="6026" actId="20577"/>
          <ac:spMkLst>
            <pc:docMk/>
            <pc:sldMk cId="2238151453" sldId="359"/>
            <ac:spMk id="44" creationId="{6B17CEC0-26EE-4E78-83B5-BC9A7DD0A48B}"/>
          </ac:spMkLst>
        </pc:spChg>
        <pc:spChg chg="add mod">
          <ac:chgData name="Mark Radwin" userId="S::mark.radwin@ssaihq.com::0e327d12-8273-40b1-90cb-1996397fbb30" providerId="AD" clId="Web-{F3B3589B-0721-4B4E-955E-94A32D5DB47F}" dt="2021-07-27T19:12:32.444" v="315" actId="1076"/>
          <ac:spMkLst>
            <pc:docMk/>
            <pc:sldMk cId="2238151453" sldId="359"/>
            <ac:spMk id="45" creationId="{1D19FBFA-DFD0-4732-81D0-B96A67196FDF}"/>
          </ac:spMkLst>
        </pc:spChg>
        <pc:spChg chg="del mod">
          <ac:chgData name="Mark Radwin" userId="S::mark.radwin@ssaihq.com::0e327d12-8273-40b1-90cb-1996397fbb30" providerId="AD" clId="Web-{F3B3589B-0721-4B4E-955E-94A32D5DB47F}" dt="2021-07-27T15:00:18.814" v="89"/>
          <ac:spMkLst>
            <pc:docMk/>
            <pc:sldMk cId="2238151453" sldId="359"/>
            <ac:spMk id="45" creationId="{EC335512-0B77-4C2F-BAA6-CF3A1FC89FD6}"/>
          </ac:spMkLst>
        </pc:spChg>
        <pc:spChg chg="mod">
          <ac:chgData name="Mark Radwin" userId="S::mark.radwin@ssaihq.com::0e327d12-8273-40b1-90cb-1996397fbb30" providerId="AD" clId="Web-{F3B3589B-0721-4B4E-955E-94A32D5DB47F}" dt="2021-07-27T22:39:29.881" v="6151" actId="1076"/>
          <ac:spMkLst>
            <pc:docMk/>
            <pc:sldMk cId="2238151453" sldId="359"/>
            <ac:spMk id="46" creationId="{77095F17-654E-47AC-ADA3-F06C641F0585}"/>
          </ac:spMkLst>
        </pc:spChg>
        <pc:picChg chg="mod">
          <ac:chgData name="Mark Radwin" userId="S::mark.radwin@ssaihq.com::0e327d12-8273-40b1-90cb-1996397fbb30" providerId="AD" clId="Web-{F3B3589B-0721-4B4E-955E-94A32D5DB47F}" dt="2021-07-27T19:12:18.944" v="287" actId="1076"/>
          <ac:picMkLst>
            <pc:docMk/>
            <pc:sldMk cId="2238151453" sldId="359"/>
            <ac:picMk id="12" creationId="{64406171-F097-4AAE-AFEC-AE9A9249F8A3}"/>
          </ac:picMkLst>
        </pc:picChg>
        <pc:picChg chg="mod modCrop">
          <ac:chgData name="Mark Radwin" userId="S::mark.radwin@ssaihq.com::0e327d12-8273-40b1-90cb-1996397fbb30" providerId="AD" clId="Web-{F3B3589B-0721-4B4E-955E-94A32D5DB47F}" dt="2021-07-27T19:12:18.881" v="285" actId="1076"/>
          <ac:picMkLst>
            <pc:docMk/>
            <pc:sldMk cId="2238151453" sldId="359"/>
            <ac:picMk id="17" creationId="{0F5F981F-76D4-479D-A6E9-6013DCC9F0F1}"/>
          </ac:picMkLst>
        </pc:picChg>
        <pc:picChg chg="mod">
          <ac:chgData name="Mark Radwin" userId="S::mark.radwin@ssaihq.com::0e327d12-8273-40b1-90cb-1996397fbb30" providerId="AD" clId="Web-{F3B3589B-0721-4B4E-955E-94A32D5DB47F}" dt="2021-07-27T19:12:18.959" v="288" actId="1076"/>
          <ac:picMkLst>
            <pc:docMk/>
            <pc:sldMk cId="2238151453" sldId="359"/>
            <ac:picMk id="18" creationId="{BEC0CB1E-3CEB-414C-A606-CC8941D6AE97}"/>
          </ac:picMkLst>
        </pc:picChg>
        <pc:picChg chg="mod">
          <ac:chgData name="Mark Radwin" userId="S::mark.radwin@ssaihq.com::0e327d12-8273-40b1-90cb-1996397fbb30" providerId="AD" clId="Web-{F3B3589B-0721-4B4E-955E-94A32D5DB47F}" dt="2021-07-27T19:12:19.241" v="300" actId="1076"/>
          <ac:picMkLst>
            <pc:docMk/>
            <pc:sldMk cId="2238151453" sldId="359"/>
            <ac:picMk id="27" creationId="{B69A0334-3BA1-4843-90B5-D00461D5FE75}"/>
          </ac:picMkLst>
        </pc:picChg>
        <pc:picChg chg="mod">
          <ac:chgData name="Mark Radwin" userId="S::mark.radwin@ssaihq.com::0e327d12-8273-40b1-90cb-1996397fbb30" providerId="AD" clId="Web-{F3B3589B-0721-4B4E-955E-94A32D5DB47F}" dt="2021-07-27T19:12:19.444" v="308" actId="1076"/>
          <ac:picMkLst>
            <pc:docMk/>
            <pc:sldMk cId="2238151453" sldId="359"/>
            <ac:picMk id="29" creationId="{A6BC8CDB-34CB-4237-A8CC-76F98C9715BC}"/>
          </ac:picMkLst>
        </pc:picChg>
        <pc:picChg chg="mod">
          <ac:chgData name="Mark Radwin" userId="S::mark.radwin@ssaihq.com::0e327d12-8273-40b1-90cb-1996397fbb30" providerId="AD" clId="Web-{F3B3589B-0721-4B4E-955E-94A32D5DB47F}" dt="2021-07-27T19:12:19.475" v="309" actId="1076"/>
          <ac:picMkLst>
            <pc:docMk/>
            <pc:sldMk cId="2238151453" sldId="359"/>
            <ac:picMk id="30" creationId="{45D60EAE-5B8B-498C-A0A4-28A94160740C}"/>
          </ac:picMkLst>
        </pc:picChg>
        <pc:picChg chg="mod">
          <ac:chgData name="Mark Radwin" userId="S::mark.radwin@ssaihq.com::0e327d12-8273-40b1-90cb-1996397fbb30" providerId="AD" clId="Web-{F3B3589B-0721-4B4E-955E-94A32D5DB47F}" dt="2021-07-27T19:12:18.850" v="284" actId="1076"/>
          <ac:picMkLst>
            <pc:docMk/>
            <pc:sldMk cId="2238151453" sldId="359"/>
            <ac:picMk id="42" creationId="{9C42B731-B9C8-4889-AF0F-5F8A5B9EEEBF}"/>
          </ac:picMkLst>
        </pc:picChg>
      </pc:sldChg>
      <pc:sldChg chg="modSp modNotes">
        <pc:chgData name="Mark Radwin" userId="S::mark.radwin@ssaihq.com::0e327d12-8273-40b1-90cb-1996397fbb30" providerId="AD" clId="Web-{F3B3589B-0721-4B4E-955E-94A32D5DB47F}" dt="2021-07-27T22:04:38.541" v="4784"/>
        <pc:sldMkLst>
          <pc:docMk/>
          <pc:sldMk cId="44057495" sldId="361"/>
        </pc:sldMkLst>
        <pc:spChg chg="mod">
          <ac:chgData name="Mark Radwin" userId="S::mark.radwin@ssaihq.com::0e327d12-8273-40b1-90cb-1996397fbb30" providerId="AD" clId="Web-{F3B3589B-0721-4B4E-955E-94A32D5DB47F}" dt="2021-07-27T20:50:01.031" v="1247"/>
          <ac:spMkLst>
            <pc:docMk/>
            <pc:sldMk cId="44057495" sldId="361"/>
            <ac:spMk id="8" creationId="{B9A6C495-18E4-4630-83E9-84C4BA6D5BEC}"/>
          </ac:spMkLst>
        </pc:spChg>
        <pc:spChg chg="mod">
          <ac:chgData name="Mark Radwin" userId="S::mark.radwin@ssaihq.com::0e327d12-8273-40b1-90cb-1996397fbb30" providerId="AD" clId="Web-{F3B3589B-0721-4B4E-955E-94A32D5DB47F}" dt="2021-07-27T21:58:37.789" v="4227" actId="20577"/>
          <ac:spMkLst>
            <pc:docMk/>
            <pc:sldMk cId="44057495" sldId="361"/>
            <ac:spMk id="11" creationId="{32ED4A2D-6014-44B4-AA8A-48EDFEDA24EE}"/>
          </ac:spMkLst>
        </pc:spChg>
        <pc:spChg chg="mod">
          <ac:chgData name="Mark Radwin" userId="S::mark.radwin@ssaihq.com::0e327d12-8273-40b1-90cb-1996397fbb30" providerId="AD" clId="Web-{F3B3589B-0721-4B4E-955E-94A32D5DB47F}" dt="2021-07-27T21:58:43.507" v="4239" actId="20577"/>
          <ac:spMkLst>
            <pc:docMk/>
            <pc:sldMk cId="44057495" sldId="361"/>
            <ac:spMk id="13" creationId="{99EEB807-306F-4FBC-8789-9AD5D9CC24C5}"/>
          </ac:spMkLst>
        </pc:spChg>
      </pc:sldChg>
      <pc:sldChg chg="addSp delSp modSp modNotes">
        <pc:chgData name="Mark Radwin" userId="S::mark.radwin@ssaihq.com::0e327d12-8273-40b1-90cb-1996397fbb30" providerId="AD" clId="Web-{F3B3589B-0721-4B4E-955E-94A32D5DB47F}" dt="2021-07-27T21:31:05.326" v="2433" actId="1076"/>
        <pc:sldMkLst>
          <pc:docMk/>
          <pc:sldMk cId="764154290" sldId="363"/>
        </pc:sldMkLst>
        <pc:spChg chg="add del">
          <ac:chgData name="Mark Radwin" userId="S::mark.radwin@ssaihq.com::0e327d12-8273-40b1-90cb-1996397fbb30" providerId="AD" clId="Web-{F3B3589B-0721-4B4E-955E-94A32D5DB47F}" dt="2021-07-27T21:29:27.654" v="2093"/>
          <ac:spMkLst>
            <pc:docMk/>
            <pc:sldMk cId="764154290" sldId="363"/>
            <ac:spMk id="6" creationId="{91B8F291-3F21-4A7E-8328-79D96A1DB57B}"/>
          </ac:spMkLst>
        </pc:spChg>
        <pc:spChg chg="mod">
          <ac:chgData name="Mark Radwin" userId="S::mark.radwin@ssaihq.com::0e327d12-8273-40b1-90cb-1996397fbb30" providerId="AD" clId="Web-{F3B3589B-0721-4B4E-955E-94A32D5DB47F}" dt="2021-07-27T21:30:12.638" v="2429" actId="1076"/>
          <ac:spMkLst>
            <pc:docMk/>
            <pc:sldMk cId="764154290" sldId="363"/>
            <ac:spMk id="162" creationId="{ACF1BE6D-730C-450A-A994-20E48FE2A8E6}"/>
          </ac:spMkLst>
        </pc:spChg>
        <pc:cxnChg chg="mod">
          <ac:chgData name="Mark Radwin" userId="S::mark.radwin@ssaihq.com::0e327d12-8273-40b1-90cb-1996397fbb30" providerId="AD" clId="Web-{F3B3589B-0721-4B4E-955E-94A32D5DB47F}" dt="2021-07-27T21:30:45.920" v="2431" actId="14100"/>
          <ac:cxnSpMkLst>
            <pc:docMk/>
            <pc:sldMk cId="764154290" sldId="363"/>
            <ac:cxnSpMk id="132" creationId="{230B2E93-8B80-45DA-983C-9376CB5699EC}"/>
          </ac:cxnSpMkLst>
        </pc:cxnChg>
        <pc:cxnChg chg="mod">
          <ac:chgData name="Mark Radwin" userId="S::mark.radwin@ssaihq.com::0e327d12-8273-40b1-90cb-1996397fbb30" providerId="AD" clId="Web-{F3B3589B-0721-4B4E-955E-94A32D5DB47F}" dt="2021-07-27T21:31:05.326" v="2433" actId="1076"/>
          <ac:cxnSpMkLst>
            <pc:docMk/>
            <pc:sldMk cId="764154290" sldId="363"/>
            <ac:cxnSpMk id="133" creationId="{53DAE957-07DC-493D-9DEF-8FEBB3A38461}"/>
          </ac:cxnSpMkLst>
        </pc:cxnChg>
        <pc:cxnChg chg="mod">
          <ac:chgData name="Mark Radwin" userId="S::mark.radwin@ssaihq.com::0e327d12-8273-40b1-90cb-1996397fbb30" providerId="AD" clId="Web-{F3B3589B-0721-4B4E-955E-94A32D5DB47F}" dt="2021-07-27T21:30:20.404" v="2430" actId="14100"/>
          <ac:cxnSpMkLst>
            <pc:docMk/>
            <pc:sldMk cId="764154290" sldId="363"/>
            <ac:cxnSpMk id="134" creationId="{76A6730D-D6E2-4409-A671-26E438ECBB68}"/>
          </ac:cxnSpMkLst>
        </pc:cxnChg>
        <pc:cxnChg chg="mod">
          <ac:chgData name="Mark Radwin" userId="S::mark.radwin@ssaihq.com::0e327d12-8273-40b1-90cb-1996397fbb30" providerId="AD" clId="Web-{F3B3589B-0721-4B4E-955E-94A32D5DB47F}" dt="2021-07-27T21:30:04.716" v="2428" actId="14100"/>
          <ac:cxnSpMkLst>
            <pc:docMk/>
            <pc:sldMk cId="764154290" sldId="363"/>
            <ac:cxnSpMk id="135" creationId="{22117B64-FC9C-48BD-993F-C4D2849EAA1A}"/>
          </ac:cxnSpMkLst>
        </pc:cxnChg>
      </pc:sldChg>
      <pc:sldChg chg="addSp delSp modSp modNotes">
        <pc:chgData name="Mark Radwin" userId="S::mark.radwin@ssaihq.com::0e327d12-8273-40b1-90cb-1996397fbb30" providerId="AD" clId="Web-{F3B3589B-0721-4B4E-955E-94A32D5DB47F}" dt="2021-07-27T22:53:41.198" v="7050"/>
        <pc:sldMkLst>
          <pc:docMk/>
          <pc:sldMk cId="3715844271" sldId="365"/>
        </pc:sldMkLst>
        <pc:spChg chg="mod">
          <ac:chgData name="Mark Radwin" userId="S::mark.radwin@ssaihq.com::0e327d12-8273-40b1-90cb-1996397fbb30" providerId="AD" clId="Web-{F3B3589B-0721-4B4E-955E-94A32D5DB47F}" dt="2021-07-27T19:12:50.491" v="322" actId="20577"/>
          <ac:spMkLst>
            <pc:docMk/>
            <pc:sldMk cId="3715844271" sldId="365"/>
            <ac:spMk id="3" creationId="{489810CE-54DF-4976-95ED-9D6F5201AE2A}"/>
          </ac:spMkLst>
        </pc:spChg>
        <pc:spChg chg="mod">
          <ac:chgData name="Mark Radwin" userId="S::mark.radwin@ssaihq.com::0e327d12-8273-40b1-90cb-1996397fbb30" providerId="AD" clId="Web-{F3B3589B-0721-4B4E-955E-94A32D5DB47F}" dt="2021-07-27T20:14:54.988" v="390" actId="1076"/>
          <ac:spMkLst>
            <pc:docMk/>
            <pc:sldMk cId="3715844271" sldId="365"/>
            <ac:spMk id="12" creationId="{5600CCDA-63D9-4966-B79B-DA331BE11C81}"/>
          </ac:spMkLst>
        </pc:spChg>
        <pc:spChg chg="mod">
          <ac:chgData name="Mark Radwin" userId="S::mark.radwin@ssaihq.com::0e327d12-8273-40b1-90cb-1996397fbb30" providerId="AD" clId="Web-{F3B3589B-0721-4B4E-955E-94A32D5DB47F}" dt="2021-07-27T19:30:32.459" v="333" actId="1076"/>
          <ac:spMkLst>
            <pc:docMk/>
            <pc:sldMk cId="3715844271" sldId="365"/>
            <ac:spMk id="15" creationId="{BC831B18-F116-4AE0-BD38-3104BA91C1F9}"/>
          </ac:spMkLst>
        </pc:spChg>
        <pc:spChg chg="mod">
          <ac:chgData name="Mark Radwin" userId="S::mark.radwin@ssaihq.com::0e327d12-8273-40b1-90cb-1996397fbb30" providerId="AD" clId="Web-{F3B3589B-0721-4B4E-955E-94A32D5DB47F}" dt="2021-07-27T19:30:32.475" v="334" actId="1076"/>
          <ac:spMkLst>
            <pc:docMk/>
            <pc:sldMk cId="3715844271" sldId="365"/>
            <ac:spMk id="22" creationId="{667D737F-FE8E-4606-A85A-F6D9028CF024}"/>
          </ac:spMkLst>
        </pc:spChg>
        <pc:spChg chg="mod">
          <ac:chgData name="Mark Radwin" userId="S::mark.radwin@ssaihq.com::0e327d12-8273-40b1-90cb-1996397fbb30" providerId="AD" clId="Web-{F3B3589B-0721-4B4E-955E-94A32D5DB47F}" dt="2021-07-27T20:42:18.294" v="939" actId="20577"/>
          <ac:spMkLst>
            <pc:docMk/>
            <pc:sldMk cId="3715844271" sldId="365"/>
            <ac:spMk id="24" creationId="{2D679FFB-E86A-4BC5-8BC9-B83455E0AA8C}"/>
          </ac:spMkLst>
        </pc:spChg>
        <pc:spChg chg="mod">
          <ac:chgData name="Mark Radwin" userId="S::mark.radwin@ssaihq.com::0e327d12-8273-40b1-90cb-1996397fbb30" providerId="AD" clId="Web-{F3B3589B-0721-4B4E-955E-94A32D5DB47F}" dt="2021-07-27T19:30:32.491" v="335" actId="1076"/>
          <ac:spMkLst>
            <pc:docMk/>
            <pc:sldMk cId="3715844271" sldId="365"/>
            <ac:spMk id="25" creationId="{0C5407AC-B49B-4AA3-ABB0-79BD24261404}"/>
          </ac:spMkLst>
        </pc:spChg>
        <pc:spChg chg="mod">
          <ac:chgData name="Mark Radwin" userId="S::mark.radwin@ssaihq.com::0e327d12-8273-40b1-90cb-1996397fbb30" providerId="AD" clId="Web-{F3B3589B-0721-4B4E-955E-94A32D5DB47F}" dt="2021-07-27T20:14:52.129" v="389" actId="1076"/>
          <ac:spMkLst>
            <pc:docMk/>
            <pc:sldMk cId="3715844271" sldId="365"/>
            <ac:spMk id="27" creationId="{E0E8B7DF-D199-4E32-B00F-331F908B9537}"/>
          </ac:spMkLst>
        </pc:spChg>
        <pc:spChg chg="mod">
          <ac:chgData name="Mark Radwin" userId="S::mark.radwin@ssaihq.com::0e327d12-8273-40b1-90cb-1996397fbb30" providerId="AD" clId="Web-{F3B3589B-0721-4B4E-955E-94A32D5DB47F}" dt="2021-07-27T19:30:32.506" v="336" actId="1076"/>
          <ac:spMkLst>
            <pc:docMk/>
            <pc:sldMk cId="3715844271" sldId="365"/>
            <ac:spMk id="28" creationId="{5074EE09-EF9F-4BC6-B952-8579B1C6ED8D}"/>
          </ac:spMkLst>
        </pc:spChg>
        <pc:spChg chg="mod">
          <ac:chgData name="Mark Radwin" userId="S::mark.radwin@ssaihq.com::0e327d12-8273-40b1-90cb-1996397fbb30" providerId="AD" clId="Web-{F3B3589B-0721-4B4E-955E-94A32D5DB47F}" dt="2021-07-27T20:14:59.379" v="392" actId="1076"/>
          <ac:spMkLst>
            <pc:docMk/>
            <pc:sldMk cId="3715844271" sldId="365"/>
            <ac:spMk id="30" creationId="{A694A7B1-AA8B-4A82-A556-28671C962FF0}"/>
          </ac:spMkLst>
        </pc:spChg>
        <pc:spChg chg="del">
          <ac:chgData name="Mark Radwin" userId="S::mark.radwin@ssaihq.com::0e327d12-8273-40b1-90cb-1996397fbb30" providerId="AD" clId="Web-{F3B3589B-0721-4B4E-955E-94A32D5DB47F}" dt="2021-07-27T20:01:01.702" v="347"/>
          <ac:spMkLst>
            <pc:docMk/>
            <pc:sldMk cId="3715844271" sldId="365"/>
            <ac:spMk id="31" creationId="{FA2C6A9F-5182-461A-B375-AFF96DA7ED9E}"/>
          </ac:spMkLst>
        </pc:spChg>
        <pc:spChg chg="del">
          <ac:chgData name="Mark Radwin" userId="S::mark.radwin@ssaihq.com::0e327d12-8273-40b1-90cb-1996397fbb30" providerId="AD" clId="Web-{F3B3589B-0721-4B4E-955E-94A32D5DB47F}" dt="2021-07-27T20:00:59.671" v="346"/>
          <ac:spMkLst>
            <pc:docMk/>
            <pc:sldMk cId="3715844271" sldId="365"/>
            <ac:spMk id="32" creationId="{6E9D2A7A-216A-4FEE-9164-15D49B792D84}"/>
          </ac:spMkLst>
        </pc:spChg>
        <pc:spChg chg="del">
          <ac:chgData name="Mark Radwin" userId="S::mark.radwin@ssaihq.com::0e327d12-8273-40b1-90cb-1996397fbb30" providerId="AD" clId="Web-{F3B3589B-0721-4B4E-955E-94A32D5DB47F}" dt="2021-07-27T19:55:59.169" v="338"/>
          <ac:spMkLst>
            <pc:docMk/>
            <pc:sldMk cId="3715844271" sldId="365"/>
            <ac:spMk id="33" creationId="{563B68E8-ABA8-43CB-A00B-AB086055172E}"/>
          </ac:spMkLst>
        </pc:spChg>
        <pc:spChg chg="add mod">
          <ac:chgData name="Mark Radwin" userId="S::mark.radwin@ssaihq.com::0e327d12-8273-40b1-90cb-1996397fbb30" providerId="AD" clId="Web-{F3B3589B-0721-4B4E-955E-94A32D5DB47F}" dt="2021-07-27T20:15:44.114" v="406" actId="1076"/>
          <ac:spMkLst>
            <pc:docMk/>
            <pc:sldMk cId="3715844271" sldId="365"/>
            <ac:spMk id="34" creationId="{CC402AFE-2BFF-4E72-AFBA-F075E41C0A49}"/>
          </ac:spMkLst>
        </pc:spChg>
        <pc:spChg chg="add mod">
          <ac:chgData name="Mark Radwin" userId="S::mark.radwin@ssaihq.com::0e327d12-8273-40b1-90cb-1996397fbb30" providerId="AD" clId="Web-{F3B3589B-0721-4B4E-955E-94A32D5DB47F}" dt="2021-07-27T20:15:47.832" v="408" actId="1076"/>
          <ac:spMkLst>
            <pc:docMk/>
            <pc:sldMk cId="3715844271" sldId="365"/>
            <ac:spMk id="35" creationId="{C31B02AE-CD0A-4A50-B535-FED8AADEF187}"/>
          </ac:spMkLst>
        </pc:spChg>
        <pc:spChg chg="add mod">
          <ac:chgData name="Mark Radwin" userId="S::mark.radwin@ssaihq.com::0e327d12-8273-40b1-90cb-1996397fbb30" providerId="AD" clId="Web-{F3B3589B-0721-4B4E-955E-94A32D5DB47F}" dt="2021-07-27T20:15:52.723" v="410" actId="1076"/>
          <ac:spMkLst>
            <pc:docMk/>
            <pc:sldMk cId="3715844271" sldId="365"/>
            <ac:spMk id="36" creationId="{16018C0D-AA68-494E-8F82-71CCEB22F542}"/>
          </ac:spMkLst>
        </pc:spChg>
        <pc:spChg chg="add mod">
          <ac:chgData name="Mark Radwin" userId="S::mark.radwin@ssaihq.com::0e327d12-8273-40b1-90cb-1996397fbb30" providerId="AD" clId="Web-{F3B3589B-0721-4B4E-955E-94A32D5DB47F}" dt="2021-07-27T20:45:58.014" v="1129" actId="20577"/>
          <ac:spMkLst>
            <pc:docMk/>
            <pc:sldMk cId="3715844271" sldId="365"/>
            <ac:spMk id="38" creationId="{090DF4E6-8D40-4E5D-961B-0BAA04529AAC}"/>
          </ac:spMkLst>
        </pc:spChg>
        <pc:spChg chg="add mod">
          <ac:chgData name="Mark Radwin" userId="S::mark.radwin@ssaihq.com::0e327d12-8273-40b1-90cb-1996397fbb30" providerId="AD" clId="Web-{F3B3589B-0721-4B4E-955E-94A32D5DB47F}" dt="2021-07-27T20:26:06.664" v="498" actId="1076"/>
          <ac:spMkLst>
            <pc:docMk/>
            <pc:sldMk cId="3715844271" sldId="365"/>
            <ac:spMk id="39" creationId="{33C05DC0-0E5A-4111-9E33-DBB50E6FF65D}"/>
          </ac:spMkLst>
        </pc:spChg>
        <pc:spChg chg="add mod">
          <ac:chgData name="Mark Radwin" userId="S::mark.radwin@ssaihq.com::0e327d12-8273-40b1-90cb-1996397fbb30" providerId="AD" clId="Web-{F3B3589B-0721-4B4E-955E-94A32D5DB47F}" dt="2021-07-27T20:18:27.880" v="446" actId="1076"/>
          <ac:spMkLst>
            <pc:docMk/>
            <pc:sldMk cId="3715844271" sldId="365"/>
            <ac:spMk id="40" creationId="{4DCB4CC1-0379-4871-B699-3211ADD51550}"/>
          </ac:spMkLst>
        </pc:spChg>
        <pc:spChg chg="add mod">
          <ac:chgData name="Mark Radwin" userId="S::mark.radwin@ssaihq.com::0e327d12-8273-40b1-90cb-1996397fbb30" providerId="AD" clId="Web-{F3B3589B-0721-4B4E-955E-94A32D5DB47F}" dt="2021-07-27T20:18:27.943" v="447" actId="1076"/>
          <ac:spMkLst>
            <pc:docMk/>
            <pc:sldMk cId="3715844271" sldId="365"/>
            <ac:spMk id="41" creationId="{B094DD21-F4BC-42BD-9BA5-D797564201B7}"/>
          </ac:spMkLst>
        </pc:spChg>
        <pc:spChg chg="add mod">
          <ac:chgData name="Mark Radwin" userId="S::mark.radwin@ssaihq.com::0e327d12-8273-40b1-90cb-1996397fbb30" providerId="AD" clId="Web-{F3B3589B-0721-4B4E-955E-94A32D5DB47F}" dt="2021-07-27T20:19:11.599" v="453" actId="1076"/>
          <ac:spMkLst>
            <pc:docMk/>
            <pc:sldMk cId="3715844271" sldId="365"/>
            <ac:spMk id="42" creationId="{55C5C7CD-386F-4137-9E21-AA03D5B7D64D}"/>
          </ac:spMkLst>
        </pc:spChg>
        <pc:spChg chg="add mod">
          <ac:chgData name="Mark Radwin" userId="S::mark.radwin@ssaihq.com::0e327d12-8273-40b1-90cb-1996397fbb30" providerId="AD" clId="Web-{F3B3589B-0721-4B4E-955E-94A32D5DB47F}" dt="2021-07-27T20:20:36.162" v="469" actId="1076"/>
          <ac:spMkLst>
            <pc:docMk/>
            <pc:sldMk cId="3715844271" sldId="365"/>
            <ac:spMk id="43" creationId="{092CA603-4A3A-4259-B1D3-A6073B27EF77}"/>
          </ac:spMkLst>
        </pc:spChg>
        <pc:picChg chg="add mod modCrop">
          <ac:chgData name="Mark Radwin" userId="S::mark.radwin@ssaihq.com::0e327d12-8273-40b1-90cb-1996397fbb30" providerId="AD" clId="Web-{F3B3589B-0721-4B4E-955E-94A32D5DB47F}" dt="2021-07-27T19:56:20.732" v="343" actId="14100"/>
          <ac:picMkLst>
            <pc:docMk/>
            <pc:sldMk cId="3715844271" sldId="365"/>
            <ac:picMk id="4" creationId="{4DDC0C40-3A52-45E6-A52C-A4B78ABB304A}"/>
          </ac:picMkLst>
        </pc:picChg>
        <pc:picChg chg="add mod modCrop">
          <ac:chgData name="Mark Radwin" userId="S::mark.radwin@ssaihq.com::0e327d12-8273-40b1-90cb-1996397fbb30" providerId="AD" clId="Web-{F3B3589B-0721-4B4E-955E-94A32D5DB47F}" dt="2021-07-27T20:02:03.703" v="360" actId="1076"/>
          <ac:picMkLst>
            <pc:docMk/>
            <pc:sldMk cId="3715844271" sldId="365"/>
            <ac:picMk id="5" creationId="{2B3089D9-8F39-4223-9E39-44E9660E32F2}"/>
          </ac:picMkLst>
        </pc:picChg>
        <pc:picChg chg="del">
          <ac:chgData name="Mark Radwin" userId="S::mark.radwin@ssaihq.com::0e327d12-8273-40b1-90cb-1996397fbb30" providerId="AD" clId="Web-{F3B3589B-0721-4B4E-955E-94A32D5DB47F}" dt="2021-07-27T19:55:59.123" v="337"/>
          <ac:picMkLst>
            <pc:docMk/>
            <pc:sldMk cId="3715844271" sldId="365"/>
            <ac:picMk id="7" creationId="{BBCCB126-6D22-4C22-80A7-8932FF261F6D}"/>
          </ac:picMkLst>
        </pc:picChg>
        <pc:picChg chg="add del mod modCrop">
          <ac:chgData name="Mark Radwin" userId="S::mark.radwin@ssaihq.com::0e327d12-8273-40b1-90cb-1996397fbb30" providerId="AD" clId="Web-{F3B3589B-0721-4B4E-955E-94A32D5DB47F}" dt="2021-07-27T20:22:14.991" v="473"/>
          <ac:picMkLst>
            <pc:docMk/>
            <pc:sldMk cId="3715844271" sldId="365"/>
            <ac:picMk id="8" creationId="{2B7E3E58-BCE9-461F-9D35-CFA5B9490DE6}"/>
          </ac:picMkLst>
        </pc:picChg>
        <pc:picChg chg="add mod">
          <ac:chgData name="Mark Radwin" userId="S::mark.radwin@ssaihq.com::0e327d12-8273-40b1-90cb-1996397fbb30" providerId="AD" clId="Web-{F3B3589B-0721-4B4E-955E-94A32D5DB47F}" dt="2021-07-27T20:16:34.254" v="418" actId="1076"/>
          <ac:picMkLst>
            <pc:docMk/>
            <pc:sldMk cId="3715844271" sldId="365"/>
            <ac:picMk id="10" creationId="{F85E00FE-AE37-4938-95BE-70EA05A5483D}"/>
          </ac:picMkLst>
        </pc:picChg>
        <pc:picChg chg="add mod">
          <ac:chgData name="Mark Radwin" userId="S::mark.radwin@ssaihq.com::0e327d12-8273-40b1-90cb-1996397fbb30" providerId="AD" clId="Web-{F3B3589B-0721-4B4E-955E-94A32D5DB47F}" dt="2021-07-27T20:17:13.083" v="422" actId="1076"/>
          <ac:picMkLst>
            <pc:docMk/>
            <pc:sldMk cId="3715844271" sldId="365"/>
            <ac:picMk id="11" creationId="{33648F7A-6D88-4E49-B8E0-048A081568E7}"/>
          </ac:picMkLst>
        </pc:picChg>
        <pc:picChg chg="add mod ord modCrop">
          <ac:chgData name="Mark Radwin" userId="S::mark.radwin@ssaihq.com::0e327d12-8273-40b1-90cb-1996397fbb30" providerId="AD" clId="Web-{F3B3589B-0721-4B4E-955E-94A32D5DB47F}" dt="2021-07-27T20:25:59.961" v="496" actId="1076"/>
          <ac:picMkLst>
            <pc:docMk/>
            <pc:sldMk cId="3715844271" sldId="365"/>
            <ac:picMk id="13" creationId="{051344E4-1082-46F5-93FD-77904A17F205}"/>
          </ac:picMkLst>
        </pc:picChg>
        <pc:picChg chg="del">
          <ac:chgData name="Mark Radwin" userId="S::mark.radwin@ssaihq.com::0e327d12-8273-40b1-90cb-1996397fbb30" providerId="AD" clId="Web-{F3B3589B-0721-4B4E-955E-94A32D5DB47F}" dt="2021-07-27T20:00:57.577" v="345"/>
          <ac:picMkLst>
            <pc:docMk/>
            <pc:sldMk cId="3715844271" sldId="365"/>
            <ac:picMk id="23" creationId="{8E04DED9-2EAD-409D-90B8-7EA8372409A4}"/>
          </ac:picMkLst>
        </pc:picChg>
        <pc:picChg chg="del">
          <ac:chgData name="Mark Radwin" userId="S::mark.radwin@ssaihq.com::0e327d12-8273-40b1-90cb-1996397fbb30" providerId="AD" clId="Web-{F3B3589B-0721-4B4E-955E-94A32D5DB47F}" dt="2021-07-27T20:01:02.515" v="348"/>
          <ac:picMkLst>
            <pc:docMk/>
            <pc:sldMk cId="3715844271" sldId="365"/>
            <ac:picMk id="26" creationId="{D1C6B5E4-FC3D-40CE-8AE1-E62A6A311505}"/>
          </ac:picMkLst>
        </pc:picChg>
        <pc:picChg chg="add mod">
          <ac:chgData name="Mark Radwin" userId="S::mark.radwin@ssaihq.com::0e327d12-8273-40b1-90cb-1996397fbb30" providerId="AD" clId="Web-{F3B3589B-0721-4B4E-955E-94A32D5DB47F}" dt="2021-07-27T20:16:32.661" v="417" actId="1076"/>
          <ac:picMkLst>
            <pc:docMk/>
            <pc:sldMk cId="3715844271" sldId="365"/>
            <ac:picMk id="37" creationId="{2C2AE878-2A9C-41DB-B73A-62B282C62A1F}"/>
          </ac:picMkLst>
        </pc:picChg>
      </pc:sldChg>
      <pc:sldChg chg="modNotes">
        <pc:chgData name="Mark Radwin" userId="S::mark.radwin@ssaihq.com::0e327d12-8273-40b1-90cb-1996397fbb30" providerId="AD" clId="Web-{F3B3589B-0721-4B4E-955E-94A32D5DB47F}" dt="2021-07-27T22:55:00.729" v="7161"/>
        <pc:sldMkLst>
          <pc:docMk/>
          <pc:sldMk cId="48864935" sldId="368"/>
        </pc:sldMkLst>
      </pc:sldChg>
    </pc:docChg>
  </pc:docChgLst>
  <pc:docChgLst>
    <pc:chgData name="Kaitlynn Hietpas" userId="S::kaitlynn.hietpas@ssaihq.com::c330182d-7e16-4880-97d7-715a06e7f4d5" providerId="AD" clId="Web-{283B30EE-8827-4D03-A930-F83789A3EEAC}"/>
    <pc:docChg chg="">
      <pc:chgData name="Kaitlynn Hietpas" userId="S::kaitlynn.hietpas@ssaihq.com::c330182d-7e16-4880-97d7-715a06e7f4d5" providerId="AD" clId="Web-{283B30EE-8827-4D03-A930-F83789A3EEAC}" dt="2021-07-15T18:24:27.425" v="1"/>
      <pc:docMkLst>
        <pc:docMk/>
      </pc:docMkLst>
      <pc:sldChg chg="addCm modCm">
        <pc:chgData name="Kaitlynn Hietpas" userId="S::kaitlynn.hietpas@ssaihq.com::c330182d-7e16-4880-97d7-715a06e7f4d5" providerId="AD" clId="Web-{283B30EE-8827-4D03-A930-F83789A3EEAC}" dt="2021-07-15T18:24:27.425" v="1"/>
        <pc:sldMkLst>
          <pc:docMk/>
          <pc:sldMk cId="2537033236" sldId="348"/>
        </pc:sldMkLst>
      </pc:sldChg>
    </pc:docChg>
  </pc:docChgLst>
  <pc:docChgLst>
    <pc:chgData name="Kaitlynn Hietpas" userId="S::kaitlynn.hietpas@ssaihq.com::c330182d-7e16-4880-97d7-715a06e7f4d5" providerId="AD" clId="Web-{95EE3525-DD0A-49BB-B102-C70E3A83DE19}"/>
    <pc:docChg chg="modSld">
      <pc:chgData name="Kaitlynn Hietpas" userId="S::kaitlynn.hietpas@ssaihq.com::c330182d-7e16-4880-97d7-715a06e7f4d5" providerId="AD" clId="Web-{95EE3525-DD0A-49BB-B102-C70E3A83DE19}" dt="2021-07-13T19:59:33.141" v="276" actId="1076"/>
      <pc:docMkLst>
        <pc:docMk/>
      </pc:docMkLst>
      <pc:sldChg chg="addSp delSp modSp addCm">
        <pc:chgData name="Kaitlynn Hietpas" userId="S::kaitlynn.hietpas@ssaihq.com::c330182d-7e16-4880-97d7-715a06e7f4d5" providerId="AD" clId="Web-{95EE3525-DD0A-49BB-B102-C70E3A83DE19}" dt="2021-07-13T19:59:33.141" v="276" actId="1076"/>
        <pc:sldMkLst>
          <pc:docMk/>
          <pc:sldMk cId="381960746" sldId="308"/>
        </pc:sldMkLst>
        <pc:spChg chg="add mod">
          <ac:chgData name="Kaitlynn Hietpas" userId="S::kaitlynn.hietpas@ssaihq.com::c330182d-7e16-4880-97d7-715a06e7f4d5" providerId="AD" clId="Web-{95EE3525-DD0A-49BB-B102-C70E3A83DE19}" dt="2021-07-13T19:50:32.875" v="79" actId="20577"/>
          <ac:spMkLst>
            <pc:docMk/>
            <pc:sldMk cId="381960746" sldId="308"/>
            <ac:spMk id="3" creationId="{AB0E4584-1389-4CCD-A467-6591B5A43DDF}"/>
          </ac:spMkLst>
        </pc:spChg>
        <pc:spChg chg="add mod">
          <ac:chgData name="Kaitlynn Hietpas" userId="S::kaitlynn.hietpas@ssaihq.com::c330182d-7e16-4880-97d7-715a06e7f4d5" providerId="AD" clId="Web-{95EE3525-DD0A-49BB-B102-C70E3A83DE19}" dt="2021-07-13T19:59:33.141" v="276" actId="1076"/>
          <ac:spMkLst>
            <pc:docMk/>
            <pc:sldMk cId="381960746" sldId="308"/>
            <ac:spMk id="4" creationId="{389FDBBA-D2A6-4C48-A5B2-6980C2A1F61C}"/>
          </ac:spMkLst>
        </pc:spChg>
        <pc:spChg chg="add del mod">
          <ac:chgData name="Kaitlynn Hietpas" userId="S::kaitlynn.hietpas@ssaihq.com::c330182d-7e16-4880-97d7-715a06e7f4d5" providerId="AD" clId="Web-{95EE3525-DD0A-49BB-B102-C70E3A83DE19}" dt="2021-07-13T19:59:29.954" v="275" actId="1076"/>
          <ac:spMkLst>
            <pc:docMk/>
            <pc:sldMk cId="381960746" sldId="308"/>
            <ac:spMk id="6" creationId="{00000000-0000-0000-0000-000000000000}"/>
          </ac:spMkLst>
        </pc:spChg>
      </pc:sldChg>
    </pc:docChg>
  </pc:docChgLst>
  <pc:docChgLst>
    <pc:chgData name="Kaitlynn Hietpas" userId="S::kaitlynn.hietpas@ssaihq.com::c330182d-7e16-4880-97d7-715a06e7f4d5" providerId="AD" clId="Web-{20A9F1A7-38F9-4070-BE36-2E8DAC829A46}"/>
    <pc:docChg chg="modSld">
      <pc:chgData name="Kaitlynn Hietpas" userId="S::kaitlynn.hietpas@ssaihq.com::c330182d-7e16-4880-97d7-715a06e7f4d5" providerId="AD" clId="Web-{20A9F1A7-38F9-4070-BE36-2E8DAC829A46}" dt="2021-07-12T15:18:15.246" v="8" actId="20577"/>
      <pc:docMkLst>
        <pc:docMk/>
      </pc:docMkLst>
      <pc:sldChg chg="modSp delCm">
        <pc:chgData name="Kaitlynn Hietpas" userId="S::kaitlynn.hietpas@ssaihq.com::c330182d-7e16-4880-97d7-715a06e7f4d5" providerId="AD" clId="Web-{20A9F1A7-38F9-4070-BE36-2E8DAC829A46}" dt="2021-07-12T15:17:44.323" v="5" actId="20577"/>
        <pc:sldMkLst>
          <pc:docMk/>
          <pc:sldMk cId="403100939" sldId="323"/>
        </pc:sldMkLst>
        <pc:spChg chg="mod">
          <ac:chgData name="Kaitlynn Hietpas" userId="S::kaitlynn.hietpas@ssaihq.com::c330182d-7e16-4880-97d7-715a06e7f4d5" providerId="AD" clId="Web-{20A9F1A7-38F9-4070-BE36-2E8DAC829A46}" dt="2021-07-12T15:17:29.230" v="2" actId="20577"/>
          <ac:spMkLst>
            <pc:docMk/>
            <pc:sldMk cId="403100939" sldId="323"/>
            <ac:spMk id="10" creationId="{3B7827B1-FC31-44C7-9092-B3C58C405617}"/>
          </ac:spMkLst>
        </pc:spChg>
        <pc:spChg chg="mod">
          <ac:chgData name="Kaitlynn Hietpas" userId="S::kaitlynn.hietpas@ssaihq.com::c330182d-7e16-4880-97d7-715a06e7f4d5" providerId="AD" clId="Web-{20A9F1A7-38F9-4070-BE36-2E8DAC829A46}" dt="2021-07-12T15:16:56.432" v="0" actId="20577"/>
          <ac:spMkLst>
            <pc:docMk/>
            <pc:sldMk cId="403100939" sldId="323"/>
            <ac:spMk id="11" creationId="{47D0965A-25E1-47D2-B837-000E8E3CE77A}"/>
          </ac:spMkLst>
        </pc:spChg>
        <pc:spChg chg="mod">
          <ac:chgData name="Kaitlynn Hietpas" userId="S::kaitlynn.hietpas@ssaihq.com::c330182d-7e16-4880-97d7-715a06e7f4d5" providerId="AD" clId="Web-{20A9F1A7-38F9-4070-BE36-2E8DAC829A46}" dt="2021-07-12T15:17:44.323" v="5" actId="20577"/>
          <ac:spMkLst>
            <pc:docMk/>
            <pc:sldMk cId="403100939" sldId="323"/>
            <ac:spMk id="14" creationId="{CFA59727-AC9C-45FC-988D-1899D098E819}"/>
          </ac:spMkLst>
        </pc:spChg>
      </pc:sldChg>
      <pc:sldChg chg="modSp">
        <pc:chgData name="Kaitlynn Hietpas" userId="S::kaitlynn.hietpas@ssaihq.com::c330182d-7e16-4880-97d7-715a06e7f4d5" providerId="AD" clId="Web-{20A9F1A7-38F9-4070-BE36-2E8DAC829A46}" dt="2021-07-12T15:18:15.246" v="8" actId="20577"/>
        <pc:sldMkLst>
          <pc:docMk/>
          <pc:sldMk cId="379844547" sldId="342"/>
        </pc:sldMkLst>
        <pc:spChg chg="mod">
          <ac:chgData name="Kaitlynn Hietpas" userId="S::kaitlynn.hietpas@ssaihq.com::c330182d-7e16-4880-97d7-715a06e7f4d5" providerId="AD" clId="Web-{20A9F1A7-38F9-4070-BE36-2E8DAC829A46}" dt="2021-07-12T15:18:15.246" v="8" actId="20577"/>
          <ac:spMkLst>
            <pc:docMk/>
            <pc:sldMk cId="379844547" sldId="342"/>
            <ac:spMk id="2711" creationId="{C18C2AF8-5A62-4E43-8E44-FD363128EB65}"/>
          </ac:spMkLst>
        </pc:spChg>
      </pc:sldChg>
    </pc:docChg>
  </pc:docChgLst>
  <pc:docChgLst>
    <pc:chgData name="Addison Pletcher" userId="S::addison.pletcher@ssaihq.com::b05e84d2-8263-4aaf-8161-3fcf136d5868" providerId="AD" clId="Web-{67C514FC-56D1-19A6-FA61-484AF28F8BFE}"/>
    <pc:docChg chg="modSld">
      <pc:chgData name="Addison Pletcher" userId="S::addison.pletcher@ssaihq.com::b05e84d2-8263-4aaf-8161-3fcf136d5868" providerId="AD" clId="Web-{67C514FC-56D1-19A6-FA61-484AF28F8BFE}" dt="2021-07-12T21:51:55.184" v="81" actId="1076"/>
      <pc:docMkLst>
        <pc:docMk/>
      </pc:docMkLst>
      <pc:sldChg chg="addSp delSp modSp">
        <pc:chgData name="Addison Pletcher" userId="S::addison.pletcher@ssaihq.com::b05e84d2-8263-4aaf-8161-3fcf136d5868" providerId="AD" clId="Web-{67C514FC-56D1-19A6-FA61-484AF28F8BFE}" dt="2021-07-12T21:51:55.184" v="81" actId="1076"/>
        <pc:sldMkLst>
          <pc:docMk/>
          <pc:sldMk cId="2251424136" sldId="347"/>
        </pc:sldMkLst>
        <pc:spChg chg="del mod">
          <ac:chgData name="Addison Pletcher" userId="S::addison.pletcher@ssaihq.com::b05e84d2-8263-4aaf-8161-3fcf136d5868" providerId="AD" clId="Web-{67C514FC-56D1-19A6-FA61-484AF28F8BFE}" dt="2021-07-12T21:21:02.687" v="74"/>
          <ac:spMkLst>
            <pc:docMk/>
            <pc:sldMk cId="2251424136" sldId="347"/>
            <ac:spMk id="2" creationId="{7474957E-1A7C-45B0-A20A-7A96CB4691EE}"/>
          </ac:spMkLst>
        </pc:spChg>
        <pc:spChg chg="mod">
          <ac:chgData name="Addison Pletcher" userId="S::addison.pletcher@ssaihq.com::b05e84d2-8263-4aaf-8161-3fcf136d5868" providerId="AD" clId="Web-{67C514FC-56D1-19A6-FA61-484AF28F8BFE}" dt="2021-07-12T21:17:15.275" v="45" actId="1076"/>
          <ac:spMkLst>
            <pc:docMk/>
            <pc:sldMk cId="2251424136" sldId="347"/>
            <ac:spMk id="10" creationId="{BC05D368-762D-4D42-8E2A-2D026D26B0D7}"/>
          </ac:spMkLst>
        </pc:spChg>
        <pc:spChg chg="mod">
          <ac:chgData name="Addison Pletcher" userId="S::addison.pletcher@ssaihq.com::b05e84d2-8263-4aaf-8161-3fcf136d5868" providerId="AD" clId="Web-{67C514FC-56D1-19A6-FA61-484AF28F8BFE}" dt="2021-07-12T21:18:34.371" v="55" actId="1076"/>
          <ac:spMkLst>
            <pc:docMk/>
            <pc:sldMk cId="2251424136" sldId="347"/>
            <ac:spMk id="11" creationId="{6A0A3533-305F-43B8-AE31-DDAC3776AB39}"/>
          </ac:spMkLst>
        </pc:spChg>
        <pc:spChg chg="mod">
          <ac:chgData name="Addison Pletcher" userId="S::addison.pletcher@ssaihq.com::b05e84d2-8263-4aaf-8161-3fcf136d5868" providerId="AD" clId="Web-{67C514FC-56D1-19A6-FA61-484AF28F8BFE}" dt="2021-07-12T21:20:29.405" v="69" actId="1076"/>
          <ac:spMkLst>
            <pc:docMk/>
            <pc:sldMk cId="2251424136" sldId="347"/>
            <ac:spMk id="12" creationId="{209A28B6-0C82-4D61-9782-8D12D5692830}"/>
          </ac:spMkLst>
        </pc:spChg>
        <pc:spChg chg="mod">
          <ac:chgData name="Addison Pletcher" userId="S::addison.pletcher@ssaihq.com::b05e84d2-8263-4aaf-8161-3fcf136d5868" providerId="AD" clId="Web-{67C514FC-56D1-19A6-FA61-484AF28F8BFE}" dt="2021-07-12T21:20:18.342" v="67" actId="1076"/>
          <ac:spMkLst>
            <pc:docMk/>
            <pc:sldMk cId="2251424136" sldId="347"/>
            <ac:spMk id="13" creationId="{E61060EF-ECB3-4D13-BE2B-ABCEF4B806AE}"/>
          </ac:spMkLst>
        </pc:spChg>
        <pc:spChg chg="mod">
          <ac:chgData name="Addison Pletcher" userId="S::addison.pletcher@ssaihq.com::b05e84d2-8263-4aaf-8161-3fcf136d5868" providerId="AD" clId="Web-{67C514FC-56D1-19A6-FA61-484AF28F8BFE}" dt="2021-07-12T21:19:32.200" v="60" actId="1076"/>
          <ac:spMkLst>
            <pc:docMk/>
            <pc:sldMk cId="2251424136" sldId="347"/>
            <ac:spMk id="15" creationId="{9741765D-84F2-4FEA-B277-17D594BC325F}"/>
          </ac:spMkLst>
        </pc:spChg>
        <pc:spChg chg="mod">
          <ac:chgData name="Addison Pletcher" userId="S::addison.pletcher@ssaihq.com::b05e84d2-8263-4aaf-8161-3fcf136d5868" providerId="AD" clId="Web-{67C514FC-56D1-19A6-FA61-484AF28F8BFE}" dt="2021-07-12T21:21:27.969" v="80" actId="1076"/>
          <ac:spMkLst>
            <pc:docMk/>
            <pc:sldMk cId="2251424136" sldId="347"/>
            <ac:spMk id="18" creationId="{669EBD84-30A4-414B-A844-F67BBC75BE61}"/>
          </ac:spMkLst>
        </pc:spChg>
        <pc:spChg chg="del">
          <ac:chgData name="Addison Pletcher" userId="S::addison.pletcher@ssaihq.com::b05e84d2-8263-4aaf-8161-3fcf136d5868" providerId="AD" clId="Web-{67C514FC-56D1-19A6-FA61-484AF28F8BFE}" dt="2021-07-12T21:20:55.280" v="72"/>
          <ac:spMkLst>
            <pc:docMk/>
            <pc:sldMk cId="2251424136" sldId="347"/>
            <ac:spMk id="24" creationId="{1113E4D2-0411-4DA9-A9B8-CED4BD728B3B}"/>
          </ac:spMkLst>
        </pc:spChg>
        <pc:spChg chg="mod">
          <ac:chgData name="Addison Pletcher" userId="S::addison.pletcher@ssaihq.com::b05e84d2-8263-4aaf-8161-3fcf136d5868" providerId="AD" clId="Web-{67C514FC-56D1-19A6-FA61-484AF28F8BFE}" dt="2021-07-12T21:21:18.078" v="78" actId="1076"/>
          <ac:spMkLst>
            <pc:docMk/>
            <pc:sldMk cId="2251424136" sldId="347"/>
            <ac:spMk id="27" creationId="{090779AF-E8C1-4A27-BC7C-2B501D7C1FF4}"/>
          </ac:spMkLst>
        </pc:spChg>
        <pc:spChg chg="mod">
          <ac:chgData name="Addison Pletcher" userId="S::addison.pletcher@ssaihq.com::b05e84d2-8263-4aaf-8161-3fcf136d5868" providerId="AD" clId="Web-{67C514FC-56D1-19A6-FA61-484AF28F8BFE}" dt="2021-07-12T21:21:21.187" v="79" actId="1076"/>
          <ac:spMkLst>
            <pc:docMk/>
            <pc:sldMk cId="2251424136" sldId="347"/>
            <ac:spMk id="28" creationId="{DBFE76A3-3F8F-493E-8168-F716EB680D91}"/>
          </ac:spMkLst>
        </pc:spChg>
        <pc:picChg chg="mod">
          <ac:chgData name="Addison Pletcher" userId="S::addison.pletcher@ssaihq.com::b05e84d2-8263-4aaf-8161-3fcf136d5868" providerId="AD" clId="Web-{67C514FC-56D1-19A6-FA61-484AF28F8BFE}" dt="2021-07-12T21:17:09.416" v="44" actId="1076"/>
          <ac:picMkLst>
            <pc:docMk/>
            <pc:sldMk cId="2251424136" sldId="347"/>
            <ac:picMk id="4" creationId="{2F35E8FA-444C-4590-B5F0-E66ADAECF28D}"/>
          </ac:picMkLst>
        </pc:picChg>
        <pc:picChg chg="add mod modCrop">
          <ac:chgData name="Addison Pletcher" userId="S::addison.pletcher@ssaihq.com::b05e84d2-8263-4aaf-8161-3fcf136d5868" providerId="AD" clId="Web-{67C514FC-56D1-19A6-FA61-484AF28F8BFE}" dt="2021-07-12T21:19:27.778" v="59" actId="1076"/>
          <ac:picMkLst>
            <pc:docMk/>
            <pc:sldMk cId="2251424136" sldId="347"/>
            <ac:picMk id="5" creationId="{C864842D-2470-47A3-BCDB-3B28481C815A}"/>
          </ac:picMkLst>
        </pc:picChg>
        <pc:picChg chg="mod ord modCrop">
          <ac:chgData name="Addison Pletcher" userId="S::addison.pletcher@ssaihq.com::b05e84d2-8263-4aaf-8161-3fcf136d5868" providerId="AD" clId="Web-{67C514FC-56D1-19A6-FA61-484AF28F8BFE}" dt="2021-07-12T21:20:25.201" v="68" actId="1076"/>
          <ac:picMkLst>
            <pc:docMk/>
            <pc:sldMk cId="2251424136" sldId="347"/>
            <ac:picMk id="20" creationId="{261E04D0-9B3F-4CBD-8A8D-693A1FAB5AE6}"/>
          </ac:picMkLst>
        </pc:picChg>
        <pc:picChg chg="mod modCrop">
          <ac:chgData name="Addison Pletcher" userId="S::addison.pletcher@ssaihq.com::b05e84d2-8263-4aaf-8161-3fcf136d5868" providerId="AD" clId="Web-{67C514FC-56D1-19A6-FA61-484AF28F8BFE}" dt="2021-07-12T21:51:55.184" v="81" actId="1076"/>
          <ac:picMkLst>
            <pc:docMk/>
            <pc:sldMk cId="2251424136" sldId="347"/>
            <ac:picMk id="23" creationId="{88662543-51EC-4353-A294-934887E4C662}"/>
          </ac:picMkLst>
        </pc:picChg>
        <pc:picChg chg="del">
          <ac:chgData name="Addison Pletcher" userId="S::addison.pletcher@ssaihq.com::b05e84d2-8263-4aaf-8161-3fcf136d5868" providerId="AD" clId="Web-{67C514FC-56D1-19A6-FA61-484AF28F8BFE}" dt="2021-07-12T21:20:47.436" v="71"/>
          <ac:picMkLst>
            <pc:docMk/>
            <pc:sldMk cId="2251424136" sldId="347"/>
            <ac:picMk id="26" creationId="{1E08A7D0-D3A5-4D6E-B111-733C7EBD895F}"/>
          </ac:picMkLst>
        </pc:picChg>
        <pc:picChg chg="add mod">
          <ac:chgData name="Addison Pletcher" userId="S::addison.pletcher@ssaihq.com::b05e84d2-8263-4aaf-8161-3fcf136d5868" providerId="AD" clId="Web-{67C514FC-56D1-19A6-FA61-484AF28F8BFE}" dt="2021-07-12T21:15:35.288" v="24" actId="1076"/>
          <ac:picMkLst>
            <pc:docMk/>
            <pc:sldMk cId="2251424136" sldId="347"/>
            <ac:picMk id="30" creationId="{7B884C87-A984-425A-9F60-271341515FBC}"/>
          </ac:picMkLst>
        </pc:picChg>
        <pc:picChg chg="mod">
          <ac:chgData name="Addison Pletcher" userId="S::addison.pletcher@ssaihq.com::b05e84d2-8263-4aaf-8161-3fcf136d5868" providerId="AD" clId="Web-{67C514FC-56D1-19A6-FA61-484AF28F8BFE}" dt="2021-07-12T21:20:36.030" v="70" actId="1076"/>
          <ac:picMkLst>
            <pc:docMk/>
            <pc:sldMk cId="2251424136" sldId="347"/>
            <ac:picMk id="31" creationId="{740C4075-D249-435B-B9B0-FC9A52B7ABAE}"/>
          </ac:picMkLst>
        </pc:picChg>
      </pc:sldChg>
    </pc:docChg>
  </pc:docChgLst>
  <pc:docChgLst>
    <pc:chgData name="Mark Radwin" userId="S::mark.radwin@ssaihq.com::0e327d12-8273-40b1-90cb-1996397fbb30" providerId="AD" clId="Web-{1A464FA7-0156-1370-ADCC-EEDC58133BFC}"/>
    <pc:docChg chg="addSld delSld modSld">
      <pc:chgData name="Mark Radwin" userId="S::mark.radwin@ssaihq.com::0e327d12-8273-40b1-90cb-1996397fbb30" providerId="AD" clId="Web-{1A464FA7-0156-1370-ADCC-EEDC58133BFC}" dt="2021-07-23T18:13:50.821" v="878" actId="20577"/>
      <pc:docMkLst>
        <pc:docMk/>
      </pc:docMkLst>
      <pc:sldChg chg="modSp">
        <pc:chgData name="Mark Radwin" userId="S::mark.radwin@ssaihq.com::0e327d12-8273-40b1-90cb-1996397fbb30" providerId="AD" clId="Web-{1A464FA7-0156-1370-ADCC-EEDC58133BFC}" dt="2021-07-23T17:31:14.300" v="76"/>
        <pc:sldMkLst>
          <pc:docMk/>
          <pc:sldMk cId="1749519873" sldId="329"/>
        </pc:sldMkLst>
        <pc:spChg chg="mod">
          <ac:chgData name="Mark Radwin" userId="S::mark.radwin@ssaihq.com::0e327d12-8273-40b1-90cb-1996397fbb30" providerId="AD" clId="Web-{1A464FA7-0156-1370-ADCC-EEDC58133BFC}" dt="2021-07-23T17:30:21.472" v="70"/>
          <ac:spMkLst>
            <pc:docMk/>
            <pc:sldMk cId="1749519873" sldId="329"/>
            <ac:spMk id="28" creationId="{044B2B7F-FE34-46D8-8108-2DF2F446E484}"/>
          </ac:spMkLst>
        </pc:spChg>
        <pc:spChg chg="mod">
          <ac:chgData name="Mark Radwin" userId="S::mark.radwin@ssaihq.com::0e327d12-8273-40b1-90cb-1996397fbb30" providerId="AD" clId="Web-{1A464FA7-0156-1370-ADCC-EEDC58133BFC}" dt="2021-07-23T17:30:21.660" v="71"/>
          <ac:spMkLst>
            <pc:docMk/>
            <pc:sldMk cId="1749519873" sldId="329"/>
            <ac:spMk id="29" creationId="{FD541570-1943-4C08-9B6C-6D653518278B}"/>
          </ac:spMkLst>
        </pc:spChg>
        <pc:spChg chg="mod">
          <ac:chgData name="Mark Radwin" userId="S::mark.radwin@ssaihq.com::0e327d12-8273-40b1-90cb-1996397fbb30" providerId="AD" clId="Web-{1A464FA7-0156-1370-ADCC-EEDC58133BFC}" dt="2021-07-23T17:30:21.878" v="72"/>
          <ac:spMkLst>
            <pc:docMk/>
            <pc:sldMk cId="1749519873" sldId="329"/>
            <ac:spMk id="30" creationId="{4C0A41B0-C290-4F32-819C-A8450CB76ACF}"/>
          </ac:spMkLst>
        </pc:spChg>
        <pc:spChg chg="mod">
          <ac:chgData name="Mark Radwin" userId="S::mark.radwin@ssaihq.com::0e327d12-8273-40b1-90cb-1996397fbb30" providerId="AD" clId="Web-{1A464FA7-0156-1370-ADCC-EEDC58133BFC}" dt="2021-07-23T17:29:43.504" v="63"/>
          <ac:spMkLst>
            <pc:docMk/>
            <pc:sldMk cId="1749519873" sldId="329"/>
            <ac:spMk id="31" creationId="{1EF89E54-6A3D-4ECE-9AED-982FCF5DBE02}"/>
          </ac:spMkLst>
        </pc:spChg>
        <pc:spChg chg="mod">
          <ac:chgData name="Mark Radwin" userId="S::mark.radwin@ssaihq.com::0e327d12-8273-40b1-90cb-1996397fbb30" providerId="AD" clId="Web-{1A464FA7-0156-1370-ADCC-EEDC58133BFC}" dt="2021-07-23T17:29:20.988" v="60"/>
          <ac:spMkLst>
            <pc:docMk/>
            <pc:sldMk cId="1749519873" sldId="329"/>
            <ac:spMk id="37" creationId="{5DBCE0E4-1EA1-4736-BBBB-9D53EF74E75C}"/>
          </ac:spMkLst>
        </pc:spChg>
        <pc:spChg chg="mod">
          <ac:chgData name="Mark Radwin" userId="S::mark.radwin@ssaihq.com::0e327d12-8273-40b1-90cb-1996397fbb30" providerId="AD" clId="Web-{1A464FA7-0156-1370-ADCC-EEDC58133BFC}" dt="2021-07-23T17:29:21.191" v="61"/>
          <ac:spMkLst>
            <pc:docMk/>
            <pc:sldMk cId="1749519873" sldId="329"/>
            <ac:spMk id="38" creationId="{9C06AA93-0F01-4220-ADBA-EEFFE97DCADE}"/>
          </ac:spMkLst>
        </pc:spChg>
        <pc:spChg chg="mod">
          <ac:chgData name="Mark Radwin" userId="S::mark.radwin@ssaihq.com::0e327d12-8273-40b1-90cb-1996397fbb30" providerId="AD" clId="Web-{1A464FA7-0156-1370-ADCC-EEDC58133BFC}" dt="2021-07-23T17:29:21.394" v="62"/>
          <ac:spMkLst>
            <pc:docMk/>
            <pc:sldMk cId="1749519873" sldId="329"/>
            <ac:spMk id="39" creationId="{5FFDB8C4-6A1B-4B8C-AB45-F91A84ABAB79}"/>
          </ac:spMkLst>
        </pc:spChg>
        <pc:spChg chg="mod">
          <ac:chgData name="Mark Radwin" userId="S::mark.radwin@ssaihq.com::0e327d12-8273-40b1-90cb-1996397fbb30" providerId="AD" clId="Web-{1A464FA7-0156-1370-ADCC-EEDC58133BFC}" dt="2021-07-23T17:29:43.691" v="64"/>
          <ac:spMkLst>
            <pc:docMk/>
            <pc:sldMk cId="1749519873" sldId="329"/>
            <ac:spMk id="56" creationId="{55B8E33E-3D65-4FFB-B620-B8DFB7BC9C21}"/>
          </ac:spMkLst>
        </pc:spChg>
        <pc:spChg chg="mod">
          <ac:chgData name="Mark Radwin" userId="S::mark.radwin@ssaihq.com::0e327d12-8273-40b1-90cb-1996397fbb30" providerId="AD" clId="Web-{1A464FA7-0156-1370-ADCC-EEDC58133BFC}" dt="2021-07-23T17:29:43.894" v="65"/>
          <ac:spMkLst>
            <pc:docMk/>
            <pc:sldMk cId="1749519873" sldId="329"/>
            <ac:spMk id="57" creationId="{AFE43642-9082-4B0A-ACD7-E4F28849AE8F}"/>
          </ac:spMkLst>
        </pc:spChg>
        <pc:spChg chg="mod">
          <ac:chgData name="Mark Radwin" userId="S::mark.radwin@ssaihq.com::0e327d12-8273-40b1-90cb-1996397fbb30" providerId="AD" clId="Web-{1A464FA7-0156-1370-ADCC-EEDC58133BFC}" dt="2021-07-23T17:31:14.300" v="76"/>
          <ac:spMkLst>
            <pc:docMk/>
            <pc:sldMk cId="1749519873" sldId="329"/>
            <ac:spMk id="62" creationId="{5E5464C4-44E7-4D14-9126-2F2A84AB15E4}"/>
          </ac:spMkLst>
        </pc:spChg>
        <pc:spChg chg="mod">
          <ac:chgData name="Mark Radwin" userId="S::mark.radwin@ssaihq.com::0e327d12-8273-40b1-90cb-1996397fbb30" providerId="AD" clId="Web-{1A464FA7-0156-1370-ADCC-EEDC58133BFC}" dt="2021-07-23T17:30:22.082" v="73"/>
          <ac:spMkLst>
            <pc:docMk/>
            <pc:sldMk cId="1749519873" sldId="329"/>
            <ac:spMk id="63" creationId="{07BD9676-41B8-4EBD-BF08-66BEB835076C}"/>
          </ac:spMkLst>
        </pc:spChg>
      </pc:sldChg>
      <pc:sldChg chg="modSp">
        <pc:chgData name="Mark Radwin" userId="S::mark.radwin@ssaihq.com::0e327d12-8273-40b1-90cb-1996397fbb30" providerId="AD" clId="Web-{1A464FA7-0156-1370-ADCC-EEDC58133BFC}" dt="2021-07-23T18:04:49.370" v="786" actId="20577"/>
        <pc:sldMkLst>
          <pc:docMk/>
          <pc:sldMk cId="907987866" sldId="339"/>
        </pc:sldMkLst>
        <pc:spChg chg="mod">
          <ac:chgData name="Mark Radwin" userId="S::mark.radwin@ssaihq.com::0e327d12-8273-40b1-90cb-1996397fbb30" providerId="AD" clId="Web-{1A464FA7-0156-1370-ADCC-EEDC58133BFC}" dt="2021-07-23T18:04:49.370" v="786" actId="20577"/>
          <ac:spMkLst>
            <pc:docMk/>
            <pc:sldMk cId="907987866" sldId="339"/>
            <ac:spMk id="4" creationId="{C0EBDC7D-2FAF-4B3F-B610-19F1467A9CE1}"/>
          </ac:spMkLst>
        </pc:spChg>
      </pc:sldChg>
      <pc:sldChg chg="modSp">
        <pc:chgData name="Mark Radwin" userId="S::mark.radwin@ssaihq.com::0e327d12-8273-40b1-90cb-1996397fbb30" providerId="AD" clId="Web-{1A464FA7-0156-1370-ADCC-EEDC58133BFC}" dt="2021-07-23T17:40:18.892" v="298" actId="20577"/>
        <pc:sldMkLst>
          <pc:docMk/>
          <pc:sldMk cId="963382317" sldId="341"/>
        </pc:sldMkLst>
        <pc:spChg chg="mod">
          <ac:chgData name="Mark Radwin" userId="S::mark.radwin@ssaihq.com::0e327d12-8273-40b1-90cb-1996397fbb30" providerId="AD" clId="Web-{1A464FA7-0156-1370-ADCC-EEDC58133BFC}" dt="2021-07-23T17:34:36.065" v="106" actId="1076"/>
          <ac:spMkLst>
            <pc:docMk/>
            <pc:sldMk cId="963382317" sldId="341"/>
            <ac:spMk id="8" creationId="{8D0E59D8-DF3E-42DE-9981-1ED143C1D7F2}"/>
          </ac:spMkLst>
        </pc:spChg>
        <pc:spChg chg="mod">
          <ac:chgData name="Mark Radwin" userId="S::mark.radwin@ssaihq.com::0e327d12-8273-40b1-90cb-1996397fbb30" providerId="AD" clId="Web-{1A464FA7-0156-1370-ADCC-EEDC58133BFC}" dt="2021-07-23T17:33:04.362" v="92" actId="20577"/>
          <ac:spMkLst>
            <pc:docMk/>
            <pc:sldMk cId="963382317" sldId="341"/>
            <ac:spMk id="944" creationId="{BE773E74-C9E0-4287-B86A-636EAB6C5753}"/>
          </ac:spMkLst>
        </pc:spChg>
        <pc:spChg chg="mod">
          <ac:chgData name="Mark Radwin" userId="S::mark.radwin@ssaihq.com::0e327d12-8273-40b1-90cb-1996397fbb30" providerId="AD" clId="Web-{1A464FA7-0156-1370-ADCC-EEDC58133BFC}" dt="2021-07-23T17:32:46.581" v="89" actId="20577"/>
          <ac:spMkLst>
            <pc:docMk/>
            <pc:sldMk cId="963382317" sldId="341"/>
            <ac:spMk id="945" creationId="{AB60DE48-192B-460F-B0AC-154A36D1A8E5}"/>
          </ac:spMkLst>
        </pc:spChg>
        <pc:spChg chg="mod">
          <ac:chgData name="Mark Radwin" userId="S::mark.radwin@ssaihq.com::0e327d12-8273-40b1-90cb-1996397fbb30" providerId="AD" clId="Web-{1A464FA7-0156-1370-ADCC-EEDC58133BFC}" dt="2021-07-23T17:40:18.892" v="298" actId="20577"/>
          <ac:spMkLst>
            <pc:docMk/>
            <pc:sldMk cId="963382317" sldId="341"/>
            <ac:spMk id="946" creationId="{389755CE-BB94-44BE-BE29-C7A2FADF6FDB}"/>
          </ac:spMkLst>
        </pc:spChg>
      </pc:sldChg>
      <pc:sldChg chg="modSp del">
        <pc:chgData name="Mark Radwin" userId="S::mark.radwin@ssaihq.com::0e327d12-8273-40b1-90cb-1996397fbb30" providerId="AD" clId="Web-{1A464FA7-0156-1370-ADCC-EEDC58133BFC}" dt="2021-07-23T17:28:19.426" v="59"/>
        <pc:sldMkLst>
          <pc:docMk/>
          <pc:sldMk cId="3171564855" sldId="350"/>
        </pc:sldMkLst>
        <pc:spChg chg="mod">
          <ac:chgData name="Mark Radwin" userId="S::mark.radwin@ssaihq.com::0e327d12-8273-40b1-90cb-1996397fbb30" providerId="AD" clId="Web-{1A464FA7-0156-1370-ADCC-EEDC58133BFC}" dt="2021-07-23T17:15:50.007" v="0" actId="1076"/>
          <ac:spMkLst>
            <pc:docMk/>
            <pc:sldMk cId="3171564855" sldId="350"/>
            <ac:spMk id="159" creationId="{01995973-349A-4727-BD14-125F466F8295}"/>
          </ac:spMkLst>
        </pc:spChg>
      </pc:sldChg>
      <pc:sldChg chg="modSp">
        <pc:chgData name="Mark Radwin" userId="S::mark.radwin@ssaihq.com::0e327d12-8273-40b1-90cb-1996397fbb30" providerId="AD" clId="Web-{1A464FA7-0156-1370-ADCC-EEDC58133BFC}" dt="2021-07-23T17:31:52.081" v="78"/>
        <pc:sldMkLst>
          <pc:docMk/>
          <pc:sldMk cId="1201201879" sldId="352"/>
        </pc:sldMkLst>
        <pc:spChg chg="mod">
          <ac:chgData name="Mark Radwin" userId="S::mark.radwin@ssaihq.com::0e327d12-8273-40b1-90cb-1996397fbb30" providerId="AD" clId="Web-{1A464FA7-0156-1370-ADCC-EEDC58133BFC}" dt="2021-07-23T17:31:52.066" v="77"/>
          <ac:spMkLst>
            <pc:docMk/>
            <pc:sldMk cId="1201201879" sldId="352"/>
            <ac:spMk id="18" creationId="{669EBD84-30A4-414B-A844-F67BBC75BE61}"/>
          </ac:spMkLst>
        </pc:spChg>
        <pc:spChg chg="mod">
          <ac:chgData name="Mark Radwin" userId="S::mark.radwin@ssaihq.com::0e327d12-8273-40b1-90cb-1996397fbb30" providerId="AD" clId="Web-{1A464FA7-0156-1370-ADCC-EEDC58133BFC}" dt="2021-07-23T17:31:52.081" v="78"/>
          <ac:spMkLst>
            <pc:docMk/>
            <pc:sldMk cId="1201201879" sldId="352"/>
            <ac:spMk id="28" creationId="{DBFE76A3-3F8F-493E-8168-F716EB680D91}"/>
          </ac:spMkLst>
        </pc:spChg>
      </pc:sldChg>
      <pc:sldChg chg="addSp delSp modSp add replId">
        <pc:chgData name="Mark Radwin" userId="S::mark.radwin@ssaihq.com::0e327d12-8273-40b1-90cb-1996397fbb30" providerId="AD" clId="Web-{1A464FA7-0156-1370-ADCC-EEDC58133BFC}" dt="2021-07-23T17:27:36.520" v="58" actId="20577"/>
        <pc:sldMkLst>
          <pc:docMk/>
          <pc:sldMk cId="3099961356" sldId="353"/>
        </pc:sldMkLst>
        <pc:spChg chg="add mod">
          <ac:chgData name="Mark Radwin" userId="S::mark.radwin@ssaihq.com::0e327d12-8273-40b1-90cb-1996397fbb30" providerId="AD" clId="Web-{1A464FA7-0156-1370-ADCC-EEDC58133BFC}" dt="2021-07-23T17:26:20.270" v="45" actId="1076"/>
          <ac:spMkLst>
            <pc:docMk/>
            <pc:sldMk cId="3099961356" sldId="353"/>
            <ac:spMk id="121" creationId="{5A064E4F-1B9A-442D-8A5E-635C287F427E}"/>
          </ac:spMkLst>
        </pc:spChg>
        <pc:spChg chg="add del">
          <ac:chgData name="Mark Radwin" userId="S::mark.radwin@ssaihq.com::0e327d12-8273-40b1-90cb-1996397fbb30" providerId="AD" clId="Web-{1A464FA7-0156-1370-ADCC-EEDC58133BFC}" dt="2021-07-23T17:25:28.880" v="32"/>
          <ac:spMkLst>
            <pc:docMk/>
            <pc:sldMk cId="3099961356" sldId="353"/>
            <ac:spMk id="122" creationId="{D0F1A683-1339-4A97-B8EA-93AC2139F2B3}"/>
          </ac:spMkLst>
        </pc:spChg>
        <pc:spChg chg="add mod">
          <ac:chgData name="Mark Radwin" userId="S::mark.radwin@ssaihq.com::0e327d12-8273-40b1-90cb-1996397fbb30" providerId="AD" clId="Web-{1A464FA7-0156-1370-ADCC-EEDC58133BFC}" dt="2021-07-23T17:26:16.536" v="44" actId="1076"/>
          <ac:spMkLst>
            <pc:docMk/>
            <pc:sldMk cId="3099961356" sldId="353"/>
            <ac:spMk id="139" creationId="{7E15BE48-6C1F-490B-B624-B2AE829C54C5}"/>
          </ac:spMkLst>
        </pc:spChg>
        <pc:spChg chg="add mod">
          <ac:chgData name="Mark Radwin" userId="S::mark.radwin@ssaihq.com::0e327d12-8273-40b1-90cb-1996397fbb30" providerId="AD" clId="Web-{1A464FA7-0156-1370-ADCC-EEDC58133BFC}" dt="2021-07-23T17:26:31.817" v="51" actId="1076"/>
          <ac:spMkLst>
            <pc:docMk/>
            <pc:sldMk cId="3099961356" sldId="353"/>
            <ac:spMk id="140" creationId="{29B735A6-8750-4059-B64A-464EBDF35C0D}"/>
          </ac:spMkLst>
        </pc:spChg>
        <pc:spChg chg="add mod">
          <ac:chgData name="Mark Radwin" userId="S::mark.radwin@ssaihq.com::0e327d12-8273-40b1-90cb-1996397fbb30" providerId="AD" clId="Web-{1A464FA7-0156-1370-ADCC-EEDC58133BFC}" dt="2021-07-23T17:27:27.692" v="55" actId="20577"/>
          <ac:spMkLst>
            <pc:docMk/>
            <pc:sldMk cId="3099961356" sldId="353"/>
            <ac:spMk id="141" creationId="{B6540092-1B83-4903-B945-6AD99B8B3790}"/>
          </ac:spMkLst>
        </pc:spChg>
        <pc:spChg chg="add mod">
          <ac:chgData name="Mark Radwin" userId="S::mark.radwin@ssaihq.com::0e327d12-8273-40b1-90cb-1996397fbb30" providerId="AD" clId="Web-{1A464FA7-0156-1370-ADCC-EEDC58133BFC}" dt="2021-07-23T17:27:36.520" v="58" actId="20577"/>
          <ac:spMkLst>
            <pc:docMk/>
            <pc:sldMk cId="3099961356" sldId="353"/>
            <ac:spMk id="142" creationId="{92A6271D-8810-432F-BB55-F0337F4BF7FB}"/>
          </ac:spMkLst>
        </pc:spChg>
        <pc:spChg chg="mod">
          <ac:chgData name="Mark Radwin" userId="S::mark.radwin@ssaihq.com::0e327d12-8273-40b1-90cb-1996397fbb30" providerId="AD" clId="Web-{1A464FA7-0156-1370-ADCC-EEDC58133BFC}" dt="2021-07-23T17:23:13.333" v="10" actId="1076"/>
          <ac:spMkLst>
            <pc:docMk/>
            <pc:sldMk cId="3099961356" sldId="353"/>
            <ac:spMk id="153" creationId="{52159CA0-8F58-4F84-A7F4-7E1159CA1013}"/>
          </ac:spMkLst>
        </pc:spChg>
        <pc:spChg chg="mod">
          <ac:chgData name="Mark Radwin" userId="S::mark.radwin@ssaihq.com::0e327d12-8273-40b1-90cb-1996397fbb30" providerId="AD" clId="Web-{1A464FA7-0156-1370-ADCC-EEDC58133BFC}" dt="2021-07-23T17:23:13.365" v="11" actId="1076"/>
          <ac:spMkLst>
            <pc:docMk/>
            <pc:sldMk cId="3099961356" sldId="353"/>
            <ac:spMk id="154" creationId="{B13E32A4-C744-4B0C-AD16-F78F23793337}"/>
          </ac:spMkLst>
        </pc:spChg>
        <pc:spChg chg="mod">
          <ac:chgData name="Mark Radwin" userId="S::mark.radwin@ssaihq.com::0e327d12-8273-40b1-90cb-1996397fbb30" providerId="AD" clId="Web-{1A464FA7-0156-1370-ADCC-EEDC58133BFC}" dt="2021-07-23T17:23:21.974" v="13" actId="1076"/>
          <ac:spMkLst>
            <pc:docMk/>
            <pc:sldMk cId="3099961356" sldId="353"/>
            <ac:spMk id="155" creationId="{F8BC2BC4-5CBF-4B9A-B9C0-B81265A20E26}"/>
          </ac:spMkLst>
        </pc:spChg>
        <pc:spChg chg="del">
          <ac:chgData name="Mark Radwin" userId="S::mark.radwin@ssaihq.com::0e327d12-8273-40b1-90cb-1996397fbb30" providerId="AD" clId="Web-{1A464FA7-0156-1370-ADCC-EEDC58133BFC}" dt="2021-07-23T17:22:24.677" v="7"/>
          <ac:spMkLst>
            <pc:docMk/>
            <pc:sldMk cId="3099961356" sldId="353"/>
            <ac:spMk id="159" creationId="{01995973-349A-4727-BD14-125F466F8295}"/>
          </ac:spMkLst>
        </pc:spChg>
        <pc:picChg chg="mod modCrop">
          <ac:chgData name="Mark Radwin" userId="S::mark.radwin@ssaihq.com::0e327d12-8273-40b1-90cb-1996397fbb30" providerId="AD" clId="Web-{1A464FA7-0156-1370-ADCC-EEDC58133BFC}" dt="2021-07-23T17:22:51.005" v="9"/>
          <ac:picMkLst>
            <pc:docMk/>
            <pc:sldMk cId="3099961356" sldId="353"/>
            <ac:picMk id="4" creationId="{C36B2845-2D08-46AB-90E3-BC5D14F0A7F5}"/>
          </ac:picMkLst>
        </pc:picChg>
        <pc:cxnChg chg="mod">
          <ac:chgData name="Mark Radwin" userId="S::mark.radwin@ssaihq.com::0e327d12-8273-40b1-90cb-1996397fbb30" providerId="AD" clId="Web-{1A464FA7-0156-1370-ADCC-EEDC58133BFC}" dt="2021-07-23T17:23:56.943" v="15" actId="14100"/>
          <ac:cxnSpMkLst>
            <pc:docMk/>
            <pc:sldMk cId="3099961356" sldId="353"/>
            <ac:cxnSpMk id="65" creationId="{89C72213-8E06-4822-9892-CE6479DA4B32}"/>
          </ac:cxnSpMkLst>
        </pc:cxnChg>
        <pc:cxnChg chg="mod">
          <ac:chgData name="Mark Radwin" userId="S::mark.radwin@ssaihq.com::0e327d12-8273-40b1-90cb-1996397fbb30" providerId="AD" clId="Web-{1A464FA7-0156-1370-ADCC-EEDC58133BFC}" dt="2021-07-23T17:23:45.927" v="14" actId="14100"/>
          <ac:cxnSpMkLst>
            <pc:docMk/>
            <pc:sldMk cId="3099961356" sldId="353"/>
            <ac:cxnSpMk id="67" creationId="{F62A06DF-3635-488A-9212-6E13EB3E5519}"/>
          </ac:cxnSpMkLst>
        </pc:cxnChg>
      </pc:sldChg>
      <pc:sldChg chg="addSp delSp modSp add replId">
        <pc:chgData name="Mark Radwin" userId="S::mark.radwin@ssaihq.com::0e327d12-8273-40b1-90cb-1996397fbb30" providerId="AD" clId="Web-{1A464FA7-0156-1370-ADCC-EEDC58133BFC}" dt="2021-07-23T18:13:50.821" v="878" actId="20577"/>
        <pc:sldMkLst>
          <pc:docMk/>
          <pc:sldMk cId="1589825754" sldId="354"/>
        </pc:sldMkLst>
        <pc:spChg chg="del topLvl">
          <ac:chgData name="Mark Radwin" userId="S::mark.radwin@ssaihq.com::0e327d12-8273-40b1-90cb-1996397fbb30" providerId="AD" clId="Web-{1A464FA7-0156-1370-ADCC-EEDC58133BFC}" dt="2021-07-23T17:47:06.749" v="374"/>
          <ac:spMkLst>
            <pc:docMk/>
            <pc:sldMk cId="1589825754" sldId="354"/>
            <ac:spMk id="2" creationId="{C3443779-79F3-442A-85B1-C22647112CA1}"/>
          </ac:spMkLst>
        </pc:spChg>
        <pc:spChg chg="mod">
          <ac:chgData name="Mark Radwin" userId="S::mark.radwin@ssaihq.com::0e327d12-8273-40b1-90cb-1996397fbb30" providerId="AD" clId="Web-{1A464FA7-0156-1370-ADCC-EEDC58133BFC}" dt="2021-07-23T17:46:39.484" v="365" actId="1076"/>
          <ac:spMkLst>
            <pc:docMk/>
            <pc:sldMk cId="1589825754" sldId="354"/>
            <ac:spMk id="3" creationId="{C9B1B622-5FDD-4DD0-9DE7-BA9D737BC241}"/>
          </ac:spMkLst>
        </pc:spChg>
        <pc:spChg chg="del topLvl">
          <ac:chgData name="Mark Radwin" userId="S::mark.radwin@ssaihq.com::0e327d12-8273-40b1-90cb-1996397fbb30" providerId="AD" clId="Web-{1A464FA7-0156-1370-ADCC-EEDC58133BFC}" dt="2021-07-23T17:47:04.577" v="373"/>
          <ac:spMkLst>
            <pc:docMk/>
            <pc:sldMk cId="1589825754" sldId="354"/>
            <ac:spMk id="4" creationId="{86751BE0-DE3D-4284-944A-01D183EE4823}"/>
          </ac:spMkLst>
        </pc:spChg>
        <pc:spChg chg="del mod">
          <ac:chgData name="Mark Radwin" userId="S::mark.radwin@ssaihq.com::0e327d12-8273-40b1-90cb-1996397fbb30" providerId="AD" clId="Web-{1A464FA7-0156-1370-ADCC-EEDC58133BFC}" dt="2021-07-23T17:46:33.781" v="363"/>
          <ac:spMkLst>
            <pc:docMk/>
            <pc:sldMk cId="1589825754" sldId="354"/>
            <ac:spMk id="7" creationId="{4C146286-2049-4593-9DBF-5D7672C0C9FD}"/>
          </ac:spMkLst>
        </pc:spChg>
        <pc:spChg chg="del">
          <ac:chgData name="Mark Radwin" userId="S::mark.radwin@ssaihq.com::0e327d12-8273-40b1-90cb-1996397fbb30" providerId="AD" clId="Web-{1A464FA7-0156-1370-ADCC-EEDC58133BFC}" dt="2021-07-23T17:46:22.171" v="357"/>
          <ac:spMkLst>
            <pc:docMk/>
            <pc:sldMk cId="1589825754" sldId="354"/>
            <ac:spMk id="8" creationId="{8D0E59D8-DF3E-42DE-9981-1ED143C1D7F2}"/>
          </ac:spMkLst>
        </pc:spChg>
        <pc:spChg chg="mod">
          <ac:chgData name="Mark Radwin" userId="S::mark.radwin@ssaihq.com::0e327d12-8273-40b1-90cb-1996397fbb30" providerId="AD" clId="Web-{1A464FA7-0156-1370-ADCC-EEDC58133BFC}" dt="2021-07-23T18:02:24.152" v="741" actId="1076"/>
          <ac:spMkLst>
            <pc:docMk/>
            <pc:sldMk cId="1589825754" sldId="354"/>
            <ac:spMk id="9" creationId="{90DA0D06-365A-41A4-BDFA-B4D434F6AF90}"/>
          </ac:spMkLst>
        </pc:spChg>
        <pc:spChg chg="add mod">
          <ac:chgData name="Mark Radwin" userId="S::mark.radwin@ssaihq.com::0e327d12-8273-40b1-90cb-1996397fbb30" providerId="AD" clId="Web-{1A464FA7-0156-1370-ADCC-EEDC58133BFC}" dt="2021-07-23T18:05:42.619" v="795" actId="20577"/>
          <ac:spMkLst>
            <pc:docMk/>
            <pc:sldMk cId="1589825754" sldId="354"/>
            <ac:spMk id="10" creationId="{3E6427AF-12CF-486D-BED7-175085656D2D}"/>
          </ac:spMkLst>
        </pc:spChg>
        <pc:spChg chg="add del mod">
          <ac:chgData name="Mark Radwin" userId="S::mark.radwin@ssaihq.com::0e327d12-8273-40b1-90cb-1996397fbb30" providerId="AD" clId="Web-{1A464FA7-0156-1370-ADCC-EEDC58133BFC}" dt="2021-07-23T17:47:18.734" v="376"/>
          <ac:spMkLst>
            <pc:docMk/>
            <pc:sldMk cId="1589825754" sldId="354"/>
            <ac:spMk id="13" creationId="{7386084C-E9BD-4C5A-B6A4-6A765827DC3E}"/>
          </ac:spMkLst>
        </pc:spChg>
        <pc:spChg chg="add mod">
          <ac:chgData name="Mark Radwin" userId="S::mark.radwin@ssaihq.com::0e327d12-8273-40b1-90cb-1996397fbb30" providerId="AD" clId="Web-{1A464FA7-0156-1370-ADCC-EEDC58133BFC}" dt="2021-07-23T18:02:28.448" v="742" actId="1076"/>
          <ac:spMkLst>
            <pc:docMk/>
            <pc:sldMk cId="1589825754" sldId="354"/>
            <ac:spMk id="15" creationId="{93979A2F-DD82-413A-85D4-D1EF741D34C6}"/>
          </ac:spMkLst>
        </pc:spChg>
        <pc:spChg chg="add mod">
          <ac:chgData name="Mark Radwin" userId="S::mark.radwin@ssaihq.com::0e327d12-8273-40b1-90cb-1996397fbb30" providerId="AD" clId="Web-{1A464FA7-0156-1370-ADCC-EEDC58133BFC}" dt="2021-07-23T18:05:16.229" v="788" actId="20577"/>
          <ac:spMkLst>
            <pc:docMk/>
            <pc:sldMk cId="1589825754" sldId="354"/>
            <ac:spMk id="17" creationId="{9733B508-052D-490E-9095-C14CE1F5C7EB}"/>
          </ac:spMkLst>
        </pc:spChg>
        <pc:spChg chg="mod">
          <ac:chgData name="Mark Radwin" userId="S::mark.radwin@ssaihq.com::0e327d12-8273-40b1-90cb-1996397fbb30" providerId="AD" clId="Web-{1A464FA7-0156-1370-ADCC-EEDC58133BFC}" dt="2021-07-23T18:13:50.821" v="878" actId="20577"/>
          <ac:spMkLst>
            <pc:docMk/>
            <pc:sldMk cId="1589825754" sldId="354"/>
            <ac:spMk id="944" creationId="{BE773E74-C9E0-4287-B86A-636EAB6C5753}"/>
          </ac:spMkLst>
        </pc:spChg>
        <pc:spChg chg="del">
          <ac:chgData name="Mark Radwin" userId="S::mark.radwin@ssaihq.com::0e327d12-8273-40b1-90cb-1996397fbb30" providerId="AD" clId="Web-{1A464FA7-0156-1370-ADCC-EEDC58133BFC}" dt="2021-07-23T17:46:23.265" v="358"/>
          <ac:spMkLst>
            <pc:docMk/>
            <pc:sldMk cId="1589825754" sldId="354"/>
            <ac:spMk id="945" creationId="{AB60DE48-192B-460F-B0AC-154A36D1A8E5}"/>
          </ac:spMkLst>
        </pc:spChg>
        <pc:spChg chg="del">
          <ac:chgData name="Mark Radwin" userId="S::mark.radwin@ssaihq.com::0e327d12-8273-40b1-90cb-1996397fbb30" providerId="AD" clId="Web-{1A464FA7-0156-1370-ADCC-EEDC58133BFC}" dt="2021-07-23T17:46:18.906" v="356"/>
          <ac:spMkLst>
            <pc:docMk/>
            <pc:sldMk cId="1589825754" sldId="354"/>
            <ac:spMk id="946" creationId="{389755CE-BB94-44BE-BE29-C7A2FADF6FDB}"/>
          </ac:spMkLst>
        </pc:spChg>
        <pc:grpChg chg="del mod">
          <ac:chgData name="Mark Radwin" userId="S::mark.radwin@ssaihq.com::0e327d12-8273-40b1-90cb-1996397fbb30" providerId="AD" clId="Web-{1A464FA7-0156-1370-ADCC-EEDC58133BFC}" dt="2021-07-23T17:47:04.577" v="373"/>
          <ac:grpSpMkLst>
            <pc:docMk/>
            <pc:sldMk cId="1589825754" sldId="354"/>
            <ac:grpSpMk id="5" creationId="{A569EC14-A793-433D-8A1D-C3BCEB0445A6}"/>
          </ac:grpSpMkLst>
        </pc:grpChg>
        <pc:cxnChg chg="del">
          <ac:chgData name="Mark Radwin" userId="S::mark.radwin@ssaihq.com::0e327d12-8273-40b1-90cb-1996397fbb30" providerId="AD" clId="Web-{1A464FA7-0156-1370-ADCC-EEDC58133BFC}" dt="2021-07-23T18:01:41.292" v="726"/>
          <ac:cxnSpMkLst>
            <pc:docMk/>
            <pc:sldMk cId="1589825754" sldId="354"/>
            <ac:cxnSpMk id="6" creationId="{72057EBE-7153-4ECD-AD53-0D436CE36F2F}"/>
          </ac:cxnSpMkLst>
        </pc:cxnChg>
        <pc:cxnChg chg="add del mod">
          <ac:chgData name="Mark Radwin" userId="S::mark.radwin@ssaihq.com::0e327d12-8273-40b1-90cb-1996397fbb30" providerId="AD" clId="Web-{1A464FA7-0156-1370-ADCC-EEDC58133BFC}" dt="2021-07-23T18:01:42.808" v="727"/>
          <ac:cxnSpMkLst>
            <pc:docMk/>
            <pc:sldMk cId="1589825754" sldId="354"/>
            <ac:cxnSpMk id="14" creationId="{F9F04128-9F0E-4D8E-BE74-059FF2866C24}"/>
          </ac:cxnSpMkLst>
        </pc:cxnChg>
      </pc:sldChg>
      <pc:sldChg chg="addSp delSp modSp add replId">
        <pc:chgData name="Mark Radwin" userId="S::mark.radwin@ssaihq.com::0e327d12-8273-40b1-90cb-1996397fbb30" providerId="AD" clId="Web-{1A464FA7-0156-1370-ADCC-EEDC58133BFC}" dt="2021-07-23T18:12:27.915" v="876" actId="1076"/>
        <pc:sldMkLst>
          <pc:docMk/>
          <pc:sldMk cId="4101897857" sldId="355"/>
        </pc:sldMkLst>
        <pc:spChg chg="mod">
          <ac:chgData name="Mark Radwin" userId="S::mark.radwin@ssaihq.com::0e327d12-8273-40b1-90cb-1996397fbb30" providerId="AD" clId="Web-{1A464FA7-0156-1370-ADCC-EEDC58133BFC}" dt="2021-07-23T18:06:48.510" v="815" actId="1076"/>
          <ac:spMkLst>
            <pc:docMk/>
            <pc:sldMk cId="4101897857" sldId="355"/>
            <ac:spMk id="9" creationId="{688A6FDD-AE03-4400-BAAA-A330DDFE77CF}"/>
          </ac:spMkLst>
        </pc:spChg>
        <pc:spChg chg="add mod">
          <ac:chgData name="Mark Radwin" userId="S::mark.radwin@ssaihq.com::0e327d12-8273-40b1-90cb-1996397fbb30" providerId="AD" clId="Web-{1A464FA7-0156-1370-ADCC-EEDC58133BFC}" dt="2021-07-23T18:09:18.197" v="844" actId="20577"/>
          <ac:spMkLst>
            <pc:docMk/>
            <pc:sldMk cId="4101897857" sldId="355"/>
            <ac:spMk id="15" creationId="{2D17F6E7-9377-4AC8-AB8F-EB04D17F812B}"/>
          </ac:spMkLst>
        </pc:spChg>
        <pc:spChg chg="add mod">
          <ac:chgData name="Mark Radwin" userId="S::mark.radwin@ssaihq.com::0e327d12-8273-40b1-90cb-1996397fbb30" providerId="AD" clId="Web-{1A464FA7-0156-1370-ADCC-EEDC58133BFC}" dt="2021-07-23T18:10:52.759" v="874" actId="1076"/>
          <ac:spMkLst>
            <pc:docMk/>
            <pc:sldMk cId="4101897857" sldId="355"/>
            <ac:spMk id="16" creationId="{022CCC21-6F71-4FB7-A715-E47C19D72D31}"/>
          </ac:spMkLst>
        </pc:spChg>
        <pc:spChg chg="mod">
          <ac:chgData name="Mark Radwin" userId="S::mark.radwin@ssaihq.com::0e327d12-8273-40b1-90cb-1996397fbb30" providerId="AD" clId="Web-{1A464FA7-0156-1370-ADCC-EEDC58133BFC}" dt="2021-07-23T18:10:55.040" v="875" actId="1076"/>
          <ac:spMkLst>
            <pc:docMk/>
            <pc:sldMk cId="4101897857" sldId="355"/>
            <ac:spMk id="31" creationId="{A5D7404D-0B77-4742-A788-CDBE024B8A8C}"/>
          </ac:spMkLst>
        </pc:spChg>
        <pc:spChg chg="del">
          <ac:chgData name="Mark Radwin" userId="S::mark.radwin@ssaihq.com::0e327d12-8273-40b1-90cb-1996397fbb30" providerId="AD" clId="Web-{1A464FA7-0156-1370-ADCC-EEDC58133BFC}" dt="2021-07-23T18:06:01.776" v="797"/>
          <ac:spMkLst>
            <pc:docMk/>
            <pc:sldMk cId="4101897857" sldId="355"/>
            <ac:spMk id="32" creationId="{6E6BA9D8-E761-441B-9E34-58E15261B38C}"/>
          </ac:spMkLst>
        </pc:spChg>
        <pc:spChg chg="del">
          <ac:chgData name="Mark Radwin" userId="S::mark.radwin@ssaihq.com::0e327d12-8273-40b1-90cb-1996397fbb30" providerId="AD" clId="Web-{1A464FA7-0156-1370-ADCC-EEDC58133BFC}" dt="2021-07-23T18:06:04.041" v="799"/>
          <ac:spMkLst>
            <pc:docMk/>
            <pc:sldMk cId="4101897857" sldId="355"/>
            <ac:spMk id="33" creationId="{FA8EEE31-400C-4D4F-947B-26F141E61D84}"/>
          </ac:spMkLst>
        </pc:spChg>
        <pc:picChg chg="add del mod">
          <ac:chgData name="Mark Radwin" userId="S::mark.radwin@ssaihq.com::0e327d12-8273-40b1-90cb-1996397fbb30" providerId="AD" clId="Web-{1A464FA7-0156-1370-ADCC-EEDC58133BFC}" dt="2021-07-23T18:08:44.572" v="824"/>
          <ac:picMkLst>
            <pc:docMk/>
            <pc:sldMk cId="4101897857" sldId="355"/>
            <ac:picMk id="2" creationId="{1511BA49-F5E3-44A3-A5D4-0F3F153574A4}"/>
          </ac:picMkLst>
        </pc:picChg>
        <pc:picChg chg="mod">
          <ac:chgData name="Mark Radwin" userId="S::mark.radwin@ssaihq.com::0e327d12-8273-40b1-90cb-1996397fbb30" providerId="AD" clId="Web-{1A464FA7-0156-1370-ADCC-EEDC58133BFC}" dt="2021-07-23T18:06:45.979" v="814" actId="1076"/>
          <ac:picMkLst>
            <pc:docMk/>
            <pc:sldMk cId="4101897857" sldId="355"/>
            <ac:picMk id="4" creationId="{2907033A-8ACB-4DB6-B491-0628E468389C}"/>
          </ac:picMkLst>
        </pc:picChg>
        <pc:picChg chg="mod">
          <ac:chgData name="Mark Radwin" userId="S::mark.radwin@ssaihq.com::0e327d12-8273-40b1-90cb-1996397fbb30" providerId="AD" clId="Web-{1A464FA7-0156-1370-ADCC-EEDC58133BFC}" dt="2021-07-23T18:12:27.915" v="876" actId="1076"/>
          <ac:picMkLst>
            <pc:docMk/>
            <pc:sldMk cId="4101897857" sldId="355"/>
            <ac:picMk id="6" creationId="{323C0A00-31E3-406B-AF26-A6409F0AA1E1}"/>
          </ac:picMkLst>
        </pc:picChg>
        <pc:picChg chg="del">
          <ac:chgData name="Mark Radwin" userId="S::mark.radwin@ssaihq.com::0e327d12-8273-40b1-90cb-1996397fbb30" providerId="AD" clId="Web-{1A464FA7-0156-1370-ADCC-EEDC58133BFC}" dt="2021-07-23T18:06:02.635" v="798"/>
          <ac:picMkLst>
            <pc:docMk/>
            <pc:sldMk cId="4101897857" sldId="355"/>
            <ac:picMk id="17" creationId="{A2241FB1-F89E-4D0C-AC73-0A16F8EF9D03}"/>
          </ac:picMkLst>
        </pc:picChg>
        <pc:picChg chg="del">
          <ac:chgData name="Mark Radwin" userId="S::mark.radwin@ssaihq.com::0e327d12-8273-40b1-90cb-1996397fbb30" providerId="AD" clId="Web-{1A464FA7-0156-1370-ADCC-EEDC58133BFC}" dt="2021-07-23T18:06:04.682" v="800"/>
          <ac:picMkLst>
            <pc:docMk/>
            <pc:sldMk cId="4101897857" sldId="355"/>
            <ac:picMk id="19" creationId="{7C3145B0-E16E-44F2-9E58-EE443CBDF97A}"/>
          </ac:picMkLst>
        </pc:picChg>
      </pc:sldChg>
    </pc:docChg>
  </pc:docChgLst>
  <pc:docChgLst>
    <pc:chgData name="Shuyu Chang" userId="S::shuyu.chang@ssaihq.com::947fb33a-86f0-455c-9f7e-edc0efc1f125" providerId="AD" clId="Web-{FA78CA13-CE17-4E24-B9A2-6C5C98393D12}"/>
    <pc:docChg chg="modSld">
      <pc:chgData name="Shuyu Chang" userId="S::shuyu.chang@ssaihq.com::947fb33a-86f0-455c-9f7e-edc0efc1f125" providerId="AD" clId="Web-{FA78CA13-CE17-4E24-B9A2-6C5C98393D12}" dt="2021-07-29T21:39:36.496" v="26"/>
      <pc:docMkLst>
        <pc:docMk/>
      </pc:docMkLst>
      <pc:sldChg chg="delSp">
        <pc:chgData name="Shuyu Chang" userId="S::shuyu.chang@ssaihq.com::947fb33a-86f0-455c-9f7e-edc0efc1f125" providerId="AD" clId="Web-{FA78CA13-CE17-4E24-B9A2-6C5C98393D12}" dt="2021-07-29T21:39:36.496" v="26"/>
        <pc:sldMkLst>
          <pc:docMk/>
          <pc:sldMk cId="2238151453" sldId="359"/>
        </pc:sldMkLst>
        <pc:spChg chg="del">
          <ac:chgData name="Shuyu Chang" userId="S::shuyu.chang@ssaihq.com::947fb33a-86f0-455c-9f7e-edc0efc1f125" providerId="AD" clId="Web-{FA78CA13-CE17-4E24-B9A2-6C5C98393D12}" dt="2021-07-29T21:39:31.168" v="24"/>
          <ac:spMkLst>
            <pc:docMk/>
            <pc:sldMk cId="2238151453" sldId="359"/>
            <ac:spMk id="8" creationId="{E94EB7FF-06CF-4345-BEDC-075E3819CC8B}"/>
          </ac:spMkLst>
        </pc:spChg>
        <pc:spChg chg="del">
          <ac:chgData name="Shuyu Chang" userId="S::shuyu.chang@ssaihq.com::947fb33a-86f0-455c-9f7e-edc0efc1f125" providerId="AD" clId="Web-{FA78CA13-CE17-4E24-B9A2-6C5C98393D12}" dt="2021-07-29T21:39:36.496" v="26"/>
          <ac:spMkLst>
            <pc:docMk/>
            <pc:sldMk cId="2238151453" sldId="359"/>
            <ac:spMk id="9" creationId="{7DA14168-BEC9-4673-AB19-6A358B2F0914}"/>
          </ac:spMkLst>
        </pc:spChg>
        <pc:spChg chg="del">
          <ac:chgData name="Shuyu Chang" userId="S::shuyu.chang@ssaihq.com::947fb33a-86f0-455c-9f7e-edc0efc1f125" providerId="AD" clId="Web-{FA78CA13-CE17-4E24-B9A2-6C5C98393D12}" dt="2021-07-29T21:39:32.090" v="25"/>
          <ac:spMkLst>
            <pc:docMk/>
            <pc:sldMk cId="2238151453" sldId="359"/>
            <ac:spMk id="38" creationId="{B3FBBF08-F634-486C-857B-DB4EC5CC8CBB}"/>
          </ac:spMkLst>
        </pc:spChg>
      </pc:sldChg>
      <pc:sldChg chg="addSp delSp modSp">
        <pc:chgData name="Shuyu Chang" userId="S::shuyu.chang@ssaihq.com::947fb33a-86f0-455c-9f7e-edc0efc1f125" providerId="AD" clId="Web-{FA78CA13-CE17-4E24-B9A2-6C5C98393D12}" dt="2021-07-29T21:36:03.339" v="23" actId="14100"/>
        <pc:sldMkLst>
          <pc:docMk/>
          <pc:sldMk cId="3418958287" sldId="369"/>
        </pc:sldMkLst>
        <pc:spChg chg="del">
          <ac:chgData name="Shuyu Chang" userId="S::shuyu.chang@ssaihq.com::947fb33a-86f0-455c-9f7e-edc0efc1f125" providerId="AD" clId="Web-{FA78CA13-CE17-4E24-B9A2-6C5C98393D12}" dt="2021-07-29T21:25:45.040" v="2"/>
          <ac:spMkLst>
            <pc:docMk/>
            <pc:sldMk cId="3418958287" sldId="369"/>
            <ac:spMk id="7" creationId="{11417096-D5AF-4B92-A425-A8BA68662FFA}"/>
          </ac:spMkLst>
        </pc:spChg>
        <pc:picChg chg="add del mod">
          <ac:chgData name="Shuyu Chang" userId="S::shuyu.chang@ssaihq.com::947fb33a-86f0-455c-9f7e-edc0efc1f125" providerId="AD" clId="Web-{FA78CA13-CE17-4E24-B9A2-6C5C98393D12}" dt="2021-07-29T21:35:55.667" v="19"/>
          <ac:picMkLst>
            <pc:docMk/>
            <pc:sldMk cId="3418958287" sldId="369"/>
            <ac:picMk id="2" creationId="{B3AE0C7C-0EBF-4181-8B37-6625E061A0E3}"/>
          </ac:picMkLst>
        </pc:picChg>
        <pc:picChg chg="add mod ord">
          <ac:chgData name="Shuyu Chang" userId="S::shuyu.chang@ssaihq.com::947fb33a-86f0-455c-9f7e-edc0efc1f125" providerId="AD" clId="Web-{FA78CA13-CE17-4E24-B9A2-6C5C98393D12}" dt="2021-07-29T21:31:08.088" v="17" actId="1076"/>
          <ac:picMkLst>
            <pc:docMk/>
            <pc:sldMk cId="3418958287" sldId="369"/>
            <ac:picMk id="5" creationId="{354774E3-1DBB-40AC-8929-53695409DE0E}"/>
          </ac:picMkLst>
        </pc:picChg>
        <pc:picChg chg="add mod">
          <ac:chgData name="Shuyu Chang" userId="S::shuyu.chang@ssaihq.com::947fb33a-86f0-455c-9f7e-edc0efc1f125" providerId="AD" clId="Web-{FA78CA13-CE17-4E24-B9A2-6C5C98393D12}" dt="2021-07-29T21:36:03.339" v="23" actId="14100"/>
          <ac:picMkLst>
            <pc:docMk/>
            <pc:sldMk cId="3418958287" sldId="369"/>
            <ac:picMk id="10" creationId="{993D4B97-C5B4-48D8-B3E5-76F48DD14758}"/>
          </ac:picMkLst>
        </pc:picChg>
      </pc:sldChg>
    </pc:docChg>
  </pc:docChgLst>
  <pc:docChgLst>
    <pc:chgData name="Mark Radwin" userId="S::mark.radwin@ssaihq.com::0e327d12-8273-40b1-90cb-1996397fbb30" providerId="AD" clId="Web-{0FC9E0A5-E339-CF05-A275-FB55286D592B}"/>
    <pc:docChg chg="addSld delSld modSld addMainMaster">
      <pc:chgData name="Mark Radwin" userId="S::mark.radwin@ssaihq.com::0e327d12-8273-40b1-90cb-1996397fbb30" providerId="AD" clId="Web-{0FC9E0A5-E339-CF05-A275-FB55286D592B}" dt="2021-07-07T22:46:32.939" v="736" actId="20577"/>
      <pc:docMkLst>
        <pc:docMk/>
      </pc:docMkLst>
      <pc:sldChg chg="delSp modSp">
        <pc:chgData name="Mark Radwin" userId="S::mark.radwin@ssaihq.com::0e327d12-8273-40b1-90cb-1996397fbb30" providerId="AD" clId="Web-{0FC9E0A5-E339-CF05-A275-FB55286D592B}" dt="2021-07-07T22:32:57.897" v="384" actId="1076"/>
        <pc:sldMkLst>
          <pc:docMk/>
          <pc:sldMk cId="1984261747" sldId="326"/>
        </pc:sldMkLst>
        <pc:spChg chg="topLvl">
          <ac:chgData name="Mark Radwin" userId="S::mark.radwin@ssaihq.com::0e327d12-8273-40b1-90cb-1996397fbb30" providerId="AD" clId="Web-{0FC9E0A5-E339-CF05-A275-FB55286D592B}" dt="2021-07-07T22:32:30.630" v="378"/>
          <ac:spMkLst>
            <pc:docMk/>
            <pc:sldMk cId="1984261747" sldId="326"/>
            <ac:spMk id="9" creationId="{688A6FDD-AE03-4400-BAAA-A330DDFE77CF}"/>
          </ac:spMkLst>
        </pc:spChg>
        <pc:spChg chg="mod topLvl">
          <ac:chgData name="Mark Radwin" userId="S::mark.radwin@ssaihq.com::0e327d12-8273-40b1-90cb-1996397fbb30" providerId="AD" clId="Web-{0FC9E0A5-E339-CF05-A275-FB55286D592B}" dt="2021-07-07T22:32:35.083" v="379" actId="14100"/>
          <ac:spMkLst>
            <pc:docMk/>
            <pc:sldMk cId="1984261747" sldId="326"/>
            <ac:spMk id="23" creationId="{2E384EC4-5DD6-414D-B1D9-D881A5BF3D4F}"/>
          </ac:spMkLst>
        </pc:spChg>
        <pc:spChg chg="mod topLvl">
          <ac:chgData name="Mark Radwin" userId="S::mark.radwin@ssaihq.com::0e327d12-8273-40b1-90cb-1996397fbb30" providerId="AD" clId="Web-{0FC9E0A5-E339-CF05-A275-FB55286D592B}" dt="2021-07-07T22:32:53.006" v="381" actId="1076"/>
          <ac:spMkLst>
            <pc:docMk/>
            <pc:sldMk cId="1984261747" sldId="326"/>
            <ac:spMk id="31" creationId="{A5D7404D-0B77-4742-A788-CDBE024B8A8C}"/>
          </ac:spMkLst>
        </pc:spChg>
        <pc:spChg chg="topLvl">
          <ac:chgData name="Mark Radwin" userId="S::mark.radwin@ssaihq.com::0e327d12-8273-40b1-90cb-1996397fbb30" providerId="AD" clId="Web-{0FC9E0A5-E339-CF05-A275-FB55286D592B}" dt="2021-07-07T22:32:30.630" v="378"/>
          <ac:spMkLst>
            <pc:docMk/>
            <pc:sldMk cId="1984261747" sldId="326"/>
            <ac:spMk id="32" creationId="{6E6BA9D8-E761-441B-9E34-58E15261B38C}"/>
          </ac:spMkLst>
        </pc:spChg>
        <pc:spChg chg="mod topLvl">
          <ac:chgData name="Mark Radwin" userId="S::mark.radwin@ssaihq.com::0e327d12-8273-40b1-90cb-1996397fbb30" providerId="AD" clId="Web-{0FC9E0A5-E339-CF05-A275-FB55286D592B}" dt="2021-07-07T22:32:53.037" v="383" actId="1076"/>
          <ac:spMkLst>
            <pc:docMk/>
            <pc:sldMk cId="1984261747" sldId="326"/>
            <ac:spMk id="33" creationId="{FA8EEE31-400C-4D4F-947B-26F141E61D84}"/>
          </ac:spMkLst>
        </pc:spChg>
        <pc:grpChg chg="del mod">
          <ac:chgData name="Mark Radwin" userId="S::mark.radwin@ssaihq.com::0e327d12-8273-40b1-90cb-1996397fbb30" providerId="AD" clId="Web-{0FC9E0A5-E339-CF05-A275-FB55286D592B}" dt="2021-07-07T22:32:30.630" v="378"/>
          <ac:grpSpMkLst>
            <pc:docMk/>
            <pc:sldMk cId="1984261747" sldId="326"/>
            <ac:grpSpMk id="34" creationId="{4F6322A3-4219-4683-89F6-D60E1225F2D5}"/>
          </ac:grpSpMkLst>
        </pc:grpChg>
        <pc:picChg chg="topLvl">
          <ac:chgData name="Mark Radwin" userId="S::mark.radwin@ssaihq.com::0e327d12-8273-40b1-90cb-1996397fbb30" providerId="AD" clId="Web-{0FC9E0A5-E339-CF05-A275-FB55286D592B}" dt="2021-07-07T22:32:30.630" v="378"/>
          <ac:picMkLst>
            <pc:docMk/>
            <pc:sldMk cId="1984261747" sldId="326"/>
            <ac:picMk id="4" creationId="{2907033A-8ACB-4DB6-B491-0628E468389C}"/>
          </ac:picMkLst>
        </pc:picChg>
        <pc:picChg chg="mod topLvl">
          <ac:chgData name="Mark Radwin" userId="S::mark.radwin@ssaihq.com::0e327d12-8273-40b1-90cb-1996397fbb30" providerId="AD" clId="Web-{0FC9E0A5-E339-CF05-A275-FB55286D592B}" dt="2021-07-07T22:32:53.006" v="380" actId="1076"/>
          <ac:picMkLst>
            <pc:docMk/>
            <pc:sldMk cId="1984261747" sldId="326"/>
            <ac:picMk id="6" creationId="{323C0A00-31E3-406B-AF26-A6409F0AA1E1}"/>
          </ac:picMkLst>
        </pc:picChg>
        <pc:picChg chg="mod topLvl">
          <ac:chgData name="Mark Radwin" userId="S::mark.radwin@ssaihq.com::0e327d12-8273-40b1-90cb-1996397fbb30" providerId="AD" clId="Web-{0FC9E0A5-E339-CF05-A275-FB55286D592B}" dt="2021-07-07T22:32:57.897" v="384" actId="1076"/>
          <ac:picMkLst>
            <pc:docMk/>
            <pc:sldMk cId="1984261747" sldId="326"/>
            <ac:picMk id="17" creationId="{A2241FB1-F89E-4D0C-AC73-0A16F8EF9D03}"/>
          </ac:picMkLst>
        </pc:picChg>
        <pc:picChg chg="mod topLvl">
          <ac:chgData name="Mark Radwin" userId="S::mark.radwin@ssaihq.com::0e327d12-8273-40b1-90cb-1996397fbb30" providerId="AD" clId="Web-{0FC9E0A5-E339-CF05-A275-FB55286D592B}" dt="2021-07-07T22:32:53.021" v="382" actId="1076"/>
          <ac:picMkLst>
            <pc:docMk/>
            <pc:sldMk cId="1984261747" sldId="326"/>
            <ac:picMk id="19" creationId="{7C3145B0-E16E-44F2-9E58-EE443CBDF97A}"/>
          </ac:picMkLst>
        </pc:picChg>
      </pc:sldChg>
      <pc:sldChg chg="del">
        <pc:chgData name="Mark Radwin" userId="S::mark.radwin@ssaihq.com::0e327d12-8273-40b1-90cb-1996397fbb30" providerId="AD" clId="Web-{0FC9E0A5-E339-CF05-A275-FB55286D592B}" dt="2021-07-07T22:17:42.881" v="176"/>
        <pc:sldMkLst>
          <pc:docMk/>
          <pc:sldMk cId="158540833" sldId="327"/>
        </pc:sldMkLst>
      </pc:sldChg>
      <pc:sldChg chg="addSp delSp modSp del">
        <pc:chgData name="Mark Radwin" userId="S::mark.radwin@ssaihq.com::0e327d12-8273-40b1-90cb-1996397fbb30" providerId="AD" clId="Web-{0FC9E0A5-E339-CF05-A275-FB55286D592B}" dt="2021-07-07T22:17:38.474" v="175"/>
        <pc:sldMkLst>
          <pc:docMk/>
          <pc:sldMk cId="3182650294" sldId="328"/>
        </pc:sldMkLst>
        <pc:spChg chg="del mod">
          <ac:chgData name="Mark Radwin" userId="S::mark.radwin@ssaihq.com::0e327d12-8273-40b1-90cb-1996397fbb30" providerId="AD" clId="Web-{0FC9E0A5-E339-CF05-A275-FB55286D592B}" dt="2021-07-07T22:15:44.249" v="167"/>
          <ac:spMkLst>
            <pc:docMk/>
            <pc:sldMk cId="3182650294" sldId="328"/>
            <ac:spMk id="28" creationId="{044B2B7F-FE34-46D8-8108-2DF2F446E484}"/>
          </ac:spMkLst>
        </pc:spChg>
        <pc:spChg chg="del mod">
          <ac:chgData name="Mark Radwin" userId="S::mark.radwin@ssaihq.com::0e327d12-8273-40b1-90cb-1996397fbb30" providerId="AD" clId="Web-{0FC9E0A5-E339-CF05-A275-FB55286D592B}" dt="2021-07-07T22:15:44.249" v="166"/>
          <ac:spMkLst>
            <pc:docMk/>
            <pc:sldMk cId="3182650294" sldId="328"/>
            <ac:spMk id="29" creationId="{FD541570-1943-4C08-9B6C-6D653518278B}"/>
          </ac:spMkLst>
        </pc:spChg>
        <pc:spChg chg="del mod">
          <ac:chgData name="Mark Radwin" userId="S::mark.radwin@ssaihq.com::0e327d12-8273-40b1-90cb-1996397fbb30" providerId="AD" clId="Web-{0FC9E0A5-E339-CF05-A275-FB55286D592B}" dt="2021-07-07T22:15:44.249" v="165"/>
          <ac:spMkLst>
            <pc:docMk/>
            <pc:sldMk cId="3182650294" sldId="328"/>
            <ac:spMk id="30" creationId="{4C0A41B0-C290-4F32-819C-A8450CB76ACF}"/>
          </ac:spMkLst>
        </pc:spChg>
        <pc:spChg chg="del mod">
          <ac:chgData name="Mark Radwin" userId="S::mark.radwin@ssaihq.com::0e327d12-8273-40b1-90cb-1996397fbb30" providerId="AD" clId="Web-{0FC9E0A5-E339-CF05-A275-FB55286D592B}" dt="2021-07-07T22:15:44.249" v="164"/>
          <ac:spMkLst>
            <pc:docMk/>
            <pc:sldMk cId="3182650294" sldId="328"/>
            <ac:spMk id="31" creationId="{1EF89E54-6A3D-4ECE-9AED-982FCF5DBE02}"/>
          </ac:spMkLst>
        </pc:spChg>
        <pc:spChg chg="del">
          <ac:chgData name="Mark Radwin" userId="S::mark.radwin@ssaihq.com::0e327d12-8273-40b1-90cb-1996397fbb30" providerId="AD" clId="Web-{0FC9E0A5-E339-CF05-A275-FB55286D592B}" dt="2021-07-07T22:15:44.249" v="163"/>
          <ac:spMkLst>
            <pc:docMk/>
            <pc:sldMk cId="3182650294" sldId="328"/>
            <ac:spMk id="32" creationId="{BA21C24E-B507-4642-90C2-7ACD47A1A1D3}"/>
          </ac:spMkLst>
        </pc:spChg>
        <pc:spChg chg="del">
          <ac:chgData name="Mark Radwin" userId="S::mark.radwin@ssaihq.com::0e327d12-8273-40b1-90cb-1996397fbb30" providerId="AD" clId="Web-{0FC9E0A5-E339-CF05-A275-FB55286D592B}" dt="2021-07-07T22:15:44.249" v="162"/>
          <ac:spMkLst>
            <pc:docMk/>
            <pc:sldMk cId="3182650294" sldId="328"/>
            <ac:spMk id="33" creationId="{E97E746A-7FD0-4435-B930-157B09BA898A}"/>
          </ac:spMkLst>
        </pc:spChg>
        <pc:spChg chg="del">
          <ac:chgData name="Mark Radwin" userId="S::mark.radwin@ssaihq.com::0e327d12-8273-40b1-90cb-1996397fbb30" providerId="AD" clId="Web-{0FC9E0A5-E339-CF05-A275-FB55286D592B}" dt="2021-07-07T21:41:51.940" v="27"/>
          <ac:spMkLst>
            <pc:docMk/>
            <pc:sldMk cId="3182650294" sldId="328"/>
            <ac:spMk id="34" creationId="{395B54FF-2BD2-4030-84DD-D1462835CA03}"/>
          </ac:spMkLst>
        </pc:spChg>
        <pc:spChg chg="del">
          <ac:chgData name="Mark Radwin" userId="S::mark.radwin@ssaihq.com::0e327d12-8273-40b1-90cb-1996397fbb30" providerId="AD" clId="Web-{0FC9E0A5-E339-CF05-A275-FB55286D592B}" dt="2021-07-07T21:41:51.002" v="26"/>
          <ac:spMkLst>
            <pc:docMk/>
            <pc:sldMk cId="3182650294" sldId="328"/>
            <ac:spMk id="35" creationId="{FE5236ED-711B-4AAE-B136-A173038461B1}"/>
          </ac:spMkLst>
        </pc:spChg>
        <pc:spChg chg="del">
          <ac:chgData name="Mark Radwin" userId="S::mark.radwin@ssaihq.com::0e327d12-8273-40b1-90cb-1996397fbb30" providerId="AD" clId="Web-{0FC9E0A5-E339-CF05-A275-FB55286D592B}" dt="2021-07-07T22:15:44.249" v="161"/>
          <ac:spMkLst>
            <pc:docMk/>
            <pc:sldMk cId="3182650294" sldId="328"/>
            <ac:spMk id="36" creationId="{381F586B-1308-47B4-82B2-746D678834A2}"/>
          </ac:spMkLst>
        </pc:spChg>
        <pc:spChg chg="del">
          <ac:chgData name="Mark Radwin" userId="S::mark.radwin@ssaihq.com::0e327d12-8273-40b1-90cb-1996397fbb30" providerId="AD" clId="Web-{0FC9E0A5-E339-CF05-A275-FB55286D592B}" dt="2021-07-07T22:15:44.249" v="160"/>
          <ac:spMkLst>
            <pc:docMk/>
            <pc:sldMk cId="3182650294" sldId="328"/>
            <ac:spMk id="37" creationId="{5DBCE0E4-1EA1-4736-BBBB-9D53EF74E75C}"/>
          </ac:spMkLst>
        </pc:spChg>
        <pc:spChg chg="del">
          <ac:chgData name="Mark Radwin" userId="S::mark.radwin@ssaihq.com::0e327d12-8273-40b1-90cb-1996397fbb30" providerId="AD" clId="Web-{0FC9E0A5-E339-CF05-A275-FB55286D592B}" dt="2021-07-07T22:15:44.249" v="159"/>
          <ac:spMkLst>
            <pc:docMk/>
            <pc:sldMk cId="3182650294" sldId="328"/>
            <ac:spMk id="38" creationId="{9C06AA93-0F01-4220-ADBA-EEFFE97DCADE}"/>
          </ac:spMkLst>
        </pc:spChg>
        <pc:spChg chg="del">
          <ac:chgData name="Mark Radwin" userId="S::mark.radwin@ssaihq.com::0e327d12-8273-40b1-90cb-1996397fbb30" providerId="AD" clId="Web-{0FC9E0A5-E339-CF05-A275-FB55286D592B}" dt="2021-07-07T22:15:44.249" v="158"/>
          <ac:spMkLst>
            <pc:docMk/>
            <pc:sldMk cId="3182650294" sldId="328"/>
            <ac:spMk id="39" creationId="{5FFDB8C4-6A1B-4B8C-AB45-F91A84ABAB79}"/>
          </ac:spMkLst>
        </pc:spChg>
        <pc:spChg chg="add del mod">
          <ac:chgData name="Mark Radwin" userId="S::mark.radwin@ssaihq.com::0e327d12-8273-40b1-90cb-1996397fbb30" providerId="AD" clId="Web-{0FC9E0A5-E339-CF05-A275-FB55286D592B}" dt="2021-07-07T22:15:44.234" v="140"/>
          <ac:spMkLst>
            <pc:docMk/>
            <pc:sldMk cId="3182650294" sldId="328"/>
            <ac:spMk id="40" creationId="{C153AE7F-FF53-46CA-A3AF-A4098664E3C8}"/>
          </ac:spMkLst>
        </pc:spChg>
        <pc:spChg chg="add del mod">
          <ac:chgData name="Mark Radwin" userId="S::mark.radwin@ssaihq.com::0e327d12-8273-40b1-90cb-1996397fbb30" providerId="AD" clId="Web-{0FC9E0A5-E339-CF05-A275-FB55286D592B}" dt="2021-07-07T22:15:44.234" v="139"/>
          <ac:spMkLst>
            <pc:docMk/>
            <pc:sldMk cId="3182650294" sldId="328"/>
            <ac:spMk id="41" creationId="{0B16DDF0-08B5-46E7-8158-01107394C727}"/>
          </ac:spMkLst>
        </pc:spChg>
        <pc:spChg chg="add del mod">
          <ac:chgData name="Mark Radwin" userId="S::mark.radwin@ssaihq.com::0e327d12-8273-40b1-90cb-1996397fbb30" providerId="AD" clId="Web-{0FC9E0A5-E339-CF05-A275-FB55286D592B}" dt="2021-07-07T22:15:44.234" v="138"/>
          <ac:spMkLst>
            <pc:docMk/>
            <pc:sldMk cId="3182650294" sldId="328"/>
            <ac:spMk id="42" creationId="{B1D022BE-8DFE-4A54-8576-F90A912808DB}"/>
          </ac:spMkLst>
        </pc:spChg>
        <pc:spChg chg="del">
          <ac:chgData name="Mark Radwin" userId="S::mark.radwin@ssaihq.com::0e327d12-8273-40b1-90cb-1996397fbb30" providerId="AD" clId="Web-{0FC9E0A5-E339-CF05-A275-FB55286D592B}" dt="2021-07-07T22:15:44.249" v="148"/>
          <ac:spMkLst>
            <pc:docMk/>
            <pc:sldMk cId="3182650294" sldId="328"/>
            <ac:spMk id="54" creationId="{BFC829DE-31A9-4AD7-B9D0-33A180E1D261}"/>
          </ac:spMkLst>
        </pc:spChg>
        <pc:spChg chg="del mod">
          <ac:chgData name="Mark Radwin" userId="S::mark.radwin@ssaihq.com::0e327d12-8273-40b1-90cb-1996397fbb30" providerId="AD" clId="Web-{0FC9E0A5-E339-CF05-A275-FB55286D592B}" dt="2021-07-07T22:15:44.249" v="146"/>
          <ac:spMkLst>
            <pc:docMk/>
            <pc:sldMk cId="3182650294" sldId="328"/>
            <ac:spMk id="56" creationId="{55B8E33E-3D65-4FFB-B620-B8DFB7BC9C21}"/>
          </ac:spMkLst>
        </pc:spChg>
        <pc:spChg chg="del mod">
          <ac:chgData name="Mark Radwin" userId="S::mark.radwin@ssaihq.com::0e327d12-8273-40b1-90cb-1996397fbb30" providerId="AD" clId="Web-{0FC9E0A5-E339-CF05-A275-FB55286D592B}" dt="2021-07-07T22:15:44.249" v="145"/>
          <ac:spMkLst>
            <pc:docMk/>
            <pc:sldMk cId="3182650294" sldId="328"/>
            <ac:spMk id="57" creationId="{AFE43642-9082-4B0A-ACD7-E4F28849AE8F}"/>
          </ac:spMkLst>
        </pc:spChg>
        <pc:spChg chg="del mod">
          <ac:chgData name="Mark Radwin" userId="S::mark.radwin@ssaihq.com::0e327d12-8273-40b1-90cb-1996397fbb30" providerId="AD" clId="Web-{0FC9E0A5-E339-CF05-A275-FB55286D592B}" dt="2021-07-07T22:15:44.234" v="142"/>
          <ac:spMkLst>
            <pc:docMk/>
            <pc:sldMk cId="3182650294" sldId="328"/>
            <ac:spMk id="62" creationId="{5E5464C4-44E7-4D14-9126-2F2A84AB15E4}"/>
          </ac:spMkLst>
        </pc:spChg>
        <pc:spChg chg="del mod">
          <ac:chgData name="Mark Radwin" userId="S::mark.radwin@ssaihq.com::0e327d12-8273-40b1-90cb-1996397fbb30" providerId="AD" clId="Web-{0FC9E0A5-E339-CF05-A275-FB55286D592B}" dt="2021-07-07T22:15:44.234" v="141"/>
          <ac:spMkLst>
            <pc:docMk/>
            <pc:sldMk cId="3182650294" sldId="328"/>
            <ac:spMk id="63" creationId="{07BD9676-41B8-4EBD-BF08-66BEB835076C}"/>
          </ac:spMkLst>
        </pc:spChg>
        <pc:spChg chg="del">
          <ac:chgData name="Mark Radwin" userId="S::mark.radwin@ssaihq.com::0e327d12-8273-40b1-90cb-1996397fbb30" providerId="AD" clId="Web-{0FC9E0A5-E339-CF05-A275-FB55286D592B}" dt="2021-07-07T21:41:49.112" v="25"/>
          <ac:spMkLst>
            <pc:docMk/>
            <pc:sldMk cId="3182650294" sldId="328"/>
            <ac:spMk id="64" creationId="{7353DB93-799B-4A12-B97F-46522FADB472}"/>
          </ac:spMkLst>
        </pc:spChg>
        <pc:picChg chg="add del mod">
          <ac:chgData name="Mark Radwin" userId="S::mark.radwin@ssaihq.com::0e327d12-8273-40b1-90cb-1996397fbb30" providerId="AD" clId="Web-{0FC9E0A5-E339-CF05-A275-FB55286D592B}" dt="2021-07-07T22:15:53.406" v="171"/>
          <ac:picMkLst>
            <pc:docMk/>
            <pc:sldMk cId="3182650294" sldId="328"/>
            <ac:picMk id="4" creationId="{C0210851-3A7D-4F65-8E5C-B535EE34683E}"/>
          </ac:picMkLst>
        </pc:picChg>
        <pc:picChg chg="add del mod">
          <ac:chgData name="Mark Radwin" userId="S::mark.radwin@ssaihq.com::0e327d12-8273-40b1-90cb-1996397fbb30" providerId="AD" clId="Web-{0FC9E0A5-E339-CF05-A275-FB55286D592B}" dt="2021-07-07T22:16:18.392" v="173"/>
          <ac:picMkLst>
            <pc:docMk/>
            <pc:sldMk cId="3182650294" sldId="328"/>
            <ac:picMk id="5" creationId="{184B5D03-76F9-4AF4-B5DB-A4C78F91BF1B}"/>
          </ac:picMkLst>
        </pc:picChg>
        <pc:cxnChg chg="add del mod">
          <ac:chgData name="Mark Radwin" userId="S::mark.radwin@ssaihq.com::0e327d12-8273-40b1-90cb-1996397fbb30" providerId="AD" clId="Web-{0FC9E0A5-E339-CF05-A275-FB55286D592B}" dt="2021-07-07T22:15:44.234" v="135"/>
          <ac:cxnSpMkLst>
            <pc:docMk/>
            <pc:sldMk cId="3182650294" sldId="328"/>
            <ac:cxnSpMk id="2" creationId="{518BCDDE-9C56-456C-8CB8-52AAAFDDAFE8}"/>
          </ac:cxnSpMkLst>
        </pc:cxnChg>
        <pc:cxnChg chg="del">
          <ac:chgData name="Mark Radwin" userId="S::mark.radwin@ssaihq.com::0e327d12-8273-40b1-90cb-1996397fbb30" providerId="AD" clId="Web-{0FC9E0A5-E339-CF05-A275-FB55286D592B}" dt="2021-07-07T22:15:44.249" v="157"/>
          <ac:cxnSpMkLst>
            <pc:docMk/>
            <pc:sldMk cId="3182650294" sldId="328"/>
            <ac:cxnSpMk id="43" creationId="{AD6AC829-8519-44A5-8573-546ABAD37FFE}"/>
          </ac:cxnSpMkLst>
        </pc:cxnChg>
        <pc:cxnChg chg="del">
          <ac:chgData name="Mark Radwin" userId="S::mark.radwin@ssaihq.com::0e327d12-8273-40b1-90cb-1996397fbb30" providerId="AD" clId="Web-{0FC9E0A5-E339-CF05-A275-FB55286D592B}" dt="2021-07-07T22:15:44.249" v="156"/>
          <ac:cxnSpMkLst>
            <pc:docMk/>
            <pc:sldMk cId="3182650294" sldId="328"/>
            <ac:cxnSpMk id="44" creationId="{DB1E775D-C0CA-414D-B06A-92CB94DDC953}"/>
          </ac:cxnSpMkLst>
        </pc:cxnChg>
        <pc:cxnChg chg="del">
          <ac:chgData name="Mark Radwin" userId="S::mark.radwin@ssaihq.com::0e327d12-8273-40b1-90cb-1996397fbb30" providerId="AD" clId="Web-{0FC9E0A5-E339-CF05-A275-FB55286D592B}" dt="2021-07-07T22:15:44.249" v="155"/>
          <ac:cxnSpMkLst>
            <pc:docMk/>
            <pc:sldMk cId="3182650294" sldId="328"/>
            <ac:cxnSpMk id="45" creationId="{7FCAEA26-90D9-48E6-A19A-090EAA5B1446}"/>
          </ac:cxnSpMkLst>
        </pc:cxnChg>
        <pc:cxnChg chg="del">
          <ac:chgData name="Mark Radwin" userId="S::mark.radwin@ssaihq.com::0e327d12-8273-40b1-90cb-1996397fbb30" providerId="AD" clId="Web-{0FC9E0A5-E339-CF05-A275-FB55286D592B}" dt="2021-07-07T22:15:44.249" v="154"/>
          <ac:cxnSpMkLst>
            <pc:docMk/>
            <pc:sldMk cId="3182650294" sldId="328"/>
            <ac:cxnSpMk id="46" creationId="{2DDC8B09-093B-4E20-A682-3B0A962D73DF}"/>
          </ac:cxnSpMkLst>
        </pc:cxnChg>
        <pc:cxnChg chg="del">
          <ac:chgData name="Mark Radwin" userId="S::mark.radwin@ssaihq.com::0e327d12-8273-40b1-90cb-1996397fbb30" providerId="AD" clId="Web-{0FC9E0A5-E339-CF05-A275-FB55286D592B}" dt="2021-07-07T22:15:44.249" v="153"/>
          <ac:cxnSpMkLst>
            <pc:docMk/>
            <pc:sldMk cId="3182650294" sldId="328"/>
            <ac:cxnSpMk id="47" creationId="{D77A5A86-A06A-49DC-9E8A-91DCF8B4ADFC}"/>
          </ac:cxnSpMkLst>
        </pc:cxnChg>
        <pc:cxnChg chg="del">
          <ac:chgData name="Mark Radwin" userId="S::mark.radwin@ssaihq.com::0e327d12-8273-40b1-90cb-1996397fbb30" providerId="AD" clId="Web-{0FC9E0A5-E339-CF05-A275-FB55286D592B}" dt="2021-07-07T22:15:44.249" v="152"/>
          <ac:cxnSpMkLst>
            <pc:docMk/>
            <pc:sldMk cId="3182650294" sldId="328"/>
            <ac:cxnSpMk id="48" creationId="{B4CB554A-8720-44C6-9AF9-2FE615B91269}"/>
          </ac:cxnSpMkLst>
        </pc:cxnChg>
        <pc:cxnChg chg="del">
          <ac:chgData name="Mark Radwin" userId="S::mark.radwin@ssaihq.com::0e327d12-8273-40b1-90cb-1996397fbb30" providerId="AD" clId="Web-{0FC9E0A5-E339-CF05-A275-FB55286D592B}" dt="2021-07-07T22:15:44.249" v="151"/>
          <ac:cxnSpMkLst>
            <pc:docMk/>
            <pc:sldMk cId="3182650294" sldId="328"/>
            <ac:cxnSpMk id="49" creationId="{7E629444-F31F-4700-A57B-D9CF7E994EB3}"/>
          </ac:cxnSpMkLst>
        </pc:cxnChg>
        <pc:cxnChg chg="del">
          <ac:chgData name="Mark Radwin" userId="S::mark.radwin@ssaihq.com::0e327d12-8273-40b1-90cb-1996397fbb30" providerId="AD" clId="Web-{0FC9E0A5-E339-CF05-A275-FB55286D592B}" dt="2021-07-07T22:15:44.249" v="150"/>
          <ac:cxnSpMkLst>
            <pc:docMk/>
            <pc:sldMk cId="3182650294" sldId="328"/>
            <ac:cxnSpMk id="50" creationId="{4043CFFA-E119-471F-9276-FF70CCD6B604}"/>
          </ac:cxnSpMkLst>
        </pc:cxnChg>
        <pc:cxnChg chg="del">
          <ac:chgData name="Mark Radwin" userId="S::mark.radwin@ssaihq.com::0e327d12-8273-40b1-90cb-1996397fbb30" providerId="AD" clId="Web-{0FC9E0A5-E339-CF05-A275-FB55286D592B}" dt="2021-07-07T21:41:54.003" v="28"/>
          <ac:cxnSpMkLst>
            <pc:docMk/>
            <pc:sldMk cId="3182650294" sldId="328"/>
            <ac:cxnSpMk id="51" creationId="{41E4AA80-F029-4F91-9E88-5D1C1BA9EB61}"/>
          </ac:cxnSpMkLst>
        </pc:cxnChg>
        <pc:cxnChg chg="del">
          <ac:chgData name="Mark Radwin" userId="S::mark.radwin@ssaihq.com::0e327d12-8273-40b1-90cb-1996397fbb30" providerId="AD" clId="Web-{0FC9E0A5-E339-CF05-A275-FB55286D592B}" dt="2021-07-07T21:41:59.925" v="29"/>
          <ac:cxnSpMkLst>
            <pc:docMk/>
            <pc:sldMk cId="3182650294" sldId="328"/>
            <ac:cxnSpMk id="52" creationId="{A0DCAC55-1870-494E-9CD0-F6EC1CAD8B78}"/>
          </ac:cxnSpMkLst>
        </pc:cxnChg>
        <pc:cxnChg chg="del">
          <ac:chgData name="Mark Radwin" userId="S::mark.radwin@ssaihq.com::0e327d12-8273-40b1-90cb-1996397fbb30" providerId="AD" clId="Web-{0FC9E0A5-E339-CF05-A275-FB55286D592B}" dt="2021-07-07T22:15:44.249" v="149"/>
          <ac:cxnSpMkLst>
            <pc:docMk/>
            <pc:sldMk cId="3182650294" sldId="328"/>
            <ac:cxnSpMk id="53" creationId="{A5D269BE-ACE1-4497-882F-CE015E05FE97}"/>
          </ac:cxnSpMkLst>
        </pc:cxnChg>
        <pc:cxnChg chg="del">
          <ac:chgData name="Mark Radwin" userId="S::mark.radwin@ssaihq.com::0e327d12-8273-40b1-90cb-1996397fbb30" providerId="AD" clId="Web-{0FC9E0A5-E339-CF05-A275-FB55286D592B}" dt="2021-07-07T22:15:44.249" v="147"/>
          <ac:cxnSpMkLst>
            <pc:docMk/>
            <pc:sldMk cId="3182650294" sldId="328"/>
            <ac:cxnSpMk id="55" creationId="{C311A1CA-69A8-4C7C-BF47-1CD7AF559754}"/>
          </ac:cxnSpMkLst>
        </pc:cxnChg>
        <pc:cxnChg chg="add del mod">
          <ac:chgData name="Mark Radwin" userId="S::mark.radwin@ssaihq.com::0e327d12-8273-40b1-90cb-1996397fbb30" providerId="AD" clId="Web-{0FC9E0A5-E339-CF05-A275-FB55286D592B}" dt="2021-07-07T22:15:44.234" v="137"/>
          <ac:cxnSpMkLst>
            <pc:docMk/>
            <pc:sldMk cId="3182650294" sldId="328"/>
            <ac:cxnSpMk id="58" creationId="{C25DAA92-380F-4A08-8F3C-81DDC175FD12}"/>
          </ac:cxnSpMkLst>
        </pc:cxnChg>
        <pc:cxnChg chg="del mod">
          <ac:chgData name="Mark Radwin" userId="S::mark.radwin@ssaihq.com::0e327d12-8273-40b1-90cb-1996397fbb30" providerId="AD" clId="Web-{0FC9E0A5-E339-CF05-A275-FB55286D592B}" dt="2021-07-07T22:15:44.234" v="144"/>
          <ac:cxnSpMkLst>
            <pc:docMk/>
            <pc:sldMk cId="3182650294" sldId="328"/>
            <ac:cxnSpMk id="59" creationId="{4508FF20-6AEB-482E-A602-53198EE3E38A}"/>
          </ac:cxnSpMkLst>
        </pc:cxnChg>
        <pc:cxnChg chg="add del mod">
          <ac:chgData name="Mark Radwin" userId="S::mark.radwin@ssaihq.com::0e327d12-8273-40b1-90cb-1996397fbb30" providerId="AD" clId="Web-{0FC9E0A5-E339-CF05-A275-FB55286D592B}" dt="2021-07-07T22:15:44.234" v="136"/>
          <ac:cxnSpMkLst>
            <pc:docMk/>
            <pc:sldMk cId="3182650294" sldId="328"/>
            <ac:cxnSpMk id="60" creationId="{F93FCC20-9761-4BC7-922A-7876EBDCF451}"/>
          </ac:cxnSpMkLst>
        </pc:cxnChg>
        <pc:cxnChg chg="del mod">
          <ac:chgData name="Mark Radwin" userId="S::mark.radwin@ssaihq.com::0e327d12-8273-40b1-90cb-1996397fbb30" providerId="AD" clId="Web-{0FC9E0A5-E339-CF05-A275-FB55286D592B}" dt="2021-07-07T22:15:44.234" v="143"/>
          <ac:cxnSpMkLst>
            <pc:docMk/>
            <pc:sldMk cId="3182650294" sldId="328"/>
            <ac:cxnSpMk id="61" creationId="{3161D674-BC3E-42A1-97C2-C9EA697EA8FA}"/>
          </ac:cxnSpMkLst>
        </pc:cxnChg>
        <pc:cxnChg chg="add del mod">
          <ac:chgData name="Mark Radwin" userId="S::mark.radwin@ssaihq.com::0e327d12-8273-40b1-90cb-1996397fbb30" providerId="AD" clId="Web-{0FC9E0A5-E339-CF05-A275-FB55286D592B}" dt="2021-07-07T21:50:53.077" v="103"/>
          <ac:cxnSpMkLst>
            <pc:docMk/>
            <pc:sldMk cId="3182650294" sldId="328"/>
            <ac:cxnSpMk id="65" creationId="{0C596E13-32A5-4405-AAE6-A06D5E4CD289}"/>
          </ac:cxnSpMkLst>
        </pc:cxnChg>
        <pc:cxnChg chg="add del mod">
          <ac:chgData name="Mark Radwin" userId="S::mark.radwin@ssaihq.com::0e327d12-8273-40b1-90cb-1996397fbb30" providerId="AD" clId="Web-{0FC9E0A5-E339-CF05-A275-FB55286D592B}" dt="2021-07-07T21:50:52.265" v="102"/>
          <ac:cxnSpMkLst>
            <pc:docMk/>
            <pc:sldMk cId="3182650294" sldId="328"/>
            <ac:cxnSpMk id="66" creationId="{19ABA35A-58DA-4E46-A37F-B24E80BC3172}"/>
          </ac:cxnSpMkLst>
        </pc:cxnChg>
        <pc:cxnChg chg="add del mod">
          <ac:chgData name="Mark Radwin" userId="S::mark.radwin@ssaihq.com::0e327d12-8273-40b1-90cb-1996397fbb30" providerId="AD" clId="Web-{0FC9E0A5-E339-CF05-A275-FB55286D592B}" dt="2021-07-07T22:15:44.234" v="134"/>
          <ac:cxnSpMkLst>
            <pc:docMk/>
            <pc:sldMk cId="3182650294" sldId="328"/>
            <ac:cxnSpMk id="67" creationId="{8287A74F-980E-4F35-8B32-ED5022F6978F}"/>
          </ac:cxnSpMkLst>
        </pc:cxnChg>
        <pc:cxnChg chg="add del mod">
          <ac:chgData name="Mark Radwin" userId="S::mark.radwin@ssaihq.com::0e327d12-8273-40b1-90cb-1996397fbb30" providerId="AD" clId="Web-{0FC9E0A5-E339-CF05-A275-FB55286D592B}" dt="2021-07-07T22:15:44.234" v="133"/>
          <ac:cxnSpMkLst>
            <pc:docMk/>
            <pc:sldMk cId="3182650294" sldId="328"/>
            <ac:cxnSpMk id="68" creationId="{502F3935-B261-4C13-86FB-A26B8BBE4561}"/>
          </ac:cxnSpMkLst>
        </pc:cxnChg>
        <pc:cxnChg chg="add del mod">
          <ac:chgData name="Mark Radwin" userId="S::mark.radwin@ssaihq.com::0e327d12-8273-40b1-90cb-1996397fbb30" providerId="AD" clId="Web-{0FC9E0A5-E339-CF05-A275-FB55286D592B}" dt="2021-07-07T21:54:34.448" v="132"/>
          <ac:cxnSpMkLst>
            <pc:docMk/>
            <pc:sldMk cId="3182650294" sldId="328"/>
            <ac:cxnSpMk id="69" creationId="{C711BB7F-8138-44EA-B20F-2790C9C5E73C}"/>
          </ac:cxnSpMkLst>
        </pc:cxnChg>
      </pc:sldChg>
      <pc:sldChg chg="addSp delSp modSp add">
        <pc:chgData name="Mark Radwin" userId="S::mark.radwin@ssaihq.com::0e327d12-8273-40b1-90cb-1996397fbb30" providerId="AD" clId="Web-{0FC9E0A5-E339-CF05-A275-FB55286D592B}" dt="2021-07-07T22:34:31.886" v="402"/>
        <pc:sldMkLst>
          <pc:docMk/>
          <pc:sldMk cId="1749519873" sldId="329"/>
        </pc:sldMkLst>
        <pc:spChg chg="mod">
          <ac:chgData name="Mark Radwin" userId="S::mark.radwin@ssaihq.com::0e327d12-8273-40b1-90cb-1996397fbb30" providerId="AD" clId="Web-{0FC9E0A5-E339-CF05-A275-FB55286D592B}" dt="2021-07-07T22:32:00.019" v="373" actId="20577"/>
          <ac:spMkLst>
            <pc:docMk/>
            <pc:sldMk cId="1749519873" sldId="329"/>
            <ac:spMk id="3" creationId="{C9B1B622-5FDD-4DD0-9DE7-BA9D737BC241}"/>
          </ac:spMkLst>
        </pc:spChg>
        <pc:spChg chg="mod topLvl">
          <ac:chgData name="Mark Radwin" userId="S::mark.radwin@ssaihq.com::0e327d12-8273-40b1-90cb-1996397fbb30" providerId="AD" clId="Web-{0FC9E0A5-E339-CF05-A275-FB55286D592B}" dt="2021-07-07T22:34:21.745" v="386"/>
          <ac:spMkLst>
            <pc:docMk/>
            <pc:sldMk cId="1749519873" sldId="329"/>
            <ac:spMk id="28" creationId="{044B2B7F-FE34-46D8-8108-2DF2F446E484}"/>
          </ac:spMkLst>
        </pc:spChg>
        <pc:spChg chg="mod topLvl">
          <ac:chgData name="Mark Radwin" userId="S::mark.radwin@ssaihq.com::0e327d12-8273-40b1-90cb-1996397fbb30" providerId="AD" clId="Web-{0FC9E0A5-E339-CF05-A275-FB55286D592B}" dt="2021-07-07T22:34:21.760" v="387"/>
          <ac:spMkLst>
            <pc:docMk/>
            <pc:sldMk cId="1749519873" sldId="329"/>
            <ac:spMk id="29" creationId="{FD541570-1943-4C08-9B6C-6D653518278B}"/>
          </ac:spMkLst>
        </pc:spChg>
        <pc:spChg chg="mod topLvl">
          <ac:chgData name="Mark Radwin" userId="S::mark.radwin@ssaihq.com::0e327d12-8273-40b1-90cb-1996397fbb30" providerId="AD" clId="Web-{0FC9E0A5-E339-CF05-A275-FB55286D592B}" dt="2021-07-07T22:34:21.776" v="388"/>
          <ac:spMkLst>
            <pc:docMk/>
            <pc:sldMk cId="1749519873" sldId="329"/>
            <ac:spMk id="30" creationId="{4C0A41B0-C290-4F32-819C-A8450CB76ACF}"/>
          </ac:spMkLst>
        </pc:spChg>
        <pc:spChg chg="mod topLvl">
          <ac:chgData name="Mark Radwin" userId="S::mark.radwin@ssaihq.com::0e327d12-8273-40b1-90cb-1996397fbb30" providerId="AD" clId="Web-{0FC9E0A5-E339-CF05-A275-FB55286D592B}" dt="2021-07-07T22:34:21.776" v="389"/>
          <ac:spMkLst>
            <pc:docMk/>
            <pc:sldMk cId="1749519873" sldId="329"/>
            <ac:spMk id="31" creationId="{1EF89E54-6A3D-4ECE-9AED-982FCF5DBE02}"/>
          </ac:spMkLst>
        </pc:spChg>
        <pc:spChg chg="mod topLvl">
          <ac:chgData name="Mark Radwin" userId="S::mark.radwin@ssaihq.com::0e327d12-8273-40b1-90cb-1996397fbb30" providerId="AD" clId="Web-{0FC9E0A5-E339-CF05-A275-FB55286D592B}" dt="2021-07-07T22:34:21.792" v="390"/>
          <ac:spMkLst>
            <pc:docMk/>
            <pc:sldMk cId="1749519873" sldId="329"/>
            <ac:spMk id="32" creationId="{BA21C24E-B507-4642-90C2-7ACD47A1A1D3}"/>
          </ac:spMkLst>
        </pc:spChg>
        <pc:spChg chg="mod topLvl">
          <ac:chgData name="Mark Radwin" userId="S::mark.radwin@ssaihq.com::0e327d12-8273-40b1-90cb-1996397fbb30" providerId="AD" clId="Web-{0FC9E0A5-E339-CF05-A275-FB55286D592B}" dt="2021-07-07T22:34:21.807" v="391"/>
          <ac:spMkLst>
            <pc:docMk/>
            <pc:sldMk cId="1749519873" sldId="329"/>
            <ac:spMk id="33" creationId="{E97E746A-7FD0-4435-B930-157B09BA898A}"/>
          </ac:spMkLst>
        </pc:spChg>
        <pc:spChg chg="mod topLvl">
          <ac:chgData name="Mark Radwin" userId="S::mark.radwin@ssaihq.com::0e327d12-8273-40b1-90cb-1996397fbb30" providerId="AD" clId="Web-{0FC9E0A5-E339-CF05-A275-FB55286D592B}" dt="2021-07-07T22:34:21.823" v="392"/>
          <ac:spMkLst>
            <pc:docMk/>
            <pc:sldMk cId="1749519873" sldId="329"/>
            <ac:spMk id="36" creationId="{381F586B-1308-47B4-82B2-746D678834A2}"/>
          </ac:spMkLst>
        </pc:spChg>
        <pc:spChg chg="mod topLvl">
          <ac:chgData name="Mark Radwin" userId="S::mark.radwin@ssaihq.com::0e327d12-8273-40b1-90cb-1996397fbb30" providerId="AD" clId="Web-{0FC9E0A5-E339-CF05-A275-FB55286D592B}" dt="2021-07-07T22:34:21.838" v="393"/>
          <ac:spMkLst>
            <pc:docMk/>
            <pc:sldMk cId="1749519873" sldId="329"/>
            <ac:spMk id="37" creationId="{5DBCE0E4-1EA1-4736-BBBB-9D53EF74E75C}"/>
          </ac:spMkLst>
        </pc:spChg>
        <pc:spChg chg="mod topLvl">
          <ac:chgData name="Mark Radwin" userId="S::mark.radwin@ssaihq.com::0e327d12-8273-40b1-90cb-1996397fbb30" providerId="AD" clId="Web-{0FC9E0A5-E339-CF05-A275-FB55286D592B}" dt="2021-07-07T22:34:21.854" v="394"/>
          <ac:spMkLst>
            <pc:docMk/>
            <pc:sldMk cId="1749519873" sldId="329"/>
            <ac:spMk id="38" creationId="{9C06AA93-0F01-4220-ADBA-EEFFE97DCADE}"/>
          </ac:spMkLst>
        </pc:spChg>
        <pc:spChg chg="mod topLvl">
          <ac:chgData name="Mark Radwin" userId="S::mark.radwin@ssaihq.com::0e327d12-8273-40b1-90cb-1996397fbb30" providerId="AD" clId="Web-{0FC9E0A5-E339-CF05-A275-FB55286D592B}" dt="2021-07-07T22:34:21.870" v="395"/>
          <ac:spMkLst>
            <pc:docMk/>
            <pc:sldMk cId="1749519873" sldId="329"/>
            <ac:spMk id="39" creationId="{5FFDB8C4-6A1B-4B8C-AB45-F91A84ABAB79}"/>
          </ac:spMkLst>
        </pc:spChg>
        <pc:spChg chg="mod topLvl">
          <ac:chgData name="Mark Radwin" userId="S::mark.radwin@ssaihq.com::0e327d12-8273-40b1-90cb-1996397fbb30" providerId="AD" clId="Web-{0FC9E0A5-E339-CF05-A275-FB55286D592B}" dt="2021-07-07T22:34:21.948" v="401"/>
          <ac:spMkLst>
            <pc:docMk/>
            <pc:sldMk cId="1749519873" sldId="329"/>
            <ac:spMk id="42" creationId="{B1D022BE-8DFE-4A54-8576-F90A912808DB}"/>
          </ac:spMkLst>
        </pc:spChg>
        <pc:spChg chg="mod topLvl">
          <ac:chgData name="Mark Radwin" userId="S::mark.radwin@ssaihq.com::0e327d12-8273-40b1-90cb-1996397fbb30" providerId="AD" clId="Web-{0FC9E0A5-E339-CF05-A275-FB55286D592B}" dt="2021-07-07T22:34:21.885" v="396"/>
          <ac:spMkLst>
            <pc:docMk/>
            <pc:sldMk cId="1749519873" sldId="329"/>
            <ac:spMk id="54" creationId="{BFC829DE-31A9-4AD7-B9D0-33A180E1D261}"/>
          </ac:spMkLst>
        </pc:spChg>
        <pc:spChg chg="mod topLvl">
          <ac:chgData name="Mark Radwin" userId="S::mark.radwin@ssaihq.com::0e327d12-8273-40b1-90cb-1996397fbb30" providerId="AD" clId="Web-{0FC9E0A5-E339-CF05-A275-FB55286D592B}" dt="2021-07-07T22:34:21.885" v="397"/>
          <ac:spMkLst>
            <pc:docMk/>
            <pc:sldMk cId="1749519873" sldId="329"/>
            <ac:spMk id="56" creationId="{55B8E33E-3D65-4FFB-B620-B8DFB7BC9C21}"/>
          </ac:spMkLst>
        </pc:spChg>
        <pc:spChg chg="mod topLvl">
          <ac:chgData name="Mark Radwin" userId="S::mark.radwin@ssaihq.com::0e327d12-8273-40b1-90cb-1996397fbb30" providerId="AD" clId="Web-{0FC9E0A5-E339-CF05-A275-FB55286D592B}" dt="2021-07-07T22:34:21.901" v="398"/>
          <ac:spMkLst>
            <pc:docMk/>
            <pc:sldMk cId="1749519873" sldId="329"/>
            <ac:spMk id="57" creationId="{AFE43642-9082-4B0A-ACD7-E4F28849AE8F}"/>
          </ac:spMkLst>
        </pc:spChg>
        <pc:spChg chg="mod topLvl">
          <ac:chgData name="Mark Radwin" userId="S::mark.radwin@ssaihq.com::0e327d12-8273-40b1-90cb-1996397fbb30" providerId="AD" clId="Web-{0FC9E0A5-E339-CF05-A275-FB55286D592B}" dt="2021-07-07T22:34:21.917" v="399"/>
          <ac:spMkLst>
            <pc:docMk/>
            <pc:sldMk cId="1749519873" sldId="329"/>
            <ac:spMk id="62" creationId="{5E5464C4-44E7-4D14-9126-2F2A84AB15E4}"/>
          </ac:spMkLst>
        </pc:spChg>
        <pc:spChg chg="mod topLvl">
          <ac:chgData name="Mark Radwin" userId="S::mark.radwin@ssaihq.com::0e327d12-8273-40b1-90cb-1996397fbb30" providerId="AD" clId="Web-{0FC9E0A5-E339-CF05-A275-FB55286D592B}" dt="2021-07-07T22:34:21.932" v="400"/>
          <ac:spMkLst>
            <pc:docMk/>
            <pc:sldMk cId="1749519873" sldId="329"/>
            <ac:spMk id="63" creationId="{07BD9676-41B8-4EBD-BF08-66BEB835076C}"/>
          </ac:spMkLst>
        </pc:spChg>
        <pc:grpChg chg="add del mod ord topLvl">
          <ac:chgData name="Mark Radwin" userId="S::mark.radwin@ssaihq.com::0e327d12-8273-40b1-90cb-1996397fbb30" providerId="AD" clId="Web-{0FC9E0A5-E339-CF05-A275-FB55286D592B}" dt="2021-07-07T22:31:16.407" v="367"/>
          <ac:grpSpMkLst>
            <pc:docMk/>
            <pc:sldMk cId="1749519873" sldId="329"/>
            <ac:grpSpMk id="4" creationId="{B9539270-54A6-4B21-B2F4-08A79412CBCF}"/>
          </ac:grpSpMkLst>
        </pc:grpChg>
        <pc:grpChg chg="add del mod">
          <ac:chgData name="Mark Radwin" userId="S::mark.radwin@ssaihq.com::0e327d12-8273-40b1-90cb-1996397fbb30" providerId="AD" clId="Web-{0FC9E0A5-E339-CF05-A275-FB55286D592B}" dt="2021-07-07T22:30:48.593" v="366"/>
          <ac:grpSpMkLst>
            <pc:docMk/>
            <pc:sldMk cId="1749519873" sldId="329"/>
            <ac:grpSpMk id="5" creationId="{94158EB1-1D7F-4660-B667-E0397156E838}"/>
          </ac:grpSpMkLst>
        </pc:grpChg>
        <pc:grpChg chg="add del">
          <ac:chgData name="Mark Radwin" userId="S::mark.radwin@ssaihq.com::0e327d12-8273-40b1-90cb-1996397fbb30" providerId="AD" clId="Web-{0FC9E0A5-E339-CF05-A275-FB55286D592B}" dt="2021-07-07T22:33:58.900" v="385"/>
          <ac:grpSpMkLst>
            <pc:docMk/>
            <pc:sldMk cId="1749519873" sldId="329"/>
            <ac:grpSpMk id="7" creationId="{DDBE9CB5-BD75-47A6-B051-26BDEB44203F}"/>
          </ac:grpSpMkLst>
        </pc:grpChg>
        <pc:grpChg chg="add">
          <ac:chgData name="Mark Radwin" userId="S::mark.radwin@ssaihq.com::0e327d12-8273-40b1-90cb-1996397fbb30" providerId="AD" clId="Web-{0FC9E0A5-E339-CF05-A275-FB55286D592B}" dt="2021-07-07T22:34:31.886" v="402"/>
          <ac:grpSpMkLst>
            <pc:docMk/>
            <pc:sldMk cId="1749519873" sldId="329"/>
            <ac:grpSpMk id="8" creationId="{3FEF1031-A90B-4980-ADE3-9EFF07FE9E60}"/>
          </ac:grpSpMkLst>
        </pc:grpChg>
        <pc:grpChg chg="del mod">
          <ac:chgData name="Mark Radwin" userId="S::mark.radwin@ssaihq.com::0e327d12-8273-40b1-90cb-1996397fbb30" providerId="AD" clId="Web-{0FC9E0A5-E339-CF05-A275-FB55286D592B}" dt="2021-07-07T22:22:27.786" v="217"/>
          <ac:grpSpMkLst>
            <pc:docMk/>
            <pc:sldMk cId="1749519873" sldId="329"/>
            <ac:grpSpMk id="95" creationId="{78514204-53CA-4B76-9FF6-96235D0A5E8F}"/>
          </ac:grpSpMkLst>
        </pc:grpChg>
        <pc:cxnChg chg="mod topLvl">
          <ac:chgData name="Mark Radwin" userId="S::mark.radwin@ssaihq.com::0e327d12-8273-40b1-90cb-1996397fbb30" providerId="AD" clId="Web-{0FC9E0A5-E339-CF05-A275-FB55286D592B}" dt="2021-07-07T22:33:58.900" v="385"/>
          <ac:cxnSpMkLst>
            <pc:docMk/>
            <pc:sldMk cId="1749519873" sldId="329"/>
            <ac:cxnSpMk id="2" creationId="{518BCDDE-9C56-456C-8CB8-52AAAFDDAFE8}"/>
          </ac:cxnSpMkLst>
        </pc:cxnChg>
        <pc:cxnChg chg="add del mod">
          <ac:chgData name="Mark Radwin" userId="S::mark.radwin@ssaihq.com::0e327d12-8273-40b1-90cb-1996397fbb30" providerId="AD" clId="Web-{0FC9E0A5-E339-CF05-A275-FB55286D592B}" dt="2021-07-07T22:29:54.231" v="352"/>
          <ac:cxnSpMkLst>
            <pc:docMk/>
            <pc:sldMk cId="1749519873" sldId="329"/>
            <ac:cxnSpMk id="6" creationId="{B97739B9-700D-4256-808E-233FBB178C35}"/>
          </ac:cxnSpMkLst>
        </pc:cxnChg>
        <pc:cxnChg chg="del topLvl">
          <ac:chgData name="Mark Radwin" userId="S::mark.radwin@ssaihq.com::0e327d12-8273-40b1-90cb-1996397fbb30" providerId="AD" clId="Web-{0FC9E0A5-E339-CF05-A275-FB55286D592B}" dt="2021-07-07T22:25:22.514" v="244"/>
          <ac:cxnSpMkLst>
            <pc:docMk/>
            <pc:sldMk cId="1749519873" sldId="329"/>
            <ac:cxnSpMk id="47" creationId="{D77A5A86-A06A-49DC-9E8A-91DCF8B4ADFC}"/>
          </ac:cxnSpMkLst>
        </pc:cxnChg>
        <pc:cxnChg chg="mod topLvl">
          <ac:chgData name="Mark Radwin" userId="S::mark.radwin@ssaihq.com::0e327d12-8273-40b1-90cb-1996397fbb30" providerId="AD" clId="Web-{0FC9E0A5-E339-CF05-A275-FB55286D592B}" dt="2021-07-07T22:33:58.900" v="385"/>
          <ac:cxnSpMkLst>
            <pc:docMk/>
            <pc:sldMk cId="1749519873" sldId="329"/>
            <ac:cxnSpMk id="51" creationId="{B4F2B1B7-0A9C-4614-A42A-876828B7FD26}"/>
          </ac:cxnSpMkLst>
        </pc:cxnChg>
        <pc:cxnChg chg="mod topLvl">
          <ac:chgData name="Mark Radwin" userId="S::mark.radwin@ssaihq.com::0e327d12-8273-40b1-90cb-1996397fbb30" providerId="AD" clId="Web-{0FC9E0A5-E339-CF05-A275-FB55286D592B}" dt="2021-07-07T22:33:58.900" v="385"/>
          <ac:cxnSpMkLst>
            <pc:docMk/>
            <pc:sldMk cId="1749519873" sldId="329"/>
            <ac:cxnSpMk id="52" creationId="{8A633E6A-D1F2-4263-8980-3B9BD42893A2}"/>
          </ac:cxnSpMkLst>
        </pc:cxnChg>
        <pc:cxnChg chg="mod topLvl">
          <ac:chgData name="Mark Radwin" userId="S::mark.radwin@ssaihq.com::0e327d12-8273-40b1-90cb-1996397fbb30" providerId="AD" clId="Web-{0FC9E0A5-E339-CF05-A275-FB55286D592B}" dt="2021-07-07T22:33:58.900" v="385"/>
          <ac:cxnSpMkLst>
            <pc:docMk/>
            <pc:sldMk cId="1749519873" sldId="329"/>
            <ac:cxnSpMk id="58" creationId="{C25DAA92-380F-4A08-8F3C-81DDC175FD12}"/>
          </ac:cxnSpMkLst>
        </pc:cxnChg>
        <pc:cxnChg chg="mod topLvl">
          <ac:chgData name="Mark Radwin" userId="S::mark.radwin@ssaihq.com::0e327d12-8273-40b1-90cb-1996397fbb30" providerId="AD" clId="Web-{0FC9E0A5-E339-CF05-A275-FB55286D592B}" dt="2021-07-07T22:33:58.900" v="385"/>
          <ac:cxnSpMkLst>
            <pc:docMk/>
            <pc:sldMk cId="1749519873" sldId="329"/>
            <ac:cxnSpMk id="59" creationId="{4508FF20-6AEB-482E-A602-53198EE3E38A}"/>
          </ac:cxnSpMkLst>
        </pc:cxnChg>
        <pc:cxnChg chg="mod topLvl">
          <ac:chgData name="Mark Radwin" userId="S::mark.radwin@ssaihq.com::0e327d12-8273-40b1-90cb-1996397fbb30" providerId="AD" clId="Web-{0FC9E0A5-E339-CF05-A275-FB55286D592B}" dt="2021-07-07T22:33:58.900" v="385"/>
          <ac:cxnSpMkLst>
            <pc:docMk/>
            <pc:sldMk cId="1749519873" sldId="329"/>
            <ac:cxnSpMk id="60" creationId="{F93FCC20-9761-4BC7-922A-7876EBDCF451}"/>
          </ac:cxnSpMkLst>
        </pc:cxnChg>
        <pc:cxnChg chg="mod topLvl">
          <ac:chgData name="Mark Radwin" userId="S::mark.radwin@ssaihq.com::0e327d12-8273-40b1-90cb-1996397fbb30" providerId="AD" clId="Web-{0FC9E0A5-E339-CF05-A275-FB55286D592B}" dt="2021-07-07T22:33:58.900" v="385"/>
          <ac:cxnSpMkLst>
            <pc:docMk/>
            <pc:sldMk cId="1749519873" sldId="329"/>
            <ac:cxnSpMk id="61" creationId="{3161D674-BC3E-42A1-97C2-C9EA697EA8FA}"/>
          </ac:cxnSpMkLst>
        </pc:cxnChg>
        <pc:cxnChg chg="mod topLvl">
          <ac:chgData name="Mark Radwin" userId="S::mark.radwin@ssaihq.com::0e327d12-8273-40b1-90cb-1996397fbb30" providerId="AD" clId="Web-{0FC9E0A5-E339-CF05-A275-FB55286D592B}" dt="2021-07-07T22:33:58.900" v="385"/>
          <ac:cxnSpMkLst>
            <pc:docMk/>
            <pc:sldMk cId="1749519873" sldId="329"/>
            <ac:cxnSpMk id="64" creationId="{0F95C58E-430B-4421-BD73-400C27474404}"/>
          </ac:cxnSpMkLst>
        </pc:cxnChg>
        <pc:cxnChg chg="mod topLvl">
          <ac:chgData name="Mark Radwin" userId="S::mark.radwin@ssaihq.com::0e327d12-8273-40b1-90cb-1996397fbb30" providerId="AD" clId="Web-{0FC9E0A5-E339-CF05-A275-FB55286D592B}" dt="2021-07-07T22:33:58.900" v="385"/>
          <ac:cxnSpMkLst>
            <pc:docMk/>
            <pc:sldMk cId="1749519873" sldId="329"/>
            <ac:cxnSpMk id="65" creationId="{AFC4125B-2185-42BC-AB13-F40377913C42}"/>
          </ac:cxnSpMkLst>
        </pc:cxnChg>
        <pc:cxnChg chg="mod topLvl">
          <ac:chgData name="Mark Radwin" userId="S::mark.radwin@ssaihq.com::0e327d12-8273-40b1-90cb-1996397fbb30" providerId="AD" clId="Web-{0FC9E0A5-E339-CF05-A275-FB55286D592B}" dt="2021-07-07T22:33:58.900" v="385"/>
          <ac:cxnSpMkLst>
            <pc:docMk/>
            <pc:sldMk cId="1749519873" sldId="329"/>
            <ac:cxnSpMk id="66" creationId="{2BD3A784-FC3A-4B64-BCC9-A57D4A23ED12}"/>
          </ac:cxnSpMkLst>
        </pc:cxnChg>
        <pc:cxnChg chg="mod topLvl">
          <ac:chgData name="Mark Radwin" userId="S::mark.radwin@ssaihq.com::0e327d12-8273-40b1-90cb-1996397fbb30" providerId="AD" clId="Web-{0FC9E0A5-E339-CF05-A275-FB55286D592B}" dt="2021-07-07T22:33:58.900" v="385"/>
          <ac:cxnSpMkLst>
            <pc:docMk/>
            <pc:sldMk cId="1749519873" sldId="329"/>
            <ac:cxnSpMk id="67" creationId="{8287A74F-980E-4F35-8B32-ED5022F6978F}"/>
          </ac:cxnSpMkLst>
        </pc:cxnChg>
        <pc:cxnChg chg="mod topLvl">
          <ac:chgData name="Mark Radwin" userId="S::mark.radwin@ssaihq.com::0e327d12-8273-40b1-90cb-1996397fbb30" providerId="AD" clId="Web-{0FC9E0A5-E339-CF05-A275-FB55286D592B}" dt="2021-07-07T22:33:58.900" v="385"/>
          <ac:cxnSpMkLst>
            <pc:docMk/>
            <pc:sldMk cId="1749519873" sldId="329"/>
            <ac:cxnSpMk id="68" creationId="{502F3935-B261-4C13-86FB-A26B8BBE4561}"/>
          </ac:cxnSpMkLst>
        </pc:cxnChg>
        <pc:cxnChg chg="mod topLvl">
          <ac:chgData name="Mark Radwin" userId="S::mark.radwin@ssaihq.com::0e327d12-8273-40b1-90cb-1996397fbb30" providerId="AD" clId="Web-{0FC9E0A5-E339-CF05-A275-FB55286D592B}" dt="2021-07-07T22:33:58.900" v="385"/>
          <ac:cxnSpMkLst>
            <pc:docMk/>
            <pc:sldMk cId="1749519873" sldId="329"/>
            <ac:cxnSpMk id="69" creationId="{32E03745-E561-4288-9CFA-28610A119341}"/>
          </ac:cxnSpMkLst>
        </pc:cxnChg>
        <pc:cxnChg chg="mod topLvl">
          <ac:chgData name="Mark Radwin" userId="S::mark.radwin@ssaihq.com::0e327d12-8273-40b1-90cb-1996397fbb30" providerId="AD" clId="Web-{0FC9E0A5-E339-CF05-A275-FB55286D592B}" dt="2021-07-07T22:33:58.900" v="385"/>
          <ac:cxnSpMkLst>
            <pc:docMk/>
            <pc:sldMk cId="1749519873" sldId="329"/>
            <ac:cxnSpMk id="70" creationId="{9BBA423F-D551-43E6-B633-006D7B739792}"/>
          </ac:cxnSpMkLst>
        </pc:cxnChg>
        <pc:cxnChg chg="mod topLvl">
          <ac:chgData name="Mark Radwin" userId="S::mark.radwin@ssaihq.com::0e327d12-8273-40b1-90cb-1996397fbb30" providerId="AD" clId="Web-{0FC9E0A5-E339-CF05-A275-FB55286D592B}" dt="2021-07-07T22:33:58.900" v="385"/>
          <ac:cxnSpMkLst>
            <pc:docMk/>
            <pc:sldMk cId="1749519873" sldId="329"/>
            <ac:cxnSpMk id="71" creationId="{20C7FA61-FAFE-416F-9E0E-D04D3B78131D}"/>
          </ac:cxnSpMkLst>
        </pc:cxnChg>
        <pc:cxnChg chg="mod topLvl">
          <ac:chgData name="Mark Radwin" userId="S::mark.radwin@ssaihq.com::0e327d12-8273-40b1-90cb-1996397fbb30" providerId="AD" clId="Web-{0FC9E0A5-E339-CF05-A275-FB55286D592B}" dt="2021-07-07T22:33:58.900" v="385"/>
          <ac:cxnSpMkLst>
            <pc:docMk/>
            <pc:sldMk cId="1749519873" sldId="329"/>
            <ac:cxnSpMk id="72" creationId="{A18C98B0-1800-435D-9578-9D9DC50E2F39}"/>
          </ac:cxnSpMkLst>
        </pc:cxnChg>
        <pc:cxnChg chg="mod topLvl">
          <ac:chgData name="Mark Radwin" userId="S::mark.radwin@ssaihq.com::0e327d12-8273-40b1-90cb-1996397fbb30" providerId="AD" clId="Web-{0FC9E0A5-E339-CF05-A275-FB55286D592B}" dt="2021-07-07T22:33:58.900" v="385"/>
          <ac:cxnSpMkLst>
            <pc:docMk/>
            <pc:sldMk cId="1749519873" sldId="329"/>
            <ac:cxnSpMk id="73" creationId="{DACB2527-5BE2-4731-8AD7-38C9604528ED}"/>
          </ac:cxnSpMkLst>
        </pc:cxnChg>
        <pc:cxnChg chg="mod topLvl">
          <ac:chgData name="Mark Radwin" userId="S::mark.radwin@ssaihq.com::0e327d12-8273-40b1-90cb-1996397fbb30" providerId="AD" clId="Web-{0FC9E0A5-E339-CF05-A275-FB55286D592B}" dt="2021-07-07T22:33:58.900" v="385"/>
          <ac:cxnSpMkLst>
            <pc:docMk/>
            <pc:sldMk cId="1749519873" sldId="329"/>
            <ac:cxnSpMk id="75" creationId="{23E4EA8D-8AD1-4DAF-8571-453D4DE4C623}"/>
          </ac:cxnSpMkLst>
        </pc:cxnChg>
        <pc:cxnChg chg="mod topLvl">
          <ac:chgData name="Mark Radwin" userId="S::mark.radwin@ssaihq.com::0e327d12-8273-40b1-90cb-1996397fbb30" providerId="AD" clId="Web-{0FC9E0A5-E339-CF05-A275-FB55286D592B}" dt="2021-07-07T22:33:58.900" v="385"/>
          <ac:cxnSpMkLst>
            <pc:docMk/>
            <pc:sldMk cId="1749519873" sldId="329"/>
            <ac:cxnSpMk id="82" creationId="{F9D3FA2F-586D-43E0-946B-A15AA26E9BDA}"/>
          </ac:cxnSpMkLst>
        </pc:cxnChg>
      </pc:sldChg>
      <pc:sldChg chg="addSp delSp modSp add replId">
        <pc:chgData name="Mark Radwin" userId="S::mark.radwin@ssaihq.com::0e327d12-8273-40b1-90cb-1996397fbb30" providerId="AD" clId="Web-{0FC9E0A5-E339-CF05-A275-FB55286D592B}" dt="2021-07-07T22:46:32.939" v="736" actId="20577"/>
        <pc:sldMkLst>
          <pc:docMk/>
          <pc:sldMk cId="2815577562" sldId="330"/>
        </pc:sldMkLst>
        <pc:spChg chg="mod">
          <ac:chgData name="Mark Radwin" userId="S::mark.radwin@ssaihq.com::0e327d12-8273-40b1-90cb-1996397fbb30" providerId="AD" clId="Web-{0FC9E0A5-E339-CF05-A275-FB55286D592B}" dt="2021-07-07T22:36:28.923" v="414" actId="20577"/>
          <ac:spMkLst>
            <pc:docMk/>
            <pc:sldMk cId="2815577562" sldId="330"/>
            <ac:spMk id="3" creationId="{C9B1B622-5FDD-4DD0-9DE7-BA9D737BC241}"/>
          </ac:spMkLst>
        </pc:spChg>
        <pc:spChg chg="add mod">
          <ac:chgData name="Mark Radwin" userId="S::mark.radwin@ssaihq.com::0e327d12-8273-40b1-90cb-1996397fbb30" providerId="AD" clId="Web-{0FC9E0A5-E339-CF05-A275-FB55286D592B}" dt="2021-07-07T22:46:07.969" v="710" actId="20577"/>
          <ac:spMkLst>
            <pc:docMk/>
            <pc:sldMk cId="2815577562" sldId="330"/>
            <ac:spMk id="943" creationId="{5F1E243A-98B8-4757-9A71-6A875B1840EB}"/>
          </ac:spMkLst>
        </pc:spChg>
        <pc:spChg chg="add mod">
          <ac:chgData name="Mark Radwin" userId="S::mark.radwin@ssaihq.com::0e327d12-8273-40b1-90cb-1996397fbb30" providerId="AD" clId="Web-{0FC9E0A5-E339-CF05-A275-FB55286D592B}" dt="2021-07-07T22:46:08.031" v="712" actId="20577"/>
          <ac:spMkLst>
            <pc:docMk/>
            <pc:sldMk cId="2815577562" sldId="330"/>
            <ac:spMk id="944" creationId="{BE773E74-C9E0-4287-B86A-636EAB6C5753}"/>
          </ac:spMkLst>
        </pc:spChg>
        <pc:spChg chg="add mod">
          <ac:chgData name="Mark Radwin" userId="S::mark.radwin@ssaihq.com::0e327d12-8273-40b1-90cb-1996397fbb30" providerId="AD" clId="Web-{0FC9E0A5-E339-CF05-A275-FB55286D592B}" dt="2021-07-07T22:46:08.141" v="714" actId="20577"/>
          <ac:spMkLst>
            <pc:docMk/>
            <pc:sldMk cId="2815577562" sldId="330"/>
            <ac:spMk id="945" creationId="{AB60DE48-192B-460F-B0AC-154A36D1A8E5}"/>
          </ac:spMkLst>
        </pc:spChg>
        <pc:spChg chg="add mod">
          <ac:chgData name="Mark Radwin" userId="S::mark.radwin@ssaihq.com::0e327d12-8273-40b1-90cb-1996397fbb30" providerId="AD" clId="Web-{0FC9E0A5-E339-CF05-A275-FB55286D592B}" dt="2021-07-07T22:46:32.939" v="736" actId="20577"/>
          <ac:spMkLst>
            <pc:docMk/>
            <pc:sldMk cId="2815577562" sldId="330"/>
            <ac:spMk id="946" creationId="{389755CE-BB94-44BE-BE29-C7A2FADF6FDB}"/>
          </ac:spMkLst>
        </pc:spChg>
        <pc:grpChg chg="del">
          <ac:chgData name="Mark Radwin" userId="S::mark.radwin@ssaihq.com::0e327d12-8273-40b1-90cb-1996397fbb30" providerId="AD" clId="Web-{0FC9E0A5-E339-CF05-A275-FB55286D592B}" dt="2021-07-07T22:35:35.233" v="404"/>
          <ac:grpSpMkLst>
            <pc:docMk/>
            <pc:sldMk cId="2815577562" sldId="330"/>
            <ac:grpSpMk id="8" creationId="{3FEF1031-A90B-4980-ADE3-9EFF07FE9E60}"/>
          </ac:grpSpMkLst>
        </pc:grpChg>
        <pc:graphicFrameChg chg="add del mod modGraphic">
          <ac:chgData name="Mark Radwin" userId="S::mark.radwin@ssaihq.com::0e327d12-8273-40b1-90cb-1996397fbb30" providerId="AD" clId="Web-{0FC9E0A5-E339-CF05-A275-FB55286D592B}" dt="2021-07-07T22:44:12.822" v="691"/>
          <ac:graphicFrameMkLst>
            <pc:docMk/>
            <pc:sldMk cId="2815577562" sldId="330"/>
            <ac:graphicFrameMk id="4" creationId="{DB2FCEE6-E44F-4AA9-B599-8BFEABE43DB1}"/>
          </ac:graphicFrameMkLst>
        </pc:graphicFrameChg>
        <pc:cxnChg chg="mod">
          <ac:chgData name="Mark Radwin" userId="S::mark.radwin@ssaihq.com::0e327d12-8273-40b1-90cb-1996397fbb30" providerId="AD" clId="Web-{0FC9E0A5-E339-CF05-A275-FB55286D592B}" dt="2021-07-07T22:35:35.233" v="404"/>
          <ac:cxnSpMkLst>
            <pc:docMk/>
            <pc:sldMk cId="2815577562" sldId="330"/>
            <ac:cxnSpMk id="68" creationId="{502F3935-B261-4C13-86FB-A26B8BBE4561}"/>
          </ac:cxnSpMkLst>
        </pc:cxnChg>
        <pc:cxnChg chg="mod">
          <ac:chgData name="Mark Radwin" userId="S::mark.radwin@ssaihq.com::0e327d12-8273-40b1-90cb-1996397fbb30" providerId="AD" clId="Web-{0FC9E0A5-E339-CF05-A275-FB55286D592B}" dt="2021-07-07T22:35:35.233" v="404"/>
          <ac:cxnSpMkLst>
            <pc:docMk/>
            <pc:sldMk cId="2815577562" sldId="330"/>
            <ac:cxnSpMk id="73" creationId="{DACB2527-5BE2-4731-8AD7-38C9604528ED}"/>
          </ac:cxnSpMkLst>
        </pc:cxnChg>
      </pc:sldChg>
      <pc:sldMasterChg chg="add addSldLayout">
        <pc:chgData name="Mark Radwin" userId="S::mark.radwin@ssaihq.com::0e327d12-8273-40b1-90cb-1996397fbb30" providerId="AD" clId="Web-{0FC9E0A5-E339-CF05-A275-FB55286D592B}" dt="2021-07-07T22:17:34.161" v="174"/>
        <pc:sldMasterMkLst>
          <pc:docMk/>
          <pc:sldMasterMk cId="2075707295" sldId="2147483648"/>
        </pc:sldMasterMkLst>
        <pc:sldLayoutChg chg="add">
          <pc:chgData name="Mark Radwin" userId="S::mark.radwin@ssaihq.com::0e327d12-8273-40b1-90cb-1996397fbb30" providerId="AD" clId="Web-{0FC9E0A5-E339-CF05-A275-FB55286D592B}" dt="2021-07-07T22:17:34.161" v="174"/>
          <pc:sldLayoutMkLst>
            <pc:docMk/>
            <pc:sldMasterMk cId="2075707295" sldId="2147483648"/>
            <pc:sldLayoutMk cId="1448905594" sldId="2147483649"/>
          </pc:sldLayoutMkLst>
        </pc:sldLayoutChg>
        <pc:sldLayoutChg chg="add">
          <pc:chgData name="Mark Radwin" userId="S::mark.radwin@ssaihq.com::0e327d12-8273-40b1-90cb-1996397fbb30" providerId="AD" clId="Web-{0FC9E0A5-E339-CF05-A275-FB55286D592B}" dt="2021-07-07T22:17:34.161" v="174"/>
          <pc:sldLayoutMkLst>
            <pc:docMk/>
            <pc:sldMasterMk cId="2075707295" sldId="2147483648"/>
            <pc:sldLayoutMk cId="3718025681" sldId="2147483650"/>
          </pc:sldLayoutMkLst>
        </pc:sldLayoutChg>
        <pc:sldLayoutChg chg="add">
          <pc:chgData name="Mark Radwin" userId="S::mark.radwin@ssaihq.com::0e327d12-8273-40b1-90cb-1996397fbb30" providerId="AD" clId="Web-{0FC9E0A5-E339-CF05-A275-FB55286D592B}" dt="2021-07-07T22:17:34.161" v="174"/>
          <pc:sldLayoutMkLst>
            <pc:docMk/>
            <pc:sldMasterMk cId="2075707295" sldId="2147483648"/>
            <pc:sldLayoutMk cId="2465244500" sldId="2147483651"/>
          </pc:sldLayoutMkLst>
        </pc:sldLayoutChg>
        <pc:sldLayoutChg chg="add">
          <pc:chgData name="Mark Radwin" userId="S::mark.radwin@ssaihq.com::0e327d12-8273-40b1-90cb-1996397fbb30" providerId="AD" clId="Web-{0FC9E0A5-E339-CF05-A275-FB55286D592B}" dt="2021-07-07T22:17:34.161" v="174"/>
          <pc:sldLayoutMkLst>
            <pc:docMk/>
            <pc:sldMasterMk cId="2075707295" sldId="2147483648"/>
            <pc:sldLayoutMk cId="2521813734" sldId="2147483652"/>
          </pc:sldLayoutMkLst>
        </pc:sldLayoutChg>
        <pc:sldLayoutChg chg="add">
          <pc:chgData name="Mark Radwin" userId="S::mark.radwin@ssaihq.com::0e327d12-8273-40b1-90cb-1996397fbb30" providerId="AD" clId="Web-{0FC9E0A5-E339-CF05-A275-FB55286D592B}" dt="2021-07-07T22:17:34.161" v="174"/>
          <pc:sldLayoutMkLst>
            <pc:docMk/>
            <pc:sldMasterMk cId="2075707295" sldId="2147483648"/>
            <pc:sldLayoutMk cId="1896626525" sldId="2147483653"/>
          </pc:sldLayoutMkLst>
        </pc:sldLayoutChg>
        <pc:sldLayoutChg chg="add">
          <pc:chgData name="Mark Radwin" userId="S::mark.radwin@ssaihq.com::0e327d12-8273-40b1-90cb-1996397fbb30" providerId="AD" clId="Web-{0FC9E0A5-E339-CF05-A275-FB55286D592B}" dt="2021-07-07T22:17:34.161" v="174"/>
          <pc:sldLayoutMkLst>
            <pc:docMk/>
            <pc:sldMasterMk cId="2075707295" sldId="2147483648"/>
            <pc:sldLayoutMk cId="2802628873" sldId="2147483654"/>
          </pc:sldLayoutMkLst>
        </pc:sldLayoutChg>
        <pc:sldLayoutChg chg="add">
          <pc:chgData name="Mark Radwin" userId="S::mark.radwin@ssaihq.com::0e327d12-8273-40b1-90cb-1996397fbb30" providerId="AD" clId="Web-{0FC9E0A5-E339-CF05-A275-FB55286D592B}" dt="2021-07-07T22:17:34.161" v="174"/>
          <pc:sldLayoutMkLst>
            <pc:docMk/>
            <pc:sldMasterMk cId="2075707295" sldId="2147483648"/>
            <pc:sldLayoutMk cId="17901750" sldId="2147483655"/>
          </pc:sldLayoutMkLst>
        </pc:sldLayoutChg>
        <pc:sldLayoutChg chg="add">
          <pc:chgData name="Mark Radwin" userId="S::mark.radwin@ssaihq.com::0e327d12-8273-40b1-90cb-1996397fbb30" providerId="AD" clId="Web-{0FC9E0A5-E339-CF05-A275-FB55286D592B}" dt="2021-07-07T22:17:34.161" v="174"/>
          <pc:sldLayoutMkLst>
            <pc:docMk/>
            <pc:sldMasterMk cId="2075707295" sldId="2147483648"/>
            <pc:sldLayoutMk cId="1551882315" sldId="2147483656"/>
          </pc:sldLayoutMkLst>
        </pc:sldLayoutChg>
        <pc:sldLayoutChg chg="add">
          <pc:chgData name="Mark Radwin" userId="S::mark.radwin@ssaihq.com::0e327d12-8273-40b1-90cb-1996397fbb30" providerId="AD" clId="Web-{0FC9E0A5-E339-CF05-A275-FB55286D592B}" dt="2021-07-07T22:17:34.161" v="174"/>
          <pc:sldLayoutMkLst>
            <pc:docMk/>
            <pc:sldMasterMk cId="2075707295" sldId="2147483648"/>
            <pc:sldLayoutMk cId="3636861522" sldId="2147483657"/>
          </pc:sldLayoutMkLst>
        </pc:sldLayoutChg>
        <pc:sldLayoutChg chg="add">
          <pc:chgData name="Mark Radwin" userId="S::mark.radwin@ssaihq.com::0e327d12-8273-40b1-90cb-1996397fbb30" providerId="AD" clId="Web-{0FC9E0A5-E339-CF05-A275-FB55286D592B}" dt="2021-07-07T22:17:34.161" v="174"/>
          <pc:sldLayoutMkLst>
            <pc:docMk/>
            <pc:sldMasterMk cId="2075707295" sldId="2147483648"/>
            <pc:sldLayoutMk cId="927613915" sldId="2147483658"/>
          </pc:sldLayoutMkLst>
        </pc:sldLayoutChg>
        <pc:sldLayoutChg chg="add">
          <pc:chgData name="Mark Radwin" userId="S::mark.radwin@ssaihq.com::0e327d12-8273-40b1-90cb-1996397fbb30" providerId="AD" clId="Web-{0FC9E0A5-E339-CF05-A275-FB55286D592B}" dt="2021-07-07T22:17:34.161" v="174"/>
          <pc:sldLayoutMkLst>
            <pc:docMk/>
            <pc:sldMasterMk cId="2075707295" sldId="2147483648"/>
            <pc:sldLayoutMk cId="1224522677" sldId="2147483659"/>
          </pc:sldLayoutMkLst>
        </pc:sldLayoutChg>
        <pc:sldLayoutChg chg="add">
          <pc:chgData name="Mark Radwin" userId="S::mark.radwin@ssaihq.com::0e327d12-8273-40b1-90cb-1996397fbb30" providerId="AD" clId="Web-{0FC9E0A5-E339-CF05-A275-FB55286D592B}" dt="2021-07-07T22:17:34.161" v="174"/>
          <pc:sldLayoutMkLst>
            <pc:docMk/>
            <pc:sldMasterMk cId="2075707295" sldId="2147483648"/>
            <pc:sldLayoutMk cId="3884444460" sldId="2147483660"/>
          </pc:sldLayoutMkLst>
        </pc:sldLayoutChg>
      </pc:sldMasterChg>
    </pc:docChg>
  </pc:docChgLst>
  <pc:docChgLst>
    <pc:chgData name="Kaitlynn Hietpas" userId="S::kaitlynn.hietpas@ssaihq.com::c330182d-7e16-4880-97d7-715a06e7f4d5" providerId="AD" clId="Web-{36AE9E6F-D31A-4645-889D-FC6EE8A1A199}"/>
    <pc:docChg chg="modSld">
      <pc:chgData name="Kaitlynn Hietpas" userId="S::kaitlynn.hietpas@ssaihq.com::c330182d-7e16-4880-97d7-715a06e7f4d5" providerId="AD" clId="Web-{36AE9E6F-D31A-4645-889D-FC6EE8A1A199}" dt="2021-07-15T15:00:53.402" v="10" actId="20577"/>
      <pc:docMkLst>
        <pc:docMk/>
      </pc:docMkLst>
      <pc:sldChg chg="delCm">
        <pc:chgData name="Kaitlynn Hietpas" userId="S::kaitlynn.hietpas@ssaihq.com::c330182d-7e16-4880-97d7-715a06e7f4d5" providerId="AD" clId="Web-{36AE9E6F-D31A-4645-889D-FC6EE8A1A199}" dt="2021-07-15T15:00:19.746" v="2"/>
        <pc:sldMkLst>
          <pc:docMk/>
          <pc:sldMk cId="4120826728" sldId="322"/>
        </pc:sldMkLst>
      </pc:sldChg>
      <pc:sldChg chg="modSp delCm">
        <pc:chgData name="Kaitlynn Hietpas" userId="S::kaitlynn.hietpas@ssaihq.com::c330182d-7e16-4880-97d7-715a06e7f4d5" providerId="AD" clId="Web-{36AE9E6F-D31A-4645-889D-FC6EE8A1A199}" dt="2021-07-15T15:00:53.402" v="10" actId="20577"/>
        <pc:sldMkLst>
          <pc:docMk/>
          <pc:sldMk cId="2537033236" sldId="348"/>
        </pc:sldMkLst>
        <pc:spChg chg="mod">
          <ac:chgData name="Kaitlynn Hietpas" userId="S::kaitlynn.hietpas@ssaihq.com::c330182d-7e16-4880-97d7-715a06e7f4d5" providerId="AD" clId="Web-{36AE9E6F-D31A-4645-889D-FC6EE8A1A199}" dt="2021-07-15T15:00:53.402" v="10" actId="20577"/>
          <ac:spMkLst>
            <pc:docMk/>
            <pc:sldMk cId="2537033236" sldId="348"/>
            <ac:spMk id="12" creationId="{EF9C9F6C-78D5-4756-B371-B425ACB523D6}"/>
          </ac:spMkLst>
        </pc:spChg>
      </pc:sldChg>
    </pc:docChg>
  </pc:docChgLst>
  <pc:docChgLst>
    <pc:chgData name="Kaitlynn Hietpas" userId="S::kaitlynn.hietpas@ssaihq.com::c330182d-7e16-4880-97d7-715a06e7f4d5" providerId="AD" clId="Web-{A262ACA6-721D-4B20-9176-76B8DB6E64EE}"/>
    <pc:docChg chg="modSld sldOrd">
      <pc:chgData name="Kaitlynn Hietpas" userId="S::kaitlynn.hietpas@ssaihq.com::c330182d-7e16-4880-97d7-715a06e7f4d5" providerId="AD" clId="Web-{A262ACA6-721D-4B20-9176-76B8DB6E64EE}" dt="2021-07-12T21:29:49.676" v="26"/>
      <pc:docMkLst>
        <pc:docMk/>
      </pc:docMkLst>
      <pc:sldChg chg="ord">
        <pc:chgData name="Kaitlynn Hietpas" userId="S::kaitlynn.hietpas@ssaihq.com::c330182d-7e16-4880-97d7-715a06e7f4d5" providerId="AD" clId="Web-{A262ACA6-721D-4B20-9176-76B8DB6E64EE}" dt="2021-07-12T21:29:49.676" v="26"/>
        <pc:sldMkLst>
          <pc:docMk/>
          <pc:sldMk cId="2634832432" sldId="324"/>
        </pc:sldMkLst>
      </pc:sldChg>
      <pc:sldChg chg="modSp">
        <pc:chgData name="Kaitlynn Hietpas" userId="S::kaitlynn.hietpas@ssaihq.com::c330182d-7e16-4880-97d7-715a06e7f4d5" providerId="AD" clId="Web-{A262ACA6-721D-4B20-9176-76B8DB6E64EE}" dt="2021-07-12T21:29:18.270" v="25" actId="20577"/>
        <pc:sldMkLst>
          <pc:docMk/>
          <pc:sldMk cId="700728607" sldId="344"/>
        </pc:sldMkLst>
        <pc:spChg chg="mod">
          <ac:chgData name="Kaitlynn Hietpas" userId="S::kaitlynn.hietpas@ssaihq.com::c330182d-7e16-4880-97d7-715a06e7f4d5" providerId="AD" clId="Web-{A262ACA6-721D-4B20-9176-76B8DB6E64EE}" dt="2021-07-12T21:29:18.270" v="25" actId="20577"/>
          <ac:spMkLst>
            <pc:docMk/>
            <pc:sldMk cId="700728607" sldId="344"/>
            <ac:spMk id="12" creationId="{EF9C9F6C-78D5-4756-B371-B425ACB523D6}"/>
          </ac:spMkLst>
        </pc:spChg>
      </pc:sldChg>
    </pc:docChg>
  </pc:docChgLst>
  <pc:docChgLst>
    <pc:chgData name="Mark Radwin" userId="S::mark.radwin@ssaihq.com::0e327d12-8273-40b1-90cb-1996397fbb30" providerId="AD" clId="Web-{346D3991-0BB8-9BC1-723C-4589CA1A8AFC}"/>
    <pc:docChg chg="modSld">
      <pc:chgData name="Mark Radwin" userId="S::mark.radwin@ssaihq.com::0e327d12-8273-40b1-90cb-1996397fbb30" providerId="AD" clId="Web-{346D3991-0BB8-9BC1-723C-4589CA1A8AFC}" dt="2021-07-29T22:36:58.120" v="1733"/>
      <pc:docMkLst>
        <pc:docMk/>
      </pc:docMkLst>
      <pc:sldChg chg="modSp">
        <pc:chgData name="Mark Radwin" userId="S::mark.radwin@ssaihq.com::0e327d12-8273-40b1-90cb-1996397fbb30" providerId="AD" clId="Web-{346D3991-0BB8-9BC1-723C-4589CA1A8AFC}" dt="2021-07-29T21:56:38.771" v="505" actId="20577"/>
        <pc:sldMkLst>
          <pc:docMk/>
          <pc:sldMk cId="3213469290" sldId="336"/>
        </pc:sldMkLst>
        <pc:spChg chg="mod">
          <ac:chgData name="Mark Radwin" userId="S::mark.radwin@ssaihq.com::0e327d12-8273-40b1-90cb-1996397fbb30" providerId="AD" clId="Web-{346D3991-0BB8-9BC1-723C-4589CA1A8AFC}" dt="2021-07-29T21:56:38.771" v="505" actId="20577"/>
          <ac:spMkLst>
            <pc:docMk/>
            <pc:sldMk cId="3213469290" sldId="336"/>
            <ac:spMk id="2" creationId="{709B2D6C-4E36-4DD8-BC26-A8A0248B89D8}"/>
          </ac:spMkLst>
        </pc:spChg>
      </pc:sldChg>
      <pc:sldChg chg="modNotes">
        <pc:chgData name="Mark Radwin" userId="S::mark.radwin@ssaihq.com::0e327d12-8273-40b1-90cb-1996397fbb30" providerId="AD" clId="Web-{346D3991-0BB8-9BC1-723C-4589CA1A8AFC}" dt="2021-07-29T22:36:58.120" v="1733"/>
        <pc:sldMkLst>
          <pc:docMk/>
          <pc:sldMk cId="3715844271" sldId="365"/>
        </pc:sldMkLst>
      </pc:sldChg>
      <pc:sldChg chg="modNotes">
        <pc:chgData name="Mark Radwin" userId="S::mark.radwin@ssaihq.com::0e327d12-8273-40b1-90cb-1996397fbb30" providerId="AD" clId="Web-{346D3991-0BB8-9BC1-723C-4589CA1A8AFC}" dt="2021-07-29T22:29:38.356" v="1731"/>
        <pc:sldMkLst>
          <pc:docMk/>
          <pc:sldMk cId="825388919" sldId="366"/>
        </pc:sldMkLst>
      </pc:sldChg>
      <pc:sldChg chg="addSp delSp modSp modNotes">
        <pc:chgData name="Mark Radwin" userId="S::mark.radwin@ssaihq.com::0e327d12-8273-40b1-90cb-1996397fbb30" providerId="AD" clId="Web-{346D3991-0BB8-9BC1-723C-4589CA1A8AFC}" dt="2021-07-29T22:21:11.843" v="1679" actId="1076"/>
        <pc:sldMkLst>
          <pc:docMk/>
          <pc:sldMk cId="48864935" sldId="368"/>
        </pc:sldMkLst>
        <pc:spChg chg="add del mod">
          <ac:chgData name="Mark Radwin" userId="S::mark.radwin@ssaihq.com::0e327d12-8273-40b1-90cb-1996397fbb30" providerId="AD" clId="Web-{346D3991-0BB8-9BC1-723C-4589CA1A8AFC}" dt="2021-07-29T22:20:34.093" v="1669"/>
          <ac:spMkLst>
            <pc:docMk/>
            <pc:sldMk cId="48864935" sldId="368"/>
            <ac:spMk id="6" creationId="{2850B394-623A-429A-964B-D418025AAFD1}"/>
          </ac:spMkLst>
        </pc:spChg>
        <pc:spChg chg="add mod">
          <ac:chgData name="Mark Radwin" userId="S::mark.radwin@ssaihq.com::0e327d12-8273-40b1-90cb-1996397fbb30" providerId="AD" clId="Web-{346D3991-0BB8-9BC1-723C-4589CA1A8AFC}" dt="2021-07-29T22:21:11.843" v="1679" actId="1076"/>
          <ac:spMkLst>
            <pc:docMk/>
            <pc:sldMk cId="48864935" sldId="368"/>
            <ac:spMk id="7" creationId="{C9A32D56-3213-4431-8634-2B5584E4FA9C}"/>
          </ac:spMkLst>
        </pc:spChg>
      </pc:sldChg>
      <pc:sldChg chg="addSp delSp modSp modNotes">
        <pc:chgData name="Mark Radwin" userId="S::mark.radwin@ssaihq.com::0e327d12-8273-40b1-90cb-1996397fbb30" providerId="AD" clId="Web-{346D3991-0BB8-9BC1-723C-4589CA1A8AFC}" dt="2021-07-29T22:21:50.999" v="1682" actId="14100"/>
        <pc:sldMkLst>
          <pc:docMk/>
          <pc:sldMk cId="3418958287" sldId="369"/>
        </pc:sldMkLst>
        <pc:spChg chg="add mod">
          <ac:chgData name="Mark Radwin" userId="S::mark.radwin@ssaihq.com::0e327d12-8273-40b1-90cb-1996397fbb30" providerId="AD" clId="Web-{346D3991-0BB8-9BC1-723C-4589CA1A8AFC}" dt="2021-07-29T21:46:27.102" v="77" actId="1076"/>
          <ac:spMkLst>
            <pc:docMk/>
            <pc:sldMk cId="3418958287" sldId="369"/>
            <ac:spMk id="2" creationId="{3F6DEAC8-DC49-4D0E-B9E7-1850CA1F5D52}"/>
          </ac:spMkLst>
        </pc:spChg>
        <pc:spChg chg="mod">
          <ac:chgData name="Mark Radwin" userId="S::mark.radwin@ssaihq.com::0e327d12-8273-40b1-90cb-1996397fbb30" providerId="AD" clId="Web-{346D3991-0BB8-9BC1-723C-4589CA1A8AFC}" dt="2021-07-29T21:58:10.864" v="508" actId="20577"/>
          <ac:spMkLst>
            <pc:docMk/>
            <pc:sldMk cId="3418958287" sldId="369"/>
            <ac:spMk id="3" creationId="{9D5A0A44-74FE-4CB9-A242-98A812C68BA4}"/>
          </ac:spMkLst>
        </pc:spChg>
        <pc:spChg chg="add mod">
          <ac:chgData name="Mark Radwin" userId="S::mark.radwin@ssaihq.com::0e327d12-8273-40b1-90cb-1996397fbb30" providerId="AD" clId="Web-{346D3991-0BB8-9BC1-723C-4589CA1A8AFC}" dt="2021-07-29T21:46:58.351" v="101" actId="1076"/>
          <ac:spMkLst>
            <pc:docMk/>
            <pc:sldMk cId="3418958287" sldId="369"/>
            <ac:spMk id="14" creationId="{AD63DCF0-5685-4446-BA29-E0875D2901E3}"/>
          </ac:spMkLst>
        </pc:spChg>
        <pc:spChg chg="add mod">
          <ac:chgData name="Mark Radwin" userId="S::mark.radwin@ssaihq.com::0e327d12-8273-40b1-90cb-1996397fbb30" providerId="AD" clId="Web-{346D3991-0BB8-9BC1-723C-4589CA1A8AFC}" dt="2021-07-29T21:47:16.226" v="110" actId="1076"/>
          <ac:spMkLst>
            <pc:docMk/>
            <pc:sldMk cId="3418958287" sldId="369"/>
            <ac:spMk id="15" creationId="{29F60C84-7A63-4AA8-AF0E-133C13FCE45B}"/>
          </ac:spMkLst>
        </pc:spChg>
        <pc:spChg chg="add mod">
          <ac:chgData name="Mark Radwin" userId="S::mark.radwin@ssaihq.com::0e327d12-8273-40b1-90cb-1996397fbb30" providerId="AD" clId="Web-{346D3991-0BB8-9BC1-723C-4589CA1A8AFC}" dt="2021-07-29T21:47:29.945" v="116" actId="1076"/>
          <ac:spMkLst>
            <pc:docMk/>
            <pc:sldMk cId="3418958287" sldId="369"/>
            <ac:spMk id="16" creationId="{CB757D66-F21F-4B07-A754-6A7B62EEA68F}"/>
          </ac:spMkLst>
        </pc:spChg>
        <pc:spChg chg="add mod">
          <ac:chgData name="Mark Radwin" userId="S::mark.radwin@ssaihq.com::0e327d12-8273-40b1-90cb-1996397fbb30" providerId="AD" clId="Web-{346D3991-0BB8-9BC1-723C-4589CA1A8AFC}" dt="2021-07-29T21:47:58.367" v="135" actId="1076"/>
          <ac:spMkLst>
            <pc:docMk/>
            <pc:sldMk cId="3418958287" sldId="369"/>
            <ac:spMk id="17" creationId="{FB96E253-2781-4C5C-B914-DFD1D07F87C6}"/>
          </ac:spMkLst>
        </pc:spChg>
        <pc:spChg chg="add mod">
          <ac:chgData name="Mark Radwin" userId="S::mark.radwin@ssaihq.com::0e327d12-8273-40b1-90cb-1996397fbb30" providerId="AD" clId="Web-{346D3991-0BB8-9BC1-723C-4589CA1A8AFC}" dt="2021-07-29T22:02:12.723" v="795" actId="1076"/>
          <ac:spMkLst>
            <pc:docMk/>
            <pc:sldMk cId="3418958287" sldId="369"/>
            <ac:spMk id="18" creationId="{BE60444E-ABD4-4507-AB49-4B1B04B84D67}"/>
          </ac:spMkLst>
        </pc:spChg>
        <pc:picChg chg="mod">
          <ac:chgData name="Mark Radwin" userId="S::mark.radwin@ssaihq.com::0e327d12-8273-40b1-90cb-1996397fbb30" providerId="AD" clId="Web-{346D3991-0BB8-9BC1-723C-4589CA1A8AFC}" dt="2021-07-29T22:21:50.921" v="1681" actId="14100"/>
          <ac:picMkLst>
            <pc:docMk/>
            <pc:sldMk cId="3418958287" sldId="369"/>
            <ac:picMk id="4" creationId="{F9BD7B95-FBDE-4430-ACA0-516B18862AFC}"/>
          </ac:picMkLst>
        </pc:picChg>
        <pc:picChg chg="mod ord modCrop">
          <ac:chgData name="Mark Radwin" userId="S::mark.radwin@ssaihq.com::0e327d12-8273-40b1-90cb-1996397fbb30" providerId="AD" clId="Web-{346D3991-0BB8-9BC1-723C-4589CA1A8AFC}" dt="2021-07-29T21:48:04.086" v="136" actId="1076"/>
          <ac:picMkLst>
            <pc:docMk/>
            <pc:sldMk cId="3418958287" sldId="369"/>
            <ac:picMk id="5" creationId="{354774E3-1DBB-40AC-8929-53695409DE0E}"/>
          </ac:picMkLst>
        </pc:picChg>
        <pc:picChg chg="mod">
          <ac:chgData name="Mark Radwin" userId="S::mark.radwin@ssaihq.com::0e327d12-8273-40b1-90cb-1996397fbb30" providerId="AD" clId="Web-{346D3991-0BB8-9BC1-723C-4589CA1A8AFC}" dt="2021-07-29T22:21:50.999" v="1682" actId="14100"/>
          <ac:picMkLst>
            <pc:docMk/>
            <pc:sldMk cId="3418958287" sldId="369"/>
            <ac:picMk id="6" creationId="{E291E8F7-77F8-417F-AC70-58C4DE9BFCC7}"/>
          </ac:picMkLst>
        </pc:picChg>
        <pc:picChg chg="add del mod">
          <ac:chgData name="Mark Radwin" userId="S::mark.radwin@ssaihq.com::0e327d12-8273-40b1-90cb-1996397fbb30" providerId="AD" clId="Web-{346D3991-0BB8-9BC1-723C-4589CA1A8AFC}" dt="2021-07-29T21:59:27.598" v="604"/>
          <ac:picMkLst>
            <pc:docMk/>
            <pc:sldMk cId="3418958287" sldId="369"/>
            <ac:picMk id="7" creationId="{35B4B267-A50F-45A6-8E1B-0B3C476F526F}"/>
          </ac:picMkLst>
        </pc:picChg>
        <pc:picChg chg="add del mod">
          <ac:chgData name="Mark Radwin" userId="S::mark.radwin@ssaihq.com::0e327d12-8273-40b1-90cb-1996397fbb30" providerId="AD" clId="Web-{346D3991-0BB8-9BC1-723C-4589CA1A8AFC}" dt="2021-07-29T21:39:46.306" v="20"/>
          <ac:picMkLst>
            <pc:docMk/>
            <pc:sldMk cId="3418958287" sldId="369"/>
            <ac:picMk id="8" creationId="{D4CC4368-A354-41A3-A4C3-890A120C3513}"/>
          </ac:picMkLst>
        </pc:picChg>
        <pc:picChg chg="add mod modCrop">
          <ac:chgData name="Mark Radwin" userId="S::mark.radwin@ssaihq.com::0e327d12-8273-40b1-90cb-1996397fbb30" providerId="AD" clId="Web-{346D3991-0BB8-9BC1-723C-4589CA1A8AFC}" dt="2021-07-29T21:44:36.055" v="51" actId="1076"/>
          <ac:picMkLst>
            <pc:docMk/>
            <pc:sldMk cId="3418958287" sldId="369"/>
            <ac:picMk id="9" creationId="{794E06B0-B5AB-4B5B-804E-8C1B28D2A20F}"/>
          </ac:picMkLst>
        </pc:picChg>
        <pc:picChg chg="mod modCrop">
          <ac:chgData name="Mark Radwin" userId="S::mark.radwin@ssaihq.com::0e327d12-8273-40b1-90cb-1996397fbb30" providerId="AD" clId="Web-{346D3991-0BB8-9BC1-723C-4589CA1A8AFC}" dt="2021-07-29T21:44:42.493" v="52" actId="1076"/>
          <ac:picMkLst>
            <pc:docMk/>
            <pc:sldMk cId="3418958287" sldId="369"/>
            <ac:picMk id="10" creationId="{993D4B97-C5B4-48D8-B3E5-76F48DD14758}"/>
          </ac:picMkLst>
        </pc:picChg>
        <pc:picChg chg="add mod modCrop">
          <ac:chgData name="Mark Radwin" userId="S::mark.radwin@ssaihq.com::0e327d12-8273-40b1-90cb-1996397fbb30" providerId="AD" clId="Web-{346D3991-0BB8-9BC1-723C-4589CA1A8AFC}" dt="2021-07-29T21:44:42.633" v="53" actId="1076"/>
          <ac:picMkLst>
            <pc:docMk/>
            <pc:sldMk cId="3418958287" sldId="369"/>
            <ac:picMk id="11" creationId="{F63EEFD0-06E7-46C3-B57F-BFB7C86991D2}"/>
          </ac:picMkLst>
        </pc:picChg>
      </pc:sldChg>
    </pc:docChg>
  </pc:docChgLst>
  <pc:docChgLst>
    <pc:chgData name="Kaitlynn Hietpas" userId="S::kaitlynn.hietpas@ssaihq.com::c330182d-7e16-4880-97d7-715a06e7f4d5" providerId="AD" clId="Web-{0151B876-36F7-C144-D276-2BF8BEA0F2E4}"/>
    <pc:docChg chg="addSld delSld modSld">
      <pc:chgData name="Kaitlynn Hietpas" userId="S::kaitlynn.hietpas@ssaihq.com::c330182d-7e16-4880-97d7-715a06e7f4d5" providerId="AD" clId="Web-{0151B876-36F7-C144-D276-2BF8BEA0F2E4}" dt="2021-07-26T19:56:45.709" v="636"/>
      <pc:docMkLst>
        <pc:docMk/>
      </pc:docMkLst>
      <pc:sldChg chg="modSp">
        <pc:chgData name="Kaitlynn Hietpas" userId="S::kaitlynn.hietpas@ssaihq.com::c330182d-7e16-4880-97d7-715a06e7f4d5" providerId="AD" clId="Web-{0151B876-36F7-C144-D276-2BF8BEA0F2E4}" dt="2021-07-26T18:11:14.150" v="3"/>
        <pc:sldMkLst>
          <pc:docMk/>
          <pc:sldMk cId="403100939" sldId="323"/>
        </pc:sldMkLst>
        <pc:spChg chg="mod">
          <ac:chgData name="Kaitlynn Hietpas" userId="S::kaitlynn.hietpas@ssaihq.com::c330182d-7e16-4880-97d7-715a06e7f4d5" providerId="AD" clId="Web-{0151B876-36F7-C144-D276-2BF8BEA0F2E4}" dt="2021-07-26T18:11:14.150" v="3"/>
          <ac:spMkLst>
            <pc:docMk/>
            <pc:sldMk cId="403100939" sldId="323"/>
            <ac:spMk id="7" creationId="{5108691F-2372-4F5B-A4F9-67B668C465DD}"/>
          </ac:spMkLst>
        </pc:spChg>
        <pc:spChg chg="mod">
          <ac:chgData name="Kaitlynn Hietpas" userId="S::kaitlynn.hietpas@ssaihq.com::c330182d-7e16-4880-97d7-715a06e7f4d5" providerId="AD" clId="Web-{0151B876-36F7-C144-D276-2BF8BEA0F2E4}" dt="2021-07-26T18:10:51.899" v="2"/>
          <ac:spMkLst>
            <pc:docMk/>
            <pc:sldMk cId="403100939" sldId="323"/>
            <ac:spMk id="17" creationId="{60977686-B69A-406D-80C1-856DAD49950E}"/>
          </ac:spMkLst>
        </pc:spChg>
      </pc:sldChg>
      <pc:sldChg chg="del">
        <pc:chgData name="Kaitlynn Hietpas" userId="S::kaitlynn.hietpas@ssaihq.com::c330182d-7e16-4880-97d7-715a06e7f4d5" providerId="AD" clId="Web-{0151B876-36F7-C144-D276-2BF8BEA0F2E4}" dt="2021-07-26T18:27:08.787" v="22"/>
        <pc:sldMkLst>
          <pc:docMk/>
          <pc:sldMk cId="1984261747" sldId="326"/>
        </pc:sldMkLst>
      </pc:sldChg>
      <pc:sldChg chg="modSp">
        <pc:chgData name="Kaitlynn Hietpas" userId="S::kaitlynn.hietpas@ssaihq.com::c330182d-7e16-4880-97d7-715a06e7f4d5" providerId="AD" clId="Web-{0151B876-36F7-C144-D276-2BF8BEA0F2E4}" dt="2021-07-26T19:02:37.755" v="236"/>
        <pc:sldMkLst>
          <pc:docMk/>
          <pc:sldMk cId="1749519873" sldId="329"/>
        </pc:sldMkLst>
        <pc:spChg chg="mod">
          <ac:chgData name="Kaitlynn Hietpas" userId="S::kaitlynn.hietpas@ssaihq.com::c330182d-7e16-4880-97d7-715a06e7f4d5" providerId="AD" clId="Web-{0151B876-36F7-C144-D276-2BF8BEA0F2E4}" dt="2021-07-26T19:02:37.755" v="236"/>
          <ac:spMkLst>
            <pc:docMk/>
            <pc:sldMk cId="1749519873" sldId="329"/>
            <ac:spMk id="62" creationId="{5E5464C4-44E7-4D14-9126-2F2A84AB15E4}"/>
          </ac:spMkLst>
        </pc:spChg>
      </pc:sldChg>
      <pc:sldChg chg="modSp">
        <pc:chgData name="Kaitlynn Hietpas" userId="S::kaitlynn.hietpas@ssaihq.com::c330182d-7e16-4880-97d7-715a06e7f4d5" providerId="AD" clId="Web-{0151B876-36F7-C144-D276-2BF8BEA0F2E4}" dt="2021-07-26T18:32:31.765" v="53" actId="14100"/>
        <pc:sldMkLst>
          <pc:docMk/>
          <pc:sldMk cId="1696023694" sldId="333"/>
        </pc:sldMkLst>
        <pc:spChg chg="mod">
          <ac:chgData name="Kaitlynn Hietpas" userId="S::kaitlynn.hietpas@ssaihq.com::c330182d-7e16-4880-97d7-715a06e7f4d5" providerId="AD" clId="Web-{0151B876-36F7-C144-D276-2BF8BEA0F2E4}" dt="2021-07-26T18:32:21.577" v="50" actId="20577"/>
          <ac:spMkLst>
            <pc:docMk/>
            <pc:sldMk cId="1696023694" sldId="333"/>
            <ac:spMk id="8" creationId="{D5BA8367-2453-4B3E-8DC9-35D429358F93}"/>
          </ac:spMkLst>
        </pc:spChg>
        <pc:spChg chg="mod">
          <ac:chgData name="Kaitlynn Hietpas" userId="S::kaitlynn.hietpas@ssaihq.com::c330182d-7e16-4880-97d7-715a06e7f4d5" providerId="AD" clId="Web-{0151B876-36F7-C144-D276-2BF8BEA0F2E4}" dt="2021-07-26T18:32:10.999" v="48" actId="14100"/>
          <ac:spMkLst>
            <pc:docMk/>
            <pc:sldMk cId="1696023694" sldId="333"/>
            <ac:spMk id="12" creationId="{10717E67-DE4D-4BE0-9364-CACC35097E57}"/>
          </ac:spMkLst>
        </pc:spChg>
        <pc:spChg chg="mod">
          <ac:chgData name="Kaitlynn Hietpas" userId="S::kaitlynn.hietpas@ssaihq.com::c330182d-7e16-4880-97d7-715a06e7f4d5" providerId="AD" clId="Web-{0151B876-36F7-C144-D276-2BF8BEA0F2E4}" dt="2021-07-26T18:32:31.765" v="53" actId="14100"/>
          <ac:spMkLst>
            <pc:docMk/>
            <pc:sldMk cId="1696023694" sldId="333"/>
            <ac:spMk id="17" creationId="{293783B8-8879-4690-8C31-06771635CE8B}"/>
          </ac:spMkLst>
        </pc:spChg>
      </pc:sldChg>
      <pc:sldChg chg="addSp delSp modSp">
        <pc:chgData name="Kaitlynn Hietpas" userId="S::kaitlynn.hietpas@ssaihq.com::c330182d-7e16-4880-97d7-715a06e7f4d5" providerId="AD" clId="Web-{0151B876-36F7-C144-D276-2BF8BEA0F2E4}" dt="2021-07-26T19:42:34.934" v="598" actId="1076"/>
        <pc:sldMkLst>
          <pc:docMk/>
          <pc:sldMk cId="3213469290" sldId="336"/>
        </pc:sldMkLst>
        <pc:spChg chg="add del">
          <ac:chgData name="Kaitlynn Hietpas" userId="S::kaitlynn.hietpas@ssaihq.com::c330182d-7e16-4880-97d7-715a06e7f4d5" providerId="AD" clId="Web-{0151B876-36F7-C144-D276-2BF8BEA0F2E4}" dt="2021-07-26T19:42:09.058" v="595"/>
          <ac:spMkLst>
            <pc:docMk/>
            <pc:sldMk cId="3213469290" sldId="336"/>
            <ac:spMk id="6" creationId="{614AF0C1-96C4-4D8F-81C7-C9F7D26068B1}"/>
          </ac:spMkLst>
        </pc:spChg>
        <pc:spChg chg="add mod">
          <ac:chgData name="Kaitlynn Hietpas" userId="S::kaitlynn.hietpas@ssaihq.com::c330182d-7e16-4880-97d7-715a06e7f4d5" providerId="AD" clId="Web-{0151B876-36F7-C144-D276-2BF8BEA0F2E4}" dt="2021-07-26T19:42:34.934" v="598" actId="1076"/>
          <ac:spMkLst>
            <pc:docMk/>
            <pc:sldMk cId="3213469290" sldId="336"/>
            <ac:spMk id="8" creationId="{AA7C23BB-362D-42F3-8097-E38C42EFF038}"/>
          </ac:spMkLst>
        </pc:spChg>
      </pc:sldChg>
      <pc:sldChg chg="modSp">
        <pc:chgData name="Kaitlynn Hietpas" userId="S::kaitlynn.hietpas@ssaihq.com::c330182d-7e16-4880-97d7-715a06e7f4d5" providerId="AD" clId="Web-{0151B876-36F7-C144-D276-2BF8BEA0F2E4}" dt="2021-07-26T19:03:47.616" v="241" actId="20577"/>
        <pc:sldMkLst>
          <pc:docMk/>
          <pc:sldMk cId="2893251674" sldId="337"/>
        </pc:sldMkLst>
        <pc:graphicFrameChg chg="mod modGraphic">
          <ac:chgData name="Kaitlynn Hietpas" userId="S::kaitlynn.hietpas@ssaihq.com::c330182d-7e16-4880-97d7-715a06e7f4d5" providerId="AD" clId="Web-{0151B876-36F7-C144-D276-2BF8BEA0F2E4}" dt="2021-07-26T19:03:47.616" v="241" actId="20577"/>
          <ac:graphicFrameMkLst>
            <pc:docMk/>
            <pc:sldMk cId="2893251674" sldId="337"/>
            <ac:graphicFrameMk id="5" creationId="{4DF2356E-4466-41C0-B2C2-5E9A7B7156AE}"/>
          </ac:graphicFrameMkLst>
        </pc:graphicFrameChg>
      </pc:sldChg>
      <pc:sldChg chg="del">
        <pc:chgData name="Kaitlynn Hietpas" userId="S::kaitlynn.hietpas@ssaihq.com::c330182d-7e16-4880-97d7-715a06e7f4d5" providerId="AD" clId="Web-{0151B876-36F7-C144-D276-2BF8BEA0F2E4}" dt="2021-07-26T18:25:54.300" v="19"/>
        <pc:sldMkLst>
          <pc:docMk/>
          <pc:sldMk cId="963382317" sldId="341"/>
        </pc:sldMkLst>
      </pc:sldChg>
      <pc:sldChg chg="addSp delSp modSp">
        <pc:chgData name="Kaitlynn Hietpas" userId="S::kaitlynn.hietpas@ssaihq.com::c330182d-7e16-4880-97d7-715a06e7f4d5" providerId="AD" clId="Web-{0151B876-36F7-C144-D276-2BF8BEA0F2E4}" dt="2021-07-26T18:52:17.581" v="198"/>
        <pc:sldMkLst>
          <pc:docMk/>
          <pc:sldMk cId="2537033236" sldId="348"/>
        </pc:sldMkLst>
        <pc:picChg chg="add del mod">
          <ac:chgData name="Kaitlynn Hietpas" userId="S::kaitlynn.hietpas@ssaihq.com::c330182d-7e16-4880-97d7-715a06e7f4d5" providerId="AD" clId="Web-{0151B876-36F7-C144-D276-2BF8BEA0F2E4}" dt="2021-07-26T18:52:17.581" v="198"/>
          <ac:picMkLst>
            <pc:docMk/>
            <pc:sldMk cId="2537033236" sldId="348"/>
            <ac:picMk id="4" creationId="{E4DDAEC4-889D-47CE-AAD9-306C66E5A9EC}"/>
          </ac:picMkLst>
        </pc:picChg>
      </pc:sldChg>
      <pc:sldChg chg="addSp delSp modSp">
        <pc:chgData name="Kaitlynn Hietpas" userId="S::kaitlynn.hietpas@ssaihq.com::c330182d-7e16-4880-97d7-715a06e7f4d5" providerId="AD" clId="Web-{0151B876-36F7-C144-D276-2BF8BEA0F2E4}" dt="2021-07-26T19:56:45.709" v="636"/>
        <pc:sldMkLst>
          <pc:docMk/>
          <pc:sldMk cId="1487600179" sldId="349"/>
        </pc:sldMkLst>
        <pc:spChg chg="del">
          <ac:chgData name="Kaitlynn Hietpas" userId="S::kaitlynn.hietpas@ssaihq.com::c330182d-7e16-4880-97d7-715a06e7f4d5" providerId="AD" clId="Web-{0151B876-36F7-C144-D276-2BF8BEA0F2E4}" dt="2021-07-26T19:56:45.709" v="636"/>
          <ac:spMkLst>
            <pc:docMk/>
            <pc:sldMk cId="1487600179" sldId="349"/>
            <ac:spMk id="2" creationId="{1C015124-E255-4F22-84C1-A045BAC77A30}"/>
          </ac:spMkLst>
        </pc:spChg>
        <pc:spChg chg="mod">
          <ac:chgData name="Kaitlynn Hietpas" userId="S::kaitlynn.hietpas@ssaihq.com::c330182d-7e16-4880-97d7-715a06e7f4d5" providerId="AD" clId="Web-{0151B876-36F7-C144-D276-2BF8BEA0F2E4}" dt="2021-07-26T19:05:42.729" v="246" actId="20577"/>
          <ac:spMkLst>
            <pc:docMk/>
            <pc:sldMk cId="1487600179" sldId="349"/>
            <ac:spMk id="13" creationId="{AF80BEB6-018F-4926-BE2B-B2EDFEF49B79}"/>
          </ac:spMkLst>
        </pc:spChg>
        <pc:spChg chg="mod">
          <ac:chgData name="Kaitlynn Hietpas" userId="S::kaitlynn.hietpas@ssaihq.com::c330182d-7e16-4880-97d7-715a06e7f4d5" providerId="AD" clId="Web-{0151B876-36F7-C144-D276-2BF8BEA0F2E4}" dt="2021-07-26T19:05:53.917" v="260" actId="20577"/>
          <ac:spMkLst>
            <pc:docMk/>
            <pc:sldMk cId="1487600179" sldId="349"/>
            <ac:spMk id="14" creationId="{39908C6C-6EED-4586-A46E-50D5162CCDD2}"/>
          </ac:spMkLst>
        </pc:spChg>
        <pc:spChg chg="mod">
          <ac:chgData name="Kaitlynn Hietpas" userId="S::kaitlynn.hietpas@ssaihq.com::c330182d-7e16-4880-97d7-715a06e7f4d5" providerId="AD" clId="Web-{0151B876-36F7-C144-D276-2BF8BEA0F2E4}" dt="2021-07-26T19:05:49.557" v="255" actId="20577"/>
          <ac:spMkLst>
            <pc:docMk/>
            <pc:sldMk cId="1487600179" sldId="349"/>
            <ac:spMk id="15" creationId="{51A2F12A-C2E5-4488-AC9A-A8B83D19BC60}"/>
          </ac:spMkLst>
        </pc:spChg>
        <pc:spChg chg="mod">
          <ac:chgData name="Kaitlynn Hietpas" userId="S::kaitlynn.hietpas@ssaihq.com::c330182d-7e16-4880-97d7-715a06e7f4d5" providerId="AD" clId="Web-{0151B876-36F7-C144-D276-2BF8BEA0F2E4}" dt="2021-07-26T19:05:46.339" v="251" actId="20577"/>
          <ac:spMkLst>
            <pc:docMk/>
            <pc:sldMk cId="1487600179" sldId="349"/>
            <ac:spMk id="18" creationId="{BDF03FB0-B395-49D4-9229-2C9AA51A3197}"/>
          </ac:spMkLst>
        </pc:spChg>
        <pc:spChg chg="add mod">
          <ac:chgData name="Kaitlynn Hietpas" userId="S::kaitlynn.hietpas@ssaihq.com::c330182d-7e16-4880-97d7-715a06e7f4d5" providerId="AD" clId="Web-{0151B876-36F7-C144-D276-2BF8BEA0F2E4}" dt="2021-07-26T19:55:41.129" v="635" actId="20577"/>
          <ac:spMkLst>
            <pc:docMk/>
            <pc:sldMk cId="1487600179" sldId="349"/>
            <ac:spMk id="19" creationId="{2AFBF9CF-99BB-4F0C-8980-297CB686F9D8}"/>
          </ac:spMkLst>
        </pc:spChg>
        <pc:spChg chg="add mod">
          <ac:chgData name="Kaitlynn Hietpas" userId="S::kaitlynn.hietpas@ssaihq.com::c330182d-7e16-4880-97d7-715a06e7f4d5" providerId="AD" clId="Web-{0151B876-36F7-C144-D276-2BF8BEA0F2E4}" dt="2021-07-26T19:55:35.535" v="629" actId="14100"/>
          <ac:spMkLst>
            <pc:docMk/>
            <pc:sldMk cId="1487600179" sldId="349"/>
            <ac:spMk id="20" creationId="{D79F0953-0F97-4D5E-9049-5BA0EB848186}"/>
          </ac:spMkLst>
        </pc:spChg>
        <pc:picChg chg="del mod">
          <ac:chgData name="Kaitlynn Hietpas" userId="S::kaitlynn.hietpas@ssaihq.com::c330182d-7e16-4880-97d7-715a06e7f4d5" providerId="AD" clId="Web-{0151B876-36F7-C144-D276-2BF8BEA0F2E4}" dt="2021-07-26T19:51:33.809" v="606"/>
          <ac:picMkLst>
            <pc:docMk/>
            <pc:sldMk cId="1487600179" sldId="349"/>
            <ac:picMk id="11" creationId="{D23DB47D-7DC6-47BB-9D2F-911DE8DE5526}"/>
          </ac:picMkLst>
        </pc:picChg>
        <pc:picChg chg="add mod ord">
          <ac:chgData name="Kaitlynn Hietpas" userId="S::kaitlynn.hietpas@ssaihq.com::c330182d-7e16-4880-97d7-715a06e7f4d5" providerId="AD" clId="Web-{0151B876-36F7-C144-D276-2BF8BEA0F2E4}" dt="2021-07-26T19:52:14.435" v="612" actId="1076"/>
          <ac:picMkLst>
            <pc:docMk/>
            <pc:sldMk cId="1487600179" sldId="349"/>
            <ac:picMk id="17" creationId="{EE7B9A87-2CFF-4338-AC80-CD6EF239BB16}"/>
          </ac:picMkLst>
        </pc:picChg>
      </pc:sldChg>
      <pc:sldChg chg="modSp del">
        <pc:chgData name="Kaitlynn Hietpas" userId="S::kaitlynn.hietpas@ssaihq.com::c330182d-7e16-4880-97d7-715a06e7f4d5" providerId="AD" clId="Web-{0151B876-36F7-C144-D276-2BF8BEA0F2E4}" dt="2021-07-26T19:39:39.382" v="587"/>
        <pc:sldMkLst>
          <pc:docMk/>
          <pc:sldMk cId="3099961356" sldId="353"/>
        </pc:sldMkLst>
        <pc:graphicFrameChg chg="mod">
          <ac:chgData name="Kaitlynn Hietpas" userId="S::kaitlynn.hietpas@ssaihq.com::c330182d-7e16-4880-97d7-715a06e7f4d5" providerId="AD" clId="Web-{0151B876-36F7-C144-D276-2BF8BEA0F2E4}" dt="2021-07-26T18:27:46.226" v="25" actId="1076"/>
          <ac:graphicFrameMkLst>
            <pc:docMk/>
            <pc:sldMk cId="3099961356" sldId="353"/>
            <ac:graphicFrameMk id="42" creationId="{607E9A3A-BDF7-43B5-8AEF-7E071E290A26}"/>
          </ac:graphicFrameMkLst>
        </pc:graphicFrameChg>
      </pc:sldChg>
      <pc:sldChg chg="del">
        <pc:chgData name="Kaitlynn Hietpas" userId="S::kaitlynn.hietpas@ssaihq.com::c330182d-7e16-4880-97d7-715a06e7f4d5" providerId="AD" clId="Web-{0151B876-36F7-C144-D276-2BF8BEA0F2E4}" dt="2021-07-26T18:26:01.957" v="20"/>
        <pc:sldMkLst>
          <pc:docMk/>
          <pc:sldMk cId="1589825754" sldId="354"/>
        </pc:sldMkLst>
      </pc:sldChg>
      <pc:sldChg chg="del">
        <pc:chgData name="Kaitlynn Hietpas" userId="S::kaitlynn.hietpas@ssaihq.com::c330182d-7e16-4880-97d7-715a06e7f4d5" providerId="AD" clId="Web-{0151B876-36F7-C144-D276-2BF8BEA0F2E4}" dt="2021-07-26T18:26:45.833" v="21"/>
        <pc:sldMkLst>
          <pc:docMk/>
          <pc:sldMk cId="2810283055" sldId="356"/>
        </pc:sldMkLst>
      </pc:sldChg>
      <pc:sldChg chg="addSp delSp modSp add del replId">
        <pc:chgData name="Kaitlynn Hietpas" userId="S::kaitlynn.hietpas@ssaihq.com::c330182d-7e16-4880-97d7-715a06e7f4d5" providerId="AD" clId="Web-{0151B876-36F7-C144-D276-2BF8BEA0F2E4}" dt="2021-07-26T18:22:44.139" v="12"/>
        <pc:sldMkLst>
          <pc:docMk/>
          <pc:sldMk cId="259516811" sldId="360"/>
        </pc:sldMkLst>
        <pc:spChg chg="del topLvl">
          <ac:chgData name="Kaitlynn Hietpas" userId="S::kaitlynn.hietpas@ssaihq.com::c330182d-7e16-4880-97d7-715a06e7f4d5" providerId="AD" clId="Web-{0151B876-36F7-C144-D276-2BF8BEA0F2E4}" dt="2021-07-26T18:12:58.809" v="7"/>
          <ac:spMkLst>
            <pc:docMk/>
            <pc:sldMk cId="259516811" sldId="360"/>
            <ac:spMk id="2" creationId="{C3443779-79F3-442A-85B1-C22647112CA1}"/>
          </ac:spMkLst>
        </pc:spChg>
        <pc:spChg chg="del topLvl">
          <ac:chgData name="Kaitlynn Hietpas" userId="S::kaitlynn.hietpas@ssaihq.com::c330182d-7e16-4880-97d7-715a06e7f4d5" providerId="AD" clId="Web-{0151B876-36F7-C144-D276-2BF8BEA0F2E4}" dt="2021-07-26T18:12:56.090" v="6"/>
          <ac:spMkLst>
            <pc:docMk/>
            <pc:sldMk cId="259516811" sldId="360"/>
            <ac:spMk id="4" creationId="{86751BE0-DE3D-4284-944A-01D183EE4823}"/>
          </ac:spMkLst>
        </pc:spChg>
        <pc:spChg chg="del">
          <ac:chgData name="Kaitlynn Hietpas" userId="S::kaitlynn.hietpas@ssaihq.com::c330182d-7e16-4880-97d7-715a06e7f4d5" providerId="AD" clId="Web-{0151B876-36F7-C144-D276-2BF8BEA0F2E4}" dt="2021-07-26T18:13:03.919" v="8"/>
          <ac:spMkLst>
            <pc:docMk/>
            <pc:sldMk cId="259516811" sldId="360"/>
            <ac:spMk id="9" creationId="{90DA0D06-365A-41A4-BDFA-B4D434F6AF90}"/>
          </ac:spMkLst>
        </pc:spChg>
        <pc:spChg chg="mod">
          <ac:chgData name="Kaitlynn Hietpas" userId="S::kaitlynn.hietpas@ssaihq.com::c330182d-7e16-4880-97d7-715a06e7f4d5" providerId="AD" clId="Web-{0151B876-36F7-C144-D276-2BF8BEA0F2E4}" dt="2021-07-26T18:12:52.903" v="5" actId="20577"/>
          <ac:spMkLst>
            <pc:docMk/>
            <pc:sldMk cId="259516811" sldId="360"/>
            <ac:spMk id="944" creationId="{BE773E74-C9E0-4287-B86A-636EAB6C5753}"/>
          </ac:spMkLst>
        </pc:spChg>
        <pc:grpChg chg="del">
          <ac:chgData name="Kaitlynn Hietpas" userId="S::kaitlynn.hietpas@ssaihq.com::c330182d-7e16-4880-97d7-715a06e7f4d5" providerId="AD" clId="Web-{0151B876-36F7-C144-D276-2BF8BEA0F2E4}" dt="2021-07-26T18:12:56.090" v="6"/>
          <ac:grpSpMkLst>
            <pc:docMk/>
            <pc:sldMk cId="259516811" sldId="360"/>
            <ac:grpSpMk id="5" creationId="{A569EC14-A793-433D-8A1D-C3BCEB0445A6}"/>
          </ac:grpSpMkLst>
        </pc:grpChg>
        <pc:picChg chg="add del mod">
          <ac:chgData name="Kaitlynn Hietpas" userId="S::kaitlynn.hietpas@ssaihq.com::c330182d-7e16-4880-97d7-715a06e7f4d5" providerId="AD" clId="Web-{0151B876-36F7-C144-D276-2BF8BEA0F2E4}" dt="2021-07-26T18:22:41.795" v="11"/>
          <ac:picMkLst>
            <pc:docMk/>
            <pc:sldMk cId="259516811" sldId="360"/>
            <ac:picMk id="10" creationId="{F726B15F-7989-4389-A89E-B65654A55C6A}"/>
          </ac:picMkLst>
        </pc:picChg>
      </pc:sldChg>
      <pc:sldChg chg="addSp modSp new del">
        <pc:chgData name="Kaitlynn Hietpas" userId="S::kaitlynn.hietpas@ssaihq.com::c330182d-7e16-4880-97d7-715a06e7f4d5" providerId="AD" clId="Web-{0151B876-36F7-C144-D276-2BF8BEA0F2E4}" dt="2021-07-26T18:50:20.859" v="197"/>
        <pc:sldMkLst>
          <pc:docMk/>
          <pc:sldMk cId="1906652539" sldId="360"/>
        </pc:sldMkLst>
        <pc:spChg chg="add mod">
          <ac:chgData name="Kaitlynn Hietpas" userId="S::kaitlynn.hietpas@ssaihq.com::c330182d-7e16-4880-97d7-715a06e7f4d5" providerId="AD" clId="Web-{0151B876-36F7-C144-D276-2BF8BEA0F2E4}" dt="2021-07-26T18:46:27.946" v="174" actId="1076"/>
          <ac:spMkLst>
            <pc:docMk/>
            <pc:sldMk cId="1906652539" sldId="360"/>
            <ac:spMk id="4" creationId="{3755CFCE-AF9F-4838-98BA-46080A9176E6}"/>
          </ac:spMkLst>
        </pc:spChg>
        <pc:spChg chg="add mod">
          <ac:chgData name="Kaitlynn Hietpas" userId="S::kaitlynn.hietpas@ssaihq.com::c330182d-7e16-4880-97d7-715a06e7f4d5" providerId="AD" clId="Web-{0151B876-36F7-C144-D276-2BF8BEA0F2E4}" dt="2021-07-26T18:46:46.415" v="179" actId="1076"/>
          <ac:spMkLst>
            <pc:docMk/>
            <pc:sldMk cId="1906652539" sldId="360"/>
            <ac:spMk id="6" creationId="{9C6C3D8C-DFE1-4EC2-90B7-A1DCEB86E25F}"/>
          </ac:spMkLst>
        </pc:spChg>
        <pc:spChg chg="add mod">
          <ac:chgData name="Kaitlynn Hietpas" userId="S::kaitlynn.hietpas@ssaihq.com::c330182d-7e16-4880-97d7-715a06e7f4d5" providerId="AD" clId="Web-{0151B876-36F7-C144-D276-2BF8BEA0F2E4}" dt="2021-07-26T18:46:49.759" v="183" actId="1076"/>
          <ac:spMkLst>
            <pc:docMk/>
            <pc:sldMk cId="1906652539" sldId="360"/>
            <ac:spMk id="8" creationId="{5D796419-7B91-4E9E-BCFC-688138EF563D}"/>
          </ac:spMkLst>
        </pc:spChg>
        <pc:spChg chg="add mod">
          <ac:chgData name="Kaitlynn Hietpas" userId="S::kaitlynn.hietpas@ssaihq.com::c330182d-7e16-4880-97d7-715a06e7f4d5" providerId="AD" clId="Web-{0151B876-36F7-C144-D276-2BF8BEA0F2E4}" dt="2021-07-26T18:46:53.134" v="187" actId="1076"/>
          <ac:spMkLst>
            <pc:docMk/>
            <pc:sldMk cId="1906652539" sldId="360"/>
            <ac:spMk id="10" creationId="{390E046A-78AB-4416-BADC-E0D0DC8A8302}"/>
          </ac:spMkLst>
        </pc:spChg>
        <pc:spChg chg="add mod">
          <ac:chgData name="Kaitlynn Hietpas" userId="S::kaitlynn.hietpas@ssaihq.com::c330182d-7e16-4880-97d7-715a06e7f4d5" providerId="AD" clId="Web-{0151B876-36F7-C144-D276-2BF8BEA0F2E4}" dt="2021-07-26T18:46:55.368" v="191" actId="1076"/>
          <ac:spMkLst>
            <pc:docMk/>
            <pc:sldMk cId="1906652539" sldId="360"/>
            <ac:spMk id="12" creationId="{678BAFBF-1208-4D0A-8D32-CC2AEAE59694}"/>
          </ac:spMkLst>
        </pc:spChg>
        <pc:spChg chg="add mod">
          <ac:chgData name="Kaitlynn Hietpas" userId="S::kaitlynn.hietpas@ssaihq.com::c330182d-7e16-4880-97d7-715a06e7f4d5" providerId="AD" clId="Web-{0151B876-36F7-C144-D276-2BF8BEA0F2E4}" dt="2021-07-26T18:46:58.915" v="195" actId="1076"/>
          <ac:spMkLst>
            <pc:docMk/>
            <pc:sldMk cId="1906652539" sldId="360"/>
            <ac:spMk id="14" creationId="{6039F04E-4F3A-48EB-8F2F-D613999D75C5}"/>
          </ac:spMkLst>
        </pc:spChg>
        <pc:picChg chg="add mod">
          <ac:chgData name="Kaitlynn Hietpas" userId="S::kaitlynn.hietpas@ssaihq.com::c330182d-7e16-4880-97d7-715a06e7f4d5" providerId="AD" clId="Web-{0151B876-36F7-C144-D276-2BF8BEA0F2E4}" dt="2021-07-26T18:46:31.977" v="175" actId="14100"/>
          <ac:picMkLst>
            <pc:docMk/>
            <pc:sldMk cId="1906652539" sldId="360"/>
            <ac:picMk id="3" creationId="{24A8D95E-9E5B-430C-87E3-1DF795711671}"/>
          </ac:picMkLst>
        </pc:picChg>
        <pc:picChg chg="add mod">
          <ac:chgData name="Kaitlynn Hietpas" userId="S::kaitlynn.hietpas@ssaihq.com::c330182d-7e16-4880-97d7-715a06e7f4d5" providerId="AD" clId="Web-{0151B876-36F7-C144-D276-2BF8BEA0F2E4}" dt="2021-07-26T18:46:46.399" v="178" actId="1076"/>
          <ac:picMkLst>
            <pc:docMk/>
            <pc:sldMk cId="1906652539" sldId="360"/>
            <ac:picMk id="5" creationId="{80E80C95-BB73-4CE9-BB01-92EFF649D0BE}"/>
          </ac:picMkLst>
        </pc:picChg>
        <pc:picChg chg="add mod">
          <ac:chgData name="Kaitlynn Hietpas" userId="S::kaitlynn.hietpas@ssaihq.com::c330182d-7e16-4880-97d7-715a06e7f4d5" providerId="AD" clId="Web-{0151B876-36F7-C144-D276-2BF8BEA0F2E4}" dt="2021-07-26T18:46:49.743" v="182" actId="1076"/>
          <ac:picMkLst>
            <pc:docMk/>
            <pc:sldMk cId="1906652539" sldId="360"/>
            <ac:picMk id="7" creationId="{2C11D5EA-3294-4F8E-A49B-C1E75128A602}"/>
          </ac:picMkLst>
        </pc:picChg>
        <pc:picChg chg="add mod">
          <ac:chgData name="Kaitlynn Hietpas" userId="S::kaitlynn.hietpas@ssaihq.com::c330182d-7e16-4880-97d7-715a06e7f4d5" providerId="AD" clId="Web-{0151B876-36F7-C144-D276-2BF8BEA0F2E4}" dt="2021-07-26T18:47:01.431" v="196" actId="1076"/>
          <ac:picMkLst>
            <pc:docMk/>
            <pc:sldMk cId="1906652539" sldId="360"/>
            <ac:picMk id="9" creationId="{0C1FA5E2-71C1-49F9-A352-EFDF158D9584}"/>
          </ac:picMkLst>
        </pc:picChg>
        <pc:picChg chg="add mod">
          <ac:chgData name="Kaitlynn Hietpas" userId="S::kaitlynn.hietpas@ssaihq.com::c330182d-7e16-4880-97d7-715a06e7f4d5" providerId="AD" clId="Web-{0151B876-36F7-C144-D276-2BF8BEA0F2E4}" dt="2021-07-26T18:46:55.353" v="190" actId="1076"/>
          <ac:picMkLst>
            <pc:docMk/>
            <pc:sldMk cId="1906652539" sldId="360"/>
            <ac:picMk id="11" creationId="{ACF7A2F8-C667-4015-A693-E3CE76F64D66}"/>
          </ac:picMkLst>
        </pc:picChg>
        <pc:picChg chg="add mod">
          <ac:chgData name="Kaitlynn Hietpas" userId="S::kaitlynn.hietpas@ssaihq.com::c330182d-7e16-4880-97d7-715a06e7f4d5" providerId="AD" clId="Web-{0151B876-36F7-C144-D276-2BF8BEA0F2E4}" dt="2021-07-26T18:46:58.915" v="194" actId="1076"/>
          <ac:picMkLst>
            <pc:docMk/>
            <pc:sldMk cId="1906652539" sldId="360"/>
            <ac:picMk id="13" creationId="{ADFDEDA2-F6BC-4729-9B5A-A12219F2216A}"/>
          </ac:picMkLst>
        </pc:picChg>
      </pc:sldChg>
      <pc:sldChg chg="addSp delSp modSp add del replId">
        <pc:chgData name="Kaitlynn Hietpas" userId="S::kaitlynn.hietpas@ssaihq.com::c330182d-7e16-4880-97d7-715a06e7f4d5" providerId="AD" clId="Web-{0151B876-36F7-C144-D276-2BF8BEA0F2E4}" dt="2021-07-26T19:39:42.163" v="588"/>
        <pc:sldMkLst>
          <pc:docMk/>
          <pc:sldMk cId="3759554956" sldId="362"/>
        </pc:sldMkLst>
        <pc:spChg chg="mod">
          <ac:chgData name="Kaitlynn Hietpas" userId="S::kaitlynn.hietpas@ssaihq.com::c330182d-7e16-4880-97d7-715a06e7f4d5" providerId="AD" clId="Web-{0151B876-36F7-C144-D276-2BF8BEA0F2E4}" dt="2021-07-26T19:18:38.705" v="463" actId="1076"/>
          <ac:spMkLst>
            <pc:docMk/>
            <pc:sldMk cId="3759554956" sldId="362"/>
            <ac:spMk id="3" creationId="{8F0A8DF5-7588-4444-AED8-52CFB65A1FB4}"/>
          </ac:spMkLst>
        </pc:spChg>
        <pc:spChg chg="add mod">
          <ac:chgData name="Kaitlynn Hietpas" userId="S::kaitlynn.hietpas@ssaihq.com::c330182d-7e16-4880-97d7-715a06e7f4d5" providerId="AD" clId="Web-{0151B876-36F7-C144-D276-2BF8BEA0F2E4}" dt="2021-07-26T19:11:28.177" v="306" actId="20577"/>
          <ac:spMkLst>
            <pc:docMk/>
            <pc:sldMk cId="3759554956" sldId="362"/>
            <ac:spMk id="136" creationId="{54AC988A-FA57-434E-A906-7C12660E42E2}"/>
          </ac:spMkLst>
        </pc:spChg>
        <pc:spChg chg="add del">
          <ac:chgData name="Kaitlynn Hietpas" userId="S::kaitlynn.hietpas@ssaihq.com::c330182d-7e16-4880-97d7-715a06e7f4d5" providerId="AD" clId="Web-{0151B876-36F7-C144-D276-2BF8BEA0F2E4}" dt="2021-07-26T19:18:45.658" v="464"/>
          <ac:spMkLst>
            <pc:docMk/>
            <pc:sldMk cId="3759554956" sldId="362"/>
            <ac:spMk id="137" creationId="{37ABC401-B760-4739-8049-4AED226AECD0}"/>
          </ac:spMkLst>
        </pc:spChg>
        <pc:spChg chg="add mod">
          <ac:chgData name="Kaitlynn Hietpas" userId="S::kaitlynn.hietpas@ssaihq.com::c330182d-7e16-4880-97d7-715a06e7f4d5" providerId="AD" clId="Web-{0151B876-36F7-C144-D276-2BF8BEA0F2E4}" dt="2021-07-26T19:28:25.737" v="564" actId="14100"/>
          <ac:spMkLst>
            <pc:docMk/>
            <pc:sldMk cId="3759554956" sldId="362"/>
            <ac:spMk id="156" creationId="{654D7887-A9CA-4689-9422-A1E9B13FAF92}"/>
          </ac:spMkLst>
        </pc:spChg>
        <pc:spChg chg="add mod">
          <ac:chgData name="Kaitlynn Hietpas" userId="S::kaitlynn.hietpas@ssaihq.com::c330182d-7e16-4880-97d7-715a06e7f4d5" providerId="AD" clId="Web-{0151B876-36F7-C144-D276-2BF8BEA0F2E4}" dt="2021-07-26T19:28:30.738" v="566" actId="14100"/>
          <ac:spMkLst>
            <pc:docMk/>
            <pc:sldMk cId="3759554956" sldId="362"/>
            <ac:spMk id="160" creationId="{48D1D5C6-CCC2-472B-B430-BE5746BF70F4}"/>
          </ac:spMkLst>
        </pc:spChg>
        <pc:spChg chg="add mod">
          <ac:chgData name="Kaitlynn Hietpas" userId="S::kaitlynn.hietpas@ssaihq.com::c330182d-7e16-4880-97d7-715a06e7f4d5" providerId="AD" clId="Web-{0151B876-36F7-C144-D276-2BF8BEA0F2E4}" dt="2021-07-26T19:28:39.722" v="568" actId="1076"/>
          <ac:spMkLst>
            <pc:docMk/>
            <pc:sldMk cId="3759554956" sldId="362"/>
            <ac:spMk id="161" creationId="{EB029506-A46D-48E6-BE39-A7D80DA18F48}"/>
          </ac:spMkLst>
        </pc:spChg>
        <pc:spChg chg="add del mod">
          <ac:chgData name="Kaitlynn Hietpas" userId="S::kaitlynn.hietpas@ssaihq.com::c330182d-7e16-4880-97d7-715a06e7f4d5" providerId="AD" clId="Web-{0151B876-36F7-C144-D276-2BF8BEA0F2E4}" dt="2021-07-26T19:28:34.706" v="567"/>
          <ac:spMkLst>
            <pc:docMk/>
            <pc:sldMk cId="3759554956" sldId="362"/>
            <ac:spMk id="162" creationId="{ACF1BE6D-730C-450A-A994-20E48FE2A8E6}"/>
          </ac:spMkLst>
        </pc:spChg>
        <pc:spChg chg="add del mod">
          <ac:chgData name="Kaitlynn Hietpas" userId="S::kaitlynn.hietpas@ssaihq.com::c330182d-7e16-4880-97d7-715a06e7f4d5" providerId="AD" clId="Web-{0151B876-36F7-C144-D276-2BF8BEA0F2E4}" dt="2021-07-26T19:28:21.378" v="563"/>
          <ac:spMkLst>
            <pc:docMk/>
            <pc:sldMk cId="3759554956" sldId="362"/>
            <ac:spMk id="163" creationId="{D024EFA9-42C9-488B-95EE-84390FE9AE05}"/>
          </ac:spMkLst>
        </pc:spChg>
        <pc:spChg chg="mod">
          <ac:chgData name="Kaitlynn Hietpas" userId="S::kaitlynn.hietpas@ssaihq.com::c330182d-7e16-4880-97d7-715a06e7f4d5" providerId="AD" clId="Web-{0151B876-36F7-C144-D276-2BF8BEA0F2E4}" dt="2021-07-26T19:18:55.783" v="465" actId="14100"/>
          <ac:spMkLst>
            <pc:docMk/>
            <pc:sldMk cId="3759554956" sldId="362"/>
            <ac:spMk id="192" creationId="{A4D93F13-05B7-466F-8DF9-B14853D16352}"/>
          </ac:spMkLst>
        </pc:spChg>
        <pc:spChg chg="mod">
          <ac:chgData name="Kaitlynn Hietpas" userId="S::kaitlynn.hietpas@ssaihq.com::c330182d-7e16-4880-97d7-715a06e7f4d5" providerId="AD" clId="Web-{0151B876-36F7-C144-D276-2BF8BEA0F2E4}" dt="2021-07-26T19:19:03.049" v="473" actId="20577"/>
          <ac:spMkLst>
            <pc:docMk/>
            <pc:sldMk cId="3759554956" sldId="362"/>
            <ac:spMk id="209" creationId="{B57A3BAE-A997-4651-8F98-EEA940EF9375}"/>
          </ac:spMkLst>
        </pc:spChg>
        <pc:grpChg chg="mod ord">
          <ac:chgData name="Kaitlynn Hietpas" userId="S::kaitlynn.hietpas@ssaihq.com::c330182d-7e16-4880-97d7-715a06e7f4d5" providerId="AD" clId="Web-{0151B876-36F7-C144-D276-2BF8BEA0F2E4}" dt="2021-07-26T19:08:50.016" v="283"/>
          <ac:grpSpMkLst>
            <pc:docMk/>
            <pc:sldMk cId="3759554956" sldId="362"/>
            <ac:grpSpMk id="274" creationId="{9516D0C6-904B-452E-9C30-F90BBB2A3F4F}"/>
          </ac:grpSpMkLst>
        </pc:grpChg>
        <pc:graphicFrameChg chg="del mod">
          <ac:chgData name="Kaitlynn Hietpas" userId="S::kaitlynn.hietpas@ssaihq.com::c330182d-7e16-4880-97d7-715a06e7f4d5" providerId="AD" clId="Web-{0151B876-36F7-C144-D276-2BF8BEA0F2E4}" dt="2021-07-26T19:09:16.813" v="287"/>
          <ac:graphicFrameMkLst>
            <pc:docMk/>
            <pc:sldMk cId="3759554956" sldId="362"/>
            <ac:graphicFrameMk id="42" creationId="{607E9A3A-BDF7-43B5-8AEF-7E071E290A26}"/>
          </ac:graphicFrameMkLst>
        </pc:graphicFrameChg>
        <pc:cxnChg chg="add mod">
          <ac:chgData name="Kaitlynn Hietpas" userId="S::kaitlynn.hietpas@ssaihq.com::c330182d-7e16-4880-97d7-715a06e7f4d5" providerId="AD" clId="Web-{0151B876-36F7-C144-D276-2BF8BEA0F2E4}" dt="2021-07-26T19:08:13.827" v="272" actId="1076"/>
          <ac:cxnSpMkLst>
            <pc:docMk/>
            <pc:sldMk cId="3759554956" sldId="362"/>
            <ac:cxnSpMk id="112" creationId="{12A58FF3-1E87-4C3F-97A2-37EBF52D92C0}"/>
          </ac:cxnSpMkLst>
        </pc:cxnChg>
        <pc:cxnChg chg="add mod">
          <ac:chgData name="Kaitlynn Hietpas" userId="S::kaitlynn.hietpas@ssaihq.com::c330182d-7e16-4880-97d7-715a06e7f4d5" providerId="AD" clId="Web-{0151B876-36F7-C144-D276-2BF8BEA0F2E4}" dt="2021-07-26T19:08:25.296" v="274" actId="1076"/>
          <ac:cxnSpMkLst>
            <pc:docMk/>
            <pc:sldMk cId="3759554956" sldId="362"/>
            <ac:cxnSpMk id="132" creationId="{230B2E93-8B80-45DA-983C-9376CB5699EC}"/>
          </ac:cxnSpMkLst>
        </pc:cxnChg>
        <pc:cxnChg chg="add mod">
          <ac:chgData name="Kaitlynn Hietpas" userId="S::kaitlynn.hietpas@ssaihq.com::c330182d-7e16-4880-97d7-715a06e7f4d5" providerId="AD" clId="Web-{0151B876-36F7-C144-D276-2BF8BEA0F2E4}" dt="2021-07-26T19:08:32.828" v="277" actId="1076"/>
          <ac:cxnSpMkLst>
            <pc:docMk/>
            <pc:sldMk cId="3759554956" sldId="362"/>
            <ac:cxnSpMk id="133" creationId="{53DAE957-07DC-493D-9DEF-8FEBB3A38461}"/>
          </ac:cxnSpMkLst>
        </pc:cxnChg>
        <pc:cxnChg chg="add mod">
          <ac:chgData name="Kaitlynn Hietpas" userId="S::kaitlynn.hietpas@ssaihq.com::c330182d-7e16-4880-97d7-715a06e7f4d5" providerId="AD" clId="Web-{0151B876-36F7-C144-D276-2BF8BEA0F2E4}" dt="2021-07-26T19:08:37.156" v="280" actId="1076"/>
          <ac:cxnSpMkLst>
            <pc:docMk/>
            <pc:sldMk cId="3759554956" sldId="362"/>
            <ac:cxnSpMk id="134" creationId="{76A6730D-D6E2-4409-A671-26E438ECBB68}"/>
          </ac:cxnSpMkLst>
        </pc:cxnChg>
        <pc:cxnChg chg="add mod">
          <ac:chgData name="Kaitlynn Hietpas" userId="S::kaitlynn.hietpas@ssaihq.com::c330182d-7e16-4880-97d7-715a06e7f4d5" providerId="AD" clId="Web-{0151B876-36F7-C144-D276-2BF8BEA0F2E4}" dt="2021-07-26T19:09:11.016" v="286" actId="1076"/>
          <ac:cxnSpMkLst>
            <pc:docMk/>
            <pc:sldMk cId="3759554956" sldId="362"/>
            <ac:cxnSpMk id="135" creationId="{22117B64-FC9C-48BD-993F-C4D2849EAA1A}"/>
          </ac:cxnSpMkLst>
        </pc:cxnChg>
      </pc:sldChg>
      <pc:sldChg chg="addSp delSp modSp add replId">
        <pc:chgData name="Kaitlynn Hietpas" userId="S::kaitlynn.hietpas@ssaihq.com::c330182d-7e16-4880-97d7-715a06e7f4d5" providerId="AD" clId="Web-{0151B876-36F7-C144-D276-2BF8BEA0F2E4}" dt="2021-07-26T19:40:47.822" v="593" actId="1076"/>
        <pc:sldMkLst>
          <pc:docMk/>
          <pc:sldMk cId="764154290" sldId="363"/>
        </pc:sldMkLst>
        <pc:spChg chg="add mod">
          <ac:chgData name="Kaitlynn Hietpas" userId="S::kaitlynn.hietpas@ssaihq.com::c330182d-7e16-4880-97d7-715a06e7f4d5" providerId="AD" clId="Web-{0151B876-36F7-C144-D276-2BF8BEA0F2E4}" dt="2021-07-26T19:29:35.349" v="579" actId="20577"/>
          <ac:spMkLst>
            <pc:docMk/>
            <pc:sldMk cId="764154290" sldId="363"/>
            <ac:spMk id="2" creationId="{6C81C16E-C08B-4389-8215-BBA8C8B33EC5}"/>
          </ac:spMkLst>
        </pc:spChg>
        <pc:spChg chg="mod">
          <ac:chgData name="Kaitlynn Hietpas" userId="S::kaitlynn.hietpas@ssaihq.com::c330182d-7e16-4880-97d7-715a06e7f4d5" providerId="AD" clId="Web-{0151B876-36F7-C144-D276-2BF8BEA0F2E4}" dt="2021-07-26T19:21:12.944" v="503" actId="1076"/>
          <ac:spMkLst>
            <pc:docMk/>
            <pc:sldMk cId="764154290" sldId="363"/>
            <ac:spMk id="18" creationId="{0522B351-2F0E-4BAB-834A-5A5AB130A1D6}"/>
          </ac:spMkLst>
        </pc:spChg>
        <pc:spChg chg="add mod">
          <ac:chgData name="Kaitlynn Hietpas" userId="S::kaitlynn.hietpas@ssaihq.com::c330182d-7e16-4880-97d7-715a06e7f4d5" providerId="AD" clId="Web-{0151B876-36F7-C144-D276-2BF8BEA0F2E4}" dt="2021-07-26T19:23:34.573" v="522" actId="1076"/>
          <ac:spMkLst>
            <pc:docMk/>
            <pc:sldMk cId="764154290" sldId="363"/>
            <ac:spMk id="63" creationId="{DF0DCCA0-D2C1-4967-A864-B1800A22F9FF}"/>
          </ac:spMkLst>
        </pc:spChg>
        <pc:spChg chg="add mod">
          <ac:chgData name="Kaitlynn Hietpas" userId="S::kaitlynn.hietpas@ssaihq.com::c330182d-7e16-4880-97d7-715a06e7f4d5" providerId="AD" clId="Web-{0151B876-36F7-C144-D276-2BF8BEA0F2E4}" dt="2021-07-26T19:29:30.317" v="574" actId="20577"/>
          <ac:spMkLst>
            <pc:docMk/>
            <pc:sldMk cId="764154290" sldId="363"/>
            <ac:spMk id="64" creationId="{FF8245FC-5881-4157-8226-BF08F0F76097}"/>
          </ac:spMkLst>
        </pc:spChg>
        <pc:spChg chg="add mod">
          <ac:chgData name="Kaitlynn Hietpas" userId="S::kaitlynn.hietpas@ssaihq.com::c330182d-7e16-4880-97d7-715a06e7f4d5" providerId="AD" clId="Web-{0151B876-36F7-C144-D276-2BF8BEA0F2E4}" dt="2021-07-26T19:29:25.896" v="572" actId="20577"/>
          <ac:spMkLst>
            <pc:docMk/>
            <pc:sldMk cId="764154290" sldId="363"/>
            <ac:spMk id="66" creationId="{FBA25704-751C-4C59-AC9F-32A1E3BA3F14}"/>
          </ac:spMkLst>
        </pc:spChg>
        <pc:spChg chg="add mod">
          <ac:chgData name="Kaitlynn Hietpas" userId="S::kaitlynn.hietpas@ssaihq.com::c330182d-7e16-4880-97d7-715a06e7f4d5" providerId="AD" clId="Web-{0151B876-36F7-C144-D276-2BF8BEA0F2E4}" dt="2021-07-26T19:40:13.289" v="590" actId="1076"/>
          <ac:spMkLst>
            <pc:docMk/>
            <pc:sldMk cId="764154290" sldId="363"/>
            <ac:spMk id="68" creationId="{D97736EE-0FEC-4D02-8E4E-89FF0A0277F4}"/>
          </ac:spMkLst>
        </pc:spChg>
        <pc:spChg chg="mod">
          <ac:chgData name="Kaitlynn Hietpas" userId="S::kaitlynn.hietpas@ssaihq.com::c330182d-7e16-4880-97d7-715a06e7f4d5" providerId="AD" clId="Web-{0151B876-36F7-C144-D276-2BF8BEA0F2E4}" dt="2021-07-26T19:27:35.236" v="560" actId="1076"/>
          <ac:spMkLst>
            <pc:docMk/>
            <pc:sldMk cId="764154290" sldId="363"/>
            <ac:spMk id="136" creationId="{54AC988A-FA57-434E-A906-7C12660E42E2}"/>
          </ac:spMkLst>
        </pc:spChg>
        <pc:spChg chg="mod">
          <ac:chgData name="Kaitlynn Hietpas" userId="S::kaitlynn.hietpas@ssaihq.com::c330182d-7e16-4880-97d7-715a06e7f4d5" providerId="AD" clId="Web-{0151B876-36F7-C144-D276-2BF8BEA0F2E4}" dt="2021-07-26T19:29:56.006" v="581" actId="1076"/>
          <ac:spMkLst>
            <pc:docMk/>
            <pc:sldMk cId="764154290" sldId="363"/>
            <ac:spMk id="156" creationId="{654D7887-A9CA-4689-9422-A1E9B13FAF92}"/>
          </ac:spMkLst>
        </pc:spChg>
        <pc:spChg chg="mod">
          <ac:chgData name="Kaitlynn Hietpas" userId="S::kaitlynn.hietpas@ssaihq.com::c330182d-7e16-4880-97d7-715a06e7f4d5" providerId="AD" clId="Web-{0151B876-36F7-C144-D276-2BF8BEA0F2E4}" dt="2021-07-26T19:27:28.580" v="558" actId="1076"/>
          <ac:spMkLst>
            <pc:docMk/>
            <pc:sldMk cId="764154290" sldId="363"/>
            <ac:spMk id="160" creationId="{48D1D5C6-CCC2-472B-B430-BE5746BF70F4}"/>
          </ac:spMkLst>
        </pc:spChg>
        <pc:spChg chg="add del">
          <ac:chgData name="Kaitlynn Hietpas" userId="S::kaitlynn.hietpas@ssaihq.com::c330182d-7e16-4880-97d7-715a06e7f4d5" providerId="AD" clId="Web-{0151B876-36F7-C144-D276-2BF8BEA0F2E4}" dt="2021-07-26T19:19:52.269" v="477"/>
          <ac:spMkLst>
            <pc:docMk/>
            <pc:sldMk cId="764154290" sldId="363"/>
            <ac:spMk id="161" creationId="{EB029506-A46D-48E6-BE39-A7D80DA18F48}"/>
          </ac:spMkLst>
        </pc:spChg>
        <pc:spChg chg="mod">
          <ac:chgData name="Kaitlynn Hietpas" userId="S::kaitlynn.hietpas@ssaihq.com::c330182d-7e16-4880-97d7-715a06e7f4d5" providerId="AD" clId="Web-{0151B876-36F7-C144-D276-2BF8BEA0F2E4}" dt="2021-07-26T19:26:20.890" v="547" actId="1076"/>
          <ac:spMkLst>
            <pc:docMk/>
            <pc:sldMk cId="764154290" sldId="363"/>
            <ac:spMk id="162" creationId="{ACF1BE6D-730C-450A-A994-20E48FE2A8E6}"/>
          </ac:spMkLst>
        </pc:spChg>
        <pc:spChg chg="mod">
          <ac:chgData name="Kaitlynn Hietpas" userId="S::kaitlynn.hietpas@ssaihq.com::c330182d-7e16-4880-97d7-715a06e7f4d5" providerId="AD" clId="Web-{0151B876-36F7-C144-D276-2BF8BEA0F2E4}" dt="2021-07-26T19:25:54.577" v="545" actId="1076"/>
          <ac:spMkLst>
            <pc:docMk/>
            <pc:sldMk cId="764154290" sldId="363"/>
            <ac:spMk id="163" creationId="{D024EFA9-42C9-488B-95EE-84390FE9AE05}"/>
          </ac:spMkLst>
        </pc:spChg>
        <pc:grpChg chg="del mod">
          <ac:chgData name="Kaitlynn Hietpas" userId="S::kaitlynn.hietpas@ssaihq.com::c330182d-7e16-4880-97d7-715a06e7f4d5" providerId="AD" clId="Web-{0151B876-36F7-C144-D276-2BF8BEA0F2E4}" dt="2021-07-26T19:21:47.570" v="507"/>
          <ac:grpSpMkLst>
            <pc:docMk/>
            <pc:sldMk cId="764154290" sldId="363"/>
            <ac:grpSpMk id="274" creationId="{9516D0C6-904B-452E-9C30-F90BBB2A3F4F}"/>
          </ac:grpSpMkLst>
        </pc:grpChg>
        <pc:picChg chg="mod">
          <ac:chgData name="Kaitlynn Hietpas" userId="S::kaitlynn.hietpas@ssaihq.com::c330182d-7e16-4880-97d7-715a06e7f4d5" providerId="AD" clId="Web-{0151B876-36F7-C144-D276-2BF8BEA0F2E4}" dt="2021-07-26T19:20:12.129" v="480" actId="1076"/>
          <ac:picMkLst>
            <pc:docMk/>
            <pc:sldMk cId="764154290" sldId="363"/>
            <ac:picMk id="4" creationId="{C36B2845-2D08-46AB-90E3-BC5D14F0A7F5}"/>
          </ac:picMkLst>
        </pc:picChg>
        <pc:cxnChg chg="mod">
          <ac:chgData name="Kaitlynn Hietpas" userId="S::kaitlynn.hietpas@ssaihq.com::c330182d-7e16-4880-97d7-715a06e7f4d5" providerId="AD" clId="Web-{0151B876-36F7-C144-D276-2BF8BEA0F2E4}" dt="2021-07-26T19:40:39.290" v="592" actId="1076"/>
          <ac:cxnSpMkLst>
            <pc:docMk/>
            <pc:sldMk cId="764154290" sldId="363"/>
            <ac:cxnSpMk id="112" creationId="{12A58FF3-1E87-4C3F-97A2-37EBF52D92C0}"/>
          </ac:cxnSpMkLst>
        </pc:cxnChg>
        <pc:cxnChg chg="mod">
          <ac:chgData name="Kaitlynn Hietpas" userId="S::kaitlynn.hietpas@ssaihq.com::c330182d-7e16-4880-97d7-715a06e7f4d5" providerId="AD" clId="Web-{0151B876-36F7-C144-D276-2BF8BEA0F2E4}" dt="2021-07-26T19:26:49.703" v="551" actId="14100"/>
          <ac:cxnSpMkLst>
            <pc:docMk/>
            <pc:sldMk cId="764154290" sldId="363"/>
            <ac:cxnSpMk id="132" creationId="{230B2E93-8B80-45DA-983C-9376CB5699EC}"/>
          </ac:cxnSpMkLst>
        </pc:cxnChg>
        <pc:cxnChg chg="mod">
          <ac:chgData name="Kaitlynn Hietpas" userId="S::kaitlynn.hietpas@ssaihq.com::c330182d-7e16-4880-97d7-715a06e7f4d5" providerId="AD" clId="Web-{0151B876-36F7-C144-D276-2BF8BEA0F2E4}" dt="2021-07-26T19:40:47.822" v="593" actId="1076"/>
          <ac:cxnSpMkLst>
            <pc:docMk/>
            <pc:sldMk cId="764154290" sldId="363"/>
            <ac:cxnSpMk id="133" creationId="{53DAE957-07DC-493D-9DEF-8FEBB3A38461}"/>
          </ac:cxnSpMkLst>
        </pc:cxnChg>
        <pc:cxnChg chg="mod">
          <ac:chgData name="Kaitlynn Hietpas" userId="S::kaitlynn.hietpas@ssaihq.com::c330182d-7e16-4880-97d7-715a06e7f4d5" providerId="AD" clId="Web-{0151B876-36F7-C144-D276-2BF8BEA0F2E4}" dt="2021-07-26T19:26:33.672" v="549" actId="14100"/>
          <ac:cxnSpMkLst>
            <pc:docMk/>
            <pc:sldMk cId="764154290" sldId="363"/>
            <ac:cxnSpMk id="134" creationId="{76A6730D-D6E2-4409-A671-26E438ECBB68}"/>
          </ac:cxnSpMkLst>
        </pc:cxnChg>
        <pc:cxnChg chg="mod">
          <ac:chgData name="Kaitlynn Hietpas" userId="S::kaitlynn.hietpas@ssaihq.com::c330182d-7e16-4880-97d7-715a06e7f4d5" providerId="AD" clId="Web-{0151B876-36F7-C144-D276-2BF8BEA0F2E4}" dt="2021-07-26T19:26:02.827" v="546" actId="14100"/>
          <ac:cxnSpMkLst>
            <pc:docMk/>
            <pc:sldMk cId="764154290" sldId="363"/>
            <ac:cxnSpMk id="135" creationId="{22117B64-FC9C-48BD-993F-C4D2849EAA1A}"/>
          </ac:cxnSpMkLst>
        </pc:cxnChg>
      </pc:sldChg>
    </pc:docChg>
  </pc:docChgLst>
  <pc:docChgLst>
    <pc:chgData name="Kaitlynn Hietpas" userId="S::kaitlynn.hietpas@ssaihq.com::c330182d-7e16-4880-97d7-715a06e7f4d5" providerId="AD" clId="Web-{7E486F63-D052-457C-8E9F-5B09BA7D0812}"/>
    <pc:docChg chg="modSld">
      <pc:chgData name="Kaitlynn Hietpas" userId="S::kaitlynn.hietpas@ssaihq.com::c330182d-7e16-4880-97d7-715a06e7f4d5" providerId="AD" clId="Web-{7E486F63-D052-457C-8E9F-5B09BA7D0812}" dt="2021-07-09T15:36:55.647" v="868"/>
      <pc:docMkLst>
        <pc:docMk/>
      </pc:docMkLst>
      <pc:sldChg chg="modNotes">
        <pc:chgData name="Kaitlynn Hietpas" userId="S::kaitlynn.hietpas@ssaihq.com::c330182d-7e16-4880-97d7-715a06e7f4d5" providerId="AD" clId="Web-{7E486F63-D052-457C-8E9F-5B09BA7D0812}" dt="2021-07-09T15:36:55.647" v="868"/>
        <pc:sldMkLst>
          <pc:docMk/>
          <pc:sldMk cId="403100939" sldId="323"/>
        </pc:sldMkLst>
      </pc:sldChg>
    </pc:docChg>
  </pc:docChgLst>
  <pc:docChgLst>
    <pc:chgData name="Shuyu Chang" userId="S::shuyu.chang@ssaihq.com::947fb33a-86f0-455c-9f7e-edc0efc1f125" providerId="AD" clId="Web-{08719501-8FB1-46D5-9CE8-1D2A9B37DEBE}"/>
    <pc:docChg chg="modSld">
      <pc:chgData name="Shuyu Chang" userId="S::shuyu.chang@ssaihq.com::947fb33a-86f0-455c-9f7e-edc0efc1f125" providerId="AD" clId="Web-{08719501-8FB1-46D5-9CE8-1D2A9B37DEBE}" dt="2021-07-26T21:58:45.932" v="0"/>
      <pc:docMkLst>
        <pc:docMk/>
      </pc:docMkLst>
      <pc:sldChg chg="modSp">
        <pc:chgData name="Shuyu Chang" userId="S::shuyu.chang@ssaihq.com::947fb33a-86f0-455c-9f7e-edc0efc1f125" providerId="AD" clId="Web-{08719501-8FB1-46D5-9CE8-1D2A9B37DEBE}" dt="2021-07-26T21:58:45.932" v="0"/>
        <pc:sldMkLst>
          <pc:docMk/>
          <pc:sldMk cId="825388919" sldId="366"/>
        </pc:sldMkLst>
        <pc:spChg chg="mod">
          <ac:chgData name="Shuyu Chang" userId="S::shuyu.chang@ssaihq.com::947fb33a-86f0-455c-9f7e-edc0efc1f125" providerId="AD" clId="Web-{08719501-8FB1-46D5-9CE8-1D2A9B37DEBE}" dt="2021-07-26T21:58:45.932" v="0"/>
          <ac:spMkLst>
            <pc:docMk/>
            <pc:sldMk cId="825388919" sldId="366"/>
            <ac:spMk id="9" creationId="{CEF6C081-84E0-4924-9EF2-4CFE3DC75C70}"/>
          </ac:spMkLst>
        </pc:spChg>
      </pc:sldChg>
    </pc:docChg>
  </pc:docChgLst>
  <pc:docChgLst>
    <pc:chgData name="Kaitlynn Hietpas" userId="S::kaitlynn.hietpas@ssaihq.com::c330182d-7e16-4880-97d7-715a06e7f4d5" providerId="AD" clId="Web-{EF2323AF-B6F0-4AD0-BBC2-DCE7E9DF8AE1}"/>
    <pc:docChg chg="">
      <pc:chgData name="Kaitlynn Hietpas" userId="S::kaitlynn.hietpas@ssaihq.com::c330182d-7e16-4880-97d7-715a06e7f4d5" providerId="AD" clId="Web-{EF2323AF-B6F0-4AD0-BBC2-DCE7E9DF8AE1}" dt="2021-07-27T14:03:31.735" v="0"/>
      <pc:docMkLst>
        <pc:docMk/>
      </pc:docMkLst>
      <pc:sldChg chg="delCm">
        <pc:chgData name="Kaitlynn Hietpas" userId="S::kaitlynn.hietpas@ssaihq.com::c330182d-7e16-4880-97d7-715a06e7f4d5" providerId="AD" clId="Web-{EF2323AF-B6F0-4AD0-BBC2-DCE7E9DF8AE1}" dt="2021-07-27T14:03:31.735" v="0"/>
        <pc:sldMkLst>
          <pc:docMk/>
          <pc:sldMk cId="825388919" sldId="366"/>
        </pc:sldMkLst>
      </pc:sldChg>
    </pc:docChg>
  </pc:docChgLst>
  <pc:docChgLst>
    <pc:chgData name="Shuyu Chang" userId="S::shuyu.chang@ssaihq.com::947fb33a-86f0-455c-9f7e-edc0efc1f125" providerId="AD" clId="Web-{6D6AA5E0-4A9C-434E-AF33-0630F5DBC53C}"/>
    <pc:docChg chg="modSld">
      <pc:chgData name="Shuyu Chang" userId="S::shuyu.chang@ssaihq.com::947fb33a-86f0-455c-9f7e-edc0efc1f125" providerId="AD" clId="Web-{6D6AA5E0-4A9C-434E-AF33-0630F5DBC53C}" dt="2021-07-14T17:21:56.220" v="117" actId="1076"/>
      <pc:docMkLst>
        <pc:docMk/>
      </pc:docMkLst>
      <pc:sldChg chg="addSp delSp modSp addCm modNotes">
        <pc:chgData name="Shuyu Chang" userId="S::shuyu.chang@ssaihq.com::947fb33a-86f0-455c-9f7e-edc0efc1f125" providerId="AD" clId="Web-{6D6AA5E0-4A9C-434E-AF33-0630F5DBC53C}" dt="2021-07-14T17:20:35.014" v="112" actId="20577"/>
        <pc:sldMkLst>
          <pc:docMk/>
          <pc:sldMk cId="4120826728" sldId="322"/>
        </pc:sldMkLst>
        <pc:spChg chg="add mod">
          <ac:chgData name="Shuyu Chang" userId="S::shuyu.chang@ssaihq.com::947fb33a-86f0-455c-9f7e-edc0efc1f125" providerId="AD" clId="Web-{6D6AA5E0-4A9C-434E-AF33-0630F5DBC53C}" dt="2021-07-14T17:04:29.924" v="9" actId="1076"/>
          <ac:spMkLst>
            <pc:docMk/>
            <pc:sldMk cId="4120826728" sldId="322"/>
            <ac:spMk id="2" creationId="{1C015124-E255-4F22-84C1-A045BAC77A30}"/>
          </ac:spMkLst>
        </pc:spChg>
        <pc:spChg chg="add mod">
          <ac:chgData name="Shuyu Chang" userId="S::shuyu.chang@ssaihq.com::947fb33a-86f0-455c-9f7e-edc0efc1f125" providerId="AD" clId="Web-{6D6AA5E0-4A9C-434E-AF33-0630F5DBC53C}" dt="2021-07-14T17:06:50.084" v="22" actId="1076"/>
          <ac:spMkLst>
            <pc:docMk/>
            <pc:sldMk cId="4120826728" sldId="322"/>
            <ac:spMk id="12" creationId="{3BBF8612-C8F9-4326-80F7-DB86993A847C}"/>
          </ac:spMkLst>
        </pc:spChg>
        <pc:spChg chg="add mod">
          <ac:chgData name="Shuyu Chang" userId="S::shuyu.chang@ssaihq.com::947fb33a-86f0-455c-9f7e-edc0efc1f125" providerId="AD" clId="Web-{6D6AA5E0-4A9C-434E-AF33-0630F5DBC53C}" dt="2021-07-14T17:15:42.772" v="45" actId="20577"/>
          <ac:spMkLst>
            <pc:docMk/>
            <pc:sldMk cId="4120826728" sldId="322"/>
            <ac:spMk id="13" creationId="{AF80BEB6-018F-4926-BE2B-B2EDFEF49B79}"/>
          </ac:spMkLst>
        </pc:spChg>
        <pc:spChg chg="add mod">
          <ac:chgData name="Shuyu Chang" userId="S::shuyu.chang@ssaihq.com::947fb33a-86f0-455c-9f7e-edc0efc1f125" providerId="AD" clId="Web-{6D6AA5E0-4A9C-434E-AF33-0630F5DBC53C}" dt="2021-07-14T17:20:13.342" v="98" actId="20577"/>
          <ac:spMkLst>
            <pc:docMk/>
            <pc:sldMk cId="4120826728" sldId="322"/>
            <ac:spMk id="14" creationId="{39908C6C-6EED-4586-A46E-50D5162CCDD2}"/>
          </ac:spMkLst>
        </pc:spChg>
        <pc:spChg chg="add mod">
          <ac:chgData name="Shuyu Chang" userId="S::shuyu.chang@ssaihq.com::947fb33a-86f0-455c-9f7e-edc0efc1f125" providerId="AD" clId="Web-{6D6AA5E0-4A9C-434E-AF33-0630F5DBC53C}" dt="2021-07-14T17:17:24.290" v="64" actId="14100"/>
          <ac:spMkLst>
            <pc:docMk/>
            <pc:sldMk cId="4120826728" sldId="322"/>
            <ac:spMk id="15" creationId="{51A2F12A-C2E5-4488-AC9A-A8B83D19BC60}"/>
          </ac:spMkLst>
        </pc:spChg>
        <pc:spChg chg="add mod">
          <ac:chgData name="Shuyu Chang" userId="S::shuyu.chang@ssaihq.com::947fb33a-86f0-455c-9f7e-edc0efc1f125" providerId="AD" clId="Web-{6D6AA5E0-4A9C-434E-AF33-0630F5DBC53C}" dt="2021-07-14T17:17:57.541" v="77"/>
          <ac:spMkLst>
            <pc:docMk/>
            <pc:sldMk cId="4120826728" sldId="322"/>
            <ac:spMk id="16" creationId="{F92AAE6F-7BC8-491D-A6F6-335B9DC1B53C}"/>
          </ac:spMkLst>
        </pc:spChg>
        <pc:spChg chg="add del mod">
          <ac:chgData name="Shuyu Chang" userId="S::shuyu.chang@ssaihq.com::947fb33a-86f0-455c-9f7e-edc0efc1f125" providerId="AD" clId="Web-{6D6AA5E0-4A9C-434E-AF33-0630F5DBC53C}" dt="2021-07-14T17:20:12.232" v="94"/>
          <ac:spMkLst>
            <pc:docMk/>
            <pc:sldMk cId="4120826728" sldId="322"/>
            <ac:spMk id="17" creationId="{99A8E0AF-65EE-408E-B79D-275B35BD7287}"/>
          </ac:spMkLst>
        </pc:spChg>
        <pc:spChg chg="add mod">
          <ac:chgData name="Shuyu Chang" userId="S::shuyu.chang@ssaihq.com::947fb33a-86f0-455c-9f7e-edc0efc1f125" providerId="AD" clId="Web-{6D6AA5E0-4A9C-434E-AF33-0630F5DBC53C}" dt="2021-07-14T17:20:35.014" v="112" actId="20577"/>
          <ac:spMkLst>
            <pc:docMk/>
            <pc:sldMk cId="4120826728" sldId="322"/>
            <ac:spMk id="18" creationId="{BDF03FB0-B395-49D4-9229-2C9AA51A3197}"/>
          </ac:spMkLst>
        </pc:spChg>
      </pc:sldChg>
      <pc:sldChg chg="modSp">
        <pc:chgData name="Shuyu Chang" userId="S::shuyu.chang@ssaihq.com::947fb33a-86f0-455c-9f7e-edc0efc1f125" providerId="AD" clId="Web-{6D6AA5E0-4A9C-434E-AF33-0630F5DBC53C}" dt="2021-07-14T17:21:32.360" v="116"/>
        <pc:sldMkLst>
          <pc:docMk/>
          <pc:sldMk cId="403100939" sldId="323"/>
        </pc:sldMkLst>
        <pc:spChg chg="mod">
          <ac:chgData name="Shuyu Chang" userId="S::shuyu.chang@ssaihq.com::947fb33a-86f0-455c-9f7e-edc0efc1f125" providerId="AD" clId="Web-{6D6AA5E0-4A9C-434E-AF33-0630F5DBC53C}" dt="2021-07-14T17:21:21.672" v="115"/>
          <ac:spMkLst>
            <pc:docMk/>
            <pc:sldMk cId="403100939" sldId="323"/>
            <ac:spMk id="16" creationId="{02DE03F4-9A1F-43D7-847C-58E8E1905C61}"/>
          </ac:spMkLst>
        </pc:spChg>
        <pc:spChg chg="mod">
          <ac:chgData name="Shuyu Chang" userId="S::shuyu.chang@ssaihq.com::947fb33a-86f0-455c-9f7e-edc0efc1f125" providerId="AD" clId="Web-{6D6AA5E0-4A9C-434E-AF33-0630F5DBC53C}" dt="2021-07-14T17:21:32.360" v="116"/>
          <ac:spMkLst>
            <pc:docMk/>
            <pc:sldMk cId="403100939" sldId="323"/>
            <ac:spMk id="19" creationId="{A60BFCF8-0FA8-4B57-B95B-7E21522111BF}"/>
          </ac:spMkLst>
        </pc:spChg>
        <pc:spChg chg="mod">
          <ac:chgData name="Shuyu Chang" userId="S::shuyu.chang@ssaihq.com::947fb33a-86f0-455c-9f7e-edc0efc1f125" providerId="AD" clId="Web-{6D6AA5E0-4A9C-434E-AF33-0630F5DBC53C}" dt="2021-07-14T17:21:03.843" v="113"/>
          <ac:spMkLst>
            <pc:docMk/>
            <pc:sldMk cId="403100939" sldId="323"/>
            <ac:spMk id="20" creationId="{8F9437FE-4E70-4916-B98C-1553E3C38DE2}"/>
          </ac:spMkLst>
        </pc:spChg>
      </pc:sldChg>
      <pc:sldChg chg="modSp">
        <pc:chgData name="Shuyu Chang" userId="S::shuyu.chang@ssaihq.com::947fb33a-86f0-455c-9f7e-edc0efc1f125" providerId="AD" clId="Web-{6D6AA5E0-4A9C-434E-AF33-0630F5DBC53C}" dt="2021-07-14T17:21:56.220" v="117" actId="1076"/>
        <pc:sldMkLst>
          <pc:docMk/>
          <pc:sldMk cId="2775999114" sldId="343"/>
        </pc:sldMkLst>
        <pc:spChg chg="mod">
          <ac:chgData name="Shuyu Chang" userId="S::shuyu.chang@ssaihq.com::947fb33a-86f0-455c-9f7e-edc0efc1f125" providerId="AD" clId="Web-{6D6AA5E0-4A9C-434E-AF33-0630F5DBC53C}" dt="2021-07-14T17:21:56.220" v="117" actId="1076"/>
          <ac:spMkLst>
            <pc:docMk/>
            <pc:sldMk cId="2775999114" sldId="343"/>
            <ac:spMk id="5" creationId="{B5C285C0-1458-4FD2-AEF1-70C174674A57}"/>
          </ac:spMkLst>
        </pc:spChg>
      </pc:sldChg>
    </pc:docChg>
  </pc:docChgLst>
  <pc:docChgLst>
    <pc:chgData name="Shuyu Chang" userId="S::shuyu.chang@ssaihq.com::947fb33a-86f0-455c-9f7e-edc0efc1f125" providerId="AD" clId="Web-{87A23510-83B0-4F23-AE30-C42F0E85D5A5}"/>
    <pc:docChg chg="addSld modSld">
      <pc:chgData name="Shuyu Chang" userId="S::shuyu.chang@ssaihq.com::947fb33a-86f0-455c-9f7e-edc0efc1f125" providerId="AD" clId="Web-{87A23510-83B0-4F23-AE30-C42F0E85D5A5}" dt="2021-07-07T17:29:27.478" v="474" actId="20577"/>
      <pc:docMkLst>
        <pc:docMk/>
      </pc:docMkLst>
      <pc:sldChg chg="modSp">
        <pc:chgData name="Shuyu Chang" userId="S::shuyu.chang@ssaihq.com::947fb33a-86f0-455c-9f7e-edc0efc1f125" providerId="AD" clId="Web-{87A23510-83B0-4F23-AE30-C42F0E85D5A5}" dt="2021-07-07T16:53:23.181" v="1" actId="1076"/>
        <pc:sldMkLst>
          <pc:docMk/>
          <pc:sldMk cId="4120826728" sldId="322"/>
        </pc:sldMkLst>
        <pc:picChg chg="mod">
          <ac:chgData name="Shuyu Chang" userId="S::shuyu.chang@ssaihq.com::947fb33a-86f0-455c-9f7e-edc0efc1f125" providerId="AD" clId="Web-{87A23510-83B0-4F23-AE30-C42F0E85D5A5}" dt="2021-07-07T16:53:23.181" v="1" actId="1076"/>
          <ac:picMkLst>
            <pc:docMk/>
            <pc:sldMk cId="4120826728" sldId="322"/>
            <ac:picMk id="10" creationId="{3ABAEBDE-7C53-4026-90CC-A526686F7D0E}"/>
          </ac:picMkLst>
        </pc:picChg>
      </pc:sldChg>
      <pc:sldChg chg="addSp delSp modSp addCm modNotes">
        <pc:chgData name="Shuyu Chang" userId="S::shuyu.chang@ssaihq.com::947fb33a-86f0-455c-9f7e-edc0efc1f125" providerId="AD" clId="Web-{87A23510-83B0-4F23-AE30-C42F0E85D5A5}" dt="2021-07-07T17:28:49.913" v="464"/>
        <pc:sldMkLst>
          <pc:docMk/>
          <pc:sldMk cId="2634832432" sldId="324"/>
        </pc:sldMkLst>
        <pc:spChg chg="add del mod">
          <ac:chgData name="Shuyu Chang" userId="S::shuyu.chang@ssaihq.com::947fb33a-86f0-455c-9f7e-edc0efc1f125" providerId="AD" clId="Web-{87A23510-83B0-4F23-AE30-C42F0E85D5A5}" dt="2021-07-07T17:28:49.913" v="464"/>
          <ac:spMkLst>
            <pc:docMk/>
            <pc:sldMk cId="2634832432" sldId="324"/>
            <ac:spMk id="6" creationId="{22589769-D852-4E21-AFA4-520B8C5E0E87}"/>
          </ac:spMkLst>
        </pc:spChg>
        <pc:spChg chg="add del">
          <ac:chgData name="Shuyu Chang" userId="S::shuyu.chang@ssaihq.com::947fb33a-86f0-455c-9f7e-edc0efc1f125" providerId="AD" clId="Web-{87A23510-83B0-4F23-AE30-C42F0E85D5A5}" dt="2021-07-07T17:07:25.642" v="128"/>
          <ac:spMkLst>
            <pc:docMk/>
            <pc:sldMk cId="2634832432" sldId="324"/>
            <ac:spMk id="9" creationId="{8E2AEDA9-6AE8-4776-8015-A7FFC9832C17}"/>
          </ac:spMkLst>
        </pc:spChg>
        <pc:spChg chg="add mod">
          <ac:chgData name="Shuyu Chang" userId="S::shuyu.chang@ssaihq.com::947fb33a-86f0-455c-9f7e-edc0efc1f125" providerId="AD" clId="Web-{87A23510-83B0-4F23-AE30-C42F0E85D5A5}" dt="2021-07-07T17:08:23.302" v="142" actId="1076"/>
          <ac:spMkLst>
            <pc:docMk/>
            <pc:sldMk cId="2634832432" sldId="324"/>
            <ac:spMk id="10" creationId="{BC05D368-762D-4D42-8E2A-2D026D26B0D7}"/>
          </ac:spMkLst>
        </pc:spChg>
        <pc:spChg chg="add mod">
          <ac:chgData name="Shuyu Chang" userId="S::shuyu.chang@ssaihq.com::947fb33a-86f0-455c-9f7e-edc0efc1f125" providerId="AD" clId="Web-{87A23510-83B0-4F23-AE30-C42F0E85D5A5}" dt="2021-07-07T17:08:23.302" v="143" actId="1076"/>
          <ac:spMkLst>
            <pc:docMk/>
            <pc:sldMk cId="2634832432" sldId="324"/>
            <ac:spMk id="11" creationId="{6A0A3533-305F-43B8-AE31-DDAC3776AB39}"/>
          </ac:spMkLst>
        </pc:spChg>
        <pc:spChg chg="add mod">
          <ac:chgData name="Shuyu Chang" userId="S::shuyu.chang@ssaihq.com::947fb33a-86f0-455c-9f7e-edc0efc1f125" providerId="AD" clId="Web-{87A23510-83B0-4F23-AE30-C42F0E85D5A5}" dt="2021-07-07T17:08:23.318" v="144" actId="1076"/>
          <ac:spMkLst>
            <pc:docMk/>
            <pc:sldMk cId="2634832432" sldId="324"/>
            <ac:spMk id="12" creationId="{209A28B6-0C82-4D61-9782-8D12D5692830}"/>
          </ac:spMkLst>
        </pc:spChg>
        <pc:spChg chg="add mod">
          <ac:chgData name="Shuyu Chang" userId="S::shuyu.chang@ssaihq.com::947fb33a-86f0-455c-9f7e-edc0efc1f125" providerId="AD" clId="Web-{87A23510-83B0-4F23-AE30-C42F0E85D5A5}" dt="2021-07-07T17:08:23.318" v="145" actId="1076"/>
          <ac:spMkLst>
            <pc:docMk/>
            <pc:sldMk cId="2634832432" sldId="324"/>
            <ac:spMk id="13" creationId="{E61060EF-ECB3-4D13-BE2B-ABCEF4B806AE}"/>
          </ac:spMkLst>
        </pc:spChg>
        <pc:spChg chg="add mod">
          <ac:chgData name="Shuyu Chang" userId="S::shuyu.chang@ssaihq.com::947fb33a-86f0-455c-9f7e-edc0efc1f125" providerId="AD" clId="Web-{87A23510-83B0-4F23-AE30-C42F0E85D5A5}" dt="2021-07-07T17:08:23.334" v="147" actId="1076"/>
          <ac:spMkLst>
            <pc:docMk/>
            <pc:sldMk cId="2634832432" sldId="324"/>
            <ac:spMk id="15" creationId="{9741765D-84F2-4FEA-B277-17D594BC325F}"/>
          </ac:spMkLst>
        </pc:spChg>
        <pc:spChg chg="add mod">
          <ac:chgData name="Shuyu Chang" userId="S::shuyu.chang@ssaihq.com::947fb33a-86f0-455c-9f7e-edc0efc1f125" providerId="AD" clId="Web-{87A23510-83B0-4F23-AE30-C42F0E85D5A5}" dt="2021-07-07T17:11:43.331" v="174"/>
          <ac:spMkLst>
            <pc:docMk/>
            <pc:sldMk cId="2634832432" sldId="324"/>
            <ac:spMk id="16" creationId="{B6F33C1F-33CE-4DBF-9E11-546E01729D2B}"/>
          </ac:spMkLst>
        </pc:spChg>
        <pc:spChg chg="add mod">
          <ac:chgData name="Shuyu Chang" userId="S::shuyu.chang@ssaihq.com::947fb33a-86f0-455c-9f7e-edc0efc1f125" providerId="AD" clId="Web-{87A23510-83B0-4F23-AE30-C42F0E85D5A5}" dt="2021-07-07T17:20:24.959" v="324" actId="14100"/>
          <ac:spMkLst>
            <pc:docMk/>
            <pc:sldMk cId="2634832432" sldId="324"/>
            <ac:spMk id="18" creationId="{669EBD84-30A4-414B-A844-F67BBC75BE61}"/>
          </ac:spMkLst>
        </pc:spChg>
        <pc:spChg chg="add del mod">
          <ac:chgData name="Shuyu Chang" userId="S::shuyu.chang@ssaihq.com::947fb33a-86f0-455c-9f7e-edc0efc1f125" providerId="AD" clId="Web-{87A23510-83B0-4F23-AE30-C42F0E85D5A5}" dt="2021-07-07T17:18:35.326" v="309"/>
          <ac:spMkLst>
            <pc:docMk/>
            <pc:sldMk cId="2634832432" sldId="324"/>
            <ac:spMk id="19" creationId="{F13FFA75-BCB9-466E-99AC-712C5419293D}"/>
          </ac:spMkLst>
        </pc:spChg>
        <pc:spChg chg="add del mod">
          <ac:chgData name="Shuyu Chang" userId="S::shuyu.chang@ssaihq.com::947fb33a-86f0-455c-9f7e-edc0efc1f125" providerId="AD" clId="Web-{87A23510-83B0-4F23-AE30-C42F0E85D5A5}" dt="2021-07-07T17:20:27.115" v="325"/>
          <ac:spMkLst>
            <pc:docMk/>
            <pc:sldMk cId="2634832432" sldId="324"/>
            <ac:spMk id="20" creationId="{ABFDF5B2-00C6-4DFE-93D9-D122A4CC1759}"/>
          </ac:spMkLst>
        </pc:spChg>
        <pc:spChg chg="add mod">
          <ac:chgData name="Shuyu Chang" userId="S::shuyu.chang@ssaihq.com::947fb33a-86f0-455c-9f7e-edc0efc1f125" providerId="AD" clId="Web-{87A23510-83B0-4F23-AE30-C42F0E85D5A5}" dt="2021-07-07T17:25:06.696" v="388" actId="14100"/>
          <ac:spMkLst>
            <pc:docMk/>
            <pc:sldMk cId="2634832432" sldId="324"/>
            <ac:spMk id="21" creationId="{6B0532EF-9D51-4738-A222-8466A6D7F9AD}"/>
          </ac:spMkLst>
        </pc:spChg>
        <pc:spChg chg="add mod">
          <ac:chgData name="Shuyu Chang" userId="S::shuyu.chang@ssaihq.com::947fb33a-86f0-455c-9f7e-edc0efc1f125" providerId="AD" clId="Web-{87A23510-83B0-4F23-AE30-C42F0E85D5A5}" dt="2021-07-07T17:25:44.229" v="398" actId="1076"/>
          <ac:spMkLst>
            <pc:docMk/>
            <pc:sldMk cId="2634832432" sldId="324"/>
            <ac:spMk id="22" creationId="{122ACF96-A03C-48E7-BF54-7DB7082AA3CB}"/>
          </ac:spMkLst>
        </pc:spChg>
        <pc:spChg chg="add mod">
          <ac:chgData name="Shuyu Chang" userId="S::shuyu.chang@ssaihq.com::947fb33a-86f0-455c-9f7e-edc0efc1f125" providerId="AD" clId="Web-{87A23510-83B0-4F23-AE30-C42F0E85D5A5}" dt="2021-07-07T17:22:27.201" v="331"/>
          <ac:spMkLst>
            <pc:docMk/>
            <pc:sldMk cId="2634832432" sldId="324"/>
            <ac:spMk id="24" creationId="{1113E4D2-0411-4DA9-A9B8-CED4BD728B3B}"/>
          </ac:spMkLst>
        </pc:spChg>
        <pc:spChg chg="add mod">
          <ac:chgData name="Shuyu Chang" userId="S::shuyu.chang@ssaihq.com::947fb33a-86f0-455c-9f7e-edc0efc1f125" providerId="AD" clId="Web-{87A23510-83B0-4F23-AE30-C42F0E85D5A5}" dt="2021-07-07T17:25:51.589" v="399" actId="20577"/>
          <ac:spMkLst>
            <pc:docMk/>
            <pc:sldMk cId="2634832432" sldId="324"/>
            <ac:spMk id="27" creationId="{090779AF-E8C1-4A27-BC7C-2B501D7C1FF4}"/>
          </ac:spMkLst>
        </pc:spChg>
        <pc:spChg chg="add mod">
          <ac:chgData name="Shuyu Chang" userId="S::shuyu.chang@ssaihq.com::947fb33a-86f0-455c-9f7e-edc0efc1f125" providerId="AD" clId="Web-{87A23510-83B0-4F23-AE30-C42F0E85D5A5}" dt="2021-07-07T17:23:55.519" v="386" actId="1076"/>
          <ac:spMkLst>
            <pc:docMk/>
            <pc:sldMk cId="2634832432" sldId="324"/>
            <ac:spMk id="28" creationId="{DBFE76A3-3F8F-493E-8168-F716EB680D91}"/>
          </ac:spMkLst>
        </pc:spChg>
        <pc:spChg chg="add mod">
          <ac:chgData name="Shuyu Chang" userId="S::shuyu.chang@ssaihq.com::947fb33a-86f0-455c-9f7e-edc0efc1f125" providerId="AD" clId="Web-{87A23510-83B0-4F23-AE30-C42F0E85D5A5}" dt="2021-07-07T17:27:39.096" v="458"/>
          <ac:spMkLst>
            <pc:docMk/>
            <pc:sldMk cId="2634832432" sldId="324"/>
            <ac:spMk id="29" creationId="{F6AFD978-814F-47DD-A7BF-27B51DF8D8F3}"/>
          </ac:spMkLst>
        </pc:spChg>
        <pc:picChg chg="add mod modCrop">
          <ac:chgData name="Shuyu Chang" userId="S::shuyu.chang@ssaihq.com::947fb33a-86f0-455c-9f7e-edc0efc1f125" providerId="AD" clId="Web-{87A23510-83B0-4F23-AE30-C42F0E85D5A5}" dt="2021-07-07T17:08:23.255" v="138" actId="1076"/>
          <ac:picMkLst>
            <pc:docMk/>
            <pc:sldMk cId="2634832432" sldId="324"/>
            <ac:picMk id="2" creationId="{EFEC007A-4BBB-4974-B7EB-F74F860E9641}"/>
          </ac:picMkLst>
        </pc:picChg>
        <pc:picChg chg="add del mod">
          <ac:chgData name="Shuyu Chang" userId="S::shuyu.chang@ssaihq.com::947fb33a-86f0-455c-9f7e-edc0efc1f125" providerId="AD" clId="Web-{87A23510-83B0-4F23-AE30-C42F0E85D5A5}" dt="2021-07-07T16:57:13.040" v="12"/>
          <ac:picMkLst>
            <pc:docMk/>
            <pc:sldMk cId="2634832432" sldId="324"/>
            <ac:picMk id="4" creationId="{66DFDE1C-D61B-4D17-9FC1-34BED62F0EB7}"/>
          </ac:picMkLst>
        </pc:picChg>
        <pc:picChg chg="add mod">
          <ac:chgData name="Shuyu Chang" userId="S::shuyu.chang@ssaihq.com::947fb33a-86f0-455c-9f7e-edc0efc1f125" providerId="AD" clId="Web-{87A23510-83B0-4F23-AE30-C42F0E85D5A5}" dt="2021-07-07T17:08:23.255" v="139" actId="1076"/>
          <ac:picMkLst>
            <pc:docMk/>
            <pc:sldMk cId="2634832432" sldId="324"/>
            <ac:picMk id="5" creationId="{F012025D-2232-4C94-9098-B932B521DC5A}"/>
          </ac:picMkLst>
        </pc:picChg>
        <pc:picChg chg="add mod">
          <ac:chgData name="Shuyu Chang" userId="S::shuyu.chang@ssaihq.com::947fb33a-86f0-455c-9f7e-edc0efc1f125" providerId="AD" clId="Web-{87A23510-83B0-4F23-AE30-C42F0E85D5A5}" dt="2021-07-07T17:08:23.287" v="140" actId="1076"/>
          <ac:picMkLst>
            <pc:docMk/>
            <pc:sldMk cId="2634832432" sldId="324"/>
            <ac:picMk id="7" creationId="{475B95CA-91B3-4643-B08E-74F9A2709606}"/>
          </ac:picMkLst>
        </pc:picChg>
        <pc:picChg chg="add mod">
          <ac:chgData name="Shuyu Chang" userId="S::shuyu.chang@ssaihq.com::947fb33a-86f0-455c-9f7e-edc0efc1f125" providerId="AD" clId="Web-{87A23510-83B0-4F23-AE30-C42F0E85D5A5}" dt="2021-07-07T17:08:23.287" v="141" actId="1076"/>
          <ac:picMkLst>
            <pc:docMk/>
            <pc:sldMk cId="2634832432" sldId="324"/>
            <ac:picMk id="8" creationId="{04120161-8E38-4211-9B0B-4963E71142F5}"/>
          </ac:picMkLst>
        </pc:picChg>
        <pc:picChg chg="add mod modCrop">
          <ac:chgData name="Shuyu Chang" userId="S::shuyu.chang@ssaihq.com::947fb33a-86f0-455c-9f7e-edc0efc1f125" providerId="AD" clId="Web-{87A23510-83B0-4F23-AE30-C42F0E85D5A5}" dt="2021-07-07T17:08:23.334" v="146" actId="1076"/>
          <ac:picMkLst>
            <pc:docMk/>
            <pc:sldMk cId="2634832432" sldId="324"/>
            <ac:picMk id="14" creationId="{F6A70168-176B-4045-A806-019AF2DF2440}"/>
          </ac:picMkLst>
        </pc:picChg>
        <pc:picChg chg="add del mod modCrop">
          <ac:chgData name="Shuyu Chang" userId="S::shuyu.chang@ssaihq.com::947fb33a-86f0-455c-9f7e-edc0efc1f125" providerId="AD" clId="Web-{87A23510-83B0-4F23-AE30-C42F0E85D5A5}" dt="2021-07-07T17:19:38.565" v="318"/>
          <ac:picMkLst>
            <pc:docMk/>
            <pc:sldMk cId="2634832432" sldId="324"/>
            <ac:picMk id="23" creationId="{D126509B-FC57-4EE9-806E-B20603D7E6B7}"/>
          </ac:picMkLst>
        </pc:picChg>
        <pc:picChg chg="add del mod">
          <ac:chgData name="Shuyu Chang" userId="S::shuyu.chang@ssaihq.com::947fb33a-86f0-455c-9f7e-edc0efc1f125" providerId="AD" clId="Web-{87A23510-83B0-4F23-AE30-C42F0E85D5A5}" dt="2021-07-07T17:21:15.009" v="328"/>
          <ac:picMkLst>
            <pc:docMk/>
            <pc:sldMk cId="2634832432" sldId="324"/>
            <ac:picMk id="25" creationId="{B57161CB-23C8-4C02-A001-68093A06A7D7}"/>
          </ac:picMkLst>
        </pc:picChg>
        <pc:picChg chg="add mod">
          <ac:chgData name="Shuyu Chang" userId="S::shuyu.chang@ssaihq.com::947fb33a-86f0-455c-9f7e-edc0efc1f125" providerId="AD" clId="Web-{87A23510-83B0-4F23-AE30-C42F0E85D5A5}" dt="2021-07-07T17:22:32.248" v="332" actId="1076"/>
          <ac:picMkLst>
            <pc:docMk/>
            <pc:sldMk cId="2634832432" sldId="324"/>
            <ac:picMk id="26" creationId="{1E08A7D0-D3A5-4D6E-B111-733C7EBD895F}"/>
          </ac:picMkLst>
        </pc:picChg>
        <pc:picChg chg="add mod">
          <ac:chgData name="Shuyu Chang" userId="S::shuyu.chang@ssaihq.com::947fb33a-86f0-455c-9f7e-edc0efc1f125" providerId="AD" clId="Web-{87A23510-83B0-4F23-AE30-C42F0E85D5A5}" dt="2021-07-07T17:28:32.256" v="461" actId="1076"/>
          <ac:picMkLst>
            <pc:docMk/>
            <pc:sldMk cId="2634832432" sldId="324"/>
            <ac:picMk id="30" creationId="{81472FB9-142A-495C-BA26-5E27284BEAC4}"/>
          </ac:picMkLst>
        </pc:picChg>
        <pc:cxnChg chg="add del mod">
          <ac:chgData name="Shuyu Chang" userId="S::shuyu.chang@ssaihq.com::947fb33a-86f0-455c-9f7e-edc0efc1f125" providerId="AD" clId="Web-{87A23510-83B0-4F23-AE30-C42F0E85D5A5}" dt="2021-07-07T17:09:21.712" v="152"/>
          <ac:cxnSpMkLst>
            <pc:docMk/>
            <pc:sldMk cId="2634832432" sldId="324"/>
            <ac:cxnSpMk id="17" creationId="{CC001DCF-16B6-48A8-95B4-AEB30BA16F25}"/>
          </ac:cxnSpMkLst>
        </pc:cxnChg>
      </pc:sldChg>
      <pc:sldChg chg="addSp modSp new">
        <pc:chgData name="Shuyu Chang" userId="S::shuyu.chang@ssaihq.com::947fb33a-86f0-455c-9f7e-edc0efc1f125" providerId="AD" clId="Web-{87A23510-83B0-4F23-AE30-C42F0E85D5A5}" dt="2021-07-07T17:29:27.478" v="474" actId="20577"/>
        <pc:sldMkLst>
          <pc:docMk/>
          <pc:sldMk cId="3095055572" sldId="325"/>
        </pc:sldMkLst>
        <pc:spChg chg="add mod">
          <ac:chgData name="Shuyu Chang" userId="S::shuyu.chang@ssaihq.com::947fb33a-86f0-455c-9f7e-edc0efc1f125" providerId="AD" clId="Web-{87A23510-83B0-4F23-AE30-C42F0E85D5A5}" dt="2021-07-07T17:29:27.478" v="474" actId="20577"/>
          <ac:spMkLst>
            <pc:docMk/>
            <pc:sldMk cId="3095055572" sldId="325"/>
            <ac:spMk id="3" creationId="{8F0A8DF5-7588-4444-AED8-52CFB65A1FB4}"/>
          </ac:spMkLst>
        </pc:spChg>
      </pc:sldChg>
    </pc:docChg>
  </pc:docChgLst>
  <pc:docChgLst>
    <pc:chgData name="Mark Radwin" userId="S::mark.radwin@ssaihq.com::0e327d12-8273-40b1-90cb-1996397fbb30" providerId="AD" clId="Web-{6366BF13-C557-48F2-F064-A00033AA3F63}"/>
    <pc:docChg chg="modSld">
      <pc:chgData name="Mark Radwin" userId="S::mark.radwin@ssaihq.com::0e327d12-8273-40b1-90cb-1996397fbb30" providerId="AD" clId="Web-{6366BF13-C557-48F2-F064-A00033AA3F63}" dt="2021-07-14T14:19:34.994" v="8" actId="20577"/>
      <pc:docMkLst>
        <pc:docMk/>
      </pc:docMkLst>
      <pc:sldChg chg="modSp">
        <pc:chgData name="Mark Radwin" userId="S::mark.radwin@ssaihq.com::0e327d12-8273-40b1-90cb-1996397fbb30" providerId="AD" clId="Web-{6366BF13-C557-48F2-F064-A00033AA3F63}" dt="2021-07-14T14:19:34.994" v="8" actId="20577"/>
        <pc:sldMkLst>
          <pc:docMk/>
          <pc:sldMk cId="381960746" sldId="308"/>
        </pc:sldMkLst>
        <pc:spChg chg="mod">
          <ac:chgData name="Mark Radwin" userId="S::mark.radwin@ssaihq.com::0e327d12-8273-40b1-90cb-1996397fbb30" providerId="AD" clId="Web-{6366BF13-C557-48F2-F064-A00033AA3F63}" dt="2021-07-14T14:19:34.994" v="8" actId="20577"/>
          <ac:spMkLst>
            <pc:docMk/>
            <pc:sldMk cId="381960746" sldId="308"/>
            <ac:spMk id="5" creationId="{9E775D2B-1999-43B9-9F10-8C511C9394FE}"/>
          </ac:spMkLst>
        </pc:spChg>
      </pc:sldChg>
    </pc:docChg>
  </pc:docChgLst>
  <pc:docChgLst>
    <pc:chgData name="Emma Waugh" userId="S::emma.waugh@ssaihq.com::332fc435-bb04-4f25-be64-cff5c0cde8a6" providerId="AD" clId="Web-{AB03E998-437D-5771-A7B2-49DACF25BF65}"/>
    <pc:docChg chg="modSld">
      <pc:chgData name="Emma Waugh" userId="S::emma.waugh@ssaihq.com::332fc435-bb04-4f25-be64-cff5c0cde8a6" providerId="AD" clId="Web-{AB03E998-437D-5771-A7B2-49DACF25BF65}" dt="2021-07-28T19:53:12.810" v="97"/>
      <pc:docMkLst>
        <pc:docMk/>
      </pc:docMkLst>
      <pc:sldChg chg="modNotes">
        <pc:chgData name="Emma Waugh" userId="S::emma.waugh@ssaihq.com::332fc435-bb04-4f25-be64-cff5c0cde8a6" providerId="AD" clId="Web-{AB03E998-437D-5771-A7B2-49DACF25BF65}" dt="2021-07-28T19:12:47.728" v="53"/>
        <pc:sldMkLst>
          <pc:docMk/>
          <pc:sldMk cId="3457887769" sldId="321"/>
        </pc:sldMkLst>
      </pc:sldChg>
      <pc:sldChg chg="modNotes">
        <pc:chgData name="Emma Waugh" userId="S::emma.waugh@ssaihq.com::332fc435-bb04-4f25-be64-cff5c0cde8a6" providerId="AD" clId="Web-{AB03E998-437D-5771-A7B2-49DACF25BF65}" dt="2021-07-28T19:53:12.810" v="97"/>
        <pc:sldMkLst>
          <pc:docMk/>
          <pc:sldMk cId="1487600179" sldId="349"/>
        </pc:sldMkLst>
      </pc:sldChg>
    </pc:docChg>
  </pc:docChgLst>
  <pc:docChgLst>
    <pc:chgData name="Shuyu Chang" userId="S::shuyu.chang@ssaihq.com::947fb33a-86f0-455c-9f7e-edc0efc1f125" providerId="AD" clId="Web-{3095C3CE-6BF0-4019-A44B-9815698E0852}"/>
    <pc:docChg chg="addSld delSld modSld">
      <pc:chgData name="Shuyu Chang" userId="S::shuyu.chang@ssaihq.com::947fb33a-86f0-455c-9f7e-edc0efc1f125" providerId="AD" clId="Web-{3095C3CE-6BF0-4019-A44B-9815698E0852}" dt="2021-07-07T16:25:28.282" v="76"/>
      <pc:docMkLst>
        <pc:docMk/>
      </pc:docMkLst>
      <pc:sldChg chg="addSp delSp modSp">
        <pc:chgData name="Shuyu Chang" userId="S::shuyu.chang@ssaihq.com::947fb33a-86f0-455c-9f7e-edc0efc1f125" providerId="AD" clId="Web-{3095C3CE-6BF0-4019-A44B-9815698E0852}" dt="2021-07-07T16:25:18.953" v="73"/>
        <pc:sldMkLst>
          <pc:docMk/>
          <pc:sldMk cId="4120826728" sldId="322"/>
        </pc:sldMkLst>
        <pc:spChg chg="mod">
          <ac:chgData name="Shuyu Chang" userId="S::shuyu.chang@ssaihq.com::947fb33a-86f0-455c-9f7e-edc0efc1f125" providerId="AD" clId="Web-{3095C3CE-6BF0-4019-A44B-9815698E0852}" dt="2021-07-07T16:18:34.162" v="31" actId="20577"/>
          <ac:spMkLst>
            <pc:docMk/>
            <pc:sldMk cId="4120826728" sldId="322"/>
            <ac:spMk id="3" creationId="{D1E0F6B2-5D42-4D60-972E-FF6D38A4C14F}"/>
          </ac:spMkLst>
        </pc:spChg>
        <pc:picChg chg="add del mod">
          <ac:chgData name="Shuyu Chang" userId="S::shuyu.chang@ssaihq.com::947fb33a-86f0-455c-9f7e-edc0efc1f125" providerId="AD" clId="Web-{3095C3CE-6BF0-4019-A44B-9815698E0852}" dt="2021-07-07T16:17:41.410" v="1"/>
          <ac:picMkLst>
            <pc:docMk/>
            <pc:sldMk cId="4120826728" sldId="322"/>
            <ac:picMk id="2" creationId="{5880B6C1-418D-41AA-ADEB-14E43BF9756F}"/>
          </ac:picMkLst>
        </pc:picChg>
        <pc:picChg chg="add mod">
          <ac:chgData name="Shuyu Chang" userId="S::shuyu.chang@ssaihq.com::947fb33a-86f0-455c-9f7e-edc0efc1f125" providerId="AD" clId="Web-{3095C3CE-6BF0-4019-A44B-9815698E0852}" dt="2021-07-07T16:23:38.091" v="60" actId="1076"/>
          <ac:picMkLst>
            <pc:docMk/>
            <pc:sldMk cId="4120826728" sldId="322"/>
            <ac:picMk id="4" creationId="{AE4E6AE4-AC38-4CEB-890F-FF040B1C2F25}"/>
          </ac:picMkLst>
        </pc:picChg>
        <pc:picChg chg="add mod">
          <ac:chgData name="Shuyu Chang" userId="S::shuyu.chang@ssaihq.com::947fb33a-86f0-455c-9f7e-edc0efc1f125" providerId="AD" clId="Web-{3095C3CE-6BF0-4019-A44B-9815698E0852}" dt="2021-07-07T16:19:23.507" v="34" actId="14100"/>
          <ac:picMkLst>
            <pc:docMk/>
            <pc:sldMk cId="4120826728" sldId="322"/>
            <ac:picMk id="5" creationId="{204C7C01-FF91-4A78-B165-905A55425638}"/>
          </ac:picMkLst>
        </pc:picChg>
        <pc:picChg chg="add mod">
          <ac:chgData name="Shuyu Chang" userId="S::shuyu.chang@ssaihq.com::947fb33a-86f0-455c-9f7e-edc0efc1f125" providerId="AD" clId="Web-{3095C3CE-6BF0-4019-A44B-9815698E0852}" dt="2021-07-07T16:25:09.750" v="71" actId="1076"/>
          <ac:picMkLst>
            <pc:docMk/>
            <pc:sldMk cId="4120826728" sldId="322"/>
            <ac:picMk id="6" creationId="{095521C8-2BE3-444F-946D-B1F3889C3A82}"/>
          </ac:picMkLst>
        </pc:picChg>
        <pc:picChg chg="add mod">
          <ac:chgData name="Shuyu Chang" userId="S::shuyu.chang@ssaihq.com::947fb33a-86f0-455c-9f7e-edc0efc1f125" providerId="AD" clId="Web-{3095C3CE-6BF0-4019-A44B-9815698E0852}" dt="2021-07-07T16:25:05.109" v="69" actId="1076"/>
          <ac:picMkLst>
            <pc:docMk/>
            <pc:sldMk cId="4120826728" sldId="322"/>
            <ac:picMk id="7" creationId="{68FC6CF4-9B14-4D57-B5B0-2BFD2105D0B4}"/>
          </ac:picMkLst>
        </pc:picChg>
        <pc:picChg chg="add mod modCrop">
          <ac:chgData name="Shuyu Chang" userId="S::shuyu.chang@ssaihq.com::947fb33a-86f0-455c-9f7e-edc0efc1f125" providerId="AD" clId="Web-{3095C3CE-6BF0-4019-A44B-9815698E0852}" dt="2021-07-07T16:25:06.641" v="70" actId="1076"/>
          <ac:picMkLst>
            <pc:docMk/>
            <pc:sldMk cId="4120826728" sldId="322"/>
            <ac:picMk id="8" creationId="{57956559-2709-4F45-A04C-9F3E11900BE8}"/>
          </ac:picMkLst>
        </pc:picChg>
        <pc:picChg chg="add mod modCrop">
          <ac:chgData name="Shuyu Chang" userId="S::shuyu.chang@ssaihq.com::947fb33a-86f0-455c-9f7e-edc0efc1f125" providerId="AD" clId="Web-{3095C3CE-6BF0-4019-A44B-9815698E0852}" dt="2021-07-07T16:24:24.233" v="68" actId="1076"/>
          <ac:picMkLst>
            <pc:docMk/>
            <pc:sldMk cId="4120826728" sldId="322"/>
            <ac:picMk id="9" creationId="{9FA2E697-EF98-4FC4-AF65-196E8BB697CD}"/>
          </ac:picMkLst>
        </pc:picChg>
        <pc:picChg chg="add mod modCrop">
          <ac:chgData name="Shuyu Chang" userId="S::shuyu.chang@ssaihq.com::947fb33a-86f0-455c-9f7e-edc0efc1f125" providerId="AD" clId="Web-{3095C3CE-6BF0-4019-A44B-9815698E0852}" dt="2021-07-07T16:25:18.953" v="73"/>
          <ac:picMkLst>
            <pc:docMk/>
            <pc:sldMk cId="4120826728" sldId="322"/>
            <ac:picMk id="10" creationId="{3ABAEBDE-7C53-4026-90CC-A526686F7D0E}"/>
          </ac:picMkLst>
        </pc:picChg>
      </pc:sldChg>
      <pc:sldChg chg="new">
        <pc:chgData name="Shuyu Chang" userId="S::shuyu.chang@ssaihq.com::947fb33a-86f0-455c-9f7e-edc0efc1f125" providerId="AD" clId="Web-{3095C3CE-6BF0-4019-A44B-9815698E0852}" dt="2021-07-07T16:25:28.282" v="76"/>
        <pc:sldMkLst>
          <pc:docMk/>
          <pc:sldMk cId="403100939" sldId="323"/>
        </pc:sldMkLst>
      </pc:sldChg>
      <pc:sldChg chg="new del">
        <pc:chgData name="Shuyu Chang" userId="S::shuyu.chang@ssaihq.com::947fb33a-86f0-455c-9f7e-edc0efc1f125" providerId="AD" clId="Web-{3095C3CE-6BF0-4019-A44B-9815698E0852}" dt="2021-07-07T16:25:26.735" v="75"/>
        <pc:sldMkLst>
          <pc:docMk/>
          <pc:sldMk cId="3309368669" sldId="323"/>
        </pc:sldMkLst>
      </pc:sldChg>
    </pc:docChg>
  </pc:docChgLst>
  <pc:docChgLst>
    <pc:chgData name="Kaitlynn Hietpas" userId="S::kaitlynn.hietpas@ssaihq.com::c330182d-7e16-4880-97d7-715a06e7f4d5" providerId="AD" clId="Web-{2E8A069E-4328-4D79-BD50-7E32694CC386}"/>
    <pc:docChg chg="">
      <pc:chgData name="Kaitlynn Hietpas" userId="S::kaitlynn.hietpas@ssaihq.com::c330182d-7e16-4880-97d7-715a06e7f4d5" providerId="AD" clId="Web-{2E8A069E-4328-4D79-BD50-7E32694CC386}" dt="2021-07-15T16:01:52.471" v="0"/>
      <pc:docMkLst>
        <pc:docMk/>
      </pc:docMkLst>
      <pc:sldChg chg="addCm">
        <pc:chgData name="Kaitlynn Hietpas" userId="S::kaitlynn.hietpas@ssaihq.com::c330182d-7e16-4880-97d7-715a06e7f4d5" providerId="AD" clId="Web-{2E8A069E-4328-4D79-BD50-7E32694CC386}" dt="2021-07-15T16:01:52.471" v="0"/>
        <pc:sldMkLst>
          <pc:docMk/>
          <pc:sldMk cId="379844547" sldId="342"/>
        </pc:sldMkLst>
      </pc:sldChg>
    </pc:docChg>
  </pc:docChgLst>
  <pc:docChgLst>
    <pc:chgData name="Shuyu Chang" userId="S::shuyu.chang@ssaihq.com::947fb33a-86f0-455c-9f7e-edc0efc1f125" providerId="AD" clId="Web-{C1712366-6331-4BA9-868F-CFB791B2B7E6}"/>
    <pc:docChg chg="addSld delSld modSld sldOrd">
      <pc:chgData name="Shuyu Chang" userId="S::shuyu.chang@ssaihq.com::947fb33a-86f0-455c-9f7e-edc0efc1f125" providerId="AD" clId="Web-{C1712366-6331-4BA9-868F-CFB791B2B7E6}" dt="2021-07-07T16:07:25.104" v="5"/>
      <pc:docMkLst>
        <pc:docMk/>
      </pc:docMkLst>
      <pc:sldChg chg="new del ord">
        <pc:chgData name="Shuyu Chang" userId="S::shuyu.chang@ssaihq.com::947fb33a-86f0-455c-9f7e-edc0efc1f125" providerId="AD" clId="Web-{C1712366-6331-4BA9-868F-CFB791B2B7E6}" dt="2021-07-07T16:06:42.242" v="2"/>
        <pc:sldMkLst>
          <pc:docMk/>
          <pc:sldMk cId="3179172613" sldId="322"/>
        </pc:sldMkLst>
      </pc:sldChg>
      <pc:sldChg chg="addSp new ord">
        <pc:chgData name="Shuyu Chang" userId="S::shuyu.chang@ssaihq.com::947fb33a-86f0-455c-9f7e-edc0efc1f125" providerId="AD" clId="Web-{C1712366-6331-4BA9-868F-CFB791B2B7E6}" dt="2021-07-07T16:07:25.104" v="5"/>
        <pc:sldMkLst>
          <pc:docMk/>
          <pc:sldMk cId="4120826728" sldId="322"/>
        </pc:sldMkLst>
        <pc:spChg chg="add">
          <ac:chgData name="Shuyu Chang" userId="S::shuyu.chang@ssaihq.com::947fb33a-86f0-455c-9f7e-edc0efc1f125" providerId="AD" clId="Web-{C1712366-6331-4BA9-868F-CFB791B2B7E6}" dt="2021-07-07T16:07:25.104" v="5"/>
          <ac:spMkLst>
            <pc:docMk/>
            <pc:sldMk cId="4120826728" sldId="322"/>
            <ac:spMk id="3" creationId="{D1E0F6B2-5D42-4D60-972E-FF6D38A4C14F}"/>
          </ac:spMkLst>
        </pc:spChg>
      </pc:sldChg>
    </pc:docChg>
  </pc:docChgLst>
  <pc:docChgLst>
    <pc:chgData name="Mark Radwin" userId="S::mark.radwin@ssaihq.com::0e327d12-8273-40b1-90cb-1996397fbb30" providerId="AD" clId="Web-{48CD483C-74B4-833C-8E7C-9EDD566288FD}"/>
    <pc:docChg chg="addSld delSld modSld">
      <pc:chgData name="Mark Radwin" userId="S::mark.radwin@ssaihq.com::0e327d12-8273-40b1-90cb-1996397fbb30" providerId="AD" clId="Web-{48CD483C-74B4-833C-8E7C-9EDD566288FD}" dt="2021-07-12T19:17:01.871" v="488" actId="20577"/>
      <pc:docMkLst>
        <pc:docMk/>
      </pc:docMkLst>
      <pc:sldChg chg="delSp modSp">
        <pc:chgData name="Mark Radwin" userId="S::mark.radwin@ssaihq.com::0e327d12-8273-40b1-90cb-1996397fbb30" providerId="AD" clId="Web-{48CD483C-74B4-833C-8E7C-9EDD566288FD}" dt="2021-07-12T18:54:17.544" v="430" actId="20577"/>
        <pc:sldMkLst>
          <pc:docMk/>
          <pc:sldMk cId="381960746" sldId="308"/>
        </pc:sldMkLst>
        <pc:spChg chg="mod">
          <ac:chgData name="Mark Radwin" userId="S::mark.radwin@ssaihq.com::0e327d12-8273-40b1-90cb-1996397fbb30" providerId="AD" clId="Web-{48CD483C-74B4-833C-8E7C-9EDD566288FD}" dt="2021-07-12T18:54:17.544" v="430" actId="20577"/>
          <ac:spMkLst>
            <pc:docMk/>
            <pc:sldMk cId="381960746" sldId="308"/>
            <ac:spMk id="6" creationId="{00000000-0000-0000-0000-000000000000}"/>
          </ac:spMkLst>
        </pc:spChg>
        <pc:spChg chg="del">
          <ac:chgData name="Mark Radwin" userId="S::mark.radwin@ssaihq.com::0e327d12-8273-40b1-90cb-1996397fbb30" providerId="AD" clId="Web-{48CD483C-74B4-833C-8E7C-9EDD566288FD}" dt="2021-07-12T18:53:50.620" v="427"/>
          <ac:spMkLst>
            <pc:docMk/>
            <pc:sldMk cId="381960746" sldId="308"/>
            <ac:spMk id="7" creationId="{00000000-0000-0000-0000-000000000000}"/>
          </ac:spMkLst>
        </pc:spChg>
      </pc:sldChg>
      <pc:sldChg chg="del">
        <pc:chgData name="Mark Radwin" userId="S::mark.radwin@ssaihq.com::0e327d12-8273-40b1-90cb-1996397fbb30" providerId="AD" clId="Web-{48CD483C-74B4-833C-8E7C-9EDD566288FD}" dt="2021-07-12T18:13:04.490" v="92"/>
        <pc:sldMkLst>
          <pc:docMk/>
          <pc:sldMk cId="3095055572" sldId="325"/>
        </pc:sldMkLst>
      </pc:sldChg>
      <pc:sldChg chg="addSp modSp">
        <pc:chgData name="Mark Radwin" userId="S::mark.radwin@ssaihq.com::0e327d12-8273-40b1-90cb-1996397fbb30" providerId="AD" clId="Web-{48CD483C-74B4-833C-8E7C-9EDD566288FD}" dt="2021-07-12T18:16:29.517" v="109" actId="1076"/>
        <pc:sldMkLst>
          <pc:docMk/>
          <pc:sldMk cId="1749519873" sldId="329"/>
        </pc:sldMkLst>
        <pc:spChg chg="mod">
          <ac:chgData name="Mark Radwin" userId="S::mark.radwin@ssaihq.com::0e327d12-8273-40b1-90cb-1996397fbb30" providerId="AD" clId="Web-{48CD483C-74B4-833C-8E7C-9EDD566288FD}" dt="2021-07-12T18:16:29.517" v="109" actId="1076"/>
          <ac:spMkLst>
            <pc:docMk/>
            <pc:sldMk cId="1749519873" sldId="329"/>
            <ac:spMk id="6" creationId="{E5057AE4-9CD2-4489-8DD0-51DD428FF3C1}"/>
          </ac:spMkLst>
        </pc:spChg>
        <pc:spChg chg="mod">
          <ac:chgData name="Mark Radwin" userId="S::mark.radwin@ssaihq.com::0e327d12-8273-40b1-90cb-1996397fbb30" providerId="AD" clId="Web-{48CD483C-74B4-833C-8E7C-9EDD566288FD}" dt="2021-07-12T18:14:14.431" v="93" actId="20577"/>
          <ac:spMkLst>
            <pc:docMk/>
            <pc:sldMk cId="1749519873" sldId="329"/>
            <ac:spMk id="30" creationId="{4C0A41B0-C290-4F32-819C-A8450CB76ACF}"/>
          </ac:spMkLst>
        </pc:spChg>
        <pc:cxnChg chg="add mod ord">
          <ac:chgData name="Mark Radwin" userId="S::mark.radwin@ssaihq.com::0e327d12-8273-40b1-90cb-1996397fbb30" providerId="AD" clId="Web-{48CD483C-74B4-833C-8E7C-9EDD566288FD}" dt="2021-07-12T18:15:14.372" v="100"/>
          <ac:cxnSpMkLst>
            <pc:docMk/>
            <pc:sldMk cId="1749519873" sldId="329"/>
            <ac:cxnSpMk id="7" creationId="{5F9115A5-9474-4665-B805-2563BEBEB59A}"/>
          </ac:cxnSpMkLst>
        </pc:cxnChg>
        <pc:cxnChg chg="add mod ord">
          <ac:chgData name="Mark Radwin" userId="S::mark.radwin@ssaihq.com::0e327d12-8273-40b1-90cb-1996397fbb30" providerId="AD" clId="Web-{48CD483C-74B4-833C-8E7C-9EDD566288FD}" dt="2021-07-12T18:15:55.281" v="108" actId="1076"/>
          <ac:cxnSpMkLst>
            <pc:docMk/>
            <pc:sldMk cId="1749519873" sldId="329"/>
            <ac:cxnSpMk id="46" creationId="{F8194F4C-F726-4DE6-914E-8CA2BF11F849}"/>
          </ac:cxnSpMkLst>
        </pc:cxnChg>
      </pc:sldChg>
      <pc:sldChg chg="modNotes">
        <pc:chgData name="Mark Radwin" userId="S::mark.radwin@ssaihq.com::0e327d12-8273-40b1-90cb-1996397fbb30" providerId="AD" clId="Web-{48CD483C-74B4-833C-8E7C-9EDD566288FD}" dt="2021-07-12T19:15:44.335" v="478"/>
        <pc:sldMkLst>
          <pc:docMk/>
          <pc:sldMk cId="2624275174" sldId="331"/>
        </pc:sldMkLst>
      </pc:sldChg>
      <pc:sldChg chg="addSp delSp modSp modNotes">
        <pc:chgData name="Mark Radwin" userId="S::mark.radwin@ssaihq.com::0e327d12-8273-40b1-90cb-1996397fbb30" providerId="AD" clId="Web-{48CD483C-74B4-833C-8E7C-9EDD566288FD}" dt="2021-07-12T18:53:40.917" v="426"/>
        <pc:sldMkLst>
          <pc:docMk/>
          <pc:sldMk cId="1696023694" sldId="333"/>
        </pc:sldMkLst>
        <pc:spChg chg="mod">
          <ac:chgData name="Mark Radwin" userId="S::mark.radwin@ssaihq.com::0e327d12-8273-40b1-90cb-1996397fbb30" providerId="AD" clId="Web-{48CD483C-74B4-833C-8E7C-9EDD566288FD}" dt="2021-07-12T18:30:13.192" v="270" actId="20577"/>
          <ac:spMkLst>
            <pc:docMk/>
            <pc:sldMk cId="1696023694" sldId="333"/>
            <ac:spMk id="4" creationId="{CED1244C-9CC9-48AA-9898-9D0327C75020}"/>
          </ac:spMkLst>
        </pc:spChg>
        <pc:spChg chg="add mod">
          <ac:chgData name="Mark Radwin" userId="S::mark.radwin@ssaihq.com::0e327d12-8273-40b1-90cb-1996397fbb30" providerId="AD" clId="Web-{48CD483C-74B4-833C-8E7C-9EDD566288FD}" dt="2021-07-12T18:50:25.749" v="353" actId="1076"/>
          <ac:spMkLst>
            <pc:docMk/>
            <pc:sldMk cId="1696023694" sldId="333"/>
            <ac:spMk id="8" creationId="{D5BA8367-2453-4B3E-8DC9-35D429358F93}"/>
          </ac:spMkLst>
        </pc:spChg>
        <pc:spChg chg="add mod">
          <ac:chgData name="Mark Radwin" userId="S::mark.radwin@ssaihq.com::0e327d12-8273-40b1-90cb-1996397fbb30" providerId="AD" clId="Web-{48CD483C-74B4-833C-8E7C-9EDD566288FD}" dt="2021-07-12T18:50:23.561" v="352" actId="1076"/>
          <ac:spMkLst>
            <pc:docMk/>
            <pc:sldMk cId="1696023694" sldId="333"/>
            <ac:spMk id="12" creationId="{10717E67-DE4D-4BE0-9364-CACC35097E57}"/>
          </ac:spMkLst>
        </pc:spChg>
        <pc:spChg chg="add mod">
          <ac:chgData name="Mark Radwin" userId="S::mark.radwin@ssaihq.com::0e327d12-8273-40b1-90cb-1996397fbb30" providerId="AD" clId="Web-{48CD483C-74B4-833C-8E7C-9EDD566288FD}" dt="2021-07-12T18:50:20.920" v="351" actId="1076"/>
          <ac:spMkLst>
            <pc:docMk/>
            <pc:sldMk cId="1696023694" sldId="333"/>
            <ac:spMk id="17" creationId="{293783B8-8879-4690-8C31-06771635CE8B}"/>
          </ac:spMkLst>
        </pc:spChg>
        <pc:picChg chg="add del mod">
          <ac:chgData name="Mark Radwin" userId="S::mark.radwin@ssaihq.com::0e327d12-8273-40b1-90cb-1996397fbb30" providerId="AD" clId="Web-{48CD483C-74B4-833C-8E7C-9EDD566288FD}" dt="2021-07-12T18:39:41.132" v="321"/>
          <ac:picMkLst>
            <pc:docMk/>
            <pc:sldMk cId="1696023694" sldId="333"/>
            <ac:picMk id="2" creationId="{381A4C55-F2ED-4463-8DBE-B56E04DC609B}"/>
          </ac:picMkLst>
        </pc:picChg>
        <pc:picChg chg="del">
          <ac:chgData name="Mark Radwin" userId="S::mark.radwin@ssaihq.com::0e327d12-8273-40b1-90cb-1996397fbb30" providerId="AD" clId="Web-{48CD483C-74B4-833C-8E7C-9EDD566288FD}" dt="2021-07-12T18:30:32.662" v="271"/>
          <ac:picMkLst>
            <pc:docMk/>
            <pc:sldMk cId="1696023694" sldId="333"/>
            <ac:picMk id="5" creationId="{6E2C26A3-ADB9-4AF7-AD6B-0738D6546777}"/>
          </ac:picMkLst>
        </pc:picChg>
        <pc:picChg chg="add del mod">
          <ac:chgData name="Mark Radwin" userId="S::mark.radwin@ssaihq.com::0e327d12-8273-40b1-90cb-1996397fbb30" providerId="AD" clId="Web-{48CD483C-74B4-833C-8E7C-9EDD566288FD}" dt="2021-07-12T18:48:55.025" v="336"/>
          <ac:picMkLst>
            <pc:docMk/>
            <pc:sldMk cId="1696023694" sldId="333"/>
            <ac:picMk id="6" creationId="{A44B6D00-C04D-4B3F-A9B5-637DA20AABEA}"/>
          </ac:picMkLst>
        </pc:picChg>
        <pc:picChg chg="del mod">
          <ac:chgData name="Mark Radwin" userId="S::mark.radwin@ssaihq.com::0e327d12-8273-40b1-90cb-1996397fbb30" providerId="AD" clId="Web-{48CD483C-74B4-833C-8E7C-9EDD566288FD}" dt="2021-07-12T18:48:58.712" v="337"/>
          <ac:picMkLst>
            <pc:docMk/>
            <pc:sldMk cId="1696023694" sldId="333"/>
            <ac:picMk id="9" creationId="{92024B34-DAA2-4FDA-A13B-6E1955195FE4}"/>
          </ac:picMkLst>
        </pc:picChg>
        <pc:picChg chg="del">
          <ac:chgData name="Mark Radwin" userId="S::mark.radwin@ssaihq.com::0e327d12-8273-40b1-90cb-1996397fbb30" providerId="AD" clId="Web-{48CD483C-74B4-833C-8E7C-9EDD566288FD}" dt="2021-07-12T18:36:34.418" v="282"/>
          <ac:picMkLst>
            <pc:docMk/>
            <pc:sldMk cId="1696023694" sldId="333"/>
            <ac:picMk id="10" creationId="{405286AE-7E82-415B-AA99-1B71B6204809}"/>
          </ac:picMkLst>
        </pc:picChg>
        <pc:picChg chg="add mod">
          <ac:chgData name="Mark Radwin" userId="S::mark.radwin@ssaihq.com::0e327d12-8273-40b1-90cb-1996397fbb30" providerId="AD" clId="Web-{48CD483C-74B4-833C-8E7C-9EDD566288FD}" dt="2021-07-12T18:39:53.586" v="324" actId="1076"/>
          <ac:picMkLst>
            <pc:docMk/>
            <pc:sldMk cId="1696023694" sldId="333"/>
            <ac:picMk id="13" creationId="{0BCB4DF7-C244-4981-A77E-8FA1745E907C}"/>
          </ac:picMkLst>
        </pc:picChg>
        <pc:picChg chg="add del mod">
          <ac:chgData name="Mark Radwin" userId="S::mark.radwin@ssaihq.com::0e327d12-8273-40b1-90cb-1996397fbb30" providerId="AD" clId="Web-{48CD483C-74B4-833C-8E7C-9EDD566288FD}" dt="2021-07-12T18:42:29.502" v="331"/>
          <ac:picMkLst>
            <pc:docMk/>
            <pc:sldMk cId="1696023694" sldId="333"/>
            <ac:picMk id="14" creationId="{72ED00B2-9B84-4B34-8C32-1A42B11C3B37}"/>
          </ac:picMkLst>
        </pc:picChg>
        <pc:picChg chg="add mod">
          <ac:chgData name="Mark Radwin" userId="S::mark.radwin@ssaihq.com::0e327d12-8273-40b1-90cb-1996397fbb30" providerId="AD" clId="Web-{48CD483C-74B4-833C-8E7C-9EDD566288FD}" dt="2021-07-12T18:50:31.968" v="354" actId="1076"/>
          <ac:picMkLst>
            <pc:docMk/>
            <pc:sldMk cId="1696023694" sldId="333"/>
            <ac:picMk id="15" creationId="{29C2BB4C-B92C-4829-BCF8-C35F478BD376}"/>
          </ac:picMkLst>
        </pc:picChg>
        <pc:picChg chg="add mod modCrop">
          <ac:chgData name="Mark Radwin" userId="S::mark.radwin@ssaihq.com::0e327d12-8273-40b1-90cb-1996397fbb30" providerId="AD" clId="Web-{48CD483C-74B4-833C-8E7C-9EDD566288FD}" dt="2021-07-12T18:53:14.196" v="423" actId="1076"/>
          <ac:picMkLst>
            <pc:docMk/>
            <pc:sldMk cId="1696023694" sldId="333"/>
            <ac:picMk id="16" creationId="{798A0D9A-D098-40F7-82EB-F78872D8F07C}"/>
          </ac:picMkLst>
        </pc:picChg>
      </pc:sldChg>
      <pc:sldChg chg="addSp delSp modSp">
        <pc:chgData name="Mark Radwin" userId="S::mark.radwin@ssaihq.com::0e327d12-8273-40b1-90cb-1996397fbb30" providerId="AD" clId="Web-{48CD483C-74B4-833C-8E7C-9EDD566288FD}" dt="2021-07-12T18:25:34.316" v="192" actId="20577"/>
        <pc:sldMkLst>
          <pc:docMk/>
          <pc:sldMk cId="1642916844" sldId="335"/>
        </pc:sldMkLst>
        <pc:spChg chg="add mod">
          <ac:chgData name="Mark Radwin" userId="S::mark.radwin@ssaihq.com::0e327d12-8273-40b1-90cb-1996397fbb30" providerId="AD" clId="Web-{48CD483C-74B4-833C-8E7C-9EDD566288FD}" dt="2021-07-12T18:20:24.703" v="161" actId="1076"/>
          <ac:spMkLst>
            <pc:docMk/>
            <pc:sldMk cId="1642916844" sldId="335"/>
            <ac:spMk id="52" creationId="{CD8DE889-E651-4A57-920F-DB959BB56E64}"/>
          </ac:spMkLst>
        </pc:spChg>
        <pc:spChg chg="add mod">
          <ac:chgData name="Mark Radwin" userId="S::mark.radwin@ssaihq.com::0e327d12-8273-40b1-90cb-1996397fbb30" providerId="AD" clId="Web-{48CD483C-74B4-833C-8E7C-9EDD566288FD}" dt="2021-07-12T18:20:37.751" v="169" actId="20577"/>
          <ac:spMkLst>
            <pc:docMk/>
            <pc:sldMk cId="1642916844" sldId="335"/>
            <ac:spMk id="76" creationId="{8EAFCE4E-79C1-4D98-9673-DDB6CDD26BAF}"/>
          </ac:spMkLst>
        </pc:spChg>
        <pc:spChg chg="add mod">
          <ac:chgData name="Mark Radwin" userId="S::mark.radwin@ssaihq.com::0e327d12-8273-40b1-90cb-1996397fbb30" providerId="AD" clId="Web-{48CD483C-74B4-833C-8E7C-9EDD566288FD}" dt="2021-07-12T18:24:27.875" v="191" actId="1076"/>
          <ac:spMkLst>
            <pc:docMk/>
            <pc:sldMk cId="1642916844" sldId="335"/>
            <ac:spMk id="89" creationId="{549B3D48-C848-42C3-BCDB-C4CB17211EAD}"/>
          </ac:spMkLst>
        </pc:spChg>
        <pc:spChg chg="mod">
          <ac:chgData name="Mark Radwin" userId="S::mark.radwin@ssaihq.com::0e327d12-8273-40b1-90cb-1996397fbb30" providerId="AD" clId="Web-{48CD483C-74B4-833C-8E7C-9EDD566288FD}" dt="2021-07-12T18:18:36.853" v="132" actId="1076"/>
          <ac:spMkLst>
            <pc:docMk/>
            <pc:sldMk cId="1642916844" sldId="335"/>
            <ac:spMk id="1137" creationId="{FAAFDEAF-DA7C-4ADB-B8CB-39C0C84B50D1}"/>
          </ac:spMkLst>
        </pc:spChg>
        <pc:spChg chg="mod">
          <ac:chgData name="Mark Radwin" userId="S::mark.radwin@ssaihq.com::0e327d12-8273-40b1-90cb-1996397fbb30" providerId="AD" clId="Web-{48CD483C-74B4-833C-8E7C-9EDD566288FD}" dt="2021-07-12T18:19:29.575" v="148"/>
          <ac:spMkLst>
            <pc:docMk/>
            <pc:sldMk cId="1642916844" sldId="335"/>
            <ac:spMk id="1138" creationId="{A5AB764F-70FC-48CC-8645-197E5054CF01}"/>
          </ac:spMkLst>
        </pc:spChg>
        <pc:spChg chg="mod">
          <ac:chgData name="Mark Radwin" userId="S::mark.radwin@ssaihq.com::0e327d12-8273-40b1-90cb-1996397fbb30" providerId="AD" clId="Web-{48CD483C-74B4-833C-8E7C-9EDD566288FD}" dt="2021-07-12T18:18:25.509" v="128" actId="1076"/>
          <ac:spMkLst>
            <pc:docMk/>
            <pc:sldMk cId="1642916844" sldId="335"/>
            <ac:spMk id="1139" creationId="{2A9E1215-3D03-4822-8389-2D7DF9D395A8}"/>
          </ac:spMkLst>
        </pc:spChg>
        <pc:spChg chg="mod">
          <ac:chgData name="Mark Radwin" userId="S::mark.radwin@ssaihq.com::0e327d12-8273-40b1-90cb-1996397fbb30" providerId="AD" clId="Web-{48CD483C-74B4-833C-8E7C-9EDD566288FD}" dt="2021-07-12T18:25:34.316" v="192" actId="20577"/>
          <ac:spMkLst>
            <pc:docMk/>
            <pc:sldMk cId="1642916844" sldId="335"/>
            <ac:spMk id="1140" creationId="{18832D47-E40E-4112-B9E0-B11425EC9C2E}"/>
          </ac:spMkLst>
        </pc:spChg>
        <pc:spChg chg="del mod">
          <ac:chgData name="Mark Radwin" userId="S::mark.radwin@ssaihq.com::0e327d12-8273-40b1-90cb-1996397fbb30" providerId="AD" clId="Web-{48CD483C-74B4-833C-8E7C-9EDD566288FD}" dt="2021-07-12T18:17:35.506" v="114"/>
          <ac:spMkLst>
            <pc:docMk/>
            <pc:sldMk cId="1642916844" sldId="335"/>
            <ac:spMk id="1141" creationId="{11D9B644-72C5-4FCE-BB65-18E39A2002D2}"/>
          </ac:spMkLst>
        </pc:spChg>
        <pc:spChg chg="mod">
          <ac:chgData name="Mark Radwin" userId="S::mark.radwin@ssaihq.com::0e327d12-8273-40b1-90cb-1996397fbb30" providerId="AD" clId="Web-{48CD483C-74B4-833C-8E7C-9EDD566288FD}" dt="2021-07-12T18:20:56.143" v="173" actId="1076"/>
          <ac:spMkLst>
            <pc:docMk/>
            <pc:sldMk cId="1642916844" sldId="335"/>
            <ac:spMk id="1142" creationId="{8BB94D47-E0AC-4442-80DF-C2E98310764B}"/>
          </ac:spMkLst>
        </pc:spChg>
        <pc:spChg chg="mod">
          <ac:chgData name="Mark Radwin" userId="S::mark.radwin@ssaihq.com::0e327d12-8273-40b1-90cb-1996397fbb30" providerId="AD" clId="Web-{48CD483C-74B4-833C-8E7C-9EDD566288FD}" dt="2021-07-12T18:19:48.467" v="153" actId="20577"/>
          <ac:spMkLst>
            <pc:docMk/>
            <pc:sldMk cId="1642916844" sldId="335"/>
            <ac:spMk id="1144" creationId="{EDBBFED9-B10A-4754-8AD4-1A26B9D3FD80}"/>
          </ac:spMkLst>
        </pc:spChg>
        <pc:spChg chg="mod">
          <ac:chgData name="Mark Radwin" userId="S::mark.radwin@ssaihq.com::0e327d12-8273-40b1-90cb-1996397fbb30" providerId="AD" clId="Web-{48CD483C-74B4-833C-8E7C-9EDD566288FD}" dt="2021-07-12T18:19:40.763" v="152" actId="20577"/>
          <ac:spMkLst>
            <pc:docMk/>
            <pc:sldMk cId="1642916844" sldId="335"/>
            <ac:spMk id="1145" creationId="{EEA13414-AEE0-48E2-AA94-B790C3EC36DD}"/>
          </ac:spMkLst>
        </pc:spChg>
        <pc:spChg chg="mod">
          <ac:chgData name="Mark Radwin" userId="S::mark.radwin@ssaihq.com::0e327d12-8273-40b1-90cb-1996397fbb30" providerId="AD" clId="Web-{48CD483C-74B4-833C-8E7C-9EDD566288FD}" dt="2021-07-12T18:19:15.809" v="147" actId="20577"/>
          <ac:spMkLst>
            <pc:docMk/>
            <pc:sldMk cId="1642916844" sldId="335"/>
            <ac:spMk id="1146" creationId="{48A0A7B9-F135-43AC-9578-53CFE1EA07B2}"/>
          </ac:spMkLst>
        </pc:spChg>
        <pc:spChg chg="mod">
          <ac:chgData name="Mark Radwin" userId="S::mark.radwin@ssaihq.com::0e327d12-8273-40b1-90cb-1996397fbb30" providerId="AD" clId="Web-{48CD483C-74B4-833C-8E7C-9EDD566288FD}" dt="2021-07-12T18:21:26.785" v="178" actId="20577"/>
          <ac:spMkLst>
            <pc:docMk/>
            <pc:sldMk cId="1642916844" sldId="335"/>
            <ac:spMk id="1149" creationId="{1AE5B12A-5D27-4CDD-9BD2-3448AA019A16}"/>
          </ac:spMkLst>
        </pc:spChg>
        <pc:graphicFrameChg chg="mod">
          <ac:chgData name="Mark Radwin" userId="S::mark.radwin@ssaihq.com::0e327d12-8273-40b1-90cb-1996397fbb30" providerId="AD" clId="Web-{48CD483C-74B4-833C-8E7C-9EDD566288FD}" dt="2021-07-12T18:23:17.292" v="181" actId="1076"/>
          <ac:graphicFrameMkLst>
            <pc:docMk/>
            <pc:sldMk cId="1642916844" sldId="335"/>
            <ac:graphicFrameMk id="1223" creationId="{05EF1AAF-14E6-4E93-9137-BA0C4F9C0E47}"/>
          </ac:graphicFrameMkLst>
        </pc:graphicFrameChg>
        <pc:cxnChg chg="add del mod">
          <ac:chgData name="Mark Radwin" userId="S::mark.radwin@ssaihq.com::0e327d12-8273-40b1-90cb-1996397fbb30" providerId="AD" clId="Web-{48CD483C-74B4-833C-8E7C-9EDD566288FD}" dt="2021-07-12T18:22:59.510" v="180"/>
          <ac:cxnSpMkLst>
            <pc:docMk/>
            <pc:sldMk cId="1642916844" sldId="335"/>
            <ac:cxnSpMk id="51" creationId="{CD0A1AC5-1E25-4A67-964B-94FD950373F8}"/>
          </ac:cxnSpMkLst>
        </pc:cxnChg>
      </pc:sldChg>
      <pc:sldChg chg="delSp">
        <pc:chgData name="Mark Radwin" userId="S::mark.radwin@ssaihq.com::0e327d12-8273-40b1-90cb-1996397fbb30" providerId="AD" clId="Web-{48CD483C-74B4-833C-8E7C-9EDD566288FD}" dt="2021-07-12T18:26:58.884" v="209"/>
        <pc:sldMkLst>
          <pc:docMk/>
          <pc:sldMk cId="2893251674" sldId="337"/>
        </pc:sldMkLst>
        <pc:spChg chg="del">
          <ac:chgData name="Mark Radwin" userId="S::mark.radwin@ssaihq.com::0e327d12-8273-40b1-90cb-1996397fbb30" providerId="AD" clId="Web-{48CD483C-74B4-833C-8E7C-9EDD566288FD}" dt="2021-07-12T18:26:58.884" v="209"/>
          <ac:spMkLst>
            <pc:docMk/>
            <pc:sldMk cId="2893251674" sldId="337"/>
            <ac:spMk id="2" creationId="{BD2D7B6A-623B-46C3-B8C9-EF9A9F4D9B9B}"/>
          </ac:spMkLst>
        </pc:spChg>
        <pc:spChg chg="del">
          <ac:chgData name="Mark Radwin" userId="S::mark.radwin@ssaihq.com::0e327d12-8273-40b1-90cb-1996397fbb30" providerId="AD" clId="Web-{48CD483C-74B4-833C-8E7C-9EDD566288FD}" dt="2021-07-12T18:26:56.930" v="208"/>
          <ac:spMkLst>
            <pc:docMk/>
            <pc:sldMk cId="2893251674" sldId="337"/>
            <ac:spMk id="4" creationId="{CC05C911-5B6F-4C32-8736-541594EB58E8}"/>
          </ac:spMkLst>
        </pc:spChg>
      </pc:sldChg>
      <pc:sldChg chg="modSp">
        <pc:chgData name="Mark Radwin" userId="S::mark.radwin@ssaihq.com::0e327d12-8273-40b1-90cb-1996397fbb30" providerId="AD" clId="Web-{48CD483C-74B4-833C-8E7C-9EDD566288FD}" dt="2021-07-12T18:26:30.788" v="207" actId="1076"/>
        <pc:sldMkLst>
          <pc:docMk/>
          <pc:sldMk cId="2751557402" sldId="338"/>
        </pc:sldMkLst>
        <pc:spChg chg="mod">
          <ac:chgData name="Mark Radwin" userId="S::mark.radwin@ssaihq.com::0e327d12-8273-40b1-90cb-1996397fbb30" providerId="AD" clId="Web-{48CD483C-74B4-833C-8E7C-9EDD566288FD}" dt="2021-07-12T18:26:30.710" v="202" actId="1076"/>
          <ac:spMkLst>
            <pc:docMk/>
            <pc:sldMk cId="2751557402" sldId="338"/>
            <ac:spMk id="2" creationId="{74E82103-F9DC-4320-9F29-29B6253D486B}"/>
          </ac:spMkLst>
        </pc:spChg>
        <pc:spChg chg="mod">
          <ac:chgData name="Mark Radwin" userId="S::mark.radwin@ssaihq.com::0e327d12-8273-40b1-90cb-1996397fbb30" providerId="AD" clId="Web-{48CD483C-74B4-833C-8E7C-9EDD566288FD}" dt="2021-07-12T18:26:30.616" v="198" actId="1076"/>
          <ac:spMkLst>
            <pc:docMk/>
            <pc:sldMk cId="2751557402" sldId="338"/>
            <ac:spMk id="6" creationId="{D69929D9-47FE-425A-8973-53D6AC02F932}"/>
          </ac:spMkLst>
        </pc:spChg>
        <pc:spChg chg="mod">
          <ac:chgData name="Mark Radwin" userId="S::mark.radwin@ssaihq.com::0e327d12-8273-40b1-90cb-1996397fbb30" providerId="AD" clId="Web-{48CD483C-74B4-833C-8E7C-9EDD566288FD}" dt="2021-07-12T18:26:30.710" v="201" actId="1076"/>
          <ac:spMkLst>
            <pc:docMk/>
            <pc:sldMk cId="2751557402" sldId="338"/>
            <ac:spMk id="9" creationId="{B70214E3-70D8-4AED-9663-D4DE0A6B0470}"/>
          </ac:spMkLst>
        </pc:spChg>
        <pc:spChg chg="mod">
          <ac:chgData name="Mark Radwin" userId="S::mark.radwin@ssaihq.com::0e327d12-8273-40b1-90cb-1996397fbb30" providerId="AD" clId="Web-{48CD483C-74B4-833C-8E7C-9EDD566288FD}" dt="2021-07-12T18:26:30.726" v="203" actId="1076"/>
          <ac:spMkLst>
            <pc:docMk/>
            <pc:sldMk cId="2751557402" sldId="338"/>
            <ac:spMk id="10" creationId="{49F32748-F365-4F98-A093-60D00F4A305A}"/>
          </ac:spMkLst>
        </pc:spChg>
        <pc:spChg chg="mod">
          <ac:chgData name="Mark Radwin" userId="S::mark.radwin@ssaihq.com::0e327d12-8273-40b1-90cb-1996397fbb30" providerId="AD" clId="Web-{48CD483C-74B4-833C-8E7C-9EDD566288FD}" dt="2021-07-12T18:26:30.741" v="204" actId="1076"/>
          <ac:spMkLst>
            <pc:docMk/>
            <pc:sldMk cId="2751557402" sldId="338"/>
            <ac:spMk id="11" creationId="{28A29C2E-15AE-4CA8-8CEC-94F216E40B26}"/>
          </ac:spMkLst>
        </pc:spChg>
        <pc:spChg chg="mod">
          <ac:chgData name="Mark Radwin" userId="S::mark.radwin@ssaihq.com::0e327d12-8273-40b1-90cb-1996397fbb30" providerId="AD" clId="Web-{48CD483C-74B4-833C-8E7C-9EDD566288FD}" dt="2021-07-12T18:26:30.757" v="205" actId="1076"/>
          <ac:spMkLst>
            <pc:docMk/>
            <pc:sldMk cId="2751557402" sldId="338"/>
            <ac:spMk id="12" creationId="{5600CCDA-63D9-4966-B79B-DA331BE11C81}"/>
          </ac:spMkLst>
        </pc:spChg>
        <pc:spChg chg="mod">
          <ac:chgData name="Mark Radwin" userId="S::mark.radwin@ssaihq.com::0e327d12-8273-40b1-90cb-1996397fbb30" providerId="AD" clId="Web-{48CD483C-74B4-833C-8E7C-9EDD566288FD}" dt="2021-07-12T18:26:30.491" v="195" actId="1076"/>
          <ac:spMkLst>
            <pc:docMk/>
            <pc:sldMk cId="2751557402" sldId="338"/>
            <ac:spMk id="13" creationId="{45AEC6C1-5909-484E-92E3-EDC09F66C85D}"/>
          </ac:spMkLst>
        </pc:spChg>
        <pc:spChg chg="mod">
          <ac:chgData name="Mark Radwin" userId="S::mark.radwin@ssaihq.com::0e327d12-8273-40b1-90cb-1996397fbb30" providerId="AD" clId="Web-{48CD483C-74B4-833C-8E7C-9EDD566288FD}" dt="2021-07-12T18:26:30.491" v="194" actId="1076"/>
          <ac:spMkLst>
            <pc:docMk/>
            <pc:sldMk cId="2751557402" sldId="338"/>
            <ac:spMk id="14" creationId="{42BC2790-3DD3-4857-B58A-1723DAA213A1}"/>
          </ac:spMkLst>
        </pc:spChg>
        <pc:spChg chg="mod">
          <ac:chgData name="Mark Radwin" userId="S::mark.radwin@ssaihq.com::0e327d12-8273-40b1-90cb-1996397fbb30" providerId="AD" clId="Web-{48CD483C-74B4-833C-8E7C-9EDD566288FD}" dt="2021-07-12T18:26:30.476" v="193" actId="1076"/>
          <ac:spMkLst>
            <pc:docMk/>
            <pc:sldMk cId="2751557402" sldId="338"/>
            <ac:spMk id="15" creationId="{BC831B18-F116-4AE0-BD38-3104BA91C1F9}"/>
          </ac:spMkLst>
        </pc:spChg>
        <pc:spChg chg="mod">
          <ac:chgData name="Mark Radwin" userId="S::mark.radwin@ssaihq.com::0e327d12-8273-40b1-90cb-1996397fbb30" providerId="AD" clId="Web-{48CD483C-74B4-833C-8E7C-9EDD566288FD}" dt="2021-07-12T18:26:30.773" v="206" actId="1076"/>
          <ac:spMkLst>
            <pc:docMk/>
            <pc:sldMk cId="2751557402" sldId="338"/>
            <ac:spMk id="16" creationId="{97D9ED58-2AD6-4CDD-A4D7-A7B9B23E60B6}"/>
          </ac:spMkLst>
        </pc:spChg>
        <pc:spChg chg="mod">
          <ac:chgData name="Mark Radwin" userId="S::mark.radwin@ssaihq.com::0e327d12-8273-40b1-90cb-1996397fbb30" providerId="AD" clId="Web-{48CD483C-74B4-833C-8E7C-9EDD566288FD}" dt="2021-07-12T18:26:30.788" v="207" actId="1076"/>
          <ac:spMkLst>
            <pc:docMk/>
            <pc:sldMk cId="2751557402" sldId="338"/>
            <ac:spMk id="17" creationId="{BC8E2869-11A3-4B0F-BC98-5D6B1217FA75}"/>
          </ac:spMkLst>
        </pc:spChg>
        <pc:picChg chg="mod">
          <ac:chgData name="Mark Radwin" userId="S::mark.radwin@ssaihq.com::0e327d12-8273-40b1-90cb-1996397fbb30" providerId="AD" clId="Web-{48CD483C-74B4-833C-8E7C-9EDD566288FD}" dt="2021-07-12T18:26:30.601" v="196" actId="1076"/>
          <ac:picMkLst>
            <pc:docMk/>
            <pc:sldMk cId="2751557402" sldId="338"/>
            <ac:picMk id="4" creationId="{88416DDD-8421-447F-97DB-286E8BB710B8}"/>
          </ac:picMkLst>
        </pc:picChg>
        <pc:picChg chg="mod">
          <ac:chgData name="Mark Radwin" userId="S::mark.radwin@ssaihq.com::0e327d12-8273-40b1-90cb-1996397fbb30" providerId="AD" clId="Web-{48CD483C-74B4-833C-8E7C-9EDD566288FD}" dt="2021-07-12T18:26:30.601" v="197" actId="1076"/>
          <ac:picMkLst>
            <pc:docMk/>
            <pc:sldMk cId="2751557402" sldId="338"/>
            <ac:picMk id="5" creationId="{B0F994B6-22BD-434F-A29D-B35E32DB9FEA}"/>
          </ac:picMkLst>
        </pc:picChg>
        <pc:picChg chg="mod">
          <ac:chgData name="Mark Radwin" userId="S::mark.radwin@ssaihq.com::0e327d12-8273-40b1-90cb-1996397fbb30" providerId="AD" clId="Web-{48CD483C-74B4-833C-8E7C-9EDD566288FD}" dt="2021-07-12T18:26:30.679" v="199" actId="1076"/>
          <ac:picMkLst>
            <pc:docMk/>
            <pc:sldMk cId="2751557402" sldId="338"/>
            <ac:picMk id="7" creationId="{BBCCB126-6D22-4C22-80A7-8932FF261F6D}"/>
          </ac:picMkLst>
        </pc:picChg>
        <pc:picChg chg="mod">
          <ac:chgData name="Mark Radwin" userId="S::mark.radwin@ssaihq.com::0e327d12-8273-40b1-90cb-1996397fbb30" providerId="AD" clId="Web-{48CD483C-74B4-833C-8E7C-9EDD566288FD}" dt="2021-07-12T18:26:30.695" v="200" actId="1076"/>
          <ac:picMkLst>
            <pc:docMk/>
            <pc:sldMk cId="2751557402" sldId="338"/>
            <ac:picMk id="8" creationId="{B23CFABB-B152-4153-AF93-8BD190545DD3}"/>
          </ac:picMkLst>
        </pc:picChg>
      </pc:sldChg>
      <pc:sldChg chg="modSp">
        <pc:chgData name="Mark Radwin" userId="S::mark.radwin@ssaihq.com::0e327d12-8273-40b1-90cb-1996397fbb30" providerId="AD" clId="Web-{48CD483C-74B4-833C-8E7C-9EDD566288FD}" dt="2021-07-12T19:17:01.871" v="488" actId="20577"/>
        <pc:sldMkLst>
          <pc:docMk/>
          <pc:sldMk cId="907987866" sldId="339"/>
        </pc:sldMkLst>
        <pc:spChg chg="mod">
          <ac:chgData name="Mark Radwin" userId="S::mark.radwin@ssaihq.com::0e327d12-8273-40b1-90cb-1996397fbb30" providerId="AD" clId="Web-{48CD483C-74B4-833C-8E7C-9EDD566288FD}" dt="2021-07-12T19:16:05.430" v="480" actId="20577"/>
          <ac:spMkLst>
            <pc:docMk/>
            <pc:sldMk cId="907987866" sldId="339"/>
            <ac:spMk id="3" creationId="{80F621B8-BA00-427D-8634-9075D3FA3B7C}"/>
          </ac:spMkLst>
        </pc:spChg>
        <pc:spChg chg="mod">
          <ac:chgData name="Mark Radwin" userId="S::mark.radwin@ssaihq.com::0e327d12-8273-40b1-90cb-1996397fbb30" providerId="AD" clId="Web-{48CD483C-74B4-833C-8E7C-9EDD566288FD}" dt="2021-07-12T19:17:01.871" v="488" actId="20577"/>
          <ac:spMkLst>
            <pc:docMk/>
            <pc:sldMk cId="907987866" sldId="339"/>
            <ac:spMk id="4" creationId="{C0EBDC7D-2FAF-4B3F-B610-19F1467A9CE1}"/>
          </ac:spMkLst>
        </pc:spChg>
      </pc:sldChg>
      <pc:sldChg chg="addSp modSp modNotes">
        <pc:chgData name="Mark Radwin" userId="S::mark.radwin@ssaihq.com::0e327d12-8273-40b1-90cb-1996397fbb30" providerId="AD" clId="Web-{48CD483C-74B4-833C-8E7C-9EDD566288FD}" dt="2021-07-12T19:15:15.333" v="475"/>
        <pc:sldMkLst>
          <pc:docMk/>
          <pc:sldMk cId="963382317" sldId="341"/>
        </pc:sldMkLst>
        <pc:spChg chg="add mod">
          <ac:chgData name="Mark Radwin" userId="S::mark.radwin@ssaihq.com::0e327d12-8273-40b1-90cb-1996397fbb30" providerId="AD" clId="Web-{48CD483C-74B4-833C-8E7C-9EDD566288FD}" dt="2021-07-12T19:13:21.295" v="452" actId="14100"/>
          <ac:spMkLst>
            <pc:docMk/>
            <pc:sldMk cId="963382317" sldId="341"/>
            <ac:spMk id="7" creationId="{4C146286-2049-4593-9DBF-5D7672C0C9FD}"/>
          </ac:spMkLst>
        </pc:spChg>
        <pc:spChg chg="add mod">
          <ac:chgData name="Mark Radwin" userId="S::mark.radwin@ssaihq.com::0e327d12-8273-40b1-90cb-1996397fbb30" providerId="AD" clId="Web-{48CD483C-74B4-833C-8E7C-9EDD566288FD}" dt="2021-07-12T19:13:49.453" v="460" actId="1076"/>
          <ac:spMkLst>
            <pc:docMk/>
            <pc:sldMk cId="963382317" sldId="341"/>
            <ac:spMk id="8" creationId="{8D0E59D8-DF3E-42DE-9981-1ED143C1D7F2}"/>
          </ac:spMkLst>
        </pc:spChg>
        <pc:spChg chg="add mod">
          <ac:chgData name="Mark Radwin" userId="S::mark.radwin@ssaihq.com::0e327d12-8273-40b1-90cb-1996397fbb30" providerId="AD" clId="Web-{48CD483C-74B4-833C-8E7C-9EDD566288FD}" dt="2021-07-12T19:14:46.488" v="472" actId="1076"/>
          <ac:spMkLst>
            <pc:docMk/>
            <pc:sldMk cId="963382317" sldId="341"/>
            <ac:spMk id="9" creationId="{90DA0D06-365A-41A4-BDFA-B4D434F6AF90}"/>
          </ac:spMkLst>
        </pc:spChg>
      </pc:sldChg>
      <pc:sldChg chg="addSp delSp modSp">
        <pc:chgData name="Mark Radwin" userId="S::mark.radwin@ssaihq.com::0e327d12-8273-40b1-90cb-1996397fbb30" providerId="AD" clId="Web-{48CD483C-74B4-833C-8E7C-9EDD566288FD}" dt="2021-07-12T18:12:09.455" v="91"/>
        <pc:sldMkLst>
          <pc:docMk/>
          <pc:sldMk cId="2775999114" sldId="343"/>
        </pc:sldMkLst>
        <pc:spChg chg="topLvl">
          <ac:chgData name="Mark Radwin" userId="S::mark.radwin@ssaihq.com::0e327d12-8273-40b1-90cb-1996397fbb30" providerId="AD" clId="Web-{48CD483C-74B4-833C-8E7C-9EDD566288FD}" dt="2021-07-12T18:03:38.253" v="5"/>
          <ac:spMkLst>
            <pc:docMk/>
            <pc:sldMk cId="2775999114" sldId="343"/>
            <ac:spMk id="5" creationId="{B5C285C0-1458-4FD2-AEF1-70C174674A57}"/>
          </ac:spMkLst>
        </pc:spChg>
        <pc:spChg chg="topLvl">
          <ac:chgData name="Mark Radwin" userId="S::mark.radwin@ssaihq.com::0e327d12-8273-40b1-90cb-1996397fbb30" providerId="AD" clId="Web-{48CD483C-74B4-833C-8E7C-9EDD566288FD}" dt="2021-07-12T18:03:38.253" v="5"/>
          <ac:spMkLst>
            <pc:docMk/>
            <pc:sldMk cId="2775999114" sldId="343"/>
            <ac:spMk id="15" creationId="{0D272FEB-B12F-42B7-8283-3634D3DD343C}"/>
          </ac:spMkLst>
        </pc:spChg>
        <pc:spChg chg="topLvl">
          <ac:chgData name="Mark Radwin" userId="S::mark.radwin@ssaihq.com::0e327d12-8273-40b1-90cb-1996397fbb30" providerId="AD" clId="Web-{48CD483C-74B4-833C-8E7C-9EDD566288FD}" dt="2021-07-12T18:03:38.253" v="5"/>
          <ac:spMkLst>
            <pc:docMk/>
            <pc:sldMk cId="2775999114" sldId="343"/>
            <ac:spMk id="16" creationId="{E8A0F040-22BA-475D-AA99-7FAFFBBCCED9}"/>
          </ac:spMkLst>
        </pc:spChg>
        <pc:spChg chg="topLvl">
          <ac:chgData name="Mark Radwin" userId="S::mark.radwin@ssaihq.com::0e327d12-8273-40b1-90cb-1996397fbb30" providerId="AD" clId="Web-{48CD483C-74B4-833C-8E7C-9EDD566288FD}" dt="2021-07-12T18:03:38.253" v="5"/>
          <ac:spMkLst>
            <pc:docMk/>
            <pc:sldMk cId="2775999114" sldId="343"/>
            <ac:spMk id="17" creationId="{75FE18D9-0A56-4270-B5CE-1B41F9BF8456}"/>
          </ac:spMkLst>
        </pc:spChg>
        <pc:spChg chg="topLvl">
          <ac:chgData name="Mark Radwin" userId="S::mark.radwin@ssaihq.com::0e327d12-8273-40b1-90cb-1996397fbb30" providerId="AD" clId="Web-{48CD483C-74B4-833C-8E7C-9EDD566288FD}" dt="2021-07-12T18:03:38.253" v="5"/>
          <ac:spMkLst>
            <pc:docMk/>
            <pc:sldMk cId="2775999114" sldId="343"/>
            <ac:spMk id="18" creationId="{0522B351-2F0E-4BAB-834A-5A5AB130A1D6}"/>
          </ac:spMkLst>
        </pc:spChg>
        <pc:spChg chg="topLvl">
          <ac:chgData name="Mark Radwin" userId="S::mark.radwin@ssaihq.com::0e327d12-8273-40b1-90cb-1996397fbb30" providerId="AD" clId="Web-{48CD483C-74B4-833C-8E7C-9EDD566288FD}" dt="2021-07-12T18:03:38.253" v="5"/>
          <ac:spMkLst>
            <pc:docMk/>
            <pc:sldMk cId="2775999114" sldId="343"/>
            <ac:spMk id="19" creationId="{388D717E-88EA-4178-8A39-4FFF5844AB03}"/>
          </ac:spMkLst>
        </pc:spChg>
        <pc:spChg chg="topLvl">
          <ac:chgData name="Mark Radwin" userId="S::mark.radwin@ssaihq.com::0e327d12-8273-40b1-90cb-1996397fbb30" providerId="AD" clId="Web-{48CD483C-74B4-833C-8E7C-9EDD566288FD}" dt="2021-07-12T18:03:38.253" v="5"/>
          <ac:spMkLst>
            <pc:docMk/>
            <pc:sldMk cId="2775999114" sldId="343"/>
            <ac:spMk id="20" creationId="{5B41F83B-F372-487A-A0FA-BD8866F03AAF}"/>
          </ac:spMkLst>
        </pc:spChg>
        <pc:spChg chg="topLvl">
          <ac:chgData name="Mark Radwin" userId="S::mark.radwin@ssaihq.com::0e327d12-8273-40b1-90cb-1996397fbb30" providerId="AD" clId="Web-{48CD483C-74B4-833C-8E7C-9EDD566288FD}" dt="2021-07-12T18:03:38.253" v="5"/>
          <ac:spMkLst>
            <pc:docMk/>
            <pc:sldMk cId="2775999114" sldId="343"/>
            <ac:spMk id="21" creationId="{3978D13C-4755-4E7C-BCA5-7882737BD2D3}"/>
          </ac:spMkLst>
        </pc:spChg>
        <pc:spChg chg="topLvl">
          <ac:chgData name="Mark Radwin" userId="S::mark.radwin@ssaihq.com::0e327d12-8273-40b1-90cb-1996397fbb30" providerId="AD" clId="Web-{48CD483C-74B4-833C-8E7C-9EDD566288FD}" dt="2021-07-12T18:03:38.253" v="5"/>
          <ac:spMkLst>
            <pc:docMk/>
            <pc:sldMk cId="2775999114" sldId="343"/>
            <ac:spMk id="22" creationId="{8B8107AE-1EB7-498B-96F9-101634BA2D3A}"/>
          </ac:spMkLst>
        </pc:spChg>
        <pc:spChg chg="topLvl">
          <ac:chgData name="Mark Radwin" userId="S::mark.radwin@ssaihq.com::0e327d12-8273-40b1-90cb-1996397fbb30" providerId="AD" clId="Web-{48CD483C-74B4-833C-8E7C-9EDD566288FD}" dt="2021-07-12T18:03:38.253" v="5"/>
          <ac:spMkLst>
            <pc:docMk/>
            <pc:sldMk cId="2775999114" sldId="343"/>
            <ac:spMk id="50" creationId="{F00D9BCE-A75F-476A-85B3-C8072437247D}"/>
          </ac:spMkLst>
        </pc:spChg>
        <pc:spChg chg="mod topLvl">
          <ac:chgData name="Mark Radwin" userId="S::mark.radwin@ssaihq.com::0e327d12-8273-40b1-90cb-1996397fbb30" providerId="AD" clId="Web-{48CD483C-74B4-833C-8E7C-9EDD566288FD}" dt="2021-07-12T18:03:38.253" v="5"/>
          <ac:spMkLst>
            <pc:docMk/>
            <pc:sldMk cId="2775999114" sldId="343"/>
            <ac:spMk id="51" creationId="{B23D0731-8C08-46C3-8795-D5C49C969524}"/>
          </ac:spMkLst>
        </pc:spChg>
        <pc:spChg chg="topLvl">
          <ac:chgData name="Mark Radwin" userId="S::mark.radwin@ssaihq.com::0e327d12-8273-40b1-90cb-1996397fbb30" providerId="AD" clId="Web-{48CD483C-74B4-833C-8E7C-9EDD566288FD}" dt="2021-07-12T18:03:38.253" v="5"/>
          <ac:spMkLst>
            <pc:docMk/>
            <pc:sldMk cId="2775999114" sldId="343"/>
            <ac:spMk id="57" creationId="{E11C4DF2-C429-413D-850E-31214509D894}"/>
          </ac:spMkLst>
        </pc:spChg>
        <pc:spChg chg="topLvl">
          <ac:chgData name="Mark Radwin" userId="S::mark.radwin@ssaihq.com::0e327d12-8273-40b1-90cb-1996397fbb30" providerId="AD" clId="Web-{48CD483C-74B4-833C-8E7C-9EDD566288FD}" dt="2021-07-12T18:03:38.253" v="5"/>
          <ac:spMkLst>
            <pc:docMk/>
            <pc:sldMk cId="2775999114" sldId="343"/>
            <ac:spMk id="58" creationId="{E9FE080C-909A-41E3-9FE8-E0F2807ADAE3}"/>
          </ac:spMkLst>
        </pc:spChg>
        <pc:spChg chg="topLvl">
          <ac:chgData name="Mark Radwin" userId="S::mark.radwin@ssaihq.com::0e327d12-8273-40b1-90cb-1996397fbb30" providerId="AD" clId="Web-{48CD483C-74B4-833C-8E7C-9EDD566288FD}" dt="2021-07-12T18:03:38.253" v="5"/>
          <ac:spMkLst>
            <pc:docMk/>
            <pc:sldMk cId="2775999114" sldId="343"/>
            <ac:spMk id="59" creationId="{25DFCA95-3A1C-42AA-B094-97B7F9D37293}"/>
          </ac:spMkLst>
        </pc:spChg>
        <pc:spChg chg="topLvl">
          <ac:chgData name="Mark Radwin" userId="S::mark.radwin@ssaihq.com::0e327d12-8273-40b1-90cb-1996397fbb30" providerId="AD" clId="Web-{48CD483C-74B4-833C-8E7C-9EDD566288FD}" dt="2021-07-12T18:03:38.253" v="5"/>
          <ac:spMkLst>
            <pc:docMk/>
            <pc:sldMk cId="2775999114" sldId="343"/>
            <ac:spMk id="60" creationId="{F1956979-AD32-4770-8F42-2F3C9DD7885C}"/>
          </ac:spMkLst>
        </pc:spChg>
        <pc:grpChg chg="topLvl">
          <ac:chgData name="Mark Radwin" userId="S::mark.radwin@ssaihq.com::0e327d12-8273-40b1-90cb-1996397fbb30" providerId="AD" clId="Web-{48CD483C-74B4-833C-8E7C-9EDD566288FD}" dt="2021-07-12T18:03:38.253" v="5"/>
          <ac:grpSpMkLst>
            <pc:docMk/>
            <pc:sldMk cId="2775999114" sldId="343"/>
            <ac:grpSpMk id="14" creationId="{B0B89482-A396-480D-AE89-3BC86B43508C}"/>
          </ac:grpSpMkLst>
        </pc:grpChg>
        <pc:grpChg chg="add del mod">
          <ac:chgData name="Mark Radwin" userId="S::mark.radwin@ssaihq.com::0e327d12-8273-40b1-90cb-1996397fbb30" providerId="AD" clId="Web-{48CD483C-74B4-833C-8E7C-9EDD566288FD}" dt="2021-07-12T18:03:38.253" v="5"/>
          <ac:grpSpMkLst>
            <pc:docMk/>
            <pc:sldMk cId="2775999114" sldId="343"/>
            <ac:grpSpMk id="41" creationId="{0AF2A739-7751-479C-9056-049CF6CC46F5}"/>
          </ac:grpSpMkLst>
        </pc:grpChg>
        <pc:graphicFrameChg chg="add mod modGraphic">
          <ac:chgData name="Mark Radwin" userId="S::mark.radwin@ssaihq.com::0e327d12-8273-40b1-90cb-1996397fbb30" providerId="AD" clId="Web-{48CD483C-74B4-833C-8E7C-9EDD566288FD}" dt="2021-07-12T18:12:09.455" v="91"/>
          <ac:graphicFrameMkLst>
            <pc:docMk/>
            <pc:sldMk cId="2775999114" sldId="343"/>
            <ac:graphicFrameMk id="42" creationId="{607E9A3A-BDF7-43B5-8AEF-7E071E290A26}"/>
          </ac:graphicFrameMkLst>
        </pc:graphicFrameChg>
        <pc:picChg chg="ord topLvl">
          <ac:chgData name="Mark Radwin" userId="S::mark.radwin@ssaihq.com::0e327d12-8273-40b1-90cb-1996397fbb30" providerId="AD" clId="Web-{48CD483C-74B4-833C-8E7C-9EDD566288FD}" dt="2021-07-12T18:03:38.253" v="5"/>
          <ac:picMkLst>
            <pc:docMk/>
            <pc:sldMk cId="2775999114" sldId="343"/>
            <ac:picMk id="4" creationId="{C36B2845-2D08-46AB-90E3-BC5D14F0A7F5}"/>
          </ac:picMkLst>
        </pc:picChg>
        <pc:cxnChg chg="topLvl">
          <ac:chgData name="Mark Radwin" userId="S::mark.radwin@ssaihq.com::0e327d12-8273-40b1-90cb-1996397fbb30" providerId="AD" clId="Web-{48CD483C-74B4-833C-8E7C-9EDD566288FD}" dt="2021-07-12T18:03:38.253" v="5"/>
          <ac:cxnSpMkLst>
            <pc:docMk/>
            <pc:sldMk cId="2775999114" sldId="343"/>
            <ac:cxnSpMk id="48" creationId="{EC760B54-EC91-49EA-8969-77FB556D01E3}"/>
          </ac:cxnSpMkLst>
        </pc:cxnChg>
        <pc:cxnChg chg="topLvl">
          <ac:chgData name="Mark Radwin" userId="S::mark.radwin@ssaihq.com::0e327d12-8273-40b1-90cb-1996397fbb30" providerId="AD" clId="Web-{48CD483C-74B4-833C-8E7C-9EDD566288FD}" dt="2021-07-12T18:03:38.253" v="5"/>
          <ac:cxnSpMkLst>
            <pc:docMk/>
            <pc:sldMk cId="2775999114" sldId="343"/>
            <ac:cxnSpMk id="53" creationId="{BD912308-86DB-4B3B-92E7-039B2E52160B}"/>
          </ac:cxnSpMkLst>
        </pc:cxnChg>
        <pc:cxnChg chg="topLvl">
          <ac:chgData name="Mark Radwin" userId="S::mark.radwin@ssaihq.com::0e327d12-8273-40b1-90cb-1996397fbb30" providerId="AD" clId="Web-{48CD483C-74B4-833C-8E7C-9EDD566288FD}" dt="2021-07-12T18:03:38.253" v="5"/>
          <ac:cxnSpMkLst>
            <pc:docMk/>
            <pc:sldMk cId="2775999114" sldId="343"/>
            <ac:cxnSpMk id="54" creationId="{FAC4D28E-3536-4284-9182-82C1FE61C536}"/>
          </ac:cxnSpMkLst>
        </pc:cxnChg>
        <pc:cxnChg chg="topLvl">
          <ac:chgData name="Mark Radwin" userId="S::mark.radwin@ssaihq.com::0e327d12-8273-40b1-90cb-1996397fbb30" providerId="AD" clId="Web-{48CD483C-74B4-833C-8E7C-9EDD566288FD}" dt="2021-07-12T18:03:38.253" v="5"/>
          <ac:cxnSpMkLst>
            <pc:docMk/>
            <pc:sldMk cId="2775999114" sldId="343"/>
            <ac:cxnSpMk id="55" creationId="{4F6E33D1-E96D-4271-925D-893F369DEC42}"/>
          </ac:cxnSpMkLst>
        </pc:cxnChg>
        <pc:cxnChg chg="topLvl">
          <ac:chgData name="Mark Radwin" userId="S::mark.radwin@ssaihq.com::0e327d12-8273-40b1-90cb-1996397fbb30" providerId="AD" clId="Web-{48CD483C-74B4-833C-8E7C-9EDD566288FD}" dt="2021-07-12T18:03:38.253" v="5"/>
          <ac:cxnSpMkLst>
            <pc:docMk/>
            <pc:sldMk cId="2775999114" sldId="343"/>
            <ac:cxnSpMk id="56" creationId="{B19A41FF-C805-41EE-881D-B2674521E1FF}"/>
          </ac:cxnSpMkLst>
        </pc:cxnChg>
      </pc:sldChg>
      <pc:sldChg chg="add replId">
        <pc:chgData name="Mark Radwin" userId="S::mark.radwin@ssaihq.com::0e327d12-8273-40b1-90cb-1996397fbb30" providerId="AD" clId="Web-{48CD483C-74B4-833C-8E7C-9EDD566288FD}" dt="2021-07-12T19:16:00.039" v="479"/>
        <pc:sldMkLst>
          <pc:docMk/>
          <pc:sldMk cId="1604672411" sldId="346"/>
        </pc:sldMkLst>
      </pc:sldChg>
    </pc:docChg>
  </pc:docChgLst>
  <pc:docChgLst>
    <pc:chgData name="Kaitlynn Hietpas" userId="S::kaitlynn.hietpas@ssaihq.com::c330182d-7e16-4880-97d7-715a06e7f4d5" providerId="AD" clId="Web-{FE4C2949-F8AB-5C15-1179-07096F7A5951}"/>
    <pc:docChg chg="modSld">
      <pc:chgData name="Kaitlynn Hietpas" userId="S::kaitlynn.hietpas@ssaihq.com::c330182d-7e16-4880-97d7-715a06e7f4d5" providerId="AD" clId="Web-{FE4C2949-F8AB-5C15-1179-07096F7A5951}" dt="2021-07-27T21:51:01.461" v="48"/>
      <pc:docMkLst>
        <pc:docMk/>
      </pc:docMkLst>
      <pc:sldChg chg="addSp delSp modSp">
        <pc:chgData name="Kaitlynn Hietpas" userId="S::kaitlynn.hietpas@ssaihq.com::c330182d-7e16-4880-97d7-715a06e7f4d5" providerId="AD" clId="Web-{FE4C2949-F8AB-5C15-1179-07096F7A5951}" dt="2021-07-27T21:51:01.461" v="48"/>
        <pc:sldMkLst>
          <pc:docMk/>
          <pc:sldMk cId="825388919" sldId="366"/>
        </pc:sldMkLst>
        <pc:picChg chg="add mod modCrop">
          <ac:chgData name="Kaitlynn Hietpas" userId="S::kaitlynn.hietpas@ssaihq.com::c330182d-7e16-4880-97d7-715a06e7f4d5" providerId="AD" clId="Web-{FE4C2949-F8AB-5C15-1179-07096F7A5951}" dt="2021-07-27T21:50:42.352" v="33" actId="1076"/>
          <ac:picMkLst>
            <pc:docMk/>
            <pc:sldMk cId="825388919" sldId="366"/>
            <ac:picMk id="4" creationId="{F5005291-F51B-4645-9FBD-729411BD6AF8}"/>
          </ac:picMkLst>
        </pc:picChg>
        <pc:picChg chg="del">
          <ac:chgData name="Kaitlynn Hietpas" userId="S::kaitlynn.hietpas@ssaihq.com::c330182d-7e16-4880-97d7-715a06e7f4d5" providerId="AD" clId="Web-{FE4C2949-F8AB-5C15-1179-07096F7A5951}" dt="2021-07-27T21:50:53.258" v="42"/>
          <ac:picMkLst>
            <pc:docMk/>
            <pc:sldMk cId="825388919" sldId="366"/>
            <ac:picMk id="19" creationId="{5E04B126-E0D1-4001-B85E-C3E8B69BA5CE}"/>
          </ac:picMkLst>
        </pc:picChg>
        <pc:picChg chg="del">
          <ac:chgData name="Kaitlynn Hietpas" userId="S::kaitlynn.hietpas@ssaihq.com::c330182d-7e16-4880-97d7-715a06e7f4d5" providerId="AD" clId="Web-{FE4C2949-F8AB-5C15-1179-07096F7A5951}" dt="2021-07-27T21:50:52.539" v="41"/>
          <ac:picMkLst>
            <pc:docMk/>
            <pc:sldMk cId="825388919" sldId="366"/>
            <ac:picMk id="20" creationId="{23AB43F5-C1BD-4AAA-9234-71687F60D990}"/>
          </ac:picMkLst>
        </pc:picChg>
        <pc:picChg chg="del">
          <ac:chgData name="Kaitlynn Hietpas" userId="S::kaitlynn.hietpas@ssaihq.com::c330182d-7e16-4880-97d7-715a06e7f4d5" providerId="AD" clId="Web-{FE4C2949-F8AB-5C15-1179-07096F7A5951}" dt="2021-07-27T21:50:52.086" v="40"/>
          <ac:picMkLst>
            <pc:docMk/>
            <pc:sldMk cId="825388919" sldId="366"/>
            <ac:picMk id="21" creationId="{4963ADDF-5F9E-47CA-B4A8-5FDAAEEAB7B1}"/>
          </ac:picMkLst>
        </pc:picChg>
        <pc:picChg chg="del">
          <ac:chgData name="Kaitlynn Hietpas" userId="S::kaitlynn.hietpas@ssaihq.com::c330182d-7e16-4880-97d7-715a06e7f4d5" providerId="AD" clId="Web-{FE4C2949-F8AB-5C15-1179-07096F7A5951}" dt="2021-07-27T21:50:51.680" v="39"/>
          <ac:picMkLst>
            <pc:docMk/>
            <pc:sldMk cId="825388919" sldId="366"/>
            <ac:picMk id="22" creationId="{D3132BF1-9A06-4997-86EF-DA4095329F8C}"/>
          </ac:picMkLst>
        </pc:picChg>
        <pc:picChg chg="del">
          <ac:chgData name="Kaitlynn Hietpas" userId="S::kaitlynn.hietpas@ssaihq.com::c330182d-7e16-4880-97d7-715a06e7f4d5" providerId="AD" clId="Web-{FE4C2949-F8AB-5C15-1179-07096F7A5951}" dt="2021-07-27T21:50:51.336" v="38"/>
          <ac:picMkLst>
            <pc:docMk/>
            <pc:sldMk cId="825388919" sldId="366"/>
            <ac:picMk id="23" creationId="{CE798410-68B7-4241-8F55-5F6228DECD57}"/>
          </ac:picMkLst>
        </pc:picChg>
        <pc:picChg chg="del">
          <ac:chgData name="Kaitlynn Hietpas" userId="S::kaitlynn.hietpas@ssaihq.com::c330182d-7e16-4880-97d7-715a06e7f4d5" providerId="AD" clId="Web-{FE4C2949-F8AB-5C15-1179-07096F7A5951}" dt="2021-07-27T21:50:39.602" v="32"/>
          <ac:picMkLst>
            <pc:docMk/>
            <pc:sldMk cId="825388919" sldId="366"/>
            <ac:picMk id="25" creationId="{4C42DDB1-5195-478B-8C9F-11365EAB0A2D}"/>
          </ac:picMkLst>
        </pc:picChg>
        <pc:picChg chg="del">
          <ac:chgData name="Kaitlynn Hietpas" userId="S::kaitlynn.hietpas@ssaihq.com::c330182d-7e16-4880-97d7-715a06e7f4d5" providerId="AD" clId="Web-{FE4C2949-F8AB-5C15-1179-07096F7A5951}" dt="2021-07-27T21:50:39.070" v="31"/>
          <ac:picMkLst>
            <pc:docMk/>
            <pc:sldMk cId="825388919" sldId="366"/>
            <ac:picMk id="26" creationId="{147C0C50-D930-468D-AF5E-B96D3531A52E}"/>
          </ac:picMkLst>
        </pc:picChg>
        <pc:picChg chg="add del mod modCrop">
          <ac:chgData name="Kaitlynn Hietpas" userId="S::kaitlynn.hietpas@ssaihq.com::c330182d-7e16-4880-97d7-715a06e7f4d5" providerId="AD" clId="Web-{FE4C2949-F8AB-5C15-1179-07096F7A5951}" dt="2021-07-27T21:30:59.387" v="11"/>
          <ac:picMkLst>
            <pc:docMk/>
            <pc:sldMk cId="825388919" sldId="366"/>
            <ac:picMk id="27" creationId="{F9F5D18C-6CAA-40D6-8CB1-0760D7CEB311}"/>
          </ac:picMkLst>
        </pc:picChg>
        <pc:picChg chg="add">
          <ac:chgData name="Kaitlynn Hietpas" userId="S::kaitlynn.hietpas@ssaihq.com::c330182d-7e16-4880-97d7-715a06e7f4d5" providerId="AD" clId="Web-{FE4C2949-F8AB-5C15-1179-07096F7A5951}" dt="2021-07-27T21:50:44.180" v="34"/>
          <ac:picMkLst>
            <pc:docMk/>
            <pc:sldMk cId="825388919" sldId="366"/>
            <ac:picMk id="29" creationId="{1BAF2065-5E99-41B5-AB75-FDE04AFEF63E}"/>
          </ac:picMkLst>
        </pc:picChg>
        <pc:picChg chg="add">
          <ac:chgData name="Kaitlynn Hietpas" userId="S::kaitlynn.hietpas@ssaihq.com::c330182d-7e16-4880-97d7-715a06e7f4d5" providerId="AD" clId="Web-{FE4C2949-F8AB-5C15-1179-07096F7A5951}" dt="2021-07-27T21:50:45.055" v="35"/>
          <ac:picMkLst>
            <pc:docMk/>
            <pc:sldMk cId="825388919" sldId="366"/>
            <ac:picMk id="30" creationId="{69831624-9835-4D89-9682-5A300EBA42F5}"/>
          </ac:picMkLst>
        </pc:picChg>
        <pc:picChg chg="add mod">
          <ac:chgData name="Kaitlynn Hietpas" userId="S::kaitlynn.hietpas@ssaihq.com::c330182d-7e16-4880-97d7-715a06e7f4d5" providerId="AD" clId="Web-{FE4C2949-F8AB-5C15-1179-07096F7A5951}" dt="2021-07-27T21:50:56.680" v="43" actId="1076"/>
          <ac:picMkLst>
            <pc:docMk/>
            <pc:sldMk cId="825388919" sldId="366"/>
            <ac:picMk id="34" creationId="{65664F73-F0BF-4A06-8FB7-BFDD04488D05}"/>
          </ac:picMkLst>
        </pc:picChg>
        <pc:picChg chg="add">
          <ac:chgData name="Kaitlynn Hietpas" userId="S::kaitlynn.hietpas@ssaihq.com::c330182d-7e16-4880-97d7-715a06e7f4d5" providerId="AD" clId="Web-{FE4C2949-F8AB-5C15-1179-07096F7A5951}" dt="2021-07-27T21:50:58.570" v="44"/>
          <ac:picMkLst>
            <pc:docMk/>
            <pc:sldMk cId="825388919" sldId="366"/>
            <ac:picMk id="35" creationId="{809A3D2D-FC91-4567-938E-7476515AA015}"/>
          </ac:picMkLst>
        </pc:picChg>
        <pc:picChg chg="add">
          <ac:chgData name="Kaitlynn Hietpas" userId="S::kaitlynn.hietpas@ssaihq.com::c330182d-7e16-4880-97d7-715a06e7f4d5" providerId="AD" clId="Web-{FE4C2949-F8AB-5C15-1179-07096F7A5951}" dt="2021-07-27T21:50:59.258" v="45"/>
          <ac:picMkLst>
            <pc:docMk/>
            <pc:sldMk cId="825388919" sldId="366"/>
            <ac:picMk id="38" creationId="{6B36F6C5-796B-48AB-A276-367A10156131}"/>
          </ac:picMkLst>
        </pc:picChg>
        <pc:picChg chg="add">
          <ac:chgData name="Kaitlynn Hietpas" userId="S::kaitlynn.hietpas@ssaihq.com::c330182d-7e16-4880-97d7-715a06e7f4d5" providerId="AD" clId="Web-{FE4C2949-F8AB-5C15-1179-07096F7A5951}" dt="2021-07-27T21:51:00.008" v="46"/>
          <ac:picMkLst>
            <pc:docMk/>
            <pc:sldMk cId="825388919" sldId="366"/>
            <ac:picMk id="39" creationId="{52A470EC-8F0F-4B34-B712-C292E98AF26A}"/>
          </ac:picMkLst>
        </pc:picChg>
        <pc:picChg chg="add">
          <ac:chgData name="Kaitlynn Hietpas" userId="S::kaitlynn.hietpas@ssaihq.com::c330182d-7e16-4880-97d7-715a06e7f4d5" providerId="AD" clId="Web-{FE4C2949-F8AB-5C15-1179-07096F7A5951}" dt="2021-07-27T21:51:00.648" v="47"/>
          <ac:picMkLst>
            <pc:docMk/>
            <pc:sldMk cId="825388919" sldId="366"/>
            <ac:picMk id="40" creationId="{23747D6D-1F29-436E-A0D6-3761987FAE1E}"/>
          </ac:picMkLst>
        </pc:picChg>
        <pc:picChg chg="add">
          <ac:chgData name="Kaitlynn Hietpas" userId="S::kaitlynn.hietpas@ssaihq.com::c330182d-7e16-4880-97d7-715a06e7f4d5" providerId="AD" clId="Web-{FE4C2949-F8AB-5C15-1179-07096F7A5951}" dt="2021-07-27T21:51:01.461" v="48"/>
          <ac:picMkLst>
            <pc:docMk/>
            <pc:sldMk cId="825388919" sldId="366"/>
            <ac:picMk id="41" creationId="{3F8712C2-BC41-4655-BDB9-F9E340CE13EB}"/>
          </ac:picMkLst>
        </pc:picChg>
      </pc:sldChg>
    </pc:docChg>
  </pc:docChgLst>
  <pc:docChgLst>
    <pc:chgData name="Kaitlynn Hietpas" userId="S::kaitlynn.hietpas@ssaihq.com::c330182d-7e16-4880-97d7-715a06e7f4d5" providerId="AD" clId="Web-{23794E99-67A4-40C5-66AE-6201FA0CE274}"/>
    <pc:docChg chg="modSld">
      <pc:chgData name="Kaitlynn Hietpas" userId="S::kaitlynn.hietpas@ssaihq.com::c330182d-7e16-4880-97d7-715a06e7f4d5" providerId="AD" clId="Web-{23794E99-67A4-40C5-66AE-6201FA0CE274}" dt="2021-07-28T15:40:46.070" v="353"/>
      <pc:docMkLst>
        <pc:docMk/>
      </pc:docMkLst>
      <pc:sldChg chg="modNotes">
        <pc:chgData name="Kaitlynn Hietpas" userId="S::kaitlynn.hietpas@ssaihq.com::c330182d-7e16-4880-97d7-715a06e7f4d5" providerId="AD" clId="Web-{23794E99-67A4-40C5-66AE-6201FA0CE274}" dt="2021-07-28T15:40:46.070" v="353"/>
        <pc:sldMkLst>
          <pc:docMk/>
          <pc:sldMk cId="825388919" sldId="366"/>
        </pc:sldMkLst>
      </pc:sldChg>
    </pc:docChg>
  </pc:docChgLst>
  <pc:docChgLst>
    <pc:chgData name="Kaitlynn Hietpas" userId="S::kaitlynn.hietpas@ssaihq.com::c330182d-7e16-4880-97d7-715a06e7f4d5" providerId="AD" clId="Web-{275DBD35-8775-45E5-942E-E3727EE80CF4}"/>
    <pc:docChg chg="modSld sldOrd">
      <pc:chgData name="Kaitlynn Hietpas" userId="S::kaitlynn.hietpas@ssaihq.com::c330182d-7e16-4880-97d7-715a06e7f4d5" providerId="AD" clId="Web-{275DBD35-8775-45E5-942E-E3727EE80CF4}" dt="2021-07-12T21:27:12.575" v="173"/>
      <pc:docMkLst>
        <pc:docMk/>
      </pc:docMkLst>
      <pc:sldChg chg="addSp modSp">
        <pc:chgData name="Kaitlynn Hietpas" userId="S::kaitlynn.hietpas@ssaihq.com::c330182d-7e16-4880-97d7-715a06e7f4d5" providerId="AD" clId="Web-{275DBD35-8775-45E5-942E-E3727EE80CF4}" dt="2021-07-12T21:27:12.575" v="173"/>
        <pc:sldMkLst>
          <pc:docMk/>
          <pc:sldMk cId="700728607" sldId="344"/>
        </pc:sldMkLst>
        <pc:spChg chg="mod">
          <ac:chgData name="Kaitlynn Hietpas" userId="S::kaitlynn.hietpas@ssaihq.com::c330182d-7e16-4880-97d7-715a06e7f4d5" providerId="AD" clId="Web-{275DBD35-8775-45E5-942E-E3727EE80CF4}" dt="2021-07-12T21:26:46.871" v="170"/>
          <ac:spMkLst>
            <pc:docMk/>
            <pc:sldMk cId="700728607" sldId="344"/>
            <ac:spMk id="5" creationId="{478257E0-FBEF-4B83-A63E-1A8F4AA9D42E}"/>
          </ac:spMkLst>
        </pc:spChg>
        <pc:spChg chg="mod">
          <ac:chgData name="Kaitlynn Hietpas" userId="S::kaitlynn.hietpas@ssaihq.com::c330182d-7e16-4880-97d7-715a06e7f4d5" providerId="AD" clId="Web-{275DBD35-8775-45E5-942E-E3727EE80CF4}" dt="2021-07-12T21:26:36.839" v="169"/>
          <ac:spMkLst>
            <pc:docMk/>
            <pc:sldMk cId="700728607" sldId="344"/>
            <ac:spMk id="9" creationId="{CEF6C081-84E0-4924-9EF2-4CFE3DC75C70}"/>
          </ac:spMkLst>
        </pc:spChg>
        <pc:spChg chg="mod">
          <ac:chgData name="Kaitlynn Hietpas" userId="S::kaitlynn.hietpas@ssaihq.com::c330182d-7e16-4880-97d7-715a06e7f4d5" providerId="AD" clId="Web-{275DBD35-8775-45E5-942E-E3727EE80CF4}" dt="2021-07-12T21:27:02.637" v="172"/>
          <ac:spMkLst>
            <pc:docMk/>
            <pc:sldMk cId="700728607" sldId="344"/>
            <ac:spMk id="10" creationId="{0648B9A0-82B0-4A11-87DC-7674C4CED335}"/>
          </ac:spMkLst>
        </pc:spChg>
        <pc:spChg chg="mod">
          <ac:chgData name="Kaitlynn Hietpas" userId="S::kaitlynn.hietpas@ssaihq.com::c330182d-7e16-4880-97d7-715a06e7f4d5" providerId="AD" clId="Web-{275DBD35-8775-45E5-942E-E3727EE80CF4}" dt="2021-07-12T21:27:12.575" v="173"/>
          <ac:spMkLst>
            <pc:docMk/>
            <pc:sldMk cId="700728607" sldId="344"/>
            <ac:spMk id="11" creationId="{5E6718D9-5195-416B-A0BD-13AAAD3BBB02}"/>
          </ac:spMkLst>
        </pc:spChg>
        <pc:spChg chg="add mod">
          <ac:chgData name="Kaitlynn Hietpas" userId="S::kaitlynn.hietpas@ssaihq.com::c330182d-7e16-4880-97d7-715a06e7f4d5" providerId="AD" clId="Web-{275DBD35-8775-45E5-942E-E3727EE80CF4}" dt="2021-07-12T21:22:44.725" v="137" actId="20577"/>
          <ac:spMkLst>
            <pc:docMk/>
            <pc:sldMk cId="700728607" sldId="344"/>
            <ac:spMk id="12" creationId="{EF9C9F6C-78D5-4756-B371-B425ACB523D6}"/>
          </ac:spMkLst>
        </pc:spChg>
        <pc:spChg chg="mod">
          <ac:chgData name="Kaitlynn Hietpas" userId="S::kaitlynn.hietpas@ssaihq.com::c330182d-7e16-4880-97d7-715a06e7f4d5" providerId="AD" clId="Web-{275DBD35-8775-45E5-942E-E3727EE80CF4}" dt="2021-07-12T21:23:08.429" v="143"/>
          <ac:spMkLst>
            <pc:docMk/>
            <pc:sldMk cId="700728607" sldId="344"/>
            <ac:spMk id="13" creationId="{69F9440D-2629-4928-AFC1-51330A25ACD8}"/>
          </ac:spMkLst>
        </pc:spChg>
        <pc:spChg chg="mod">
          <ac:chgData name="Kaitlynn Hietpas" userId="S::kaitlynn.hietpas@ssaihq.com::c330182d-7e16-4880-97d7-715a06e7f4d5" providerId="AD" clId="Web-{275DBD35-8775-45E5-942E-E3727EE80CF4}" dt="2021-07-12T21:23:11.226" v="145"/>
          <ac:spMkLst>
            <pc:docMk/>
            <pc:sldMk cId="700728607" sldId="344"/>
            <ac:spMk id="16" creationId="{425A36A4-07B0-46A2-A6EF-BF3E9600B381}"/>
          </ac:spMkLst>
        </pc:spChg>
        <pc:spChg chg="mod">
          <ac:chgData name="Kaitlynn Hietpas" userId="S::kaitlynn.hietpas@ssaihq.com::c330182d-7e16-4880-97d7-715a06e7f4d5" providerId="AD" clId="Web-{275DBD35-8775-45E5-942E-E3727EE80CF4}" dt="2021-07-12T21:23:15.195" v="148"/>
          <ac:spMkLst>
            <pc:docMk/>
            <pc:sldMk cId="700728607" sldId="344"/>
            <ac:spMk id="17" creationId="{B8B90883-0585-46B6-B2F1-F1DAA670F871}"/>
          </ac:spMkLst>
        </pc:spChg>
      </pc:sldChg>
      <pc:sldChg chg="ord">
        <pc:chgData name="Kaitlynn Hietpas" userId="S::kaitlynn.hietpas@ssaihq.com::c330182d-7e16-4880-97d7-715a06e7f4d5" providerId="AD" clId="Web-{275DBD35-8775-45E5-942E-E3727EE80CF4}" dt="2021-07-12T21:16:49.499" v="0"/>
        <pc:sldMkLst>
          <pc:docMk/>
          <pc:sldMk cId="2084218564" sldId="345"/>
        </pc:sldMkLst>
      </pc:sldChg>
    </pc:docChg>
  </pc:docChgLst>
  <pc:docChgLst>
    <pc:chgData name="Addison Pletcher" userId="S::addison.pletcher@ssaihq.com::b05e84d2-8263-4aaf-8161-3fcf136d5868" providerId="AD" clId="Web-{B7C9DA57-8066-2160-7498-E2722B3BB3B0}"/>
    <pc:docChg chg="modSld">
      <pc:chgData name="Addison Pletcher" userId="S::addison.pletcher@ssaihq.com::b05e84d2-8263-4aaf-8161-3fcf136d5868" providerId="AD" clId="Web-{B7C9DA57-8066-2160-7498-E2722B3BB3B0}" dt="2021-07-15T18:42:11.039" v="0" actId="1076"/>
      <pc:docMkLst>
        <pc:docMk/>
      </pc:docMkLst>
      <pc:sldChg chg="modSp">
        <pc:chgData name="Addison Pletcher" userId="S::addison.pletcher@ssaihq.com::b05e84d2-8263-4aaf-8161-3fcf136d5868" providerId="AD" clId="Web-{B7C9DA57-8066-2160-7498-E2722B3BB3B0}" dt="2021-07-15T18:42:11.039" v="0" actId="1076"/>
        <pc:sldMkLst>
          <pc:docMk/>
          <pc:sldMk cId="1984261747" sldId="326"/>
        </pc:sldMkLst>
        <pc:picChg chg="mod">
          <ac:chgData name="Addison Pletcher" userId="S::addison.pletcher@ssaihq.com::b05e84d2-8263-4aaf-8161-3fcf136d5868" providerId="AD" clId="Web-{B7C9DA57-8066-2160-7498-E2722B3BB3B0}" dt="2021-07-15T18:42:11.039" v="0" actId="1076"/>
          <ac:picMkLst>
            <pc:docMk/>
            <pc:sldMk cId="1984261747" sldId="326"/>
            <ac:picMk id="4" creationId="{2907033A-8ACB-4DB6-B491-0628E468389C}"/>
          </ac:picMkLst>
        </pc:picChg>
      </pc:sldChg>
    </pc:docChg>
  </pc:docChgLst>
  <pc:docChgLst>
    <pc:chgData name="Kaitlynn Hietpas" userId="S::kaitlynn.hietpas@ssaihq.com::c330182d-7e16-4880-97d7-715a06e7f4d5" providerId="AD" clId="Web-{6A4906D6-7B79-4EDE-B523-F4A7855CF8CF}"/>
    <pc:docChg chg="addSld delSld modSld">
      <pc:chgData name="Kaitlynn Hietpas" userId="S::kaitlynn.hietpas@ssaihq.com::c330182d-7e16-4880-97d7-715a06e7f4d5" providerId="AD" clId="Web-{6A4906D6-7B79-4EDE-B523-F4A7855CF8CF}" dt="2021-07-08T18:28:42.613" v="117" actId="20577"/>
      <pc:docMkLst>
        <pc:docMk/>
      </pc:docMkLst>
      <pc:sldChg chg="delSp modSp">
        <pc:chgData name="Kaitlynn Hietpas" userId="S::kaitlynn.hietpas@ssaihq.com::c330182d-7e16-4880-97d7-715a06e7f4d5" providerId="AD" clId="Web-{6A4906D6-7B79-4EDE-B523-F4A7855CF8CF}" dt="2021-07-08T18:26:41.222" v="116"/>
        <pc:sldMkLst>
          <pc:docMk/>
          <pc:sldMk cId="2624275174" sldId="331"/>
        </pc:sldMkLst>
        <pc:spChg chg="del topLvl">
          <ac:chgData name="Kaitlynn Hietpas" userId="S::kaitlynn.hietpas@ssaihq.com::c330182d-7e16-4880-97d7-715a06e7f4d5" providerId="AD" clId="Web-{6A4906D6-7B79-4EDE-B523-F4A7855CF8CF}" dt="2021-07-08T18:26:41.222" v="116"/>
          <ac:spMkLst>
            <pc:docMk/>
            <pc:sldMk cId="2624275174" sldId="331"/>
            <ac:spMk id="2" creationId="{C3443779-79F3-442A-85B1-C22647112CA1}"/>
          </ac:spMkLst>
        </pc:spChg>
        <pc:spChg chg="del mod topLvl">
          <ac:chgData name="Kaitlynn Hietpas" userId="S::kaitlynn.hietpas@ssaihq.com::c330182d-7e16-4880-97d7-715a06e7f4d5" providerId="AD" clId="Web-{6A4906D6-7B79-4EDE-B523-F4A7855CF8CF}" dt="2021-07-08T18:26:37.160" v="114"/>
          <ac:spMkLst>
            <pc:docMk/>
            <pc:sldMk cId="2624275174" sldId="331"/>
            <ac:spMk id="4" creationId="{86751BE0-DE3D-4284-944A-01D183EE4823}"/>
          </ac:spMkLst>
        </pc:spChg>
        <pc:spChg chg="del">
          <ac:chgData name="Kaitlynn Hietpas" userId="S::kaitlynn.hietpas@ssaihq.com::c330182d-7e16-4880-97d7-715a06e7f4d5" providerId="AD" clId="Web-{6A4906D6-7B79-4EDE-B523-F4A7855CF8CF}" dt="2021-07-08T18:26:24.378" v="110"/>
          <ac:spMkLst>
            <pc:docMk/>
            <pc:sldMk cId="2624275174" sldId="331"/>
            <ac:spMk id="944" creationId="{BE773E74-C9E0-4287-B86A-636EAB6C5753}"/>
          </ac:spMkLst>
        </pc:spChg>
        <pc:spChg chg="del">
          <ac:chgData name="Kaitlynn Hietpas" userId="S::kaitlynn.hietpas@ssaihq.com::c330182d-7e16-4880-97d7-715a06e7f4d5" providerId="AD" clId="Web-{6A4906D6-7B79-4EDE-B523-F4A7855CF8CF}" dt="2021-07-08T18:26:27.831" v="112"/>
          <ac:spMkLst>
            <pc:docMk/>
            <pc:sldMk cId="2624275174" sldId="331"/>
            <ac:spMk id="945" creationId="{AB60DE48-192B-460F-B0AC-154A36D1A8E5}"/>
          </ac:spMkLst>
        </pc:spChg>
        <pc:spChg chg="del">
          <ac:chgData name="Kaitlynn Hietpas" userId="S::kaitlynn.hietpas@ssaihq.com::c330182d-7e16-4880-97d7-715a06e7f4d5" providerId="AD" clId="Web-{6A4906D6-7B79-4EDE-B523-F4A7855CF8CF}" dt="2021-07-08T18:26:25.941" v="111"/>
          <ac:spMkLst>
            <pc:docMk/>
            <pc:sldMk cId="2624275174" sldId="331"/>
            <ac:spMk id="946" creationId="{389755CE-BB94-44BE-BE29-C7A2FADF6FDB}"/>
          </ac:spMkLst>
        </pc:spChg>
        <pc:grpChg chg="del">
          <ac:chgData name="Kaitlynn Hietpas" userId="S::kaitlynn.hietpas@ssaihq.com::c330182d-7e16-4880-97d7-715a06e7f4d5" providerId="AD" clId="Web-{6A4906D6-7B79-4EDE-B523-F4A7855CF8CF}" dt="2021-07-08T18:26:37.160" v="114"/>
          <ac:grpSpMkLst>
            <pc:docMk/>
            <pc:sldMk cId="2624275174" sldId="331"/>
            <ac:grpSpMk id="5" creationId="{A569EC14-A793-433D-8A1D-C3BCEB0445A6}"/>
          </ac:grpSpMkLst>
        </pc:grpChg>
        <pc:cxnChg chg="del">
          <ac:chgData name="Kaitlynn Hietpas" userId="S::kaitlynn.hietpas@ssaihq.com::c330182d-7e16-4880-97d7-715a06e7f4d5" providerId="AD" clId="Web-{6A4906D6-7B79-4EDE-B523-F4A7855CF8CF}" dt="2021-07-08T18:26:39.222" v="115"/>
          <ac:cxnSpMkLst>
            <pc:docMk/>
            <pc:sldMk cId="2624275174" sldId="331"/>
            <ac:cxnSpMk id="6" creationId="{72057EBE-7153-4ECD-AD53-0D436CE36F2F}"/>
          </ac:cxnSpMkLst>
        </pc:cxnChg>
      </pc:sldChg>
      <pc:sldChg chg="modSp">
        <pc:chgData name="Kaitlynn Hietpas" userId="S::kaitlynn.hietpas@ssaihq.com::c330182d-7e16-4880-97d7-715a06e7f4d5" providerId="AD" clId="Web-{6A4906D6-7B79-4EDE-B523-F4A7855CF8CF}" dt="2021-07-08T18:28:42.613" v="117" actId="20577"/>
        <pc:sldMkLst>
          <pc:docMk/>
          <pc:sldMk cId="1696023694" sldId="333"/>
        </pc:sldMkLst>
        <pc:spChg chg="mod">
          <ac:chgData name="Kaitlynn Hietpas" userId="S::kaitlynn.hietpas@ssaihq.com::c330182d-7e16-4880-97d7-715a06e7f4d5" providerId="AD" clId="Web-{6A4906D6-7B79-4EDE-B523-F4A7855CF8CF}" dt="2021-07-08T18:28:42.613" v="117" actId="20577"/>
          <ac:spMkLst>
            <pc:docMk/>
            <pc:sldMk cId="1696023694" sldId="333"/>
            <ac:spMk id="4" creationId="{CED1244C-9CC9-48AA-9898-9D0327C75020}"/>
          </ac:spMkLst>
        </pc:spChg>
      </pc:sldChg>
      <pc:sldChg chg="del">
        <pc:chgData name="Kaitlynn Hietpas" userId="S::kaitlynn.hietpas@ssaihq.com::c330182d-7e16-4880-97d7-715a06e7f4d5" providerId="AD" clId="Web-{6A4906D6-7B79-4EDE-B523-F4A7855CF8CF}" dt="2021-07-08T18:01:35.483" v="0"/>
        <pc:sldMkLst>
          <pc:docMk/>
          <pc:sldMk cId="3845543877" sldId="334"/>
        </pc:sldMkLst>
      </pc:sldChg>
      <pc:sldChg chg="modSp">
        <pc:chgData name="Kaitlynn Hietpas" userId="S::kaitlynn.hietpas@ssaihq.com::c330182d-7e16-4880-97d7-715a06e7f4d5" providerId="AD" clId="Web-{6A4906D6-7B79-4EDE-B523-F4A7855CF8CF}" dt="2021-07-08T18:19:11.533" v="91" actId="20577"/>
        <pc:sldMkLst>
          <pc:docMk/>
          <pc:sldMk cId="2751557402" sldId="338"/>
        </pc:sldMkLst>
        <pc:spChg chg="mod">
          <ac:chgData name="Kaitlynn Hietpas" userId="S::kaitlynn.hietpas@ssaihq.com::c330182d-7e16-4880-97d7-715a06e7f4d5" providerId="AD" clId="Web-{6A4906D6-7B79-4EDE-B523-F4A7855CF8CF}" dt="2021-07-08T18:19:11.533" v="91" actId="20577"/>
          <ac:spMkLst>
            <pc:docMk/>
            <pc:sldMk cId="2751557402" sldId="338"/>
            <ac:spMk id="3" creationId="{489810CE-54DF-4976-95ED-9D6F5201AE2A}"/>
          </ac:spMkLst>
        </pc:spChg>
      </pc:sldChg>
      <pc:sldChg chg="delSp modSp add replId">
        <pc:chgData name="Kaitlynn Hietpas" userId="S::kaitlynn.hietpas@ssaihq.com::c330182d-7e16-4880-97d7-715a06e7f4d5" providerId="AD" clId="Web-{6A4906D6-7B79-4EDE-B523-F4A7855CF8CF}" dt="2021-07-08T18:22:33.956" v="107" actId="20577"/>
        <pc:sldMkLst>
          <pc:docMk/>
          <pc:sldMk cId="379844547" sldId="342"/>
        </pc:sldMkLst>
        <pc:spChg chg="del topLvl">
          <ac:chgData name="Kaitlynn Hietpas" userId="S::kaitlynn.hietpas@ssaihq.com::c330182d-7e16-4880-97d7-715a06e7f4d5" providerId="AD" clId="Web-{6A4906D6-7B79-4EDE-B523-F4A7855CF8CF}" dt="2021-07-08T18:22:26.534" v="103"/>
          <ac:spMkLst>
            <pc:docMk/>
            <pc:sldMk cId="379844547" sldId="342"/>
            <ac:spMk id="2" creationId="{C3443779-79F3-442A-85B1-C22647112CA1}"/>
          </ac:spMkLst>
        </pc:spChg>
        <pc:spChg chg="mod">
          <ac:chgData name="Kaitlynn Hietpas" userId="S::kaitlynn.hietpas@ssaihq.com::c330182d-7e16-4880-97d7-715a06e7f4d5" providerId="AD" clId="Web-{6A4906D6-7B79-4EDE-B523-F4A7855CF8CF}" dt="2021-07-08T18:22:33.956" v="107" actId="20577"/>
          <ac:spMkLst>
            <pc:docMk/>
            <pc:sldMk cId="379844547" sldId="342"/>
            <ac:spMk id="3" creationId="{C9B1B622-5FDD-4DD0-9DE7-BA9D737BC241}"/>
          </ac:spMkLst>
        </pc:spChg>
        <pc:spChg chg="del mod topLvl">
          <ac:chgData name="Kaitlynn Hietpas" userId="S::kaitlynn.hietpas@ssaihq.com::c330182d-7e16-4880-97d7-715a06e7f4d5" providerId="AD" clId="Web-{6A4906D6-7B79-4EDE-B523-F4A7855CF8CF}" dt="2021-07-08T18:22:23.830" v="101"/>
          <ac:spMkLst>
            <pc:docMk/>
            <pc:sldMk cId="379844547" sldId="342"/>
            <ac:spMk id="4" creationId="{86751BE0-DE3D-4284-944A-01D183EE4823}"/>
          </ac:spMkLst>
        </pc:spChg>
        <pc:spChg chg="del mod">
          <ac:chgData name="Kaitlynn Hietpas" userId="S::kaitlynn.hietpas@ssaihq.com::c330182d-7e16-4880-97d7-715a06e7f4d5" providerId="AD" clId="Web-{6A4906D6-7B79-4EDE-B523-F4A7855CF8CF}" dt="2021-07-08T18:22:16.877" v="95"/>
          <ac:spMkLst>
            <pc:docMk/>
            <pc:sldMk cId="379844547" sldId="342"/>
            <ac:spMk id="944" creationId="{BE773E74-C9E0-4287-B86A-636EAB6C5753}"/>
          </ac:spMkLst>
        </pc:spChg>
        <pc:spChg chg="del">
          <ac:chgData name="Kaitlynn Hietpas" userId="S::kaitlynn.hietpas@ssaihq.com::c330182d-7e16-4880-97d7-715a06e7f4d5" providerId="AD" clId="Web-{6A4906D6-7B79-4EDE-B523-F4A7855CF8CF}" dt="2021-07-08T18:22:19.502" v="97"/>
          <ac:spMkLst>
            <pc:docMk/>
            <pc:sldMk cId="379844547" sldId="342"/>
            <ac:spMk id="945" creationId="{AB60DE48-192B-460F-B0AC-154A36D1A8E5}"/>
          </ac:spMkLst>
        </pc:spChg>
        <pc:spChg chg="del">
          <ac:chgData name="Kaitlynn Hietpas" userId="S::kaitlynn.hietpas@ssaihq.com::c330182d-7e16-4880-97d7-715a06e7f4d5" providerId="AD" clId="Web-{6A4906D6-7B79-4EDE-B523-F4A7855CF8CF}" dt="2021-07-08T18:22:18.127" v="96"/>
          <ac:spMkLst>
            <pc:docMk/>
            <pc:sldMk cId="379844547" sldId="342"/>
            <ac:spMk id="946" creationId="{389755CE-BB94-44BE-BE29-C7A2FADF6FDB}"/>
          </ac:spMkLst>
        </pc:spChg>
        <pc:grpChg chg="del">
          <ac:chgData name="Kaitlynn Hietpas" userId="S::kaitlynn.hietpas@ssaihq.com::c330182d-7e16-4880-97d7-715a06e7f4d5" providerId="AD" clId="Web-{6A4906D6-7B79-4EDE-B523-F4A7855CF8CF}" dt="2021-07-08T18:22:23.830" v="101"/>
          <ac:grpSpMkLst>
            <pc:docMk/>
            <pc:sldMk cId="379844547" sldId="342"/>
            <ac:grpSpMk id="5" creationId="{A569EC14-A793-433D-8A1D-C3BCEB0445A6}"/>
          </ac:grpSpMkLst>
        </pc:grpChg>
        <pc:cxnChg chg="del">
          <ac:chgData name="Kaitlynn Hietpas" userId="S::kaitlynn.hietpas@ssaihq.com::c330182d-7e16-4880-97d7-715a06e7f4d5" providerId="AD" clId="Web-{6A4906D6-7B79-4EDE-B523-F4A7855CF8CF}" dt="2021-07-08T18:22:24.956" v="102"/>
          <ac:cxnSpMkLst>
            <pc:docMk/>
            <pc:sldMk cId="379844547" sldId="342"/>
            <ac:cxnSpMk id="6" creationId="{72057EBE-7153-4ECD-AD53-0D436CE36F2F}"/>
          </ac:cxnSpMkLst>
        </pc:cxnChg>
      </pc:sldChg>
      <pc:sldChg chg="new">
        <pc:chgData name="Kaitlynn Hietpas" userId="S::kaitlynn.hietpas@ssaihq.com::c330182d-7e16-4880-97d7-715a06e7f4d5" providerId="AD" clId="Web-{6A4906D6-7B79-4EDE-B523-F4A7855CF8CF}" dt="2021-07-08T18:25:21.034" v="108"/>
        <pc:sldMkLst>
          <pc:docMk/>
          <pc:sldMk cId="3585579530" sldId="343"/>
        </pc:sldMkLst>
      </pc:sldChg>
      <pc:sldChg chg="new">
        <pc:chgData name="Kaitlynn Hietpas" userId="S::kaitlynn.hietpas@ssaihq.com::c330182d-7e16-4880-97d7-715a06e7f4d5" providerId="AD" clId="Web-{6A4906D6-7B79-4EDE-B523-F4A7855CF8CF}" dt="2021-07-08T18:25:35.425" v="109"/>
        <pc:sldMkLst>
          <pc:docMk/>
          <pc:sldMk cId="574264882" sldId="34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0AD321-AEC7-4E10-BAB0-DEE1F8AEDB16}" type="doc">
      <dgm:prSet loTypeId="urn:microsoft.com/office/officeart/2005/8/layout/process5" loCatId="process" qsTypeId="urn:microsoft.com/office/officeart/2005/8/quickstyle/simple1" qsCatId="simple" csTypeId="urn:microsoft.com/office/officeart/2005/8/colors/accent0_2" csCatId="mainScheme" phldr="1"/>
      <dgm:spPr/>
      <dgm:t>
        <a:bodyPr/>
        <a:lstStyle/>
        <a:p>
          <a:endParaRPr lang="en-US"/>
        </a:p>
      </dgm:t>
    </dgm:pt>
    <dgm:pt modelId="{7D42A850-CAEC-44BA-AC20-29BF4C9A4EBF}">
      <dgm:prSet phldrT="[Text]" phldr="0"/>
      <dgm:spPr/>
      <dgm:t>
        <a:bodyPr/>
        <a:lstStyle/>
        <a:p>
          <a:pPr rtl="0"/>
          <a:r>
            <a:rPr lang="en-US">
              <a:latin typeface="Century Gothic"/>
            </a:rPr>
            <a:t>Process informative products</a:t>
          </a:r>
        </a:p>
      </dgm:t>
    </dgm:pt>
    <dgm:pt modelId="{E08AB72E-4B67-4F6C-BF67-53B5ABB869C3}" type="parTrans" cxnId="{F94DB353-62BD-422A-A6F6-C287024A581D}">
      <dgm:prSet/>
      <dgm:spPr/>
      <dgm:t>
        <a:bodyPr/>
        <a:lstStyle/>
        <a:p>
          <a:endParaRPr lang="en-US"/>
        </a:p>
      </dgm:t>
    </dgm:pt>
    <dgm:pt modelId="{0F0DB02C-304B-4901-9DC8-85045865470E}" type="sibTrans" cxnId="{F94DB353-62BD-422A-A6F6-C287024A581D}">
      <dgm:prSet/>
      <dgm:spPr>
        <a:solidFill>
          <a:schemeClr val="bg1"/>
        </a:solidFill>
      </dgm:spPr>
      <dgm:t>
        <a:bodyPr/>
        <a:lstStyle/>
        <a:p>
          <a:endParaRPr lang="en-US"/>
        </a:p>
      </dgm:t>
    </dgm:pt>
    <dgm:pt modelId="{50002E05-DA93-425F-9BEE-D212B3B912EE}">
      <dgm:prSet phldr="0"/>
      <dgm:spPr/>
      <dgm:t>
        <a:bodyPr/>
        <a:lstStyle/>
        <a:p>
          <a:pPr rtl="0"/>
          <a:r>
            <a:rPr lang="en-US">
              <a:latin typeface="Century Gothic"/>
            </a:rPr>
            <a:t>Employ interactive components</a:t>
          </a:r>
        </a:p>
      </dgm:t>
    </dgm:pt>
    <dgm:pt modelId="{CD3E9C60-CE04-4A5B-90D4-2C57B5B089BC}" type="parTrans" cxnId="{7AFEF304-EDBF-4EBF-90D6-F5AFBDFF07C4}">
      <dgm:prSet/>
      <dgm:spPr/>
    </dgm:pt>
    <dgm:pt modelId="{795B0A16-BEB4-48EB-BA45-DDE0D233AC17}" type="sibTrans" cxnId="{7AFEF304-EDBF-4EBF-90D6-F5AFBDFF07C4}">
      <dgm:prSet/>
      <dgm:spPr>
        <a:solidFill>
          <a:schemeClr val="bg1"/>
        </a:solidFill>
      </dgm:spPr>
      <dgm:t>
        <a:bodyPr/>
        <a:lstStyle/>
        <a:p>
          <a:endParaRPr lang="en-US"/>
        </a:p>
      </dgm:t>
    </dgm:pt>
    <dgm:pt modelId="{ABE46C8C-05C4-4C65-96DB-82606B5C6529}">
      <dgm:prSet phldr="0"/>
      <dgm:spPr/>
      <dgm:t>
        <a:bodyPr/>
        <a:lstStyle/>
        <a:p>
          <a:pPr rtl="0"/>
          <a:r>
            <a:rPr lang="en-US">
              <a:latin typeface="Century Gothic"/>
            </a:rPr>
            <a:t>Deploy as easily usable tool</a:t>
          </a:r>
        </a:p>
      </dgm:t>
    </dgm:pt>
    <dgm:pt modelId="{ADA9454B-923A-4B43-AE5E-C04A401769AB}" type="parTrans" cxnId="{7531CEB1-2C65-436C-B750-A380A2682FC8}">
      <dgm:prSet/>
      <dgm:spPr/>
    </dgm:pt>
    <dgm:pt modelId="{CDBFDE4F-76B3-48FE-A0DB-A8C0000592C9}" type="sibTrans" cxnId="{7531CEB1-2C65-436C-B750-A380A2682FC8}">
      <dgm:prSet/>
      <dgm:spPr/>
    </dgm:pt>
    <dgm:pt modelId="{19AD72F4-3617-4B56-A106-B2C81E1D9605}" type="pres">
      <dgm:prSet presAssocID="{9F0AD321-AEC7-4E10-BAB0-DEE1F8AEDB16}" presName="diagram" presStyleCnt="0">
        <dgm:presLayoutVars>
          <dgm:dir/>
          <dgm:resizeHandles val="exact"/>
        </dgm:presLayoutVars>
      </dgm:prSet>
      <dgm:spPr/>
      <dgm:t>
        <a:bodyPr/>
        <a:lstStyle/>
        <a:p>
          <a:endParaRPr lang="en-US"/>
        </a:p>
      </dgm:t>
    </dgm:pt>
    <dgm:pt modelId="{85C95F71-1FF9-4DE8-AF2E-8A2D7AA7AC0A}" type="pres">
      <dgm:prSet presAssocID="{7D42A850-CAEC-44BA-AC20-29BF4C9A4EBF}" presName="node" presStyleLbl="node1" presStyleIdx="0" presStyleCnt="3">
        <dgm:presLayoutVars>
          <dgm:bulletEnabled val="1"/>
        </dgm:presLayoutVars>
      </dgm:prSet>
      <dgm:spPr/>
      <dgm:t>
        <a:bodyPr/>
        <a:lstStyle/>
        <a:p>
          <a:endParaRPr lang="en-US"/>
        </a:p>
      </dgm:t>
    </dgm:pt>
    <dgm:pt modelId="{93839538-51B3-4C82-9401-15E4A82DDD3D}" type="pres">
      <dgm:prSet presAssocID="{0F0DB02C-304B-4901-9DC8-85045865470E}" presName="sibTrans" presStyleLbl="sibTrans2D1" presStyleIdx="0" presStyleCnt="2"/>
      <dgm:spPr>
        <a:solidFill>
          <a:schemeClr val="tx1">
            <a:lumMod val="75000"/>
            <a:lumOff val="25000"/>
          </a:schemeClr>
        </a:solidFill>
      </dgm:spPr>
      <dgm:t>
        <a:bodyPr/>
        <a:lstStyle/>
        <a:p>
          <a:endParaRPr lang="en-US"/>
        </a:p>
      </dgm:t>
    </dgm:pt>
    <dgm:pt modelId="{093462C1-77C3-466E-B4A8-9A0D11F0F5CF}" type="pres">
      <dgm:prSet presAssocID="{0F0DB02C-304B-4901-9DC8-85045865470E}" presName="connectorText" presStyleLbl="sibTrans2D1" presStyleIdx="0" presStyleCnt="2"/>
      <dgm:spPr/>
      <dgm:t>
        <a:bodyPr/>
        <a:lstStyle/>
        <a:p>
          <a:endParaRPr lang="en-US"/>
        </a:p>
      </dgm:t>
    </dgm:pt>
    <dgm:pt modelId="{B610882F-3C1F-4F4A-8651-1263B08A4029}" type="pres">
      <dgm:prSet presAssocID="{50002E05-DA93-425F-9BEE-D212B3B912EE}" presName="node" presStyleLbl="node1" presStyleIdx="1" presStyleCnt="3">
        <dgm:presLayoutVars>
          <dgm:bulletEnabled val="1"/>
        </dgm:presLayoutVars>
      </dgm:prSet>
      <dgm:spPr/>
      <dgm:t>
        <a:bodyPr/>
        <a:lstStyle/>
        <a:p>
          <a:endParaRPr lang="en-US"/>
        </a:p>
      </dgm:t>
    </dgm:pt>
    <dgm:pt modelId="{01703E3E-6413-412D-B2A6-3FAC51B14980}" type="pres">
      <dgm:prSet presAssocID="{795B0A16-BEB4-48EB-BA45-DDE0D233AC17}" presName="sibTrans" presStyleLbl="sibTrans2D1" presStyleIdx="1" presStyleCnt="2"/>
      <dgm:spPr>
        <a:solidFill>
          <a:schemeClr val="tx1">
            <a:lumMod val="75000"/>
            <a:lumOff val="25000"/>
          </a:schemeClr>
        </a:solidFill>
      </dgm:spPr>
      <dgm:t>
        <a:bodyPr/>
        <a:lstStyle/>
        <a:p>
          <a:endParaRPr lang="en-US"/>
        </a:p>
      </dgm:t>
    </dgm:pt>
    <dgm:pt modelId="{523A5D3F-6492-487C-AB2C-599E7BD0BD62}" type="pres">
      <dgm:prSet presAssocID="{795B0A16-BEB4-48EB-BA45-DDE0D233AC17}" presName="connectorText" presStyleLbl="sibTrans2D1" presStyleIdx="1" presStyleCnt="2"/>
      <dgm:spPr/>
      <dgm:t>
        <a:bodyPr/>
        <a:lstStyle/>
        <a:p>
          <a:endParaRPr lang="en-US"/>
        </a:p>
      </dgm:t>
    </dgm:pt>
    <dgm:pt modelId="{270D65C8-1805-4E65-81FD-21958D647713}" type="pres">
      <dgm:prSet presAssocID="{ABE46C8C-05C4-4C65-96DB-82606B5C6529}" presName="node" presStyleLbl="node1" presStyleIdx="2" presStyleCnt="3">
        <dgm:presLayoutVars>
          <dgm:bulletEnabled val="1"/>
        </dgm:presLayoutVars>
      </dgm:prSet>
      <dgm:spPr/>
      <dgm:t>
        <a:bodyPr/>
        <a:lstStyle/>
        <a:p>
          <a:endParaRPr lang="en-US"/>
        </a:p>
      </dgm:t>
    </dgm:pt>
  </dgm:ptLst>
  <dgm:cxnLst>
    <dgm:cxn modelId="{8E54F353-E2F6-43AA-A4A7-D7A538EF8E02}" type="presOf" srcId="{0F0DB02C-304B-4901-9DC8-85045865470E}" destId="{093462C1-77C3-466E-B4A8-9A0D11F0F5CF}" srcOrd="1" destOrd="0" presId="urn:microsoft.com/office/officeart/2005/8/layout/process5"/>
    <dgm:cxn modelId="{6EFFF7E5-2D16-4448-A34F-651F0B7E70B0}" type="presOf" srcId="{795B0A16-BEB4-48EB-BA45-DDE0D233AC17}" destId="{01703E3E-6413-412D-B2A6-3FAC51B14980}" srcOrd="0" destOrd="0" presId="urn:microsoft.com/office/officeart/2005/8/layout/process5"/>
    <dgm:cxn modelId="{610E5FB7-D8CD-423F-8887-279321D88D41}" type="presOf" srcId="{9F0AD321-AEC7-4E10-BAB0-DEE1F8AEDB16}" destId="{19AD72F4-3617-4B56-A106-B2C81E1D9605}" srcOrd="0" destOrd="0" presId="urn:microsoft.com/office/officeart/2005/8/layout/process5"/>
    <dgm:cxn modelId="{4DC807E3-DEAE-474D-A148-ABE3D2981B46}" type="presOf" srcId="{ABE46C8C-05C4-4C65-96DB-82606B5C6529}" destId="{270D65C8-1805-4E65-81FD-21958D647713}" srcOrd="0" destOrd="0" presId="urn:microsoft.com/office/officeart/2005/8/layout/process5"/>
    <dgm:cxn modelId="{6522FC6F-9936-4AF2-AEE6-D976937CB697}" type="presOf" srcId="{795B0A16-BEB4-48EB-BA45-DDE0D233AC17}" destId="{523A5D3F-6492-487C-AB2C-599E7BD0BD62}" srcOrd="1" destOrd="0" presId="urn:microsoft.com/office/officeart/2005/8/layout/process5"/>
    <dgm:cxn modelId="{477A2A85-64F7-4331-9F8D-158538C838BE}" type="presOf" srcId="{50002E05-DA93-425F-9BEE-D212B3B912EE}" destId="{B610882F-3C1F-4F4A-8651-1263B08A4029}" srcOrd="0" destOrd="0" presId="urn:microsoft.com/office/officeart/2005/8/layout/process5"/>
    <dgm:cxn modelId="{3FCEBCF0-CF7E-4CBC-A0A6-E302D24F7EC9}" type="presOf" srcId="{0F0DB02C-304B-4901-9DC8-85045865470E}" destId="{93839538-51B3-4C82-9401-15E4A82DDD3D}" srcOrd="0" destOrd="0" presId="urn:microsoft.com/office/officeart/2005/8/layout/process5"/>
    <dgm:cxn modelId="{7531CEB1-2C65-436C-B750-A380A2682FC8}" srcId="{9F0AD321-AEC7-4E10-BAB0-DEE1F8AEDB16}" destId="{ABE46C8C-05C4-4C65-96DB-82606B5C6529}" srcOrd="2" destOrd="0" parTransId="{ADA9454B-923A-4B43-AE5E-C04A401769AB}" sibTransId="{CDBFDE4F-76B3-48FE-A0DB-A8C0000592C9}"/>
    <dgm:cxn modelId="{F94DB353-62BD-422A-A6F6-C287024A581D}" srcId="{9F0AD321-AEC7-4E10-BAB0-DEE1F8AEDB16}" destId="{7D42A850-CAEC-44BA-AC20-29BF4C9A4EBF}" srcOrd="0" destOrd="0" parTransId="{E08AB72E-4B67-4F6C-BF67-53B5ABB869C3}" sibTransId="{0F0DB02C-304B-4901-9DC8-85045865470E}"/>
    <dgm:cxn modelId="{7AFEF304-EDBF-4EBF-90D6-F5AFBDFF07C4}" srcId="{9F0AD321-AEC7-4E10-BAB0-DEE1F8AEDB16}" destId="{50002E05-DA93-425F-9BEE-D212B3B912EE}" srcOrd="1" destOrd="0" parTransId="{CD3E9C60-CE04-4A5B-90D4-2C57B5B089BC}" sibTransId="{795B0A16-BEB4-48EB-BA45-DDE0D233AC17}"/>
    <dgm:cxn modelId="{6C2DC7D4-A91F-43F8-8BF1-3E69678D3C90}" type="presOf" srcId="{7D42A850-CAEC-44BA-AC20-29BF4C9A4EBF}" destId="{85C95F71-1FF9-4DE8-AF2E-8A2D7AA7AC0A}" srcOrd="0" destOrd="0" presId="urn:microsoft.com/office/officeart/2005/8/layout/process5"/>
    <dgm:cxn modelId="{482FAF9C-4724-45FD-9A5F-7AE961F50DBD}" type="presParOf" srcId="{19AD72F4-3617-4B56-A106-B2C81E1D9605}" destId="{85C95F71-1FF9-4DE8-AF2E-8A2D7AA7AC0A}" srcOrd="0" destOrd="0" presId="urn:microsoft.com/office/officeart/2005/8/layout/process5"/>
    <dgm:cxn modelId="{E40A74C6-18CA-4ABF-9FDB-3162ACE29785}" type="presParOf" srcId="{19AD72F4-3617-4B56-A106-B2C81E1D9605}" destId="{93839538-51B3-4C82-9401-15E4A82DDD3D}" srcOrd="1" destOrd="0" presId="urn:microsoft.com/office/officeart/2005/8/layout/process5"/>
    <dgm:cxn modelId="{A32AC148-C995-483C-A9B8-89F91F948990}" type="presParOf" srcId="{93839538-51B3-4C82-9401-15E4A82DDD3D}" destId="{093462C1-77C3-466E-B4A8-9A0D11F0F5CF}" srcOrd="0" destOrd="0" presId="urn:microsoft.com/office/officeart/2005/8/layout/process5"/>
    <dgm:cxn modelId="{E34C0500-39AA-4BFA-897A-2D7B367AF9EE}" type="presParOf" srcId="{19AD72F4-3617-4B56-A106-B2C81E1D9605}" destId="{B610882F-3C1F-4F4A-8651-1263B08A4029}" srcOrd="2" destOrd="0" presId="urn:microsoft.com/office/officeart/2005/8/layout/process5"/>
    <dgm:cxn modelId="{A50CB79E-775D-4A4B-A329-BABA53E96F8D}" type="presParOf" srcId="{19AD72F4-3617-4B56-A106-B2C81E1D9605}" destId="{01703E3E-6413-412D-B2A6-3FAC51B14980}" srcOrd="3" destOrd="0" presId="urn:microsoft.com/office/officeart/2005/8/layout/process5"/>
    <dgm:cxn modelId="{B3F40D73-5A95-4576-B75D-642C30317AC8}" type="presParOf" srcId="{01703E3E-6413-412D-B2A6-3FAC51B14980}" destId="{523A5D3F-6492-487C-AB2C-599E7BD0BD62}" srcOrd="0" destOrd="0" presId="urn:microsoft.com/office/officeart/2005/8/layout/process5"/>
    <dgm:cxn modelId="{35AEB164-3867-4EA1-BE8D-00F054068B0D}" type="presParOf" srcId="{19AD72F4-3617-4B56-A106-B2C81E1D9605}" destId="{270D65C8-1805-4E65-81FD-21958D647713}"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95F71-1FF9-4DE8-AF2E-8A2D7AA7AC0A}">
      <dsp:nvSpPr>
        <dsp:cNvPr id="0" name=""/>
        <dsp:cNvSpPr/>
      </dsp:nvSpPr>
      <dsp:spPr>
        <a:xfrm>
          <a:off x="814780" y="2138"/>
          <a:ext cx="1868700" cy="1121220"/>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a:latin typeface="Century Gothic"/>
            </a:rPr>
            <a:t>Process informative products</a:t>
          </a:r>
        </a:p>
      </dsp:txBody>
      <dsp:txXfrm>
        <a:off x="847619" y="34977"/>
        <a:ext cx="1803022" cy="1055542"/>
      </dsp:txXfrm>
    </dsp:sp>
    <dsp:sp modelId="{93839538-51B3-4C82-9401-15E4A82DDD3D}">
      <dsp:nvSpPr>
        <dsp:cNvPr id="0" name=""/>
        <dsp:cNvSpPr/>
      </dsp:nvSpPr>
      <dsp:spPr>
        <a:xfrm rot="5400000">
          <a:off x="1551048" y="1254167"/>
          <a:ext cx="396164" cy="46343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610099" y="1287804"/>
        <a:ext cx="278063" cy="277315"/>
      </dsp:txXfrm>
    </dsp:sp>
    <dsp:sp modelId="{B610882F-3C1F-4F4A-8651-1263B08A4029}">
      <dsp:nvSpPr>
        <dsp:cNvPr id="0" name=""/>
        <dsp:cNvSpPr/>
      </dsp:nvSpPr>
      <dsp:spPr>
        <a:xfrm>
          <a:off x="814780" y="1870838"/>
          <a:ext cx="1868700" cy="1121220"/>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a:latin typeface="Century Gothic"/>
            </a:rPr>
            <a:t>Employ interactive components</a:t>
          </a:r>
        </a:p>
      </dsp:txBody>
      <dsp:txXfrm>
        <a:off x="847619" y="1903677"/>
        <a:ext cx="1803022" cy="1055542"/>
      </dsp:txXfrm>
    </dsp:sp>
    <dsp:sp modelId="{01703E3E-6413-412D-B2A6-3FAC51B14980}">
      <dsp:nvSpPr>
        <dsp:cNvPr id="0" name=""/>
        <dsp:cNvSpPr/>
      </dsp:nvSpPr>
      <dsp:spPr>
        <a:xfrm rot="5400000">
          <a:off x="1551048" y="3122868"/>
          <a:ext cx="396164" cy="46343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610099" y="3156505"/>
        <a:ext cx="278063" cy="277315"/>
      </dsp:txXfrm>
    </dsp:sp>
    <dsp:sp modelId="{270D65C8-1805-4E65-81FD-21958D647713}">
      <dsp:nvSpPr>
        <dsp:cNvPr id="0" name=""/>
        <dsp:cNvSpPr/>
      </dsp:nvSpPr>
      <dsp:spPr>
        <a:xfrm>
          <a:off x="814780" y="3739539"/>
          <a:ext cx="1868700" cy="1121220"/>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a:latin typeface="Century Gothic"/>
            </a:rPr>
            <a:t>Deploy as easily usable tool</a:t>
          </a:r>
        </a:p>
      </dsp:txBody>
      <dsp:txXfrm>
        <a:off x="847619" y="3772378"/>
        <a:ext cx="1803022" cy="1055542"/>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oceancolor.gsfc.nasa.gov/docs/AtmosphericCorrectionTutorial.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43788330@N05/37186276541" TargetMode="External"/><Relationship Id="rId7" Type="http://schemas.openxmlformats.org/officeDocument/2006/relationships/hyperlink" Target="https://www.statesman.com/story/news/2021/03/25/lady-bird-lake-lake-austin-increased-risk-blue-green-algae-water-samples-tested/7002799002/"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spectrumlocalnews.com/tx/austin/news/2021/03/26/lady-bird-lake-and-lake-austin-at-increased-risk-for-toxic-algae" TargetMode="External"/><Relationship Id="rId5" Type="http://schemas.openxmlformats.org/officeDocument/2006/relationships/hyperlink" Target="https://www.kxan.com/news/local/caution-lcra-receives-reports-of-dogs-becoming-sick-after-swimming-in-area-of-lake-travis/" TargetMode="External"/><Relationship Id="rId4" Type="http://schemas.openxmlformats.org/officeDocument/2006/relationships/hyperlink" Target="https://www.kxan.com/news/local/lcra-initial-tests-show-lake-travis-water-not-toxic-despite-dogs-deat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3390/rs11192329"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doi.org/10.1016/j.envadv.2020.100008"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Welcome everyone, thank you for joining us today! My name is ____ and I am joined by my teammates____. We are the Highland Lakes Water Resources Team and over the past ten weeks we have been working to utilize NASA's earth observations to improve early warning systems for harmful algae events in the Highland Lakes near Austin, Texas.</a:t>
            </a:r>
          </a:p>
          <a:p>
            <a:endParaRPr lang="en-US">
              <a:cs typeface="Calibri"/>
            </a:endParaRPr>
          </a:p>
          <a:p>
            <a:r>
              <a:rPr lang="en-US">
                <a:cs typeface="Calibri"/>
              </a:rPr>
              <a:t>For Guest Presenter: Hello All and thanks for coming! This was a project undertaken by NASA DEVELOP's </a:t>
            </a:r>
            <a:r>
              <a:rPr lang="en-US"/>
              <a:t>Highland Lakes Water Resources Team who worked to improve early warning systems for harmful algae events in the Highland Lakes near Austin, Texas. </a:t>
            </a:r>
            <a:endParaRPr lang="en-US">
              <a:cs typeface="Calibri"/>
            </a:endParaRP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develop a useful tool for the end users, we wanted to provide an easy to use and interactive environment derived from Python map panels and widgets, as our products were developed using Python. Once working and validated products were finished, code was organized and interactive components were employed for the generation of a graphical user interface. Shown on the left is an example wireframe illustrating how we planned our tool and the elements desired by end users. The central feature is an interactive map that allows for changing of layers and the ability to zoom to a desired view. Accompanying the map is an info widget that will display things such as the date of image and other useful stats or metadata. Additionally, a dropdown will be present to select parameters of interest for the creation of a time series chart. Once a parameter is chosen the time series chart will display and can be downloaded. Features such as these help the end user focus on monitoring and analysis. </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239059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order for our end users to have confidence in thesse products, we needed to validate our efforts. Utilizing in-situ data collected by our end users and comparing the image measurements to the in-situ measurements we were able to do this. Here we have many of the data comparisons and linear regressions to illustrate the performace of each product. Each pointa represents a value measured on the same date, however the times of observations vary by hours and are not entirely ideal comparisons. Chlorophyll-a validations show that the machine learning product performs the best for both Sentinel and Landsat, while Landsat measurements perform slightly more poorly. Spectral chlorophyll-a indices show a reasonable trend but also shows lots of scatter. Turbidty regressions performed especially poorly, however, there are many factors involved where comparing the in-situ measurements to the satellite derived measurements may not be entirely appropriate. When identifying suspended sediment manually, the NDTI indices accurately identify turbid pixels most of the time, providing confidence where the linear regressions don't; therefore negative correlation isn't necessarily bad in this instance. Similarly, the Broad Wavelength Algae Index was validated using manual observations of anomalies, to ensure that the product identifies periods of significant algae growth. The water surface temperature product shows the best performance with a fantastic correlation and very reliable root mean square error. Overall, validation efforts have provided confidence in these products abilities to identify important environmental trends. </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337704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illustrate what many of the products look like, here are four example products from December 24th of 2020 centered over Lake Buchanan. These examples were used as they are recent and cloudless, and don't illustrate any significant algal event.  We can Chlorophyll-a concentrations at this time show </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4208077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Beyond monitoring of near real-time conditions we also performed historical analyses with the created products. Shown here are remote sensing retrieved chlorophyll-a concentrations from</a:t>
            </a:r>
            <a:r>
              <a:rPr lang="en-US"/>
              <a:t> late spring to early autumn of 2013 to 2020</a:t>
            </a:r>
            <a:r>
              <a:rPr lang="en-US">
                <a:cs typeface="Calibri"/>
              </a:rPr>
              <a:t>. The figure shows the time series plot for the six lakes in the highland lake chain from upstream to downstream to provide insight to hydraulic patterns of chlorophyll-a. At first, the figure suggests a clear seasonality of </a:t>
            </a:r>
            <a:r>
              <a:rPr lang="en-US" err="1">
                <a:cs typeface="Calibri"/>
              </a:rPr>
              <a:t>chl</a:t>
            </a:r>
            <a:r>
              <a:rPr lang="en-US">
                <a:cs typeface="Calibri"/>
              </a:rPr>
              <a:t>-a in all lakes. In general, it peaks around July and August. Additionally, we can see lakes upstream have relatively higher </a:t>
            </a:r>
            <a:r>
              <a:rPr lang="en-US" err="1">
                <a:cs typeface="Calibri"/>
              </a:rPr>
              <a:t>chla</a:t>
            </a:r>
            <a:r>
              <a:rPr lang="en-US">
                <a:cs typeface="Calibri"/>
              </a:rPr>
              <a:t> compared to lakes downstream. Our data analysis also shows that different lakes have different tends, which suggests different actions should be taken according to the conditions. For example, we can see the Lake Marble Falls shows continually increasing </a:t>
            </a:r>
            <a:r>
              <a:rPr lang="en-US" err="1">
                <a:cs typeface="Calibri"/>
              </a:rPr>
              <a:t>chl</a:t>
            </a:r>
            <a:r>
              <a:rPr lang="en-US">
                <a:cs typeface="Calibri"/>
              </a:rPr>
              <a:t>-a concentrations, while the Lake Austin and the Lake Travis are pretty stable, but had some extreme values in 2016 and 2017.</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516799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addition to creating time series of chlorophyll concentrations for differing lakes we have produced a map illustrating the average chlorophyll-a concentrations for the summers of 2019 and 2020. Lake Buchanan and Lake Lyndon B. Johnson are two of the northwestern lakes and show much higher average concentrations than the southeastern lakes, which is interesting as the lakes with recent algal problems have been the southeastern lakes. These maps can help our end users to better plan future sampling campaigns. On the right are time series charts from 2013 to the July 2021, where the top chart shows the spatially averaged water surface temperatures for Lady Bird Lake and Lake Buchanan. A nice annual trend can be observed but it can also be observed that Lady Bird Lake typically is a little warmer than Lake Travis. This makes sense as Lady Bird Lake is smaller and shallow. The bottom chart is of turbidity as measured by the NASA Landsat 8 OLI sensor. Although the data is a bit noisy, one can see annual trends.</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275543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Many of the challenging limitations for this project were related to data availability and the errors due to noise with these products. Being limited to the Google Earth Engine catalog prevented our project from using imagery corrected to specifically view water, as water presents many illumination and singal-to-noise complications that can be treated with rigorous pre-processing not provided by Earth Engine. Furtermore, in-situ sampling data is moderately infrequent and greatly limits the amount of usable validation data. With more validation data there could be a better concensus as to how well the products perform. Likewise, when validating against in-situ data ideally the compared measurements would be within half an hour of each other, but in our case measurements are hours apart. Measurements closer together would provide a much more robust validation scheme.</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097764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a:cs typeface="Calibri"/>
              </a:rPr>
              <a:t>In conclusion, implementing the end products in Python and GEE worked very well and saves an incredible amount of computing power as well as time. The end products provided sufficient results such that they are useable metrics to aid in predicting near future algal events and better understand the Highland Lake system as a whole. Proxies such as turbidity and surface temperature, although directly related to algal events, also provide helpful context for other environmental conditions impacted by land use. Difficulties encountered during this project were grappling machine learning processing in the cloud, as imagery was needed to be taken out of the GEE environment. Final conclusions regarding observed environmental trends are :(1). We found increasing trend of </a:t>
            </a:r>
            <a:r>
              <a:rPr lang="en-US" err="1">
                <a:cs typeface="Calibri"/>
              </a:rPr>
              <a:t>chl</a:t>
            </a:r>
            <a:r>
              <a:rPr lang="en-US">
                <a:cs typeface="Calibri"/>
              </a:rPr>
              <a:t>-a in both Lake Marble Falls and Lake L.B.J (2). Hotspot are detected in northern lakes, which suggests these sites</a:t>
            </a:r>
            <a:r>
              <a:rPr lang="en-US"/>
              <a:t> are impacted by algae events most frequently. It should be considered when planning targeted field sampling. (3). It is also observed that the Lady Bird Lake is typically warmer than Lake Travis and stagnant waters occur most often during the summer.</a:t>
            </a:r>
          </a:p>
          <a:p>
            <a:endParaRPr lang="en-US">
              <a:cs typeface="Calibri"/>
            </a:endParaRPr>
          </a:p>
          <a:p>
            <a:endParaRPr lang="en-US">
              <a:cs typeface="Calibri"/>
            </a:endParaRPr>
          </a:p>
          <a:p>
            <a:r>
              <a:rPr lang="en-US">
                <a:cs typeface="Calibri"/>
              </a:rPr>
              <a:t>-------- image credit------------</a:t>
            </a:r>
          </a:p>
          <a:p>
            <a:r>
              <a:rPr lang="en-US">
                <a:cs typeface="Calibri"/>
              </a:rPr>
              <a:t>Photo was taken by DEVELOP team member Addison Pletcher</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3307466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Ultimately, detection of algal events is a difficult task with many inherent sources of error and noise. Future work should incorporate data that have gone through atmospheric processing specifically for ocean color studies, which will have less noise and better represent the reflectance spectra directly above the water surface. Utilization of sensors such as OLCI, with bands specific to cyanobacteria absorption features, would also be very beneficial and allow for more quantitative and accurate products. Most notably, incorporation of fluid dynamic, climate, and nutrient flux models would allow for a predictive modelling component important to the end users. Future work will likely be best outside of the Earth Engine environment, as the current data acquisition limitations in Earth Engine hinder the use of upper-tier ocean color products.</a:t>
            </a:r>
          </a:p>
          <a:p>
            <a:endParaRPr lang="en-US">
              <a:cs typeface="Calibri"/>
            </a:endParaRPr>
          </a:p>
          <a:p>
            <a:r>
              <a:rPr lang="en-US">
                <a:cs typeface="Calibri"/>
              </a:rPr>
              <a:t>------------- image credits ------------------</a:t>
            </a:r>
          </a:p>
          <a:p>
            <a:r>
              <a:rPr lang="en-US">
                <a:cs typeface="Calibri"/>
              </a:rPr>
              <a:t>Left photo: </a:t>
            </a:r>
            <a:r>
              <a:rPr lang="en-US">
                <a:hlinkClick r:id="rId3"/>
              </a:rPr>
              <a:t>https://oceancolor.gsfc.nasa.gov/docs/AtmosphericCorrectionTutorial.pdf</a:t>
            </a:r>
            <a:endParaRPr lang="en-US">
              <a:cs typeface="Calibri"/>
              <a:hlinkClick r:id="rId3"/>
            </a:endParaRPr>
          </a:p>
          <a:p>
            <a:endParaRPr lang="en-US">
              <a:cs typeface="Calibri"/>
            </a:endParaRPr>
          </a:p>
          <a:p>
            <a:r>
              <a:rPr lang="en-US">
                <a:cs typeface="Calibri"/>
              </a:rPr>
              <a:t>Middle photo: NASA </a:t>
            </a:r>
            <a:r>
              <a:rPr lang="en-US" err="1">
                <a:cs typeface="Calibri"/>
              </a:rPr>
              <a:t>DEVELOPedia</a:t>
            </a:r>
            <a:r>
              <a:rPr lang="en-US">
                <a:cs typeface="Calibri"/>
              </a:rPr>
              <a:t> – ESA source</a:t>
            </a:r>
            <a:endParaRPr lang="en-US"/>
          </a:p>
          <a:p>
            <a:endParaRPr lang="en-US"/>
          </a:p>
          <a:p>
            <a:r>
              <a:rPr lang="en-US">
                <a:cs typeface="Calibri"/>
              </a:rPr>
              <a:t>Right photo: </a:t>
            </a:r>
            <a:r>
              <a:rPr lang="en-US"/>
              <a:t>https://commons.wikimedia.org/wiki/File:Figure_1_A_Watershed_(7590258768).jpg</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697740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would like to thank Dr. Erin Urquhart, Dr. Christine Lee, Dr. David </a:t>
            </a:r>
            <a:r>
              <a:rPr lang="en-US" err="1"/>
              <a:t>Hondula</a:t>
            </a:r>
            <a:r>
              <a:rPr lang="en-US"/>
              <a:t>, Dr. Nima </a:t>
            </a:r>
            <a:r>
              <a:rPr lang="en-US" err="1"/>
              <a:t>Pahlevan</a:t>
            </a:r>
            <a:r>
              <a:rPr lang="en-US"/>
              <a:t>, Ryan Hammock, The City of Austin Department of Watershed Protection, and the Lower Colorado River Authority (LCRA) for their support and contributions. </a:t>
            </a:r>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Algae is a natural part of ecosystems and is not always harmful! But, algae events—or, periods of prolific algae growth—can be detrimental to public health, economies, and ecosystems—and results in many headlines like these. Algae events can deplete dissolved oxygen levels, harming other aquatic life and can force beaches and nearby businesses to close, reducing tourism income, and occasionally producing toxins that are dangerous to recreational users. The Highland Lakes region began experiencing events like these only recently, with the first reports of canine deaths from toxic algae in Lady Bird Lake in 2019 and subsequently Lake Travis in 2021. </a:t>
            </a:r>
          </a:p>
          <a:p>
            <a:endParaRPr lang="en-US" dirty="0">
              <a:cs typeface="Calibri"/>
            </a:endParaRPr>
          </a:p>
          <a:p>
            <a:r>
              <a:rPr lang="en-US" dirty="0" smtClean="0">
                <a:cs typeface="Calibri"/>
              </a:rPr>
              <a:t>----------Image</a:t>
            </a:r>
            <a:r>
              <a:rPr lang="en-US" baseline="0" dirty="0" smtClean="0">
                <a:cs typeface="Calibri"/>
              </a:rPr>
              <a:t> Credits---------</a:t>
            </a:r>
          </a:p>
          <a:p>
            <a:r>
              <a:rPr lang="en-US" baseline="0" dirty="0" smtClean="0">
                <a:cs typeface="Calibri"/>
              </a:rPr>
              <a:t>Lake Erie HABS Sept 2017 – NOAA GLERL </a:t>
            </a:r>
            <a:r>
              <a:rPr lang="en-US" dirty="0" smtClean="0">
                <a:hlinkClick r:id="rId3"/>
              </a:rPr>
              <a:t>https://www.flickr.com/photos/43788330@N05/37186276541</a:t>
            </a:r>
            <a:r>
              <a:rPr lang="en-US" dirty="0" smtClean="0"/>
              <a:t> (public domain)</a:t>
            </a:r>
            <a:endParaRPr lang="en-US" dirty="0" smtClean="0">
              <a:cs typeface="Calibri"/>
            </a:endParaRPr>
          </a:p>
          <a:p>
            <a:r>
              <a:rPr lang="en-US" dirty="0" smtClean="0">
                <a:cs typeface="Calibri"/>
              </a:rPr>
              <a:t>City of Austin, Department of Watershed Protection (CoA DWP) Partner Image</a:t>
            </a:r>
          </a:p>
          <a:p>
            <a:endParaRPr lang="en-US" dirty="0" smtClean="0">
              <a:cs typeface="Calibri"/>
            </a:endParaRPr>
          </a:p>
          <a:p>
            <a:endParaRPr lang="en-US" dirty="0" smtClean="0">
              <a:cs typeface="Calibri"/>
            </a:endParaRPr>
          </a:p>
          <a:p>
            <a:r>
              <a:rPr lang="en-US" dirty="0" smtClean="0">
                <a:cs typeface="Calibri"/>
              </a:rPr>
              <a:t>---------- News Credits -------------</a:t>
            </a:r>
            <a:endParaRPr lang="en-US" dirty="0">
              <a:cs typeface="Calibri"/>
            </a:endParaRPr>
          </a:p>
          <a:p>
            <a:pPr algn="l" fontAlgn="base"/>
            <a:r>
              <a:rPr lang="en-US" dirty="0"/>
              <a:t>1</a:t>
            </a:r>
            <a:r>
              <a:rPr lang="en-US" dirty="0" smtClean="0"/>
              <a:t>. Gates, B.,</a:t>
            </a:r>
            <a:r>
              <a:rPr lang="en-US" baseline="0" dirty="0" smtClean="0"/>
              <a:t> &amp; </a:t>
            </a:r>
            <a:r>
              <a:rPr lang="en-US" baseline="0" dirty="0" err="1" smtClean="0"/>
              <a:t>Ramkissoon</a:t>
            </a:r>
            <a:r>
              <a:rPr lang="en-US" baseline="0" dirty="0" smtClean="0"/>
              <a:t>, J. (2021, February 26). </a:t>
            </a:r>
            <a:r>
              <a:rPr lang="en-US" b="0" i="0" dirty="0" smtClean="0">
                <a:solidFill>
                  <a:srgbClr val="000000"/>
                </a:solidFill>
                <a:effectLst/>
                <a:latin typeface="Roboto Condensed"/>
              </a:rPr>
              <a:t>LCRA: More tests reveal presence of blue-green algae toxins on east side of Hudson Bend at Lake Travis. </a:t>
            </a:r>
            <a:r>
              <a:rPr lang="en-US" b="0" i="1" dirty="0" smtClean="0">
                <a:solidFill>
                  <a:srgbClr val="000000"/>
                </a:solidFill>
                <a:effectLst/>
                <a:latin typeface="Roboto Condensed"/>
              </a:rPr>
              <a:t>KXAN Austin</a:t>
            </a:r>
            <a:r>
              <a:rPr lang="en-US" b="0" i="0" dirty="0" smtClean="0">
                <a:solidFill>
                  <a:srgbClr val="000000"/>
                </a:solidFill>
                <a:effectLst/>
                <a:latin typeface="Roboto Condensed"/>
              </a:rPr>
              <a:t>. </a:t>
            </a:r>
            <a:r>
              <a:rPr lang="en-US" dirty="0" smtClean="0"/>
              <a:t> </a:t>
            </a:r>
            <a:r>
              <a:rPr lang="en-US" dirty="0">
                <a:hlinkClick r:id="rId4"/>
              </a:rPr>
              <a:t>https://www.kxan.com/news/local/lcra-initial-tests-show-lake-travis-water-not-toxic-despite-dogs-death</a:t>
            </a:r>
            <a:r>
              <a:rPr lang="en-US" dirty="0" smtClean="0">
                <a:hlinkClick r:id="rId4"/>
              </a:rPr>
              <a:t>/</a:t>
            </a:r>
            <a:endParaRPr lang="en-US" dirty="0">
              <a:cs typeface="Calibri"/>
            </a:endParaRPr>
          </a:p>
          <a:p>
            <a:r>
              <a:rPr lang="en-US" dirty="0">
                <a:cs typeface="Calibri"/>
              </a:rPr>
              <a:t>2. </a:t>
            </a:r>
            <a:r>
              <a:rPr lang="en-US" dirty="0" smtClean="0">
                <a:cs typeface="Calibri"/>
              </a:rPr>
              <a:t>Falcon, R., &amp; Rahman, T. (2021, February 23). CAUTION: LCRA receives reports of dogs becoming sick after swimming in area of Lake Travis. </a:t>
            </a:r>
            <a:r>
              <a:rPr lang="en-US" i="1" dirty="0" smtClean="0">
                <a:cs typeface="Calibri"/>
              </a:rPr>
              <a:t>KXAN </a:t>
            </a:r>
            <a:r>
              <a:rPr lang="en-US" i="0" dirty="0" smtClean="0">
                <a:cs typeface="Calibri"/>
              </a:rPr>
              <a:t>Austin. </a:t>
            </a:r>
            <a:r>
              <a:rPr lang="en-US" i="0" dirty="0" smtClean="0">
                <a:hlinkClick r:id="rId5"/>
              </a:rPr>
              <a:t>https</a:t>
            </a:r>
            <a:r>
              <a:rPr lang="en-US" dirty="0">
                <a:hlinkClick r:id="rId5"/>
              </a:rPr>
              <a:t>://www.kxan.com/news/local/caution-lcra-receives-reports-of-dogs-becoming-sick-after-swimming-in-area-of-lake-travis/</a:t>
            </a:r>
            <a:endParaRPr lang="en-US" dirty="0">
              <a:cs typeface="Calibri"/>
            </a:endParaRPr>
          </a:p>
          <a:p>
            <a:r>
              <a:rPr lang="en-US" dirty="0" smtClean="0">
                <a:cs typeface="Calibri"/>
              </a:rPr>
              <a:t>3</a:t>
            </a:r>
            <a:r>
              <a:rPr lang="en-US" dirty="0">
                <a:cs typeface="Calibri"/>
              </a:rPr>
              <a:t>. </a:t>
            </a:r>
            <a:r>
              <a:rPr lang="en-US" dirty="0" err="1" smtClean="0">
                <a:cs typeface="Calibri"/>
              </a:rPr>
              <a:t>Vuaghn</a:t>
            </a:r>
            <a:r>
              <a:rPr lang="en-US" dirty="0" smtClean="0">
                <a:cs typeface="Calibri"/>
              </a:rPr>
              <a:t>,</a:t>
            </a:r>
            <a:r>
              <a:rPr lang="en-US" baseline="0" dirty="0" smtClean="0">
                <a:cs typeface="Calibri"/>
              </a:rPr>
              <a:t> M. (2021, March 6). Lady Bird Lake and Lake Austin at Increased Risk for Toxic Algae. </a:t>
            </a:r>
            <a:r>
              <a:rPr lang="en-US" i="1" baseline="0" dirty="0" smtClean="0">
                <a:cs typeface="Calibri"/>
              </a:rPr>
              <a:t>Spectrum Local News. </a:t>
            </a:r>
            <a:r>
              <a:rPr lang="en-US" i="1" dirty="0" smtClean="0">
                <a:hlinkClick r:id="rId6"/>
              </a:rPr>
              <a:t>https</a:t>
            </a:r>
            <a:r>
              <a:rPr lang="en-US" dirty="0">
                <a:hlinkClick r:id="rId6"/>
              </a:rPr>
              <a:t>://spectrumlocalnews.com/tx/austin/news/2021/03/26/lady-bird-lake-and-lake-austin-at-increased-risk-for-toxic-algae</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cs typeface="Calibri"/>
              </a:rPr>
              <a:t>4. Moreno-Lozano,</a:t>
            </a:r>
            <a:r>
              <a:rPr lang="en-US" baseline="0" dirty="0" smtClean="0">
                <a:cs typeface="Calibri"/>
              </a:rPr>
              <a:t> L. (2021, March 25). Owners warned to keep dogs away with higher risk for toxic algae in Lady Bird Lake, Lake Austin. </a:t>
            </a:r>
            <a:r>
              <a:rPr lang="en-US" i="1" baseline="0" dirty="0" smtClean="0">
                <a:cs typeface="Calibri"/>
              </a:rPr>
              <a:t>Austin American-Statesman</a:t>
            </a:r>
            <a:r>
              <a:rPr lang="en-US" i="0" baseline="0" dirty="0" smtClean="0">
                <a:cs typeface="Calibri"/>
              </a:rPr>
              <a:t>. </a:t>
            </a:r>
            <a:r>
              <a:rPr lang="en-US" dirty="0" smtClean="0">
                <a:hlinkClick r:id="rId7"/>
              </a:rPr>
              <a:t> https://www.statesman.com/story/news/2021/03/25/lady-bird-lake-lake-austin-increased-risk-blue-green-algae-water-samples-tested/7002799002/</a:t>
            </a:r>
            <a:endParaRPr lang="en-US" dirty="0" smtClean="0">
              <a:cs typeface="Calibri"/>
            </a:endParaRPr>
          </a:p>
          <a:p>
            <a:r>
              <a:rPr lang="en-US" dirty="0">
                <a:cs typeface="Calibri"/>
              </a:rPr>
              <a:t> </a:t>
            </a:r>
            <a:r>
              <a:rPr lang="en-US" dirty="0" smtClean="0">
                <a:cs typeface="Calibri"/>
              </a:rPr>
              <a:t>5</a:t>
            </a:r>
            <a:r>
              <a:rPr lang="en-US" dirty="0">
                <a:cs typeface="Calibri"/>
              </a:rPr>
              <a:t>. </a:t>
            </a:r>
            <a:r>
              <a:rPr lang="en-US" dirty="0" smtClean="0"/>
              <a:t>City of Austin Twitter (@</a:t>
            </a:r>
            <a:r>
              <a:rPr lang="en-US" dirty="0" err="1" smtClean="0"/>
              <a:t>austintexasgov</a:t>
            </a:r>
            <a:r>
              <a:rPr lang="en-US" dirty="0" smtClean="0"/>
              <a:t>).</a:t>
            </a:r>
            <a:r>
              <a:rPr lang="en-US" baseline="0" dirty="0" smtClean="0"/>
              <a:t> Lady Bird Lake + Lake Austin are at an increased risk for harmful algae due to the toxicity reported in samples taken by the LCRA from the Highland Lake System. https://twitter.com/austintexasgov/status/1375168019840839680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4279169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aid in the effort of monitoring algae conditions, our Highland Lakes DEVELOP team </a:t>
            </a:r>
            <a:r>
              <a:rPr lang="en-US" dirty="0" err="1">
                <a:cs typeface="Calibri"/>
              </a:rPr>
              <a:t>parterned</a:t>
            </a:r>
            <a:r>
              <a:rPr lang="en-US" dirty="0">
                <a:cs typeface="Calibri"/>
              </a:rPr>
              <a:t> with the Lower Colorado River Authority and the City of Austin, Department of Watershed Protection as end users. These end users are responsible for managing water quality in the Highland Lakes region and worked</a:t>
            </a:r>
            <a:r>
              <a:rPr lang="en-US" dirty="0"/>
              <a:t> with our team to </a:t>
            </a:r>
            <a:r>
              <a:rPr lang="en-US" dirty="0" err="1"/>
              <a:t>incporporate</a:t>
            </a:r>
            <a:r>
              <a:rPr lang="en-US" dirty="0"/>
              <a:t> NASA earth observations into their decision making toolkit. </a:t>
            </a:r>
            <a:r>
              <a:rPr lang="en-US" dirty="0">
                <a:cs typeface="Calibri"/>
              </a:rPr>
              <a:t>Historically, they have relied on in situ water quality sampling to monitor for algae events, but by utilizing more frequent satellite derived measurements they will be better prepared to recognize when to take mitigating actions against algae conditions.</a:t>
            </a:r>
          </a:p>
          <a:p>
            <a:r>
              <a:rPr lang="en-US" dirty="0">
                <a:cs typeface="Calibri"/>
              </a:rPr>
              <a:t>The University of Texas at Austin, dep. Of Molecular Science, and the Austin Water Utility provided additional support and collaboration for the project.</a:t>
            </a:r>
          </a:p>
          <a:p>
            <a:endParaRPr lang="en-US" dirty="0">
              <a:cs typeface="Calibri"/>
            </a:endParaRPr>
          </a:p>
          <a:p>
            <a:r>
              <a:rPr lang="en-US" dirty="0">
                <a:cs typeface="Calibri"/>
              </a:rPr>
              <a:t>---------- image credit ----------------</a:t>
            </a:r>
          </a:p>
          <a:p>
            <a:r>
              <a:rPr lang="en-US" dirty="0">
                <a:cs typeface="Calibri"/>
              </a:rPr>
              <a:t>Photo taken by DEVELOP team member Addison </a:t>
            </a:r>
            <a:r>
              <a:rPr lang="en-US" dirty="0" err="1">
                <a:cs typeface="Calibri"/>
              </a:rPr>
              <a:t>Pletcher</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477050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area of interest for this work is the highland lakes region in Texas, which runs through the city of Austin. On the left we see the spatial extent of the Highland Lakes with Austin as a reference. The lake chain is part of the Lower Colorado River and is dammed at many points, creating a chain of man made reservoirs. The placement of cities near the lake chain has led to a strong influence by human activities, which is believed to be a leading cause of the conditions favorable to algae events. Our focus observational period is between 2013 and the present, as the main satellites utilized started launching in 2013. The first harmful algal events were reported in 2019, thus more recent time periods are more important for this project. Most importantly is the focus on the present, such that more informed decisions can be made regarding current algal dangers. </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566182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To provide a useful monitoring tool to our end users, our objectives were to utilize environmental proxies such as chlorophyll-a concentrations, turbidity, water surface temperature, and cyanobacteria detections which help us to understand algae conditions. In order to convey the information we designed a user-friendly graphical user interface to provide an interactive near real-time algae monitoring tool. Additionally, we ran statistical analyses on all of the images from 2013 to the present to provide the end users with maps and charts to better understand historical trends and potential hotspot locations.  </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4079241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To meet our objectives, we harnessed the jointly operated NASA &amp; USGS </a:t>
            </a:r>
            <a:r>
              <a:rPr lang="en-US" dirty="0" smtClean="0">
                <a:cs typeface="Calibri" panose="020F0502020204030204"/>
              </a:rPr>
              <a:t>Landsat</a:t>
            </a:r>
            <a:r>
              <a:rPr lang="en-US" baseline="0" dirty="0" smtClean="0">
                <a:cs typeface="Calibri" panose="020F0502020204030204"/>
              </a:rPr>
              <a:t> </a:t>
            </a:r>
            <a:r>
              <a:rPr lang="en-US" dirty="0" smtClean="0">
                <a:cs typeface="Calibri" panose="020F0502020204030204"/>
              </a:rPr>
              <a:t>8 </a:t>
            </a:r>
            <a:r>
              <a:rPr lang="en-US" dirty="0">
                <a:cs typeface="Calibri" panose="020F0502020204030204"/>
              </a:rPr>
              <a:t>satellite with the Operational Land Imager (OLI) sensor, as well as the European Space Agency's (ESA) Sentinel-2 A &amp; B satellites with the </a:t>
            </a:r>
            <a:r>
              <a:rPr lang="en-US" dirty="0" err="1">
                <a:cs typeface="Calibri" panose="020F0502020204030204"/>
              </a:rPr>
              <a:t>MultiSpectral</a:t>
            </a:r>
            <a:r>
              <a:rPr lang="en-US" dirty="0">
                <a:cs typeface="Calibri" panose="020F0502020204030204"/>
              </a:rPr>
              <a:t> Imager (MSI) sensor. </a:t>
            </a:r>
            <a:r>
              <a:rPr lang="en-US" dirty="0" smtClean="0">
                <a:cs typeface="Calibri" panose="020F0502020204030204"/>
              </a:rPr>
              <a:t>Landsat</a:t>
            </a:r>
            <a:r>
              <a:rPr lang="en-US" baseline="0" dirty="0" smtClean="0">
                <a:cs typeface="Calibri" panose="020F0502020204030204"/>
              </a:rPr>
              <a:t> </a:t>
            </a:r>
            <a:r>
              <a:rPr lang="en-US" dirty="0" smtClean="0">
                <a:cs typeface="Calibri" panose="020F0502020204030204"/>
              </a:rPr>
              <a:t>8 </a:t>
            </a:r>
            <a:r>
              <a:rPr lang="en-US" dirty="0">
                <a:cs typeface="Calibri" panose="020F0502020204030204"/>
              </a:rPr>
              <a:t>has a long revisit time of 16-days, has a moderately high resolution of 30 meters, and captures a large area with each pass. Meanwhile, each Sentinel-2 satellite has a revisit time of 10-days, a combined have a revisit time of 5-days. The Sentinel-2 MSI sensor provides bands with a notably high resolution of 10 meters as well as 20 and 60 meter bands. We utilized 10 and 20 meter sentinel bands for our products.  Although Sentinel-2 has a great revisit time and sharp resolution, each image captured spans nearly a quarter of the area of each Landsat image. When both </a:t>
            </a:r>
            <a:r>
              <a:rPr lang="en-US" dirty="0" smtClean="0">
                <a:cs typeface="Calibri" panose="020F0502020204030204"/>
              </a:rPr>
              <a:t>Landsat</a:t>
            </a:r>
            <a:r>
              <a:rPr lang="en-US" baseline="0" dirty="0" smtClean="0">
                <a:cs typeface="Calibri" panose="020F0502020204030204"/>
              </a:rPr>
              <a:t> </a:t>
            </a:r>
            <a:r>
              <a:rPr lang="en-US" dirty="0" smtClean="0">
                <a:cs typeface="Calibri" panose="020F0502020204030204"/>
              </a:rPr>
              <a:t>8 </a:t>
            </a:r>
            <a:r>
              <a:rPr lang="en-US" dirty="0">
                <a:cs typeface="Calibri" panose="020F0502020204030204"/>
              </a:rPr>
              <a:t>and Sentinel-2 platforms are used in </a:t>
            </a:r>
            <a:r>
              <a:rPr lang="en-US" dirty="0" err="1">
                <a:cs typeface="Calibri" panose="020F0502020204030204"/>
              </a:rPr>
              <a:t>conjuction</a:t>
            </a:r>
            <a:r>
              <a:rPr lang="en-US" dirty="0">
                <a:cs typeface="Calibri" panose="020F0502020204030204"/>
              </a:rPr>
              <a:t>, the revisit time can be as short as 3 days. </a:t>
            </a:r>
          </a:p>
          <a:p>
            <a:endParaRPr lang="en-US" dirty="0"/>
          </a:p>
          <a:p>
            <a:pPr marL="285750" indent="-285750">
              <a:buFont typeface="Arial"/>
              <a:buChar char="•"/>
            </a:pPr>
            <a:r>
              <a:rPr lang="en-US" dirty="0"/>
              <a:t>Image from https://www.nasa.gov/sites/default/files/styles/full_width_feature/public/thumbnails/image/iss063e076166.jpg</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3684205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workflow chart illustrates the path taken to produce an informative and interactive tool hosting the desired end products. Surface reflectance products from Google Earth Engine were masked down to water pixels using NDWI land-water segmentation and cloud pixel detection. The masked imagery were then processed utilizing machine learning and spectral algorithms to produce chlorophyll-a concentration, cyanobacteria abundance, turbidity, and water surface temperature maps. In-situ data were then used to provide error estimates and validate the products. Utilizing the processed products, a statistical analysis was performed to retrieve historical trends as time series charts, animations, and maps. The products were also then combined into a cohesive visualization environment with interactive maps, optional time series charts, and informative widgets. Finally, the graphical environment displaying recent observations was deployed as a usable tool for the end users to access. </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93740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calculate the environmental proxies we used a variety of spectrally derived products. Chlorophyll-a concentrations were calculated using a pre-trained machine learning (mixture density network) model, as well as the best reported performing indices for </a:t>
            </a:r>
            <a:r>
              <a:rPr lang="en-US" dirty="0" err="1">
                <a:cs typeface="Calibri"/>
              </a:rPr>
              <a:t>landsat</a:t>
            </a:r>
            <a:r>
              <a:rPr lang="en-US" dirty="0">
                <a:cs typeface="Calibri"/>
              </a:rPr>
              <a:t> and sentinel, the </a:t>
            </a:r>
            <a:r>
              <a:rPr lang="en-US" dirty="0" err="1">
                <a:cs typeface="Calibri"/>
              </a:rPr>
              <a:t>fluorescene</a:t>
            </a:r>
            <a:r>
              <a:rPr lang="en-US" dirty="0">
                <a:cs typeface="Calibri"/>
              </a:rPr>
              <a:t> line height violet and 2 band algorithm, respectively. For the detection of cyanobacteria we used a spectral algorithm called the Broad Wavelength Algae Index (BWAI), originally designed for Landsat but operational for Sentinel. The BWAI has two versions, one to detect cyanobacteria in the water column and one for floating cyanobacteria mats. To quantify </a:t>
            </a:r>
            <a:r>
              <a:rPr lang="en-US" dirty="0" err="1">
                <a:cs typeface="Calibri"/>
              </a:rPr>
              <a:t>turbdity</a:t>
            </a:r>
            <a:r>
              <a:rPr lang="en-US" dirty="0">
                <a:cs typeface="Calibri"/>
              </a:rPr>
              <a:t>, we use the Normalized Difference Turbidity Index (NDTI) which identifies suspended sediment in the water based on the observation that suspended sediment causes higher reflectance in the red wavelengths. Finally, the calculation of water surface temperature was achieved through inverting Planck's law and harnessing the thermal infrared bands of </a:t>
            </a:r>
            <a:r>
              <a:rPr lang="en-US" dirty="0" smtClean="0">
                <a:cs typeface="Calibri"/>
              </a:rPr>
              <a:t>Landsat 8</a:t>
            </a:r>
            <a:r>
              <a:rPr lang="en-US" dirty="0">
                <a:cs typeface="Calibri"/>
              </a:rPr>
              <a:t>.</a:t>
            </a:r>
          </a:p>
          <a:p>
            <a:endParaRPr lang="en-US" dirty="0">
              <a:cs typeface="Calibri"/>
            </a:endParaRPr>
          </a:p>
          <a:p>
            <a:r>
              <a:rPr lang="en-US" dirty="0">
                <a:cs typeface="Calibri"/>
              </a:rPr>
              <a:t>Processing for the Broad Wavelength Algae Index, Normalized Difference Turbidity Index, and water surface temperature were all done utilizing spectral features specific to cyanobacteria, suspended sediment, and infrared brightness temperature, respectively. The BWAI harnesses a Reflectance Peak Height index that isolates algal mats or blooms based on their different spectral features, where mats reflect more in the NIR. The BWAI uses two factors to depress noise and spectral contamination from the environment to more accurately differentiate cyanobacteria. The NDTI harnesses the increased reflectance of red wavelengths in water with increasing amounts of suspended sediment. It is normalized to prevent differences in values from environmental and lighting changes throughout the year. Water surface temperature was retrieved using a workflow which uses the infrared bands on Landsat and related the brightness temperature to surface temperature using Planck's law. </a:t>
            </a:r>
          </a:p>
          <a:p>
            <a:endParaRPr lang="en-US" dirty="0">
              <a:cs typeface="Calibri"/>
            </a:endParaRPr>
          </a:p>
          <a:p>
            <a:r>
              <a:rPr lang="en-US" dirty="0" err="1"/>
              <a:t>Lacaux</a:t>
            </a:r>
            <a:r>
              <a:rPr lang="en-US" dirty="0"/>
              <a:t>, J. P., </a:t>
            </a:r>
            <a:r>
              <a:rPr lang="en-US" dirty="0" err="1"/>
              <a:t>Tourre</a:t>
            </a:r>
            <a:r>
              <a:rPr lang="en-US" dirty="0"/>
              <a:t>, Y. M., </a:t>
            </a:r>
            <a:r>
              <a:rPr lang="en-US" dirty="0" err="1"/>
              <a:t>Vignolles</a:t>
            </a:r>
            <a:r>
              <a:rPr lang="en-US" dirty="0"/>
              <a:t>, C., </a:t>
            </a:r>
            <a:r>
              <a:rPr lang="en-US" dirty="0" err="1"/>
              <a:t>Ndione</a:t>
            </a:r>
            <a:r>
              <a:rPr lang="en-US" dirty="0"/>
              <a:t>, J. A., &amp; </a:t>
            </a:r>
            <a:r>
              <a:rPr lang="en-US" dirty="0" err="1"/>
              <a:t>Lafaye</a:t>
            </a:r>
            <a:r>
              <a:rPr lang="en-US" dirty="0"/>
              <a:t>, M. (2007). Classification of ponds from high-spatial resolution remote sensing: Application to Rift Valley Fever epidemics in Senegal. </a:t>
            </a:r>
            <a:r>
              <a:rPr lang="en-US" i="1" dirty="0"/>
              <a:t>Remote Sensing of Environment</a:t>
            </a:r>
            <a:r>
              <a:rPr lang="en-US" dirty="0"/>
              <a:t>, 9.</a:t>
            </a:r>
          </a:p>
          <a:p>
            <a:r>
              <a:rPr lang="en-US" dirty="0" err="1"/>
              <a:t>Nill</a:t>
            </a:r>
            <a:r>
              <a:rPr lang="en-US" dirty="0"/>
              <a:t>, L., Ullmann, T., </a:t>
            </a:r>
            <a:r>
              <a:rPr lang="en-US" dirty="0" err="1"/>
              <a:t>Kneisel</a:t>
            </a:r>
            <a:r>
              <a:rPr lang="en-US" dirty="0"/>
              <a:t>, C., </a:t>
            </a:r>
            <a:r>
              <a:rPr lang="en-US" dirty="0" err="1"/>
              <a:t>Sobiech</a:t>
            </a:r>
            <a:r>
              <a:rPr lang="en-US" dirty="0"/>
              <a:t>-Wolf, J., &amp; </a:t>
            </a:r>
            <a:r>
              <a:rPr lang="en-US" dirty="0" err="1"/>
              <a:t>Baumhauer</a:t>
            </a:r>
            <a:r>
              <a:rPr lang="en-US" dirty="0"/>
              <a:t>, R. (2019). Assessing Spatiotemporal Variations of Landsat Land Surface Temperature and Multispectral Indices in the Arctic Mackenzie Delta Region between 1985 and 2018. </a:t>
            </a:r>
            <a:r>
              <a:rPr lang="en-US" i="1" dirty="0"/>
              <a:t>Remote Sensing</a:t>
            </a:r>
            <a:r>
              <a:rPr lang="en-US" dirty="0"/>
              <a:t>, </a:t>
            </a:r>
            <a:r>
              <a:rPr lang="en-US" i="1" dirty="0"/>
              <a:t>11</a:t>
            </a:r>
            <a:r>
              <a:rPr lang="en-US" dirty="0"/>
              <a:t>(19), 2329. </a:t>
            </a:r>
            <a:r>
              <a:rPr lang="en-US" dirty="0">
                <a:hlinkClick r:id="rId3"/>
              </a:rPr>
              <a:t>https://doi.org/10.3390/rs11192329</a:t>
            </a:r>
            <a:endParaRPr lang="en-US" dirty="0"/>
          </a:p>
          <a:p>
            <a:r>
              <a:rPr lang="en-US" dirty="0"/>
              <a:t>Zhao, Y., Liu, D., &amp; Wei, X. (2020). Monitoring cyanobacterial harmful algal blooms at high spatiotemporal resolution by fusing Landsat and MODIS imagery. </a:t>
            </a:r>
            <a:r>
              <a:rPr lang="en-US" i="1" dirty="0"/>
              <a:t>Environmental Advances</a:t>
            </a:r>
            <a:r>
              <a:rPr lang="en-US" dirty="0"/>
              <a:t>, </a:t>
            </a:r>
            <a:r>
              <a:rPr lang="en-US" i="1" dirty="0"/>
              <a:t>2</a:t>
            </a:r>
            <a:r>
              <a:rPr lang="en-US" dirty="0"/>
              <a:t>, 100008. </a:t>
            </a:r>
            <a:r>
              <a:rPr lang="en-US" dirty="0">
                <a:hlinkClick r:id="rId4"/>
              </a:rPr>
              <a:t>https://doi.org/10.1016/j.envadv.2020.100008</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40232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validation of the products in situ water quality sampling data was provided by our partners to assist in validating our results. First sentinel-2 and </a:t>
            </a:r>
            <a:r>
              <a:rPr lang="en-US" err="1"/>
              <a:t>landsat</a:t>
            </a:r>
            <a:r>
              <a:rPr lang="en-US"/>
              <a:t> 8 (surface reflectance) imagery was collected from GEE and filtered down to images that overlapped with the day and location of a sampling point. Then this imagery was processed with methods described previously. For each sampling point, the values for the pixel at that location and the 8 surrounding pixels were averaged. This average was used to compare the processed results to in situ measurements. </a:t>
            </a:r>
          </a:p>
          <a:p>
            <a:r>
              <a:rPr lang="en-US"/>
              <a:t>Statistical comparison methods used included: slope, intercept, </a:t>
            </a:r>
            <a:r>
              <a:rPr lang="en-US" err="1"/>
              <a:t>r_value</a:t>
            </a:r>
            <a:r>
              <a:rPr lang="en-US"/>
              <a:t>, RMSLE, </a:t>
            </a:r>
            <a:r>
              <a:rPr lang="en-US" err="1"/>
              <a:t>rmse</a:t>
            </a:r>
            <a:r>
              <a:rPr lang="en-US"/>
              <a:t>, Bias, MAE, MAPE, and p-value </a:t>
            </a:r>
            <a:endParaRPr lang="en-US">
              <a:cs typeface="Calibri"/>
            </a:endParaRPr>
          </a:p>
          <a:p>
            <a:endParaRPr lang="en-US">
              <a:cs typeface="Calibri"/>
            </a:endParaRPr>
          </a:p>
          <a:p>
            <a:r>
              <a:rPr lang="en-US"/>
              <a:t>This workflow was performed with </a:t>
            </a:r>
            <a:r>
              <a:rPr lang="en-US" err="1"/>
              <a:t>chl</a:t>
            </a:r>
            <a:r>
              <a:rPr lang="en-US"/>
              <a:t>-a data, water temperature data, and turbidity data</a:t>
            </a:r>
            <a:endParaRPr lang="en-US">
              <a:cs typeface="Calibri"/>
            </a:endParaRPr>
          </a:p>
          <a:p>
            <a:endParaRPr lang="en-US">
              <a:cs typeface="Calibri"/>
            </a:endParaRPr>
          </a:p>
          <a:p>
            <a:r>
              <a:rPr lang="en-US">
                <a:cs typeface="Calibri"/>
              </a:rPr>
              <a:t>(say something about removing one pixel in from edge of water?)</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11893040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584723"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54AEB2"/>
                </a:solidFill>
                <a:latin typeface="Century Gothic" panose="020B0502020202020204" pitchFamily="34" charset="0"/>
              </a:rPr>
              <a:t>| </a:t>
            </a:r>
            <a:r>
              <a:rPr lang="en-US" sz="1600" spc="100" baseline="0">
                <a:solidFill>
                  <a:srgbClr val="54AEB2"/>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mod="1">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9C242-E6B8-4D81-AC6C-5F55B6E738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77918C-5126-4FF6-8D92-3472177501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CC1B15-FFF9-4D6A-BABD-8A20373016A8}"/>
              </a:ext>
            </a:extLst>
          </p:cNvPr>
          <p:cNvSpPr>
            <a:spLocks noGrp="1"/>
          </p:cNvSpPr>
          <p:nvPr>
            <p:ph type="dt" sz="half" idx="10"/>
          </p:nvPr>
        </p:nvSpPr>
        <p:spPr/>
        <p:txBody>
          <a:bodyPr/>
          <a:lstStyle/>
          <a:p>
            <a:fld id="{DD5ACEAF-5570-4AB9-B698-36EF49316015}" type="datetimeFigureOut">
              <a:rPr lang="en-US" smtClean="0"/>
              <a:t>8/26/2021</a:t>
            </a:fld>
            <a:endParaRPr lang="en-US"/>
          </a:p>
        </p:txBody>
      </p:sp>
      <p:sp>
        <p:nvSpPr>
          <p:cNvPr id="5" name="Footer Placeholder 4">
            <a:extLst>
              <a:ext uri="{FF2B5EF4-FFF2-40B4-BE49-F238E27FC236}">
                <a16:creationId xmlns:a16="http://schemas.microsoft.com/office/drawing/2014/main" id="{6241714C-C267-46E5-91D0-747013188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6C539-BC74-4C68-A8BD-1E588A0919CA}"/>
              </a:ext>
            </a:extLst>
          </p:cNvPr>
          <p:cNvSpPr>
            <a:spLocks noGrp="1"/>
          </p:cNvSpPr>
          <p:nvPr>
            <p:ph type="sldNum" sz="quarter" idx="12"/>
          </p:nvPr>
        </p:nvSpPr>
        <p:spPr/>
        <p:txBody>
          <a:bodyPr/>
          <a:lstStyle/>
          <a:p>
            <a:fld id="{F29D7D8B-8B0D-4F36-ACF9-A8506C38C575}" type="slidenum">
              <a:rPr lang="en-US" smtClean="0"/>
              <a:t>‹#›</a:t>
            </a:fld>
            <a:endParaRPr lang="en-US"/>
          </a:p>
        </p:txBody>
      </p:sp>
    </p:spTree>
    <p:extLst>
      <p:ext uri="{BB962C8B-B14F-4D97-AF65-F5344CB8AC3E}">
        <p14:creationId xmlns:p14="http://schemas.microsoft.com/office/powerpoint/2010/main" val="3718025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A58E5-F41D-410E-92B0-891AB6538E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79F7F3-36FB-4500-864E-A520287D8F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24E3E2-E69B-456C-827A-DE45BA03A908}"/>
              </a:ext>
            </a:extLst>
          </p:cNvPr>
          <p:cNvSpPr>
            <a:spLocks noGrp="1"/>
          </p:cNvSpPr>
          <p:nvPr>
            <p:ph type="dt" sz="half" idx="10"/>
          </p:nvPr>
        </p:nvSpPr>
        <p:spPr/>
        <p:txBody>
          <a:bodyPr/>
          <a:lstStyle/>
          <a:p>
            <a:fld id="{DD5ACEAF-5570-4AB9-B698-36EF49316015}" type="datetimeFigureOut">
              <a:rPr lang="en-US" smtClean="0"/>
              <a:t>8/26/2021</a:t>
            </a:fld>
            <a:endParaRPr lang="en-US"/>
          </a:p>
        </p:txBody>
      </p:sp>
      <p:sp>
        <p:nvSpPr>
          <p:cNvPr id="5" name="Footer Placeholder 4">
            <a:extLst>
              <a:ext uri="{FF2B5EF4-FFF2-40B4-BE49-F238E27FC236}">
                <a16:creationId xmlns:a16="http://schemas.microsoft.com/office/drawing/2014/main" id="{6C12E679-677C-4115-801E-729027FCC6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21B29-237C-49AE-B09F-5DCEB4276173}"/>
              </a:ext>
            </a:extLst>
          </p:cNvPr>
          <p:cNvSpPr>
            <a:spLocks noGrp="1"/>
          </p:cNvSpPr>
          <p:nvPr>
            <p:ph type="sldNum" sz="quarter" idx="12"/>
          </p:nvPr>
        </p:nvSpPr>
        <p:spPr/>
        <p:txBody>
          <a:bodyPr/>
          <a:lstStyle/>
          <a:p>
            <a:fld id="{F29D7D8B-8B0D-4F36-ACF9-A8506C38C575}" type="slidenum">
              <a:rPr lang="en-US" smtClean="0"/>
              <a:t>‹#›</a:t>
            </a:fld>
            <a:endParaRPr lang="en-US"/>
          </a:p>
        </p:txBody>
      </p:sp>
    </p:spTree>
    <p:extLst>
      <p:ext uri="{BB962C8B-B14F-4D97-AF65-F5344CB8AC3E}">
        <p14:creationId xmlns:p14="http://schemas.microsoft.com/office/powerpoint/2010/main" val="2465244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D907-37F4-4A88-BE0A-C394F29BB3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4403DE-41F8-40D3-A936-0A2F7455B5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8C169F-A8F9-42CD-844B-097D7F38A8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B8DBF3-89ED-4FF0-A0DF-7E0DB0E71A47}"/>
              </a:ext>
            </a:extLst>
          </p:cNvPr>
          <p:cNvSpPr>
            <a:spLocks noGrp="1"/>
          </p:cNvSpPr>
          <p:nvPr>
            <p:ph type="dt" sz="half" idx="10"/>
          </p:nvPr>
        </p:nvSpPr>
        <p:spPr/>
        <p:txBody>
          <a:bodyPr/>
          <a:lstStyle/>
          <a:p>
            <a:fld id="{DD5ACEAF-5570-4AB9-B698-36EF49316015}" type="datetimeFigureOut">
              <a:rPr lang="en-US" smtClean="0"/>
              <a:t>8/26/2021</a:t>
            </a:fld>
            <a:endParaRPr lang="en-US"/>
          </a:p>
        </p:txBody>
      </p:sp>
      <p:sp>
        <p:nvSpPr>
          <p:cNvPr id="6" name="Footer Placeholder 5">
            <a:extLst>
              <a:ext uri="{FF2B5EF4-FFF2-40B4-BE49-F238E27FC236}">
                <a16:creationId xmlns:a16="http://schemas.microsoft.com/office/drawing/2014/main" id="{2A085FD6-61AB-4779-9E6F-3D873A78CC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6CFAE-2693-4F39-9A4A-0F3DEDD70662}"/>
              </a:ext>
            </a:extLst>
          </p:cNvPr>
          <p:cNvSpPr>
            <a:spLocks noGrp="1"/>
          </p:cNvSpPr>
          <p:nvPr>
            <p:ph type="sldNum" sz="quarter" idx="12"/>
          </p:nvPr>
        </p:nvSpPr>
        <p:spPr/>
        <p:txBody>
          <a:bodyPr/>
          <a:lstStyle/>
          <a:p>
            <a:fld id="{F29D7D8B-8B0D-4F36-ACF9-A8506C38C575}" type="slidenum">
              <a:rPr lang="en-US" smtClean="0"/>
              <a:t>‹#›</a:t>
            </a:fld>
            <a:endParaRPr lang="en-US"/>
          </a:p>
        </p:txBody>
      </p:sp>
    </p:spTree>
    <p:extLst>
      <p:ext uri="{BB962C8B-B14F-4D97-AF65-F5344CB8AC3E}">
        <p14:creationId xmlns:p14="http://schemas.microsoft.com/office/powerpoint/2010/main" val="2521813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8BEA7-28D6-4A57-B690-1BF2DDF48D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42D4DE-491E-4471-99C6-D42F0857BE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1A2989-DC5C-49EF-93E9-CBD247A6CE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3E59CD-1FEA-44E5-95AB-0F54E3B0F8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601482-C2B6-480F-8228-973B9628F8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11E531-D710-454C-83CB-BC1ED5139869}"/>
              </a:ext>
            </a:extLst>
          </p:cNvPr>
          <p:cNvSpPr>
            <a:spLocks noGrp="1"/>
          </p:cNvSpPr>
          <p:nvPr>
            <p:ph type="dt" sz="half" idx="10"/>
          </p:nvPr>
        </p:nvSpPr>
        <p:spPr/>
        <p:txBody>
          <a:bodyPr/>
          <a:lstStyle/>
          <a:p>
            <a:fld id="{DD5ACEAF-5570-4AB9-B698-36EF49316015}" type="datetimeFigureOut">
              <a:rPr lang="en-US" smtClean="0"/>
              <a:t>8/26/2021</a:t>
            </a:fld>
            <a:endParaRPr lang="en-US"/>
          </a:p>
        </p:txBody>
      </p:sp>
      <p:sp>
        <p:nvSpPr>
          <p:cNvPr id="8" name="Footer Placeholder 7">
            <a:extLst>
              <a:ext uri="{FF2B5EF4-FFF2-40B4-BE49-F238E27FC236}">
                <a16:creationId xmlns:a16="http://schemas.microsoft.com/office/drawing/2014/main" id="{2262EDB3-C313-435C-A31C-87367358A7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3AC7B5-5DF5-4780-82F9-2B08BB5CCBFB}"/>
              </a:ext>
            </a:extLst>
          </p:cNvPr>
          <p:cNvSpPr>
            <a:spLocks noGrp="1"/>
          </p:cNvSpPr>
          <p:nvPr>
            <p:ph type="sldNum" sz="quarter" idx="12"/>
          </p:nvPr>
        </p:nvSpPr>
        <p:spPr/>
        <p:txBody>
          <a:bodyPr/>
          <a:lstStyle/>
          <a:p>
            <a:fld id="{F29D7D8B-8B0D-4F36-ACF9-A8506C38C575}" type="slidenum">
              <a:rPr lang="en-US" smtClean="0"/>
              <a:t>‹#›</a:t>
            </a:fld>
            <a:endParaRPr lang="en-US"/>
          </a:p>
        </p:txBody>
      </p:sp>
    </p:spTree>
    <p:extLst>
      <p:ext uri="{BB962C8B-B14F-4D97-AF65-F5344CB8AC3E}">
        <p14:creationId xmlns:p14="http://schemas.microsoft.com/office/powerpoint/2010/main" val="1896626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71067-3BC4-4AD8-88D9-37963E240D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A1F0B3-73C8-4BBB-9282-1FB52548C2C4}"/>
              </a:ext>
            </a:extLst>
          </p:cNvPr>
          <p:cNvSpPr>
            <a:spLocks noGrp="1"/>
          </p:cNvSpPr>
          <p:nvPr>
            <p:ph type="dt" sz="half" idx="10"/>
          </p:nvPr>
        </p:nvSpPr>
        <p:spPr/>
        <p:txBody>
          <a:bodyPr/>
          <a:lstStyle/>
          <a:p>
            <a:fld id="{DD5ACEAF-5570-4AB9-B698-36EF49316015}" type="datetimeFigureOut">
              <a:rPr lang="en-US" smtClean="0"/>
              <a:t>8/26/2021</a:t>
            </a:fld>
            <a:endParaRPr lang="en-US"/>
          </a:p>
        </p:txBody>
      </p:sp>
      <p:sp>
        <p:nvSpPr>
          <p:cNvPr id="4" name="Footer Placeholder 3">
            <a:extLst>
              <a:ext uri="{FF2B5EF4-FFF2-40B4-BE49-F238E27FC236}">
                <a16:creationId xmlns:a16="http://schemas.microsoft.com/office/drawing/2014/main" id="{1E62FD08-6EB0-425B-9F7D-55C8A20B49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F44C3C-5972-49B4-98D9-0C8E9AED5DC9}"/>
              </a:ext>
            </a:extLst>
          </p:cNvPr>
          <p:cNvSpPr>
            <a:spLocks noGrp="1"/>
          </p:cNvSpPr>
          <p:nvPr>
            <p:ph type="sldNum" sz="quarter" idx="12"/>
          </p:nvPr>
        </p:nvSpPr>
        <p:spPr/>
        <p:txBody>
          <a:bodyPr/>
          <a:lstStyle/>
          <a:p>
            <a:fld id="{F29D7D8B-8B0D-4F36-ACF9-A8506C38C575}" type="slidenum">
              <a:rPr lang="en-US" smtClean="0"/>
              <a:t>‹#›</a:t>
            </a:fld>
            <a:endParaRPr lang="en-US"/>
          </a:p>
        </p:txBody>
      </p:sp>
    </p:spTree>
    <p:extLst>
      <p:ext uri="{BB962C8B-B14F-4D97-AF65-F5344CB8AC3E}">
        <p14:creationId xmlns:p14="http://schemas.microsoft.com/office/powerpoint/2010/main" val="2802628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2BF92D-AE36-4ECF-829F-C62513A119E1}"/>
              </a:ext>
            </a:extLst>
          </p:cNvPr>
          <p:cNvSpPr>
            <a:spLocks noGrp="1"/>
          </p:cNvSpPr>
          <p:nvPr>
            <p:ph type="dt" sz="half" idx="10"/>
          </p:nvPr>
        </p:nvSpPr>
        <p:spPr/>
        <p:txBody>
          <a:bodyPr/>
          <a:lstStyle/>
          <a:p>
            <a:fld id="{DD5ACEAF-5570-4AB9-B698-36EF49316015}" type="datetimeFigureOut">
              <a:rPr lang="en-US" smtClean="0"/>
              <a:t>8/26/2021</a:t>
            </a:fld>
            <a:endParaRPr lang="en-US"/>
          </a:p>
        </p:txBody>
      </p:sp>
      <p:sp>
        <p:nvSpPr>
          <p:cNvPr id="3" name="Footer Placeholder 2">
            <a:extLst>
              <a:ext uri="{FF2B5EF4-FFF2-40B4-BE49-F238E27FC236}">
                <a16:creationId xmlns:a16="http://schemas.microsoft.com/office/drawing/2014/main" id="{DD12B72D-DE39-4E96-BBA5-9C5CB167C7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5E6849-2003-4B75-B06E-087631791D2A}"/>
              </a:ext>
            </a:extLst>
          </p:cNvPr>
          <p:cNvSpPr>
            <a:spLocks noGrp="1"/>
          </p:cNvSpPr>
          <p:nvPr>
            <p:ph type="sldNum" sz="quarter" idx="12"/>
          </p:nvPr>
        </p:nvSpPr>
        <p:spPr/>
        <p:txBody>
          <a:bodyPr/>
          <a:lstStyle/>
          <a:p>
            <a:fld id="{F29D7D8B-8B0D-4F36-ACF9-A8506C38C575}" type="slidenum">
              <a:rPr lang="en-US" smtClean="0"/>
              <a:t>‹#›</a:t>
            </a:fld>
            <a:endParaRPr lang="en-US"/>
          </a:p>
        </p:txBody>
      </p:sp>
    </p:spTree>
    <p:extLst>
      <p:ext uri="{BB962C8B-B14F-4D97-AF65-F5344CB8AC3E}">
        <p14:creationId xmlns:p14="http://schemas.microsoft.com/office/powerpoint/2010/main" val="17901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2C3B2-86F5-4BEB-A4CB-9777B6A4F4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F62954-6DC4-4E8A-BD12-11DA82EE41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CDD783-17F5-4FD5-A3C8-226DF7133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4EA4F4-2BA2-4067-AB84-391783053022}"/>
              </a:ext>
            </a:extLst>
          </p:cNvPr>
          <p:cNvSpPr>
            <a:spLocks noGrp="1"/>
          </p:cNvSpPr>
          <p:nvPr>
            <p:ph type="dt" sz="half" idx="10"/>
          </p:nvPr>
        </p:nvSpPr>
        <p:spPr/>
        <p:txBody>
          <a:bodyPr/>
          <a:lstStyle/>
          <a:p>
            <a:fld id="{DD5ACEAF-5570-4AB9-B698-36EF49316015}" type="datetimeFigureOut">
              <a:rPr lang="en-US" smtClean="0"/>
              <a:t>8/26/2021</a:t>
            </a:fld>
            <a:endParaRPr lang="en-US"/>
          </a:p>
        </p:txBody>
      </p:sp>
      <p:sp>
        <p:nvSpPr>
          <p:cNvPr id="6" name="Footer Placeholder 5">
            <a:extLst>
              <a:ext uri="{FF2B5EF4-FFF2-40B4-BE49-F238E27FC236}">
                <a16:creationId xmlns:a16="http://schemas.microsoft.com/office/drawing/2014/main" id="{153F636B-7EB7-445A-B9D1-B17D7515A5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063EC7-9A7A-42B3-B52D-D5AC0556F00C}"/>
              </a:ext>
            </a:extLst>
          </p:cNvPr>
          <p:cNvSpPr>
            <a:spLocks noGrp="1"/>
          </p:cNvSpPr>
          <p:nvPr>
            <p:ph type="sldNum" sz="quarter" idx="12"/>
          </p:nvPr>
        </p:nvSpPr>
        <p:spPr/>
        <p:txBody>
          <a:bodyPr/>
          <a:lstStyle/>
          <a:p>
            <a:fld id="{F29D7D8B-8B0D-4F36-ACF9-A8506C38C575}" type="slidenum">
              <a:rPr lang="en-US" smtClean="0"/>
              <a:t>‹#›</a:t>
            </a:fld>
            <a:endParaRPr lang="en-US"/>
          </a:p>
        </p:txBody>
      </p:sp>
    </p:spTree>
    <p:extLst>
      <p:ext uri="{BB962C8B-B14F-4D97-AF65-F5344CB8AC3E}">
        <p14:creationId xmlns:p14="http://schemas.microsoft.com/office/powerpoint/2010/main" val="1551882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62BDC-1AE7-43CF-B0F1-45F92C2316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949A17-0A03-4C62-9C3D-C183CA7201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857D58-03A5-4787-9F7C-11C73D6360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81104-6FEB-42D2-A638-60BD83A1453C}"/>
              </a:ext>
            </a:extLst>
          </p:cNvPr>
          <p:cNvSpPr>
            <a:spLocks noGrp="1"/>
          </p:cNvSpPr>
          <p:nvPr>
            <p:ph type="dt" sz="half" idx="10"/>
          </p:nvPr>
        </p:nvSpPr>
        <p:spPr/>
        <p:txBody>
          <a:bodyPr/>
          <a:lstStyle/>
          <a:p>
            <a:fld id="{DD5ACEAF-5570-4AB9-B698-36EF49316015}" type="datetimeFigureOut">
              <a:rPr lang="en-US" smtClean="0"/>
              <a:t>8/26/2021</a:t>
            </a:fld>
            <a:endParaRPr lang="en-US"/>
          </a:p>
        </p:txBody>
      </p:sp>
      <p:sp>
        <p:nvSpPr>
          <p:cNvPr id="6" name="Footer Placeholder 5">
            <a:extLst>
              <a:ext uri="{FF2B5EF4-FFF2-40B4-BE49-F238E27FC236}">
                <a16:creationId xmlns:a16="http://schemas.microsoft.com/office/drawing/2014/main" id="{B899FFF2-CF8D-4809-B681-72FF808688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12388-6369-4310-BB06-356B2C7FDC3F}"/>
              </a:ext>
            </a:extLst>
          </p:cNvPr>
          <p:cNvSpPr>
            <a:spLocks noGrp="1"/>
          </p:cNvSpPr>
          <p:nvPr>
            <p:ph type="sldNum" sz="quarter" idx="12"/>
          </p:nvPr>
        </p:nvSpPr>
        <p:spPr/>
        <p:txBody>
          <a:bodyPr/>
          <a:lstStyle/>
          <a:p>
            <a:fld id="{F29D7D8B-8B0D-4F36-ACF9-A8506C38C575}" type="slidenum">
              <a:rPr lang="en-US" smtClean="0"/>
              <a:t>‹#›</a:t>
            </a:fld>
            <a:endParaRPr lang="en-US"/>
          </a:p>
        </p:txBody>
      </p:sp>
    </p:spTree>
    <p:extLst>
      <p:ext uri="{BB962C8B-B14F-4D97-AF65-F5344CB8AC3E}">
        <p14:creationId xmlns:p14="http://schemas.microsoft.com/office/powerpoint/2010/main" val="3636861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94EF0-88B5-49B4-9D65-5DD4760569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E2F90-AA0F-40C0-952E-1DD6475E0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77C0B-A8BB-478D-93C3-C489EC308D49}"/>
              </a:ext>
            </a:extLst>
          </p:cNvPr>
          <p:cNvSpPr>
            <a:spLocks noGrp="1"/>
          </p:cNvSpPr>
          <p:nvPr>
            <p:ph type="dt" sz="half" idx="10"/>
          </p:nvPr>
        </p:nvSpPr>
        <p:spPr/>
        <p:txBody>
          <a:bodyPr/>
          <a:lstStyle/>
          <a:p>
            <a:fld id="{DD5ACEAF-5570-4AB9-B698-36EF49316015}" type="datetimeFigureOut">
              <a:rPr lang="en-US" smtClean="0"/>
              <a:t>8/26/2021</a:t>
            </a:fld>
            <a:endParaRPr lang="en-US"/>
          </a:p>
        </p:txBody>
      </p:sp>
      <p:sp>
        <p:nvSpPr>
          <p:cNvPr id="5" name="Footer Placeholder 4">
            <a:extLst>
              <a:ext uri="{FF2B5EF4-FFF2-40B4-BE49-F238E27FC236}">
                <a16:creationId xmlns:a16="http://schemas.microsoft.com/office/drawing/2014/main" id="{39AE7623-660C-47A8-9067-B568C9461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AA63B-5AD9-4950-AAEC-2982DBEB7E2E}"/>
              </a:ext>
            </a:extLst>
          </p:cNvPr>
          <p:cNvSpPr>
            <a:spLocks noGrp="1"/>
          </p:cNvSpPr>
          <p:nvPr>
            <p:ph type="sldNum" sz="quarter" idx="12"/>
          </p:nvPr>
        </p:nvSpPr>
        <p:spPr/>
        <p:txBody>
          <a:bodyPr/>
          <a:lstStyle/>
          <a:p>
            <a:fld id="{F29D7D8B-8B0D-4F36-ACF9-A8506C38C575}" type="slidenum">
              <a:rPr lang="en-US" smtClean="0"/>
              <a:t>‹#›</a:t>
            </a:fld>
            <a:endParaRPr lang="en-US"/>
          </a:p>
        </p:txBody>
      </p:sp>
    </p:spTree>
    <p:extLst>
      <p:ext uri="{BB962C8B-B14F-4D97-AF65-F5344CB8AC3E}">
        <p14:creationId xmlns:p14="http://schemas.microsoft.com/office/powerpoint/2010/main" val="927613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CDC7A8-C212-4899-ABAA-4B48680363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7AA10B-276B-4584-BE39-1B6A360F2A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8E8D0-892B-4A8C-9127-C246D5D67047}"/>
              </a:ext>
            </a:extLst>
          </p:cNvPr>
          <p:cNvSpPr>
            <a:spLocks noGrp="1"/>
          </p:cNvSpPr>
          <p:nvPr>
            <p:ph type="dt" sz="half" idx="10"/>
          </p:nvPr>
        </p:nvSpPr>
        <p:spPr/>
        <p:txBody>
          <a:bodyPr/>
          <a:lstStyle/>
          <a:p>
            <a:fld id="{DD5ACEAF-5570-4AB9-B698-36EF49316015}" type="datetimeFigureOut">
              <a:rPr lang="en-US" smtClean="0"/>
              <a:t>8/26/2021</a:t>
            </a:fld>
            <a:endParaRPr lang="en-US"/>
          </a:p>
        </p:txBody>
      </p:sp>
      <p:sp>
        <p:nvSpPr>
          <p:cNvPr id="5" name="Footer Placeholder 4">
            <a:extLst>
              <a:ext uri="{FF2B5EF4-FFF2-40B4-BE49-F238E27FC236}">
                <a16:creationId xmlns:a16="http://schemas.microsoft.com/office/drawing/2014/main" id="{F35D9660-3AED-45B1-A335-D59EE9959B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7F688A-FD29-4696-BB64-3218681932BE}"/>
              </a:ext>
            </a:extLst>
          </p:cNvPr>
          <p:cNvSpPr>
            <a:spLocks noGrp="1"/>
          </p:cNvSpPr>
          <p:nvPr>
            <p:ph type="sldNum" sz="quarter" idx="12"/>
          </p:nvPr>
        </p:nvSpPr>
        <p:spPr/>
        <p:txBody>
          <a:bodyPr/>
          <a:lstStyle/>
          <a:p>
            <a:fld id="{F29D7D8B-8B0D-4F36-ACF9-A8506C38C575}" type="slidenum">
              <a:rPr lang="en-US" smtClean="0"/>
              <a:t>‹#›</a:t>
            </a:fld>
            <a:endParaRPr lang="en-US"/>
          </a:p>
        </p:txBody>
      </p:sp>
    </p:spTree>
    <p:extLst>
      <p:ext uri="{BB962C8B-B14F-4D97-AF65-F5344CB8AC3E}">
        <p14:creationId xmlns:p14="http://schemas.microsoft.com/office/powerpoint/2010/main" val="1224522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444460"/>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D920-3DE3-4583-AEBB-944A57ECD6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AE1218-590F-46B9-B01F-0AD01FB03F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AF30F4-D57B-4819-9CBE-FF6B5E23620B}"/>
              </a:ext>
            </a:extLst>
          </p:cNvPr>
          <p:cNvSpPr>
            <a:spLocks noGrp="1"/>
          </p:cNvSpPr>
          <p:nvPr>
            <p:ph type="dt" sz="half" idx="10"/>
          </p:nvPr>
        </p:nvSpPr>
        <p:spPr/>
        <p:txBody>
          <a:bodyPr/>
          <a:lstStyle/>
          <a:p>
            <a:fld id="{DD5ACEAF-5570-4AB9-B698-36EF49316015}" type="datetimeFigureOut">
              <a:rPr lang="en-US" smtClean="0"/>
              <a:t>8/26/2021</a:t>
            </a:fld>
            <a:endParaRPr lang="en-US"/>
          </a:p>
        </p:txBody>
      </p:sp>
      <p:sp>
        <p:nvSpPr>
          <p:cNvPr id="5" name="Footer Placeholder 4">
            <a:extLst>
              <a:ext uri="{FF2B5EF4-FFF2-40B4-BE49-F238E27FC236}">
                <a16:creationId xmlns:a16="http://schemas.microsoft.com/office/drawing/2014/main" id="{2E4DA4AF-BA61-4C3F-8357-9DDE3410F9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FA9DF-ABC2-4226-87FB-1AB5A3F8C007}"/>
              </a:ext>
            </a:extLst>
          </p:cNvPr>
          <p:cNvSpPr>
            <a:spLocks noGrp="1"/>
          </p:cNvSpPr>
          <p:nvPr>
            <p:ph type="sldNum" sz="quarter" idx="12"/>
          </p:nvPr>
        </p:nvSpPr>
        <p:spPr/>
        <p:txBody>
          <a:bodyPr/>
          <a:lstStyle/>
          <a:p>
            <a:fld id="{F29D7D8B-8B0D-4F36-ACF9-A8506C38C575}" type="slidenum">
              <a:rPr lang="en-US" smtClean="0"/>
              <a:t>‹#›</a:t>
            </a:fld>
            <a:endParaRPr lang="en-US"/>
          </a:p>
        </p:txBody>
      </p:sp>
    </p:spTree>
    <p:extLst>
      <p:ext uri="{BB962C8B-B14F-4D97-AF65-F5344CB8AC3E}">
        <p14:creationId xmlns:p14="http://schemas.microsoft.com/office/powerpoint/2010/main" val="1448905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BCDA12-DF08-42F7-A44B-F5AA7B6DFD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9144B0-1EC5-4A33-AD2A-947CD71444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1725A0-2BCE-4CDF-985F-3A4B078EC1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5ACEAF-5570-4AB9-B698-36EF49316015}" type="datetimeFigureOut">
              <a:rPr lang="en-US" smtClean="0"/>
              <a:t>8/26/2021</a:t>
            </a:fld>
            <a:endParaRPr lang="en-US"/>
          </a:p>
        </p:txBody>
      </p:sp>
      <p:sp>
        <p:nvSpPr>
          <p:cNvPr id="5" name="Footer Placeholder 4">
            <a:extLst>
              <a:ext uri="{FF2B5EF4-FFF2-40B4-BE49-F238E27FC236}">
                <a16:creationId xmlns:a16="http://schemas.microsoft.com/office/drawing/2014/main" id="{CA296161-1603-49FC-9745-55FAA8BCE1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F2663A-E67E-46D2-93E1-CBE99FED3B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D7D8B-8B0D-4F36-ACF9-A8506C38C575}" type="slidenum">
              <a:rPr lang="en-US" smtClean="0"/>
              <a:t>‹#›</a:t>
            </a:fld>
            <a:endParaRPr lang="en-US"/>
          </a:p>
        </p:txBody>
      </p:sp>
    </p:spTree>
    <p:extLst>
      <p:ext uri="{BB962C8B-B14F-4D97-AF65-F5344CB8AC3E}">
        <p14:creationId xmlns:p14="http://schemas.microsoft.com/office/powerpoint/2010/main" val="2075707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57.jpe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hyperlink" Target="https://doi.org/10.1016/j.envadv.2020.100008" TargetMode="External"/><Relationship Id="rId3" Type="http://schemas.openxmlformats.org/officeDocument/2006/relationships/hyperlink" Target="https://doi.org/10.1364/AO.45.003577" TargetMode="External"/><Relationship Id="rId7" Type="http://schemas.openxmlformats.org/officeDocument/2006/relationships/hyperlink" Target="https://doi.org/10.3389/frsen.2020.623678" TargetMode="External"/><Relationship Id="rId2" Type="http://schemas.openxmlformats.org/officeDocument/2006/relationships/hyperlink" Target="https://doi.org/10.1016/j.rse.2016.03.002" TargetMode="External"/><Relationship Id="rId1" Type="http://schemas.openxmlformats.org/officeDocument/2006/relationships/slideLayout" Target="../slideLayouts/slideLayout7.xml"/><Relationship Id="rId6" Type="http://schemas.openxmlformats.org/officeDocument/2006/relationships/hyperlink" Target="https://doi.org/10.3390/rs12020294" TargetMode="External"/><Relationship Id="rId5" Type="http://schemas.openxmlformats.org/officeDocument/2006/relationships/hyperlink" Target="https://doi.org/10.1016/j.rse.2019.111604" TargetMode="External"/><Relationship Id="rId4" Type="http://schemas.openxmlformats.org/officeDocument/2006/relationships/hyperlink" Target="https://doi.org/10.1016/j.rse.2006.07.012"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22.sv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37150" y="5751134"/>
            <a:ext cx="3756156" cy="338554"/>
          </a:xfrm>
          <a:prstGeom prst="rect">
            <a:avLst/>
          </a:prstGeom>
        </p:spPr>
        <p:txBody>
          <a:bodyPr wrap="none" lIns="91440" tIns="45720" rIns="91440" bIns="45720" anchor="t">
            <a:spAutoFit/>
          </a:bodyPr>
          <a:lstStyle/>
          <a:p>
            <a:r>
              <a:rPr lang="en-US" sz="1600">
                <a:solidFill>
                  <a:srgbClr val="54AEB2"/>
                </a:solidFill>
                <a:latin typeface="Century Gothic"/>
              </a:rPr>
              <a:t>                                 Arizona – Tempe </a:t>
            </a:r>
            <a:endParaRPr lang="en-US">
              <a:solidFill>
                <a:srgbClr val="54AEB2"/>
              </a:solidFill>
            </a:endParaRPr>
          </a:p>
        </p:txBody>
      </p:sp>
      <p:sp>
        <p:nvSpPr>
          <p:cNvPr id="3" name="Title 1"/>
          <p:cNvSpPr txBox="1">
            <a:spLocks/>
          </p:cNvSpPr>
          <p:nvPr/>
        </p:nvSpPr>
        <p:spPr>
          <a:xfrm>
            <a:off x="6102086" y="1837942"/>
            <a:ext cx="5366014"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a:solidFill>
                  <a:srgbClr val="54AEB2"/>
                </a:solidFill>
                <a:latin typeface="Century Gothic"/>
              </a:rPr>
              <a:t>Highland Lakes</a:t>
            </a:r>
            <a:endParaRPr lang="en-US" sz="3700" spc="0" baseline="0">
              <a:solidFill>
                <a:srgbClr val="54AEB2"/>
              </a:solidFill>
              <a:latin typeface="Century Gothic"/>
            </a:endParaRPr>
          </a:p>
          <a:p>
            <a:pPr algn="l"/>
            <a:r>
              <a:rPr lang="en-US" sz="2800" b="0" spc="0">
                <a:solidFill>
                  <a:srgbClr val="54AEB2"/>
                </a:solidFill>
                <a:latin typeface="Century Gothic"/>
              </a:rPr>
              <a:t>Water Resources</a:t>
            </a:r>
            <a:endParaRPr lang="en-US" sz="2800" b="0" spc="0" baseline="0">
              <a:solidFill>
                <a:srgbClr val="54AEB2"/>
              </a:solidFill>
              <a:latin typeface="Century Gothic"/>
            </a:endParaRPr>
          </a:p>
        </p:txBody>
      </p:sp>
      <p:sp>
        <p:nvSpPr>
          <p:cNvPr id="4" name="Subtitle 2"/>
          <p:cNvSpPr txBox="1">
            <a:spLocks/>
          </p:cNvSpPr>
          <p:nvPr/>
        </p:nvSpPr>
        <p:spPr>
          <a:xfrm>
            <a:off x="6102086" y="3092179"/>
            <a:ext cx="4890496"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chemeClr val="tx1">
                    <a:lumMod val="75000"/>
                    <a:lumOff val="25000"/>
                  </a:schemeClr>
                </a:solidFill>
                <a:latin typeface="Century Gothic"/>
              </a:rPr>
              <a:t>Using NASA Earth Observations to Improve Early Warning Systems for Harmful Algae Events in the Highland Lakes Chain in Central Texas</a:t>
            </a:r>
          </a:p>
        </p:txBody>
      </p:sp>
      <p:sp>
        <p:nvSpPr>
          <p:cNvPr id="5" name="TextBox 4"/>
          <p:cNvSpPr txBox="1"/>
          <p:nvPr/>
        </p:nvSpPr>
        <p:spPr>
          <a:xfrm>
            <a:off x="6102086" y="4708722"/>
            <a:ext cx="4738095"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Kaitlynn Hietpas, Shuyu Chang, Mark Radwin, Addison </a:t>
            </a:r>
            <a:r>
              <a:rPr lang="en-US" sz="1400" dirty="0" err="1">
                <a:solidFill>
                  <a:schemeClr val="tx1">
                    <a:lumMod val="75000"/>
                    <a:lumOff val="25000"/>
                  </a:schemeClr>
                </a:solidFill>
                <a:latin typeface="Century Gothic"/>
              </a:rPr>
              <a:t>Pletcher</a:t>
            </a:r>
            <a:r>
              <a:rPr lang="en-US" sz="1400" dirty="0">
                <a:solidFill>
                  <a:schemeClr val="tx1">
                    <a:lumMod val="75000"/>
                    <a:lumOff val="25000"/>
                  </a:schemeClr>
                </a:solidFill>
                <a:latin typeface="Century Gothic"/>
              </a:rPr>
              <a:t>, </a:t>
            </a:r>
            <a:r>
              <a:rPr lang="en-US" sz="1400" dirty="0" smtClean="0">
                <a:solidFill>
                  <a:schemeClr val="tx1">
                    <a:lumMod val="75000"/>
                    <a:lumOff val="25000"/>
                  </a:schemeClr>
                </a:solidFill>
                <a:latin typeface="Century Gothic"/>
              </a:rPr>
              <a:t>&amp; Emma </a:t>
            </a:r>
            <a:r>
              <a:rPr lang="en-US" sz="1400" dirty="0">
                <a:solidFill>
                  <a:schemeClr val="tx1">
                    <a:lumMod val="75000"/>
                    <a:lumOff val="25000"/>
                  </a:schemeClr>
                </a:solidFill>
                <a:latin typeface="Century Gothic"/>
              </a:rPr>
              <a:t>Waugh </a:t>
            </a:r>
          </a:p>
        </p:txBody>
      </p:sp>
    </p:spTree>
    <p:extLst>
      <p:ext uri="{BB962C8B-B14F-4D97-AF65-F5344CB8AC3E}">
        <p14:creationId xmlns:p14="http://schemas.microsoft.com/office/powerpoint/2010/main" val="3457887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 name="TextBox 1148">
            <a:extLst>
              <a:ext uri="{FF2B5EF4-FFF2-40B4-BE49-F238E27FC236}">
                <a16:creationId xmlns:a16="http://schemas.microsoft.com/office/drawing/2014/main" id="{1AE5B12A-5D27-4CDD-9BD2-3448AA019A16}"/>
              </a:ext>
            </a:extLst>
          </p:cNvPr>
          <p:cNvSpPr txBox="1"/>
          <p:nvPr/>
        </p:nvSpPr>
        <p:spPr>
          <a:xfrm>
            <a:off x="205664" y="1205559"/>
            <a:ext cx="8900478" cy="461665"/>
          </a:xfrm>
          <a:prstGeom prst="rect">
            <a:avLst/>
          </a:prstGeom>
          <a:solidFill>
            <a:srgbClr val="41888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latin typeface="Century Gothic"/>
              </a:rPr>
              <a:t>LAMDA </a:t>
            </a:r>
            <a:r>
              <a:rPr lang="en-US" sz="2400">
                <a:solidFill>
                  <a:srgbClr val="FFFFFF"/>
                </a:solidFill>
                <a:latin typeface="Century Gothic"/>
              </a:rPr>
              <a:t>– </a:t>
            </a:r>
            <a:r>
              <a:rPr lang="en-US" sz="2400" b="1">
                <a:solidFill>
                  <a:srgbClr val="FFFFFF"/>
                </a:solidFill>
                <a:latin typeface="Century Gothic"/>
              </a:rPr>
              <a:t>L</a:t>
            </a:r>
            <a:r>
              <a:rPr lang="en-US" sz="2400">
                <a:solidFill>
                  <a:srgbClr val="FFFFFF"/>
                </a:solidFill>
                <a:latin typeface="Century Gothic"/>
              </a:rPr>
              <a:t>ake </a:t>
            </a:r>
            <a:r>
              <a:rPr lang="en-US" sz="2400" b="1">
                <a:solidFill>
                  <a:srgbClr val="FFFFFF"/>
                </a:solidFill>
                <a:latin typeface="Century Gothic"/>
              </a:rPr>
              <a:t>A</a:t>
            </a:r>
            <a:r>
              <a:rPr lang="en-US" sz="2400">
                <a:solidFill>
                  <a:srgbClr val="FFFFFF"/>
                </a:solidFill>
                <a:latin typeface="Century Gothic"/>
              </a:rPr>
              <a:t>lgal </a:t>
            </a:r>
            <a:r>
              <a:rPr lang="en-US" sz="2400" b="1">
                <a:solidFill>
                  <a:srgbClr val="FFFFFF"/>
                </a:solidFill>
                <a:latin typeface="Century Gothic"/>
              </a:rPr>
              <a:t>M</a:t>
            </a:r>
            <a:r>
              <a:rPr lang="en-US" sz="2400">
                <a:solidFill>
                  <a:srgbClr val="FFFFFF"/>
                </a:solidFill>
                <a:latin typeface="Century Gothic"/>
              </a:rPr>
              <a:t>onitoring </a:t>
            </a:r>
            <a:r>
              <a:rPr lang="en-US" sz="2400" b="1" err="1">
                <a:solidFill>
                  <a:srgbClr val="FFFFFF"/>
                </a:solidFill>
                <a:latin typeface="Century Gothic"/>
              </a:rPr>
              <a:t>DA</a:t>
            </a:r>
            <a:r>
              <a:rPr lang="en-US" sz="2400" err="1">
                <a:solidFill>
                  <a:srgbClr val="FFFFFF"/>
                </a:solidFill>
                <a:latin typeface="Century Gothic"/>
              </a:rPr>
              <a:t>shboard</a:t>
            </a:r>
            <a:endParaRPr lang="en-US" sz="2400">
              <a:solidFill>
                <a:srgbClr val="FFFFFF"/>
              </a:solidFill>
              <a:latin typeface="Century Gothic"/>
            </a:endParaRPr>
          </a:p>
        </p:txBody>
      </p:sp>
      <p:sp>
        <p:nvSpPr>
          <p:cNvPr id="3" name="Title 1">
            <a:extLst>
              <a:ext uri="{FF2B5EF4-FFF2-40B4-BE49-F238E27FC236}">
                <a16:creationId xmlns:a16="http://schemas.microsoft.com/office/drawing/2014/main" id="{489810CE-54DF-4976-95ED-9D6F5201AE2A}"/>
              </a:ext>
            </a:extLst>
          </p:cNvPr>
          <p:cNvSpPr txBox="1">
            <a:spLocks/>
          </p:cNvSpPr>
          <p:nvPr/>
        </p:nvSpPr>
        <p:spPr>
          <a:xfrm>
            <a:off x="410967" y="411847"/>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Tool/GUI Development</a:t>
            </a:r>
            <a:endParaRPr lang="en-US"/>
          </a:p>
        </p:txBody>
      </p:sp>
      <p:sp>
        <p:nvSpPr>
          <p:cNvPr id="1069" name="Rectangle 1068">
            <a:extLst>
              <a:ext uri="{FF2B5EF4-FFF2-40B4-BE49-F238E27FC236}">
                <a16:creationId xmlns:a16="http://schemas.microsoft.com/office/drawing/2014/main" id="{6CA18405-675C-4496-85A1-AE55764A7E48}"/>
              </a:ext>
            </a:extLst>
          </p:cNvPr>
          <p:cNvSpPr/>
          <p:nvPr/>
        </p:nvSpPr>
        <p:spPr>
          <a:xfrm>
            <a:off x="200926" y="1212584"/>
            <a:ext cx="8896680" cy="5220529"/>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36" name="Rectangle 1135">
            <a:extLst>
              <a:ext uri="{FF2B5EF4-FFF2-40B4-BE49-F238E27FC236}">
                <a16:creationId xmlns:a16="http://schemas.microsoft.com/office/drawing/2014/main" id="{21A5D14A-8EE8-4D3F-8BB1-D7209565FF23}"/>
              </a:ext>
            </a:extLst>
          </p:cNvPr>
          <p:cNvSpPr/>
          <p:nvPr/>
        </p:nvSpPr>
        <p:spPr>
          <a:xfrm>
            <a:off x="653343" y="1969203"/>
            <a:ext cx="1927461" cy="79529"/>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142" name="TextBox 1141">
            <a:extLst>
              <a:ext uri="{FF2B5EF4-FFF2-40B4-BE49-F238E27FC236}">
                <a16:creationId xmlns:a16="http://schemas.microsoft.com/office/drawing/2014/main" id="{8BB94D47-E0AC-4442-80DF-C2E98310764B}"/>
              </a:ext>
            </a:extLst>
          </p:cNvPr>
          <p:cNvSpPr txBox="1"/>
          <p:nvPr/>
        </p:nvSpPr>
        <p:spPr>
          <a:xfrm>
            <a:off x="1103455" y="1718898"/>
            <a:ext cx="986078" cy="2778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Date Slider</a:t>
            </a:r>
            <a:endParaRPr lang="en-US" sz="1200">
              <a:solidFill>
                <a:schemeClr val="tx1">
                  <a:lumMod val="75000"/>
                  <a:lumOff val="25000"/>
                </a:schemeClr>
              </a:solidFill>
            </a:endParaRPr>
          </a:p>
        </p:txBody>
      </p:sp>
      <p:sp>
        <p:nvSpPr>
          <p:cNvPr id="1144" name="Rectangle 1143">
            <a:extLst>
              <a:ext uri="{FF2B5EF4-FFF2-40B4-BE49-F238E27FC236}">
                <a16:creationId xmlns:a16="http://schemas.microsoft.com/office/drawing/2014/main" id="{EDBBFED9-B10A-4754-8AD4-1A26B9D3FD80}"/>
              </a:ext>
            </a:extLst>
          </p:cNvPr>
          <p:cNvSpPr/>
          <p:nvPr/>
        </p:nvSpPr>
        <p:spPr>
          <a:xfrm>
            <a:off x="6333992" y="4509355"/>
            <a:ext cx="2509078" cy="1749623"/>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i="1">
                <a:solidFill>
                  <a:schemeClr val="tx1">
                    <a:lumMod val="75000"/>
                    <a:lumOff val="25000"/>
                  </a:schemeClr>
                </a:solidFill>
                <a:latin typeface="Century Gothic"/>
                <a:cs typeface="Calibri"/>
              </a:rPr>
              <a:t>Time Series Chart</a:t>
            </a:r>
            <a:endParaRPr lang="en-US" i="1">
              <a:solidFill>
                <a:schemeClr val="tx1">
                  <a:lumMod val="75000"/>
                  <a:lumOff val="25000"/>
                </a:schemeClr>
              </a:solidFill>
              <a:latin typeface="Century Gothic"/>
            </a:endParaRPr>
          </a:p>
        </p:txBody>
      </p:sp>
      <p:sp>
        <p:nvSpPr>
          <p:cNvPr id="1145" name="Rectangle 1144">
            <a:extLst>
              <a:ext uri="{FF2B5EF4-FFF2-40B4-BE49-F238E27FC236}">
                <a16:creationId xmlns:a16="http://schemas.microsoft.com/office/drawing/2014/main" id="{EEA13414-AEE0-48E2-AA94-B790C3EC36DD}"/>
              </a:ext>
            </a:extLst>
          </p:cNvPr>
          <p:cNvSpPr/>
          <p:nvPr/>
        </p:nvSpPr>
        <p:spPr>
          <a:xfrm>
            <a:off x="6333990" y="4098456"/>
            <a:ext cx="2509078" cy="371134"/>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600" i="1">
                <a:solidFill>
                  <a:schemeClr val="tx1">
                    <a:lumMod val="75000"/>
                    <a:lumOff val="25000"/>
                  </a:schemeClr>
                </a:solidFill>
                <a:latin typeface="Century Gothic"/>
                <a:cs typeface="Calibri"/>
              </a:rPr>
              <a:t>Parameter Select</a:t>
            </a:r>
          </a:p>
        </p:txBody>
      </p:sp>
      <p:sp>
        <p:nvSpPr>
          <p:cNvPr id="1146" name="Rectangle 1145">
            <a:extLst>
              <a:ext uri="{FF2B5EF4-FFF2-40B4-BE49-F238E27FC236}">
                <a16:creationId xmlns:a16="http://schemas.microsoft.com/office/drawing/2014/main" id="{48A0A7B9-F135-43AC-9578-53CFE1EA07B2}"/>
              </a:ext>
            </a:extLst>
          </p:cNvPr>
          <p:cNvSpPr/>
          <p:nvPr/>
        </p:nvSpPr>
        <p:spPr>
          <a:xfrm>
            <a:off x="6333990" y="2182753"/>
            <a:ext cx="2509078" cy="1862684"/>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endParaRPr lang="en-US" sz="1600">
              <a:solidFill>
                <a:schemeClr val="tx1">
                  <a:lumMod val="75000"/>
                  <a:lumOff val="25000"/>
                </a:schemeClr>
              </a:solidFill>
              <a:latin typeface="Century Gothic"/>
              <a:cs typeface="Calibri" panose="020F0502020204030204"/>
            </a:endParaRPr>
          </a:p>
          <a:p>
            <a:pPr algn="ctr"/>
            <a:endParaRPr lang="en-US" sz="1600">
              <a:solidFill>
                <a:schemeClr val="tx1">
                  <a:lumMod val="75000"/>
                  <a:lumOff val="25000"/>
                </a:schemeClr>
              </a:solidFill>
              <a:latin typeface="Century Gothic"/>
              <a:cs typeface="Calibri" panose="020F0502020204030204"/>
            </a:endParaRPr>
          </a:p>
          <a:p>
            <a:pPr algn="ctr"/>
            <a:r>
              <a:rPr lang="en-US" sz="1600" i="1">
                <a:solidFill>
                  <a:schemeClr val="tx1">
                    <a:lumMod val="75000"/>
                    <a:lumOff val="25000"/>
                  </a:schemeClr>
                </a:solidFill>
                <a:latin typeface="Century Gothic"/>
                <a:cs typeface="Calibri" panose="020F0502020204030204"/>
              </a:rPr>
              <a:t>Info widget</a:t>
            </a:r>
            <a:endParaRPr lang="en-US" i="1">
              <a:solidFill>
                <a:schemeClr val="tx1">
                  <a:lumMod val="75000"/>
                  <a:lumOff val="25000"/>
                </a:schemeClr>
              </a:solidFill>
            </a:endParaRPr>
          </a:p>
          <a:p>
            <a:pPr marL="171450" indent="-171450" algn="ctr">
              <a:buFont typeface="Arial"/>
              <a:buChar char="•"/>
            </a:pPr>
            <a:endParaRPr lang="en-US" sz="1100">
              <a:solidFill>
                <a:srgbClr val="000000"/>
              </a:solidFill>
              <a:latin typeface="Calibri" panose="020F0502020204030204"/>
              <a:cs typeface="Calibri" panose="020F0502020204030204"/>
            </a:endParaRPr>
          </a:p>
        </p:txBody>
      </p:sp>
      <p:sp>
        <p:nvSpPr>
          <p:cNvPr id="1147" name="Rectangle 1146">
            <a:extLst>
              <a:ext uri="{FF2B5EF4-FFF2-40B4-BE49-F238E27FC236}">
                <a16:creationId xmlns:a16="http://schemas.microsoft.com/office/drawing/2014/main" id="{ADA160F3-2468-43EF-A6B0-843E7FDF010B}"/>
              </a:ext>
            </a:extLst>
          </p:cNvPr>
          <p:cNvSpPr/>
          <p:nvPr/>
        </p:nvSpPr>
        <p:spPr>
          <a:xfrm>
            <a:off x="2458681" y="1940211"/>
            <a:ext cx="79760" cy="1458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8" name="Straight Arrow Connector 1147">
            <a:extLst>
              <a:ext uri="{FF2B5EF4-FFF2-40B4-BE49-F238E27FC236}">
                <a16:creationId xmlns:a16="http://schemas.microsoft.com/office/drawing/2014/main" id="{9901B376-91DC-473A-A89E-09221D93023A}"/>
              </a:ext>
            </a:extLst>
          </p:cNvPr>
          <p:cNvCxnSpPr/>
          <p:nvPr/>
        </p:nvCxnSpPr>
        <p:spPr>
          <a:xfrm flipH="1">
            <a:off x="7589475" y="4476917"/>
            <a:ext cx="1" cy="4904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23" name="Diagram 5">
            <a:extLst>
              <a:ext uri="{FF2B5EF4-FFF2-40B4-BE49-F238E27FC236}">
                <a16:creationId xmlns:a16="http://schemas.microsoft.com/office/drawing/2014/main" id="{05EF1AAF-14E6-4E93-9137-BA0C4F9C0E47}"/>
              </a:ext>
            </a:extLst>
          </p:cNvPr>
          <p:cNvGraphicFramePr/>
          <p:nvPr>
            <p:extLst>
              <p:ext uri="{D42A27DB-BD31-4B8C-83A1-F6EECF244321}">
                <p14:modId xmlns:p14="http://schemas.microsoft.com/office/powerpoint/2010/main" val="4241744728"/>
              </p:ext>
            </p:extLst>
          </p:nvPr>
        </p:nvGraphicFramePr>
        <p:xfrm>
          <a:off x="9009647" y="1474829"/>
          <a:ext cx="3498262" cy="4862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2" name="TextBox 51">
            <a:extLst>
              <a:ext uri="{FF2B5EF4-FFF2-40B4-BE49-F238E27FC236}">
                <a16:creationId xmlns:a16="http://schemas.microsoft.com/office/drawing/2014/main" id="{CD8DE889-E651-4A57-920F-DB959BB56E64}"/>
              </a:ext>
            </a:extLst>
          </p:cNvPr>
          <p:cNvSpPr txBox="1"/>
          <p:nvPr/>
        </p:nvSpPr>
        <p:spPr>
          <a:xfrm>
            <a:off x="409191" y="1767817"/>
            <a:ext cx="5345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Start</a:t>
            </a:r>
            <a:endParaRPr lang="en-US" sz="1050">
              <a:solidFill>
                <a:schemeClr val="tx1">
                  <a:lumMod val="75000"/>
                  <a:lumOff val="25000"/>
                </a:schemeClr>
              </a:solidFill>
            </a:endParaRPr>
          </a:p>
        </p:txBody>
      </p:sp>
      <p:sp>
        <p:nvSpPr>
          <p:cNvPr id="76" name="TextBox 75">
            <a:extLst>
              <a:ext uri="{FF2B5EF4-FFF2-40B4-BE49-F238E27FC236}">
                <a16:creationId xmlns:a16="http://schemas.microsoft.com/office/drawing/2014/main" id="{8EAFCE4E-79C1-4D98-9673-DDB6CDD26BAF}"/>
              </a:ext>
            </a:extLst>
          </p:cNvPr>
          <p:cNvSpPr txBox="1"/>
          <p:nvPr/>
        </p:nvSpPr>
        <p:spPr>
          <a:xfrm>
            <a:off x="2450598" y="1767817"/>
            <a:ext cx="5345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End</a:t>
            </a:r>
          </a:p>
        </p:txBody>
      </p:sp>
      <p:sp>
        <p:nvSpPr>
          <p:cNvPr id="89" name="Title 1">
            <a:extLst>
              <a:ext uri="{FF2B5EF4-FFF2-40B4-BE49-F238E27FC236}">
                <a16:creationId xmlns:a16="http://schemas.microsoft.com/office/drawing/2014/main" id="{549B3D48-C848-42C3-BCDB-C4CB17211EAD}"/>
              </a:ext>
            </a:extLst>
          </p:cNvPr>
          <p:cNvSpPr txBox="1">
            <a:spLocks/>
          </p:cNvSpPr>
          <p:nvPr/>
        </p:nvSpPr>
        <p:spPr>
          <a:xfrm>
            <a:off x="9812525" y="998466"/>
            <a:ext cx="2704836"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3F3F3F"/>
                </a:solidFill>
                <a:latin typeface="Century Gothic" panose="020F0302020204030204"/>
              </a:rPr>
              <a:t>Workflow</a:t>
            </a:r>
            <a:endParaRPr lang="en-US" sz="3200">
              <a:solidFill>
                <a:srgbClr val="3F3F3F"/>
              </a:solidFill>
            </a:endParaRPr>
          </a:p>
        </p:txBody>
      </p:sp>
      <p:pic>
        <p:nvPicPr>
          <p:cNvPr id="1509" name="Picture 1509" descr="Map&#10;&#10;Description automatically generated">
            <a:extLst>
              <a:ext uri="{FF2B5EF4-FFF2-40B4-BE49-F238E27FC236}">
                <a16:creationId xmlns:a16="http://schemas.microsoft.com/office/drawing/2014/main" id="{F6EBB94C-3619-41FB-99A0-FF841435578B}"/>
              </a:ext>
            </a:extLst>
          </p:cNvPr>
          <p:cNvPicPr>
            <a:picLocks noChangeAspect="1"/>
          </p:cNvPicPr>
          <p:nvPr/>
        </p:nvPicPr>
        <p:blipFill>
          <a:blip r:embed="rId8"/>
          <a:stretch>
            <a:fillRect/>
          </a:stretch>
        </p:blipFill>
        <p:spPr>
          <a:xfrm>
            <a:off x="668729" y="2181874"/>
            <a:ext cx="5434514" cy="4086837"/>
          </a:xfrm>
          <a:prstGeom prst="rect">
            <a:avLst/>
          </a:prstGeom>
        </p:spPr>
      </p:pic>
    </p:spTree>
    <p:extLst>
      <p:ext uri="{BB962C8B-B14F-4D97-AF65-F5344CB8AC3E}">
        <p14:creationId xmlns:p14="http://schemas.microsoft.com/office/powerpoint/2010/main" val="16429168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2" descr="Chart, scatter chart&#10;&#10;Description automatically generated">
            <a:extLst>
              <a:ext uri="{FF2B5EF4-FFF2-40B4-BE49-F238E27FC236}">
                <a16:creationId xmlns:a16="http://schemas.microsoft.com/office/drawing/2014/main" id="{9C42B731-B9C8-4889-AF0F-5F8A5B9EEEBF}"/>
              </a:ext>
            </a:extLst>
          </p:cNvPr>
          <p:cNvPicPr>
            <a:picLocks noChangeAspect="1"/>
          </p:cNvPicPr>
          <p:nvPr/>
        </p:nvPicPr>
        <p:blipFill>
          <a:blip r:embed="rId3"/>
          <a:stretch>
            <a:fillRect/>
          </a:stretch>
        </p:blipFill>
        <p:spPr>
          <a:xfrm>
            <a:off x="2269392" y="1441450"/>
            <a:ext cx="2438400" cy="2495550"/>
          </a:xfrm>
          <a:prstGeom prst="rect">
            <a:avLst/>
          </a:prstGeom>
        </p:spPr>
      </p:pic>
      <p:pic>
        <p:nvPicPr>
          <p:cNvPr id="17" name="Picture 17">
            <a:extLst>
              <a:ext uri="{FF2B5EF4-FFF2-40B4-BE49-F238E27FC236}">
                <a16:creationId xmlns:a16="http://schemas.microsoft.com/office/drawing/2014/main" id="{0F5F981F-76D4-479D-A6E9-6013DCC9F0F1}"/>
              </a:ext>
            </a:extLst>
          </p:cNvPr>
          <p:cNvPicPr>
            <a:picLocks noChangeAspect="1"/>
          </p:cNvPicPr>
          <p:nvPr/>
        </p:nvPicPr>
        <p:blipFill rotWithShape="1">
          <a:blip r:embed="rId4"/>
          <a:srcRect/>
          <a:stretch/>
        </p:blipFill>
        <p:spPr>
          <a:xfrm>
            <a:off x="2354388" y="4289317"/>
            <a:ext cx="2125888" cy="2125887"/>
          </a:xfrm>
          <a:prstGeom prst="rect">
            <a:avLst/>
          </a:prstGeom>
        </p:spPr>
      </p:pic>
      <p:sp>
        <p:nvSpPr>
          <p:cNvPr id="3" name="Title 1">
            <a:extLst>
              <a:ext uri="{FF2B5EF4-FFF2-40B4-BE49-F238E27FC236}">
                <a16:creationId xmlns:a16="http://schemas.microsoft.com/office/drawing/2014/main" id="{489810CE-54DF-4976-95ED-9D6F5201AE2A}"/>
              </a:ext>
            </a:extLst>
          </p:cNvPr>
          <p:cNvSpPr txBox="1">
            <a:spLocks/>
          </p:cNvSpPr>
          <p:nvPr/>
        </p:nvSpPr>
        <p:spPr>
          <a:xfrm>
            <a:off x="345427" y="365598"/>
            <a:ext cx="3523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Validations </a:t>
            </a:r>
          </a:p>
        </p:txBody>
      </p:sp>
      <p:sp>
        <p:nvSpPr>
          <p:cNvPr id="20" name="TextBox 19">
            <a:extLst>
              <a:ext uri="{FF2B5EF4-FFF2-40B4-BE49-F238E27FC236}">
                <a16:creationId xmlns:a16="http://schemas.microsoft.com/office/drawing/2014/main" id="{ED2161F0-0998-44D4-B29D-02235D5D0745}"/>
              </a:ext>
            </a:extLst>
          </p:cNvPr>
          <p:cNvSpPr txBox="1"/>
          <p:nvPr/>
        </p:nvSpPr>
        <p:spPr>
          <a:xfrm>
            <a:off x="1530570" y="1041949"/>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3F3F3F"/>
                </a:solidFill>
                <a:latin typeface="Century Gothic"/>
              </a:rPr>
              <a:t>Chlorophyll-a </a:t>
            </a:r>
            <a:endParaRPr lang="en-US" sz="2000" b="1">
              <a:solidFill>
                <a:srgbClr val="3F3F3F"/>
              </a:solidFill>
              <a:latin typeface="Century Gothic"/>
              <a:cs typeface="Calibri"/>
            </a:endParaRPr>
          </a:p>
        </p:txBody>
      </p:sp>
      <p:pic>
        <p:nvPicPr>
          <p:cNvPr id="12" name="Picture 12" descr="Chart, scatter chart&#10;&#10;Description automatically generated">
            <a:extLst>
              <a:ext uri="{FF2B5EF4-FFF2-40B4-BE49-F238E27FC236}">
                <a16:creationId xmlns:a16="http://schemas.microsoft.com/office/drawing/2014/main" id="{64406171-F097-4AAE-AFEC-AE9A9249F8A3}"/>
              </a:ext>
            </a:extLst>
          </p:cNvPr>
          <p:cNvPicPr>
            <a:picLocks noChangeAspect="1"/>
          </p:cNvPicPr>
          <p:nvPr/>
        </p:nvPicPr>
        <p:blipFill>
          <a:blip r:embed="rId5"/>
          <a:stretch>
            <a:fillRect/>
          </a:stretch>
        </p:blipFill>
        <p:spPr>
          <a:xfrm>
            <a:off x="277904" y="1712491"/>
            <a:ext cx="2075486" cy="2096463"/>
          </a:xfrm>
          <a:prstGeom prst="rect">
            <a:avLst/>
          </a:prstGeom>
        </p:spPr>
      </p:pic>
      <p:pic>
        <p:nvPicPr>
          <p:cNvPr id="18" name="Picture 22" descr="Chart, scatter chart&#10;&#10;Description automatically generated">
            <a:extLst>
              <a:ext uri="{FF2B5EF4-FFF2-40B4-BE49-F238E27FC236}">
                <a16:creationId xmlns:a16="http://schemas.microsoft.com/office/drawing/2014/main" id="{BEC0CB1E-3CEB-414C-A606-CC8941D6AE97}"/>
              </a:ext>
            </a:extLst>
          </p:cNvPr>
          <p:cNvPicPr>
            <a:picLocks noChangeAspect="1"/>
          </p:cNvPicPr>
          <p:nvPr/>
        </p:nvPicPr>
        <p:blipFill>
          <a:blip r:embed="rId6"/>
          <a:stretch>
            <a:fillRect/>
          </a:stretch>
        </p:blipFill>
        <p:spPr>
          <a:xfrm>
            <a:off x="280658" y="4297464"/>
            <a:ext cx="2076278" cy="2096070"/>
          </a:xfrm>
          <a:prstGeom prst="rect">
            <a:avLst/>
          </a:prstGeom>
        </p:spPr>
      </p:pic>
      <p:sp>
        <p:nvSpPr>
          <p:cNvPr id="26" name="Rectangle 25">
            <a:extLst>
              <a:ext uri="{FF2B5EF4-FFF2-40B4-BE49-F238E27FC236}">
                <a16:creationId xmlns:a16="http://schemas.microsoft.com/office/drawing/2014/main" id="{9AB2BF1A-B16A-40B2-A2D8-21A8E5F15DE6}"/>
              </a:ext>
            </a:extLst>
          </p:cNvPr>
          <p:cNvSpPr/>
          <p:nvPr/>
        </p:nvSpPr>
        <p:spPr>
          <a:xfrm>
            <a:off x="180976" y="1039710"/>
            <a:ext cx="4415064" cy="5527410"/>
          </a:xfrm>
          <a:prstGeom prst="rect">
            <a:avLst/>
          </a:prstGeom>
          <a:noFill/>
          <a:ln w="28575">
            <a:solidFill>
              <a:srgbClr val="AED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7" descr="Chart, scatter chart&#10;&#10;Description automatically generated">
            <a:extLst>
              <a:ext uri="{FF2B5EF4-FFF2-40B4-BE49-F238E27FC236}">
                <a16:creationId xmlns:a16="http://schemas.microsoft.com/office/drawing/2014/main" id="{B69A0334-3BA1-4843-90B5-D00461D5FE75}"/>
              </a:ext>
            </a:extLst>
          </p:cNvPr>
          <p:cNvPicPr>
            <a:picLocks noChangeAspect="1"/>
          </p:cNvPicPr>
          <p:nvPr/>
        </p:nvPicPr>
        <p:blipFill>
          <a:blip r:embed="rId7"/>
          <a:stretch>
            <a:fillRect/>
          </a:stretch>
        </p:blipFill>
        <p:spPr>
          <a:xfrm>
            <a:off x="9415673" y="1304724"/>
            <a:ext cx="2363809" cy="2363809"/>
          </a:xfrm>
          <a:prstGeom prst="rect">
            <a:avLst/>
          </a:prstGeom>
        </p:spPr>
      </p:pic>
      <p:sp>
        <p:nvSpPr>
          <p:cNvPr id="28" name="TextBox 27">
            <a:extLst>
              <a:ext uri="{FF2B5EF4-FFF2-40B4-BE49-F238E27FC236}">
                <a16:creationId xmlns:a16="http://schemas.microsoft.com/office/drawing/2014/main" id="{15BA0002-D3BE-4CD7-9E13-3AB085A5E904}"/>
              </a:ext>
            </a:extLst>
          </p:cNvPr>
          <p:cNvSpPr txBox="1"/>
          <p:nvPr/>
        </p:nvSpPr>
        <p:spPr>
          <a:xfrm>
            <a:off x="6268715" y="104194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3F3F3F"/>
                </a:solidFill>
                <a:latin typeface="Century Gothic"/>
              </a:rPr>
              <a:t>Turbidity</a:t>
            </a:r>
          </a:p>
        </p:txBody>
      </p:sp>
      <p:pic>
        <p:nvPicPr>
          <p:cNvPr id="29" name="Picture 29" descr="Chart, scatter chart&#10;&#10;Description automatically generated">
            <a:extLst>
              <a:ext uri="{FF2B5EF4-FFF2-40B4-BE49-F238E27FC236}">
                <a16:creationId xmlns:a16="http://schemas.microsoft.com/office/drawing/2014/main" id="{A6BC8CDB-34CB-4237-A8CC-76F98C9715BC}"/>
              </a:ext>
            </a:extLst>
          </p:cNvPr>
          <p:cNvPicPr>
            <a:picLocks noChangeAspect="1"/>
          </p:cNvPicPr>
          <p:nvPr/>
        </p:nvPicPr>
        <p:blipFill>
          <a:blip r:embed="rId8"/>
          <a:stretch>
            <a:fillRect/>
          </a:stretch>
        </p:blipFill>
        <p:spPr>
          <a:xfrm>
            <a:off x="6936512" y="1774624"/>
            <a:ext cx="2096867" cy="2090517"/>
          </a:xfrm>
          <a:prstGeom prst="rect">
            <a:avLst/>
          </a:prstGeom>
        </p:spPr>
      </p:pic>
      <p:pic>
        <p:nvPicPr>
          <p:cNvPr id="30" name="Graphic 30" descr="Chart, scatter chart&#10;&#10;Description automatically generated">
            <a:extLst>
              <a:ext uri="{FF2B5EF4-FFF2-40B4-BE49-F238E27FC236}">
                <a16:creationId xmlns:a16="http://schemas.microsoft.com/office/drawing/2014/main" id="{45D60EAE-5B8B-498C-A0A4-28A94160740C}"/>
              </a:ext>
            </a:extLst>
          </p:cNvPr>
          <p:cNvPicPr>
            <a:picLocks noChangeAspect="1"/>
          </p:cNvPicPr>
          <p:nvPr/>
        </p:nvPicPr>
        <p:blipFill>
          <a:blip r:embed="rId9"/>
          <a:stretch>
            <a:fillRect/>
          </a:stretch>
        </p:blipFill>
        <p:spPr>
          <a:xfrm>
            <a:off x="4839887" y="1776391"/>
            <a:ext cx="2090759" cy="2097109"/>
          </a:xfrm>
          <a:prstGeom prst="rect">
            <a:avLst/>
          </a:prstGeom>
        </p:spPr>
      </p:pic>
      <p:sp>
        <p:nvSpPr>
          <p:cNvPr id="32" name="TextBox 31">
            <a:extLst>
              <a:ext uri="{FF2B5EF4-FFF2-40B4-BE49-F238E27FC236}">
                <a16:creationId xmlns:a16="http://schemas.microsoft.com/office/drawing/2014/main" id="{7ECD41C9-DF17-49BF-9FB9-338DDF6D7FEA}"/>
              </a:ext>
            </a:extLst>
          </p:cNvPr>
          <p:cNvSpPr txBox="1"/>
          <p:nvPr/>
        </p:nvSpPr>
        <p:spPr>
          <a:xfrm>
            <a:off x="5438502" y="14756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41888B"/>
                </a:solidFill>
                <a:latin typeface="Century Gothic"/>
              </a:rPr>
              <a:t>NDTI - MSI</a:t>
            </a:r>
          </a:p>
        </p:txBody>
      </p:sp>
      <p:sp>
        <p:nvSpPr>
          <p:cNvPr id="33" name="TextBox 32">
            <a:extLst>
              <a:ext uri="{FF2B5EF4-FFF2-40B4-BE49-F238E27FC236}">
                <a16:creationId xmlns:a16="http://schemas.microsoft.com/office/drawing/2014/main" id="{0A18BADE-F9B3-4731-8C37-13307412F962}"/>
              </a:ext>
            </a:extLst>
          </p:cNvPr>
          <p:cNvSpPr txBox="1"/>
          <p:nvPr/>
        </p:nvSpPr>
        <p:spPr>
          <a:xfrm>
            <a:off x="7507746" y="14467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41888B"/>
                </a:solidFill>
                <a:latin typeface="Century Gothic"/>
              </a:rPr>
              <a:t>NDTI - OLI</a:t>
            </a:r>
          </a:p>
        </p:txBody>
      </p:sp>
      <p:sp>
        <p:nvSpPr>
          <p:cNvPr id="34" name="Rectangle 33">
            <a:extLst>
              <a:ext uri="{FF2B5EF4-FFF2-40B4-BE49-F238E27FC236}">
                <a16:creationId xmlns:a16="http://schemas.microsoft.com/office/drawing/2014/main" id="{A388E93F-4053-41D0-8D8E-9B6E58C416A9}"/>
              </a:ext>
            </a:extLst>
          </p:cNvPr>
          <p:cNvSpPr/>
          <p:nvPr/>
        </p:nvSpPr>
        <p:spPr>
          <a:xfrm>
            <a:off x="4747405" y="1039709"/>
            <a:ext cx="4400134" cy="5522669"/>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C91424D-F53E-4504-BDAA-57D8D00D7C47}"/>
              </a:ext>
            </a:extLst>
          </p:cNvPr>
          <p:cNvSpPr/>
          <p:nvPr/>
        </p:nvSpPr>
        <p:spPr>
          <a:xfrm>
            <a:off x="9292723" y="1039708"/>
            <a:ext cx="2691708" cy="2675037"/>
          </a:xfrm>
          <a:prstGeom prst="rect">
            <a:avLst/>
          </a:prstGeom>
          <a:noFill/>
          <a:ln w="28575">
            <a:solidFill>
              <a:srgbClr val="E07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FC96CBAB-CEE2-4E3B-90C8-42A4DC74E2CC}"/>
              </a:ext>
            </a:extLst>
          </p:cNvPr>
          <p:cNvSpPr txBox="1"/>
          <p:nvPr/>
        </p:nvSpPr>
        <p:spPr>
          <a:xfrm>
            <a:off x="9294889" y="104194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3F3F3F"/>
                </a:solidFill>
                <a:latin typeface="Century Gothic"/>
              </a:rPr>
              <a:t>Water Surface Temp</a:t>
            </a:r>
          </a:p>
        </p:txBody>
      </p:sp>
      <p:sp>
        <p:nvSpPr>
          <p:cNvPr id="43" name="TextBox 42">
            <a:extLst>
              <a:ext uri="{FF2B5EF4-FFF2-40B4-BE49-F238E27FC236}">
                <a16:creationId xmlns:a16="http://schemas.microsoft.com/office/drawing/2014/main" id="{B94A785D-1932-4FFB-8562-7FC6002F9785}"/>
              </a:ext>
            </a:extLst>
          </p:cNvPr>
          <p:cNvSpPr txBox="1"/>
          <p:nvPr/>
        </p:nvSpPr>
        <p:spPr>
          <a:xfrm>
            <a:off x="1377852" y="2846070"/>
            <a:ext cx="1148080"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tx1">
                    <a:lumMod val="75000"/>
                    <a:lumOff val="25000"/>
                  </a:schemeClr>
                </a:solidFill>
                <a:latin typeface="Century Gothic"/>
                <a:cs typeface="Calibri"/>
              </a:rPr>
              <a:t>Slope = 0.85</a:t>
            </a:r>
          </a:p>
          <a:p>
            <a:r>
              <a:rPr lang="en-US" sz="1100" b="1">
                <a:solidFill>
                  <a:schemeClr val="tx1">
                    <a:lumMod val="75000"/>
                    <a:lumOff val="25000"/>
                  </a:schemeClr>
                </a:solidFill>
                <a:latin typeface="Century Gothic"/>
                <a:cs typeface="Calibri"/>
              </a:rPr>
              <a:t>R</a:t>
            </a:r>
            <a:r>
              <a:rPr lang="en-US" sz="1100" b="1" baseline="30000">
                <a:solidFill>
                  <a:schemeClr val="tx1">
                    <a:lumMod val="75000"/>
                    <a:lumOff val="25000"/>
                  </a:schemeClr>
                </a:solidFill>
                <a:latin typeface="Century Gothic"/>
                <a:cs typeface="Calibri"/>
              </a:rPr>
              <a:t>2 </a:t>
            </a:r>
            <a:r>
              <a:rPr lang="en-US" sz="1100" b="1">
                <a:solidFill>
                  <a:schemeClr val="tx1">
                    <a:lumMod val="75000"/>
                    <a:lumOff val="25000"/>
                  </a:schemeClr>
                </a:solidFill>
                <a:latin typeface="Century Gothic"/>
                <a:cs typeface="Calibri"/>
              </a:rPr>
              <a:t>= 0.73</a:t>
            </a:r>
          </a:p>
          <a:p>
            <a:r>
              <a:rPr lang="en-US" sz="1100" b="1">
                <a:solidFill>
                  <a:schemeClr val="tx1">
                    <a:lumMod val="75000"/>
                    <a:lumOff val="25000"/>
                  </a:schemeClr>
                </a:solidFill>
                <a:latin typeface="Century Gothic"/>
                <a:cs typeface="Calibri"/>
              </a:rPr>
              <a:t>P = 8.0e-5</a:t>
            </a:r>
          </a:p>
          <a:p>
            <a:r>
              <a:rPr lang="en-US" sz="1100" b="1">
                <a:solidFill>
                  <a:schemeClr val="tx1">
                    <a:lumMod val="75000"/>
                    <a:lumOff val="25000"/>
                  </a:schemeClr>
                </a:solidFill>
                <a:latin typeface="Century Gothic"/>
                <a:cs typeface="Calibri"/>
              </a:rPr>
              <a:t>RMSE = 5.33</a:t>
            </a:r>
          </a:p>
          <a:p>
            <a:endParaRPr lang="en-US" sz="1100" b="1">
              <a:solidFill>
                <a:schemeClr val="tx1">
                  <a:lumMod val="75000"/>
                  <a:lumOff val="25000"/>
                </a:schemeClr>
              </a:solidFill>
              <a:latin typeface="Century Gothic"/>
              <a:cs typeface="Calibri"/>
            </a:endParaRPr>
          </a:p>
        </p:txBody>
      </p:sp>
      <p:sp>
        <p:nvSpPr>
          <p:cNvPr id="44" name="TextBox 43">
            <a:extLst>
              <a:ext uri="{FF2B5EF4-FFF2-40B4-BE49-F238E27FC236}">
                <a16:creationId xmlns:a16="http://schemas.microsoft.com/office/drawing/2014/main" id="{6B17CEC0-26EE-4E78-83B5-BC9A7DD0A48B}"/>
              </a:ext>
            </a:extLst>
          </p:cNvPr>
          <p:cNvSpPr txBox="1"/>
          <p:nvPr/>
        </p:nvSpPr>
        <p:spPr>
          <a:xfrm>
            <a:off x="3587651" y="2922270"/>
            <a:ext cx="114808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tx1">
                    <a:lumMod val="75000"/>
                    <a:lumOff val="25000"/>
                  </a:schemeClr>
                </a:solidFill>
                <a:latin typeface="Century Gothic"/>
                <a:cs typeface="Calibri"/>
              </a:rPr>
              <a:t>Slope =0.46</a:t>
            </a:r>
          </a:p>
          <a:p>
            <a:r>
              <a:rPr lang="en-US" sz="1100" b="1">
                <a:solidFill>
                  <a:schemeClr val="tx1">
                    <a:lumMod val="75000"/>
                    <a:lumOff val="25000"/>
                  </a:schemeClr>
                </a:solidFill>
                <a:latin typeface="Century Gothic"/>
                <a:cs typeface="Calibri"/>
              </a:rPr>
              <a:t>R</a:t>
            </a:r>
            <a:r>
              <a:rPr lang="en-US" sz="1100" b="1" baseline="30000">
                <a:solidFill>
                  <a:schemeClr val="tx1">
                    <a:lumMod val="75000"/>
                    <a:lumOff val="25000"/>
                  </a:schemeClr>
                </a:solidFill>
                <a:latin typeface="Century Gothic"/>
                <a:cs typeface="Calibri"/>
              </a:rPr>
              <a:t>2 </a:t>
            </a:r>
            <a:r>
              <a:rPr lang="en-US" sz="1100" b="1">
                <a:solidFill>
                  <a:schemeClr val="tx1">
                    <a:lumMod val="75000"/>
                    <a:lumOff val="25000"/>
                  </a:schemeClr>
                </a:solidFill>
                <a:latin typeface="Century Gothic"/>
                <a:cs typeface="Calibri"/>
              </a:rPr>
              <a:t>= 0.60</a:t>
            </a:r>
          </a:p>
          <a:p>
            <a:r>
              <a:rPr lang="en-US" sz="1100" b="1">
                <a:solidFill>
                  <a:schemeClr val="tx1">
                    <a:lumMod val="75000"/>
                    <a:lumOff val="25000"/>
                  </a:schemeClr>
                </a:solidFill>
                <a:latin typeface="Century Gothic"/>
                <a:cs typeface="Calibri"/>
              </a:rPr>
              <a:t>P = 5.0e-4</a:t>
            </a:r>
          </a:p>
          <a:p>
            <a:r>
              <a:rPr lang="en-US" sz="1100" b="1">
                <a:solidFill>
                  <a:schemeClr val="tx1">
                    <a:lumMod val="75000"/>
                    <a:lumOff val="25000"/>
                  </a:schemeClr>
                </a:solidFill>
                <a:latin typeface="Century Gothic"/>
                <a:cs typeface="Calibri"/>
              </a:rPr>
              <a:t>RMSE = 9.15 </a:t>
            </a:r>
            <a:endParaRPr lang="en-US">
              <a:solidFill>
                <a:schemeClr val="tx1">
                  <a:lumMod val="75000"/>
                  <a:lumOff val="25000"/>
                </a:schemeClr>
              </a:solidFill>
            </a:endParaRPr>
          </a:p>
        </p:txBody>
      </p:sp>
      <p:sp>
        <p:nvSpPr>
          <p:cNvPr id="46" name="TextBox 45">
            <a:extLst>
              <a:ext uri="{FF2B5EF4-FFF2-40B4-BE49-F238E27FC236}">
                <a16:creationId xmlns:a16="http://schemas.microsoft.com/office/drawing/2014/main" id="{77095F17-654E-47AC-ADA3-F06C641F0585}"/>
              </a:ext>
            </a:extLst>
          </p:cNvPr>
          <p:cNvSpPr txBox="1"/>
          <p:nvPr/>
        </p:nvSpPr>
        <p:spPr>
          <a:xfrm>
            <a:off x="5927254" y="1796505"/>
            <a:ext cx="114808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chemeClr val="tx1">
                    <a:lumMod val="75000"/>
                    <a:lumOff val="25000"/>
                  </a:schemeClr>
                </a:solidFill>
                <a:latin typeface="Century Gothic"/>
                <a:cs typeface="Calibri"/>
              </a:rPr>
              <a:t>Slope = -0.17</a:t>
            </a:r>
          </a:p>
          <a:p>
            <a:r>
              <a:rPr lang="en-US" sz="1100" b="1" dirty="0">
                <a:solidFill>
                  <a:schemeClr val="tx1">
                    <a:lumMod val="75000"/>
                    <a:lumOff val="25000"/>
                  </a:schemeClr>
                </a:solidFill>
                <a:latin typeface="Century Gothic"/>
                <a:cs typeface="Calibri"/>
              </a:rPr>
              <a:t>R</a:t>
            </a:r>
            <a:r>
              <a:rPr lang="en-US" sz="1100" b="1" baseline="30000" dirty="0">
                <a:solidFill>
                  <a:schemeClr val="tx1">
                    <a:lumMod val="75000"/>
                    <a:lumOff val="25000"/>
                  </a:schemeClr>
                </a:solidFill>
                <a:latin typeface="Century Gothic"/>
                <a:cs typeface="Calibri"/>
              </a:rPr>
              <a:t>2</a:t>
            </a:r>
            <a:r>
              <a:rPr lang="en-US" sz="1100" b="1" dirty="0">
                <a:solidFill>
                  <a:schemeClr val="tx1">
                    <a:lumMod val="75000"/>
                    <a:lumOff val="25000"/>
                  </a:schemeClr>
                </a:solidFill>
                <a:latin typeface="Century Gothic"/>
                <a:cs typeface="Calibri"/>
              </a:rPr>
              <a:t> = -0.029</a:t>
            </a:r>
            <a:endParaRPr lang="en-US" dirty="0">
              <a:solidFill>
                <a:schemeClr val="tx1">
                  <a:lumMod val="75000"/>
                  <a:lumOff val="25000"/>
                </a:schemeClr>
              </a:solidFill>
            </a:endParaRPr>
          </a:p>
          <a:p>
            <a:r>
              <a:rPr lang="en-US" sz="1100" b="1" dirty="0">
                <a:solidFill>
                  <a:schemeClr val="tx1">
                    <a:lumMod val="75000"/>
                    <a:lumOff val="25000"/>
                  </a:schemeClr>
                </a:solidFill>
                <a:latin typeface="Century Gothic"/>
                <a:cs typeface="Calibri"/>
              </a:rPr>
              <a:t>P = 0.54</a:t>
            </a:r>
          </a:p>
        </p:txBody>
      </p:sp>
      <p:sp>
        <p:nvSpPr>
          <p:cNvPr id="11" name="TextBox 10">
            <a:extLst>
              <a:ext uri="{FF2B5EF4-FFF2-40B4-BE49-F238E27FC236}">
                <a16:creationId xmlns:a16="http://schemas.microsoft.com/office/drawing/2014/main" id="{16406E42-026B-4BFD-9493-ACAF5B309B91}"/>
              </a:ext>
            </a:extLst>
          </p:cNvPr>
          <p:cNvSpPr txBox="1"/>
          <p:nvPr/>
        </p:nvSpPr>
        <p:spPr>
          <a:xfrm>
            <a:off x="8559199" y="3978245"/>
            <a:ext cx="41420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rPr>
              <a:t>MSI = Sentinel-2</a:t>
            </a:r>
            <a:endParaRPr lang="en-US">
              <a:solidFill>
                <a:srgbClr val="3F3F3F"/>
              </a:solidFill>
              <a:latin typeface="Calibri" panose="020F0502020204030204"/>
              <a:cs typeface="Calibri"/>
            </a:endParaRPr>
          </a:p>
        </p:txBody>
      </p:sp>
      <p:sp>
        <p:nvSpPr>
          <p:cNvPr id="4" name="TextBox 3">
            <a:extLst>
              <a:ext uri="{FF2B5EF4-FFF2-40B4-BE49-F238E27FC236}">
                <a16:creationId xmlns:a16="http://schemas.microsoft.com/office/drawing/2014/main" id="{F0064B19-D1B5-42C3-8362-8B538DF59114}"/>
              </a:ext>
            </a:extLst>
          </p:cNvPr>
          <p:cNvSpPr txBox="1"/>
          <p:nvPr/>
        </p:nvSpPr>
        <p:spPr>
          <a:xfrm>
            <a:off x="2761661" y="39514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41888B"/>
                </a:solidFill>
                <a:latin typeface="Century Gothic"/>
              </a:rPr>
              <a:t>FLHV - OLI</a:t>
            </a:r>
            <a:endParaRPr lang="en-US">
              <a:cs typeface="Calibri"/>
            </a:endParaRPr>
          </a:p>
        </p:txBody>
      </p:sp>
      <p:sp>
        <p:nvSpPr>
          <p:cNvPr id="5" name="TextBox 4">
            <a:extLst>
              <a:ext uri="{FF2B5EF4-FFF2-40B4-BE49-F238E27FC236}">
                <a16:creationId xmlns:a16="http://schemas.microsoft.com/office/drawing/2014/main" id="{66384F13-3B9B-4B65-BF4A-9FE3558AB52A}"/>
              </a:ext>
            </a:extLst>
          </p:cNvPr>
          <p:cNvSpPr txBox="1"/>
          <p:nvPr/>
        </p:nvSpPr>
        <p:spPr>
          <a:xfrm>
            <a:off x="738500" y="396283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41888B"/>
                </a:solidFill>
                <a:latin typeface="Century Gothic"/>
              </a:rPr>
              <a:t>2BDA - MSI</a:t>
            </a:r>
            <a:endParaRPr lang="en-US"/>
          </a:p>
        </p:txBody>
      </p:sp>
      <p:sp>
        <p:nvSpPr>
          <p:cNvPr id="2" name="TextBox 1">
            <a:extLst>
              <a:ext uri="{FF2B5EF4-FFF2-40B4-BE49-F238E27FC236}">
                <a16:creationId xmlns:a16="http://schemas.microsoft.com/office/drawing/2014/main" id="{CFE98988-427A-4354-B463-C19EFEA691D5}"/>
              </a:ext>
            </a:extLst>
          </p:cNvPr>
          <p:cNvSpPr txBox="1"/>
          <p:nvPr/>
        </p:nvSpPr>
        <p:spPr>
          <a:xfrm>
            <a:off x="776125" y="143048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41888B"/>
                </a:solidFill>
                <a:latin typeface="Century Gothic"/>
              </a:rPr>
              <a:t>MDN - MSI</a:t>
            </a:r>
          </a:p>
        </p:txBody>
      </p:sp>
      <p:sp>
        <p:nvSpPr>
          <p:cNvPr id="15" name="TextBox 14">
            <a:extLst>
              <a:ext uri="{FF2B5EF4-FFF2-40B4-BE49-F238E27FC236}">
                <a16:creationId xmlns:a16="http://schemas.microsoft.com/office/drawing/2014/main" id="{4CE901E3-8019-4795-99C4-0D8EEC55CF9F}"/>
              </a:ext>
            </a:extLst>
          </p:cNvPr>
          <p:cNvSpPr txBox="1"/>
          <p:nvPr/>
        </p:nvSpPr>
        <p:spPr>
          <a:xfrm>
            <a:off x="2757112" y="143048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41888B"/>
                </a:solidFill>
                <a:latin typeface="Century Gothic"/>
              </a:rPr>
              <a:t>MDN - OLI</a:t>
            </a:r>
          </a:p>
        </p:txBody>
      </p:sp>
      <p:sp>
        <p:nvSpPr>
          <p:cNvPr id="31" name="TextBox 30">
            <a:extLst>
              <a:ext uri="{FF2B5EF4-FFF2-40B4-BE49-F238E27FC236}">
                <a16:creationId xmlns:a16="http://schemas.microsoft.com/office/drawing/2014/main" id="{FCAB5E5E-5E52-48DF-B055-A23C21EB24E4}"/>
              </a:ext>
            </a:extLst>
          </p:cNvPr>
          <p:cNvSpPr txBox="1"/>
          <p:nvPr/>
        </p:nvSpPr>
        <p:spPr>
          <a:xfrm>
            <a:off x="8060854" y="2961275"/>
            <a:ext cx="114808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tx1">
                    <a:lumMod val="75000"/>
                    <a:lumOff val="25000"/>
                  </a:schemeClr>
                </a:solidFill>
                <a:latin typeface="Century Gothic"/>
                <a:cs typeface="Calibri"/>
              </a:rPr>
              <a:t>Slope = 0.17</a:t>
            </a:r>
          </a:p>
          <a:p>
            <a:r>
              <a:rPr lang="en-US" sz="1100" b="1">
                <a:solidFill>
                  <a:schemeClr val="tx1">
                    <a:lumMod val="75000"/>
                    <a:lumOff val="25000"/>
                  </a:schemeClr>
                </a:solidFill>
                <a:latin typeface="Century Gothic"/>
                <a:cs typeface="Calibri"/>
              </a:rPr>
              <a:t>R</a:t>
            </a:r>
            <a:r>
              <a:rPr lang="en-US" sz="1100" b="1" baseline="-25000">
                <a:solidFill>
                  <a:schemeClr val="tx1">
                    <a:lumMod val="75000"/>
                    <a:lumOff val="25000"/>
                  </a:schemeClr>
                </a:solidFill>
                <a:latin typeface="Century Gothic"/>
                <a:cs typeface="Calibri"/>
              </a:rPr>
              <a:t>2</a:t>
            </a:r>
            <a:r>
              <a:rPr lang="en-US" sz="1100" b="1">
                <a:solidFill>
                  <a:schemeClr val="tx1">
                    <a:lumMod val="75000"/>
                    <a:lumOff val="25000"/>
                  </a:schemeClr>
                </a:solidFill>
                <a:latin typeface="Century Gothic"/>
                <a:cs typeface="Calibri"/>
              </a:rPr>
              <a:t> = 0.029</a:t>
            </a:r>
            <a:endParaRPr lang="en-US">
              <a:solidFill>
                <a:schemeClr val="tx1">
                  <a:lumMod val="75000"/>
                  <a:lumOff val="25000"/>
                </a:schemeClr>
              </a:solidFill>
            </a:endParaRPr>
          </a:p>
          <a:p>
            <a:r>
              <a:rPr lang="en-US" sz="1100" b="1">
                <a:solidFill>
                  <a:schemeClr val="tx1">
                    <a:lumMod val="75000"/>
                    <a:lumOff val="25000"/>
                  </a:schemeClr>
                </a:solidFill>
                <a:latin typeface="Century Gothic"/>
                <a:cs typeface="Calibri"/>
              </a:rPr>
              <a:t>P = 0.41</a:t>
            </a:r>
          </a:p>
        </p:txBody>
      </p:sp>
      <p:sp>
        <p:nvSpPr>
          <p:cNvPr id="37" name="TextBox 36">
            <a:extLst>
              <a:ext uri="{FF2B5EF4-FFF2-40B4-BE49-F238E27FC236}">
                <a16:creationId xmlns:a16="http://schemas.microsoft.com/office/drawing/2014/main" id="{6CF0A7D1-7CDE-4C62-B908-DCE7D38A0D81}"/>
              </a:ext>
            </a:extLst>
          </p:cNvPr>
          <p:cNvSpPr txBox="1"/>
          <p:nvPr/>
        </p:nvSpPr>
        <p:spPr>
          <a:xfrm>
            <a:off x="9669707" y="1779268"/>
            <a:ext cx="114808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chemeClr val="tx1">
                    <a:lumMod val="75000"/>
                    <a:lumOff val="25000"/>
                  </a:schemeClr>
                </a:solidFill>
                <a:latin typeface="Century Gothic"/>
                <a:cs typeface="Calibri"/>
              </a:rPr>
              <a:t>Slope = 0.88</a:t>
            </a:r>
          </a:p>
          <a:p>
            <a:r>
              <a:rPr lang="en-US" sz="1100" b="1" dirty="0">
                <a:solidFill>
                  <a:schemeClr val="tx1">
                    <a:lumMod val="75000"/>
                    <a:lumOff val="25000"/>
                  </a:schemeClr>
                </a:solidFill>
                <a:latin typeface="Century Gothic"/>
                <a:cs typeface="Calibri"/>
              </a:rPr>
              <a:t>R</a:t>
            </a:r>
            <a:r>
              <a:rPr lang="en-US" sz="1100" b="1" baseline="30000" dirty="0">
                <a:solidFill>
                  <a:schemeClr val="tx1">
                    <a:lumMod val="75000"/>
                    <a:lumOff val="25000"/>
                  </a:schemeClr>
                </a:solidFill>
                <a:latin typeface="Century Gothic"/>
                <a:cs typeface="Calibri"/>
              </a:rPr>
              <a:t>2</a:t>
            </a:r>
            <a:r>
              <a:rPr lang="en-US" sz="1100" b="1" dirty="0">
                <a:solidFill>
                  <a:schemeClr val="tx1">
                    <a:lumMod val="75000"/>
                    <a:lumOff val="25000"/>
                  </a:schemeClr>
                </a:solidFill>
                <a:latin typeface="Century Gothic"/>
                <a:cs typeface="Calibri"/>
              </a:rPr>
              <a:t> = 0.77</a:t>
            </a:r>
            <a:endParaRPr lang="en-US" dirty="0">
              <a:solidFill>
                <a:schemeClr val="tx1">
                  <a:lumMod val="75000"/>
                  <a:lumOff val="25000"/>
                </a:schemeClr>
              </a:solidFill>
            </a:endParaRPr>
          </a:p>
          <a:p>
            <a:r>
              <a:rPr lang="en-US" sz="1100" b="1" dirty="0">
                <a:solidFill>
                  <a:schemeClr val="tx1">
                    <a:lumMod val="75000"/>
                    <a:lumOff val="25000"/>
                  </a:schemeClr>
                </a:solidFill>
                <a:latin typeface="Century Gothic"/>
                <a:cs typeface="Calibri"/>
              </a:rPr>
              <a:t>P = 8.0e-9</a:t>
            </a:r>
          </a:p>
          <a:p>
            <a:r>
              <a:rPr lang="en-US" sz="1100" b="1" dirty="0">
                <a:solidFill>
                  <a:schemeClr val="tx1">
                    <a:lumMod val="75000"/>
                    <a:lumOff val="25000"/>
                  </a:schemeClr>
                </a:solidFill>
                <a:latin typeface="Century Gothic"/>
                <a:cs typeface="Calibri"/>
              </a:rPr>
              <a:t>RMSE = 3.3</a:t>
            </a:r>
          </a:p>
        </p:txBody>
      </p:sp>
      <p:sp>
        <p:nvSpPr>
          <p:cNvPr id="39" name="TextBox 38">
            <a:extLst>
              <a:ext uri="{FF2B5EF4-FFF2-40B4-BE49-F238E27FC236}">
                <a16:creationId xmlns:a16="http://schemas.microsoft.com/office/drawing/2014/main" id="{7215C00B-E8D7-4416-8260-F01895CAF2EE}"/>
              </a:ext>
            </a:extLst>
          </p:cNvPr>
          <p:cNvSpPr txBox="1"/>
          <p:nvPr/>
        </p:nvSpPr>
        <p:spPr>
          <a:xfrm>
            <a:off x="3563892" y="5496794"/>
            <a:ext cx="114808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tx1">
                    <a:lumMod val="75000"/>
                    <a:lumOff val="25000"/>
                  </a:schemeClr>
                </a:solidFill>
                <a:latin typeface="Century Gothic"/>
                <a:cs typeface="Calibri"/>
              </a:rPr>
              <a:t>Slope = 0.3</a:t>
            </a:r>
          </a:p>
          <a:p>
            <a:r>
              <a:rPr lang="en-US" sz="1100" b="1">
                <a:solidFill>
                  <a:schemeClr val="tx1">
                    <a:lumMod val="75000"/>
                    <a:lumOff val="25000"/>
                  </a:schemeClr>
                </a:solidFill>
                <a:latin typeface="Century Gothic"/>
                <a:cs typeface="Calibri"/>
              </a:rPr>
              <a:t>R</a:t>
            </a:r>
            <a:r>
              <a:rPr lang="en-US" sz="1100" b="1" baseline="30000">
                <a:solidFill>
                  <a:schemeClr val="tx1">
                    <a:lumMod val="75000"/>
                    <a:lumOff val="25000"/>
                  </a:schemeClr>
                </a:solidFill>
                <a:latin typeface="Century Gothic"/>
                <a:cs typeface="Calibri"/>
              </a:rPr>
              <a:t>2</a:t>
            </a:r>
            <a:r>
              <a:rPr lang="en-US" sz="1100" b="1">
                <a:solidFill>
                  <a:schemeClr val="tx1">
                    <a:lumMod val="75000"/>
                    <a:lumOff val="25000"/>
                  </a:schemeClr>
                </a:solidFill>
                <a:latin typeface="Century Gothic"/>
                <a:cs typeface="Calibri"/>
              </a:rPr>
              <a:t> = 0.09</a:t>
            </a:r>
            <a:endParaRPr lang="en-US">
              <a:solidFill>
                <a:schemeClr val="tx1">
                  <a:lumMod val="75000"/>
                  <a:lumOff val="25000"/>
                </a:schemeClr>
              </a:solidFill>
            </a:endParaRPr>
          </a:p>
          <a:p>
            <a:r>
              <a:rPr lang="en-US" sz="1100" b="1">
                <a:solidFill>
                  <a:schemeClr val="tx1">
                    <a:lumMod val="75000"/>
                    <a:lumOff val="25000"/>
                  </a:schemeClr>
                </a:solidFill>
                <a:latin typeface="Century Gothic"/>
                <a:cs typeface="Calibri"/>
              </a:rPr>
              <a:t>P = 0.22</a:t>
            </a:r>
          </a:p>
        </p:txBody>
      </p:sp>
      <p:sp>
        <p:nvSpPr>
          <p:cNvPr id="40" name="TextBox 39">
            <a:extLst>
              <a:ext uri="{FF2B5EF4-FFF2-40B4-BE49-F238E27FC236}">
                <a16:creationId xmlns:a16="http://schemas.microsoft.com/office/drawing/2014/main" id="{72B4D507-7F2E-4A36-AE90-A4BA5B2D6908}"/>
              </a:ext>
            </a:extLst>
          </p:cNvPr>
          <p:cNvSpPr txBox="1"/>
          <p:nvPr/>
        </p:nvSpPr>
        <p:spPr>
          <a:xfrm>
            <a:off x="742198" y="4381487"/>
            <a:ext cx="114808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tx1">
                    <a:lumMod val="75000"/>
                    <a:lumOff val="25000"/>
                  </a:schemeClr>
                </a:solidFill>
                <a:latin typeface="Century Gothic"/>
                <a:cs typeface="Calibri"/>
              </a:rPr>
              <a:t>Slope = 0.28</a:t>
            </a:r>
          </a:p>
          <a:p>
            <a:r>
              <a:rPr lang="en-US" sz="1100" b="1">
                <a:solidFill>
                  <a:schemeClr val="tx1">
                    <a:lumMod val="75000"/>
                    <a:lumOff val="25000"/>
                  </a:schemeClr>
                </a:solidFill>
                <a:latin typeface="Century Gothic"/>
                <a:cs typeface="Calibri"/>
              </a:rPr>
              <a:t>R</a:t>
            </a:r>
            <a:r>
              <a:rPr lang="en-US" sz="1100" b="1" baseline="30000">
                <a:solidFill>
                  <a:schemeClr val="tx1">
                    <a:lumMod val="75000"/>
                    <a:lumOff val="25000"/>
                  </a:schemeClr>
                </a:solidFill>
                <a:latin typeface="Century Gothic"/>
                <a:cs typeface="Calibri"/>
              </a:rPr>
              <a:t>2</a:t>
            </a:r>
            <a:r>
              <a:rPr lang="en-US" sz="1100" b="1">
                <a:solidFill>
                  <a:schemeClr val="tx1">
                    <a:lumMod val="75000"/>
                    <a:lumOff val="25000"/>
                  </a:schemeClr>
                </a:solidFill>
                <a:latin typeface="Century Gothic"/>
                <a:cs typeface="Calibri"/>
              </a:rPr>
              <a:t> = 0.08</a:t>
            </a:r>
            <a:endParaRPr lang="en-US">
              <a:solidFill>
                <a:schemeClr val="tx1">
                  <a:lumMod val="75000"/>
                  <a:lumOff val="25000"/>
                </a:schemeClr>
              </a:solidFill>
            </a:endParaRPr>
          </a:p>
          <a:p>
            <a:r>
              <a:rPr lang="en-US" sz="1100" b="1">
                <a:solidFill>
                  <a:schemeClr val="tx1">
                    <a:lumMod val="75000"/>
                    <a:lumOff val="25000"/>
                  </a:schemeClr>
                </a:solidFill>
                <a:latin typeface="Century Gothic"/>
                <a:cs typeface="Calibri"/>
              </a:rPr>
              <a:t>P = 0.3</a:t>
            </a:r>
          </a:p>
        </p:txBody>
      </p:sp>
      <p:sp>
        <p:nvSpPr>
          <p:cNvPr id="41" name="TextBox 40">
            <a:extLst>
              <a:ext uri="{FF2B5EF4-FFF2-40B4-BE49-F238E27FC236}">
                <a16:creationId xmlns:a16="http://schemas.microsoft.com/office/drawing/2014/main" id="{08B1E61F-2BE9-4323-80E5-3D16C9F8796D}"/>
              </a:ext>
            </a:extLst>
          </p:cNvPr>
          <p:cNvSpPr txBox="1"/>
          <p:nvPr/>
        </p:nvSpPr>
        <p:spPr>
          <a:xfrm>
            <a:off x="9188150" y="4867416"/>
            <a:ext cx="318927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R2 = Coefficient of determination </a:t>
            </a:r>
            <a:endParaRPr lang="en-US">
              <a:solidFill>
                <a:srgbClr val="3F3F3F"/>
              </a:solidFill>
              <a:latin typeface="Calibri" panose="020F0502020204030204"/>
              <a:cs typeface="Calibri"/>
            </a:endParaRPr>
          </a:p>
          <a:p>
            <a:r>
              <a:rPr lang="en-US" sz="1400">
                <a:solidFill>
                  <a:srgbClr val="3F3F3F"/>
                </a:solidFill>
                <a:latin typeface="Century Gothic"/>
                <a:cs typeface="Calibri"/>
              </a:rPr>
              <a:t>P = P- value </a:t>
            </a:r>
            <a:endParaRPr lang="en-US">
              <a:solidFill>
                <a:srgbClr val="3F3F3F"/>
              </a:solidFill>
              <a:latin typeface="Calibri" panose="020F0502020204030204"/>
              <a:cs typeface="Calibri"/>
            </a:endParaRPr>
          </a:p>
          <a:p>
            <a:r>
              <a:rPr lang="en-US" sz="1400">
                <a:solidFill>
                  <a:srgbClr val="3F3F3F"/>
                </a:solidFill>
                <a:latin typeface="Century Gothic"/>
                <a:cs typeface="Calibri"/>
              </a:rPr>
              <a:t>RMSE = Root Mean Square Error</a:t>
            </a:r>
            <a:endParaRPr lang="en-US">
              <a:solidFill>
                <a:srgbClr val="3F3F3F"/>
              </a:solidFill>
              <a:cs typeface="Calibri"/>
            </a:endParaRPr>
          </a:p>
        </p:txBody>
      </p:sp>
      <p:sp>
        <p:nvSpPr>
          <p:cNvPr id="45" name="TextBox 44">
            <a:extLst>
              <a:ext uri="{FF2B5EF4-FFF2-40B4-BE49-F238E27FC236}">
                <a16:creationId xmlns:a16="http://schemas.microsoft.com/office/drawing/2014/main" id="{1D19FBFA-DFD0-4732-81D0-B96A67196FDF}"/>
              </a:ext>
            </a:extLst>
          </p:cNvPr>
          <p:cNvSpPr txBox="1"/>
          <p:nvPr/>
        </p:nvSpPr>
        <p:spPr>
          <a:xfrm>
            <a:off x="9724068" y="147426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41888B"/>
                </a:solidFill>
                <a:latin typeface="Century Gothic"/>
              </a:rPr>
              <a:t>LST - OLI</a:t>
            </a:r>
          </a:p>
        </p:txBody>
      </p:sp>
      <p:grpSp>
        <p:nvGrpSpPr>
          <p:cNvPr id="22" name="Group 21">
            <a:extLst>
              <a:ext uri="{FF2B5EF4-FFF2-40B4-BE49-F238E27FC236}">
                <a16:creationId xmlns:a16="http://schemas.microsoft.com/office/drawing/2014/main" id="{8ABDBEE1-064A-4BC5-8E56-A33B6556AE63}"/>
              </a:ext>
            </a:extLst>
          </p:cNvPr>
          <p:cNvGrpSpPr/>
          <p:nvPr/>
        </p:nvGrpSpPr>
        <p:grpSpPr>
          <a:xfrm>
            <a:off x="5061116" y="4135475"/>
            <a:ext cx="3796847" cy="2215506"/>
            <a:chOff x="5038704" y="3877740"/>
            <a:chExt cx="3796847" cy="2215506"/>
          </a:xfrm>
        </p:grpSpPr>
        <p:pic>
          <p:nvPicPr>
            <p:cNvPr id="6" name="Picture 6" descr="Map&#10;&#10;Description automatically generated">
              <a:extLst>
                <a:ext uri="{FF2B5EF4-FFF2-40B4-BE49-F238E27FC236}">
                  <a16:creationId xmlns:a16="http://schemas.microsoft.com/office/drawing/2014/main" id="{B7160F2F-E8B1-4CDD-944A-2704DE1A50C3}"/>
                </a:ext>
              </a:extLst>
            </p:cNvPr>
            <p:cNvPicPr>
              <a:picLocks noChangeAspect="1"/>
            </p:cNvPicPr>
            <p:nvPr/>
          </p:nvPicPr>
          <p:blipFill rotWithShape="1">
            <a:blip r:embed="rId10"/>
            <a:srcRect l="413" t="-341" r="17057" b="1736"/>
            <a:stretch/>
          </p:blipFill>
          <p:spPr>
            <a:xfrm>
              <a:off x="5038704" y="3877740"/>
              <a:ext cx="1869320" cy="2212038"/>
            </a:xfrm>
            <a:prstGeom prst="rect">
              <a:avLst/>
            </a:prstGeom>
          </p:spPr>
        </p:pic>
        <p:pic>
          <p:nvPicPr>
            <p:cNvPr id="13" name="Picture 13">
              <a:extLst>
                <a:ext uri="{FF2B5EF4-FFF2-40B4-BE49-F238E27FC236}">
                  <a16:creationId xmlns:a16="http://schemas.microsoft.com/office/drawing/2014/main" id="{792AF8FC-E870-4C28-B785-E1435419C747}"/>
                </a:ext>
              </a:extLst>
            </p:cNvPr>
            <p:cNvPicPr>
              <a:picLocks noChangeAspect="1"/>
            </p:cNvPicPr>
            <p:nvPr/>
          </p:nvPicPr>
          <p:blipFill rotWithShape="1">
            <a:blip r:embed="rId11"/>
            <a:srcRect t="-372" r="472" b="592"/>
            <a:stretch/>
          </p:blipFill>
          <p:spPr>
            <a:xfrm>
              <a:off x="6902595" y="3879393"/>
              <a:ext cx="1932956" cy="2213853"/>
            </a:xfrm>
            <a:prstGeom prst="rect">
              <a:avLst/>
            </a:prstGeom>
          </p:spPr>
        </p:pic>
      </p:grpSp>
      <p:sp>
        <p:nvSpPr>
          <p:cNvPr id="16" name="Oval 15">
            <a:extLst>
              <a:ext uri="{FF2B5EF4-FFF2-40B4-BE49-F238E27FC236}">
                <a16:creationId xmlns:a16="http://schemas.microsoft.com/office/drawing/2014/main" id="{6CB4C191-3A7B-4DF2-A0D8-5CCD93504A70}"/>
              </a:ext>
            </a:extLst>
          </p:cNvPr>
          <p:cNvSpPr/>
          <p:nvPr/>
        </p:nvSpPr>
        <p:spPr>
          <a:xfrm rot="1140000">
            <a:off x="7190547" y="4162293"/>
            <a:ext cx="908891" cy="1762696"/>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1160BD65-240A-4528-B96D-71B36436DA8A}"/>
              </a:ext>
            </a:extLst>
          </p:cNvPr>
          <p:cNvSpPr txBox="1"/>
          <p:nvPr/>
        </p:nvSpPr>
        <p:spPr>
          <a:xfrm>
            <a:off x="5556669" y="4081442"/>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latin typeface="Century Gothic"/>
              </a:rPr>
              <a:t>Image</a:t>
            </a:r>
            <a:endParaRPr lang="en-US" sz="1400">
              <a:cs typeface="Calibri" panose="020F0502020204030204"/>
            </a:endParaRPr>
          </a:p>
          <a:p>
            <a:pPr algn="ctr"/>
            <a:r>
              <a:rPr lang="en-US" sz="1600" b="1">
                <a:solidFill>
                  <a:srgbClr val="FFFFFF"/>
                </a:solidFill>
                <a:latin typeface="Century Gothic"/>
              </a:rPr>
              <a:t>Observations</a:t>
            </a:r>
          </a:p>
        </p:txBody>
      </p:sp>
      <p:cxnSp>
        <p:nvCxnSpPr>
          <p:cNvPr id="19" name="Straight Arrow Connector 18">
            <a:extLst>
              <a:ext uri="{FF2B5EF4-FFF2-40B4-BE49-F238E27FC236}">
                <a16:creationId xmlns:a16="http://schemas.microsoft.com/office/drawing/2014/main" id="{F7F62C81-2457-4DBA-99D2-064C1F5D0A3D}"/>
              </a:ext>
            </a:extLst>
          </p:cNvPr>
          <p:cNvCxnSpPr/>
          <p:nvPr/>
        </p:nvCxnSpPr>
        <p:spPr>
          <a:xfrm>
            <a:off x="6907783" y="4601145"/>
            <a:ext cx="740682" cy="529047"/>
          </a:xfrm>
          <a:prstGeom prst="straightConnector1">
            <a:avLst/>
          </a:prstGeom>
          <a:ln>
            <a:solidFill>
              <a:srgbClr val="FFFFFF"/>
            </a:solidFill>
            <a:tailEnd type="triangle"/>
          </a:ln>
        </p:spPr>
        <p:style>
          <a:lnRef idx="3">
            <a:schemeClr val="dk1"/>
          </a:lnRef>
          <a:fillRef idx="0">
            <a:schemeClr val="dk1"/>
          </a:fillRef>
          <a:effectRef idx="2">
            <a:schemeClr val="dk1"/>
          </a:effectRef>
          <a:fontRef idx="minor">
            <a:schemeClr val="tx1"/>
          </a:fontRef>
        </p:style>
      </p:cxnSp>
      <p:cxnSp>
        <p:nvCxnSpPr>
          <p:cNvPr id="48" name="Straight Arrow Connector 47">
            <a:extLst>
              <a:ext uri="{FF2B5EF4-FFF2-40B4-BE49-F238E27FC236}">
                <a16:creationId xmlns:a16="http://schemas.microsoft.com/office/drawing/2014/main" id="{94DE7127-95B8-4A04-9D95-4D02B18625A0}"/>
              </a:ext>
            </a:extLst>
          </p:cNvPr>
          <p:cNvCxnSpPr>
            <a:cxnSpLocks/>
          </p:cNvCxnSpPr>
          <p:nvPr/>
        </p:nvCxnSpPr>
        <p:spPr>
          <a:xfrm flipH="1">
            <a:off x="5956486" y="4606356"/>
            <a:ext cx="967412" cy="341465"/>
          </a:xfrm>
          <a:prstGeom prst="straightConnector1">
            <a:avLst/>
          </a:prstGeom>
          <a:ln>
            <a:solidFill>
              <a:srgbClr val="FFFFFF"/>
            </a:solidFill>
            <a:tailEnd type="triangle"/>
          </a:ln>
        </p:spPr>
        <p:style>
          <a:lnRef idx="3">
            <a:schemeClr val="dk1"/>
          </a:lnRef>
          <a:fillRef idx="0">
            <a:schemeClr val="dk1"/>
          </a:fillRef>
          <a:effectRef idx="2">
            <a:schemeClr val="dk1"/>
          </a:effectRef>
          <a:fontRef idx="minor">
            <a:schemeClr val="tx1"/>
          </a:fontRef>
        </p:style>
      </p:cxnSp>
      <p:sp>
        <p:nvSpPr>
          <p:cNvPr id="49" name="TextBox 48">
            <a:extLst>
              <a:ext uri="{FF2B5EF4-FFF2-40B4-BE49-F238E27FC236}">
                <a16:creationId xmlns:a16="http://schemas.microsoft.com/office/drawing/2014/main" id="{3050C32C-8853-403C-9A07-813FBFEFEBF2}"/>
              </a:ext>
            </a:extLst>
          </p:cNvPr>
          <p:cNvSpPr txBox="1"/>
          <p:nvPr/>
        </p:nvSpPr>
        <p:spPr>
          <a:xfrm>
            <a:off x="9304138" y="4410424"/>
            <a:ext cx="2589663" cy="3807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rPr>
              <a:t>OLI = Landsat 8</a:t>
            </a:r>
            <a:endParaRPr lang="en-US">
              <a:solidFill>
                <a:srgbClr val="3F3F3F"/>
              </a:solidFill>
              <a:latin typeface="Calibri" panose="020F0502020204030204"/>
              <a:cs typeface="Calibri"/>
            </a:endParaRPr>
          </a:p>
        </p:txBody>
      </p:sp>
    </p:spTree>
    <p:extLst>
      <p:ext uri="{BB962C8B-B14F-4D97-AF65-F5344CB8AC3E}">
        <p14:creationId xmlns:p14="http://schemas.microsoft.com/office/powerpoint/2010/main" val="2238151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C831B18-F116-4AE0-BD38-3104BA91C1F9}"/>
              </a:ext>
            </a:extLst>
          </p:cNvPr>
          <p:cNvSpPr/>
          <p:nvPr/>
        </p:nvSpPr>
        <p:spPr>
          <a:xfrm>
            <a:off x="9340987" y="1034302"/>
            <a:ext cx="2854362" cy="55222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89810CE-54DF-4976-95ED-9D6F5201AE2A}"/>
              </a:ext>
            </a:extLst>
          </p:cNvPr>
          <p:cNvSpPr txBox="1">
            <a:spLocks/>
          </p:cNvSpPr>
          <p:nvPr/>
        </p:nvSpPr>
        <p:spPr>
          <a:xfrm>
            <a:off x="410967" y="411847"/>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Product examples:</a:t>
            </a:r>
          </a:p>
        </p:txBody>
      </p:sp>
      <p:sp>
        <p:nvSpPr>
          <p:cNvPr id="6" name="TextBox 3">
            <a:extLst>
              <a:ext uri="{FF2B5EF4-FFF2-40B4-BE49-F238E27FC236}">
                <a16:creationId xmlns:a16="http://schemas.microsoft.com/office/drawing/2014/main" id="{D69929D9-47FE-425A-8973-53D6AC02F932}"/>
              </a:ext>
            </a:extLst>
          </p:cNvPr>
          <p:cNvSpPr txBox="1"/>
          <p:nvPr/>
        </p:nvSpPr>
        <p:spPr>
          <a:xfrm>
            <a:off x="1099562" y="3462923"/>
            <a:ext cx="16764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a:solidFill>
                  <a:srgbClr val="FFFFFF"/>
                </a:solidFill>
                <a:latin typeface="Century Gothic"/>
              </a:rPr>
              <a:t>2021-03-25</a:t>
            </a:r>
          </a:p>
        </p:txBody>
      </p:sp>
      <p:sp>
        <p:nvSpPr>
          <p:cNvPr id="9" name="TextBox 3">
            <a:extLst>
              <a:ext uri="{FF2B5EF4-FFF2-40B4-BE49-F238E27FC236}">
                <a16:creationId xmlns:a16="http://schemas.microsoft.com/office/drawing/2014/main" id="{B70214E3-70D8-4AED-9663-D4DE0A6B0470}"/>
              </a:ext>
            </a:extLst>
          </p:cNvPr>
          <p:cNvSpPr txBox="1"/>
          <p:nvPr/>
        </p:nvSpPr>
        <p:spPr>
          <a:xfrm>
            <a:off x="5304009" y="3418098"/>
            <a:ext cx="167640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a:solidFill>
                  <a:srgbClr val="FFFFFF"/>
                </a:solidFill>
                <a:latin typeface="Century Gothic"/>
              </a:rPr>
              <a:t>2021-03-25</a:t>
            </a:r>
          </a:p>
        </p:txBody>
      </p:sp>
      <p:sp>
        <p:nvSpPr>
          <p:cNvPr id="12" name="TextBox 11">
            <a:extLst>
              <a:ext uri="{FF2B5EF4-FFF2-40B4-BE49-F238E27FC236}">
                <a16:creationId xmlns:a16="http://schemas.microsoft.com/office/drawing/2014/main" id="{5600CCDA-63D9-4966-B79B-DA331BE11C81}"/>
              </a:ext>
            </a:extLst>
          </p:cNvPr>
          <p:cNvSpPr txBox="1"/>
          <p:nvPr/>
        </p:nvSpPr>
        <p:spPr>
          <a:xfrm>
            <a:off x="9342902" y="1148744"/>
            <a:ext cx="2846065"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b="1" dirty="0" smtClean="0">
                <a:solidFill>
                  <a:schemeClr val="tx1">
                    <a:lumMod val="75000"/>
                    <a:lumOff val="25000"/>
                  </a:schemeClr>
                </a:solidFill>
                <a:latin typeface="Century Gothic"/>
              </a:rPr>
              <a:t>Turbidity</a:t>
            </a:r>
            <a:endParaRPr lang="en-US" dirty="0">
              <a:solidFill>
                <a:schemeClr val="tx1">
                  <a:lumMod val="75000"/>
                  <a:lumOff val="25000"/>
                </a:schemeClr>
              </a:solidFill>
              <a:latin typeface="Century Gothic"/>
              <a:cs typeface="Calibri"/>
            </a:endParaRPr>
          </a:p>
        </p:txBody>
      </p:sp>
      <p:sp>
        <p:nvSpPr>
          <p:cNvPr id="17" name="TextBox 16">
            <a:extLst>
              <a:ext uri="{FF2B5EF4-FFF2-40B4-BE49-F238E27FC236}">
                <a16:creationId xmlns:a16="http://schemas.microsoft.com/office/drawing/2014/main" id="{BC8E2869-11A3-4B0F-BC98-5D6B1217FA75}"/>
              </a:ext>
            </a:extLst>
          </p:cNvPr>
          <p:cNvSpPr txBox="1"/>
          <p:nvPr/>
        </p:nvSpPr>
        <p:spPr>
          <a:xfrm rot="18720000">
            <a:off x="4788682" y="458050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solidFill>
                  <a:srgbClr val="FFFFFF"/>
                </a:solidFill>
              </a:rPr>
              <a:t>Placeholder</a:t>
            </a:r>
            <a:endParaRPr lang="en-US">
              <a:solidFill>
                <a:srgbClr val="FFFFFF"/>
              </a:solidFill>
              <a:cs typeface="Calibri"/>
            </a:endParaRPr>
          </a:p>
        </p:txBody>
      </p:sp>
      <p:sp>
        <p:nvSpPr>
          <p:cNvPr id="22" name="Rectangle 21">
            <a:extLst>
              <a:ext uri="{FF2B5EF4-FFF2-40B4-BE49-F238E27FC236}">
                <a16:creationId xmlns:a16="http://schemas.microsoft.com/office/drawing/2014/main" id="{667D737F-FE8E-4606-A85A-F6D9028CF024}"/>
              </a:ext>
            </a:extLst>
          </p:cNvPr>
          <p:cNvSpPr/>
          <p:nvPr/>
        </p:nvSpPr>
        <p:spPr>
          <a:xfrm>
            <a:off x="6226556" y="1024142"/>
            <a:ext cx="2854362" cy="55222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D679FFB-E86A-4BC5-8BC9-B83455E0AA8C}"/>
              </a:ext>
            </a:extLst>
          </p:cNvPr>
          <p:cNvSpPr txBox="1"/>
          <p:nvPr/>
        </p:nvSpPr>
        <p:spPr>
          <a:xfrm>
            <a:off x="6238240" y="1158121"/>
            <a:ext cx="2855834"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b="1" dirty="0">
                <a:solidFill>
                  <a:schemeClr val="tx1">
                    <a:lumMod val="75000"/>
                    <a:lumOff val="25000"/>
                  </a:schemeClr>
                </a:solidFill>
                <a:latin typeface="Century Gothic"/>
              </a:rPr>
              <a:t>Bloom </a:t>
            </a:r>
            <a:r>
              <a:rPr lang="en-US" b="1" dirty="0" smtClean="0">
                <a:solidFill>
                  <a:schemeClr val="tx1">
                    <a:lumMod val="75000"/>
                    <a:lumOff val="25000"/>
                  </a:schemeClr>
                </a:solidFill>
                <a:latin typeface="Century Gothic"/>
              </a:rPr>
              <a:t>Detection</a:t>
            </a:r>
            <a:endParaRPr lang="en-US" dirty="0">
              <a:solidFill>
                <a:schemeClr val="tx1">
                  <a:lumMod val="75000"/>
                  <a:lumOff val="25000"/>
                </a:schemeClr>
              </a:solidFill>
              <a:latin typeface="Century Gothic"/>
              <a:cs typeface="Calibri"/>
            </a:endParaRPr>
          </a:p>
        </p:txBody>
      </p:sp>
      <p:sp>
        <p:nvSpPr>
          <p:cNvPr id="25" name="Rectangle 24">
            <a:extLst>
              <a:ext uri="{FF2B5EF4-FFF2-40B4-BE49-F238E27FC236}">
                <a16:creationId xmlns:a16="http://schemas.microsoft.com/office/drawing/2014/main" id="{0C5407AC-B49B-4AA3-ABB0-79BD24261404}"/>
              </a:ext>
            </a:extLst>
          </p:cNvPr>
          <p:cNvSpPr/>
          <p:nvPr/>
        </p:nvSpPr>
        <p:spPr>
          <a:xfrm>
            <a:off x="3116814" y="1024142"/>
            <a:ext cx="2854362" cy="55222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0E8B7DF-D199-4E32-B00F-331F908B9537}"/>
              </a:ext>
            </a:extLst>
          </p:cNvPr>
          <p:cNvSpPr txBox="1"/>
          <p:nvPr/>
        </p:nvSpPr>
        <p:spPr>
          <a:xfrm>
            <a:off x="3108960" y="1029392"/>
            <a:ext cx="2855834" cy="64633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b="1" dirty="0">
                <a:solidFill>
                  <a:schemeClr val="tx1">
                    <a:lumMod val="75000"/>
                    <a:lumOff val="25000"/>
                  </a:schemeClr>
                </a:solidFill>
                <a:latin typeface="Century Gothic"/>
              </a:rPr>
              <a:t>Water Surface </a:t>
            </a:r>
            <a:r>
              <a:rPr lang="en-US" b="1" dirty="0" smtClean="0">
                <a:solidFill>
                  <a:schemeClr val="tx1">
                    <a:lumMod val="75000"/>
                    <a:lumOff val="25000"/>
                  </a:schemeClr>
                </a:solidFill>
                <a:latin typeface="Century Gothic"/>
              </a:rPr>
              <a:t>Temperature</a:t>
            </a:r>
            <a:endParaRPr lang="en-US" dirty="0">
              <a:solidFill>
                <a:schemeClr val="tx1">
                  <a:lumMod val="75000"/>
                  <a:lumOff val="25000"/>
                </a:schemeClr>
              </a:solidFill>
              <a:latin typeface="Century Gothic"/>
              <a:cs typeface="Calibri"/>
            </a:endParaRPr>
          </a:p>
        </p:txBody>
      </p:sp>
      <p:sp>
        <p:nvSpPr>
          <p:cNvPr id="28" name="Rectangle 27">
            <a:extLst>
              <a:ext uri="{FF2B5EF4-FFF2-40B4-BE49-F238E27FC236}">
                <a16:creationId xmlns:a16="http://schemas.microsoft.com/office/drawing/2014/main" id="{5074EE09-EF9F-4BC6-B952-8579B1C6ED8D}"/>
              </a:ext>
            </a:extLst>
          </p:cNvPr>
          <p:cNvSpPr/>
          <p:nvPr/>
        </p:nvSpPr>
        <p:spPr>
          <a:xfrm>
            <a:off x="-6213" y="1013982"/>
            <a:ext cx="2854362" cy="55222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694A7B1-AA8B-4A82-A556-28671C962FF0}"/>
              </a:ext>
            </a:extLst>
          </p:cNvPr>
          <p:cNvSpPr txBox="1"/>
          <p:nvPr/>
        </p:nvSpPr>
        <p:spPr>
          <a:xfrm>
            <a:off x="-4298" y="1157730"/>
            <a:ext cx="2865603"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b="1" dirty="0" smtClean="0">
                <a:solidFill>
                  <a:schemeClr val="tx1">
                    <a:lumMod val="75000"/>
                    <a:lumOff val="25000"/>
                  </a:schemeClr>
                </a:solidFill>
                <a:latin typeface="Century Gothic"/>
              </a:rPr>
              <a:t>Chlorophyll-a</a:t>
            </a:r>
            <a:endParaRPr lang="en-US" dirty="0">
              <a:solidFill>
                <a:schemeClr val="tx1">
                  <a:lumMod val="75000"/>
                  <a:lumOff val="25000"/>
                </a:schemeClr>
              </a:solidFill>
              <a:latin typeface="Century Gothic"/>
              <a:cs typeface="Calibri"/>
            </a:endParaRPr>
          </a:p>
        </p:txBody>
      </p:sp>
      <p:pic>
        <p:nvPicPr>
          <p:cNvPr id="4" name="Picture 4" descr="Map&#10;&#10;Description automatically generated">
            <a:extLst>
              <a:ext uri="{FF2B5EF4-FFF2-40B4-BE49-F238E27FC236}">
                <a16:creationId xmlns:a16="http://schemas.microsoft.com/office/drawing/2014/main" id="{4DDC0C40-3A52-45E6-A52C-A4B78ABB304A}"/>
              </a:ext>
            </a:extLst>
          </p:cNvPr>
          <p:cNvPicPr>
            <a:picLocks noChangeAspect="1"/>
          </p:cNvPicPr>
          <p:nvPr/>
        </p:nvPicPr>
        <p:blipFill rotWithShape="1">
          <a:blip r:embed="rId3"/>
          <a:srcRect l="10753" r="-359" b="-238"/>
          <a:stretch/>
        </p:blipFill>
        <p:spPr>
          <a:xfrm>
            <a:off x="9399602" y="1693985"/>
            <a:ext cx="2741273" cy="4613037"/>
          </a:xfrm>
          <a:prstGeom prst="rect">
            <a:avLst/>
          </a:prstGeom>
        </p:spPr>
      </p:pic>
      <p:pic>
        <p:nvPicPr>
          <p:cNvPr id="5" name="Picture 7" descr="Map&#10;&#10;Description automatically generated">
            <a:extLst>
              <a:ext uri="{FF2B5EF4-FFF2-40B4-BE49-F238E27FC236}">
                <a16:creationId xmlns:a16="http://schemas.microsoft.com/office/drawing/2014/main" id="{2B3089D9-8F39-4223-9E39-44E9660E32F2}"/>
              </a:ext>
            </a:extLst>
          </p:cNvPr>
          <p:cNvPicPr>
            <a:picLocks noChangeAspect="1"/>
          </p:cNvPicPr>
          <p:nvPr/>
        </p:nvPicPr>
        <p:blipFill rotWithShape="1">
          <a:blip r:embed="rId4"/>
          <a:srcRect t="10581" r="717" b="760"/>
          <a:stretch/>
        </p:blipFill>
        <p:spPr>
          <a:xfrm>
            <a:off x="3171380" y="1690653"/>
            <a:ext cx="2744971" cy="4623221"/>
          </a:xfrm>
          <a:prstGeom prst="rect">
            <a:avLst/>
          </a:prstGeom>
        </p:spPr>
      </p:pic>
      <p:sp>
        <p:nvSpPr>
          <p:cNvPr id="34" name="TextBox 33">
            <a:extLst>
              <a:ext uri="{FF2B5EF4-FFF2-40B4-BE49-F238E27FC236}">
                <a16:creationId xmlns:a16="http://schemas.microsoft.com/office/drawing/2014/main" id="{CC402AFE-2BFF-4E72-AFBA-F075E41C0A49}"/>
              </a:ext>
            </a:extLst>
          </p:cNvPr>
          <p:cNvSpPr txBox="1"/>
          <p:nvPr/>
        </p:nvSpPr>
        <p:spPr>
          <a:xfrm>
            <a:off x="10739902" y="1677678"/>
            <a:ext cx="14490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Century Gothic"/>
              </a:rPr>
              <a:t>12-24-2020</a:t>
            </a:r>
          </a:p>
          <a:p>
            <a:pPr marL="285750" indent="-285750">
              <a:buFont typeface="Arial"/>
              <a:buChar char="•"/>
            </a:pPr>
            <a:endParaRPr lang="en-US" b="1">
              <a:solidFill>
                <a:srgbClr val="FFFFFF"/>
              </a:solidFill>
              <a:latin typeface="Century Gothic"/>
              <a:cs typeface="Calibri"/>
            </a:endParaRPr>
          </a:p>
          <a:p>
            <a:pPr marL="285750" indent="-285750">
              <a:buFont typeface="Arial"/>
              <a:buChar char="•"/>
            </a:pPr>
            <a:endParaRPr lang="en-US" b="1">
              <a:solidFill>
                <a:srgbClr val="FFFFFF"/>
              </a:solidFill>
              <a:latin typeface="Century Gothic"/>
              <a:cs typeface="Calibri"/>
            </a:endParaRPr>
          </a:p>
        </p:txBody>
      </p:sp>
      <p:pic>
        <p:nvPicPr>
          <p:cNvPr id="13" name="Picture 13" descr="Map&#10;&#10;Description automatically generated">
            <a:extLst>
              <a:ext uri="{FF2B5EF4-FFF2-40B4-BE49-F238E27FC236}">
                <a16:creationId xmlns:a16="http://schemas.microsoft.com/office/drawing/2014/main" id="{051344E4-1082-46F5-93FD-77904A17F205}"/>
              </a:ext>
            </a:extLst>
          </p:cNvPr>
          <p:cNvPicPr>
            <a:picLocks noChangeAspect="1"/>
          </p:cNvPicPr>
          <p:nvPr/>
        </p:nvPicPr>
        <p:blipFill rotWithShape="1">
          <a:blip r:embed="rId5"/>
          <a:srcRect l="-359" t="849" r="717" b="-425"/>
          <a:stretch/>
        </p:blipFill>
        <p:spPr>
          <a:xfrm>
            <a:off x="6282562" y="1692868"/>
            <a:ext cx="2755266" cy="4622815"/>
          </a:xfrm>
          <a:prstGeom prst="rect">
            <a:avLst/>
          </a:prstGeom>
        </p:spPr>
      </p:pic>
      <p:sp>
        <p:nvSpPr>
          <p:cNvPr id="35" name="TextBox 34">
            <a:extLst>
              <a:ext uri="{FF2B5EF4-FFF2-40B4-BE49-F238E27FC236}">
                <a16:creationId xmlns:a16="http://schemas.microsoft.com/office/drawing/2014/main" id="{C31B02AE-CD0A-4A50-B535-FED8AADEF187}"/>
              </a:ext>
            </a:extLst>
          </p:cNvPr>
          <p:cNvSpPr txBox="1"/>
          <p:nvPr/>
        </p:nvSpPr>
        <p:spPr>
          <a:xfrm>
            <a:off x="7633286" y="1687447"/>
            <a:ext cx="14490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Century Gothic"/>
              </a:rPr>
              <a:t>12-24-2020</a:t>
            </a:r>
          </a:p>
          <a:p>
            <a:pPr marL="285750" indent="-285750">
              <a:buFont typeface="Arial"/>
              <a:buChar char="•"/>
            </a:pPr>
            <a:endParaRPr lang="en-US" b="1">
              <a:solidFill>
                <a:srgbClr val="FFFFFF"/>
              </a:solidFill>
              <a:latin typeface="Century Gothic"/>
              <a:cs typeface="Calibri"/>
            </a:endParaRPr>
          </a:p>
          <a:p>
            <a:pPr marL="285750" indent="-285750">
              <a:buFont typeface="Arial"/>
              <a:buChar char="•"/>
            </a:pPr>
            <a:endParaRPr lang="en-US" b="1">
              <a:solidFill>
                <a:srgbClr val="FFFFFF"/>
              </a:solidFill>
              <a:latin typeface="Century Gothic"/>
              <a:cs typeface="Calibri"/>
            </a:endParaRPr>
          </a:p>
        </p:txBody>
      </p:sp>
      <p:sp>
        <p:nvSpPr>
          <p:cNvPr id="36" name="TextBox 35">
            <a:extLst>
              <a:ext uri="{FF2B5EF4-FFF2-40B4-BE49-F238E27FC236}">
                <a16:creationId xmlns:a16="http://schemas.microsoft.com/office/drawing/2014/main" id="{16018C0D-AA68-494E-8F82-71CCEB22F542}"/>
              </a:ext>
            </a:extLst>
          </p:cNvPr>
          <p:cNvSpPr txBox="1"/>
          <p:nvPr/>
        </p:nvSpPr>
        <p:spPr>
          <a:xfrm>
            <a:off x="4516901" y="1677677"/>
            <a:ext cx="14490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Century Gothic"/>
              </a:rPr>
              <a:t>12-24-2020</a:t>
            </a:r>
          </a:p>
          <a:p>
            <a:pPr marL="285750" indent="-285750">
              <a:buFont typeface="Arial"/>
              <a:buChar char="•"/>
            </a:pPr>
            <a:endParaRPr lang="en-US" b="1">
              <a:solidFill>
                <a:srgbClr val="FFFFFF"/>
              </a:solidFill>
              <a:latin typeface="Century Gothic"/>
              <a:cs typeface="Calibri"/>
            </a:endParaRPr>
          </a:p>
          <a:p>
            <a:pPr marL="285750" indent="-285750">
              <a:buFont typeface="Arial"/>
              <a:buChar char="•"/>
            </a:pPr>
            <a:endParaRPr lang="en-US" b="1">
              <a:solidFill>
                <a:srgbClr val="FFFFFF"/>
              </a:solidFill>
              <a:latin typeface="Century Gothic"/>
              <a:cs typeface="Calibri"/>
            </a:endParaRPr>
          </a:p>
        </p:txBody>
      </p:sp>
      <p:pic>
        <p:nvPicPr>
          <p:cNvPr id="10" name="Picture 10">
            <a:extLst>
              <a:ext uri="{FF2B5EF4-FFF2-40B4-BE49-F238E27FC236}">
                <a16:creationId xmlns:a16="http://schemas.microsoft.com/office/drawing/2014/main" id="{F85E00FE-AE37-4938-95BE-70EA05A5483D}"/>
              </a:ext>
            </a:extLst>
          </p:cNvPr>
          <p:cNvPicPr>
            <a:picLocks noChangeAspect="1"/>
          </p:cNvPicPr>
          <p:nvPr/>
        </p:nvPicPr>
        <p:blipFill>
          <a:blip r:embed="rId6"/>
          <a:stretch>
            <a:fillRect/>
          </a:stretch>
        </p:blipFill>
        <p:spPr>
          <a:xfrm>
            <a:off x="9573336" y="6116516"/>
            <a:ext cx="2414019" cy="144584"/>
          </a:xfrm>
          <a:prstGeom prst="rect">
            <a:avLst/>
          </a:prstGeom>
        </p:spPr>
      </p:pic>
      <p:pic>
        <p:nvPicPr>
          <p:cNvPr id="37" name="Picture 10">
            <a:extLst>
              <a:ext uri="{FF2B5EF4-FFF2-40B4-BE49-F238E27FC236}">
                <a16:creationId xmlns:a16="http://schemas.microsoft.com/office/drawing/2014/main" id="{2C2AE878-2A9C-41DB-B73A-62B282C62A1F}"/>
              </a:ext>
            </a:extLst>
          </p:cNvPr>
          <p:cNvPicPr>
            <a:picLocks noChangeAspect="1"/>
          </p:cNvPicPr>
          <p:nvPr/>
        </p:nvPicPr>
        <p:blipFill>
          <a:blip r:embed="rId6"/>
          <a:stretch>
            <a:fillRect/>
          </a:stretch>
        </p:blipFill>
        <p:spPr>
          <a:xfrm>
            <a:off x="3330797" y="6116516"/>
            <a:ext cx="2414019" cy="144584"/>
          </a:xfrm>
          <a:prstGeom prst="rect">
            <a:avLst/>
          </a:prstGeom>
        </p:spPr>
      </p:pic>
      <p:pic>
        <p:nvPicPr>
          <p:cNvPr id="11" name="Picture 12">
            <a:extLst>
              <a:ext uri="{FF2B5EF4-FFF2-40B4-BE49-F238E27FC236}">
                <a16:creationId xmlns:a16="http://schemas.microsoft.com/office/drawing/2014/main" id="{33648F7A-6D88-4E49-B8E0-048A081568E7}"/>
              </a:ext>
            </a:extLst>
          </p:cNvPr>
          <p:cNvPicPr>
            <a:picLocks noChangeAspect="1"/>
          </p:cNvPicPr>
          <p:nvPr/>
        </p:nvPicPr>
        <p:blipFill>
          <a:blip r:embed="rId7"/>
          <a:stretch>
            <a:fillRect/>
          </a:stretch>
        </p:blipFill>
        <p:spPr>
          <a:xfrm>
            <a:off x="6427644" y="6116516"/>
            <a:ext cx="2414019" cy="144584"/>
          </a:xfrm>
          <a:prstGeom prst="rect">
            <a:avLst/>
          </a:prstGeom>
        </p:spPr>
      </p:pic>
      <p:sp>
        <p:nvSpPr>
          <p:cNvPr id="38" name="TextBox 37">
            <a:extLst>
              <a:ext uri="{FF2B5EF4-FFF2-40B4-BE49-F238E27FC236}">
                <a16:creationId xmlns:a16="http://schemas.microsoft.com/office/drawing/2014/main" id="{090DF4E6-8D40-4E5D-961B-0BAA04529AAC}"/>
              </a:ext>
            </a:extLst>
          </p:cNvPr>
          <p:cNvSpPr txBox="1"/>
          <p:nvPr/>
        </p:nvSpPr>
        <p:spPr>
          <a:xfrm>
            <a:off x="6070209" y="5800293"/>
            <a:ext cx="8824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Century Gothic"/>
              </a:rPr>
              <a:t>Low</a:t>
            </a:r>
          </a:p>
          <a:p>
            <a:pPr marL="285750" indent="-285750">
              <a:buFont typeface="Arial"/>
              <a:buChar char="•"/>
            </a:pPr>
            <a:endParaRPr lang="en-US" b="1">
              <a:solidFill>
                <a:srgbClr val="FFFFFF"/>
              </a:solidFill>
              <a:latin typeface="Century Gothic"/>
              <a:cs typeface="Calibri"/>
            </a:endParaRPr>
          </a:p>
          <a:p>
            <a:pPr marL="285750" indent="-285750">
              <a:buFont typeface="Arial"/>
              <a:buChar char="•"/>
            </a:pPr>
            <a:endParaRPr lang="en-US" b="1">
              <a:solidFill>
                <a:srgbClr val="FFFFFF"/>
              </a:solidFill>
              <a:latin typeface="Century Gothic"/>
              <a:cs typeface="Calibri"/>
            </a:endParaRPr>
          </a:p>
        </p:txBody>
      </p:sp>
      <p:sp>
        <p:nvSpPr>
          <p:cNvPr id="39" name="TextBox 38">
            <a:extLst>
              <a:ext uri="{FF2B5EF4-FFF2-40B4-BE49-F238E27FC236}">
                <a16:creationId xmlns:a16="http://schemas.microsoft.com/office/drawing/2014/main" id="{33C05DC0-0E5A-4111-9E33-DBB50E6FF65D}"/>
              </a:ext>
            </a:extLst>
          </p:cNvPr>
          <p:cNvSpPr txBox="1"/>
          <p:nvPr/>
        </p:nvSpPr>
        <p:spPr>
          <a:xfrm>
            <a:off x="8317132" y="5800293"/>
            <a:ext cx="8824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Century Gothic"/>
              </a:rPr>
              <a:t>High</a:t>
            </a:r>
          </a:p>
          <a:p>
            <a:pPr marL="285750" indent="-285750">
              <a:buFont typeface="Arial"/>
              <a:buChar char="•"/>
            </a:pPr>
            <a:endParaRPr lang="en-US" b="1">
              <a:solidFill>
                <a:srgbClr val="FFFFFF"/>
              </a:solidFill>
              <a:latin typeface="Century Gothic"/>
              <a:cs typeface="Calibri"/>
            </a:endParaRPr>
          </a:p>
          <a:p>
            <a:pPr marL="285750" indent="-285750">
              <a:buFont typeface="Arial"/>
              <a:buChar char="•"/>
            </a:pPr>
            <a:endParaRPr lang="en-US" b="1">
              <a:solidFill>
                <a:srgbClr val="FFFFFF"/>
              </a:solidFill>
              <a:latin typeface="Century Gothic"/>
              <a:cs typeface="Calibri"/>
            </a:endParaRPr>
          </a:p>
        </p:txBody>
      </p:sp>
      <p:sp>
        <p:nvSpPr>
          <p:cNvPr id="40" name="TextBox 39">
            <a:extLst>
              <a:ext uri="{FF2B5EF4-FFF2-40B4-BE49-F238E27FC236}">
                <a16:creationId xmlns:a16="http://schemas.microsoft.com/office/drawing/2014/main" id="{4DCB4CC1-0379-4871-B699-3211ADD51550}"/>
              </a:ext>
            </a:extLst>
          </p:cNvPr>
          <p:cNvSpPr txBox="1"/>
          <p:nvPr/>
        </p:nvSpPr>
        <p:spPr>
          <a:xfrm>
            <a:off x="9186593" y="5790523"/>
            <a:ext cx="8824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Century Gothic"/>
              </a:rPr>
              <a:t>Low</a:t>
            </a:r>
          </a:p>
          <a:p>
            <a:pPr marL="285750" indent="-285750">
              <a:buFont typeface="Arial"/>
              <a:buChar char="•"/>
            </a:pPr>
            <a:endParaRPr lang="en-US" b="1">
              <a:solidFill>
                <a:srgbClr val="FFFFFF"/>
              </a:solidFill>
              <a:latin typeface="Century Gothic"/>
              <a:cs typeface="Calibri"/>
            </a:endParaRPr>
          </a:p>
          <a:p>
            <a:pPr marL="285750" indent="-285750">
              <a:buFont typeface="Arial"/>
              <a:buChar char="•"/>
            </a:pPr>
            <a:endParaRPr lang="en-US" b="1">
              <a:solidFill>
                <a:srgbClr val="FFFFFF"/>
              </a:solidFill>
              <a:latin typeface="Century Gothic"/>
              <a:cs typeface="Calibri"/>
            </a:endParaRPr>
          </a:p>
        </p:txBody>
      </p:sp>
      <p:sp>
        <p:nvSpPr>
          <p:cNvPr id="41" name="TextBox 40">
            <a:extLst>
              <a:ext uri="{FF2B5EF4-FFF2-40B4-BE49-F238E27FC236}">
                <a16:creationId xmlns:a16="http://schemas.microsoft.com/office/drawing/2014/main" id="{B094DD21-F4BC-42BD-9BA5-D797564201B7}"/>
              </a:ext>
            </a:extLst>
          </p:cNvPr>
          <p:cNvSpPr txBox="1"/>
          <p:nvPr/>
        </p:nvSpPr>
        <p:spPr>
          <a:xfrm>
            <a:off x="11433516" y="5790523"/>
            <a:ext cx="8824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Century Gothic"/>
              </a:rPr>
              <a:t>High</a:t>
            </a:r>
          </a:p>
          <a:p>
            <a:pPr marL="285750" indent="-285750">
              <a:buFont typeface="Arial"/>
              <a:buChar char="•"/>
            </a:pPr>
            <a:endParaRPr lang="en-US" b="1">
              <a:solidFill>
                <a:srgbClr val="FFFFFF"/>
              </a:solidFill>
              <a:latin typeface="Century Gothic"/>
              <a:cs typeface="Calibri"/>
            </a:endParaRPr>
          </a:p>
          <a:p>
            <a:pPr marL="285750" indent="-285750">
              <a:buFont typeface="Arial"/>
              <a:buChar char="•"/>
            </a:pPr>
            <a:endParaRPr lang="en-US" b="1">
              <a:solidFill>
                <a:srgbClr val="FFFFFF"/>
              </a:solidFill>
              <a:latin typeface="Century Gothic"/>
              <a:cs typeface="Calibri"/>
            </a:endParaRPr>
          </a:p>
        </p:txBody>
      </p:sp>
      <p:sp>
        <p:nvSpPr>
          <p:cNvPr id="42" name="TextBox 41">
            <a:extLst>
              <a:ext uri="{FF2B5EF4-FFF2-40B4-BE49-F238E27FC236}">
                <a16:creationId xmlns:a16="http://schemas.microsoft.com/office/drawing/2014/main" id="{55C5C7CD-386F-4137-9E21-AA03D5B7D64D}"/>
              </a:ext>
            </a:extLst>
          </p:cNvPr>
          <p:cNvSpPr txBox="1"/>
          <p:nvPr/>
        </p:nvSpPr>
        <p:spPr>
          <a:xfrm>
            <a:off x="2885439" y="5800292"/>
            <a:ext cx="8824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Century Gothic"/>
              </a:rPr>
              <a:t>0</a:t>
            </a:r>
          </a:p>
          <a:p>
            <a:pPr marL="285750" indent="-285750">
              <a:buFont typeface="Arial"/>
              <a:buChar char="•"/>
            </a:pPr>
            <a:endParaRPr lang="en-US" b="1">
              <a:solidFill>
                <a:srgbClr val="FFFFFF"/>
              </a:solidFill>
              <a:latin typeface="Century Gothic"/>
              <a:cs typeface="Calibri"/>
            </a:endParaRPr>
          </a:p>
          <a:p>
            <a:pPr marL="285750" indent="-285750">
              <a:buFont typeface="Arial"/>
              <a:buChar char="•"/>
            </a:pPr>
            <a:endParaRPr lang="en-US" b="1">
              <a:solidFill>
                <a:srgbClr val="FFFFFF"/>
              </a:solidFill>
              <a:latin typeface="Century Gothic"/>
              <a:cs typeface="Calibri"/>
            </a:endParaRPr>
          </a:p>
        </p:txBody>
      </p:sp>
      <p:sp>
        <p:nvSpPr>
          <p:cNvPr id="43" name="TextBox 42">
            <a:extLst>
              <a:ext uri="{FF2B5EF4-FFF2-40B4-BE49-F238E27FC236}">
                <a16:creationId xmlns:a16="http://schemas.microsoft.com/office/drawing/2014/main" id="{092CA603-4A3A-4259-B1D3-A6073B27EF77}"/>
              </a:ext>
            </a:extLst>
          </p:cNvPr>
          <p:cNvSpPr txBox="1"/>
          <p:nvPr/>
        </p:nvSpPr>
        <p:spPr>
          <a:xfrm>
            <a:off x="5210516" y="5800292"/>
            <a:ext cx="8824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Century Gothic"/>
              </a:rPr>
              <a:t>35 </a:t>
            </a:r>
            <a:r>
              <a:rPr lang="en-US" sz="1200" b="1">
                <a:solidFill>
                  <a:srgbClr val="FFFFFF"/>
                </a:solidFill>
                <a:latin typeface="Century Gothic"/>
                <a:ea typeface="+mn-lt"/>
                <a:cs typeface="+mn-lt"/>
              </a:rPr>
              <a:t>°</a:t>
            </a:r>
            <a:r>
              <a:rPr lang="en-US" sz="1200" b="1">
                <a:solidFill>
                  <a:srgbClr val="FFFFFF"/>
                </a:solidFill>
                <a:latin typeface="Century Gothic"/>
              </a:rPr>
              <a:t>C</a:t>
            </a:r>
          </a:p>
          <a:p>
            <a:pPr marL="285750" indent="-285750">
              <a:buFont typeface="Arial"/>
              <a:buChar char="•"/>
            </a:pPr>
            <a:endParaRPr lang="en-US" b="1">
              <a:solidFill>
                <a:srgbClr val="FFFFFF"/>
              </a:solidFill>
              <a:latin typeface="Century Gothic"/>
              <a:cs typeface="Calibri"/>
            </a:endParaRPr>
          </a:p>
          <a:p>
            <a:pPr marL="285750" indent="-285750">
              <a:buFont typeface="Arial"/>
              <a:buChar char="•"/>
            </a:pPr>
            <a:endParaRPr lang="en-US" b="1">
              <a:solidFill>
                <a:srgbClr val="FFFFFF"/>
              </a:solidFill>
              <a:latin typeface="Century Gothic"/>
              <a:cs typeface="Calibri"/>
            </a:endParaRPr>
          </a:p>
        </p:txBody>
      </p:sp>
      <p:pic>
        <p:nvPicPr>
          <p:cNvPr id="8" name="Picture 13" descr="Map&#10;&#10;Description automatically generated">
            <a:extLst>
              <a:ext uri="{FF2B5EF4-FFF2-40B4-BE49-F238E27FC236}">
                <a16:creationId xmlns:a16="http://schemas.microsoft.com/office/drawing/2014/main" id="{F5DA7E93-92E4-4E6E-88C9-12BEEF99C925}"/>
              </a:ext>
            </a:extLst>
          </p:cNvPr>
          <p:cNvPicPr>
            <a:picLocks noChangeAspect="1"/>
          </p:cNvPicPr>
          <p:nvPr/>
        </p:nvPicPr>
        <p:blipFill rotWithShape="1">
          <a:blip r:embed="rId8"/>
          <a:srcRect l="7780" t="86" r="10396" b="-10"/>
          <a:stretch/>
        </p:blipFill>
        <p:spPr>
          <a:xfrm>
            <a:off x="20941" y="1689671"/>
            <a:ext cx="2800517" cy="4614202"/>
          </a:xfrm>
          <a:prstGeom prst="rect">
            <a:avLst/>
          </a:prstGeom>
        </p:spPr>
      </p:pic>
      <p:pic>
        <p:nvPicPr>
          <p:cNvPr id="16" name="Picture 17">
            <a:extLst>
              <a:ext uri="{FF2B5EF4-FFF2-40B4-BE49-F238E27FC236}">
                <a16:creationId xmlns:a16="http://schemas.microsoft.com/office/drawing/2014/main" id="{2AABA113-4F06-4A40-A45A-B6CADBA20F62}"/>
              </a:ext>
            </a:extLst>
          </p:cNvPr>
          <p:cNvPicPr>
            <a:picLocks noChangeAspect="1"/>
          </p:cNvPicPr>
          <p:nvPr/>
        </p:nvPicPr>
        <p:blipFill>
          <a:blip r:embed="rId9"/>
          <a:stretch>
            <a:fillRect/>
          </a:stretch>
        </p:blipFill>
        <p:spPr>
          <a:xfrm>
            <a:off x="218660" y="6127217"/>
            <a:ext cx="2402430" cy="141083"/>
          </a:xfrm>
          <a:prstGeom prst="rect">
            <a:avLst/>
          </a:prstGeom>
        </p:spPr>
      </p:pic>
      <p:sp>
        <p:nvSpPr>
          <p:cNvPr id="44" name="TextBox 43">
            <a:extLst>
              <a:ext uri="{FF2B5EF4-FFF2-40B4-BE49-F238E27FC236}">
                <a16:creationId xmlns:a16="http://schemas.microsoft.com/office/drawing/2014/main" id="{6EEBD7AB-3F47-4C37-BE9F-1A81999D832B}"/>
              </a:ext>
            </a:extLst>
          </p:cNvPr>
          <p:cNvSpPr txBox="1"/>
          <p:nvPr/>
        </p:nvSpPr>
        <p:spPr>
          <a:xfrm>
            <a:off x="1431037" y="1677676"/>
            <a:ext cx="14490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3F3F3F"/>
                </a:solidFill>
                <a:latin typeface="Century Gothic"/>
              </a:rPr>
              <a:t>12-24-2020</a:t>
            </a:r>
          </a:p>
          <a:p>
            <a:pPr marL="285750" indent="-285750">
              <a:buFont typeface="Arial"/>
              <a:buChar char="•"/>
            </a:pPr>
            <a:endParaRPr lang="en-US" b="1">
              <a:solidFill>
                <a:srgbClr val="3F3F3F"/>
              </a:solidFill>
              <a:latin typeface="Century Gothic"/>
              <a:cs typeface="Calibri"/>
            </a:endParaRPr>
          </a:p>
          <a:p>
            <a:pPr marL="285750" indent="-285750">
              <a:buFont typeface="Arial"/>
              <a:buChar char="•"/>
            </a:pPr>
            <a:endParaRPr lang="en-US" b="1">
              <a:solidFill>
                <a:srgbClr val="3F3F3F"/>
              </a:solidFill>
              <a:latin typeface="Century Gothic"/>
              <a:cs typeface="Calibri"/>
            </a:endParaRPr>
          </a:p>
        </p:txBody>
      </p:sp>
      <p:sp>
        <p:nvSpPr>
          <p:cNvPr id="45" name="TextBox 44">
            <a:extLst>
              <a:ext uri="{FF2B5EF4-FFF2-40B4-BE49-F238E27FC236}">
                <a16:creationId xmlns:a16="http://schemas.microsoft.com/office/drawing/2014/main" id="{A6E5DB6D-009C-4844-B3B6-C400A18B72AD}"/>
              </a:ext>
            </a:extLst>
          </p:cNvPr>
          <p:cNvSpPr txBox="1"/>
          <p:nvPr/>
        </p:nvSpPr>
        <p:spPr>
          <a:xfrm>
            <a:off x="-219357" y="5805025"/>
            <a:ext cx="8824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3F3F3F"/>
                </a:solidFill>
                <a:latin typeface="Century Gothic"/>
              </a:rPr>
              <a:t>0</a:t>
            </a:r>
          </a:p>
          <a:p>
            <a:pPr marL="285750" indent="-285750">
              <a:buFont typeface="Arial"/>
              <a:buChar char="•"/>
            </a:pPr>
            <a:endParaRPr lang="en-US" b="1">
              <a:solidFill>
                <a:srgbClr val="3F3F3F"/>
              </a:solidFill>
              <a:latin typeface="Century Gothic"/>
              <a:cs typeface="Calibri"/>
            </a:endParaRPr>
          </a:p>
          <a:p>
            <a:pPr marL="285750" indent="-285750">
              <a:buFont typeface="Arial"/>
              <a:buChar char="•"/>
            </a:pPr>
            <a:endParaRPr lang="en-US" b="1">
              <a:solidFill>
                <a:srgbClr val="3F3F3F"/>
              </a:solidFill>
              <a:latin typeface="Century Gothic"/>
              <a:cs typeface="Calibri"/>
            </a:endParaRPr>
          </a:p>
        </p:txBody>
      </p:sp>
      <p:sp>
        <p:nvSpPr>
          <p:cNvPr id="46" name="TextBox 45">
            <a:extLst>
              <a:ext uri="{FF2B5EF4-FFF2-40B4-BE49-F238E27FC236}">
                <a16:creationId xmlns:a16="http://schemas.microsoft.com/office/drawing/2014/main" id="{74DB7670-7FEB-4B8B-B2BE-1D375AB8712F}"/>
              </a:ext>
            </a:extLst>
          </p:cNvPr>
          <p:cNvSpPr txBox="1"/>
          <p:nvPr/>
        </p:nvSpPr>
        <p:spPr>
          <a:xfrm>
            <a:off x="1776625" y="5800006"/>
            <a:ext cx="1139511" cy="1013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700"/>
              </a:spcAft>
            </a:pPr>
            <a:r>
              <a:rPr lang="en-US" b="1">
                <a:solidFill>
                  <a:srgbClr val="3F3F3F"/>
                </a:solidFill>
                <a:latin typeface="Century Gothic"/>
              </a:rPr>
              <a:t>50 </a:t>
            </a:r>
            <a:r>
              <a:rPr lang="en-US" sz="1400" b="1">
                <a:solidFill>
                  <a:srgbClr val="3F3F3F"/>
                </a:solidFill>
                <a:latin typeface="Century Gothic"/>
              </a:rPr>
              <a:t>mg/m</a:t>
            </a:r>
            <a:r>
              <a:rPr lang="en-US" sz="1400" b="1" baseline="30000">
                <a:solidFill>
                  <a:srgbClr val="3F3F3F"/>
                </a:solidFill>
                <a:latin typeface="Century Gothic"/>
              </a:rPr>
              <a:t>3</a:t>
            </a:r>
            <a:endParaRPr lang="en-US">
              <a:cs typeface="Calibri" panose="020F0502020204030204"/>
            </a:endParaRPr>
          </a:p>
          <a:p>
            <a:pPr marL="285750" indent="-285750">
              <a:buFont typeface="Arial"/>
              <a:buChar char="•"/>
            </a:pPr>
            <a:endParaRPr lang="en-US" b="1">
              <a:solidFill>
                <a:srgbClr val="3F3F3F"/>
              </a:solidFill>
              <a:latin typeface="Century Gothic"/>
              <a:cs typeface="Calibri"/>
            </a:endParaRPr>
          </a:p>
          <a:p>
            <a:pPr marL="285750" indent="-285750">
              <a:buFont typeface="Arial"/>
              <a:buChar char="•"/>
            </a:pPr>
            <a:endParaRPr lang="en-US" b="1">
              <a:solidFill>
                <a:srgbClr val="3F3F3F"/>
              </a:solidFill>
              <a:latin typeface="Century Gothic"/>
              <a:cs typeface="Calibri"/>
            </a:endParaRPr>
          </a:p>
        </p:txBody>
      </p:sp>
    </p:spTree>
    <p:extLst>
      <p:ext uri="{BB962C8B-B14F-4D97-AF65-F5344CB8AC3E}">
        <p14:creationId xmlns:p14="http://schemas.microsoft.com/office/powerpoint/2010/main" val="37158442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5A0A44-74FE-4CB9-A242-98A812C68BA4}"/>
              </a:ext>
            </a:extLst>
          </p:cNvPr>
          <p:cNvSpPr txBox="1">
            <a:spLocks/>
          </p:cNvSpPr>
          <p:nvPr/>
        </p:nvSpPr>
        <p:spPr>
          <a:xfrm>
            <a:off x="317556" y="71715"/>
            <a:ext cx="10502593" cy="1181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Historical Analysis: Chlorophyll-a</a:t>
            </a:r>
            <a:endParaRPr lang="en-US"/>
          </a:p>
        </p:txBody>
      </p:sp>
      <p:sp>
        <p:nvSpPr>
          <p:cNvPr id="4" name="TextBox 3">
            <a:extLst>
              <a:ext uri="{FF2B5EF4-FFF2-40B4-BE49-F238E27FC236}">
                <a16:creationId xmlns:a16="http://schemas.microsoft.com/office/drawing/2014/main" id="{948C1A43-05BF-42FE-B8EC-4FFCD6D473B7}"/>
              </a:ext>
            </a:extLst>
          </p:cNvPr>
          <p:cNvSpPr txBox="1"/>
          <p:nvPr/>
        </p:nvSpPr>
        <p:spPr>
          <a:xfrm>
            <a:off x="8425133" y="5928440"/>
            <a:ext cx="41521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Upstream --&gt;&gt; Downstream</a:t>
            </a:r>
          </a:p>
        </p:txBody>
      </p:sp>
      <p:sp>
        <p:nvSpPr>
          <p:cNvPr id="6" name="TextBox 5">
            <a:extLst>
              <a:ext uri="{FF2B5EF4-FFF2-40B4-BE49-F238E27FC236}">
                <a16:creationId xmlns:a16="http://schemas.microsoft.com/office/drawing/2014/main" id="{C9A32D56-3213-4431-8634-2B5584E4FA9C}"/>
              </a:ext>
            </a:extLst>
          </p:cNvPr>
          <p:cNvSpPr txBox="1"/>
          <p:nvPr/>
        </p:nvSpPr>
        <p:spPr>
          <a:xfrm>
            <a:off x="8425133" y="6302511"/>
            <a:ext cx="41521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Data only for March - October</a:t>
            </a:r>
          </a:p>
        </p:txBody>
      </p:sp>
      <p:grpSp>
        <p:nvGrpSpPr>
          <p:cNvPr id="19" name="Group 18"/>
          <p:cNvGrpSpPr/>
          <p:nvPr/>
        </p:nvGrpSpPr>
        <p:grpSpPr>
          <a:xfrm>
            <a:off x="62817" y="1071113"/>
            <a:ext cx="11966970" cy="4737665"/>
            <a:chOff x="62817" y="1071113"/>
            <a:chExt cx="11966970" cy="4737665"/>
          </a:xfrm>
        </p:grpSpPr>
        <p:pic>
          <p:nvPicPr>
            <p:cNvPr id="2" name="Picture 3" descr="Chart, scatter chart&#10;&#10;Description automatically generated">
              <a:extLst>
                <a:ext uri="{FF2B5EF4-FFF2-40B4-BE49-F238E27FC236}">
                  <a16:creationId xmlns:a16="http://schemas.microsoft.com/office/drawing/2014/main" id="{771511BE-5070-48C8-9438-CABCC898A554}"/>
                </a:ext>
              </a:extLst>
            </p:cNvPr>
            <p:cNvPicPr>
              <a:picLocks noChangeAspect="1"/>
            </p:cNvPicPr>
            <p:nvPr/>
          </p:nvPicPr>
          <p:blipFill rotWithShape="1">
            <a:blip r:embed="rId3"/>
            <a:srcRect l="3922" t="6079" b="51422"/>
            <a:stretch/>
          </p:blipFill>
          <p:spPr>
            <a:xfrm>
              <a:off x="729342" y="1521976"/>
              <a:ext cx="11189231" cy="1863482"/>
            </a:xfrm>
            <a:prstGeom prst="rect">
              <a:avLst/>
            </a:prstGeom>
          </p:spPr>
        </p:pic>
        <p:sp>
          <p:nvSpPr>
            <p:cNvPr id="7" name="TextBox 6">
              <a:extLst>
                <a:ext uri="{FF2B5EF4-FFF2-40B4-BE49-F238E27FC236}">
                  <a16:creationId xmlns:a16="http://schemas.microsoft.com/office/drawing/2014/main" id="{C9A32D56-3213-4431-8634-2B5584E4FA9C}"/>
                </a:ext>
              </a:extLst>
            </p:cNvPr>
            <p:cNvSpPr txBox="1"/>
            <p:nvPr/>
          </p:nvSpPr>
          <p:spPr>
            <a:xfrm>
              <a:off x="1424622" y="1122409"/>
              <a:ext cx="2103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smtClean="0">
                  <a:solidFill>
                    <a:schemeClr val="tx1">
                      <a:lumMod val="75000"/>
                      <a:lumOff val="25000"/>
                    </a:schemeClr>
                  </a:solidFill>
                  <a:latin typeface="Century Gothic"/>
                </a:rPr>
                <a:t>Lake Buchanan</a:t>
              </a:r>
              <a:endParaRPr lang="en-US" dirty="0">
                <a:solidFill>
                  <a:schemeClr val="tx1">
                    <a:lumMod val="75000"/>
                    <a:lumOff val="25000"/>
                  </a:schemeClr>
                </a:solidFill>
                <a:latin typeface="Century Gothic"/>
              </a:endParaRPr>
            </a:p>
          </p:txBody>
        </p:sp>
        <p:sp>
          <p:nvSpPr>
            <p:cNvPr id="8" name="TextBox 7">
              <a:extLst>
                <a:ext uri="{FF2B5EF4-FFF2-40B4-BE49-F238E27FC236}">
                  <a16:creationId xmlns:a16="http://schemas.microsoft.com/office/drawing/2014/main" id="{C9A32D56-3213-4431-8634-2B5584E4FA9C}"/>
                </a:ext>
              </a:extLst>
            </p:cNvPr>
            <p:cNvSpPr txBox="1"/>
            <p:nvPr/>
          </p:nvSpPr>
          <p:spPr>
            <a:xfrm>
              <a:off x="5181137" y="1071113"/>
              <a:ext cx="2103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smtClean="0">
                  <a:solidFill>
                    <a:schemeClr val="tx1">
                      <a:lumMod val="75000"/>
                      <a:lumOff val="25000"/>
                    </a:schemeClr>
                  </a:solidFill>
                  <a:latin typeface="Century Gothic"/>
                </a:rPr>
                <a:t>Inks Lake</a:t>
              </a:r>
              <a:endParaRPr lang="en-US" dirty="0">
                <a:solidFill>
                  <a:schemeClr val="tx1">
                    <a:lumMod val="75000"/>
                    <a:lumOff val="25000"/>
                  </a:schemeClr>
                </a:solidFill>
                <a:latin typeface="Century Gothic"/>
              </a:endParaRPr>
            </a:p>
          </p:txBody>
        </p:sp>
        <p:sp>
          <p:nvSpPr>
            <p:cNvPr id="9" name="TextBox 8">
              <a:extLst>
                <a:ext uri="{FF2B5EF4-FFF2-40B4-BE49-F238E27FC236}">
                  <a16:creationId xmlns:a16="http://schemas.microsoft.com/office/drawing/2014/main" id="{C9A32D56-3213-4431-8634-2B5584E4FA9C}"/>
                </a:ext>
              </a:extLst>
            </p:cNvPr>
            <p:cNvSpPr txBox="1"/>
            <p:nvPr/>
          </p:nvSpPr>
          <p:spPr>
            <a:xfrm>
              <a:off x="8448925" y="1105627"/>
              <a:ext cx="29484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smtClean="0">
                  <a:solidFill>
                    <a:schemeClr val="tx1">
                      <a:lumMod val="75000"/>
                      <a:lumOff val="25000"/>
                    </a:schemeClr>
                  </a:solidFill>
                  <a:latin typeface="Century Gothic"/>
                </a:rPr>
                <a:t>Lake Lyndon B Johnson</a:t>
              </a:r>
              <a:endParaRPr lang="en-US" dirty="0">
                <a:solidFill>
                  <a:schemeClr val="tx1">
                    <a:lumMod val="75000"/>
                    <a:lumOff val="25000"/>
                  </a:schemeClr>
                </a:solidFill>
                <a:latin typeface="Century Gothic"/>
              </a:endParaRPr>
            </a:p>
          </p:txBody>
        </p:sp>
        <p:sp>
          <p:nvSpPr>
            <p:cNvPr id="10" name="TextBox 9">
              <a:extLst>
                <a:ext uri="{FF2B5EF4-FFF2-40B4-BE49-F238E27FC236}">
                  <a16:creationId xmlns:a16="http://schemas.microsoft.com/office/drawing/2014/main" id="{C9A32D56-3213-4431-8634-2B5584E4FA9C}"/>
                </a:ext>
              </a:extLst>
            </p:cNvPr>
            <p:cNvSpPr txBox="1"/>
            <p:nvPr/>
          </p:nvSpPr>
          <p:spPr>
            <a:xfrm>
              <a:off x="1424622" y="3360999"/>
              <a:ext cx="2103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smtClean="0">
                  <a:solidFill>
                    <a:schemeClr val="tx1">
                      <a:lumMod val="75000"/>
                      <a:lumOff val="25000"/>
                    </a:schemeClr>
                  </a:solidFill>
                  <a:latin typeface="Century Gothic"/>
                </a:rPr>
                <a:t>Lake Marble Falls</a:t>
              </a:r>
              <a:endParaRPr lang="en-US" dirty="0">
                <a:solidFill>
                  <a:schemeClr val="tx1">
                    <a:lumMod val="75000"/>
                    <a:lumOff val="25000"/>
                  </a:schemeClr>
                </a:solidFill>
                <a:latin typeface="Century Gothic"/>
              </a:endParaRPr>
            </a:p>
          </p:txBody>
        </p:sp>
        <p:sp>
          <p:nvSpPr>
            <p:cNvPr id="11" name="TextBox 10">
              <a:extLst>
                <a:ext uri="{FF2B5EF4-FFF2-40B4-BE49-F238E27FC236}">
                  <a16:creationId xmlns:a16="http://schemas.microsoft.com/office/drawing/2014/main" id="{C9A32D56-3213-4431-8634-2B5584E4FA9C}"/>
                </a:ext>
              </a:extLst>
            </p:cNvPr>
            <p:cNvSpPr txBox="1"/>
            <p:nvPr/>
          </p:nvSpPr>
          <p:spPr>
            <a:xfrm>
              <a:off x="5181137" y="3360999"/>
              <a:ext cx="2103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smtClean="0">
                  <a:solidFill>
                    <a:schemeClr val="tx1">
                      <a:lumMod val="75000"/>
                      <a:lumOff val="25000"/>
                    </a:schemeClr>
                  </a:solidFill>
                  <a:latin typeface="Century Gothic"/>
                </a:rPr>
                <a:t>Lake Travis</a:t>
              </a:r>
              <a:endParaRPr lang="en-US" dirty="0">
                <a:solidFill>
                  <a:schemeClr val="tx1">
                    <a:lumMod val="75000"/>
                    <a:lumOff val="25000"/>
                  </a:schemeClr>
                </a:solidFill>
                <a:latin typeface="Century Gothic"/>
              </a:endParaRPr>
            </a:p>
          </p:txBody>
        </p:sp>
        <p:sp>
          <p:nvSpPr>
            <p:cNvPr id="12" name="TextBox 11">
              <a:extLst>
                <a:ext uri="{FF2B5EF4-FFF2-40B4-BE49-F238E27FC236}">
                  <a16:creationId xmlns:a16="http://schemas.microsoft.com/office/drawing/2014/main" id="{C9A32D56-3213-4431-8634-2B5584E4FA9C}"/>
                </a:ext>
              </a:extLst>
            </p:cNvPr>
            <p:cNvSpPr txBox="1"/>
            <p:nvPr/>
          </p:nvSpPr>
          <p:spPr>
            <a:xfrm>
              <a:off x="8871594" y="3360999"/>
              <a:ext cx="2103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smtClean="0">
                  <a:solidFill>
                    <a:schemeClr val="tx1">
                      <a:lumMod val="75000"/>
                      <a:lumOff val="25000"/>
                    </a:schemeClr>
                  </a:solidFill>
                  <a:latin typeface="Century Gothic"/>
                </a:rPr>
                <a:t>Lake Austin</a:t>
              </a:r>
              <a:endParaRPr lang="en-US" dirty="0">
                <a:solidFill>
                  <a:schemeClr val="tx1">
                    <a:lumMod val="75000"/>
                    <a:lumOff val="25000"/>
                  </a:schemeClr>
                </a:solidFill>
                <a:latin typeface="Century Gothic"/>
              </a:endParaRPr>
            </a:p>
          </p:txBody>
        </p:sp>
        <p:pic>
          <p:nvPicPr>
            <p:cNvPr id="13" name="Picture 3" descr="Chart, scatter chart&#10;&#10;Description automatically generated">
              <a:extLst>
                <a:ext uri="{FF2B5EF4-FFF2-40B4-BE49-F238E27FC236}">
                  <a16:creationId xmlns:a16="http://schemas.microsoft.com/office/drawing/2014/main" id="{771511BE-5070-48C8-9438-CABCC898A554}"/>
                </a:ext>
              </a:extLst>
            </p:cNvPr>
            <p:cNvPicPr>
              <a:picLocks noChangeAspect="1"/>
            </p:cNvPicPr>
            <p:nvPr/>
          </p:nvPicPr>
          <p:blipFill rotWithShape="1">
            <a:blip r:embed="rId3"/>
            <a:srcRect l="4087" t="54214" b="5256"/>
            <a:stretch/>
          </p:blipFill>
          <p:spPr>
            <a:xfrm>
              <a:off x="729343" y="3720105"/>
              <a:ext cx="11170040" cy="1777181"/>
            </a:xfrm>
            <a:prstGeom prst="rect">
              <a:avLst/>
            </a:prstGeom>
          </p:spPr>
        </p:pic>
        <p:sp>
          <p:nvSpPr>
            <p:cNvPr id="5" name="TextBox 4"/>
            <p:cNvSpPr txBox="1"/>
            <p:nvPr/>
          </p:nvSpPr>
          <p:spPr>
            <a:xfrm rot="16200000">
              <a:off x="-1746974" y="3271364"/>
              <a:ext cx="3958135" cy="338554"/>
            </a:xfrm>
            <a:prstGeom prst="rect">
              <a:avLst/>
            </a:prstGeom>
            <a:noFill/>
          </p:spPr>
          <p:txBody>
            <a:bodyPr wrap="none" rtlCol="0">
              <a:spAutoFit/>
            </a:bodyPr>
            <a:lstStyle/>
            <a:p>
              <a:r>
                <a:rPr lang="en-US" sz="1600" dirty="0" smtClean="0">
                  <a:solidFill>
                    <a:schemeClr val="tx1">
                      <a:lumMod val="75000"/>
                      <a:lumOff val="25000"/>
                    </a:schemeClr>
                  </a:solidFill>
                  <a:latin typeface="Century Gothic" panose="020B0502020202020204" pitchFamily="34" charset="0"/>
                </a:rPr>
                <a:t>Chlorophyll-a Concentration [mg/m3]</a:t>
              </a:r>
              <a:endParaRPr lang="en-US" sz="1600" dirty="0">
                <a:solidFill>
                  <a:schemeClr val="tx1">
                    <a:lumMod val="75000"/>
                    <a:lumOff val="2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C9A32D56-3213-4431-8634-2B5584E4FA9C}"/>
                </a:ext>
              </a:extLst>
            </p:cNvPr>
            <p:cNvSpPr txBox="1"/>
            <p:nvPr/>
          </p:nvSpPr>
          <p:spPr>
            <a:xfrm>
              <a:off x="758444" y="5531779"/>
              <a:ext cx="38114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smtClean="0">
                  <a:solidFill>
                    <a:schemeClr val="tx1">
                      <a:lumMod val="75000"/>
                      <a:lumOff val="25000"/>
                    </a:schemeClr>
                  </a:solidFill>
                  <a:latin typeface="Century Gothic"/>
                </a:rPr>
                <a:t>2014  2015  2016  2017  2018  2019  2020  2021</a:t>
              </a:r>
              <a:endParaRPr lang="en-US" sz="1200" dirty="0">
                <a:solidFill>
                  <a:schemeClr val="tx1">
                    <a:lumMod val="75000"/>
                    <a:lumOff val="25000"/>
                  </a:schemeClr>
                </a:solidFill>
                <a:latin typeface="Century Gothic"/>
              </a:endParaRPr>
            </a:p>
          </p:txBody>
        </p:sp>
        <p:sp>
          <p:nvSpPr>
            <p:cNvPr id="15" name="TextBox 14">
              <a:extLst>
                <a:ext uri="{FF2B5EF4-FFF2-40B4-BE49-F238E27FC236}">
                  <a16:creationId xmlns:a16="http://schemas.microsoft.com/office/drawing/2014/main" id="{C9A32D56-3213-4431-8634-2B5584E4FA9C}"/>
                </a:ext>
              </a:extLst>
            </p:cNvPr>
            <p:cNvSpPr txBox="1"/>
            <p:nvPr/>
          </p:nvSpPr>
          <p:spPr>
            <a:xfrm>
              <a:off x="4587268" y="5531779"/>
              <a:ext cx="3566160" cy="274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smtClean="0">
                  <a:solidFill>
                    <a:schemeClr val="tx1">
                      <a:lumMod val="75000"/>
                      <a:lumOff val="25000"/>
                    </a:schemeClr>
                  </a:solidFill>
                  <a:latin typeface="Century Gothic"/>
                </a:rPr>
                <a:t>2014  2015  2016  2017  2018  2019  2020  2021</a:t>
              </a:r>
              <a:endParaRPr lang="en-US" sz="1200" dirty="0">
                <a:solidFill>
                  <a:schemeClr val="tx1">
                    <a:lumMod val="75000"/>
                    <a:lumOff val="25000"/>
                  </a:schemeClr>
                </a:solidFill>
                <a:latin typeface="Century Gothic"/>
              </a:endParaRPr>
            </a:p>
          </p:txBody>
        </p:sp>
        <p:sp>
          <p:nvSpPr>
            <p:cNvPr id="16" name="TextBox 15">
              <a:extLst>
                <a:ext uri="{FF2B5EF4-FFF2-40B4-BE49-F238E27FC236}">
                  <a16:creationId xmlns:a16="http://schemas.microsoft.com/office/drawing/2014/main" id="{C9A32D56-3213-4431-8634-2B5584E4FA9C}"/>
                </a:ext>
              </a:extLst>
            </p:cNvPr>
            <p:cNvSpPr txBox="1"/>
            <p:nvPr/>
          </p:nvSpPr>
          <p:spPr>
            <a:xfrm>
              <a:off x="8218380" y="5531779"/>
              <a:ext cx="38114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smtClean="0">
                  <a:solidFill>
                    <a:schemeClr val="tx1">
                      <a:lumMod val="75000"/>
                      <a:lumOff val="25000"/>
                    </a:schemeClr>
                  </a:solidFill>
                  <a:latin typeface="Century Gothic"/>
                </a:rPr>
                <a:t>2014  2015  2016  2017  2018  2019  2020  2021</a:t>
              </a:r>
              <a:endParaRPr lang="en-US" sz="1200" dirty="0">
                <a:solidFill>
                  <a:schemeClr val="tx1">
                    <a:lumMod val="75000"/>
                    <a:lumOff val="25000"/>
                  </a:schemeClr>
                </a:solidFill>
                <a:latin typeface="Century Gothic"/>
              </a:endParaRPr>
            </a:p>
          </p:txBody>
        </p:sp>
        <p:sp>
          <p:nvSpPr>
            <p:cNvPr id="17" name="TextBox 16">
              <a:extLst>
                <a:ext uri="{FF2B5EF4-FFF2-40B4-BE49-F238E27FC236}">
                  <a16:creationId xmlns:a16="http://schemas.microsoft.com/office/drawing/2014/main" id="{C9A32D56-3213-4431-8634-2B5584E4FA9C}"/>
                </a:ext>
              </a:extLst>
            </p:cNvPr>
            <p:cNvSpPr txBox="1"/>
            <p:nvPr/>
          </p:nvSpPr>
          <p:spPr>
            <a:xfrm>
              <a:off x="332085" y="1252814"/>
              <a:ext cx="4572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200000"/>
                </a:lnSpc>
              </a:pPr>
              <a:r>
                <a:rPr lang="en-US" sz="1400" dirty="0" smtClean="0">
                  <a:solidFill>
                    <a:schemeClr val="tx1">
                      <a:lumMod val="75000"/>
                      <a:lumOff val="25000"/>
                    </a:schemeClr>
                  </a:solidFill>
                  <a:latin typeface="Century Gothic"/>
                </a:rPr>
                <a:t>80</a:t>
              </a:r>
            </a:p>
            <a:p>
              <a:pPr algn="r">
                <a:lnSpc>
                  <a:spcPct val="200000"/>
                </a:lnSpc>
              </a:pPr>
              <a:r>
                <a:rPr lang="en-US" sz="1400" dirty="0" smtClean="0">
                  <a:solidFill>
                    <a:schemeClr val="tx1">
                      <a:lumMod val="75000"/>
                      <a:lumOff val="25000"/>
                    </a:schemeClr>
                  </a:solidFill>
                  <a:latin typeface="Century Gothic"/>
                </a:rPr>
                <a:t>60</a:t>
              </a:r>
            </a:p>
            <a:p>
              <a:pPr algn="r">
                <a:lnSpc>
                  <a:spcPct val="200000"/>
                </a:lnSpc>
              </a:pPr>
              <a:r>
                <a:rPr lang="en-US" sz="1400" dirty="0" smtClean="0">
                  <a:solidFill>
                    <a:schemeClr val="tx1">
                      <a:lumMod val="75000"/>
                      <a:lumOff val="25000"/>
                    </a:schemeClr>
                  </a:solidFill>
                  <a:latin typeface="Century Gothic"/>
                </a:rPr>
                <a:t>40</a:t>
              </a:r>
            </a:p>
            <a:p>
              <a:pPr algn="r">
                <a:lnSpc>
                  <a:spcPct val="200000"/>
                </a:lnSpc>
              </a:pPr>
              <a:r>
                <a:rPr lang="en-US" sz="1400" dirty="0" smtClean="0">
                  <a:solidFill>
                    <a:schemeClr val="tx1">
                      <a:lumMod val="75000"/>
                      <a:lumOff val="25000"/>
                    </a:schemeClr>
                  </a:solidFill>
                  <a:latin typeface="Century Gothic"/>
                </a:rPr>
                <a:t>20</a:t>
              </a:r>
            </a:p>
            <a:p>
              <a:pPr algn="r">
                <a:lnSpc>
                  <a:spcPct val="200000"/>
                </a:lnSpc>
              </a:pPr>
              <a:r>
                <a:rPr lang="en-US" sz="1400" dirty="0">
                  <a:solidFill>
                    <a:schemeClr val="tx1">
                      <a:lumMod val="75000"/>
                      <a:lumOff val="25000"/>
                    </a:schemeClr>
                  </a:solidFill>
                  <a:latin typeface="Century Gothic"/>
                </a:rPr>
                <a:t>0</a:t>
              </a:r>
            </a:p>
          </p:txBody>
        </p:sp>
        <p:sp>
          <p:nvSpPr>
            <p:cNvPr id="18" name="TextBox 17">
              <a:extLst>
                <a:ext uri="{FF2B5EF4-FFF2-40B4-BE49-F238E27FC236}">
                  <a16:creationId xmlns:a16="http://schemas.microsoft.com/office/drawing/2014/main" id="{C9A32D56-3213-4431-8634-2B5584E4FA9C}"/>
                </a:ext>
              </a:extLst>
            </p:cNvPr>
            <p:cNvSpPr txBox="1"/>
            <p:nvPr/>
          </p:nvSpPr>
          <p:spPr>
            <a:xfrm>
              <a:off x="328365" y="3485725"/>
              <a:ext cx="4572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200000"/>
                </a:lnSpc>
              </a:pPr>
              <a:r>
                <a:rPr lang="en-US" sz="1400" dirty="0" smtClean="0">
                  <a:solidFill>
                    <a:schemeClr val="tx1">
                      <a:lumMod val="75000"/>
                      <a:lumOff val="25000"/>
                    </a:schemeClr>
                  </a:solidFill>
                  <a:latin typeface="Century Gothic"/>
                </a:rPr>
                <a:t>80</a:t>
              </a:r>
            </a:p>
            <a:p>
              <a:pPr algn="r">
                <a:lnSpc>
                  <a:spcPct val="200000"/>
                </a:lnSpc>
              </a:pPr>
              <a:r>
                <a:rPr lang="en-US" sz="1400" dirty="0" smtClean="0">
                  <a:solidFill>
                    <a:schemeClr val="tx1">
                      <a:lumMod val="75000"/>
                      <a:lumOff val="25000"/>
                    </a:schemeClr>
                  </a:solidFill>
                  <a:latin typeface="Century Gothic"/>
                </a:rPr>
                <a:t>60</a:t>
              </a:r>
            </a:p>
            <a:p>
              <a:pPr algn="r">
                <a:lnSpc>
                  <a:spcPct val="200000"/>
                </a:lnSpc>
              </a:pPr>
              <a:r>
                <a:rPr lang="en-US" sz="1400" dirty="0" smtClean="0">
                  <a:solidFill>
                    <a:schemeClr val="tx1">
                      <a:lumMod val="75000"/>
                      <a:lumOff val="25000"/>
                    </a:schemeClr>
                  </a:solidFill>
                  <a:latin typeface="Century Gothic"/>
                </a:rPr>
                <a:t>40</a:t>
              </a:r>
            </a:p>
            <a:p>
              <a:pPr algn="r">
                <a:lnSpc>
                  <a:spcPct val="200000"/>
                </a:lnSpc>
              </a:pPr>
              <a:r>
                <a:rPr lang="en-US" sz="1400" dirty="0" smtClean="0">
                  <a:solidFill>
                    <a:schemeClr val="tx1">
                      <a:lumMod val="75000"/>
                      <a:lumOff val="25000"/>
                    </a:schemeClr>
                  </a:solidFill>
                  <a:latin typeface="Century Gothic"/>
                </a:rPr>
                <a:t>20</a:t>
              </a:r>
            </a:p>
            <a:p>
              <a:pPr algn="r">
                <a:lnSpc>
                  <a:spcPct val="200000"/>
                </a:lnSpc>
              </a:pPr>
              <a:r>
                <a:rPr lang="en-US" sz="1400" dirty="0">
                  <a:solidFill>
                    <a:schemeClr val="tx1">
                      <a:lumMod val="75000"/>
                      <a:lumOff val="25000"/>
                    </a:schemeClr>
                  </a:solidFill>
                  <a:latin typeface="Century Gothic"/>
                </a:rPr>
                <a:t>0</a:t>
              </a:r>
            </a:p>
          </p:txBody>
        </p:sp>
      </p:grpSp>
    </p:spTree>
    <p:extLst>
      <p:ext uri="{BB962C8B-B14F-4D97-AF65-F5344CB8AC3E}">
        <p14:creationId xmlns:p14="http://schemas.microsoft.com/office/powerpoint/2010/main" val="488649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5A0A44-74FE-4CB9-A242-98A812C68BA4}"/>
              </a:ext>
            </a:extLst>
          </p:cNvPr>
          <p:cNvSpPr txBox="1">
            <a:spLocks/>
          </p:cNvSpPr>
          <p:nvPr/>
        </p:nvSpPr>
        <p:spPr>
          <a:xfrm>
            <a:off x="367022" y="273279"/>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Historical Analysis:  </a:t>
            </a:r>
            <a:endParaRPr lang="en-US"/>
          </a:p>
        </p:txBody>
      </p:sp>
      <p:pic>
        <p:nvPicPr>
          <p:cNvPr id="10" name="Picture 10" descr="A picture containing outdoor&#10;&#10;Description automatically generated">
            <a:extLst>
              <a:ext uri="{FF2B5EF4-FFF2-40B4-BE49-F238E27FC236}">
                <a16:creationId xmlns:a16="http://schemas.microsoft.com/office/drawing/2014/main" id="{993D4B97-C5B4-48D8-B3E5-76F48DD14758}"/>
              </a:ext>
            </a:extLst>
          </p:cNvPr>
          <p:cNvPicPr>
            <a:picLocks noChangeAspect="1"/>
          </p:cNvPicPr>
          <p:nvPr/>
        </p:nvPicPr>
        <p:blipFill rotWithShape="1">
          <a:blip r:embed="rId3"/>
          <a:srcRect l="8680" t="5204" r="67959" b="63689"/>
          <a:stretch/>
        </p:blipFill>
        <p:spPr>
          <a:xfrm>
            <a:off x="210975" y="786892"/>
            <a:ext cx="2168896" cy="2624751"/>
          </a:xfrm>
          <a:prstGeom prst="rect">
            <a:avLst/>
          </a:prstGeom>
        </p:spPr>
      </p:pic>
      <p:pic>
        <p:nvPicPr>
          <p:cNvPr id="9" name="Picture 10" descr="A picture containing outdoor&#10;&#10;Description automatically generated">
            <a:extLst>
              <a:ext uri="{FF2B5EF4-FFF2-40B4-BE49-F238E27FC236}">
                <a16:creationId xmlns:a16="http://schemas.microsoft.com/office/drawing/2014/main" id="{794E06B0-B5AB-4B5B-804E-8C1B28D2A20F}"/>
              </a:ext>
            </a:extLst>
          </p:cNvPr>
          <p:cNvPicPr>
            <a:picLocks noChangeAspect="1"/>
          </p:cNvPicPr>
          <p:nvPr/>
        </p:nvPicPr>
        <p:blipFill rotWithShape="1">
          <a:blip r:embed="rId3"/>
          <a:srcRect l="42776" t="59134" r="17752" b="9660"/>
          <a:stretch/>
        </p:blipFill>
        <p:spPr>
          <a:xfrm>
            <a:off x="212811" y="3492670"/>
            <a:ext cx="4362976" cy="3080863"/>
          </a:xfrm>
          <a:prstGeom prst="rect">
            <a:avLst/>
          </a:prstGeom>
        </p:spPr>
      </p:pic>
      <p:pic>
        <p:nvPicPr>
          <p:cNvPr id="11" name="Picture 10" descr="A picture containing outdoor&#10;&#10;Description automatically generated">
            <a:extLst>
              <a:ext uri="{FF2B5EF4-FFF2-40B4-BE49-F238E27FC236}">
                <a16:creationId xmlns:a16="http://schemas.microsoft.com/office/drawing/2014/main" id="{F63EEFD0-06E7-46C3-B57F-BFB7C86991D2}"/>
              </a:ext>
            </a:extLst>
          </p:cNvPr>
          <p:cNvPicPr>
            <a:picLocks noChangeAspect="1"/>
          </p:cNvPicPr>
          <p:nvPr/>
        </p:nvPicPr>
        <p:blipFill rotWithShape="1">
          <a:blip r:embed="rId3"/>
          <a:srcRect l="8310" t="39184" r="68329" b="37551"/>
          <a:stretch/>
        </p:blipFill>
        <p:spPr>
          <a:xfrm>
            <a:off x="2469433" y="786891"/>
            <a:ext cx="2912544" cy="2626033"/>
          </a:xfrm>
          <a:prstGeom prst="rect">
            <a:avLst/>
          </a:prstGeom>
        </p:spPr>
      </p:pic>
      <p:pic>
        <p:nvPicPr>
          <p:cNvPr id="5" name="Picture 7">
            <a:extLst>
              <a:ext uri="{FF2B5EF4-FFF2-40B4-BE49-F238E27FC236}">
                <a16:creationId xmlns:a16="http://schemas.microsoft.com/office/drawing/2014/main" id="{354774E3-1DBB-40AC-8929-53695409DE0E}"/>
              </a:ext>
            </a:extLst>
          </p:cNvPr>
          <p:cNvPicPr>
            <a:picLocks noChangeAspect="1"/>
          </p:cNvPicPr>
          <p:nvPr/>
        </p:nvPicPr>
        <p:blipFill rotWithShape="1">
          <a:blip r:embed="rId4"/>
          <a:srcRect l="32258" t="3427" r="23656" b="3738"/>
          <a:stretch/>
        </p:blipFill>
        <p:spPr>
          <a:xfrm rot="5400000">
            <a:off x="2160580" y="4792817"/>
            <a:ext cx="198735" cy="3318090"/>
          </a:xfrm>
          <a:prstGeom prst="rect">
            <a:avLst/>
          </a:prstGeom>
        </p:spPr>
      </p:pic>
      <p:sp>
        <p:nvSpPr>
          <p:cNvPr id="2" name="TextBox 1">
            <a:extLst>
              <a:ext uri="{FF2B5EF4-FFF2-40B4-BE49-F238E27FC236}">
                <a16:creationId xmlns:a16="http://schemas.microsoft.com/office/drawing/2014/main" id="{3F6DEAC8-DC49-4D0E-B9E7-1850CA1F5D52}"/>
              </a:ext>
            </a:extLst>
          </p:cNvPr>
          <p:cNvSpPr txBox="1"/>
          <p:nvPr/>
        </p:nvSpPr>
        <p:spPr>
          <a:xfrm>
            <a:off x="927238" y="869774"/>
            <a:ext cx="144906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Century Gothic"/>
              </a:rPr>
              <a:t>Lake Buchanan</a:t>
            </a:r>
          </a:p>
          <a:p>
            <a:pPr marL="285750" indent="-285750">
              <a:buFont typeface="Arial"/>
              <a:buChar char="•"/>
            </a:pPr>
            <a:endParaRPr lang="en-US" b="1">
              <a:solidFill>
                <a:srgbClr val="FFFFFF"/>
              </a:solidFill>
              <a:latin typeface="Century Gothic"/>
              <a:cs typeface="Calibri"/>
            </a:endParaRPr>
          </a:p>
          <a:p>
            <a:pPr marL="285750" indent="-285750">
              <a:buFont typeface="Arial"/>
              <a:buChar char="•"/>
            </a:pPr>
            <a:endParaRPr lang="en-US" b="1">
              <a:solidFill>
                <a:srgbClr val="FFFFFF"/>
              </a:solidFill>
              <a:latin typeface="Century Gothic"/>
              <a:cs typeface="Calibri"/>
            </a:endParaRPr>
          </a:p>
        </p:txBody>
      </p:sp>
      <p:sp>
        <p:nvSpPr>
          <p:cNvPr id="14" name="TextBox 13">
            <a:extLst>
              <a:ext uri="{FF2B5EF4-FFF2-40B4-BE49-F238E27FC236}">
                <a16:creationId xmlns:a16="http://schemas.microsoft.com/office/drawing/2014/main" id="{AD63DCF0-5685-4446-BA29-E0875D2901E3}"/>
              </a:ext>
            </a:extLst>
          </p:cNvPr>
          <p:cNvSpPr txBox="1"/>
          <p:nvPr/>
        </p:nvSpPr>
        <p:spPr>
          <a:xfrm>
            <a:off x="3929335" y="787147"/>
            <a:ext cx="144906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Century Gothic"/>
              </a:rPr>
              <a:t>Lake Lyndon B. Johnson</a:t>
            </a:r>
          </a:p>
          <a:p>
            <a:pPr marL="285750" indent="-285750">
              <a:buFont typeface="Arial"/>
              <a:buChar char="•"/>
            </a:pPr>
            <a:endParaRPr lang="en-US" b="1">
              <a:solidFill>
                <a:srgbClr val="FFFFFF"/>
              </a:solidFill>
              <a:latin typeface="Century Gothic"/>
              <a:cs typeface="Calibri"/>
            </a:endParaRPr>
          </a:p>
          <a:p>
            <a:pPr marL="285750" indent="-285750">
              <a:buFont typeface="Arial"/>
              <a:buChar char="•"/>
            </a:pPr>
            <a:endParaRPr lang="en-US" b="1">
              <a:solidFill>
                <a:srgbClr val="FFFFFF"/>
              </a:solidFill>
              <a:latin typeface="Century Gothic"/>
              <a:cs typeface="Calibri"/>
            </a:endParaRPr>
          </a:p>
        </p:txBody>
      </p:sp>
      <p:sp>
        <p:nvSpPr>
          <p:cNvPr id="15" name="TextBox 14">
            <a:extLst>
              <a:ext uri="{FF2B5EF4-FFF2-40B4-BE49-F238E27FC236}">
                <a16:creationId xmlns:a16="http://schemas.microsoft.com/office/drawing/2014/main" id="{29F60C84-7A63-4AA8-AF0E-133C13FCE45B}"/>
              </a:ext>
            </a:extLst>
          </p:cNvPr>
          <p:cNvSpPr txBox="1"/>
          <p:nvPr/>
        </p:nvSpPr>
        <p:spPr>
          <a:xfrm>
            <a:off x="1707599" y="3899412"/>
            <a:ext cx="14490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Century Gothic"/>
              </a:rPr>
              <a:t>Lake Travis</a:t>
            </a:r>
          </a:p>
          <a:p>
            <a:pPr marL="285750" indent="-285750">
              <a:buFont typeface="Arial"/>
              <a:buChar char="•"/>
            </a:pPr>
            <a:endParaRPr lang="en-US" b="1">
              <a:solidFill>
                <a:srgbClr val="FFFFFF"/>
              </a:solidFill>
              <a:latin typeface="Century Gothic"/>
              <a:cs typeface="Calibri"/>
            </a:endParaRPr>
          </a:p>
          <a:p>
            <a:pPr marL="285750" indent="-285750">
              <a:buFont typeface="Arial"/>
              <a:buChar char="•"/>
            </a:pPr>
            <a:endParaRPr lang="en-US" b="1">
              <a:solidFill>
                <a:srgbClr val="FFFFFF"/>
              </a:solidFill>
              <a:latin typeface="Century Gothic"/>
              <a:cs typeface="Calibri"/>
            </a:endParaRPr>
          </a:p>
        </p:txBody>
      </p:sp>
      <p:sp>
        <p:nvSpPr>
          <p:cNvPr id="16" name="TextBox 15">
            <a:extLst>
              <a:ext uri="{FF2B5EF4-FFF2-40B4-BE49-F238E27FC236}">
                <a16:creationId xmlns:a16="http://schemas.microsoft.com/office/drawing/2014/main" id="{CB757D66-F21F-4B07-A754-6A7B62EEA68F}"/>
              </a:ext>
            </a:extLst>
          </p:cNvPr>
          <p:cNvSpPr txBox="1"/>
          <p:nvPr/>
        </p:nvSpPr>
        <p:spPr>
          <a:xfrm>
            <a:off x="449841" y="6010978"/>
            <a:ext cx="3014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Century Gothic"/>
              </a:rPr>
              <a:t>0</a:t>
            </a:r>
          </a:p>
          <a:p>
            <a:pPr marL="285750" indent="-285750">
              <a:buFont typeface="Arial"/>
              <a:buChar char="•"/>
            </a:pPr>
            <a:endParaRPr lang="en-US" b="1">
              <a:solidFill>
                <a:srgbClr val="FFFFFF"/>
              </a:solidFill>
              <a:latin typeface="Century Gothic"/>
              <a:cs typeface="Calibri"/>
            </a:endParaRPr>
          </a:p>
          <a:p>
            <a:pPr marL="285750" indent="-285750">
              <a:buFont typeface="Arial"/>
              <a:buChar char="•"/>
            </a:pPr>
            <a:endParaRPr lang="en-US" b="1">
              <a:solidFill>
                <a:srgbClr val="FFFFFF"/>
              </a:solidFill>
              <a:latin typeface="Century Gothic"/>
              <a:cs typeface="Calibri"/>
            </a:endParaRPr>
          </a:p>
        </p:txBody>
      </p:sp>
      <p:sp>
        <p:nvSpPr>
          <p:cNvPr id="17" name="TextBox 16">
            <a:extLst>
              <a:ext uri="{FF2B5EF4-FFF2-40B4-BE49-F238E27FC236}">
                <a16:creationId xmlns:a16="http://schemas.microsoft.com/office/drawing/2014/main" id="{FB96E253-2781-4C5C-B914-DFD1D07F87C6}"/>
              </a:ext>
            </a:extLst>
          </p:cNvPr>
          <p:cNvSpPr txBox="1"/>
          <p:nvPr/>
        </p:nvSpPr>
        <p:spPr>
          <a:xfrm>
            <a:off x="2781744" y="6010978"/>
            <a:ext cx="244976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Century Gothic"/>
              </a:rPr>
              <a:t>80 </a:t>
            </a:r>
            <a:r>
              <a:rPr lang="en-US" sz="1600" b="1">
                <a:solidFill>
                  <a:srgbClr val="FFFFFF"/>
                </a:solidFill>
                <a:latin typeface="Century Gothic"/>
              </a:rPr>
              <a:t>mg/m</a:t>
            </a:r>
            <a:r>
              <a:rPr lang="en-US" sz="1600" b="1" baseline="30000">
                <a:solidFill>
                  <a:srgbClr val="FFFFFF"/>
                </a:solidFill>
                <a:latin typeface="Century Gothic"/>
              </a:rPr>
              <a:t>3</a:t>
            </a:r>
          </a:p>
          <a:p>
            <a:pPr marL="285750" indent="-285750">
              <a:buFont typeface="Arial"/>
              <a:buChar char="•"/>
            </a:pPr>
            <a:endParaRPr lang="en-US" b="1">
              <a:solidFill>
                <a:srgbClr val="FFFFFF"/>
              </a:solidFill>
              <a:latin typeface="Century Gothic"/>
              <a:cs typeface="Calibri"/>
            </a:endParaRPr>
          </a:p>
          <a:p>
            <a:pPr marL="285750" indent="-285750">
              <a:buFont typeface="Arial"/>
              <a:buChar char="•"/>
            </a:pPr>
            <a:endParaRPr lang="en-US" b="1">
              <a:solidFill>
                <a:srgbClr val="FFFFFF"/>
              </a:solidFill>
              <a:latin typeface="Century Gothic"/>
              <a:cs typeface="Calibri"/>
            </a:endParaRPr>
          </a:p>
        </p:txBody>
      </p:sp>
      <p:sp>
        <p:nvSpPr>
          <p:cNvPr id="18" name="TextBox 17">
            <a:extLst>
              <a:ext uri="{FF2B5EF4-FFF2-40B4-BE49-F238E27FC236}">
                <a16:creationId xmlns:a16="http://schemas.microsoft.com/office/drawing/2014/main" id="{BE60444E-ABD4-4507-AB49-4B1B04B84D67}"/>
              </a:ext>
            </a:extLst>
          </p:cNvPr>
          <p:cNvSpPr txBox="1"/>
          <p:nvPr/>
        </p:nvSpPr>
        <p:spPr>
          <a:xfrm>
            <a:off x="1148887" y="6010978"/>
            <a:ext cx="2449764"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Century Gothic"/>
              </a:rPr>
              <a:t>Chlorophyll-a</a:t>
            </a:r>
          </a:p>
          <a:p>
            <a:pPr marL="285750" indent="-285750">
              <a:buFont typeface="Arial"/>
              <a:buChar char="•"/>
            </a:pPr>
            <a:endParaRPr lang="en-US" sz="2400" b="1">
              <a:solidFill>
                <a:srgbClr val="FFFFFF"/>
              </a:solidFill>
              <a:latin typeface="Century Gothic"/>
              <a:cs typeface="Calibri"/>
            </a:endParaRPr>
          </a:p>
          <a:p>
            <a:pPr marL="285750" indent="-285750">
              <a:buFont typeface="Arial"/>
              <a:buChar char="•"/>
            </a:pPr>
            <a:endParaRPr lang="en-US" sz="2400" b="1">
              <a:solidFill>
                <a:srgbClr val="FFFFFF"/>
              </a:solidFill>
              <a:latin typeface="Century Gothic"/>
              <a:cs typeface="Calibri"/>
            </a:endParaRPr>
          </a:p>
        </p:txBody>
      </p:sp>
      <p:grpSp>
        <p:nvGrpSpPr>
          <p:cNvPr id="8" name="Group 7"/>
          <p:cNvGrpSpPr/>
          <p:nvPr/>
        </p:nvGrpSpPr>
        <p:grpSpPr>
          <a:xfrm>
            <a:off x="5392096" y="851715"/>
            <a:ext cx="6905060" cy="2824494"/>
            <a:chOff x="5392096" y="851715"/>
            <a:chExt cx="6905060" cy="2824494"/>
          </a:xfrm>
        </p:grpSpPr>
        <p:pic>
          <p:nvPicPr>
            <p:cNvPr id="4" name="Picture 4" descr="Chart, histogram&#10;&#10;Description automatically generated">
              <a:extLst>
                <a:ext uri="{FF2B5EF4-FFF2-40B4-BE49-F238E27FC236}">
                  <a16:creationId xmlns:a16="http://schemas.microsoft.com/office/drawing/2014/main" id="{F9BD7B95-FBDE-4430-ACA0-516B18862AFC}"/>
                </a:ext>
              </a:extLst>
            </p:cNvPr>
            <p:cNvPicPr>
              <a:picLocks noChangeAspect="1"/>
            </p:cNvPicPr>
            <p:nvPr/>
          </p:nvPicPr>
          <p:blipFill rotWithShape="1">
            <a:blip r:embed="rId5"/>
            <a:srcRect l="7546" t="9473" b="18139"/>
            <a:stretch/>
          </p:blipFill>
          <p:spPr>
            <a:xfrm>
              <a:off x="5957072" y="1273629"/>
              <a:ext cx="6074228" cy="1883228"/>
            </a:xfrm>
            <a:prstGeom prst="rect">
              <a:avLst/>
            </a:prstGeom>
          </p:spPr>
        </p:pic>
        <p:sp>
          <p:nvSpPr>
            <p:cNvPr id="19" name="TextBox 18">
              <a:extLst>
                <a:ext uri="{FF2B5EF4-FFF2-40B4-BE49-F238E27FC236}">
                  <a16:creationId xmlns:a16="http://schemas.microsoft.com/office/drawing/2014/main" id="{C9A32D56-3213-4431-8634-2B5584E4FA9C}"/>
                </a:ext>
              </a:extLst>
            </p:cNvPr>
            <p:cNvSpPr txBox="1"/>
            <p:nvPr/>
          </p:nvSpPr>
          <p:spPr>
            <a:xfrm>
              <a:off x="5530596" y="851715"/>
              <a:ext cx="676656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smtClean="0">
                  <a:solidFill>
                    <a:schemeClr val="tx1">
                      <a:lumMod val="75000"/>
                      <a:lumOff val="25000"/>
                    </a:schemeClr>
                  </a:solidFill>
                  <a:latin typeface="Century Gothic"/>
                </a:rPr>
                <a:t>Average Lady Bird Lake vs Lake Travis Water Surface Temperature</a:t>
              </a:r>
              <a:endParaRPr lang="en-US" sz="1600" b="1" dirty="0">
                <a:solidFill>
                  <a:schemeClr val="tx1">
                    <a:lumMod val="75000"/>
                    <a:lumOff val="25000"/>
                  </a:schemeClr>
                </a:solidFill>
                <a:latin typeface="Century Gothic"/>
              </a:endParaRPr>
            </a:p>
          </p:txBody>
        </p:sp>
        <p:sp>
          <p:nvSpPr>
            <p:cNvPr id="20" name="TextBox 19"/>
            <p:cNvSpPr txBox="1"/>
            <p:nvPr/>
          </p:nvSpPr>
          <p:spPr>
            <a:xfrm rot="16200000">
              <a:off x="4265666" y="2200346"/>
              <a:ext cx="2529860" cy="276999"/>
            </a:xfrm>
            <a:prstGeom prst="rect">
              <a:avLst/>
            </a:prstGeom>
            <a:noFill/>
          </p:spPr>
          <p:txBody>
            <a:bodyPr wrap="none" rtlCol="0">
              <a:spAutoFit/>
            </a:bodyPr>
            <a:lstStyle/>
            <a:p>
              <a:r>
                <a:rPr lang="en-US" sz="1200" dirty="0" smtClean="0">
                  <a:solidFill>
                    <a:schemeClr val="tx1">
                      <a:lumMod val="75000"/>
                      <a:lumOff val="25000"/>
                    </a:schemeClr>
                  </a:solidFill>
                  <a:latin typeface="Century Gothic" panose="020B0502020202020204" pitchFamily="34" charset="0"/>
                </a:rPr>
                <a:t>Water Surface Temperature (C)</a:t>
              </a:r>
              <a:endParaRPr lang="en-US" sz="1200" dirty="0">
                <a:solidFill>
                  <a:schemeClr val="tx1">
                    <a:lumMod val="75000"/>
                    <a:lumOff val="2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C9A32D56-3213-4431-8634-2B5584E4FA9C}"/>
                </a:ext>
              </a:extLst>
            </p:cNvPr>
            <p:cNvSpPr txBox="1"/>
            <p:nvPr/>
          </p:nvSpPr>
          <p:spPr>
            <a:xfrm>
              <a:off x="5661026" y="3099155"/>
              <a:ext cx="61002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smtClean="0">
                  <a:solidFill>
                    <a:schemeClr val="tx1">
                      <a:lumMod val="75000"/>
                      <a:lumOff val="25000"/>
                    </a:schemeClr>
                  </a:solidFill>
                  <a:latin typeface="Century Gothic"/>
                </a:rPr>
                <a:t>2013      2014     2015     2016     2017     2018     2019     2020      2021</a:t>
              </a:r>
              <a:endParaRPr lang="en-US" sz="1400" dirty="0">
                <a:solidFill>
                  <a:schemeClr val="tx1">
                    <a:lumMod val="75000"/>
                    <a:lumOff val="25000"/>
                  </a:schemeClr>
                </a:solidFill>
                <a:latin typeface="Century Gothic"/>
              </a:endParaRPr>
            </a:p>
          </p:txBody>
        </p:sp>
        <p:sp>
          <p:nvSpPr>
            <p:cNvPr id="22" name="TextBox 21">
              <a:extLst>
                <a:ext uri="{FF2B5EF4-FFF2-40B4-BE49-F238E27FC236}">
                  <a16:creationId xmlns:a16="http://schemas.microsoft.com/office/drawing/2014/main" id="{C9A32D56-3213-4431-8634-2B5584E4FA9C}"/>
                </a:ext>
              </a:extLst>
            </p:cNvPr>
            <p:cNvSpPr txBox="1"/>
            <p:nvPr/>
          </p:nvSpPr>
          <p:spPr>
            <a:xfrm>
              <a:off x="5573486" y="1303039"/>
              <a:ext cx="457200" cy="17727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30000"/>
                </a:lnSpc>
              </a:pPr>
              <a:r>
                <a:rPr lang="en-US" sz="1400" dirty="0" smtClean="0">
                  <a:solidFill>
                    <a:schemeClr val="tx1">
                      <a:lumMod val="75000"/>
                      <a:lumOff val="25000"/>
                    </a:schemeClr>
                  </a:solidFill>
                  <a:latin typeface="Century Gothic"/>
                </a:rPr>
                <a:t>35</a:t>
              </a:r>
            </a:p>
            <a:p>
              <a:pPr algn="r">
                <a:lnSpc>
                  <a:spcPct val="130000"/>
                </a:lnSpc>
              </a:pPr>
              <a:r>
                <a:rPr lang="en-US" sz="1400" dirty="0" smtClean="0">
                  <a:solidFill>
                    <a:schemeClr val="tx1">
                      <a:lumMod val="75000"/>
                      <a:lumOff val="25000"/>
                    </a:schemeClr>
                  </a:solidFill>
                  <a:latin typeface="Century Gothic"/>
                </a:rPr>
                <a:t>30</a:t>
              </a:r>
            </a:p>
            <a:p>
              <a:pPr algn="r">
                <a:lnSpc>
                  <a:spcPct val="130000"/>
                </a:lnSpc>
              </a:pPr>
              <a:r>
                <a:rPr lang="en-US" sz="1400" dirty="0" smtClean="0">
                  <a:solidFill>
                    <a:schemeClr val="tx1">
                      <a:lumMod val="75000"/>
                      <a:lumOff val="25000"/>
                    </a:schemeClr>
                  </a:solidFill>
                  <a:latin typeface="Century Gothic"/>
                </a:rPr>
                <a:t>25</a:t>
              </a:r>
            </a:p>
            <a:p>
              <a:pPr algn="r">
                <a:lnSpc>
                  <a:spcPct val="130000"/>
                </a:lnSpc>
              </a:pPr>
              <a:r>
                <a:rPr lang="en-US" sz="1400" dirty="0" smtClean="0">
                  <a:solidFill>
                    <a:schemeClr val="tx1">
                      <a:lumMod val="75000"/>
                      <a:lumOff val="25000"/>
                    </a:schemeClr>
                  </a:solidFill>
                  <a:latin typeface="Century Gothic"/>
                </a:rPr>
                <a:t>20</a:t>
              </a:r>
            </a:p>
            <a:p>
              <a:pPr algn="r">
                <a:lnSpc>
                  <a:spcPct val="130000"/>
                </a:lnSpc>
              </a:pPr>
              <a:r>
                <a:rPr lang="en-US" sz="1400" dirty="0" smtClean="0">
                  <a:solidFill>
                    <a:schemeClr val="tx1">
                      <a:lumMod val="75000"/>
                      <a:lumOff val="25000"/>
                    </a:schemeClr>
                  </a:solidFill>
                  <a:latin typeface="Century Gothic"/>
                </a:rPr>
                <a:t>15</a:t>
              </a:r>
            </a:p>
            <a:p>
              <a:pPr algn="r">
                <a:lnSpc>
                  <a:spcPct val="130000"/>
                </a:lnSpc>
              </a:pPr>
              <a:r>
                <a:rPr lang="en-US" sz="1400" dirty="0" smtClean="0">
                  <a:solidFill>
                    <a:schemeClr val="tx1">
                      <a:lumMod val="75000"/>
                      <a:lumOff val="25000"/>
                    </a:schemeClr>
                  </a:solidFill>
                  <a:latin typeface="Century Gothic"/>
                </a:rPr>
                <a:t>10</a:t>
              </a:r>
              <a:endParaRPr lang="en-US" sz="1400" dirty="0">
                <a:solidFill>
                  <a:schemeClr val="tx1">
                    <a:lumMod val="75000"/>
                    <a:lumOff val="25000"/>
                  </a:schemeClr>
                </a:solidFill>
                <a:latin typeface="Century Gothic"/>
              </a:endParaRPr>
            </a:p>
          </p:txBody>
        </p:sp>
        <p:sp>
          <p:nvSpPr>
            <p:cNvPr id="26" name="TextBox 25">
              <a:extLst>
                <a:ext uri="{FF2B5EF4-FFF2-40B4-BE49-F238E27FC236}">
                  <a16:creationId xmlns:a16="http://schemas.microsoft.com/office/drawing/2014/main" id="{C9A32D56-3213-4431-8634-2B5584E4FA9C}"/>
                </a:ext>
              </a:extLst>
            </p:cNvPr>
            <p:cNvSpPr txBox="1"/>
            <p:nvPr/>
          </p:nvSpPr>
          <p:spPr>
            <a:xfrm>
              <a:off x="8491266" y="3399210"/>
              <a:ext cx="1005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smtClean="0">
                  <a:solidFill>
                    <a:schemeClr val="tx1">
                      <a:lumMod val="75000"/>
                      <a:lumOff val="25000"/>
                    </a:schemeClr>
                  </a:solidFill>
                  <a:latin typeface="Century Gothic"/>
                </a:rPr>
                <a:t>Date</a:t>
              </a:r>
              <a:endParaRPr lang="en-US" sz="1200" dirty="0">
                <a:solidFill>
                  <a:schemeClr val="tx1">
                    <a:lumMod val="75000"/>
                    <a:lumOff val="25000"/>
                  </a:schemeClr>
                </a:solidFill>
                <a:latin typeface="Century Gothic"/>
              </a:endParaRPr>
            </a:p>
          </p:txBody>
        </p:sp>
      </p:grpSp>
      <p:grpSp>
        <p:nvGrpSpPr>
          <p:cNvPr id="7" name="Group 6"/>
          <p:cNvGrpSpPr/>
          <p:nvPr/>
        </p:nvGrpSpPr>
        <p:grpSpPr>
          <a:xfrm>
            <a:off x="5123134" y="3868508"/>
            <a:ext cx="6891838" cy="2838008"/>
            <a:chOff x="5123134" y="3868508"/>
            <a:chExt cx="6891838" cy="2838008"/>
          </a:xfrm>
        </p:grpSpPr>
        <p:pic>
          <p:nvPicPr>
            <p:cNvPr id="6" name="Picture 6" descr="Chart&#10;&#10;Description automatically generated">
              <a:extLst>
                <a:ext uri="{FF2B5EF4-FFF2-40B4-BE49-F238E27FC236}">
                  <a16:creationId xmlns:a16="http://schemas.microsoft.com/office/drawing/2014/main" id="{E291E8F7-77F8-417F-AC70-58C4DE9BFCC7}"/>
                </a:ext>
              </a:extLst>
            </p:cNvPr>
            <p:cNvPicPr>
              <a:picLocks noChangeAspect="1"/>
            </p:cNvPicPr>
            <p:nvPr/>
          </p:nvPicPr>
          <p:blipFill rotWithShape="1">
            <a:blip r:embed="rId6"/>
            <a:srcRect l="11049" t="10291" b="18300"/>
            <a:stretch/>
          </p:blipFill>
          <p:spPr>
            <a:xfrm>
              <a:off x="5973401" y="4191004"/>
              <a:ext cx="6041571" cy="1937657"/>
            </a:xfrm>
            <a:prstGeom prst="rect">
              <a:avLst/>
            </a:prstGeom>
          </p:spPr>
        </p:pic>
        <p:sp>
          <p:nvSpPr>
            <p:cNvPr id="23" name="TextBox 22">
              <a:extLst>
                <a:ext uri="{FF2B5EF4-FFF2-40B4-BE49-F238E27FC236}">
                  <a16:creationId xmlns:a16="http://schemas.microsoft.com/office/drawing/2014/main" id="{C9A32D56-3213-4431-8634-2B5584E4FA9C}"/>
                </a:ext>
              </a:extLst>
            </p:cNvPr>
            <p:cNvSpPr txBox="1"/>
            <p:nvPr/>
          </p:nvSpPr>
          <p:spPr>
            <a:xfrm>
              <a:off x="6845346" y="3868508"/>
              <a:ext cx="42976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smtClean="0">
                  <a:solidFill>
                    <a:schemeClr val="tx1">
                      <a:lumMod val="75000"/>
                      <a:lumOff val="25000"/>
                    </a:schemeClr>
                  </a:solidFill>
                  <a:latin typeface="Century Gothic"/>
                </a:rPr>
                <a:t>Average Lake Travis Turbidity (Landsat)</a:t>
              </a:r>
              <a:endParaRPr lang="en-US" sz="1600" b="1" dirty="0">
                <a:solidFill>
                  <a:schemeClr val="tx1">
                    <a:lumMod val="75000"/>
                    <a:lumOff val="25000"/>
                  </a:schemeClr>
                </a:solidFill>
                <a:latin typeface="Century Gothic"/>
              </a:endParaRPr>
            </a:p>
          </p:txBody>
        </p:sp>
        <p:sp>
          <p:nvSpPr>
            <p:cNvPr id="24" name="TextBox 23">
              <a:extLst>
                <a:ext uri="{FF2B5EF4-FFF2-40B4-BE49-F238E27FC236}">
                  <a16:creationId xmlns:a16="http://schemas.microsoft.com/office/drawing/2014/main" id="{C9A32D56-3213-4431-8634-2B5584E4FA9C}"/>
                </a:ext>
              </a:extLst>
            </p:cNvPr>
            <p:cNvSpPr txBox="1"/>
            <p:nvPr/>
          </p:nvSpPr>
          <p:spPr>
            <a:xfrm>
              <a:off x="5661026" y="6104425"/>
              <a:ext cx="61002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smtClean="0">
                  <a:solidFill>
                    <a:schemeClr val="tx1">
                      <a:lumMod val="75000"/>
                      <a:lumOff val="25000"/>
                    </a:schemeClr>
                  </a:solidFill>
                  <a:latin typeface="Century Gothic"/>
                </a:rPr>
                <a:t>2013      2014     2015     2016     2017     2018     2019     2020      2021</a:t>
              </a:r>
              <a:endParaRPr lang="en-US" sz="1400" dirty="0">
                <a:solidFill>
                  <a:schemeClr val="tx1">
                    <a:lumMod val="75000"/>
                    <a:lumOff val="25000"/>
                  </a:schemeClr>
                </a:solidFill>
                <a:latin typeface="Century Gothic"/>
              </a:endParaRPr>
            </a:p>
          </p:txBody>
        </p:sp>
        <p:sp>
          <p:nvSpPr>
            <p:cNvPr id="25" name="TextBox 24">
              <a:extLst>
                <a:ext uri="{FF2B5EF4-FFF2-40B4-BE49-F238E27FC236}">
                  <a16:creationId xmlns:a16="http://schemas.microsoft.com/office/drawing/2014/main" id="{C9A32D56-3213-4431-8634-2B5584E4FA9C}"/>
                </a:ext>
              </a:extLst>
            </p:cNvPr>
            <p:cNvSpPr txBox="1"/>
            <p:nvPr/>
          </p:nvSpPr>
          <p:spPr>
            <a:xfrm>
              <a:off x="8491266" y="6429517"/>
              <a:ext cx="1005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smtClean="0">
                  <a:solidFill>
                    <a:schemeClr val="tx1">
                      <a:lumMod val="75000"/>
                      <a:lumOff val="25000"/>
                    </a:schemeClr>
                  </a:solidFill>
                  <a:latin typeface="Century Gothic"/>
                </a:rPr>
                <a:t>Date</a:t>
              </a:r>
              <a:endParaRPr lang="en-US" sz="1200" dirty="0">
                <a:solidFill>
                  <a:schemeClr val="tx1">
                    <a:lumMod val="75000"/>
                    <a:lumOff val="25000"/>
                  </a:schemeClr>
                </a:solidFill>
                <a:latin typeface="Century Gothic"/>
              </a:endParaRPr>
            </a:p>
          </p:txBody>
        </p:sp>
        <p:sp>
          <p:nvSpPr>
            <p:cNvPr id="27" name="TextBox 26"/>
            <p:cNvSpPr txBox="1"/>
            <p:nvPr/>
          </p:nvSpPr>
          <p:spPr>
            <a:xfrm rot="16200000">
              <a:off x="4336541" y="4928012"/>
              <a:ext cx="1850186" cy="276999"/>
            </a:xfrm>
            <a:prstGeom prst="rect">
              <a:avLst/>
            </a:prstGeom>
            <a:noFill/>
          </p:spPr>
          <p:txBody>
            <a:bodyPr wrap="none" rtlCol="0">
              <a:spAutoFit/>
            </a:bodyPr>
            <a:lstStyle/>
            <a:p>
              <a:r>
                <a:rPr lang="en-US" sz="1200" dirty="0" smtClean="0">
                  <a:solidFill>
                    <a:schemeClr val="tx1">
                      <a:lumMod val="75000"/>
                      <a:lumOff val="25000"/>
                    </a:schemeClr>
                  </a:solidFill>
                  <a:latin typeface="Century Gothic" panose="020B0502020202020204" pitchFamily="34" charset="0"/>
                </a:rPr>
                <a:t>NDTI Turbidity (</a:t>
              </a:r>
              <a:r>
                <a:rPr lang="en-US" sz="1200" dirty="0" err="1" smtClean="0">
                  <a:solidFill>
                    <a:schemeClr val="tx1">
                      <a:lumMod val="75000"/>
                      <a:lumOff val="25000"/>
                    </a:schemeClr>
                  </a:solidFill>
                  <a:latin typeface="Century Gothic" panose="020B0502020202020204" pitchFamily="34" charset="0"/>
                </a:rPr>
                <a:t>Unitless</a:t>
              </a:r>
              <a:r>
                <a:rPr lang="en-US" sz="1200" dirty="0" smtClean="0">
                  <a:solidFill>
                    <a:schemeClr val="tx1">
                      <a:lumMod val="75000"/>
                      <a:lumOff val="25000"/>
                    </a:schemeClr>
                  </a:solidFill>
                  <a:latin typeface="Century Gothic" panose="020B0502020202020204" pitchFamily="34" charset="0"/>
                </a:rPr>
                <a:t>)</a:t>
              </a:r>
              <a:endParaRPr lang="en-US" sz="1200" dirty="0">
                <a:solidFill>
                  <a:schemeClr val="tx1">
                    <a:lumMod val="75000"/>
                    <a:lumOff val="25000"/>
                  </a:schemeClr>
                </a:solidFill>
                <a:latin typeface="Century Gothic" panose="020B0502020202020204" pitchFamily="34" charset="0"/>
              </a:endParaRPr>
            </a:p>
          </p:txBody>
        </p:sp>
        <p:sp>
          <p:nvSpPr>
            <p:cNvPr id="28" name="TextBox 27">
              <a:extLst>
                <a:ext uri="{FF2B5EF4-FFF2-40B4-BE49-F238E27FC236}">
                  <a16:creationId xmlns:a16="http://schemas.microsoft.com/office/drawing/2014/main" id="{C9A32D56-3213-4431-8634-2B5584E4FA9C}"/>
                </a:ext>
              </a:extLst>
            </p:cNvPr>
            <p:cNvSpPr txBox="1"/>
            <p:nvPr/>
          </p:nvSpPr>
          <p:spPr>
            <a:xfrm>
              <a:off x="5379760" y="3965802"/>
              <a:ext cx="650926" cy="22236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50000"/>
                </a:lnSpc>
                <a:spcAft>
                  <a:spcPts val="300"/>
                </a:spcAft>
              </a:pPr>
              <a:r>
                <a:rPr lang="en-US" sz="1400" dirty="0" smtClean="0">
                  <a:solidFill>
                    <a:schemeClr val="tx1">
                      <a:lumMod val="75000"/>
                      <a:lumOff val="25000"/>
                    </a:schemeClr>
                  </a:solidFill>
                  <a:latin typeface="Century Gothic"/>
                </a:rPr>
                <a:t>0.00 </a:t>
              </a:r>
            </a:p>
            <a:p>
              <a:pPr algn="r">
                <a:lnSpc>
                  <a:spcPct val="150000"/>
                </a:lnSpc>
                <a:spcAft>
                  <a:spcPts val="300"/>
                </a:spcAft>
              </a:pPr>
              <a:r>
                <a:rPr lang="en-US" sz="1400" dirty="0" smtClean="0">
                  <a:solidFill>
                    <a:schemeClr val="tx1">
                      <a:lumMod val="75000"/>
                      <a:lumOff val="25000"/>
                    </a:schemeClr>
                  </a:solidFill>
                  <a:latin typeface="Century Gothic"/>
                </a:rPr>
                <a:t>-0.02</a:t>
              </a:r>
            </a:p>
            <a:p>
              <a:pPr algn="r">
                <a:lnSpc>
                  <a:spcPct val="150000"/>
                </a:lnSpc>
                <a:spcAft>
                  <a:spcPts val="300"/>
                </a:spcAft>
              </a:pPr>
              <a:r>
                <a:rPr lang="en-US" sz="1400" dirty="0" smtClean="0">
                  <a:solidFill>
                    <a:schemeClr val="tx1">
                      <a:lumMod val="75000"/>
                      <a:lumOff val="25000"/>
                    </a:schemeClr>
                  </a:solidFill>
                  <a:latin typeface="Century Gothic"/>
                </a:rPr>
                <a:t>-0.04</a:t>
              </a:r>
            </a:p>
            <a:p>
              <a:pPr algn="r">
                <a:lnSpc>
                  <a:spcPct val="150000"/>
                </a:lnSpc>
                <a:spcAft>
                  <a:spcPts val="300"/>
                </a:spcAft>
              </a:pPr>
              <a:r>
                <a:rPr lang="en-US" sz="1400" dirty="0" smtClean="0">
                  <a:solidFill>
                    <a:schemeClr val="tx1">
                      <a:lumMod val="75000"/>
                      <a:lumOff val="25000"/>
                    </a:schemeClr>
                  </a:solidFill>
                  <a:latin typeface="Century Gothic"/>
                </a:rPr>
                <a:t>-0.06</a:t>
              </a:r>
            </a:p>
            <a:p>
              <a:pPr algn="r">
                <a:lnSpc>
                  <a:spcPct val="150000"/>
                </a:lnSpc>
                <a:spcAft>
                  <a:spcPts val="300"/>
                </a:spcAft>
              </a:pPr>
              <a:r>
                <a:rPr lang="en-US" sz="1400" dirty="0" smtClean="0">
                  <a:solidFill>
                    <a:schemeClr val="tx1">
                      <a:lumMod val="75000"/>
                      <a:lumOff val="25000"/>
                    </a:schemeClr>
                  </a:solidFill>
                  <a:latin typeface="Century Gothic"/>
                </a:rPr>
                <a:t>-0.08</a:t>
              </a:r>
            </a:p>
            <a:p>
              <a:pPr algn="r">
                <a:lnSpc>
                  <a:spcPct val="150000"/>
                </a:lnSpc>
                <a:spcAft>
                  <a:spcPts val="300"/>
                </a:spcAft>
              </a:pPr>
              <a:r>
                <a:rPr lang="en-US" sz="1400" dirty="0" smtClean="0">
                  <a:solidFill>
                    <a:schemeClr val="tx1">
                      <a:lumMod val="75000"/>
                      <a:lumOff val="25000"/>
                    </a:schemeClr>
                  </a:solidFill>
                  <a:latin typeface="Century Gothic"/>
                </a:rPr>
                <a:t>-0.10</a:t>
              </a:r>
              <a:endParaRPr lang="en-US" sz="1400" dirty="0">
                <a:solidFill>
                  <a:schemeClr val="tx1">
                    <a:lumMod val="75000"/>
                    <a:lumOff val="25000"/>
                  </a:schemeClr>
                </a:solidFill>
                <a:latin typeface="Century Gothic"/>
              </a:endParaRPr>
            </a:p>
          </p:txBody>
        </p:sp>
      </p:grpSp>
    </p:spTree>
    <p:extLst>
      <p:ext uri="{BB962C8B-B14F-4D97-AF65-F5344CB8AC3E}">
        <p14:creationId xmlns:p14="http://schemas.microsoft.com/office/powerpoint/2010/main" val="3418958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9810CE-54DF-4976-95ED-9D6F5201AE2A}"/>
              </a:ext>
            </a:extLst>
          </p:cNvPr>
          <p:cNvSpPr txBox="1">
            <a:spLocks/>
          </p:cNvSpPr>
          <p:nvPr/>
        </p:nvSpPr>
        <p:spPr>
          <a:xfrm>
            <a:off x="410967" y="411847"/>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Limitations and Uncertainties</a:t>
            </a:r>
          </a:p>
        </p:txBody>
      </p:sp>
      <p:sp>
        <p:nvSpPr>
          <p:cNvPr id="4" name="Rectangle 3"/>
          <p:cNvSpPr/>
          <p:nvPr/>
        </p:nvSpPr>
        <p:spPr>
          <a:xfrm>
            <a:off x="842552" y="1313232"/>
            <a:ext cx="4663440" cy="870857"/>
          </a:xfrm>
          <a:prstGeom prst="rect">
            <a:avLst/>
          </a:prstGeom>
          <a:solidFill>
            <a:srgbClr val="AED4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entury Gothic" panose="020B0502020202020204" pitchFamily="34" charset="0"/>
              </a:rPr>
              <a:t>Data</a:t>
            </a:r>
            <a:endParaRPr lang="en-US" sz="3200" b="1" dirty="0">
              <a:latin typeface="Century Gothic" panose="020B0502020202020204" pitchFamily="34" charset="0"/>
            </a:endParaRPr>
          </a:p>
        </p:txBody>
      </p:sp>
      <p:sp>
        <p:nvSpPr>
          <p:cNvPr id="6" name="Rectangle 5"/>
          <p:cNvSpPr/>
          <p:nvPr/>
        </p:nvSpPr>
        <p:spPr>
          <a:xfrm>
            <a:off x="5954483" y="1313232"/>
            <a:ext cx="4663440" cy="870857"/>
          </a:xfrm>
          <a:prstGeom prst="rect">
            <a:avLst/>
          </a:prstGeom>
          <a:solidFill>
            <a:srgbClr val="418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entury Gothic" panose="020B0502020202020204" pitchFamily="34" charset="0"/>
              </a:rPr>
              <a:t>Validation</a:t>
            </a:r>
            <a:endParaRPr lang="en-US" sz="3200" b="1" dirty="0">
              <a:latin typeface="Century Gothic" panose="020B0502020202020204" pitchFamily="34" charset="0"/>
            </a:endParaRPr>
          </a:p>
        </p:txBody>
      </p:sp>
      <p:sp>
        <p:nvSpPr>
          <p:cNvPr id="7" name="Rectangle 6"/>
          <p:cNvSpPr/>
          <p:nvPr/>
        </p:nvSpPr>
        <p:spPr>
          <a:xfrm>
            <a:off x="842552" y="2209167"/>
            <a:ext cx="4663440" cy="3566160"/>
          </a:xfrm>
          <a:prstGeom prst="rect">
            <a:avLst/>
          </a:prstGeom>
          <a:solidFill>
            <a:srgbClr val="D9D9D9"/>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2800" dirty="0" smtClean="0">
                <a:solidFill>
                  <a:schemeClr val="tx1">
                    <a:lumMod val="75000"/>
                    <a:lumOff val="25000"/>
                  </a:schemeClr>
                </a:solidFill>
                <a:latin typeface="Century Gothic" panose="020B0502020202020204" pitchFamily="34" charset="0"/>
              </a:rPr>
              <a:t>Limited to products available on GEE</a:t>
            </a:r>
          </a:p>
          <a:p>
            <a:pPr marL="285750" indent="-285750">
              <a:spcBef>
                <a:spcPts val="600"/>
              </a:spcBef>
              <a:buFont typeface="Arial" panose="020B0604020202020204" pitchFamily="34" charset="0"/>
              <a:buChar char="•"/>
            </a:pPr>
            <a:r>
              <a:rPr lang="en-US" sz="2800" dirty="0" smtClean="0">
                <a:solidFill>
                  <a:schemeClr val="tx1">
                    <a:lumMod val="75000"/>
                    <a:lumOff val="25000"/>
                  </a:schemeClr>
                </a:solidFill>
                <a:latin typeface="Century Gothic" panose="020B0502020202020204" pitchFamily="34" charset="0"/>
              </a:rPr>
              <a:t>Atmospheric correction noise</a:t>
            </a:r>
          </a:p>
          <a:p>
            <a:pPr marL="285750" indent="-285750">
              <a:spcBef>
                <a:spcPts val="600"/>
              </a:spcBef>
              <a:buFont typeface="Arial" panose="020B0604020202020204" pitchFamily="34" charset="0"/>
              <a:buChar char="•"/>
            </a:pPr>
            <a:r>
              <a:rPr lang="en-US" sz="2800" dirty="0" smtClean="0">
                <a:solidFill>
                  <a:schemeClr val="tx1">
                    <a:lumMod val="75000"/>
                    <a:lumOff val="25000"/>
                  </a:schemeClr>
                </a:solidFill>
                <a:latin typeface="Century Gothic" panose="020B0502020202020204" pitchFamily="34" charset="0"/>
              </a:rPr>
              <a:t>Signal-to-noise ratio over water is low as water is dark</a:t>
            </a:r>
            <a:endParaRPr lang="en-US" sz="2800" dirty="0">
              <a:solidFill>
                <a:schemeClr val="tx1">
                  <a:lumMod val="75000"/>
                  <a:lumOff val="25000"/>
                </a:schemeClr>
              </a:solidFill>
              <a:latin typeface="Century Gothic" panose="020B0502020202020204" pitchFamily="34" charset="0"/>
            </a:endParaRPr>
          </a:p>
        </p:txBody>
      </p:sp>
      <p:sp>
        <p:nvSpPr>
          <p:cNvPr id="9" name="Rectangle 8"/>
          <p:cNvSpPr/>
          <p:nvPr/>
        </p:nvSpPr>
        <p:spPr>
          <a:xfrm>
            <a:off x="5954483" y="2209166"/>
            <a:ext cx="4663440" cy="3566160"/>
          </a:xfrm>
          <a:prstGeom prst="rect">
            <a:avLst/>
          </a:prstGeom>
          <a:solidFill>
            <a:srgbClr val="D9D9D9"/>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1200"/>
              </a:spcBef>
              <a:buFont typeface="Arial" panose="020B0604020202020204" pitchFamily="34" charset="0"/>
              <a:buChar char="•"/>
            </a:pPr>
            <a:r>
              <a:rPr lang="en-US" sz="2800" dirty="0" smtClean="0">
                <a:solidFill>
                  <a:schemeClr val="tx1">
                    <a:lumMod val="75000"/>
                    <a:lumOff val="25000"/>
                  </a:schemeClr>
                </a:solidFill>
                <a:latin typeface="Century Gothic" panose="020B0502020202020204" pitchFamily="34" charset="0"/>
              </a:rPr>
              <a:t>Wide time window: satellite images are from any time in the day of an </a:t>
            </a:r>
            <a:r>
              <a:rPr lang="en-US" sz="2800" i="1" dirty="0" smtClean="0">
                <a:solidFill>
                  <a:schemeClr val="tx1">
                    <a:lumMod val="75000"/>
                    <a:lumOff val="25000"/>
                  </a:schemeClr>
                </a:solidFill>
                <a:latin typeface="Century Gothic" panose="020B0502020202020204" pitchFamily="34" charset="0"/>
              </a:rPr>
              <a:t>in situ</a:t>
            </a:r>
            <a:r>
              <a:rPr lang="en-US" sz="2800" dirty="0" smtClean="0">
                <a:solidFill>
                  <a:schemeClr val="tx1">
                    <a:lumMod val="75000"/>
                    <a:lumOff val="25000"/>
                  </a:schemeClr>
                </a:solidFill>
                <a:latin typeface="Century Gothic" panose="020B0502020202020204" pitchFamily="34" charset="0"/>
              </a:rPr>
              <a:t> sample</a:t>
            </a:r>
          </a:p>
          <a:p>
            <a:pPr marL="285750" indent="-285750">
              <a:spcBef>
                <a:spcPts val="1200"/>
              </a:spcBef>
              <a:buFont typeface="Arial" panose="020B0604020202020204" pitchFamily="34" charset="0"/>
              <a:buChar char="•"/>
            </a:pPr>
            <a:r>
              <a:rPr lang="en-US" sz="2800" dirty="0" smtClean="0">
                <a:solidFill>
                  <a:schemeClr val="tx1">
                    <a:lumMod val="75000"/>
                    <a:lumOff val="25000"/>
                  </a:schemeClr>
                </a:solidFill>
                <a:latin typeface="Century Gothic" panose="020B0502020202020204" pitchFamily="34" charset="0"/>
              </a:rPr>
              <a:t>Limited </a:t>
            </a:r>
            <a:r>
              <a:rPr lang="en-US" sz="2800" i="1" dirty="0" smtClean="0">
                <a:solidFill>
                  <a:schemeClr val="tx1">
                    <a:lumMod val="75000"/>
                    <a:lumOff val="25000"/>
                  </a:schemeClr>
                </a:solidFill>
                <a:latin typeface="Century Gothic" panose="020B0502020202020204" pitchFamily="34" charset="0"/>
              </a:rPr>
              <a:t>in situ</a:t>
            </a:r>
            <a:r>
              <a:rPr lang="en-US" sz="2800" dirty="0" smtClean="0">
                <a:solidFill>
                  <a:schemeClr val="tx1">
                    <a:lumMod val="75000"/>
                    <a:lumOff val="25000"/>
                  </a:schemeClr>
                </a:solidFill>
                <a:latin typeface="Century Gothic" panose="020B0502020202020204" pitchFamily="34" charset="0"/>
              </a:rPr>
              <a:t> sample data for cross reference</a:t>
            </a:r>
          </a:p>
        </p:txBody>
      </p:sp>
    </p:spTree>
    <p:extLst>
      <p:ext uri="{BB962C8B-B14F-4D97-AF65-F5344CB8AC3E}">
        <p14:creationId xmlns:p14="http://schemas.microsoft.com/office/powerpoint/2010/main" val="28932516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9810CE-54DF-4976-95ED-9D6F5201AE2A}"/>
              </a:ext>
            </a:extLst>
          </p:cNvPr>
          <p:cNvSpPr txBox="1">
            <a:spLocks/>
          </p:cNvSpPr>
          <p:nvPr/>
        </p:nvSpPr>
        <p:spPr>
          <a:xfrm>
            <a:off x="410967" y="411847"/>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54AEB2"/>
                </a:solidFill>
                <a:latin typeface="Century Gothic" panose="020F0302020204030204"/>
              </a:rPr>
              <a:t>Conclusions</a:t>
            </a:r>
            <a:r>
              <a:rPr lang="en-US" sz="4000" b="1" dirty="0">
                <a:solidFill>
                  <a:srgbClr val="54AEB2"/>
                </a:solidFill>
                <a:latin typeface="Century Gothic" panose="020F0302020204030204"/>
              </a:rPr>
              <a:t> </a:t>
            </a:r>
            <a:endParaRPr lang="en-US" dirty="0"/>
          </a:p>
        </p:txBody>
      </p:sp>
      <p:sp>
        <p:nvSpPr>
          <p:cNvPr id="2" name="TextBox 1">
            <a:extLst>
              <a:ext uri="{FF2B5EF4-FFF2-40B4-BE49-F238E27FC236}">
                <a16:creationId xmlns:a16="http://schemas.microsoft.com/office/drawing/2014/main" id="{709B2D6C-4E36-4DD8-BC26-A8A0248B89D8}"/>
              </a:ext>
            </a:extLst>
          </p:cNvPr>
          <p:cNvSpPr txBox="1"/>
          <p:nvPr/>
        </p:nvSpPr>
        <p:spPr>
          <a:xfrm>
            <a:off x="425295" y="1038967"/>
            <a:ext cx="6814670"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cs typeface="Calibri"/>
              </a:rPr>
              <a:t>Methodology</a:t>
            </a:r>
            <a:r>
              <a:rPr lang="en-US" sz="2000" dirty="0">
                <a:solidFill>
                  <a:schemeClr val="tx1">
                    <a:lumMod val="75000"/>
                    <a:lumOff val="25000"/>
                  </a:schemeClr>
                </a:solidFill>
                <a:latin typeface="Century Gothic"/>
                <a:cs typeface="Calibri"/>
              </a:rPr>
              <a:t> – </a:t>
            </a:r>
            <a:endParaRPr lang="en-US" sz="2000" dirty="0" smtClean="0">
              <a:solidFill>
                <a:schemeClr val="tx1">
                  <a:lumMod val="75000"/>
                  <a:lumOff val="25000"/>
                </a:schemeClr>
              </a:solidFill>
              <a:latin typeface="Century Gothic"/>
              <a:cs typeface="Calibri"/>
            </a:endParaRPr>
          </a:p>
          <a:p>
            <a:pPr marL="342900" indent="-342900">
              <a:buClr>
                <a:srgbClr val="54AEB2"/>
              </a:buClr>
              <a:buFont typeface="Arial" panose="020B0604020202020204" pitchFamily="34" charset="0"/>
              <a:buChar char="•"/>
            </a:pPr>
            <a:r>
              <a:rPr lang="en-US" sz="2000" dirty="0" smtClean="0">
                <a:solidFill>
                  <a:schemeClr val="tx1">
                    <a:lumMod val="75000"/>
                    <a:lumOff val="25000"/>
                  </a:schemeClr>
                </a:solidFill>
                <a:latin typeface="Century Gothic"/>
                <a:cs typeface="Calibri"/>
              </a:rPr>
              <a:t>Implementation </a:t>
            </a:r>
            <a:r>
              <a:rPr lang="en-US" sz="2000" dirty="0">
                <a:solidFill>
                  <a:schemeClr val="tx1">
                    <a:lumMod val="75000"/>
                    <a:lumOff val="25000"/>
                  </a:schemeClr>
                </a:solidFill>
                <a:latin typeface="Century Gothic"/>
                <a:cs typeface="Calibri"/>
              </a:rPr>
              <a:t>of algorithms worked well with Python and GEE</a:t>
            </a:r>
            <a:endParaRPr lang="en-US" dirty="0">
              <a:solidFill>
                <a:schemeClr val="tx1">
                  <a:lumMod val="75000"/>
                  <a:lumOff val="25000"/>
                </a:schemeClr>
              </a:solidFill>
              <a:cs typeface="Calibri" panose="020F0502020204030204"/>
            </a:endParaRPr>
          </a:p>
          <a:p>
            <a:pPr>
              <a:spcBef>
                <a:spcPts val="1200"/>
              </a:spcBef>
            </a:pPr>
            <a:r>
              <a:rPr lang="en-US" sz="2000" b="1" dirty="0">
                <a:solidFill>
                  <a:schemeClr val="tx1">
                    <a:lumMod val="75000"/>
                    <a:lumOff val="25000"/>
                  </a:schemeClr>
                </a:solidFill>
                <a:latin typeface="Century Gothic"/>
                <a:cs typeface="Calibri"/>
              </a:rPr>
              <a:t>Results</a:t>
            </a:r>
            <a:r>
              <a:rPr lang="en-US" sz="2000" dirty="0">
                <a:solidFill>
                  <a:schemeClr val="tx1">
                    <a:lumMod val="75000"/>
                    <a:lumOff val="25000"/>
                  </a:schemeClr>
                </a:solidFill>
                <a:latin typeface="Century Gothic"/>
                <a:cs typeface="Calibri"/>
              </a:rPr>
              <a:t> – </a:t>
            </a:r>
            <a:endParaRPr lang="en-US" sz="2000" dirty="0" smtClean="0">
              <a:solidFill>
                <a:schemeClr val="tx1">
                  <a:lumMod val="75000"/>
                  <a:lumOff val="25000"/>
                </a:schemeClr>
              </a:solidFill>
              <a:latin typeface="Century Gothic"/>
              <a:cs typeface="Calibri"/>
            </a:endParaRPr>
          </a:p>
          <a:p>
            <a:pPr marL="342900" indent="-342900">
              <a:buClr>
                <a:srgbClr val="54AEB2"/>
              </a:buClr>
              <a:buFont typeface="Arial" panose="020B0604020202020204" pitchFamily="34" charset="0"/>
              <a:buChar char="•"/>
            </a:pPr>
            <a:r>
              <a:rPr lang="en-US" sz="2000" dirty="0" smtClean="0">
                <a:solidFill>
                  <a:schemeClr val="tx1">
                    <a:lumMod val="75000"/>
                    <a:lumOff val="25000"/>
                  </a:schemeClr>
                </a:solidFill>
                <a:latin typeface="Century Gothic"/>
                <a:cs typeface="Calibri"/>
              </a:rPr>
              <a:t>Products </a:t>
            </a:r>
            <a:r>
              <a:rPr lang="en-US" sz="2000" dirty="0">
                <a:solidFill>
                  <a:schemeClr val="tx1">
                    <a:lumMod val="75000"/>
                    <a:lumOff val="25000"/>
                  </a:schemeClr>
                </a:solidFill>
                <a:latin typeface="Century Gothic"/>
                <a:cs typeface="Calibri"/>
              </a:rPr>
              <a:t>provide usable metrics for understanding algal event proxies and spatial patterns, to support water management, decision making, and risk </a:t>
            </a:r>
            <a:r>
              <a:rPr lang="en-US" sz="2000" dirty="0" smtClean="0">
                <a:solidFill>
                  <a:schemeClr val="tx1">
                    <a:lumMod val="75000"/>
                    <a:lumOff val="25000"/>
                  </a:schemeClr>
                </a:solidFill>
                <a:latin typeface="Century Gothic"/>
                <a:cs typeface="Calibri"/>
              </a:rPr>
              <a:t>communication</a:t>
            </a:r>
            <a:endParaRPr lang="en-US" sz="2000" dirty="0">
              <a:solidFill>
                <a:schemeClr val="tx1">
                  <a:lumMod val="75000"/>
                  <a:lumOff val="25000"/>
                </a:schemeClr>
              </a:solidFill>
              <a:latin typeface="Century Gothic"/>
              <a:cs typeface="Calibri"/>
            </a:endParaRPr>
          </a:p>
          <a:p>
            <a:pPr>
              <a:spcBef>
                <a:spcPts val="1200"/>
              </a:spcBef>
            </a:pPr>
            <a:r>
              <a:rPr lang="en-US" sz="2000" b="1" dirty="0">
                <a:solidFill>
                  <a:schemeClr val="tx1">
                    <a:lumMod val="75000"/>
                    <a:lumOff val="25000"/>
                  </a:schemeClr>
                </a:solidFill>
                <a:latin typeface="Century Gothic"/>
                <a:cs typeface="Calibri"/>
              </a:rPr>
              <a:t>Environmental Trends and Patterns </a:t>
            </a:r>
            <a:r>
              <a:rPr lang="en-US" sz="2000" dirty="0">
                <a:solidFill>
                  <a:schemeClr val="tx1">
                    <a:lumMod val="75000"/>
                    <a:lumOff val="25000"/>
                  </a:schemeClr>
                </a:solidFill>
                <a:latin typeface="Century Gothic"/>
                <a:cs typeface="Calibri"/>
              </a:rPr>
              <a:t>- </a:t>
            </a:r>
          </a:p>
          <a:p>
            <a:pPr marL="342900" indent="-342900">
              <a:buClr>
                <a:srgbClr val="54AEB2"/>
              </a:buClr>
              <a:buFont typeface="Arial"/>
              <a:buChar char="•"/>
            </a:pPr>
            <a:r>
              <a:rPr lang="en-US" sz="2000" dirty="0">
                <a:solidFill>
                  <a:schemeClr val="tx1">
                    <a:lumMod val="75000"/>
                    <a:lumOff val="25000"/>
                  </a:schemeClr>
                </a:solidFill>
                <a:latin typeface="Century Gothic"/>
                <a:cs typeface="Calibri"/>
              </a:rPr>
              <a:t>Increasing chlorophyll-a trend in Lake Marble Falls and Lake L.B.J.</a:t>
            </a:r>
          </a:p>
          <a:p>
            <a:pPr marL="342900" indent="-342900">
              <a:buClr>
                <a:srgbClr val="54AEB2"/>
              </a:buClr>
              <a:buFont typeface="Arial"/>
              <a:buChar char="•"/>
            </a:pPr>
            <a:r>
              <a:rPr lang="en-US" sz="2000" dirty="0">
                <a:solidFill>
                  <a:schemeClr val="tx1">
                    <a:lumMod val="75000"/>
                    <a:lumOff val="25000"/>
                  </a:schemeClr>
                </a:solidFill>
                <a:latin typeface="Century Gothic"/>
                <a:cs typeface="Calibri"/>
              </a:rPr>
              <a:t>Chlorophyll-a hotspots in northern lakes</a:t>
            </a:r>
          </a:p>
          <a:p>
            <a:pPr marL="342900" indent="-342900">
              <a:buClr>
                <a:srgbClr val="54AEB2"/>
              </a:buClr>
              <a:buFont typeface="Arial"/>
              <a:buChar char="•"/>
            </a:pPr>
            <a:r>
              <a:rPr lang="en-US" sz="2000" dirty="0">
                <a:solidFill>
                  <a:schemeClr val="tx1">
                    <a:lumMod val="75000"/>
                    <a:lumOff val="25000"/>
                  </a:schemeClr>
                </a:solidFill>
                <a:latin typeface="Century Gothic"/>
                <a:cs typeface="Calibri"/>
              </a:rPr>
              <a:t>Lady Bird Lake typically warmer than Lake Travis</a:t>
            </a:r>
          </a:p>
          <a:p>
            <a:pPr marL="342900" indent="-342900">
              <a:buClr>
                <a:srgbClr val="54AEB2"/>
              </a:buClr>
              <a:buFont typeface="Arial"/>
              <a:buChar char="•"/>
            </a:pPr>
            <a:r>
              <a:rPr lang="en-US" sz="2000" dirty="0">
                <a:solidFill>
                  <a:schemeClr val="tx1">
                    <a:lumMod val="75000"/>
                    <a:lumOff val="25000"/>
                  </a:schemeClr>
                </a:solidFill>
                <a:latin typeface="Century Gothic"/>
                <a:cs typeface="Calibri"/>
              </a:rPr>
              <a:t>No clear water temperature trends for Lake Travis</a:t>
            </a:r>
          </a:p>
          <a:p>
            <a:pPr marL="342900" indent="-342900">
              <a:buClr>
                <a:srgbClr val="54AEB2"/>
              </a:buClr>
              <a:buFont typeface="Arial"/>
              <a:buChar char="•"/>
            </a:pPr>
            <a:r>
              <a:rPr lang="en-US" sz="2000" dirty="0">
                <a:solidFill>
                  <a:schemeClr val="tx1">
                    <a:lumMod val="75000"/>
                    <a:lumOff val="25000"/>
                  </a:schemeClr>
                </a:solidFill>
                <a:latin typeface="Century Gothic"/>
                <a:cs typeface="Calibri"/>
              </a:rPr>
              <a:t>Stagnant waters occur most often during the </a:t>
            </a:r>
            <a:r>
              <a:rPr lang="en-US" sz="2000" dirty="0" smtClean="0">
                <a:solidFill>
                  <a:schemeClr val="tx1">
                    <a:lumMod val="75000"/>
                    <a:lumOff val="25000"/>
                  </a:schemeClr>
                </a:solidFill>
                <a:latin typeface="Century Gothic"/>
                <a:cs typeface="Calibri"/>
              </a:rPr>
              <a:t>summer</a:t>
            </a:r>
            <a:endParaRPr lang="en-US" sz="2000" dirty="0">
              <a:solidFill>
                <a:schemeClr val="tx1">
                  <a:lumMod val="75000"/>
                  <a:lumOff val="25000"/>
                </a:schemeClr>
              </a:solidFill>
              <a:latin typeface="Century Gothic"/>
              <a:cs typeface="Calibri"/>
            </a:endParaRPr>
          </a:p>
        </p:txBody>
      </p:sp>
      <p:pic>
        <p:nvPicPr>
          <p:cNvPr id="4" name="Picture 4" descr="A picture containing outdoor, tree, water, rock&#10;&#10;Description automatically generated">
            <a:extLst>
              <a:ext uri="{FF2B5EF4-FFF2-40B4-BE49-F238E27FC236}">
                <a16:creationId xmlns:a16="http://schemas.microsoft.com/office/drawing/2014/main" id="{780AB664-EF31-4733-A140-A440020C5260}"/>
              </a:ext>
            </a:extLst>
          </p:cNvPr>
          <p:cNvPicPr>
            <a:picLocks noChangeAspect="1"/>
          </p:cNvPicPr>
          <p:nvPr/>
        </p:nvPicPr>
        <p:blipFill>
          <a:blip r:embed="rId3"/>
          <a:stretch>
            <a:fillRect/>
          </a:stretch>
        </p:blipFill>
        <p:spPr>
          <a:xfrm>
            <a:off x="7239965" y="94129"/>
            <a:ext cx="4952035" cy="6609144"/>
          </a:xfrm>
          <a:prstGeom prst="rect">
            <a:avLst/>
          </a:prstGeom>
          <a:ln>
            <a:noFill/>
          </a:ln>
          <a:effectLst>
            <a:softEdge rad="112500"/>
          </a:effectLst>
        </p:spPr>
      </p:pic>
      <p:sp>
        <p:nvSpPr>
          <p:cNvPr id="8" name="TextBox 7">
            <a:extLst>
              <a:ext uri="{FF2B5EF4-FFF2-40B4-BE49-F238E27FC236}">
                <a16:creationId xmlns:a16="http://schemas.microsoft.com/office/drawing/2014/main" id="{AA7C23BB-362D-42F3-8097-E38C42EFF038}"/>
              </a:ext>
            </a:extLst>
          </p:cNvPr>
          <p:cNvSpPr txBox="1"/>
          <p:nvPr/>
        </p:nvSpPr>
        <p:spPr>
          <a:xfrm>
            <a:off x="10042301" y="6263745"/>
            <a:ext cx="270734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latin typeface="Century Gothic"/>
              </a:rPr>
              <a:t>Source: Addison Pletcher</a:t>
            </a:r>
          </a:p>
        </p:txBody>
      </p:sp>
    </p:spTree>
    <p:extLst>
      <p:ext uri="{BB962C8B-B14F-4D97-AF65-F5344CB8AC3E}">
        <p14:creationId xmlns:p14="http://schemas.microsoft.com/office/powerpoint/2010/main" val="32134692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9810CE-54DF-4976-95ED-9D6F5201AE2A}"/>
              </a:ext>
            </a:extLst>
          </p:cNvPr>
          <p:cNvSpPr txBox="1">
            <a:spLocks/>
          </p:cNvSpPr>
          <p:nvPr/>
        </p:nvSpPr>
        <p:spPr>
          <a:xfrm>
            <a:off x="410967" y="411847"/>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Future Work</a:t>
            </a:r>
            <a:endParaRPr lang="en-US"/>
          </a:p>
        </p:txBody>
      </p:sp>
      <p:sp>
        <p:nvSpPr>
          <p:cNvPr id="4" name="TextBox 3">
            <a:extLst>
              <a:ext uri="{FF2B5EF4-FFF2-40B4-BE49-F238E27FC236}">
                <a16:creationId xmlns:a16="http://schemas.microsoft.com/office/drawing/2014/main" id="{CED1244C-9CC9-48AA-9898-9D0327C75020}"/>
              </a:ext>
            </a:extLst>
          </p:cNvPr>
          <p:cNvSpPr txBox="1"/>
          <p:nvPr/>
        </p:nvSpPr>
        <p:spPr>
          <a:xfrm>
            <a:off x="626853" y="1288211"/>
            <a:ext cx="10854763"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54AEB2"/>
              </a:buClr>
              <a:buFont typeface="Arial"/>
              <a:buChar char="•"/>
            </a:pPr>
            <a:r>
              <a:rPr lang="en-US" sz="2400" dirty="0">
                <a:solidFill>
                  <a:schemeClr val="tx1">
                    <a:lumMod val="75000"/>
                    <a:lumOff val="25000"/>
                  </a:schemeClr>
                </a:solidFill>
                <a:latin typeface="Century Gothic"/>
                <a:cs typeface="Calibri"/>
              </a:rPr>
              <a:t>Incorporate ocean color atmospheric processing for optimal signal-to-noise ratio</a:t>
            </a:r>
          </a:p>
          <a:p>
            <a:pPr marL="285750" indent="-285750">
              <a:buClr>
                <a:srgbClr val="54AEB2"/>
              </a:buClr>
              <a:buFont typeface="Arial"/>
              <a:buChar char="•"/>
            </a:pPr>
            <a:endParaRPr lang="en-US" sz="2400" dirty="0">
              <a:solidFill>
                <a:schemeClr val="tx1">
                  <a:lumMod val="75000"/>
                  <a:lumOff val="25000"/>
                </a:schemeClr>
              </a:solidFill>
              <a:latin typeface="Century Gothic"/>
              <a:cs typeface="Calibri"/>
            </a:endParaRPr>
          </a:p>
          <a:p>
            <a:pPr marL="285750" indent="-285750">
              <a:buClr>
                <a:srgbClr val="54AEB2"/>
              </a:buClr>
              <a:buFont typeface="Arial"/>
              <a:buChar char="•"/>
            </a:pPr>
            <a:r>
              <a:rPr lang="en-US" sz="2400" dirty="0">
                <a:solidFill>
                  <a:schemeClr val="tx1">
                    <a:lumMod val="75000"/>
                    <a:lumOff val="25000"/>
                  </a:schemeClr>
                </a:solidFill>
                <a:latin typeface="Century Gothic"/>
                <a:cs typeface="Calibri"/>
              </a:rPr>
              <a:t>Utilize sensors with bands specific to cyanobacteria absorption features such as Sentinel-3 OLCI</a:t>
            </a:r>
          </a:p>
          <a:p>
            <a:pPr marL="285750" indent="-285750">
              <a:buClr>
                <a:srgbClr val="54AEB2"/>
              </a:buClr>
              <a:buFont typeface="Arial"/>
              <a:buChar char="•"/>
            </a:pPr>
            <a:endParaRPr lang="en-US" sz="2400" dirty="0">
              <a:solidFill>
                <a:schemeClr val="tx1">
                  <a:lumMod val="75000"/>
                  <a:lumOff val="25000"/>
                </a:schemeClr>
              </a:solidFill>
              <a:latin typeface="Century Gothic"/>
              <a:cs typeface="Calibri"/>
            </a:endParaRPr>
          </a:p>
          <a:p>
            <a:pPr marL="285750" indent="-285750">
              <a:buClr>
                <a:srgbClr val="54AEB2"/>
              </a:buClr>
              <a:buFont typeface="Arial"/>
              <a:buChar char="•"/>
            </a:pPr>
            <a:r>
              <a:rPr lang="en-US" sz="2400" dirty="0">
                <a:solidFill>
                  <a:schemeClr val="tx1">
                    <a:lumMod val="75000"/>
                    <a:lumOff val="25000"/>
                  </a:schemeClr>
                </a:solidFill>
                <a:latin typeface="Century Gothic"/>
                <a:cs typeface="Calibri"/>
              </a:rPr>
              <a:t>Incorporate hydrological, climatic, and land use models for predictive capabilities </a:t>
            </a:r>
          </a:p>
        </p:txBody>
      </p:sp>
      <p:pic>
        <p:nvPicPr>
          <p:cNvPr id="13" name="Picture 13" descr="A picture containing transport&#10;&#10;Description automatically generated">
            <a:extLst>
              <a:ext uri="{FF2B5EF4-FFF2-40B4-BE49-F238E27FC236}">
                <a16:creationId xmlns:a16="http://schemas.microsoft.com/office/drawing/2014/main" id="{0BCB4DF7-C244-4981-A77E-8FA1745E907C}"/>
              </a:ext>
            </a:extLst>
          </p:cNvPr>
          <p:cNvPicPr>
            <a:picLocks noChangeAspect="1"/>
          </p:cNvPicPr>
          <p:nvPr/>
        </p:nvPicPr>
        <p:blipFill>
          <a:blip r:embed="rId3"/>
          <a:stretch>
            <a:fillRect/>
          </a:stretch>
        </p:blipFill>
        <p:spPr>
          <a:xfrm>
            <a:off x="4299708" y="4817240"/>
            <a:ext cx="2743200" cy="1215632"/>
          </a:xfrm>
          <a:prstGeom prst="rect">
            <a:avLst/>
          </a:prstGeom>
        </p:spPr>
      </p:pic>
      <p:pic>
        <p:nvPicPr>
          <p:cNvPr id="15" name="Picture 15" descr="Diagram&#10;&#10;Description automatically generated">
            <a:extLst>
              <a:ext uri="{FF2B5EF4-FFF2-40B4-BE49-F238E27FC236}">
                <a16:creationId xmlns:a16="http://schemas.microsoft.com/office/drawing/2014/main" id="{29C2BB4C-B92C-4829-BCF8-C35F478BD376}"/>
              </a:ext>
            </a:extLst>
          </p:cNvPr>
          <p:cNvPicPr>
            <a:picLocks noChangeAspect="1"/>
          </p:cNvPicPr>
          <p:nvPr/>
        </p:nvPicPr>
        <p:blipFill>
          <a:blip r:embed="rId4"/>
          <a:stretch>
            <a:fillRect/>
          </a:stretch>
        </p:blipFill>
        <p:spPr>
          <a:xfrm>
            <a:off x="1617050" y="4421128"/>
            <a:ext cx="2075146" cy="1924572"/>
          </a:xfrm>
          <a:prstGeom prst="rect">
            <a:avLst/>
          </a:prstGeom>
        </p:spPr>
      </p:pic>
      <p:pic>
        <p:nvPicPr>
          <p:cNvPr id="16" name="Picture 16">
            <a:extLst>
              <a:ext uri="{FF2B5EF4-FFF2-40B4-BE49-F238E27FC236}">
                <a16:creationId xmlns:a16="http://schemas.microsoft.com/office/drawing/2014/main" id="{798A0D9A-D098-40F7-82EB-F78872D8F07C}"/>
              </a:ext>
            </a:extLst>
          </p:cNvPr>
          <p:cNvPicPr>
            <a:picLocks noChangeAspect="1"/>
          </p:cNvPicPr>
          <p:nvPr/>
        </p:nvPicPr>
        <p:blipFill rotWithShape="1">
          <a:blip r:embed="rId5"/>
          <a:srcRect r="452" b="6383"/>
          <a:stretch/>
        </p:blipFill>
        <p:spPr>
          <a:xfrm>
            <a:off x="7650420" y="4504413"/>
            <a:ext cx="2294363" cy="1841287"/>
          </a:xfrm>
          <a:prstGeom prst="rect">
            <a:avLst/>
          </a:prstGeom>
        </p:spPr>
      </p:pic>
      <p:sp>
        <p:nvSpPr>
          <p:cNvPr id="17" name="TextBox 16">
            <a:extLst>
              <a:ext uri="{FF2B5EF4-FFF2-40B4-BE49-F238E27FC236}">
                <a16:creationId xmlns:a16="http://schemas.microsoft.com/office/drawing/2014/main" id="{293783B8-8879-4690-8C31-06771635CE8B}"/>
              </a:ext>
            </a:extLst>
          </p:cNvPr>
          <p:cNvSpPr txBox="1"/>
          <p:nvPr/>
        </p:nvSpPr>
        <p:spPr>
          <a:xfrm>
            <a:off x="9733773" y="6431630"/>
            <a:ext cx="244411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Source: </a:t>
            </a:r>
            <a:r>
              <a:rPr lang="en-US" sz="1050" dirty="0" smtClean="0">
                <a:solidFill>
                  <a:schemeClr val="tx1">
                    <a:lumMod val="75000"/>
                    <a:lumOff val="25000"/>
                  </a:schemeClr>
                </a:solidFill>
                <a:latin typeface="Century Gothic"/>
              </a:rPr>
              <a:t>NASA, ESA, EPA</a:t>
            </a:r>
            <a:endParaRPr lang="en-US" sz="105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16960236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03903" y="1343249"/>
            <a:ext cx="4960863" cy="325463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600"/>
              </a:spcAft>
              <a:buClr>
                <a:srgbClr val="54AEB2"/>
              </a:buClr>
              <a:defRPr/>
            </a:pPr>
            <a:r>
              <a:rPr lang="en-US" b="1" dirty="0">
                <a:solidFill>
                  <a:srgbClr val="54AEB2"/>
                </a:solidFill>
                <a:latin typeface="Century Gothic"/>
              </a:rPr>
              <a:t>Science Advisors</a:t>
            </a:r>
            <a:endParaRPr lang="en-US" dirty="0">
              <a:solidFill>
                <a:srgbClr val="404040"/>
              </a:solidFill>
            </a:endParaRPr>
          </a:p>
          <a:p>
            <a:pPr marL="342900" indent="-342900">
              <a:lnSpc>
                <a:spcPct val="100000"/>
              </a:lnSpc>
              <a:spcBef>
                <a:spcPts val="0"/>
              </a:spcBef>
              <a:spcAft>
                <a:spcPts val="600"/>
              </a:spcAft>
              <a:buClr>
                <a:srgbClr val="54AEB2"/>
              </a:buClr>
              <a:buChar char="•"/>
              <a:defRPr/>
            </a:pPr>
            <a:r>
              <a:rPr lang="en-US" dirty="0">
                <a:latin typeface="Century Gothic"/>
              </a:rPr>
              <a:t>Dr</a:t>
            </a:r>
            <a:r>
              <a:rPr lang="en-US" sz="2000" dirty="0">
                <a:latin typeface="Century Gothic"/>
              </a:rPr>
              <a:t>. Erin </a:t>
            </a:r>
            <a:r>
              <a:rPr lang="en-US" dirty="0">
                <a:latin typeface="Century Gothic"/>
              </a:rPr>
              <a:t>Urquhart, Science Systems &amp; Applications, Inc., NASA Goddard Space Flight Center</a:t>
            </a:r>
            <a:endParaRPr lang="en-US" dirty="0"/>
          </a:p>
          <a:p>
            <a:pPr marL="342900" indent="-342900">
              <a:lnSpc>
                <a:spcPct val="100000"/>
              </a:lnSpc>
              <a:spcBef>
                <a:spcPts val="0"/>
              </a:spcBef>
              <a:spcAft>
                <a:spcPts val="600"/>
              </a:spcAft>
              <a:buClr>
                <a:srgbClr val="54AEB2"/>
              </a:buClr>
              <a:buChar char="•"/>
              <a:defRPr/>
            </a:pPr>
            <a:r>
              <a:rPr lang="en-US" dirty="0">
                <a:latin typeface="Century Gothic"/>
              </a:rPr>
              <a:t>Dr</a:t>
            </a:r>
            <a:r>
              <a:rPr lang="en-US" sz="2000" dirty="0">
                <a:latin typeface="Century Gothic"/>
              </a:rPr>
              <a:t>. Christine </a:t>
            </a:r>
            <a:r>
              <a:rPr lang="en-US" dirty="0">
                <a:latin typeface="Century Gothic"/>
              </a:rPr>
              <a:t>Lee, California Institute of Technology, NASA Jet Propulsion Laboratory</a:t>
            </a:r>
            <a:endParaRPr lang="en-US" dirty="0"/>
          </a:p>
          <a:p>
            <a:pPr marL="342900" indent="-342900">
              <a:lnSpc>
                <a:spcPct val="100000"/>
              </a:lnSpc>
              <a:spcBef>
                <a:spcPts val="0"/>
              </a:spcBef>
              <a:spcAft>
                <a:spcPts val="600"/>
              </a:spcAft>
              <a:buClr>
                <a:srgbClr val="54AEB2"/>
              </a:buClr>
              <a:buChar char="•"/>
              <a:defRPr/>
            </a:pPr>
            <a:r>
              <a:rPr lang="en-US" dirty="0">
                <a:latin typeface="Century Gothic"/>
              </a:rPr>
              <a:t>Dr</a:t>
            </a:r>
            <a:r>
              <a:rPr lang="en-US" sz="2000" dirty="0">
                <a:latin typeface="Century Gothic"/>
              </a:rPr>
              <a:t>. David </a:t>
            </a:r>
            <a:r>
              <a:rPr lang="en-US" dirty="0">
                <a:latin typeface="Century Gothic"/>
              </a:rPr>
              <a:t>Hondula, Arizona State University </a:t>
            </a:r>
            <a:endParaRPr lang="en-US" dirty="0"/>
          </a:p>
          <a:p>
            <a:pPr marL="342900" indent="-342900">
              <a:lnSpc>
                <a:spcPct val="150000"/>
              </a:lnSpc>
              <a:spcBef>
                <a:spcPts val="0"/>
              </a:spcBef>
              <a:spcAft>
                <a:spcPts val="600"/>
              </a:spcAft>
              <a:buClr>
                <a:srgbClr val="54AEB2"/>
              </a:buClr>
              <a:buChar char="•"/>
              <a:defRPr/>
            </a:pPr>
            <a:endParaRPr lang="en-US" dirty="0"/>
          </a:p>
        </p:txBody>
      </p:sp>
      <p:sp>
        <p:nvSpPr>
          <p:cNvPr id="3" name="Text Placeholder 1">
            <a:extLst>
              <a:ext uri="{FF2B5EF4-FFF2-40B4-BE49-F238E27FC236}">
                <a16:creationId xmlns:a16="http://schemas.microsoft.com/office/drawing/2014/main" id="{AB0E4584-1389-4CCD-A467-6591B5A43DDF}"/>
              </a:ext>
            </a:extLst>
          </p:cNvPr>
          <p:cNvSpPr txBox="1">
            <a:spLocks/>
          </p:cNvSpPr>
          <p:nvPr/>
        </p:nvSpPr>
        <p:spPr>
          <a:xfrm>
            <a:off x="487134" y="6208381"/>
            <a:ext cx="11217729" cy="18288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algn="ctr">
              <a:lnSpc>
                <a:spcPct val="100000"/>
              </a:lnSpc>
              <a:spcBef>
                <a:spcPts val="0"/>
              </a:spcBef>
              <a:spcAft>
                <a:spcPts val="600"/>
              </a:spcAft>
              <a:defRPr/>
            </a:pPr>
            <a:r>
              <a:rPr kumimoji="0" lang="en-US" sz="1100" b="0" i="0" u="none" strike="noStrike" kern="1200" cap="none" spc="0" normalizeH="0" baseline="0" noProof="0">
                <a:ln>
                  <a:noFill/>
                </a:ln>
                <a:effectLst/>
                <a:uLnTx/>
                <a:uFillTx/>
                <a:latin typeface="Century Gothic"/>
              </a:rPr>
              <a:t>This material contains modified Copernicus Sentinel data (</a:t>
            </a:r>
            <a:r>
              <a:rPr lang="en-US" sz="1100">
                <a:latin typeface="Century Gothic"/>
              </a:rPr>
              <a:t>2021</a:t>
            </a:r>
            <a:r>
              <a:rPr kumimoji="0" lang="en-US" sz="1100" b="0" i="0" u="none" strike="noStrike" kern="1200" cap="none" spc="0" normalizeH="0" baseline="0" noProof="0">
                <a:ln>
                  <a:noFill/>
                </a:ln>
                <a:effectLst/>
                <a:uLnTx/>
                <a:uFillTx/>
                <a:latin typeface="Century Gothic"/>
              </a:rPr>
              <a:t>), processed by ESA.</a:t>
            </a:r>
            <a:r>
              <a:rPr lang="en-US" sz="1200">
                <a:latin typeface="Century Gothic"/>
              </a:rPr>
              <a:t> </a:t>
            </a:r>
            <a:endParaRPr lang="en-US" sz="1200" b="0" i="0" u="none" strike="noStrike" kern="120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ndParaRPr>
          </a:p>
        </p:txBody>
      </p:sp>
      <p:sp>
        <p:nvSpPr>
          <p:cNvPr id="4" name="Text Placeholder 1">
            <a:extLst>
              <a:ext uri="{FF2B5EF4-FFF2-40B4-BE49-F238E27FC236}">
                <a16:creationId xmlns:a16="http://schemas.microsoft.com/office/drawing/2014/main" id="{389FDBBA-D2A6-4C48-A5B2-6980C2A1F61C}"/>
              </a:ext>
            </a:extLst>
          </p:cNvPr>
          <p:cNvSpPr txBox="1">
            <a:spLocks/>
          </p:cNvSpPr>
          <p:nvPr/>
        </p:nvSpPr>
        <p:spPr>
          <a:xfrm>
            <a:off x="6095999" y="1340727"/>
            <a:ext cx="4955459" cy="242778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600"/>
              </a:spcAft>
              <a:buClr>
                <a:srgbClr val="54AEB2"/>
              </a:buClr>
              <a:defRPr/>
            </a:pPr>
            <a:r>
              <a:rPr lang="en-US" b="1" dirty="0">
                <a:solidFill>
                  <a:srgbClr val="54AEB2"/>
                </a:solidFill>
                <a:latin typeface="Century Gothic"/>
              </a:rPr>
              <a:t>Partners</a:t>
            </a:r>
            <a:endParaRPr lang="en-US" b="1" dirty="0">
              <a:solidFill>
                <a:srgbClr val="54AEB2"/>
              </a:solidFill>
            </a:endParaRPr>
          </a:p>
          <a:p>
            <a:pPr marL="342900" indent="-342900">
              <a:lnSpc>
                <a:spcPct val="100000"/>
              </a:lnSpc>
              <a:spcBef>
                <a:spcPts val="0"/>
              </a:spcBef>
              <a:spcAft>
                <a:spcPts val="600"/>
              </a:spcAft>
              <a:buClr>
                <a:srgbClr val="54AEB2"/>
              </a:buClr>
              <a:buChar char="•"/>
              <a:defRPr/>
            </a:pPr>
            <a:r>
              <a:rPr lang="en-US" dirty="0">
                <a:latin typeface="Century Gothic"/>
              </a:rPr>
              <a:t>The</a:t>
            </a:r>
            <a:r>
              <a:rPr lang="en-US" sz="2000" dirty="0">
                <a:latin typeface="Century Gothic"/>
              </a:rPr>
              <a:t> City of Austin Department of Watershed </a:t>
            </a:r>
            <a:r>
              <a:rPr lang="en-US" dirty="0">
                <a:latin typeface="Century Gothic"/>
              </a:rPr>
              <a:t>Protection</a:t>
            </a:r>
            <a:endParaRPr lang="en-US" b="1" dirty="0"/>
          </a:p>
          <a:p>
            <a:pPr marL="1028700" lvl="1">
              <a:lnSpc>
                <a:spcPct val="100000"/>
              </a:lnSpc>
              <a:spcBef>
                <a:spcPts val="0"/>
              </a:spcBef>
              <a:spcAft>
                <a:spcPts val="600"/>
              </a:spcAft>
              <a:buClr>
                <a:srgbClr val="54AEB2"/>
              </a:buClr>
              <a:buChar char="•"/>
              <a:defRPr/>
            </a:pPr>
            <a:r>
              <a:rPr lang="en-US" sz="2000" dirty="0">
                <a:solidFill>
                  <a:schemeClr val="tx1">
                    <a:lumMod val="75000"/>
                    <a:lumOff val="25000"/>
                  </a:schemeClr>
                </a:solidFill>
                <a:latin typeface="Century Gothic"/>
              </a:rPr>
              <a:t>Brent </a:t>
            </a:r>
            <a:r>
              <a:rPr lang="en-US" sz="2000" dirty="0" err="1">
                <a:solidFill>
                  <a:schemeClr val="tx1">
                    <a:lumMod val="75000"/>
                    <a:lumOff val="25000"/>
                  </a:schemeClr>
                </a:solidFill>
                <a:latin typeface="Century Gothic"/>
              </a:rPr>
              <a:t>Bellinger</a:t>
            </a:r>
            <a:endParaRPr lang="en-US" sz="2000" dirty="0">
              <a:solidFill>
                <a:schemeClr val="tx1">
                  <a:lumMod val="75000"/>
                  <a:lumOff val="25000"/>
                </a:schemeClr>
              </a:solidFill>
            </a:endParaRPr>
          </a:p>
          <a:p>
            <a:pPr marL="342900" indent="-342900">
              <a:lnSpc>
                <a:spcPct val="100000"/>
              </a:lnSpc>
              <a:spcBef>
                <a:spcPts val="0"/>
              </a:spcBef>
              <a:spcAft>
                <a:spcPts val="600"/>
              </a:spcAft>
              <a:buClr>
                <a:srgbClr val="54AEB2"/>
              </a:buClr>
              <a:buChar char="•"/>
              <a:defRPr/>
            </a:pPr>
            <a:r>
              <a:rPr lang="en-US" dirty="0">
                <a:latin typeface="Century Gothic"/>
              </a:rPr>
              <a:t>The </a:t>
            </a:r>
            <a:r>
              <a:rPr lang="en-US" sz="2000" dirty="0">
                <a:latin typeface="Century Gothic"/>
              </a:rPr>
              <a:t>Lower Colorado River Authority</a:t>
            </a:r>
            <a:r>
              <a:rPr lang="en-US" dirty="0">
                <a:latin typeface="Century Gothic"/>
              </a:rPr>
              <a:t> </a:t>
            </a:r>
          </a:p>
          <a:p>
            <a:pPr marL="1028700" lvl="1">
              <a:lnSpc>
                <a:spcPct val="100000"/>
              </a:lnSpc>
              <a:spcBef>
                <a:spcPts val="0"/>
              </a:spcBef>
              <a:spcAft>
                <a:spcPts val="600"/>
              </a:spcAft>
              <a:buClr>
                <a:srgbClr val="54AEB2"/>
              </a:buClr>
              <a:buChar char="•"/>
              <a:defRPr/>
            </a:pPr>
            <a:r>
              <a:rPr lang="en-US" sz="2000" dirty="0">
                <a:solidFill>
                  <a:schemeClr val="tx1">
                    <a:lumMod val="75000"/>
                    <a:lumOff val="25000"/>
                  </a:schemeClr>
                </a:solidFill>
                <a:latin typeface="Century Gothic"/>
              </a:rPr>
              <a:t>Lisa Benton </a:t>
            </a:r>
            <a:endParaRPr lang="en-US" sz="2000" b="0" i="0" u="none" strike="noStrike" kern="1200" cap="none" spc="0" normalizeH="0" baseline="0" noProof="0" dirty="0">
              <a:ln>
                <a:noFill/>
              </a:ln>
              <a:solidFill>
                <a:schemeClr val="tx1">
                  <a:lumMod val="75000"/>
                  <a:lumOff val="25000"/>
                </a:schemeClr>
              </a:solidFill>
              <a:effectLst/>
              <a:uLnTx/>
              <a:uFillTx/>
            </a:endParaRPr>
          </a:p>
          <a:p>
            <a:pPr>
              <a:lnSpc>
                <a:spcPct val="100000"/>
              </a:lnSpc>
              <a:spcBef>
                <a:spcPts val="0"/>
              </a:spcBef>
              <a:spcAft>
                <a:spcPts val="600"/>
              </a:spcAft>
              <a:defRPr/>
            </a:pPr>
            <a:endParaRPr lang="en-US" dirty="0"/>
          </a:p>
        </p:txBody>
      </p:sp>
      <p:sp>
        <p:nvSpPr>
          <p:cNvPr id="5" name="Text Placeholder 1">
            <a:extLst>
              <a:ext uri="{FF2B5EF4-FFF2-40B4-BE49-F238E27FC236}">
                <a16:creationId xmlns:a16="http://schemas.microsoft.com/office/drawing/2014/main" id="{9E775D2B-1999-43B9-9F10-8C511C9394FE}"/>
              </a:ext>
            </a:extLst>
          </p:cNvPr>
          <p:cNvSpPr txBox="1">
            <a:spLocks/>
          </p:cNvSpPr>
          <p:nvPr/>
        </p:nvSpPr>
        <p:spPr>
          <a:xfrm>
            <a:off x="6102755" y="3759597"/>
            <a:ext cx="5035068" cy="232903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defRPr/>
            </a:pPr>
            <a:r>
              <a:rPr lang="en-US" b="1" dirty="0">
                <a:solidFill>
                  <a:srgbClr val="54AEB2"/>
                </a:solidFill>
                <a:latin typeface="Century Gothic"/>
              </a:rPr>
              <a:t>Additional NASA Advisors</a:t>
            </a:r>
          </a:p>
          <a:p>
            <a:pPr marL="342900" indent="-342900">
              <a:lnSpc>
                <a:spcPct val="100000"/>
              </a:lnSpc>
              <a:spcBef>
                <a:spcPts val="0"/>
              </a:spcBef>
              <a:spcAft>
                <a:spcPts val="600"/>
              </a:spcAft>
              <a:buClr>
                <a:srgbClr val="54AEB2"/>
              </a:buClr>
              <a:buFont typeface="Arial,Sans-Serif"/>
              <a:buChar char="•"/>
              <a:defRPr/>
            </a:pPr>
            <a:r>
              <a:rPr lang="en-US" dirty="0">
                <a:latin typeface="Century Gothic"/>
              </a:rPr>
              <a:t>Dr. </a:t>
            </a:r>
            <a:r>
              <a:rPr lang="en-US" dirty="0" err="1">
                <a:latin typeface="Century Gothic"/>
              </a:rPr>
              <a:t>Nima</a:t>
            </a:r>
            <a:r>
              <a:rPr lang="en-US" dirty="0">
                <a:latin typeface="Century Gothic"/>
              </a:rPr>
              <a:t> </a:t>
            </a:r>
            <a:r>
              <a:rPr lang="en-US" dirty="0" err="1">
                <a:latin typeface="Century Gothic"/>
              </a:rPr>
              <a:t>Pahlevan</a:t>
            </a:r>
            <a:r>
              <a:rPr lang="en-US" dirty="0">
                <a:latin typeface="Century Gothic"/>
              </a:rPr>
              <a:t>, Science Systems &amp; Applications, Inc., NASA Goddard Space Flight Center</a:t>
            </a:r>
            <a:endParaRPr lang="en-US" dirty="0"/>
          </a:p>
          <a:p>
            <a:pPr marL="342900" indent="-342900">
              <a:lnSpc>
                <a:spcPct val="100000"/>
              </a:lnSpc>
              <a:spcBef>
                <a:spcPts val="0"/>
              </a:spcBef>
              <a:spcAft>
                <a:spcPts val="600"/>
              </a:spcAft>
              <a:buClr>
                <a:srgbClr val="54AEB2"/>
              </a:buClr>
              <a:buFont typeface="Arial,Sans-Serif"/>
              <a:buChar char="•"/>
              <a:defRPr/>
            </a:pPr>
            <a:r>
              <a:rPr lang="en-US" dirty="0">
                <a:latin typeface="Century Gothic"/>
              </a:rPr>
              <a:t>Brandon Smith, Science Systems &amp; Applications, Inc., NASA Goddard Space Flight </a:t>
            </a:r>
            <a:r>
              <a:rPr lang="en-US" dirty="0" smtClean="0">
                <a:latin typeface="Century Gothic"/>
              </a:rPr>
              <a:t>Center</a:t>
            </a:r>
            <a:endParaRPr lang="en-US" dirty="0"/>
          </a:p>
          <a:p>
            <a:pPr marL="342900" indent="-342900">
              <a:lnSpc>
                <a:spcPct val="150000"/>
              </a:lnSpc>
              <a:spcBef>
                <a:spcPts val="0"/>
              </a:spcBef>
              <a:spcAft>
                <a:spcPts val="600"/>
              </a:spcAft>
              <a:buClr>
                <a:srgbClr val="54AEB2"/>
              </a:buClr>
              <a:buChar char="•"/>
              <a:defRPr/>
            </a:pPr>
            <a:endParaRPr lang="en-US" dirty="0"/>
          </a:p>
        </p:txBody>
      </p:sp>
      <p:sp>
        <p:nvSpPr>
          <p:cNvPr id="8" name="Text Placeholder 1">
            <a:extLst>
              <a:ext uri="{FF2B5EF4-FFF2-40B4-BE49-F238E27FC236}">
                <a16:creationId xmlns:a16="http://schemas.microsoft.com/office/drawing/2014/main" id="{DCFDB5A6-CA77-46F5-A78D-66EBF11A25EA}"/>
              </a:ext>
            </a:extLst>
          </p:cNvPr>
          <p:cNvSpPr txBox="1">
            <a:spLocks/>
          </p:cNvSpPr>
          <p:nvPr/>
        </p:nvSpPr>
        <p:spPr>
          <a:xfrm>
            <a:off x="703903" y="4866822"/>
            <a:ext cx="4955457" cy="101727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defRPr/>
            </a:pPr>
            <a:r>
              <a:rPr lang="en-US" b="1" dirty="0">
                <a:solidFill>
                  <a:srgbClr val="54AEB2"/>
                </a:solidFill>
                <a:latin typeface="Century Gothic"/>
              </a:rPr>
              <a:t>NASA DEVELOP Lead &amp; Fellow</a:t>
            </a:r>
            <a:endParaRPr lang="en-US" b="1" dirty="0">
              <a:solidFill>
                <a:srgbClr val="54AEB2"/>
              </a:solidFill>
            </a:endParaRPr>
          </a:p>
          <a:p>
            <a:pPr marL="342900" indent="-342900">
              <a:lnSpc>
                <a:spcPct val="100000"/>
              </a:lnSpc>
              <a:spcBef>
                <a:spcPts val="0"/>
              </a:spcBef>
              <a:spcAft>
                <a:spcPts val="600"/>
              </a:spcAft>
              <a:buClr>
                <a:srgbClr val="54AEB2"/>
              </a:buClr>
              <a:buFont typeface="Arial,Sans-Serif"/>
              <a:buChar char="•"/>
              <a:defRPr/>
            </a:pPr>
            <a:r>
              <a:rPr lang="en-US" dirty="0">
                <a:latin typeface="Century Gothic"/>
              </a:rPr>
              <a:t>Ryan Hammock, NASA DEVELOP </a:t>
            </a:r>
            <a:r>
              <a:rPr lang="en-US" dirty="0" smtClean="0">
                <a:latin typeface="Century Gothic"/>
              </a:rPr>
              <a:t>Arizona</a:t>
            </a:r>
            <a:endParaRPr lang="en-US" dirty="0">
              <a:latin typeface="Century Gothic"/>
            </a:endParaRPr>
          </a:p>
          <a:p>
            <a:pPr marL="342900" indent="-342900">
              <a:lnSpc>
                <a:spcPct val="150000"/>
              </a:lnSpc>
              <a:spcBef>
                <a:spcPts val="0"/>
              </a:spcBef>
              <a:spcAft>
                <a:spcPts val="600"/>
              </a:spcAft>
              <a:buClr>
                <a:srgbClr val="54AEB2"/>
              </a:buClr>
              <a:buChar char="•"/>
              <a:defRPr/>
            </a:pPr>
            <a:endParaRPr lang="en-US" dirty="0"/>
          </a:p>
          <a:p>
            <a:pPr marL="342900" indent="-342900">
              <a:lnSpc>
                <a:spcPct val="150000"/>
              </a:lnSpc>
              <a:spcBef>
                <a:spcPts val="0"/>
              </a:spcBef>
              <a:spcAft>
                <a:spcPts val="600"/>
              </a:spcAft>
              <a:buClr>
                <a:srgbClr val="54AEB2"/>
              </a:buClr>
              <a:buChar char="•"/>
              <a:defRPr/>
            </a:pPr>
            <a:endParaRPr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3819607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0F621B8-BA00-427D-8634-9075D3FA3B7C}"/>
              </a:ext>
            </a:extLst>
          </p:cNvPr>
          <p:cNvSpPr txBox="1">
            <a:spLocks/>
          </p:cNvSpPr>
          <p:nvPr/>
        </p:nvSpPr>
        <p:spPr>
          <a:xfrm>
            <a:off x="410967" y="411847"/>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References </a:t>
            </a:r>
            <a:endParaRPr lang="en-US"/>
          </a:p>
        </p:txBody>
      </p:sp>
      <p:sp>
        <p:nvSpPr>
          <p:cNvPr id="4" name="TextBox 3">
            <a:extLst>
              <a:ext uri="{FF2B5EF4-FFF2-40B4-BE49-F238E27FC236}">
                <a16:creationId xmlns:a16="http://schemas.microsoft.com/office/drawing/2014/main" id="{C0EBDC7D-2FAF-4B3F-B610-19F1467A9CE1}"/>
              </a:ext>
            </a:extLst>
          </p:cNvPr>
          <p:cNvSpPr txBox="1"/>
          <p:nvPr/>
        </p:nvSpPr>
        <p:spPr>
          <a:xfrm>
            <a:off x="409588" y="1025937"/>
            <a:ext cx="10263979" cy="59708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r>
              <a:rPr lang="en-US" sz="1300" dirty="0">
                <a:solidFill>
                  <a:schemeClr val="tx1">
                    <a:lumMod val="75000"/>
                    <a:lumOff val="25000"/>
                  </a:schemeClr>
                </a:solidFill>
                <a:latin typeface="Century Gothic"/>
                <a:ea typeface="+mn-lt"/>
                <a:cs typeface="+mn-lt"/>
              </a:rPr>
              <a:t>Beck, R., Zhan, S., Liu, H., Tong, S., Yang, B., Xu, M., Ye, Z., Huang, Y., Shu, S., Wu, Q., Wang, S., </a:t>
            </a:r>
            <a:r>
              <a:rPr lang="en-US" sz="1300" dirty="0" err="1">
                <a:solidFill>
                  <a:schemeClr val="tx1">
                    <a:lumMod val="75000"/>
                    <a:lumOff val="25000"/>
                  </a:schemeClr>
                </a:solidFill>
                <a:latin typeface="Century Gothic"/>
                <a:ea typeface="+mn-lt"/>
                <a:cs typeface="+mn-lt"/>
              </a:rPr>
              <a:t>Berling</a:t>
            </a:r>
            <a:r>
              <a:rPr lang="en-US" sz="1300" dirty="0">
                <a:solidFill>
                  <a:schemeClr val="tx1">
                    <a:lumMod val="75000"/>
                    <a:lumOff val="25000"/>
                  </a:schemeClr>
                </a:solidFill>
                <a:latin typeface="Century Gothic"/>
                <a:ea typeface="+mn-lt"/>
                <a:cs typeface="+mn-lt"/>
              </a:rPr>
              <a:t>, K., Murray, A., Emery, E., </a:t>
            </a:r>
            <a:r>
              <a:rPr lang="en-US" sz="1300" dirty="0" err="1">
                <a:solidFill>
                  <a:schemeClr val="tx1">
                    <a:lumMod val="75000"/>
                    <a:lumOff val="25000"/>
                  </a:schemeClr>
                </a:solidFill>
                <a:latin typeface="Century Gothic"/>
                <a:ea typeface="+mn-lt"/>
                <a:cs typeface="+mn-lt"/>
              </a:rPr>
              <a:t>Reif</a:t>
            </a:r>
            <a:r>
              <a:rPr lang="en-US" sz="1300" dirty="0">
                <a:solidFill>
                  <a:schemeClr val="tx1">
                    <a:lumMod val="75000"/>
                    <a:lumOff val="25000"/>
                  </a:schemeClr>
                </a:solidFill>
                <a:latin typeface="Century Gothic"/>
                <a:ea typeface="+mn-lt"/>
                <a:cs typeface="+mn-lt"/>
              </a:rPr>
              <a:t>, M., Harwood, J., Young, J., </a:t>
            </a:r>
            <a:r>
              <a:rPr lang="en-US" sz="1300" dirty="0" err="1">
                <a:solidFill>
                  <a:schemeClr val="tx1">
                    <a:lumMod val="75000"/>
                    <a:lumOff val="25000"/>
                  </a:schemeClr>
                </a:solidFill>
                <a:latin typeface="Century Gothic"/>
                <a:ea typeface="+mn-lt"/>
                <a:cs typeface="+mn-lt"/>
              </a:rPr>
              <a:t>Nietch</a:t>
            </a:r>
            <a:r>
              <a:rPr lang="en-US" sz="1300" dirty="0">
                <a:solidFill>
                  <a:schemeClr val="tx1">
                    <a:lumMod val="75000"/>
                    <a:lumOff val="25000"/>
                  </a:schemeClr>
                </a:solidFill>
                <a:latin typeface="Century Gothic"/>
                <a:ea typeface="+mn-lt"/>
                <a:cs typeface="+mn-lt"/>
              </a:rPr>
              <a:t>, C., Macke, D., … Su, H. (2016). Comparison of satellite reflectance algorithms for estimating chlorophyll-a in a temperate reservoir using coincident hyperspectral aircraft imagery and dense coincident surface observations. </a:t>
            </a:r>
            <a:r>
              <a:rPr lang="en-US" sz="1300" i="1" dirty="0">
                <a:solidFill>
                  <a:schemeClr val="tx1">
                    <a:lumMod val="75000"/>
                    <a:lumOff val="25000"/>
                  </a:schemeClr>
                </a:solidFill>
                <a:latin typeface="Century Gothic"/>
                <a:ea typeface="+mn-lt"/>
                <a:cs typeface="+mn-lt"/>
              </a:rPr>
              <a:t>Remote Sensing of Environment</a:t>
            </a:r>
            <a:r>
              <a:rPr lang="en-US" sz="1300" dirty="0">
                <a:solidFill>
                  <a:schemeClr val="tx1">
                    <a:lumMod val="75000"/>
                    <a:lumOff val="25000"/>
                  </a:schemeClr>
                </a:solidFill>
                <a:latin typeface="Century Gothic"/>
                <a:ea typeface="+mn-lt"/>
                <a:cs typeface="+mn-lt"/>
              </a:rPr>
              <a:t>, </a:t>
            </a:r>
            <a:r>
              <a:rPr lang="en-US" sz="1300" i="1" dirty="0">
                <a:solidFill>
                  <a:schemeClr val="tx1">
                    <a:lumMod val="75000"/>
                    <a:lumOff val="25000"/>
                  </a:schemeClr>
                </a:solidFill>
                <a:latin typeface="Century Gothic"/>
                <a:ea typeface="+mn-lt"/>
                <a:cs typeface="+mn-lt"/>
              </a:rPr>
              <a:t>178</a:t>
            </a:r>
            <a:r>
              <a:rPr lang="en-US" sz="1300" dirty="0">
                <a:solidFill>
                  <a:schemeClr val="tx1">
                    <a:lumMod val="75000"/>
                    <a:lumOff val="25000"/>
                  </a:schemeClr>
                </a:solidFill>
                <a:latin typeface="Century Gothic"/>
                <a:ea typeface="+mn-lt"/>
                <a:cs typeface="+mn-lt"/>
              </a:rPr>
              <a:t>, 15–30. </a:t>
            </a:r>
            <a:r>
              <a:rPr lang="en-US" sz="1300" dirty="0">
                <a:solidFill>
                  <a:schemeClr val="tx1">
                    <a:lumMod val="75000"/>
                    <a:lumOff val="25000"/>
                  </a:schemeClr>
                </a:solidFill>
                <a:latin typeface="Century Gothic"/>
                <a:ea typeface="+mn-lt"/>
                <a:cs typeface="+mn-lt"/>
                <a:hlinkClick r:id="rId2">
                  <a:extLst>
                    <a:ext uri="{A12FA001-AC4F-418D-AE19-62706E023703}">
                      <ahyp:hlinkClr xmlns="" xmlns:ahyp="http://schemas.microsoft.com/office/drawing/2018/hyperlinkcolor" val="tx"/>
                    </a:ext>
                  </a:extLst>
                </a:hlinkClick>
              </a:rPr>
              <a:t>https://doi.org/10.1016/j.rse.2016.03.002</a:t>
            </a:r>
            <a:endParaRPr lang="en-US" sz="1300" dirty="0">
              <a:solidFill>
                <a:schemeClr val="tx1">
                  <a:lumMod val="75000"/>
                  <a:lumOff val="25000"/>
                </a:schemeClr>
              </a:solidFill>
              <a:latin typeface="Century Gothic"/>
              <a:cs typeface="Calibri" panose="020F0502020204030204"/>
            </a:endParaRPr>
          </a:p>
          <a:p>
            <a:pPr marL="457200" indent="-457200"/>
            <a:endParaRPr lang="en-US" sz="1300" dirty="0">
              <a:solidFill>
                <a:schemeClr val="tx1">
                  <a:lumMod val="75000"/>
                  <a:lumOff val="25000"/>
                </a:schemeClr>
              </a:solidFill>
              <a:latin typeface="Century Gothic"/>
              <a:ea typeface="+mn-lt"/>
              <a:cs typeface="+mn-lt"/>
            </a:endParaRPr>
          </a:p>
          <a:p>
            <a:pPr marL="457200" indent="-457200"/>
            <a:r>
              <a:rPr lang="en-US" sz="1300" dirty="0" err="1">
                <a:solidFill>
                  <a:schemeClr val="tx1">
                    <a:lumMod val="75000"/>
                    <a:lumOff val="25000"/>
                  </a:schemeClr>
                </a:solidFill>
                <a:latin typeface="Century Gothic"/>
                <a:ea typeface="+mn-lt"/>
                <a:cs typeface="+mn-lt"/>
              </a:rPr>
              <a:t>Dall’Olmo</a:t>
            </a:r>
            <a:r>
              <a:rPr lang="en-US" sz="1300" dirty="0">
                <a:solidFill>
                  <a:schemeClr val="tx1">
                    <a:lumMod val="75000"/>
                    <a:lumOff val="25000"/>
                  </a:schemeClr>
                </a:solidFill>
                <a:latin typeface="Century Gothic"/>
                <a:ea typeface="+mn-lt"/>
                <a:cs typeface="+mn-lt"/>
              </a:rPr>
              <a:t>, G., &amp; </a:t>
            </a:r>
            <a:r>
              <a:rPr lang="en-US" sz="1300" dirty="0" err="1">
                <a:solidFill>
                  <a:schemeClr val="tx1">
                    <a:lumMod val="75000"/>
                    <a:lumOff val="25000"/>
                  </a:schemeClr>
                </a:solidFill>
                <a:latin typeface="Century Gothic"/>
                <a:ea typeface="+mn-lt"/>
                <a:cs typeface="+mn-lt"/>
              </a:rPr>
              <a:t>Gitelson</a:t>
            </a:r>
            <a:r>
              <a:rPr lang="en-US" sz="1300" dirty="0">
                <a:solidFill>
                  <a:schemeClr val="tx1">
                    <a:lumMod val="75000"/>
                    <a:lumOff val="25000"/>
                  </a:schemeClr>
                </a:solidFill>
                <a:latin typeface="Century Gothic"/>
                <a:ea typeface="+mn-lt"/>
                <a:cs typeface="+mn-lt"/>
              </a:rPr>
              <a:t>, A. A. (2006). Effect of bio-optical parameter variability and uncertainties in reflectance measurements on the remote estimation of chlorophyll-a concentration in turbid productive waters: Modeling results. </a:t>
            </a:r>
            <a:r>
              <a:rPr lang="en-US" sz="1300" i="1" dirty="0">
                <a:solidFill>
                  <a:schemeClr val="tx1">
                    <a:lumMod val="75000"/>
                    <a:lumOff val="25000"/>
                  </a:schemeClr>
                </a:solidFill>
                <a:latin typeface="Century Gothic"/>
                <a:ea typeface="+mn-lt"/>
                <a:cs typeface="+mn-lt"/>
              </a:rPr>
              <a:t>Applied Optics</a:t>
            </a:r>
            <a:r>
              <a:rPr lang="en-US" sz="1300" dirty="0">
                <a:solidFill>
                  <a:schemeClr val="tx1">
                    <a:lumMod val="75000"/>
                    <a:lumOff val="25000"/>
                  </a:schemeClr>
                </a:solidFill>
                <a:latin typeface="Century Gothic"/>
                <a:ea typeface="+mn-lt"/>
                <a:cs typeface="+mn-lt"/>
              </a:rPr>
              <a:t>, </a:t>
            </a:r>
            <a:r>
              <a:rPr lang="en-US" sz="1300" i="1" dirty="0">
                <a:solidFill>
                  <a:schemeClr val="tx1">
                    <a:lumMod val="75000"/>
                    <a:lumOff val="25000"/>
                  </a:schemeClr>
                </a:solidFill>
                <a:latin typeface="Century Gothic"/>
                <a:ea typeface="+mn-lt"/>
                <a:cs typeface="+mn-lt"/>
              </a:rPr>
              <a:t>45</a:t>
            </a:r>
            <a:r>
              <a:rPr lang="en-US" sz="1300" dirty="0">
                <a:solidFill>
                  <a:schemeClr val="tx1">
                    <a:lumMod val="75000"/>
                    <a:lumOff val="25000"/>
                  </a:schemeClr>
                </a:solidFill>
                <a:latin typeface="Century Gothic"/>
                <a:ea typeface="+mn-lt"/>
                <a:cs typeface="+mn-lt"/>
              </a:rPr>
              <a:t>(15), 3577. </a:t>
            </a:r>
            <a:r>
              <a:rPr lang="en-US" sz="1300" dirty="0">
                <a:solidFill>
                  <a:schemeClr val="tx1">
                    <a:lumMod val="75000"/>
                    <a:lumOff val="25000"/>
                  </a:schemeClr>
                </a:solidFill>
                <a:latin typeface="Century Gothic"/>
                <a:ea typeface="+mn-lt"/>
                <a:cs typeface="+mn-lt"/>
                <a:hlinkClick r:id="rId3">
                  <a:extLst>
                    <a:ext uri="{A12FA001-AC4F-418D-AE19-62706E023703}">
                      <ahyp:hlinkClr xmlns="" xmlns:ahyp="http://schemas.microsoft.com/office/drawing/2018/hyperlinkcolor" val="tx"/>
                    </a:ext>
                  </a:extLst>
                </a:hlinkClick>
              </a:rPr>
              <a:t>https://doi.org/10.1364/AO.45.003577</a:t>
            </a:r>
            <a:endParaRPr lang="en-US" sz="1300" dirty="0">
              <a:solidFill>
                <a:schemeClr val="tx1">
                  <a:lumMod val="75000"/>
                  <a:lumOff val="25000"/>
                </a:schemeClr>
              </a:solidFill>
              <a:latin typeface="Century Gothic"/>
              <a:cs typeface="Calibri" panose="020F0502020204030204"/>
            </a:endParaRPr>
          </a:p>
          <a:p>
            <a:endParaRPr lang="en-US" sz="1300" dirty="0">
              <a:solidFill>
                <a:schemeClr val="tx1">
                  <a:lumMod val="75000"/>
                  <a:lumOff val="25000"/>
                </a:schemeClr>
              </a:solidFill>
              <a:latin typeface="Century Gothic"/>
              <a:ea typeface="+mn-lt"/>
              <a:cs typeface="+mn-lt"/>
            </a:endParaRPr>
          </a:p>
          <a:p>
            <a:pPr marL="457200" indent="-457200"/>
            <a:r>
              <a:rPr lang="en-US" sz="1300" dirty="0" err="1">
                <a:solidFill>
                  <a:schemeClr val="tx1">
                    <a:lumMod val="75000"/>
                    <a:lumOff val="25000"/>
                  </a:schemeClr>
                </a:solidFill>
                <a:latin typeface="Century Gothic"/>
                <a:ea typeface="+mn-lt"/>
                <a:cs typeface="+mn-lt"/>
              </a:rPr>
              <a:t>Lacaux</a:t>
            </a:r>
            <a:r>
              <a:rPr lang="en-US" sz="1300" dirty="0">
                <a:solidFill>
                  <a:schemeClr val="tx1">
                    <a:lumMod val="75000"/>
                    <a:lumOff val="25000"/>
                  </a:schemeClr>
                </a:solidFill>
                <a:latin typeface="Century Gothic"/>
                <a:ea typeface="+mn-lt"/>
                <a:cs typeface="+mn-lt"/>
              </a:rPr>
              <a:t>, J. P., </a:t>
            </a:r>
            <a:r>
              <a:rPr lang="en-US" sz="1300" dirty="0" err="1">
                <a:solidFill>
                  <a:schemeClr val="tx1">
                    <a:lumMod val="75000"/>
                    <a:lumOff val="25000"/>
                  </a:schemeClr>
                </a:solidFill>
                <a:latin typeface="Century Gothic"/>
                <a:ea typeface="+mn-lt"/>
                <a:cs typeface="+mn-lt"/>
              </a:rPr>
              <a:t>Tourre</a:t>
            </a:r>
            <a:r>
              <a:rPr lang="en-US" sz="1300" dirty="0">
                <a:solidFill>
                  <a:schemeClr val="tx1">
                    <a:lumMod val="75000"/>
                    <a:lumOff val="25000"/>
                  </a:schemeClr>
                </a:solidFill>
                <a:latin typeface="Century Gothic"/>
                <a:ea typeface="+mn-lt"/>
                <a:cs typeface="+mn-lt"/>
              </a:rPr>
              <a:t>, Y. M., </a:t>
            </a:r>
            <a:r>
              <a:rPr lang="en-US" sz="1300" dirty="0" err="1">
                <a:solidFill>
                  <a:schemeClr val="tx1">
                    <a:lumMod val="75000"/>
                    <a:lumOff val="25000"/>
                  </a:schemeClr>
                </a:solidFill>
                <a:latin typeface="Century Gothic"/>
                <a:ea typeface="+mn-lt"/>
                <a:cs typeface="+mn-lt"/>
              </a:rPr>
              <a:t>Vignolles</a:t>
            </a:r>
            <a:r>
              <a:rPr lang="en-US" sz="1300" dirty="0">
                <a:solidFill>
                  <a:schemeClr val="tx1">
                    <a:lumMod val="75000"/>
                    <a:lumOff val="25000"/>
                  </a:schemeClr>
                </a:solidFill>
                <a:latin typeface="Century Gothic"/>
                <a:ea typeface="+mn-lt"/>
                <a:cs typeface="+mn-lt"/>
              </a:rPr>
              <a:t>, C., </a:t>
            </a:r>
            <a:r>
              <a:rPr lang="en-US" sz="1300" dirty="0" err="1">
                <a:solidFill>
                  <a:schemeClr val="tx1">
                    <a:lumMod val="75000"/>
                    <a:lumOff val="25000"/>
                  </a:schemeClr>
                </a:solidFill>
                <a:latin typeface="Century Gothic"/>
                <a:ea typeface="+mn-lt"/>
                <a:cs typeface="+mn-lt"/>
              </a:rPr>
              <a:t>Ndione</a:t>
            </a:r>
            <a:r>
              <a:rPr lang="en-US" sz="1300" dirty="0">
                <a:solidFill>
                  <a:schemeClr val="tx1">
                    <a:lumMod val="75000"/>
                    <a:lumOff val="25000"/>
                  </a:schemeClr>
                </a:solidFill>
                <a:latin typeface="Century Gothic"/>
                <a:ea typeface="+mn-lt"/>
                <a:cs typeface="+mn-lt"/>
              </a:rPr>
              <a:t>, J. A., &amp; </a:t>
            </a:r>
            <a:r>
              <a:rPr lang="en-US" sz="1300" dirty="0" err="1">
                <a:solidFill>
                  <a:schemeClr val="tx1">
                    <a:lumMod val="75000"/>
                    <a:lumOff val="25000"/>
                  </a:schemeClr>
                </a:solidFill>
                <a:latin typeface="Century Gothic"/>
                <a:ea typeface="+mn-lt"/>
                <a:cs typeface="+mn-lt"/>
              </a:rPr>
              <a:t>Lafaye</a:t>
            </a:r>
            <a:r>
              <a:rPr lang="en-US" sz="1300" dirty="0">
                <a:solidFill>
                  <a:schemeClr val="tx1">
                    <a:lumMod val="75000"/>
                    <a:lumOff val="25000"/>
                  </a:schemeClr>
                </a:solidFill>
                <a:latin typeface="Century Gothic"/>
                <a:ea typeface="+mn-lt"/>
                <a:cs typeface="+mn-lt"/>
              </a:rPr>
              <a:t>, M. (2007). Classification of ponds from high-spatial resolution remote sensing: Application to Rift Valley Fever epidemics in Senegal. </a:t>
            </a:r>
            <a:r>
              <a:rPr lang="en-US" sz="1300" i="1" dirty="0">
                <a:solidFill>
                  <a:schemeClr val="tx1">
                    <a:lumMod val="75000"/>
                    <a:lumOff val="25000"/>
                  </a:schemeClr>
                </a:solidFill>
                <a:latin typeface="Century Gothic"/>
                <a:ea typeface="+mn-lt"/>
                <a:cs typeface="+mn-lt"/>
              </a:rPr>
              <a:t>Remote Sensing of Environment</a:t>
            </a:r>
            <a:r>
              <a:rPr lang="en-US" sz="1300" dirty="0">
                <a:solidFill>
                  <a:schemeClr val="tx1">
                    <a:lumMod val="75000"/>
                    <a:lumOff val="25000"/>
                  </a:schemeClr>
                </a:solidFill>
                <a:latin typeface="Century Gothic"/>
                <a:ea typeface="+mn-lt"/>
                <a:cs typeface="+mn-lt"/>
              </a:rPr>
              <a:t>, 9. </a:t>
            </a:r>
            <a:r>
              <a:rPr lang="en-US" sz="1300" dirty="0">
                <a:solidFill>
                  <a:schemeClr val="tx1">
                    <a:lumMod val="75000"/>
                    <a:lumOff val="25000"/>
                  </a:schemeClr>
                </a:solidFill>
                <a:latin typeface="Century Gothic"/>
                <a:ea typeface="+mn-lt"/>
                <a:cs typeface="+mn-lt"/>
                <a:hlinkClick r:id="rId4">
                  <a:extLst>
                    <a:ext uri="{A12FA001-AC4F-418D-AE19-62706E023703}">
                      <ahyp:hlinkClr xmlns="" xmlns:ahyp="http://schemas.microsoft.com/office/drawing/2018/hyperlinkcolor" val="tx"/>
                    </a:ext>
                  </a:extLst>
                </a:hlinkClick>
              </a:rPr>
              <a:t>https://doi.org/10.1016/j.rse.2006.07.012</a:t>
            </a:r>
            <a:r>
              <a:rPr lang="en-US" sz="1300" dirty="0">
                <a:solidFill>
                  <a:schemeClr val="tx1">
                    <a:lumMod val="75000"/>
                    <a:lumOff val="25000"/>
                  </a:schemeClr>
                </a:solidFill>
                <a:latin typeface="Century Gothic"/>
                <a:ea typeface="+mn-lt"/>
                <a:cs typeface="+mn-lt"/>
              </a:rPr>
              <a:t>  </a:t>
            </a:r>
            <a:endParaRPr lang="en-US" sz="1300" dirty="0">
              <a:solidFill>
                <a:schemeClr val="tx1">
                  <a:lumMod val="75000"/>
                  <a:lumOff val="25000"/>
                </a:schemeClr>
              </a:solidFill>
              <a:latin typeface="Century Gothic"/>
              <a:cs typeface="Calibri" panose="020F0502020204030204"/>
            </a:endParaRPr>
          </a:p>
          <a:p>
            <a:pPr marL="457200" indent="-457200"/>
            <a:r>
              <a:rPr lang="en-US" sz="1300" dirty="0">
                <a:solidFill>
                  <a:schemeClr val="tx1">
                    <a:lumMod val="75000"/>
                    <a:lumOff val="25000"/>
                  </a:schemeClr>
                </a:solidFill>
                <a:latin typeface="Century Gothic"/>
                <a:ea typeface="+mn-lt"/>
                <a:cs typeface="+mn-lt"/>
              </a:rPr>
              <a:t>  </a:t>
            </a:r>
            <a:endParaRPr lang="en-US" sz="1300" dirty="0">
              <a:solidFill>
                <a:schemeClr val="tx1">
                  <a:lumMod val="75000"/>
                  <a:lumOff val="25000"/>
                </a:schemeClr>
              </a:solidFill>
              <a:latin typeface="Century Gothic"/>
              <a:cs typeface="Calibri" panose="020F0502020204030204"/>
            </a:endParaRPr>
          </a:p>
          <a:p>
            <a:pPr marL="457200" indent="-457200"/>
            <a:r>
              <a:rPr lang="en-US" sz="1300" dirty="0" err="1">
                <a:solidFill>
                  <a:schemeClr val="tx1">
                    <a:lumMod val="75000"/>
                    <a:lumOff val="25000"/>
                  </a:schemeClr>
                </a:solidFill>
                <a:latin typeface="Century Gothic"/>
                <a:ea typeface="+mn-lt"/>
                <a:cs typeface="+mn-lt"/>
              </a:rPr>
              <a:t>Pahlevan</a:t>
            </a:r>
            <a:r>
              <a:rPr lang="en-US" sz="1300" dirty="0">
                <a:solidFill>
                  <a:schemeClr val="tx1">
                    <a:lumMod val="75000"/>
                    <a:lumOff val="25000"/>
                  </a:schemeClr>
                </a:solidFill>
                <a:latin typeface="Century Gothic"/>
                <a:ea typeface="+mn-lt"/>
                <a:cs typeface="+mn-lt"/>
              </a:rPr>
              <a:t>, N., Smith, B., </a:t>
            </a:r>
            <a:r>
              <a:rPr lang="en-US" sz="1300" dirty="0" err="1">
                <a:solidFill>
                  <a:schemeClr val="tx1">
                    <a:lumMod val="75000"/>
                    <a:lumOff val="25000"/>
                  </a:schemeClr>
                </a:solidFill>
                <a:latin typeface="Century Gothic"/>
                <a:ea typeface="+mn-lt"/>
                <a:cs typeface="+mn-lt"/>
              </a:rPr>
              <a:t>Schalles</a:t>
            </a:r>
            <a:r>
              <a:rPr lang="en-US" sz="1300" dirty="0">
                <a:solidFill>
                  <a:schemeClr val="tx1">
                    <a:lumMod val="75000"/>
                    <a:lumOff val="25000"/>
                  </a:schemeClr>
                </a:solidFill>
                <a:latin typeface="Century Gothic"/>
                <a:ea typeface="+mn-lt"/>
                <a:cs typeface="+mn-lt"/>
              </a:rPr>
              <a:t>, J., Binding, C., Cao, Z., Ma, R., </a:t>
            </a:r>
            <a:r>
              <a:rPr lang="en-US" sz="1300" dirty="0" err="1">
                <a:solidFill>
                  <a:schemeClr val="tx1">
                    <a:lumMod val="75000"/>
                    <a:lumOff val="25000"/>
                  </a:schemeClr>
                </a:solidFill>
                <a:latin typeface="Century Gothic"/>
                <a:ea typeface="+mn-lt"/>
                <a:cs typeface="+mn-lt"/>
              </a:rPr>
              <a:t>Alikas</a:t>
            </a:r>
            <a:r>
              <a:rPr lang="en-US" sz="1300" dirty="0">
                <a:solidFill>
                  <a:schemeClr val="tx1">
                    <a:lumMod val="75000"/>
                    <a:lumOff val="25000"/>
                  </a:schemeClr>
                </a:solidFill>
                <a:latin typeface="Century Gothic"/>
                <a:ea typeface="+mn-lt"/>
                <a:cs typeface="+mn-lt"/>
              </a:rPr>
              <a:t>, K., </a:t>
            </a:r>
            <a:r>
              <a:rPr lang="en-US" sz="1300" dirty="0" err="1">
                <a:solidFill>
                  <a:schemeClr val="tx1">
                    <a:lumMod val="75000"/>
                    <a:lumOff val="25000"/>
                  </a:schemeClr>
                </a:solidFill>
                <a:latin typeface="Century Gothic"/>
                <a:ea typeface="+mn-lt"/>
                <a:cs typeface="+mn-lt"/>
              </a:rPr>
              <a:t>Kangro</a:t>
            </a:r>
            <a:r>
              <a:rPr lang="en-US" sz="1300" dirty="0">
                <a:solidFill>
                  <a:schemeClr val="tx1">
                    <a:lumMod val="75000"/>
                    <a:lumOff val="25000"/>
                  </a:schemeClr>
                </a:solidFill>
                <a:latin typeface="Century Gothic"/>
                <a:ea typeface="+mn-lt"/>
                <a:cs typeface="+mn-lt"/>
              </a:rPr>
              <a:t>, K., </a:t>
            </a:r>
            <a:r>
              <a:rPr lang="en-US" sz="1300" dirty="0" err="1">
                <a:solidFill>
                  <a:schemeClr val="tx1">
                    <a:lumMod val="75000"/>
                    <a:lumOff val="25000"/>
                  </a:schemeClr>
                </a:solidFill>
                <a:latin typeface="Century Gothic"/>
                <a:ea typeface="+mn-lt"/>
                <a:cs typeface="+mn-lt"/>
              </a:rPr>
              <a:t>Gurlin</a:t>
            </a:r>
            <a:r>
              <a:rPr lang="en-US" sz="1300" dirty="0">
                <a:solidFill>
                  <a:schemeClr val="tx1">
                    <a:lumMod val="75000"/>
                    <a:lumOff val="25000"/>
                  </a:schemeClr>
                </a:solidFill>
                <a:latin typeface="Century Gothic"/>
                <a:ea typeface="+mn-lt"/>
                <a:cs typeface="+mn-lt"/>
              </a:rPr>
              <a:t>, D., </a:t>
            </a:r>
            <a:r>
              <a:rPr lang="en-US" sz="1300" dirty="0" err="1">
                <a:solidFill>
                  <a:schemeClr val="tx1">
                    <a:lumMod val="75000"/>
                    <a:lumOff val="25000"/>
                  </a:schemeClr>
                </a:solidFill>
                <a:latin typeface="Century Gothic"/>
                <a:ea typeface="+mn-lt"/>
                <a:cs typeface="+mn-lt"/>
              </a:rPr>
              <a:t>Hà</a:t>
            </a:r>
            <a:r>
              <a:rPr lang="en-US" sz="1300" dirty="0">
                <a:solidFill>
                  <a:schemeClr val="tx1">
                    <a:lumMod val="75000"/>
                    <a:lumOff val="25000"/>
                  </a:schemeClr>
                </a:solidFill>
                <a:latin typeface="Century Gothic"/>
                <a:ea typeface="+mn-lt"/>
                <a:cs typeface="+mn-lt"/>
              </a:rPr>
              <a:t>, N., Matsushita, B., Moses, W., </a:t>
            </a:r>
            <a:r>
              <a:rPr lang="en-US" sz="1300" dirty="0" err="1">
                <a:solidFill>
                  <a:schemeClr val="tx1">
                    <a:lumMod val="75000"/>
                    <a:lumOff val="25000"/>
                  </a:schemeClr>
                </a:solidFill>
                <a:latin typeface="Century Gothic"/>
                <a:ea typeface="+mn-lt"/>
                <a:cs typeface="+mn-lt"/>
              </a:rPr>
              <a:t>Greb</a:t>
            </a:r>
            <a:r>
              <a:rPr lang="en-US" sz="1300" dirty="0">
                <a:solidFill>
                  <a:schemeClr val="tx1">
                    <a:lumMod val="75000"/>
                    <a:lumOff val="25000"/>
                  </a:schemeClr>
                </a:solidFill>
                <a:latin typeface="Century Gothic"/>
                <a:ea typeface="+mn-lt"/>
                <a:cs typeface="+mn-lt"/>
              </a:rPr>
              <a:t>, S., Lehmann, M. K., </a:t>
            </a:r>
            <a:r>
              <a:rPr lang="en-US" sz="1300" dirty="0" err="1">
                <a:solidFill>
                  <a:schemeClr val="tx1">
                    <a:lumMod val="75000"/>
                    <a:lumOff val="25000"/>
                  </a:schemeClr>
                </a:solidFill>
                <a:latin typeface="Century Gothic"/>
                <a:ea typeface="+mn-lt"/>
                <a:cs typeface="+mn-lt"/>
              </a:rPr>
              <a:t>Ondrusek</a:t>
            </a:r>
            <a:r>
              <a:rPr lang="en-US" sz="1300" dirty="0">
                <a:solidFill>
                  <a:schemeClr val="tx1">
                    <a:lumMod val="75000"/>
                    <a:lumOff val="25000"/>
                  </a:schemeClr>
                </a:solidFill>
                <a:latin typeface="Century Gothic"/>
                <a:ea typeface="+mn-lt"/>
                <a:cs typeface="+mn-lt"/>
              </a:rPr>
              <a:t>, M., </a:t>
            </a:r>
            <a:r>
              <a:rPr lang="en-US" sz="1300" dirty="0" err="1">
                <a:solidFill>
                  <a:schemeClr val="tx1">
                    <a:lumMod val="75000"/>
                    <a:lumOff val="25000"/>
                  </a:schemeClr>
                </a:solidFill>
                <a:latin typeface="Century Gothic"/>
                <a:ea typeface="+mn-lt"/>
                <a:cs typeface="+mn-lt"/>
              </a:rPr>
              <a:t>Oppelt</a:t>
            </a:r>
            <a:r>
              <a:rPr lang="en-US" sz="1300" dirty="0">
                <a:solidFill>
                  <a:schemeClr val="tx1">
                    <a:lumMod val="75000"/>
                    <a:lumOff val="25000"/>
                  </a:schemeClr>
                </a:solidFill>
                <a:latin typeface="Century Gothic"/>
                <a:ea typeface="+mn-lt"/>
                <a:cs typeface="+mn-lt"/>
              </a:rPr>
              <a:t>, N., &amp; </a:t>
            </a:r>
            <a:r>
              <a:rPr lang="en-US" sz="1300" dirty="0" err="1">
                <a:solidFill>
                  <a:schemeClr val="tx1">
                    <a:lumMod val="75000"/>
                    <a:lumOff val="25000"/>
                  </a:schemeClr>
                </a:solidFill>
                <a:latin typeface="Century Gothic"/>
                <a:ea typeface="+mn-lt"/>
                <a:cs typeface="+mn-lt"/>
              </a:rPr>
              <a:t>Stumpf</a:t>
            </a:r>
            <a:r>
              <a:rPr lang="en-US" sz="1300" dirty="0">
                <a:solidFill>
                  <a:schemeClr val="tx1">
                    <a:lumMod val="75000"/>
                    <a:lumOff val="25000"/>
                  </a:schemeClr>
                </a:solidFill>
                <a:latin typeface="Century Gothic"/>
                <a:ea typeface="+mn-lt"/>
                <a:cs typeface="+mn-lt"/>
              </a:rPr>
              <a:t>, R. (2020). Seamless retrievals of chlorophyll-a from Sentinel-2 (MSI) and Sentinel-3 (OLCI) in inland and coastal waters: A machine-learning approach. </a:t>
            </a:r>
            <a:r>
              <a:rPr lang="en-US" sz="1300" i="1" dirty="0">
                <a:solidFill>
                  <a:schemeClr val="tx1">
                    <a:lumMod val="75000"/>
                    <a:lumOff val="25000"/>
                  </a:schemeClr>
                </a:solidFill>
                <a:latin typeface="Century Gothic"/>
                <a:ea typeface="+mn-lt"/>
                <a:cs typeface="+mn-lt"/>
              </a:rPr>
              <a:t>Remote Sensing of Environment</a:t>
            </a:r>
            <a:r>
              <a:rPr lang="en-US" sz="1300" dirty="0">
                <a:solidFill>
                  <a:schemeClr val="tx1">
                    <a:lumMod val="75000"/>
                    <a:lumOff val="25000"/>
                  </a:schemeClr>
                </a:solidFill>
                <a:latin typeface="Century Gothic"/>
                <a:ea typeface="+mn-lt"/>
                <a:cs typeface="+mn-lt"/>
              </a:rPr>
              <a:t>, </a:t>
            </a:r>
            <a:r>
              <a:rPr lang="en-US" sz="1300" i="1" dirty="0">
                <a:solidFill>
                  <a:schemeClr val="tx1">
                    <a:lumMod val="75000"/>
                    <a:lumOff val="25000"/>
                  </a:schemeClr>
                </a:solidFill>
                <a:latin typeface="Century Gothic"/>
                <a:ea typeface="+mn-lt"/>
                <a:cs typeface="+mn-lt"/>
              </a:rPr>
              <a:t>240</a:t>
            </a:r>
            <a:r>
              <a:rPr lang="en-US" sz="1300" dirty="0">
                <a:solidFill>
                  <a:schemeClr val="tx1">
                    <a:lumMod val="75000"/>
                    <a:lumOff val="25000"/>
                  </a:schemeClr>
                </a:solidFill>
                <a:latin typeface="Century Gothic"/>
                <a:ea typeface="+mn-lt"/>
                <a:cs typeface="+mn-lt"/>
              </a:rPr>
              <a:t>, 111604. </a:t>
            </a:r>
            <a:r>
              <a:rPr lang="en-US" sz="1300" dirty="0">
                <a:solidFill>
                  <a:schemeClr val="tx1">
                    <a:lumMod val="75000"/>
                    <a:lumOff val="25000"/>
                  </a:schemeClr>
                </a:solidFill>
                <a:latin typeface="Century Gothic"/>
                <a:ea typeface="+mn-lt"/>
                <a:cs typeface="+mn-lt"/>
                <a:hlinkClick r:id="rId5">
                  <a:extLst>
                    <a:ext uri="{A12FA001-AC4F-418D-AE19-62706E023703}">
                      <ahyp:hlinkClr xmlns="" xmlns:ahyp="http://schemas.microsoft.com/office/drawing/2018/hyperlinkcolor" val="tx"/>
                    </a:ext>
                  </a:extLst>
                </a:hlinkClick>
              </a:rPr>
              <a:t>https://doi.org/10.1016/j.rse.2019.111604</a:t>
            </a:r>
            <a:r>
              <a:rPr lang="en-US" sz="1300" dirty="0">
                <a:solidFill>
                  <a:schemeClr val="tx1">
                    <a:lumMod val="75000"/>
                    <a:lumOff val="25000"/>
                  </a:schemeClr>
                </a:solidFill>
                <a:latin typeface="Century Gothic"/>
                <a:ea typeface="+mn-lt"/>
                <a:cs typeface="+mn-lt"/>
              </a:rPr>
              <a:t>  </a:t>
            </a:r>
            <a:endParaRPr lang="en-US" sz="1300" dirty="0">
              <a:solidFill>
                <a:schemeClr val="tx1">
                  <a:lumMod val="75000"/>
                  <a:lumOff val="25000"/>
                </a:schemeClr>
              </a:solidFill>
              <a:latin typeface="Century Gothic"/>
              <a:cs typeface="Calibri" panose="020F0502020204030204"/>
            </a:endParaRPr>
          </a:p>
          <a:p>
            <a:pPr marL="457200" indent="-457200"/>
            <a:r>
              <a:rPr lang="en-US" sz="1300" dirty="0">
                <a:solidFill>
                  <a:schemeClr val="tx1">
                    <a:lumMod val="75000"/>
                    <a:lumOff val="25000"/>
                  </a:schemeClr>
                </a:solidFill>
                <a:latin typeface="Century Gothic"/>
                <a:ea typeface="+mn-lt"/>
                <a:cs typeface="+mn-lt"/>
              </a:rPr>
              <a:t>  </a:t>
            </a:r>
            <a:endParaRPr lang="en-US" sz="1300" dirty="0">
              <a:solidFill>
                <a:schemeClr val="tx1">
                  <a:lumMod val="75000"/>
                  <a:lumOff val="25000"/>
                </a:schemeClr>
              </a:solidFill>
              <a:latin typeface="Century Gothic"/>
              <a:cs typeface="Calibri" panose="020F0502020204030204"/>
            </a:endParaRPr>
          </a:p>
          <a:p>
            <a:pPr marL="457200" indent="-457200"/>
            <a:r>
              <a:rPr lang="en-US" sz="1300" dirty="0" err="1">
                <a:solidFill>
                  <a:schemeClr val="tx1">
                    <a:lumMod val="75000"/>
                    <a:lumOff val="25000"/>
                  </a:schemeClr>
                </a:solidFill>
                <a:latin typeface="Century Gothic"/>
                <a:ea typeface="+mn-lt"/>
                <a:cs typeface="+mn-lt"/>
              </a:rPr>
              <a:t>Sekertekin</a:t>
            </a:r>
            <a:r>
              <a:rPr lang="en-US" sz="1300" dirty="0">
                <a:solidFill>
                  <a:schemeClr val="tx1">
                    <a:lumMod val="75000"/>
                    <a:lumOff val="25000"/>
                  </a:schemeClr>
                </a:solidFill>
                <a:latin typeface="Century Gothic"/>
                <a:ea typeface="+mn-lt"/>
                <a:cs typeface="+mn-lt"/>
              </a:rPr>
              <a:t>, A., &amp; </a:t>
            </a:r>
            <a:r>
              <a:rPr lang="en-US" sz="1300" dirty="0" err="1">
                <a:solidFill>
                  <a:schemeClr val="tx1">
                    <a:lumMod val="75000"/>
                    <a:lumOff val="25000"/>
                  </a:schemeClr>
                </a:solidFill>
                <a:latin typeface="Century Gothic"/>
                <a:ea typeface="+mn-lt"/>
                <a:cs typeface="+mn-lt"/>
              </a:rPr>
              <a:t>Bonafoni</a:t>
            </a:r>
            <a:r>
              <a:rPr lang="en-US" sz="1300" dirty="0">
                <a:solidFill>
                  <a:schemeClr val="tx1">
                    <a:lumMod val="75000"/>
                    <a:lumOff val="25000"/>
                  </a:schemeClr>
                </a:solidFill>
                <a:latin typeface="Century Gothic"/>
                <a:ea typeface="+mn-lt"/>
                <a:cs typeface="+mn-lt"/>
              </a:rPr>
              <a:t>, S. (2020). Land Surface Temperature Retrieval from Landsat 5, 7, and 8 over Rural Areas: Assessment of Different Retrieval Algorithms and Emissivity Models and Toolbox Implementation. </a:t>
            </a:r>
            <a:r>
              <a:rPr lang="en-US" sz="1300" i="1" dirty="0">
                <a:solidFill>
                  <a:schemeClr val="tx1">
                    <a:lumMod val="75000"/>
                    <a:lumOff val="25000"/>
                  </a:schemeClr>
                </a:solidFill>
                <a:latin typeface="Century Gothic"/>
                <a:ea typeface="+mn-lt"/>
                <a:cs typeface="+mn-lt"/>
              </a:rPr>
              <a:t>Remote Sensing</a:t>
            </a:r>
            <a:r>
              <a:rPr lang="en-US" sz="1300" dirty="0">
                <a:solidFill>
                  <a:schemeClr val="tx1">
                    <a:lumMod val="75000"/>
                    <a:lumOff val="25000"/>
                  </a:schemeClr>
                </a:solidFill>
                <a:latin typeface="Century Gothic"/>
                <a:ea typeface="+mn-lt"/>
                <a:cs typeface="+mn-lt"/>
              </a:rPr>
              <a:t>, </a:t>
            </a:r>
            <a:r>
              <a:rPr lang="en-US" sz="1300" i="1" dirty="0">
                <a:solidFill>
                  <a:schemeClr val="tx1">
                    <a:lumMod val="75000"/>
                    <a:lumOff val="25000"/>
                  </a:schemeClr>
                </a:solidFill>
                <a:latin typeface="Century Gothic"/>
                <a:ea typeface="+mn-lt"/>
                <a:cs typeface="+mn-lt"/>
              </a:rPr>
              <a:t>12</a:t>
            </a:r>
            <a:r>
              <a:rPr lang="en-US" sz="1300" dirty="0">
                <a:solidFill>
                  <a:schemeClr val="tx1">
                    <a:lumMod val="75000"/>
                    <a:lumOff val="25000"/>
                  </a:schemeClr>
                </a:solidFill>
                <a:latin typeface="Century Gothic"/>
                <a:ea typeface="+mn-lt"/>
                <a:cs typeface="+mn-lt"/>
              </a:rPr>
              <a:t>(2), 294. </a:t>
            </a:r>
            <a:r>
              <a:rPr lang="en-US" sz="1300" dirty="0">
                <a:solidFill>
                  <a:schemeClr val="tx1">
                    <a:lumMod val="75000"/>
                    <a:lumOff val="25000"/>
                  </a:schemeClr>
                </a:solidFill>
                <a:latin typeface="Century Gothic"/>
                <a:ea typeface="+mn-lt"/>
                <a:cs typeface="+mn-lt"/>
                <a:hlinkClick r:id="rId6">
                  <a:extLst>
                    <a:ext uri="{A12FA001-AC4F-418D-AE19-62706E023703}">
                      <ahyp:hlinkClr xmlns="" xmlns:ahyp="http://schemas.microsoft.com/office/drawing/2018/hyperlinkcolor" val="tx"/>
                    </a:ext>
                  </a:extLst>
                </a:hlinkClick>
              </a:rPr>
              <a:t>https://doi.org/10.3390/rs12020294</a:t>
            </a:r>
            <a:r>
              <a:rPr lang="en-US" sz="1300" dirty="0">
                <a:solidFill>
                  <a:schemeClr val="tx1">
                    <a:lumMod val="75000"/>
                    <a:lumOff val="25000"/>
                  </a:schemeClr>
                </a:solidFill>
                <a:latin typeface="Century Gothic"/>
                <a:ea typeface="+mn-lt"/>
                <a:cs typeface="+mn-lt"/>
              </a:rPr>
              <a:t>  </a:t>
            </a:r>
            <a:endParaRPr lang="en-US" sz="1300" dirty="0">
              <a:solidFill>
                <a:schemeClr val="tx1">
                  <a:lumMod val="75000"/>
                  <a:lumOff val="25000"/>
                </a:schemeClr>
              </a:solidFill>
              <a:latin typeface="Century Gothic"/>
              <a:cs typeface="Calibri" panose="020F0502020204030204"/>
            </a:endParaRPr>
          </a:p>
          <a:p>
            <a:pPr marL="457200" indent="-457200"/>
            <a:r>
              <a:rPr lang="en-US" sz="1300" dirty="0">
                <a:solidFill>
                  <a:schemeClr val="tx1">
                    <a:lumMod val="75000"/>
                    <a:lumOff val="25000"/>
                  </a:schemeClr>
                </a:solidFill>
                <a:latin typeface="Century Gothic"/>
                <a:ea typeface="+mn-lt"/>
                <a:cs typeface="+mn-lt"/>
              </a:rPr>
              <a:t>  </a:t>
            </a:r>
            <a:endParaRPr lang="en-US" sz="1300" dirty="0">
              <a:solidFill>
                <a:schemeClr val="tx1">
                  <a:lumMod val="75000"/>
                  <a:lumOff val="25000"/>
                </a:schemeClr>
              </a:solidFill>
              <a:latin typeface="Century Gothic"/>
              <a:cs typeface="Calibri" panose="020F0502020204030204"/>
            </a:endParaRPr>
          </a:p>
          <a:p>
            <a:pPr marL="457200" indent="-457200"/>
            <a:r>
              <a:rPr lang="en-US" sz="1300" dirty="0">
                <a:solidFill>
                  <a:schemeClr val="tx1">
                    <a:lumMod val="75000"/>
                    <a:lumOff val="25000"/>
                  </a:schemeClr>
                </a:solidFill>
                <a:latin typeface="Century Gothic"/>
                <a:ea typeface="+mn-lt"/>
                <a:cs typeface="+mn-lt"/>
              </a:rPr>
              <a:t>Smith, B., </a:t>
            </a:r>
            <a:r>
              <a:rPr lang="en-US" sz="1300" dirty="0" err="1">
                <a:solidFill>
                  <a:schemeClr val="tx1">
                    <a:lumMod val="75000"/>
                    <a:lumOff val="25000"/>
                  </a:schemeClr>
                </a:solidFill>
                <a:latin typeface="Century Gothic"/>
                <a:ea typeface="+mn-lt"/>
                <a:cs typeface="+mn-lt"/>
              </a:rPr>
              <a:t>Pahlevan</a:t>
            </a:r>
            <a:r>
              <a:rPr lang="en-US" sz="1300" dirty="0">
                <a:solidFill>
                  <a:schemeClr val="tx1">
                    <a:lumMod val="75000"/>
                    <a:lumOff val="25000"/>
                  </a:schemeClr>
                </a:solidFill>
                <a:latin typeface="Century Gothic"/>
                <a:ea typeface="+mn-lt"/>
                <a:cs typeface="+mn-lt"/>
              </a:rPr>
              <a:t>, N., </a:t>
            </a:r>
            <a:r>
              <a:rPr lang="en-US" sz="1300" dirty="0" err="1">
                <a:solidFill>
                  <a:schemeClr val="tx1">
                    <a:lumMod val="75000"/>
                    <a:lumOff val="25000"/>
                  </a:schemeClr>
                </a:solidFill>
                <a:latin typeface="Century Gothic"/>
                <a:ea typeface="+mn-lt"/>
                <a:cs typeface="+mn-lt"/>
              </a:rPr>
              <a:t>Schalles</a:t>
            </a:r>
            <a:r>
              <a:rPr lang="en-US" sz="1300" dirty="0">
                <a:solidFill>
                  <a:schemeClr val="tx1">
                    <a:lumMod val="75000"/>
                    <a:lumOff val="25000"/>
                  </a:schemeClr>
                </a:solidFill>
                <a:latin typeface="Century Gothic"/>
                <a:ea typeface="+mn-lt"/>
                <a:cs typeface="+mn-lt"/>
              </a:rPr>
              <a:t>, J., Ruberg, S., </a:t>
            </a:r>
            <a:r>
              <a:rPr lang="en-US" sz="1300" dirty="0" err="1">
                <a:solidFill>
                  <a:schemeClr val="tx1">
                    <a:lumMod val="75000"/>
                    <a:lumOff val="25000"/>
                  </a:schemeClr>
                </a:solidFill>
                <a:latin typeface="Century Gothic"/>
                <a:ea typeface="+mn-lt"/>
                <a:cs typeface="+mn-lt"/>
              </a:rPr>
              <a:t>Errera</a:t>
            </a:r>
            <a:r>
              <a:rPr lang="en-US" sz="1300" dirty="0">
                <a:solidFill>
                  <a:schemeClr val="tx1">
                    <a:lumMod val="75000"/>
                    <a:lumOff val="25000"/>
                  </a:schemeClr>
                </a:solidFill>
                <a:latin typeface="Century Gothic"/>
                <a:ea typeface="+mn-lt"/>
                <a:cs typeface="+mn-lt"/>
              </a:rPr>
              <a:t>, R., Ma, R., </a:t>
            </a:r>
            <a:r>
              <a:rPr lang="en-US" sz="1300" dirty="0" err="1">
                <a:solidFill>
                  <a:schemeClr val="tx1">
                    <a:lumMod val="75000"/>
                    <a:lumOff val="25000"/>
                  </a:schemeClr>
                </a:solidFill>
                <a:latin typeface="Century Gothic"/>
                <a:ea typeface="+mn-lt"/>
                <a:cs typeface="+mn-lt"/>
              </a:rPr>
              <a:t>Giardino</a:t>
            </a:r>
            <a:r>
              <a:rPr lang="en-US" sz="1300" dirty="0">
                <a:solidFill>
                  <a:schemeClr val="tx1">
                    <a:lumMod val="75000"/>
                    <a:lumOff val="25000"/>
                  </a:schemeClr>
                </a:solidFill>
                <a:latin typeface="Century Gothic"/>
                <a:ea typeface="+mn-lt"/>
                <a:cs typeface="+mn-lt"/>
              </a:rPr>
              <a:t>, C., </a:t>
            </a:r>
            <a:r>
              <a:rPr lang="en-US" sz="1300" dirty="0" err="1">
                <a:solidFill>
                  <a:schemeClr val="tx1">
                    <a:lumMod val="75000"/>
                    <a:lumOff val="25000"/>
                  </a:schemeClr>
                </a:solidFill>
                <a:latin typeface="Century Gothic"/>
                <a:ea typeface="+mn-lt"/>
                <a:cs typeface="+mn-lt"/>
              </a:rPr>
              <a:t>Bresciani</a:t>
            </a:r>
            <a:r>
              <a:rPr lang="en-US" sz="1300" dirty="0">
                <a:solidFill>
                  <a:schemeClr val="tx1">
                    <a:lumMod val="75000"/>
                    <a:lumOff val="25000"/>
                  </a:schemeClr>
                </a:solidFill>
                <a:latin typeface="Century Gothic"/>
                <a:ea typeface="+mn-lt"/>
                <a:cs typeface="+mn-lt"/>
              </a:rPr>
              <a:t>, M., Barbosa, C., Moore, T., Fernandez, V., </a:t>
            </a:r>
            <a:r>
              <a:rPr lang="en-US" sz="1300" dirty="0" err="1">
                <a:solidFill>
                  <a:schemeClr val="tx1">
                    <a:lumMod val="75000"/>
                    <a:lumOff val="25000"/>
                  </a:schemeClr>
                </a:solidFill>
                <a:latin typeface="Century Gothic"/>
                <a:ea typeface="+mn-lt"/>
                <a:cs typeface="+mn-lt"/>
              </a:rPr>
              <a:t>Alikas</a:t>
            </a:r>
            <a:r>
              <a:rPr lang="en-US" sz="1300" dirty="0">
                <a:solidFill>
                  <a:schemeClr val="tx1">
                    <a:lumMod val="75000"/>
                    <a:lumOff val="25000"/>
                  </a:schemeClr>
                </a:solidFill>
                <a:latin typeface="Century Gothic"/>
                <a:ea typeface="+mn-lt"/>
                <a:cs typeface="+mn-lt"/>
              </a:rPr>
              <a:t>, K., &amp; </a:t>
            </a:r>
            <a:r>
              <a:rPr lang="en-US" sz="1300" dirty="0" err="1">
                <a:solidFill>
                  <a:schemeClr val="tx1">
                    <a:lumMod val="75000"/>
                    <a:lumOff val="25000"/>
                  </a:schemeClr>
                </a:solidFill>
                <a:latin typeface="Century Gothic"/>
                <a:ea typeface="+mn-lt"/>
                <a:cs typeface="+mn-lt"/>
              </a:rPr>
              <a:t>Kangro</a:t>
            </a:r>
            <a:r>
              <a:rPr lang="en-US" sz="1300" dirty="0">
                <a:solidFill>
                  <a:schemeClr val="tx1">
                    <a:lumMod val="75000"/>
                    <a:lumOff val="25000"/>
                  </a:schemeClr>
                </a:solidFill>
                <a:latin typeface="Century Gothic"/>
                <a:ea typeface="+mn-lt"/>
                <a:cs typeface="+mn-lt"/>
              </a:rPr>
              <a:t>, K. (2021). A Chlorophyll-a Algorithm for Landsat-8 Based on Mixture Density Networks. </a:t>
            </a:r>
            <a:r>
              <a:rPr lang="en-US" sz="1300" i="1" dirty="0">
                <a:solidFill>
                  <a:schemeClr val="tx1">
                    <a:lumMod val="75000"/>
                    <a:lumOff val="25000"/>
                  </a:schemeClr>
                </a:solidFill>
                <a:latin typeface="Century Gothic"/>
                <a:ea typeface="+mn-lt"/>
                <a:cs typeface="+mn-lt"/>
              </a:rPr>
              <a:t>Frontiers in Remote Sensing</a:t>
            </a:r>
            <a:r>
              <a:rPr lang="en-US" sz="1300" dirty="0">
                <a:solidFill>
                  <a:schemeClr val="tx1">
                    <a:lumMod val="75000"/>
                    <a:lumOff val="25000"/>
                  </a:schemeClr>
                </a:solidFill>
                <a:latin typeface="Century Gothic"/>
                <a:ea typeface="+mn-lt"/>
                <a:cs typeface="+mn-lt"/>
              </a:rPr>
              <a:t>, </a:t>
            </a:r>
            <a:r>
              <a:rPr lang="en-US" sz="1300" i="1" dirty="0">
                <a:solidFill>
                  <a:schemeClr val="tx1">
                    <a:lumMod val="75000"/>
                    <a:lumOff val="25000"/>
                  </a:schemeClr>
                </a:solidFill>
                <a:latin typeface="Century Gothic"/>
                <a:ea typeface="+mn-lt"/>
                <a:cs typeface="+mn-lt"/>
              </a:rPr>
              <a:t>1</a:t>
            </a:r>
            <a:r>
              <a:rPr lang="en-US" sz="1300" dirty="0">
                <a:solidFill>
                  <a:schemeClr val="tx1">
                    <a:lumMod val="75000"/>
                    <a:lumOff val="25000"/>
                  </a:schemeClr>
                </a:solidFill>
                <a:latin typeface="Century Gothic"/>
                <a:ea typeface="+mn-lt"/>
                <a:cs typeface="+mn-lt"/>
              </a:rPr>
              <a:t>, 623678. </a:t>
            </a:r>
            <a:r>
              <a:rPr lang="en-US" sz="1300" dirty="0">
                <a:solidFill>
                  <a:schemeClr val="tx1">
                    <a:lumMod val="75000"/>
                    <a:lumOff val="25000"/>
                  </a:schemeClr>
                </a:solidFill>
                <a:latin typeface="Century Gothic"/>
                <a:ea typeface="+mn-lt"/>
                <a:cs typeface="+mn-lt"/>
                <a:hlinkClick r:id="rId7">
                  <a:extLst>
                    <a:ext uri="{A12FA001-AC4F-418D-AE19-62706E023703}">
                      <ahyp:hlinkClr xmlns="" xmlns:ahyp="http://schemas.microsoft.com/office/drawing/2018/hyperlinkcolor" val="tx"/>
                    </a:ext>
                  </a:extLst>
                </a:hlinkClick>
              </a:rPr>
              <a:t>https://doi.org/10.3389/frsen.2020.623678</a:t>
            </a:r>
            <a:r>
              <a:rPr lang="en-US" sz="1300" dirty="0">
                <a:solidFill>
                  <a:schemeClr val="tx1">
                    <a:lumMod val="75000"/>
                    <a:lumOff val="25000"/>
                  </a:schemeClr>
                </a:solidFill>
                <a:latin typeface="Century Gothic"/>
                <a:ea typeface="+mn-lt"/>
                <a:cs typeface="+mn-lt"/>
              </a:rPr>
              <a:t>  </a:t>
            </a:r>
            <a:endParaRPr lang="en-US" sz="1300" dirty="0">
              <a:solidFill>
                <a:schemeClr val="tx1">
                  <a:lumMod val="75000"/>
                  <a:lumOff val="25000"/>
                </a:schemeClr>
              </a:solidFill>
              <a:latin typeface="Century Gothic"/>
              <a:cs typeface="Calibri" panose="020F0502020204030204"/>
            </a:endParaRPr>
          </a:p>
          <a:p>
            <a:pPr marL="457200" indent="-457200"/>
            <a:r>
              <a:rPr lang="en-US" sz="1300" dirty="0">
                <a:solidFill>
                  <a:schemeClr val="tx1">
                    <a:lumMod val="75000"/>
                    <a:lumOff val="25000"/>
                  </a:schemeClr>
                </a:solidFill>
                <a:latin typeface="Century Gothic"/>
                <a:ea typeface="+mn-lt"/>
                <a:cs typeface="+mn-lt"/>
              </a:rPr>
              <a:t>  </a:t>
            </a:r>
            <a:endParaRPr lang="en-US" sz="1300" dirty="0">
              <a:solidFill>
                <a:schemeClr val="tx1">
                  <a:lumMod val="75000"/>
                  <a:lumOff val="25000"/>
                </a:schemeClr>
              </a:solidFill>
              <a:latin typeface="Century Gothic"/>
              <a:cs typeface="Calibri" panose="020F0502020204030204"/>
            </a:endParaRPr>
          </a:p>
          <a:p>
            <a:pPr marL="457200" indent="-457200"/>
            <a:r>
              <a:rPr lang="en-US" sz="1300" dirty="0">
                <a:solidFill>
                  <a:schemeClr val="tx1">
                    <a:lumMod val="75000"/>
                    <a:lumOff val="25000"/>
                  </a:schemeClr>
                </a:solidFill>
                <a:latin typeface="Century Gothic"/>
                <a:ea typeface="+mn-lt"/>
                <a:cs typeface="+mn-lt"/>
              </a:rPr>
              <a:t>Zhao, Y., Liu, D., &amp; Wei, X. (2020). Monitoring cyanobacterial harmful algal blooms at high spatiotemporal resolution by fusing Landsat and MODIS imagery. </a:t>
            </a:r>
            <a:r>
              <a:rPr lang="en-US" sz="1300" i="1" dirty="0">
                <a:solidFill>
                  <a:schemeClr val="tx1">
                    <a:lumMod val="75000"/>
                    <a:lumOff val="25000"/>
                  </a:schemeClr>
                </a:solidFill>
                <a:latin typeface="Century Gothic"/>
                <a:ea typeface="+mn-lt"/>
                <a:cs typeface="+mn-lt"/>
              </a:rPr>
              <a:t>Environmental Advances</a:t>
            </a:r>
            <a:r>
              <a:rPr lang="en-US" sz="1300" dirty="0">
                <a:solidFill>
                  <a:schemeClr val="tx1">
                    <a:lumMod val="75000"/>
                    <a:lumOff val="25000"/>
                  </a:schemeClr>
                </a:solidFill>
                <a:latin typeface="Century Gothic"/>
                <a:ea typeface="+mn-lt"/>
                <a:cs typeface="+mn-lt"/>
              </a:rPr>
              <a:t>, </a:t>
            </a:r>
            <a:r>
              <a:rPr lang="en-US" sz="1300" i="1" dirty="0">
                <a:solidFill>
                  <a:schemeClr val="tx1">
                    <a:lumMod val="75000"/>
                    <a:lumOff val="25000"/>
                  </a:schemeClr>
                </a:solidFill>
                <a:latin typeface="Century Gothic"/>
                <a:ea typeface="+mn-lt"/>
                <a:cs typeface="+mn-lt"/>
              </a:rPr>
              <a:t>2</a:t>
            </a:r>
            <a:r>
              <a:rPr lang="en-US" sz="1300" dirty="0">
                <a:solidFill>
                  <a:schemeClr val="tx1">
                    <a:lumMod val="75000"/>
                    <a:lumOff val="25000"/>
                  </a:schemeClr>
                </a:solidFill>
                <a:latin typeface="Century Gothic"/>
                <a:ea typeface="+mn-lt"/>
                <a:cs typeface="+mn-lt"/>
              </a:rPr>
              <a:t>, 100008. </a:t>
            </a:r>
            <a:r>
              <a:rPr lang="en-US" sz="1300" dirty="0">
                <a:solidFill>
                  <a:schemeClr val="tx1">
                    <a:lumMod val="75000"/>
                    <a:lumOff val="25000"/>
                  </a:schemeClr>
                </a:solidFill>
                <a:latin typeface="Century Gothic"/>
                <a:ea typeface="+mn-lt"/>
                <a:cs typeface="+mn-lt"/>
                <a:hlinkClick r:id="rId8">
                  <a:extLst>
                    <a:ext uri="{A12FA001-AC4F-418D-AE19-62706E023703}">
                      <ahyp:hlinkClr xmlns="" xmlns:ahyp="http://schemas.microsoft.com/office/drawing/2018/hyperlinkcolor" val="tx"/>
                    </a:ext>
                  </a:extLst>
                </a:hlinkClick>
              </a:rPr>
              <a:t>https://doi.org/10.1016/j.envadv.2020.100008</a:t>
            </a:r>
            <a:r>
              <a:rPr lang="en-US" sz="1300" dirty="0">
                <a:solidFill>
                  <a:schemeClr val="tx1">
                    <a:lumMod val="75000"/>
                    <a:lumOff val="25000"/>
                  </a:schemeClr>
                </a:solidFill>
                <a:latin typeface="Century Gothic"/>
                <a:ea typeface="+mn-lt"/>
                <a:cs typeface="+mn-lt"/>
              </a:rPr>
              <a:t>  </a:t>
            </a:r>
            <a:endParaRPr lang="en-US" sz="1300" dirty="0">
              <a:solidFill>
                <a:schemeClr val="tx1">
                  <a:lumMod val="75000"/>
                  <a:lumOff val="25000"/>
                </a:schemeClr>
              </a:solidFill>
              <a:latin typeface="Century Gothic"/>
              <a:cs typeface="Calibri" panose="020F0502020204030204"/>
            </a:endParaRPr>
          </a:p>
          <a:p>
            <a:endParaRPr lang="en-US" dirty="0">
              <a:cs typeface="Calibri"/>
            </a:endParaRPr>
          </a:p>
        </p:txBody>
      </p:sp>
    </p:spTree>
    <p:extLst>
      <p:ext uri="{BB962C8B-B14F-4D97-AF65-F5344CB8AC3E}">
        <p14:creationId xmlns:p14="http://schemas.microsoft.com/office/powerpoint/2010/main" val="907987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1E0F6B2-5D42-4D60-972E-FF6D38A4C14F}"/>
              </a:ext>
            </a:extLst>
          </p:cNvPr>
          <p:cNvSpPr txBox="1">
            <a:spLocks/>
          </p:cNvSpPr>
          <p:nvPr/>
        </p:nvSpPr>
        <p:spPr>
          <a:xfrm>
            <a:off x="324703" y="383092"/>
            <a:ext cx="59235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Algae in the News</a:t>
            </a:r>
          </a:p>
        </p:txBody>
      </p:sp>
      <p:pic>
        <p:nvPicPr>
          <p:cNvPr id="4" name="Picture 4" descr="Graphical user interface, text&#10;&#10;Description automatically generated">
            <a:extLst>
              <a:ext uri="{FF2B5EF4-FFF2-40B4-BE49-F238E27FC236}">
                <a16:creationId xmlns:a16="http://schemas.microsoft.com/office/drawing/2014/main" id="{AE4E6AE4-AC38-4CEB-890F-FF040B1C2F25}"/>
              </a:ext>
            </a:extLst>
          </p:cNvPr>
          <p:cNvPicPr>
            <a:picLocks noChangeAspect="1"/>
          </p:cNvPicPr>
          <p:nvPr/>
        </p:nvPicPr>
        <p:blipFill>
          <a:blip r:embed="rId3"/>
          <a:stretch>
            <a:fillRect/>
          </a:stretch>
        </p:blipFill>
        <p:spPr>
          <a:xfrm>
            <a:off x="461254" y="1008210"/>
            <a:ext cx="5995696" cy="16742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6" descr="Graphical user interface, text, application, email&#10;&#10;Description automatically generated">
            <a:extLst>
              <a:ext uri="{FF2B5EF4-FFF2-40B4-BE49-F238E27FC236}">
                <a16:creationId xmlns:a16="http://schemas.microsoft.com/office/drawing/2014/main" id="{095521C8-2BE3-444F-946D-B1F3889C3A82}"/>
              </a:ext>
            </a:extLst>
          </p:cNvPr>
          <p:cNvPicPr>
            <a:picLocks noChangeAspect="1"/>
          </p:cNvPicPr>
          <p:nvPr/>
        </p:nvPicPr>
        <p:blipFill rotWithShape="1">
          <a:blip r:embed="rId4"/>
          <a:srcRect r="22842"/>
          <a:stretch/>
        </p:blipFill>
        <p:spPr>
          <a:xfrm>
            <a:off x="5479625" y="5104575"/>
            <a:ext cx="5409172" cy="1493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7" descr="Text&#10;&#10;Description automatically generated">
            <a:extLst>
              <a:ext uri="{FF2B5EF4-FFF2-40B4-BE49-F238E27FC236}">
                <a16:creationId xmlns:a16="http://schemas.microsoft.com/office/drawing/2014/main" id="{68FC6CF4-9B14-4D57-B5B0-2BFD2105D0B4}"/>
              </a:ext>
            </a:extLst>
          </p:cNvPr>
          <p:cNvPicPr>
            <a:picLocks noChangeAspect="1"/>
          </p:cNvPicPr>
          <p:nvPr/>
        </p:nvPicPr>
        <p:blipFill>
          <a:blip r:embed="rId5"/>
          <a:stretch>
            <a:fillRect/>
          </a:stretch>
        </p:blipFill>
        <p:spPr>
          <a:xfrm>
            <a:off x="6866742" y="2615249"/>
            <a:ext cx="4790364" cy="1275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8">
            <a:extLst>
              <a:ext uri="{FF2B5EF4-FFF2-40B4-BE49-F238E27FC236}">
                <a16:creationId xmlns:a16="http://schemas.microsoft.com/office/drawing/2014/main" id="{57956559-2709-4F45-A04C-9F3E11900BE8}"/>
              </a:ext>
            </a:extLst>
          </p:cNvPr>
          <p:cNvPicPr>
            <a:picLocks noChangeAspect="1"/>
          </p:cNvPicPr>
          <p:nvPr/>
        </p:nvPicPr>
        <p:blipFill rotWithShape="1">
          <a:blip r:embed="rId6"/>
          <a:srcRect b="33112"/>
          <a:stretch/>
        </p:blipFill>
        <p:spPr>
          <a:xfrm>
            <a:off x="4230274" y="4026444"/>
            <a:ext cx="5300025" cy="931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8" descr="A picture containing water, outdoor, nature, lake&#10;&#10;Description automatically generated">
            <a:extLst>
              <a:ext uri="{FF2B5EF4-FFF2-40B4-BE49-F238E27FC236}">
                <a16:creationId xmlns:a16="http://schemas.microsoft.com/office/drawing/2014/main" id="{63B0CD26-9A48-4E84-B5CD-7A06AAF83A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82459" y="334166"/>
            <a:ext cx="2546336" cy="1920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1">
            <a:extLst>
              <a:ext uri="{FF2B5EF4-FFF2-40B4-BE49-F238E27FC236}">
                <a16:creationId xmlns:a16="http://schemas.microsoft.com/office/drawing/2014/main" id="{EBA698C8-C15E-4CD6-8C75-C755705E7E35}"/>
              </a:ext>
            </a:extLst>
          </p:cNvPr>
          <p:cNvSpPr txBox="1"/>
          <p:nvPr/>
        </p:nvSpPr>
        <p:spPr>
          <a:xfrm>
            <a:off x="10064860" y="1973621"/>
            <a:ext cx="16478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bg1"/>
                </a:solidFill>
                <a:latin typeface="Century Gothic"/>
              </a:rPr>
              <a:t>Source: CoA DWP</a:t>
            </a:r>
          </a:p>
        </p:txBody>
      </p:sp>
      <p:pic>
        <p:nvPicPr>
          <p:cNvPr id="9" name="Picture 9" descr="A picture containing cup, coffee, table, drink&#10;&#10;Description automatically generated">
            <a:extLst>
              <a:ext uri="{FF2B5EF4-FFF2-40B4-BE49-F238E27FC236}">
                <a16:creationId xmlns:a16="http://schemas.microsoft.com/office/drawing/2014/main" id="{B964FAC8-9592-4672-9AB1-5A418728F2E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818686" y="208047"/>
            <a:ext cx="2002037" cy="2194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1">
            <a:extLst>
              <a:ext uri="{FF2B5EF4-FFF2-40B4-BE49-F238E27FC236}">
                <a16:creationId xmlns:a16="http://schemas.microsoft.com/office/drawing/2014/main" id="{CE0DE7C0-AE44-464B-B89A-8749E51FE5AB}"/>
              </a:ext>
            </a:extLst>
          </p:cNvPr>
          <p:cNvSpPr txBox="1"/>
          <p:nvPr/>
        </p:nvSpPr>
        <p:spPr>
          <a:xfrm>
            <a:off x="6988300" y="2130354"/>
            <a:ext cx="186508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tx1">
                    <a:lumMod val="75000"/>
                    <a:lumOff val="25000"/>
                  </a:schemeClr>
                </a:solidFill>
                <a:latin typeface="Century Gothic"/>
              </a:rPr>
              <a:t>Source: </a:t>
            </a:r>
            <a:r>
              <a:rPr lang="en-US" sz="1200" dirty="0" smtClean="0">
                <a:solidFill>
                  <a:schemeClr val="tx1">
                    <a:lumMod val="75000"/>
                    <a:lumOff val="25000"/>
                  </a:schemeClr>
                </a:solidFill>
                <a:latin typeface="Century Gothic"/>
              </a:rPr>
              <a:t>NOAA GLERL</a:t>
            </a:r>
            <a:endParaRPr lang="en-US" sz="1200" dirty="0">
              <a:solidFill>
                <a:schemeClr val="tx1">
                  <a:lumMod val="75000"/>
                  <a:lumOff val="25000"/>
                </a:schemeClr>
              </a:solidFill>
              <a:latin typeface="Century Gothic"/>
            </a:endParaRPr>
          </a:p>
        </p:txBody>
      </p:sp>
      <p:pic>
        <p:nvPicPr>
          <p:cNvPr id="10" name="Picture 9"/>
          <p:cNvPicPr>
            <a:picLocks noChangeAspect="1"/>
          </p:cNvPicPr>
          <p:nvPr/>
        </p:nvPicPr>
        <p:blipFill>
          <a:blip r:embed="rId9"/>
          <a:stretch>
            <a:fillRect/>
          </a:stretch>
        </p:blipFill>
        <p:spPr>
          <a:xfrm>
            <a:off x="919689" y="2967993"/>
            <a:ext cx="2903360" cy="3566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76001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E6E21F8-FA04-4C0C-BF85-5FD8DCB242EC}"/>
              </a:ext>
            </a:extLst>
          </p:cNvPr>
          <p:cNvSpPr txBox="1">
            <a:spLocks/>
          </p:cNvSpPr>
          <p:nvPr/>
        </p:nvSpPr>
        <p:spPr>
          <a:xfrm>
            <a:off x="410967" y="411847"/>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Partners</a:t>
            </a:r>
          </a:p>
        </p:txBody>
      </p:sp>
      <p:sp>
        <p:nvSpPr>
          <p:cNvPr id="10" name="TextBox 9">
            <a:extLst>
              <a:ext uri="{FF2B5EF4-FFF2-40B4-BE49-F238E27FC236}">
                <a16:creationId xmlns:a16="http://schemas.microsoft.com/office/drawing/2014/main" id="{3B7827B1-FC31-44C7-9092-B3C58C405617}"/>
              </a:ext>
            </a:extLst>
          </p:cNvPr>
          <p:cNvSpPr txBox="1"/>
          <p:nvPr/>
        </p:nvSpPr>
        <p:spPr>
          <a:xfrm>
            <a:off x="436728" y="1119116"/>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41888B"/>
                </a:solidFill>
                <a:latin typeface="Century Gothic"/>
              </a:rPr>
              <a:t>End users:</a:t>
            </a:r>
            <a:endParaRPr lang="en-US">
              <a:solidFill>
                <a:srgbClr val="41888B"/>
              </a:solidFill>
              <a:cs typeface="Calibri"/>
            </a:endParaRPr>
          </a:p>
        </p:txBody>
      </p:sp>
      <p:sp>
        <p:nvSpPr>
          <p:cNvPr id="11" name="TextBox 10">
            <a:extLst>
              <a:ext uri="{FF2B5EF4-FFF2-40B4-BE49-F238E27FC236}">
                <a16:creationId xmlns:a16="http://schemas.microsoft.com/office/drawing/2014/main" id="{47D0965A-25E1-47D2-B837-000E8E3CE77A}"/>
              </a:ext>
            </a:extLst>
          </p:cNvPr>
          <p:cNvSpPr txBox="1"/>
          <p:nvPr/>
        </p:nvSpPr>
        <p:spPr>
          <a:xfrm>
            <a:off x="2241341" y="1696415"/>
            <a:ext cx="438752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1">
                    <a:lumMod val="75000"/>
                    <a:lumOff val="25000"/>
                  </a:schemeClr>
                </a:solidFill>
                <a:latin typeface="Century Gothic"/>
                <a:cs typeface="Arial"/>
              </a:rPr>
              <a:t>City of Austin, Department of Watershed Protection </a:t>
            </a:r>
            <a:r>
              <a:rPr lang="en-US" sz="2400">
                <a:latin typeface="Century Gothic"/>
                <a:cs typeface="Arial"/>
              </a:rPr>
              <a:t>​</a:t>
            </a:r>
            <a:endParaRPr lang="en-US" sz="2400"/>
          </a:p>
        </p:txBody>
      </p:sp>
      <p:sp>
        <p:nvSpPr>
          <p:cNvPr id="13" name="TextBox 12">
            <a:extLst>
              <a:ext uri="{FF2B5EF4-FFF2-40B4-BE49-F238E27FC236}">
                <a16:creationId xmlns:a16="http://schemas.microsoft.com/office/drawing/2014/main" id="{DAB868ED-AB9B-44CD-B6A6-3D7CD5C24D7C}"/>
              </a:ext>
            </a:extLst>
          </p:cNvPr>
          <p:cNvSpPr txBox="1"/>
          <p:nvPr/>
        </p:nvSpPr>
        <p:spPr>
          <a:xfrm>
            <a:off x="2831160" y="2698288"/>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1">
                    <a:lumMod val="75000"/>
                    <a:lumOff val="25000"/>
                  </a:schemeClr>
                </a:solidFill>
                <a:latin typeface="Century Gothic"/>
                <a:cs typeface="Arial"/>
              </a:rPr>
              <a:t>Lower Colorado River Authority ​</a:t>
            </a:r>
            <a:endParaRPr lang="en-US">
              <a:solidFill>
                <a:schemeClr val="tx1">
                  <a:lumMod val="75000"/>
                  <a:lumOff val="25000"/>
                </a:schemeClr>
              </a:solidFill>
            </a:endParaRPr>
          </a:p>
        </p:txBody>
      </p:sp>
      <p:sp>
        <p:nvSpPr>
          <p:cNvPr id="14" name="TextBox 13">
            <a:extLst>
              <a:ext uri="{FF2B5EF4-FFF2-40B4-BE49-F238E27FC236}">
                <a16:creationId xmlns:a16="http://schemas.microsoft.com/office/drawing/2014/main" id="{CFA59727-AC9C-45FC-988D-1899D098E819}"/>
              </a:ext>
            </a:extLst>
          </p:cNvPr>
          <p:cNvSpPr txBox="1"/>
          <p:nvPr/>
        </p:nvSpPr>
        <p:spPr>
          <a:xfrm>
            <a:off x="584579" y="3973773"/>
            <a:ext cx="363030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41888B"/>
                </a:solidFill>
                <a:latin typeface="Century Gothic"/>
                <a:cs typeface="Arial"/>
              </a:rPr>
              <a:t>Collaborators:</a:t>
            </a:r>
          </a:p>
        </p:txBody>
      </p:sp>
      <p:sp>
        <p:nvSpPr>
          <p:cNvPr id="15" name="TextBox 14">
            <a:extLst>
              <a:ext uri="{FF2B5EF4-FFF2-40B4-BE49-F238E27FC236}">
                <a16:creationId xmlns:a16="http://schemas.microsoft.com/office/drawing/2014/main" id="{6DD22349-E3B2-4CB5-89D6-0CEEF8230A3C}"/>
              </a:ext>
            </a:extLst>
          </p:cNvPr>
          <p:cNvSpPr txBox="1"/>
          <p:nvPr/>
        </p:nvSpPr>
        <p:spPr>
          <a:xfrm>
            <a:off x="2281006" y="5896033"/>
            <a:ext cx="38463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3F3F3F"/>
                </a:solidFill>
                <a:latin typeface="Century Gothic"/>
                <a:cs typeface="Arial"/>
              </a:rPr>
              <a:t>Austin Water Utility​</a:t>
            </a:r>
            <a:endParaRPr lang="en-US"/>
          </a:p>
        </p:txBody>
      </p:sp>
      <p:sp>
        <p:nvSpPr>
          <p:cNvPr id="16" name="TextBox 15">
            <a:extLst>
              <a:ext uri="{FF2B5EF4-FFF2-40B4-BE49-F238E27FC236}">
                <a16:creationId xmlns:a16="http://schemas.microsoft.com/office/drawing/2014/main" id="{02DE03F4-9A1F-43D7-847C-58E8E1905C61}"/>
              </a:ext>
            </a:extLst>
          </p:cNvPr>
          <p:cNvSpPr txBox="1"/>
          <p:nvPr/>
        </p:nvSpPr>
        <p:spPr>
          <a:xfrm>
            <a:off x="1941980" y="4540226"/>
            <a:ext cx="487178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3F3F3F"/>
                </a:solidFill>
                <a:latin typeface="Century Gothic"/>
                <a:cs typeface="Arial"/>
              </a:rPr>
              <a:t>The University of Texas at Austin, Department of Molecular Sciences ​</a:t>
            </a:r>
            <a:endParaRPr lang="en-US" sz="2400">
              <a:solidFill>
                <a:srgbClr val="3F3F3F"/>
              </a:solidFill>
              <a:cs typeface="Calibri"/>
            </a:endParaRPr>
          </a:p>
        </p:txBody>
      </p:sp>
      <p:pic>
        <p:nvPicPr>
          <p:cNvPr id="2" name="Picture 3">
            <a:extLst>
              <a:ext uri="{FF2B5EF4-FFF2-40B4-BE49-F238E27FC236}">
                <a16:creationId xmlns:a16="http://schemas.microsoft.com/office/drawing/2014/main" id="{173404EE-EB31-438D-A370-ABC63826C6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16217" y="114747"/>
            <a:ext cx="4870445" cy="6584910"/>
          </a:xfrm>
          <a:prstGeom prst="rect">
            <a:avLst/>
          </a:prstGeom>
          <a:ln>
            <a:noFill/>
          </a:ln>
        </p:spPr>
      </p:pic>
      <p:pic>
        <p:nvPicPr>
          <p:cNvPr id="4" name="Graphic 5" descr="City with solid fill">
            <a:extLst>
              <a:ext uri="{FF2B5EF4-FFF2-40B4-BE49-F238E27FC236}">
                <a16:creationId xmlns:a16="http://schemas.microsoft.com/office/drawing/2014/main" id="{CFF0984F-A74B-46D4-B5A1-C97DC46622A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86326" y="1718511"/>
            <a:ext cx="914400" cy="914400"/>
          </a:xfrm>
          <a:prstGeom prst="rect">
            <a:avLst/>
          </a:prstGeom>
        </p:spPr>
      </p:pic>
      <p:pic>
        <p:nvPicPr>
          <p:cNvPr id="6" name="Graphic 7" descr="Waterfall scene with solid fill">
            <a:extLst>
              <a:ext uri="{FF2B5EF4-FFF2-40B4-BE49-F238E27FC236}">
                <a16:creationId xmlns:a16="http://schemas.microsoft.com/office/drawing/2014/main" id="{BDAC5187-9091-4590-A362-B8C95E36F83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913935" y="2707047"/>
            <a:ext cx="815009" cy="809487"/>
          </a:xfrm>
          <a:prstGeom prst="rect">
            <a:avLst/>
          </a:prstGeom>
        </p:spPr>
      </p:pic>
      <p:pic>
        <p:nvPicPr>
          <p:cNvPr id="8" name="Graphic 8" descr="Graduation cap with solid fill">
            <a:extLst>
              <a:ext uri="{FF2B5EF4-FFF2-40B4-BE49-F238E27FC236}">
                <a16:creationId xmlns:a16="http://schemas.microsoft.com/office/drawing/2014/main" id="{F37F4E18-EA92-4F32-9B2C-985BD91FD19D}"/>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916405" y="4585881"/>
            <a:ext cx="914400" cy="914400"/>
          </a:xfrm>
          <a:prstGeom prst="rect">
            <a:avLst/>
          </a:prstGeom>
        </p:spPr>
      </p:pic>
      <p:pic>
        <p:nvPicPr>
          <p:cNvPr id="9" name="Graphic 11" descr="Water with solid fill">
            <a:extLst>
              <a:ext uri="{FF2B5EF4-FFF2-40B4-BE49-F238E27FC236}">
                <a16:creationId xmlns:a16="http://schemas.microsoft.com/office/drawing/2014/main" id="{E670B6D7-FD87-46BD-912F-5D358ECEC83A}"/>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916405" y="5563191"/>
            <a:ext cx="914400" cy="914400"/>
          </a:xfrm>
          <a:prstGeom prst="rect">
            <a:avLst/>
          </a:prstGeom>
        </p:spPr>
      </p:pic>
      <p:sp>
        <p:nvSpPr>
          <p:cNvPr id="5" name="TextBox 4">
            <a:extLst>
              <a:ext uri="{FF2B5EF4-FFF2-40B4-BE49-F238E27FC236}">
                <a16:creationId xmlns:a16="http://schemas.microsoft.com/office/drawing/2014/main" id="{0457760B-3F38-4046-AE9B-A93AD67752AA}"/>
              </a:ext>
            </a:extLst>
          </p:cNvPr>
          <p:cNvSpPr txBox="1"/>
          <p:nvPr/>
        </p:nvSpPr>
        <p:spPr>
          <a:xfrm>
            <a:off x="9479320" y="6419931"/>
            <a:ext cx="270734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rgbClr val="FFFFFF"/>
                </a:solidFill>
                <a:latin typeface="Century Gothic"/>
              </a:rPr>
              <a:t>Source: Addison </a:t>
            </a:r>
            <a:r>
              <a:rPr lang="en-US" sz="1050" dirty="0" err="1">
                <a:solidFill>
                  <a:srgbClr val="FFFFFF"/>
                </a:solidFill>
                <a:latin typeface="Century Gothic"/>
              </a:rPr>
              <a:t>Pletcher</a:t>
            </a:r>
            <a:endParaRPr lang="en-US" sz="1050" dirty="0">
              <a:solidFill>
                <a:srgbClr val="FFFFFF"/>
              </a:solidFill>
              <a:latin typeface="Century Gothic"/>
            </a:endParaRPr>
          </a:p>
        </p:txBody>
      </p:sp>
      <p:sp>
        <p:nvSpPr>
          <p:cNvPr id="7" name="Rectangle 6">
            <a:extLst>
              <a:ext uri="{FF2B5EF4-FFF2-40B4-BE49-F238E27FC236}">
                <a16:creationId xmlns:a16="http://schemas.microsoft.com/office/drawing/2014/main" id="{5108691F-2372-4F5B-A4F9-67B668C465DD}"/>
              </a:ext>
            </a:extLst>
          </p:cNvPr>
          <p:cNvSpPr/>
          <p:nvPr/>
        </p:nvSpPr>
        <p:spPr>
          <a:xfrm>
            <a:off x="408284" y="1184394"/>
            <a:ext cx="6453479" cy="2539999"/>
          </a:xfrm>
          <a:prstGeom prst="rect">
            <a:avLst/>
          </a:prstGeom>
          <a:noFill/>
          <a:ln w="28575">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0977686-B69A-406D-80C1-856DAD49950E}"/>
              </a:ext>
            </a:extLst>
          </p:cNvPr>
          <p:cNvSpPr/>
          <p:nvPr/>
        </p:nvSpPr>
        <p:spPr>
          <a:xfrm>
            <a:off x="408284" y="4006616"/>
            <a:ext cx="6453479" cy="2539999"/>
          </a:xfrm>
          <a:prstGeom prst="rect">
            <a:avLst/>
          </a:prstGeom>
          <a:noFill/>
          <a:ln w="28575">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100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F0A8DF5-7588-4444-AED8-52CFB65A1FB4}"/>
              </a:ext>
            </a:extLst>
          </p:cNvPr>
          <p:cNvSpPr txBox="1">
            <a:spLocks/>
          </p:cNvSpPr>
          <p:nvPr/>
        </p:nvSpPr>
        <p:spPr>
          <a:xfrm>
            <a:off x="410967" y="347453"/>
            <a:ext cx="6317280" cy="483494"/>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Study Area and Periods </a:t>
            </a:r>
          </a:p>
        </p:txBody>
      </p:sp>
      <p:pic>
        <p:nvPicPr>
          <p:cNvPr id="4" name="Picture 4" descr="Map&#10;&#10;Description automatically generated">
            <a:extLst>
              <a:ext uri="{FF2B5EF4-FFF2-40B4-BE49-F238E27FC236}">
                <a16:creationId xmlns:a16="http://schemas.microsoft.com/office/drawing/2014/main" id="{C36B2845-2D08-46AB-90E3-BC5D14F0A7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12" b="-106"/>
          <a:stretch/>
        </p:blipFill>
        <p:spPr>
          <a:xfrm>
            <a:off x="411625" y="907386"/>
            <a:ext cx="6262231" cy="5740378"/>
          </a:xfrm>
          <a:prstGeom prst="rect">
            <a:avLst/>
          </a:prstGeom>
        </p:spPr>
      </p:pic>
      <p:grpSp>
        <p:nvGrpSpPr>
          <p:cNvPr id="14" name="Group 13">
            <a:extLst>
              <a:ext uri="{FF2B5EF4-FFF2-40B4-BE49-F238E27FC236}">
                <a16:creationId xmlns:a16="http://schemas.microsoft.com/office/drawing/2014/main" id="{B0B89482-A396-480D-AE89-3BC86B43508C}"/>
              </a:ext>
            </a:extLst>
          </p:cNvPr>
          <p:cNvGrpSpPr/>
          <p:nvPr/>
        </p:nvGrpSpPr>
        <p:grpSpPr>
          <a:xfrm>
            <a:off x="1563221" y="5242599"/>
            <a:ext cx="1618989" cy="598002"/>
            <a:chOff x="7779669" y="1434302"/>
            <a:chExt cx="1618989" cy="598002"/>
          </a:xfrm>
        </p:grpSpPr>
        <p:sp>
          <p:nvSpPr>
            <p:cNvPr id="8" name="Rectangle 7">
              <a:extLst>
                <a:ext uri="{FF2B5EF4-FFF2-40B4-BE49-F238E27FC236}">
                  <a16:creationId xmlns:a16="http://schemas.microsoft.com/office/drawing/2014/main" id="{1E71E790-5F6A-4288-9C57-1184E04FE065}"/>
                </a:ext>
              </a:extLst>
            </p:cNvPr>
            <p:cNvSpPr/>
            <p:nvPr/>
          </p:nvSpPr>
          <p:spPr>
            <a:xfrm>
              <a:off x="7779669" y="1434302"/>
              <a:ext cx="1417898" cy="5787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49178A1-6F5C-467E-AF2C-C16F8F6AAAD2}"/>
                </a:ext>
              </a:extLst>
            </p:cNvPr>
            <p:cNvSpPr txBox="1"/>
            <p:nvPr/>
          </p:nvSpPr>
          <p:spPr>
            <a:xfrm>
              <a:off x="8208395" y="1447529"/>
              <a:ext cx="119026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Lakes of </a:t>
              </a:r>
            </a:p>
            <a:p>
              <a:r>
                <a:rPr lang="en-US" sz="1600">
                  <a:latin typeface="Century Gothic"/>
                </a:rPr>
                <a:t>interest</a:t>
              </a:r>
            </a:p>
          </p:txBody>
        </p:sp>
        <p:sp>
          <p:nvSpPr>
            <p:cNvPr id="13" name="Rectangle 12">
              <a:extLst>
                <a:ext uri="{FF2B5EF4-FFF2-40B4-BE49-F238E27FC236}">
                  <a16:creationId xmlns:a16="http://schemas.microsoft.com/office/drawing/2014/main" id="{B674227A-3330-4D08-881A-5333E8F9EAB9}"/>
                </a:ext>
              </a:extLst>
            </p:cNvPr>
            <p:cNvSpPr/>
            <p:nvPr/>
          </p:nvSpPr>
          <p:spPr>
            <a:xfrm>
              <a:off x="7882289" y="1544411"/>
              <a:ext cx="382419" cy="371411"/>
            </a:xfrm>
            <a:prstGeom prst="rect">
              <a:avLst/>
            </a:prstGeom>
            <a:solidFill>
              <a:srgbClr val="B3E3FF">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B5C285C0-1458-4FD2-AEF1-70C174674A57}"/>
              </a:ext>
            </a:extLst>
          </p:cNvPr>
          <p:cNvSpPr txBox="1"/>
          <p:nvPr/>
        </p:nvSpPr>
        <p:spPr>
          <a:xfrm>
            <a:off x="5213515" y="4702950"/>
            <a:ext cx="10938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FFFF"/>
                </a:solidFill>
                <a:latin typeface="Century Gothic"/>
                <a:cs typeface="Calibri"/>
              </a:rPr>
              <a:t>Austin</a:t>
            </a:r>
          </a:p>
        </p:txBody>
      </p:sp>
      <p:sp>
        <p:nvSpPr>
          <p:cNvPr id="15" name="TextBox 14">
            <a:extLst>
              <a:ext uri="{FF2B5EF4-FFF2-40B4-BE49-F238E27FC236}">
                <a16:creationId xmlns:a16="http://schemas.microsoft.com/office/drawing/2014/main" id="{0D272FEB-B12F-42B7-8283-3634D3DD343C}"/>
              </a:ext>
            </a:extLst>
          </p:cNvPr>
          <p:cNvSpPr txBox="1"/>
          <p:nvPr/>
        </p:nvSpPr>
        <p:spPr>
          <a:xfrm>
            <a:off x="1666200" y="2802207"/>
            <a:ext cx="15760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latin typeface="Century Gothic"/>
                <a:cs typeface="Calibri"/>
              </a:rPr>
              <a:t>Lake Buchanan</a:t>
            </a:r>
            <a:endParaRPr lang="en-US" sz="2400">
              <a:solidFill>
                <a:schemeClr val="bg1"/>
              </a:solidFill>
              <a:latin typeface="Century Gothic"/>
              <a:cs typeface="Calibri"/>
            </a:endParaRPr>
          </a:p>
        </p:txBody>
      </p:sp>
      <p:sp>
        <p:nvSpPr>
          <p:cNvPr id="16" name="TextBox 15">
            <a:extLst>
              <a:ext uri="{FF2B5EF4-FFF2-40B4-BE49-F238E27FC236}">
                <a16:creationId xmlns:a16="http://schemas.microsoft.com/office/drawing/2014/main" id="{E8A0F040-22BA-475D-AA99-7FAFFBBCCED9}"/>
              </a:ext>
            </a:extLst>
          </p:cNvPr>
          <p:cNvSpPr txBox="1"/>
          <p:nvPr/>
        </p:nvSpPr>
        <p:spPr>
          <a:xfrm>
            <a:off x="3638776" y="4288417"/>
            <a:ext cx="15760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latin typeface="Century Gothic"/>
                <a:cs typeface="Calibri"/>
              </a:rPr>
              <a:t>Lake Travis</a:t>
            </a:r>
            <a:endParaRPr lang="en-US" sz="2400">
              <a:solidFill>
                <a:schemeClr val="bg1"/>
              </a:solidFill>
              <a:latin typeface="Century Gothic"/>
              <a:cs typeface="Calibri"/>
            </a:endParaRPr>
          </a:p>
        </p:txBody>
      </p:sp>
      <p:sp>
        <p:nvSpPr>
          <p:cNvPr id="17" name="TextBox 16">
            <a:extLst>
              <a:ext uri="{FF2B5EF4-FFF2-40B4-BE49-F238E27FC236}">
                <a16:creationId xmlns:a16="http://schemas.microsoft.com/office/drawing/2014/main" id="{75FE18D9-0A56-4270-B5CE-1B41F9BF8456}"/>
              </a:ext>
            </a:extLst>
          </p:cNvPr>
          <p:cNvSpPr txBox="1"/>
          <p:nvPr/>
        </p:nvSpPr>
        <p:spPr>
          <a:xfrm>
            <a:off x="1173595" y="4436846"/>
            <a:ext cx="15760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cs typeface="Calibri"/>
              </a:rPr>
              <a:t>Lake Lyndon B. Johnson</a:t>
            </a:r>
            <a:endParaRPr lang="en-US" sz="2400">
              <a:solidFill>
                <a:schemeClr val="bg1"/>
              </a:solidFill>
              <a:latin typeface="Century Gothic"/>
              <a:cs typeface="Calibri"/>
            </a:endParaRPr>
          </a:p>
        </p:txBody>
      </p:sp>
      <p:sp>
        <p:nvSpPr>
          <p:cNvPr id="18" name="TextBox 17">
            <a:extLst>
              <a:ext uri="{FF2B5EF4-FFF2-40B4-BE49-F238E27FC236}">
                <a16:creationId xmlns:a16="http://schemas.microsoft.com/office/drawing/2014/main" id="{0522B351-2F0E-4BAB-834A-5A5AB130A1D6}"/>
              </a:ext>
            </a:extLst>
          </p:cNvPr>
          <p:cNvSpPr txBox="1"/>
          <p:nvPr/>
        </p:nvSpPr>
        <p:spPr>
          <a:xfrm>
            <a:off x="8080100" y="2746414"/>
            <a:ext cx="15760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latin typeface="Century Gothic"/>
                <a:cs typeface="Calibri"/>
              </a:rPr>
              <a:t>Lake Austin</a:t>
            </a:r>
            <a:endParaRPr lang="en-US" sz="2400">
              <a:solidFill>
                <a:schemeClr val="bg1"/>
              </a:solidFill>
              <a:latin typeface="Century Gothic"/>
              <a:cs typeface="Calibri"/>
            </a:endParaRPr>
          </a:p>
        </p:txBody>
      </p:sp>
      <p:sp>
        <p:nvSpPr>
          <p:cNvPr id="19" name="TextBox 18">
            <a:extLst>
              <a:ext uri="{FF2B5EF4-FFF2-40B4-BE49-F238E27FC236}">
                <a16:creationId xmlns:a16="http://schemas.microsoft.com/office/drawing/2014/main" id="{388D717E-88EA-4178-8A39-4FFF5844AB03}"/>
              </a:ext>
            </a:extLst>
          </p:cNvPr>
          <p:cNvSpPr txBox="1"/>
          <p:nvPr/>
        </p:nvSpPr>
        <p:spPr>
          <a:xfrm>
            <a:off x="9641261" y="3665767"/>
            <a:ext cx="15760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cs typeface="Calibri"/>
              </a:rPr>
              <a:t>Lady Bird </a:t>
            </a:r>
            <a:endParaRPr lang="en-US" sz="2400">
              <a:solidFill>
                <a:schemeClr val="bg1"/>
              </a:solidFill>
              <a:latin typeface="Century Gothic"/>
              <a:cs typeface="Calibri"/>
            </a:endParaRPr>
          </a:p>
          <a:p>
            <a:pPr algn="ctr"/>
            <a:r>
              <a:rPr lang="en-US" sz="1400">
                <a:solidFill>
                  <a:schemeClr val="bg1"/>
                </a:solidFill>
                <a:latin typeface="Century Gothic"/>
                <a:cs typeface="Calibri"/>
              </a:rPr>
              <a:t>Lake</a:t>
            </a:r>
            <a:endParaRPr lang="en-US" sz="2400">
              <a:solidFill>
                <a:schemeClr val="bg1"/>
              </a:solidFill>
              <a:latin typeface="Century Gothic"/>
              <a:cs typeface="Calibri"/>
            </a:endParaRPr>
          </a:p>
        </p:txBody>
      </p:sp>
      <p:sp>
        <p:nvSpPr>
          <p:cNvPr id="20" name="TextBox 19">
            <a:extLst>
              <a:ext uri="{FF2B5EF4-FFF2-40B4-BE49-F238E27FC236}">
                <a16:creationId xmlns:a16="http://schemas.microsoft.com/office/drawing/2014/main" id="{5B41F83B-F372-487A-A0FA-BD8866F03AAF}"/>
              </a:ext>
            </a:extLst>
          </p:cNvPr>
          <p:cNvSpPr txBox="1"/>
          <p:nvPr/>
        </p:nvSpPr>
        <p:spPr>
          <a:xfrm>
            <a:off x="1486110" y="5880164"/>
            <a:ext cx="408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latin typeface="Century Gothic"/>
                <a:cs typeface="Calibri"/>
              </a:rPr>
              <a:t>10</a:t>
            </a:r>
            <a:endParaRPr lang="en-US" sz="2400" b="1">
              <a:solidFill>
                <a:schemeClr val="bg1"/>
              </a:solidFill>
              <a:latin typeface="Century Gothic"/>
              <a:cs typeface="Calibri"/>
            </a:endParaRPr>
          </a:p>
        </p:txBody>
      </p:sp>
      <p:sp>
        <p:nvSpPr>
          <p:cNvPr id="21" name="TextBox 20">
            <a:extLst>
              <a:ext uri="{FF2B5EF4-FFF2-40B4-BE49-F238E27FC236}">
                <a16:creationId xmlns:a16="http://schemas.microsoft.com/office/drawing/2014/main" id="{3978D13C-4755-4E7C-BCA5-7882737BD2D3}"/>
              </a:ext>
            </a:extLst>
          </p:cNvPr>
          <p:cNvSpPr txBox="1"/>
          <p:nvPr/>
        </p:nvSpPr>
        <p:spPr>
          <a:xfrm>
            <a:off x="2138605" y="5880163"/>
            <a:ext cx="408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latin typeface="Century Gothic"/>
                <a:cs typeface="Calibri"/>
              </a:rPr>
              <a:t>20</a:t>
            </a:r>
            <a:endParaRPr lang="en-US" sz="2400" b="1">
              <a:solidFill>
                <a:schemeClr val="bg1"/>
              </a:solidFill>
              <a:latin typeface="Century Gothic"/>
              <a:cs typeface="Calibri"/>
            </a:endParaRPr>
          </a:p>
        </p:txBody>
      </p:sp>
      <p:sp>
        <p:nvSpPr>
          <p:cNvPr id="22" name="TextBox 21">
            <a:extLst>
              <a:ext uri="{FF2B5EF4-FFF2-40B4-BE49-F238E27FC236}">
                <a16:creationId xmlns:a16="http://schemas.microsoft.com/office/drawing/2014/main" id="{8B8107AE-1EB7-498B-96F9-101634BA2D3A}"/>
              </a:ext>
            </a:extLst>
          </p:cNvPr>
          <p:cNvSpPr txBox="1"/>
          <p:nvPr/>
        </p:nvSpPr>
        <p:spPr>
          <a:xfrm>
            <a:off x="2784858" y="5880164"/>
            <a:ext cx="9105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latin typeface="Century Gothic"/>
                <a:cs typeface="Calibri"/>
              </a:rPr>
              <a:t>30 km</a:t>
            </a:r>
            <a:endParaRPr lang="en-US" sz="2400" b="1">
              <a:solidFill>
                <a:schemeClr val="bg1"/>
              </a:solidFill>
              <a:latin typeface="Century Gothic"/>
              <a:cs typeface="Calibri"/>
            </a:endParaRPr>
          </a:p>
        </p:txBody>
      </p:sp>
      <p:sp>
        <p:nvSpPr>
          <p:cNvPr id="50" name="TextBox 49">
            <a:extLst>
              <a:ext uri="{FF2B5EF4-FFF2-40B4-BE49-F238E27FC236}">
                <a16:creationId xmlns:a16="http://schemas.microsoft.com/office/drawing/2014/main" id="{F00D9BCE-A75F-476A-85B3-C8072437247D}"/>
              </a:ext>
            </a:extLst>
          </p:cNvPr>
          <p:cNvSpPr txBox="1"/>
          <p:nvPr/>
        </p:nvSpPr>
        <p:spPr>
          <a:xfrm>
            <a:off x="8934751" y="2210762"/>
            <a:ext cx="10938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FFFF"/>
                </a:solidFill>
                <a:latin typeface="Century Gothic"/>
                <a:cs typeface="Calibri"/>
              </a:rPr>
              <a:t>Austin</a:t>
            </a:r>
          </a:p>
        </p:txBody>
      </p:sp>
      <p:cxnSp>
        <p:nvCxnSpPr>
          <p:cNvPr id="48" name="Straight Arrow Connector 47">
            <a:extLst>
              <a:ext uri="{FF2B5EF4-FFF2-40B4-BE49-F238E27FC236}">
                <a16:creationId xmlns:a16="http://schemas.microsoft.com/office/drawing/2014/main" id="{EC760B54-EC91-49EA-8969-77FB556D01E3}"/>
              </a:ext>
            </a:extLst>
          </p:cNvPr>
          <p:cNvCxnSpPr/>
          <p:nvPr/>
        </p:nvCxnSpPr>
        <p:spPr>
          <a:xfrm>
            <a:off x="10414729" y="4132223"/>
            <a:ext cx="224117" cy="313764"/>
          </a:xfrm>
          <a:prstGeom prst="straightConnector1">
            <a:avLst/>
          </a:prstGeom>
          <a:ln w="28575">
            <a:solidFill>
              <a:srgbClr val="FFFFFF">
                <a:alpha val="79000"/>
              </a:srgbClr>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D912308-86DB-4B3B-92E7-039B2E52160B}"/>
              </a:ext>
            </a:extLst>
          </p:cNvPr>
          <p:cNvCxnSpPr>
            <a:cxnSpLocks/>
          </p:cNvCxnSpPr>
          <p:nvPr/>
        </p:nvCxnSpPr>
        <p:spPr>
          <a:xfrm flipH="1">
            <a:off x="7761177" y="2393069"/>
            <a:ext cx="636492" cy="322729"/>
          </a:xfrm>
          <a:prstGeom prst="straightConnector1">
            <a:avLst/>
          </a:prstGeom>
          <a:ln w="28575">
            <a:solidFill>
              <a:srgbClr val="FFFFFF">
                <a:alpha val="79000"/>
              </a:srgbClr>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AC4D28E-3536-4284-9182-82C1FE61C536}"/>
              </a:ext>
            </a:extLst>
          </p:cNvPr>
          <p:cNvCxnSpPr>
            <a:cxnSpLocks/>
          </p:cNvCxnSpPr>
          <p:nvPr/>
        </p:nvCxnSpPr>
        <p:spPr>
          <a:xfrm>
            <a:off x="4212295" y="4553563"/>
            <a:ext cx="313766" cy="439270"/>
          </a:xfrm>
          <a:prstGeom prst="straightConnector1">
            <a:avLst/>
          </a:prstGeom>
          <a:ln w="28575">
            <a:solidFill>
              <a:srgbClr val="FFFFFF">
                <a:alpha val="79000"/>
              </a:srgbClr>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F6E33D1-E96D-4271-925D-893F369DEC42}"/>
              </a:ext>
            </a:extLst>
          </p:cNvPr>
          <p:cNvCxnSpPr>
            <a:cxnSpLocks/>
          </p:cNvCxnSpPr>
          <p:nvPr/>
        </p:nvCxnSpPr>
        <p:spPr>
          <a:xfrm>
            <a:off x="1684248" y="4033610"/>
            <a:ext cx="268943" cy="475128"/>
          </a:xfrm>
          <a:prstGeom prst="straightConnector1">
            <a:avLst/>
          </a:prstGeom>
          <a:ln w="28575">
            <a:solidFill>
              <a:srgbClr val="FFFFFF">
                <a:alpha val="79000"/>
              </a:srgbClr>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19A41FF-C805-41EE-881D-B2674521E1FF}"/>
              </a:ext>
            </a:extLst>
          </p:cNvPr>
          <p:cNvCxnSpPr>
            <a:cxnSpLocks/>
          </p:cNvCxnSpPr>
          <p:nvPr/>
        </p:nvCxnSpPr>
        <p:spPr>
          <a:xfrm>
            <a:off x="1684247" y="2151022"/>
            <a:ext cx="188262" cy="735104"/>
          </a:xfrm>
          <a:prstGeom prst="straightConnector1">
            <a:avLst/>
          </a:prstGeom>
          <a:ln w="28575">
            <a:solidFill>
              <a:srgbClr val="FFFFFF">
                <a:alpha val="79000"/>
              </a:srgbClr>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11C4DF2-C429-413D-850E-31214509D894}"/>
              </a:ext>
            </a:extLst>
          </p:cNvPr>
          <p:cNvSpPr txBox="1"/>
          <p:nvPr/>
        </p:nvSpPr>
        <p:spPr>
          <a:xfrm>
            <a:off x="2455095" y="2291218"/>
            <a:ext cx="157608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entury Gothic"/>
                <a:cs typeface="Calibri"/>
              </a:rPr>
              <a:t>Burnet</a:t>
            </a:r>
            <a:endParaRPr lang="en-US" sz="2000">
              <a:solidFill>
                <a:schemeClr val="bg1"/>
              </a:solidFill>
              <a:latin typeface="Century Gothic"/>
              <a:cs typeface="Calibri"/>
            </a:endParaRPr>
          </a:p>
        </p:txBody>
      </p:sp>
      <p:sp>
        <p:nvSpPr>
          <p:cNvPr id="58" name="TextBox 57">
            <a:extLst>
              <a:ext uri="{FF2B5EF4-FFF2-40B4-BE49-F238E27FC236}">
                <a16:creationId xmlns:a16="http://schemas.microsoft.com/office/drawing/2014/main" id="{E9FE080C-909A-41E3-9FE8-E0F2807ADAE3}"/>
              </a:ext>
            </a:extLst>
          </p:cNvPr>
          <p:cNvSpPr txBox="1"/>
          <p:nvPr/>
        </p:nvSpPr>
        <p:spPr>
          <a:xfrm>
            <a:off x="7778189" y="4696823"/>
            <a:ext cx="408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latin typeface="Century Gothic"/>
                <a:cs typeface="Calibri"/>
              </a:rPr>
              <a:t>1</a:t>
            </a:r>
            <a:endParaRPr lang="en-US" sz="2400" b="1">
              <a:solidFill>
                <a:schemeClr val="bg1"/>
              </a:solidFill>
              <a:latin typeface="Century Gothic"/>
              <a:cs typeface="Calibri"/>
            </a:endParaRPr>
          </a:p>
        </p:txBody>
      </p:sp>
      <p:sp>
        <p:nvSpPr>
          <p:cNvPr id="59" name="TextBox 58">
            <a:extLst>
              <a:ext uri="{FF2B5EF4-FFF2-40B4-BE49-F238E27FC236}">
                <a16:creationId xmlns:a16="http://schemas.microsoft.com/office/drawing/2014/main" id="{25DFCA95-3A1C-42AA-B094-97B7F9D37293}"/>
              </a:ext>
            </a:extLst>
          </p:cNvPr>
          <p:cNvSpPr txBox="1"/>
          <p:nvPr/>
        </p:nvSpPr>
        <p:spPr>
          <a:xfrm>
            <a:off x="8217459" y="4696823"/>
            <a:ext cx="408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latin typeface="Century Gothic"/>
                <a:cs typeface="Calibri"/>
              </a:rPr>
              <a:t>2</a:t>
            </a:r>
          </a:p>
        </p:txBody>
      </p:sp>
      <p:sp>
        <p:nvSpPr>
          <p:cNvPr id="60" name="TextBox 59">
            <a:extLst>
              <a:ext uri="{FF2B5EF4-FFF2-40B4-BE49-F238E27FC236}">
                <a16:creationId xmlns:a16="http://schemas.microsoft.com/office/drawing/2014/main" id="{F1956979-AD32-4770-8F42-2F3C9DD7885C}"/>
              </a:ext>
            </a:extLst>
          </p:cNvPr>
          <p:cNvSpPr txBox="1"/>
          <p:nvPr/>
        </p:nvSpPr>
        <p:spPr>
          <a:xfrm>
            <a:off x="8692588" y="4696823"/>
            <a:ext cx="7137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latin typeface="Century Gothic"/>
                <a:cs typeface="Calibri"/>
              </a:rPr>
              <a:t>3 km</a:t>
            </a:r>
          </a:p>
        </p:txBody>
      </p:sp>
      <p:sp>
        <p:nvSpPr>
          <p:cNvPr id="51" name="TextBox 50">
            <a:extLst>
              <a:ext uri="{FF2B5EF4-FFF2-40B4-BE49-F238E27FC236}">
                <a16:creationId xmlns:a16="http://schemas.microsoft.com/office/drawing/2014/main" id="{B23D0731-8C08-46C3-8795-D5C49C969524}"/>
              </a:ext>
            </a:extLst>
          </p:cNvPr>
          <p:cNvSpPr txBox="1"/>
          <p:nvPr/>
        </p:nvSpPr>
        <p:spPr>
          <a:xfrm>
            <a:off x="466600" y="5004278"/>
            <a:ext cx="15760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cs typeface="Calibri"/>
              </a:rPr>
              <a:t>N</a:t>
            </a:r>
          </a:p>
        </p:txBody>
      </p:sp>
      <p:pic>
        <p:nvPicPr>
          <p:cNvPr id="61" name="Picture 4" descr="Map&#10;&#10;Description automatically generated">
            <a:extLst>
              <a:ext uri="{FF2B5EF4-FFF2-40B4-BE49-F238E27FC236}">
                <a16:creationId xmlns:a16="http://schemas.microsoft.com/office/drawing/2014/main" id="{F7EAC8A9-1838-42CC-BFF6-F14DFE75723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41"/>
          <a:stretch/>
        </p:blipFill>
        <p:spPr>
          <a:xfrm>
            <a:off x="7514645" y="2290875"/>
            <a:ext cx="3882890" cy="4165114"/>
          </a:xfrm>
          <a:prstGeom prst="rect">
            <a:avLst/>
          </a:prstGeom>
        </p:spPr>
      </p:pic>
      <p:cxnSp>
        <p:nvCxnSpPr>
          <p:cNvPr id="65" name="Straight Arrow Connector 64">
            <a:extLst>
              <a:ext uri="{FF2B5EF4-FFF2-40B4-BE49-F238E27FC236}">
                <a16:creationId xmlns:a16="http://schemas.microsoft.com/office/drawing/2014/main" id="{89C72213-8E06-4822-9892-CE6479DA4B32}"/>
              </a:ext>
            </a:extLst>
          </p:cNvPr>
          <p:cNvCxnSpPr/>
          <p:nvPr/>
        </p:nvCxnSpPr>
        <p:spPr>
          <a:xfrm flipV="1">
            <a:off x="5847772" y="2424176"/>
            <a:ext cx="1662587" cy="3435184"/>
          </a:xfrm>
          <a:prstGeom prst="straightConnector1">
            <a:avLst/>
          </a:prstGeom>
        </p:spPr>
        <p:style>
          <a:lnRef idx="2">
            <a:schemeClr val="dk1"/>
          </a:lnRef>
          <a:fillRef idx="0">
            <a:schemeClr val="dk1"/>
          </a:fillRef>
          <a:effectRef idx="1">
            <a:schemeClr val="dk1"/>
          </a:effectRef>
          <a:fontRef idx="minor">
            <a:schemeClr val="tx1"/>
          </a:fontRef>
        </p:style>
      </p:cxnSp>
      <p:cxnSp>
        <p:nvCxnSpPr>
          <p:cNvPr id="67" name="Straight Arrow Connector 66">
            <a:extLst>
              <a:ext uri="{FF2B5EF4-FFF2-40B4-BE49-F238E27FC236}">
                <a16:creationId xmlns:a16="http://schemas.microsoft.com/office/drawing/2014/main" id="{F62A06DF-3635-488A-9212-6E13EB3E5519}"/>
              </a:ext>
            </a:extLst>
          </p:cNvPr>
          <p:cNvCxnSpPr>
            <a:cxnSpLocks/>
          </p:cNvCxnSpPr>
          <p:nvPr/>
        </p:nvCxnSpPr>
        <p:spPr>
          <a:xfrm>
            <a:off x="5828442" y="6407112"/>
            <a:ext cx="1716085" cy="41312"/>
          </a:xfrm>
          <a:prstGeom prst="straightConnector1">
            <a:avLst/>
          </a:prstGeom>
        </p:spPr>
        <p:style>
          <a:lnRef idx="2">
            <a:schemeClr val="dk1"/>
          </a:lnRef>
          <a:fillRef idx="0">
            <a:schemeClr val="dk1"/>
          </a:fillRef>
          <a:effectRef idx="1">
            <a:schemeClr val="dk1"/>
          </a:effectRef>
          <a:fontRef idx="minor">
            <a:schemeClr val="tx1"/>
          </a:fontRef>
        </p:style>
      </p:cxnSp>
      <p:sp>
        <p:nvSpPr>
          <p:cNvPr id="129" name="TextBox 128">
            <a:extLst>
              <a:ext uri="{FF2B5EF4-FFF2-40B4-BE49-F238E27FC236}">
                <a16:creationId xmlns:a16="http://schemas.microsoft.com/office/drawing/2014/main" id="{E396A2EF-7E31-44A7-ABE8-ED751A76A71A}"/>
              </a:ext>
            </a:extLst>
          </p:cNvPr>
          <p:cNvSpPr txBox="1"/>
          <p:nvPr/>
        </p:nvSpPr>
        <p:spPr>
          <a:xfrm>
            <a:off x="9454640" y="3379162"/>
            <a:ext cx="10938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FFFF"/>
                </a:solidFill>
                <a:latin typeface="Century Gothic"/>
                <a:cs typeface="Calibri"/>
              </a:rPr>
              <a:t>Austin</a:t>
            </a:r>
          </a:p>
        </p:txBody>
      </p:sp>
      <p:sp>
        <p:nvSpPr>
          <p:cNvPr id="149" name="TextBox 148">
            <a:extLst>
              <a:ext uri="{FF2B5EF4-FFF2-40B4-BE49-F238E27FC236}">
                <a16:creationId xmlns:a16="http://schemas.microsoft.com/office/drawing/2014/main" id="{2ED32E0E-7343-4B87-8D03-B19F571C684B}"/>
              </a:ext>
            </a:extLst>
          </p:cNvPr>
          <p:cNvSpPr txBox="1"/>
          <p:nvPr/>
        </p:nvSpPr>
        <p:spPr>
          <a:xfrm>
            <a:off x="9696384" y="4834167"/>
            <a:ext cx="15760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cs typeface="Calibri"/>
              </a:rPr>
              <a:t>Lady Bird </a:t>
            </a:r>
            <a:endParaRPr lang="en-US" sz="2400">
              <a:solidFill>
                <a:schemeClr val="bg1"/>
              </a:solidFill>
              <a:latin typeface="Century Gothic"/>
              <a:cs typeface="Calibri"/>
            </a:endParaRPr>
          </a:p>
          <a:p>
            <a:pPr algn="ctr"/>
            <a:r>
              <a:rPr lang="en-US" sz="1400">
                <a:solidFill>
                  <a:schemeClr val="bg1"/>
                </a:solidFill>
                <a:latin typeface="Century Gothic"/>
                <a:cs typeface="Calibri"/>
              </a:rPr>
              <a:t>Lake</a:t>
            </a:r>
            <a:endParaRPr lang="en-US" sz="2400">
              <a:solidFill>
                <a:schemeClr val="bg1"/>
              </a:solidFill>
              <a:latin typeface="Century Gothic"/>
              <a:cs typeface="Calibri"/>
            </a:endParaRPr>
          </a:p>
        </p:txBody>
      </p:sp>
      <p:cxnSp>
        <p:nvCxnSpPr>
          <p:cNvPr id="151" name="Straight Arrow Connector 150">
            <a:extLst>
              <a:ext uri="{FF2B5EF4-FFF2-40B4-BE49-F238E27FC236}">
                <a16:creationId xmlns:a16="http://schemas.microsoft.com/office/drawing/2014/main" id="{70E2EACF-25EE-46B8-A68C-FE93261240F1}"/>
              </a:ext>
            </a:extLst>
          </p:cNvPr>
          <p:cNvCxnSpPr/>
          <p:nvPr/>
        </p:nvCxnSpPr>
        <p:spPr>
          <a:xfrm>
            <a:off x="10648193" y="5387091"/>
            <a:ext cx="224117" cy="313764"/>
          </a:xfrm>
          <a:prstGeom prst="straightConnector1">
            <a:avLst/>
          </a:prstGeom>
          <a:ln w="28575">
            <a:solidFill>
              <a:srgbClr val="FFFFFF">
                <a:alpha val="79000"/>
              </a:srgbClr>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52159CA0-8F58-4F84-A7F4-7E1159CA1013}"/>
              </a:ext>
            </a:extLst>
          </p:cNvPr>
          <p:cNvSpPr txBox="1"/>
          <p:nvPr/>
        </p:nvSpPr>
        <p:spPr>
          <a:xfrm>
            <a:off x="8410184" y="5965526"/>
            <a:ext cx="408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latin typeface="Century Gothic"/>
                <a:cs typeface="Calibri"/>
              </a:rPr>
              <a:t>2</a:t>
            </a:r>
          </a:p>
        </p:txBody>
      </p:sp>
      <p:sp>
        <p:nvSpPr>
          <p:cNvPr id="154" name="TextBox 153">
            <a:extLst>
              <a:ext uri="{FF2B5EF4-FFF2-40B4-BE49-F238E27FC236}">
                <a16:creationId xmlns:a16="http://schemas.microsoft.com/office/drawing/2014/main" id="{B13E32A4-C744-4B0C-AD16-F78F23793337}"/>
              </a:ext>
            </a:extLst>
          </p:cNvPr>
          <p:cNvSpPr txBox="1"/>
          <p:nvPr/>
        </p:nvSpPr>
        <p:spPr>
          <a:xfrm>
            <a:off x="7972439" y="5965525"/>
            <a:ext cx="408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latin typeface="Century Gothic"/>
                <a:cs typeface="Calibri"/>
              </a:rPr>
              <a:t>1</a:t>
            </a:r>
            <a:endParaRPr lang="en-US" sz="2400" b="1">
              <a:solidFill>
                <a:schemeClr val="bg1"/>
              </a:solidFill>
              <a:latin typeface="Century Gothic"/>
              <a:cs typeface="Calibri"/>
            </a:endParaRPr>
          </a:p>
        </p:txBody>
      </p:sp>
      <p:sp>
        <p:nvSpPr>
          <p:cNvPr id="155" name="TextBox 154">
            <a:extLst>
              <a:ext uri="{FF2B5EF4-FFF2-40B4-BE49-F238E27FC236}">
                <a16:creationId xmlns:a16="http://schemas.microsoft.com/office/drawing/2014/main" id="{F8BC2BC4-5CBF-4B9A-B9C0-B81265A20E26}"/>
              </a:ext>
            </a:extLst>
          </p:cNvPr>
          <p:cNvSpPr txBox="1"/>
          <p:nvPr/>
        </p:nvSpPr>
        <p:spPr>
          <a:xfrm>
            <a:off x="8868984" y="5965526"/>
            <a:ext cx="7224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latin typeface="Century Gothic"/>
                <a:cs typeface="Calibri"/>
              </a:rPr>
              <a:t>3 km</a:t>
            </a:r>
          </a:p>
        </p:txBody>
      </p:sp>
      <p:sp>
        <p:nvSpPr>
          <p:cNvPr id="157" name="TextBox 156">
            <a:extLst>
              <a:ext uri="{FF2B5EF4-FFF2-40B4-BE49-F238E27FC236}">
                <a16:creationId xmlns:a16="http://schemas.microsoft.com/office/drawing/2014/main" id="{27D3E605-F47F-4BDD-BE6A-9AA1DAF6A242}"/>
              </a:ext>
            </a:extLst>
          </p:cNvPr>
          <p:cNvSpPr txBox="1"/>
          <p:nvPr/>
        </p:nvSpPr>
        <p:spPr>
          <a:xfrm>
            <a:off x="8311315" y="3574480"/>
            <a:ext cx="15760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latin typeface="Century Gothic"/>
                <a:cs typeface="Calibri"/>
              </a:rPr>
              <a:t>Lake Austin</a:t>
            </a:r>
            <a:endParaRPr lang="en-US" sz="2400">
              <a:solidFill>
                <a:schemeClr val="bg1"/>
              </a:solidFill>
              <a:latin typeface="Century Gothic"/>
              <a:cs typeface="Calibri"/>
            </a:endParaRPr>
          </a:p>
        </p:txBody>
      </p:sp>
      <p:cxnSp>
        <p:nvCxnSpPr>
          <p:cNvPr id="158" name="Straight Arrow Connector 157">
            <a:extLst>
              <a:ext uri="{FF2B5EF4-FFF2-40B4-BE49-F238E27FC236}">
                <a16:creationId xmlns:a16="http://schemas.microsoft.com/office/drawing/2014/main" id="{E47B5EDD-BC30-495F-802C-A292B2C72403}"/>
              </a:ext>
            </a:extLst>
          </p:cNvPr>
          <p:cNvCxnSpPr>
            <a:cxnSpLocks/>
          </p:cNvCxnSpPr>
          <p:nvPr/>
        </p:nvCxnSpPr>
        <p:spPr>
          <a:xfrm flipH="1">
            <a:off x="8310693" y="3873899"/>
            <a:ext cx="408180" cy="475891"/>
          </a:xfrm>
          <a:prstGeom prst="straightConnector1">
            <a:avLst/>
          </a:prstGeom>
          <a:ln w="28575">
            <a:solidFill>
              <a:srgbClr val="FFFFFF">
                <a:alpha val="79000"/>
              </a:srgbClr>
            </a:solidFill>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5A064E4F-1B9A-442D-8A5E-635C287F427E}"/>
              </a:ext>
            </a:extLst>
          </p:cNvPr>
          <p:cNvSpPr txBox="1"/>
          <p:nvPr/>
        </p:nvSpPr>
        <p:spPr>
          <a:xfrm>
            <a:off x="4810473" y="1598271"/>
            <a:ext cx="50184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262626"/>
                </a:solidFill>
                <a:latin typeface="Century Gothic"/>
                <a:cs typeface="Calibri"/>
              </a:rPr>
              <a:t>TX</a:t>
            </a:r>
          </a:p>
        </p:txBody>
      </p:sp>
      <p:sp>
        <p:nvSpPr>
          <p:cNvPr id="139" name="TextBox 138">
            <a:extLst>
              <a:ext uri="{FF2B5EF4-FFF2-40B4-BE49-F238E27FC236}">
                <a16:creationId xmlns:a16="http://schemas.microsoft.com/office/drawing/2014/main" id="{7E15BE48-6C1F-490B-B624-B2AE829C54C5}"/>
              </a:ext>
            </a:extLst>
          </p:cNvPr>
          <p:cNvSpPr txBox="1"/>
          <p:nvPr/>
        </p:nvSpPr>
        <p:spPr>
          <a:xfrm>
            <a:off x="3947712" y="1258205"/>
            <a:ext cx="55222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rgbClr val="262626"/>
                </a:solidFill>
                <a:latin typeface="Century Gothic"/>
                <a:cs typeface="Calibri"/>
              </a:rPr>
              <a:t>NM</a:t>
            </a:r>
          </a:p>
        </p:txBody>
      </p:sp>
      <p:sp>
        <p:nvSpPr>
          <p:cNvPr id="140" name="TextBox 139">
            <a:extLst>
              <a:ext uri="{FF2B5EF4-FFF2-40B4-BE49-F238E27FC236}">
                <a16:creationId xmlns:a16="http://schemas.microsoft.com/office/drawing/2014/main" id="{29B735A6-8750-4059-B64A-464EBDF35C0D}"/>
              </a:ext>
            </a:extLst>
          </p:cNvPr>
          <p:cNvSpPr txBox="1"/>
          <p:nvPr/>
        </p:nvSpPr>
        <p:spPr>
          <a:xfrm>
            <a:off x="5717315" y="1869064"/>
            <a:ext cx="55222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rgbClr val="262626"/>
                </a:solidFill>
                <a:latin typeface="Century Gothic"/>
                <a:cs typeface="Calibri"/>
              </a:rPr>
              <a:t>LA</a:t>
            </a:r>
          </a:p>
        </p:txBody>
      </p:sp>
      <p:sp>
        <p:nvSpPr>
          <p:cNvPr id="141" name="TextBox 140">
            <a:extLst>
              <a:ext uri="{FF2B5EF4-FFF2-40B4-BE49-F238E27FC236}">
                <a16:creationId xmlns:a16="http://schemas.microsoft.com/office/drawing/2014/main" id="{B6540092-1B83-4903-B945-6AD99B8B3790}"/>
              </a:ext>
            </a:extLst>
          </p:cNvPr>
          <p:cNvSpPr txBox="1"/>
          <p:nvPr/>
        </p:nvSpPr>
        <p:spPr>
          <a:xfrm>
            <a:off x="5610256" y="1220418"/>
            <a:ext cx="55222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rgbClr val="262626"/>
                </a:solidFill>
                <a:latin typeface="Century Gothic"/>
                <a:cs typeface="Calibri"/>
              </a:rPr>
              <a:t>AR</a:t>
            </a:r>
          </a:p>
        </p:txBody>
      </p:sp>
      <p:sp>
        <p:nvSpPr>
          <p:cNvPr id="142" name="TextBox 141">
            <a:extLst>
              <a:ext uri="{FF2B5EF4-FFF2-40B4-BE49-F238E27FC236}">
                <a16:creationId xmlns:a16="http://schemas.microsoft.com/office/drawing/2014/main" id="{92A6271D-8810-432F-BB55-F0337F4BF7FB}"/>
              </a:ext>
            </a:extLst>
          </p:cNvPr>
          <p:cNvSpPr txBox="1"/>
          <p:nvPr/>
        </p:nvSpPr>
        <p:spPr>
          <a:xfrm>
            <a:off x="5011991" y="1119657"/>
            <a:ext cx="55222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rgbClr val="262626"/>
                </a:solidFill>
                <a:latin typeface="Century Gothic"/>
                <a:cs typeface="Calibri"/>
              </a:rPr>
              <a:t>OK</a:t>
            </a:r>
          </a:p>
        </p:txBody>
      </p:sp>
      <p:cxnSp>
        <p:nvCxnSpPr>
          <p:cNvPr id="112" name="Straight Arrow Connector 111">
            <a:extLst>
              <a:ext uri="{FF2B5EF4-FFF2-40B4-BE49-F238E27FC236}">
                <a16:creationId xmlns:a16="http://schemas.microsoft.com/office/drawing/2014/main" id="{12A58FF3-1E87-4C3F-97A2-37EBF52D92C0}"/>
              </a:ext>
            </a:extLst>
          </p:cNvPr>
          <p:cNvCxnSpPr/>
          <p:nvPr/>
        </p:nvCxnSpPr>
        <p:spPr>
          <a:xfrm>
            <a:off x="6774700" y="1050233"/>
            <a:ext cx="4733" cy="94185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32" name="Straight Arrow Connector 131">
            <a:extLst>
              <a:ext uri="{FF2B5EF4-FFF2-40B4-BE49-F238E27FC236}">
                <a16:creationId xmlns:a16="http://schemas.microsoft.com/office/drawing/2014/main" id="{230B2E93-8B80-45DA-983C-9376CB5699EC}"/>
              </a:ext>
            </a:extLst>
          </p:cNvPr>
          <p:cNvCxnSpPr>
            <a:cxnSpLocks/>
          </p:cNvCxnSpPr>
          <p:nvPr/>
        </p:nvCxnSpPr>
        <p:spPr>
          <a:xfrm>
            <a:off x="8944915" y="1087409"/>
            <a:ext cx="9122" cy="909409"/>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33" name="Straight Arrow Connector 132">
            <a:extLst>
              <a:ext uri="{FF2B5EF4-FFF2-40B4-BE49-F238E27FC236}">
                <a16:creationId xmlns:a16="http://schemas.microsoft.com/office/drawing/2014/main" id="{53DAE957-07DC-493D-9DEF-8FEBB3A38461}"/>
              </a:ext>
            </a:extLst>
          </p:cNvPr>
          <p:cNvCxnSpPr>
            <a:cxnSpLocks/>
          </p:cNvCxnSpPr>
          <p:nvPr/>
        </p:nvCxnSpPr>
        <p:spPr>
          <a:xfrm flipH="1">
            <a:off x="7868005" y="1050234"/>
            <a:ext cx="4732" cy="951317"/>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34" name="Straight Arrow Connector 133">
            <a:extLst>
              <a:ext uri="{FF2B5EF4-FFF2-40B4-BE49-F238E27FC236}">
                <a16:creationId xmlns:a16="http://schemas.microsoft.com/office/drawing/2014/main" id="{76A6730D-D6E2-4409-A671-26E438ECBB68}"/>
              </a:ext>
            </a:extLst>
          </p:cNvPr>
          <p:cNvCxnSpPr>
            <a:cxnSpLocks/>
          </p:cNvCxnSpPr>
          <p:nvPr/>
        </p:nvCxnSpPr>
        <p:spPr>
          <a:xfrm>
            <a:off x="9982091" y="1046265"/>
            <a:ext cx="5496" cy="945054"/>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35" name="Straight Arrow Connector 134">
            <a:extLst>
              <a:ext uri="{FF2B5EF4-FFF2-40B4-BE49-F238E27FC236}">
                <a16:creationId xmlns:a16="http://schemas.microsoft.com/office/drawing/2014/main" id="{22117B64-FC9C-48BD-993F-C4D2849EAA1A}"/>
              </a:ext>
            </a:extLst>
          </p:cNvPr>
          <p:cNvCxnSpPr>
            <a:cxnSpLocks/>
          </p:cNvCxnSpPr>
          <p:nvPr/>
        </p:nvCxnSpPr>
        <p:spPr>
          <a:xfrm>
            <a:off x="11014483" y="1047029"/>
            <a:ext cx="912" cy="953757"/>
          </a:xfrm>
          <a:prstGeom prst="straightConnector1">
            <a:avLst/>
          </a:prstGeom>
        </p:spPr>
        <p:style>
          <a:lnRef idx="3">
            <a:schemeClr val="dk1"/>
          </a:lnRef>
          <a:fillRef idx="0">
            <a:schemeClr val="dk1"/>
          </a:fillRef>
          <a:effectRef idx="2">
            <a:schemeClr val="dk1"/>
          </a:effectRef>
          <a:fontRef idx="minor">
            <a:schemeClr val="tx1"/>
          </a:fontRef>
        </p:style>
      </p:cxnSp>
      <p:sp>
        <p:nvSpPr>
          <p:cNvPr id="136" name="TextBox 135">
            <a:extLst>
              <a:ext uri="{FF2B5EF4-FFF2-40B4-BE49-F238E27FC236}">
                <a16:creationId xmlns:a16="http://schemas.microsoft.com/office/drawing/2014/main" id="{54AC988A-FA57-434E-A906-7C12660E42E2}"/>
              </a:ext>
            </a:extLst>
          </p:cNvPr>
          <p:cNvSpPr txBox="1"/>
          <p:nvPr/>
        </p:nvSpPr>
        <p:spPr>
          <a:xfrm>
            <a:off x="6814960" y="1293719"/>
            <a:ext cx="11552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smtClean="0">
                <a:solidFill>
                  <a:schemeClr val="tx1">
                    <a:lumMod val="75000"/>
                    <a:lumOff val="25000"/>
                  </a:schemeClr>
                </a:solidFill>
                <a:latin typeface="Century Gothic"/>
              </a:rPr>
              <a:t>Landsat 8</a:t>
            </a:r>
            <a:endParaRPr lang="en-US" sz="1400" dirty="0">
              <a:solidFill>
                <a:schemeClr val="tx1">
                  <a:lumMod val="75000"/>
                  <a:lumOff val="25000"/>
                </a:schemeClr>
              </a:solidFill>
              <a:latin typeface="Century Gothic"/>
            </a:endParaRPr>
          </a:p>
          <a:p>
            <a:r>
              <a:rPr lang="en-US" sz="1400" dirty="0">
                <a:solidFill>
                  <a:schemeClr val="tx1">
                    <a:lumMod val="75000"/>
                    <a:lumOff val="25000"/>
                  </a:schemeClr>
                </a:solidFill>
                <a:latin typeface="Century Gothic"/>
              </a:rPr>
              <a:t>Launch</a:t>
            </a:r>
          </a:p>
        </p:txBody>
      </p:sp>
      <p:sp>
        <p:nvSpPr>
          <p:cNvPr id="156" name="TextBox 155">
            <a:extLst>
              <a:ext uri="{FF2B5EF4-FFF2-40B4-BE49-F238E27FC236}">
                <a16:creationId xmlns:a16="http://schemas.microsoft.com/office/drawing/2014/main" id="{654D7887-A9CA-4689-9422-A1E9B13FAF92}"/>
              </a:ext>
            </a:extLst>
          </p:cNvPr>
          <p:cNvSpPr txBox="1"/>
          <p:nvPr/>
        </p:nvSpPr>
        <p:spPr>
          <a:xfrm>
            <a:off x="7823071" y="1303183"/>
            <a:ext cx="11552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Sentinel-2A</a:t>
            </a:r>
          </a:p>
          <a:p>
            <a:r>
              <a:rPr lang="en-US" sz="1400">
                <a:solidFill>
                  <a:schemeClr val="tx1">
                    <a:lumMod val="75000"/>
                    <a:lumOff val="25000"/>
                  </a:schemeClr>
                </a:solidFill>
                <a:latin typeface="Century Gothic"/>
              </a:rPr>
              <a:t>Launch</a:t>
            </a:r>
          </a:p>
        </p:txBody>
      </p:sp>
      <p:sp>
        <p:nvSpPr>
          <p:cNvPr id="160" name="TextBox 159">
            <a:extLst>
              <a:ext uri="{FF2B5EF4-FFF2-40B4-BE49-F238E27FC236}">
                <a16:creationId xmlns:a16="http://schemas.microsoft.com/office/drawing/2014/main" id="{48D1D5C6-CCC2-472B-B430-BE5746BF70F4}"/>
              </a:ext>
            </a:extLst>
          </p:cNvPr>
          <p:cNvSpPr txBox="1"/>
          <p:nvPr/>
        </p:nvSpPr>
        <p:spPr>
          <a:xfrm>
            <a:off x="8935307" y="1303183"/>
            <a:ext cx="112687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Sentinel-2B</a:t>
            </a:r>
          </a:p>
          <a:p>
            <a:r>
              <a:rPr lang="en-US" sz="1400">
                <a:solidFill>
                  <a:schemeClr val="tx1">
                    <a:lumMod val="75000"/>
                    <a:lumOff val="25000"/>
                  </a:schemeClr>
                </a:solidFill>
                <a:latin typeface="Century Gothic"/>
              </a:rPr>
              <a:t>Launch</a:t>
            </a:r>
          </a:p>
        </p:txBody>
      </p:sp>
      <p:sp>
        <p:nvSpPr>
          <p:cNvPr id="162" name="TextBox 161">
            <a:extLst>
              <a:ext uri="{FF2B5EF4-FFF2-40B4-BE49-F238E27FC236}">
                <a16:creationId xmlns:a16="http://schemas.microsoft.com/office/drawing/2014/main" id="{ACF1BE6D-730C-450A-A994-20E48FE2A8E6}"/>
              </a:ext>
            </a:extLst>
          </p:cNvPr>
          <p:cNvSpPr txBox="1"/>
          <p:nvPr/>
        </p:nvSpPr>
        <p:spPr>
          <a:xfrm>
            <a:off x="10016089" y="1048813"/>
            <a:ext cx="120260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Toxins first detected, Lady Bird Lake</a:t>
            </a:r>
          </a:p>
        </p:txBody>
      </p:sp>
      <p:sp>
        <p:nvSpPr>
          <p:cNvPr id="163" name="TextBox 162">
            <a:extLst>
              <a:ext uri="{FF2B5EF4-FFF2-40B4-BE49-F238E27FC236}">
                <a16:creationId xmlns:a16="http://schemas.microsoft.com/office/drawing/2014/main" id="{D024EFA9-42C9-488B-95EE-84390FE9AE05}"/>
              </a:ext>
            </a:extLst>
          </p:cNvPr>
          <p:cNvSpPr txBox="1"/>
          <p:nvPr/>
        </p:nvSpPr>
        <p:spPr>
          <a:xfrm>
            <a:off x="10989393" y="1199058"/>
            <a:ext cx="120260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Toxins first detected, Lake Travis</a:t>
            </a:r>
          </a:p>
        </p:txBody>
      </p:sp>
      <p:sp>
        <p:nvSpPr>
          <p:cNvPr id="2" name="Arrow: Pentagon 1">
            <a:extLst>
              <a:ext uri="{FF2B5EF4-FFF2-40B4-BE49-F238E27FC236}">
                <a16:creationId xmlns:a16="http://schemas.microsoft.com/office/drawing/2014/main" id="{6C81C16E-C08B-4389-8215-BBA8C8B33EC5}"/>
              </a:ext>
            </a:extLst>
          </p:cNvPr>
          <p:cNvSpPr/>
          <p:nvPr/>
        </p:nvSpPr>
        <p:spPr>
          <a:xfrm>
            <a:off x="10910346" y="1964803"/>
            <a:ext cx="1227557" cy="291042"/>
          </a:xfrm>
          <a:prstGeom prst="homePlate">
            <a:avLst/>
          </a:prstGeom>
          <a:solidFill>
            <a:srgbClr val="54AEB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2021</a:t>
            </a:r>
            <a:endParaRPr lang="en-US">
              <a:latin typeface="Century Gothic"/>
            </a:endParaRPr>
          </a:p>
        </p:txBody>
      </p:sp>
      <p:sp>
        <p:nvSpPr>
          <p:cNvPr id="63" name="Arrow: Pentagon 62">
            <a:extLst>
              <a:ext uri="{FF2B5EF4-FFF2-40B4-BE49-F238E27FC236}">
                <a16:creationId xmlns:a16="http://schemas.microsoft.com/office/drawing/2014/main" id="{DF0DCCA0-D2C1-4967-A864-B1800A22F9FF}"/>
              </a:ext>
            </a:extLst>
          </p:cNvPr>
          <p:cNvSpPr/>
          <p:nvPr/>
        </p:nvSpPr>
        <p:spPr>
          <a:xfrm>
            <a:off x="9930632" y="1964802"/>
            <a:ext cx="1227557" cy="291042"/>
          </a:xfrm>
          <a:prstGeom prst="homePlate">
            <a:avLst/>
          </a:prstGeom>
          <a:solidFill>
            <a:srgbClr val="54AEB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2019</a:t>
            </a:r>
            <a:endParaRPr lang="en-US">
              <a:latin typeface="Century Gothic"/>
            </a:endParaRPr>
          </a:p>
        </p:txBody>
      </p:sp>
      <p:sp>
        <p:nvSpPr>
          <p:cNvPr id="64" name="Arrow: Pentagon 63">
            <a:extLst>
              <a:ext uri="{FF2B5EF4-FFF2-40B4-BE49-F238E27FC236}">
                <a16:creationId xmlns:a16="http://schemas.microsoft.com/office/drawing/2014/main" id="{FF8245FC-5881-4157-8226-BF08F0F76097}"/>
              </a:ext>
            </a:extLst>
          </p:cNvPr>
          <p:cNvSpPr/>
          <p:nvPr/>
        </p:nvSpPr>
        <p:spPr>
          <a:xfrm>
            <a:off x="8894121" y="1964801"/>
            <a:ext cx="1227557" cy="291042"/>
          </a:xfrm>
          <a:prstGeom prst="homePlate">
            <a:avLst/>
          </a:prstGeom>
          <a:solidFill>
            <a:srgbClr val="54AEB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2017</a:t>
            </a:r>
            <a:endParaRPr lang="en-US">
              <a:latin typeface="Century Gothic"/>
            </a:endParaRPr>
          </a:p>
        </p:txBody>
      </p:sp>
      <p:sp>
        <p:nvSpPr>
          <p:cNvPr id="66" name="Arrow: Pentagon 65">
            <a:extLst>
              <a:ext uri="{FF2B5EF4-FFF2-40B4-BE49-F238E27FC236}">
                <a16:creationId xmlns:a16="http://schemas.microsoft.com/office/drawing/2014/main" id="{FBA25704-751C-4C59-AC9F-32A1E3BA3F14}"/>
              </a:ext>
            </a:extLst>
          </p:cNvPr>
          <p:cNvSpPr/>
          <p:nvPr/>
        </p:nvSpPr>
        <p:spPr>
          <a:xfrm>
            <a:off x="7871810" y="1964800"/>
            <a:ext cx="1227557" cy="291042"/>
          </a:xfrm>
          <a:prstGeom prst="homePlate">
            <a:avLst/>
          </a:prstGeom>
          <a:solidFill>
            <a:srgbClr val="54AEB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2015</a:t>
            </a:r>
            <a:endParaRPr lang="en-US">
              <a:latin typeface="Century Gothic"/>
            </a:endParaRPr>
          </a:p>
        </p:txBody>
      </p:sp>
      <p:sp>
        <p:nvSpPr>
          <p:cNvPr id="68" name="Arrow: Pentagon 67">
            <a:extLst>
              <a:ext uri="{FF2B5EF4-FFF2-40B4-BE49-F238E27FC236}">
                <a16:creationId xmlns:a16="http://schemas.microsoft.com/office/drawing/2014/main" id="{D97736EE-0FEC-4D02-8E4E-89FF0A0277F4}"/>
              </a:ext>
            </a:extLst>
          </p:cNvPr>
          <p:cNvSpPr/>
          <p:nvPr/>
        </p:nvSpPr>
        <p:spPr>
          <a:xfrm>
            <a:off x="6778506" y="1964798"/>
            <a:ext cx="1227557" cy="291042"/>
          </a:xfrm>
          <a:prstGeom prst="homePlate">
            <a:avLst/>
          </a:prstGeom>
          <a:solidFill>
            <a:srgbClr val="54AEB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2013</a:t>
            </a:r>
            <a:endParaRPr lang="en-US">
              <a:latin typeface="Century Gothic"/>
            </a:endParaRPr>
          </a:p>
        </p:txBody>
      </p:sp>
    </p:spTree>
    <p:extLst>
      <p:ext uri="{BB962C8B-B14F-4D97-AF65-F5344CB8AC3E}">
        <p14:creationId xmlns:p14="http://schemas.microsoft.com/office/powerpoint/2010/main" val="7641542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AA34F7-EA84-4500-A347-D056AA586CEB}"/>
              </a:ext>
            </a:extLst>
          </p:cNvPr>
          <p:cNvSpPr txBox="1">
            <a:spLocks/>
          </p:cNvSpPr>
          <p:nvPr/>
        </p:nvSpPr>
        <p:spPr>
          <a:xfrm>
            <a:off x="410967" y="411847"/>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Objectives </a:t>
            </a:r>
          </a:p>
        </p:txBody>
      </p:sp>
      <p:sp>
        <p:nvSpPr>
          <p:cNvPr id="10" name="TextBox 9">
            <a:extLst>
              <a:ext uri="{FF2B5EF4-FFF2-40B4-BE49-F238E27FC236}">
                <a16:creationId xmlns:a16="http://schemas.microsoft.com/office/drawing/2014/main" id="{BC05D368-762D-4D42-8E2A-2D026D26B0D7}"/>
              </a:ext>
            </a:extLst>
          </p:cNvPr>
          <p:cNvSpPr txBox="1"/>
          <p:nvPr/>
        </p:nvSpPr>
        <p:spPr>
          <a:xfrm>
            <a:off x="666876" y="1203192"/>
            <a:ext cx="19329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3F3F3F"/>
                </a:solidFill>
                <a:latin typeface="Century Gothic"/>
                <a:ea typeface="+mn-lt"/>
                <a:cs typeface="+mn-lt"/>
              </a:rPr>
              <a:t>Chlorophyll-a</a:t>
            </a:r>
            <a:endParaRPr lang="en-US" sz="1600" b="1">
              <a:solidFill>
                <a:srgbClr val="3F3F3F"/>
              </a:solidFill>
              <a:latin typeface="Century Gothic"/>
            </a:endParaRPr>
          </a:p>
        </p:txBody>
      </p:sp>
      <p:sp>
        <p:nvSpPr>
          <p:cNvPr id="11" name="TextBox 10">
            <a:extLst>
              <a:ext uri="{FF2B5EF4-FFF2-40B4-BE49-F238E27FC236}">
                <a16:creationId xmlns:a16="http://schemas.microsoft.com/office/drawing/2014/main" id="{6A0A3533-305F-43B8-AE31-DDAC3776AB39}"/>
              </a:ext>
            </a:extLst>
          </p:cNvPr>
          <p:cNvSpPr txBox="1"/>
          <p:nvPr/>
        </p:nvSpPr>
        <p:spPr>
          <a:xfrm>
            <a:off x="2857224" y="1217847"/>
            <a:ext cx="19329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3F3F3F"/>
                </a:solidFill>
                <a:latin typeface="Century Gothic"/>
                <a:cs typeface="Calibri"/>
              </a:rPr>
              <a:t>Turbidity</a:t>
            </a:r>
          </a:p>
        </p:txBody>
      </p:sp>
      <p:sp>
        <p:nvSpPr>
          <p:cNvPr id="12" name="TextBox 11">
            <a:extLst>
              <a:ext uri="{FF2B5EF4-FFF2-40B4-BE49-F238E27FC236}">
                <a16:creationId xmlns:a16="http://schemas.microsoft.com/office/drawing/2014/main" id="{209A28B6-0C82-4D61-9782-8D12D5692830}"/>
              </a:ext>
            </a:extLst>
          </p:cNvPr>
          <p:cNvSpPr txBox="1"/>
          <p:nvPr/>
        </p:nvSpPr>
        <p:spPr>
          <a:xfrm>
            <a:off x="7118556" y="1217512"/>
            <a:ext cx="24248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3F3F3F"/>
                </a:solidFill>
                <a:latin typeface="Century Gothic"/>
                <a:ea typeface="+mn-lt"/>
                <a:cs typeface="+mn-lt"/>
              </a:rPr>
              <a:t>Cyanobacteria</a:t>
            </a:r>
            <a:endParaRPr lang="en-US" sz="1600" b="1">
              <a:solidFill>
                <a:srgbClr val="3F3F3F"/>
              </a:solidFill>
              <a:latin typeface="Century Gothic"/>
            </a:endParaRPr>
          </a:p>
        </p:txBody>
      </p:sp>
      <p:sp>
        <p:nvSpPr>
          <p:cNvPr id="13" name="TextBox 12">
            <a:extLst>
              <a:ext uri="{FF2B5EF4-FFF2-40B4-BE49-F238E27FC236}">
                <a16:creationId xmlns:a16="http://schemas.microsoft.com/office/drawing/2014/main" id="{E61060EF-ECB3-4D13-BE2B-ABCEF4B806AE}"/>
              </a:ext>
            </a:extLst>
          </p:cNvPr>
          <p:cNvSpPr txBox="1"/>
          <p:nvPr/>
        </p:nvSpPr>
        <p:spPr>
          <a:xfrm>
            <a:off x="5167647" y="1217512"/>
            <a:ext cx="174006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3F3F3F"/>
                </a:solidFill>
                <a:latin typeface="Century Gothic"/>
                <a:ea typeface="+mn-lt"/>
                <a:cs typeface="+mn-lt"/>
              </a:rPr>
              <a:t> Temperature</a:t>
            </a:r>
            <a:endParaRPr lang="en-US" sz="1400" b="1">
              <a:solidFill>
                <a:srgbClr val="3F3F3F"/>
              </a:solidFill>
              <a:latin typeface="Century Gothic"/>
            </a:endParaRPr>
          </a:p>
        </p:txBody>
      </p:sp>
      <p:sp>
        <p:nvSpPr>
          <p:cNvPr id="15" name="TextBox 14">
            <a:extLst>
              <a:ext uri="{FF2B5EF4-FFF2-40B4-BE49-F238E27FC236}">
                <a16:creationId xmlns:a16="http://schemas.microsoft.com/office/drawing/2014/main" id="{9741765D-84F2-4FEA-B277-17D594BC325F}"/>
              </a:ext>
            </a:extLst>
          </p:cNvPr>
          <p:cNvSpPr txBox="1"/>
          <p:nvPr/>
        </p:nvSpPr>
        <p:spPr>
          <a:xfrm>
            <a:off x="9803951" y="1217846"/>
            <a:ext cx="174006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3F3F3F"/>
                </a:solidFill>
                <a:latin typeface="Century Gothic"/>
                <a:ea typeface="+mn-lt"/>
                <a:cs typeface="+mn-lt"/>
              </a:rPr>
              <a:t> Color Imagery</a:t>
            </a:r>
            <a:endParaRPr lang="en-US" sz="1400" b="1">
              <a:solidFill>
                <a:srgbClr val="3F3F3F"/>
              </a:solidFill>
              <a:latin typeface="Century Gothic"/>
            </a:endParaRPr>
          </a:p>
        </p:txBody>
      </p:sp>
      <p:sp>
        <p:nvSpPr>
          <p:cNvPr id="16" name="Rectangle 15">
            <a:extLst>
              <a:ext uri="{FF2B5EF4-FFF2-40B4-BE49-F238E27FC236}">
                <a16:creationId xmlns:a16="http://schemas.microsoft.com/office/drawing/2014/main" id="{B6F33C1F-33CE-4DBF-9E11-546E01729D2B}"/>
              </a:ext>
            </a:extLst>
          </p:cNvPr>
          <p:cNvSpPr/>
          <p:nvPr/>
        </p:nvSpPr>
        <p:spPr>
          <a:xfrm>
            <a:off x="359055" y="1116232"/>
            <a:ext cx="11429999" cy="2073797"/>
          </a:xfrm>
          <a:prstGeom prst="rect">
            <a:avLst/>
          </a:prstGeom>
          <a:noFill/>
          <a:ln w="57150">
            <a:solidFill>
              <a:srgbClr val="85726F"/>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Arrow: Down 17">
            <a:extLst>
              <a:ext uri="{FF2B5EF4-FFF2-40B4-BE49-F238E27FC236}">
                <a16:creationId xmlns:a16="http://schemas.microsoft.com/office/drawing/2014/main" id="{669EBD84-30A4-414B-A844-F67BBC75BE61}"/>
              </a:ext>
            </a:extLst>
          </p:cNvPr>
          <p:cNvSpPr/>
          <p:nvPr/>
        </p:nvSpPr>
        <p:spPr>
          <a:xfrm>
            <a:off x="3046761" y="3309728"/>
            <a:ext cx="405115" cy="964556"/>
          </a:xfrm>
          <a:prstGeom prst="downArrow">
            <a:avLst/>
          </a:prstGeom>
          <a:solidFill>
            <a:srgbClr val="C7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B0532EF-9D51-4738-A222-8466A6D7F9AD}"/>
              </a:ext>
            </a:extLst>
          </p:cNvPr>
          <p:cNvSpPr/>
          <p:nvPr/>
        </p:nvSpPr>
        <p:spPr>
          <a:xfrm>
            <a:off x="320472" y="4357143"/>
            <a:ext cx="11429999" cy="1909822"/>
          </a:xfrm>
          <a:custGeom>
            <a:avLst/>
            <a:gdLst>
              <a:gd name="connsiteX0" fmla="*/ 0 w 11429999"/>
              <a:gd name="connsiteY0" fmla="*/ 0 h 1909822"/>
              <a:gd name="connsiteX1" fmla="*/ 786653 w 11429999"/>
              <a:gd name="connsiteY1" fmla="*/ 0 h 1909822"/>
              <a:gd name="connsiteX2" fmla="*/ 1459006 w 11429999"/>
              <a:gd name="connsiteY2" fmla="*/ 0 h 1909822"/>
              <a:gd name="connsiteX3" fmla="*/ 2245659 w 11429999"/>
              <a:gd name="connsiteY3" fmla="*/ 0 h 1909822"/>
              <a:gd name="connsiteX4" fmla="*/ 3032311 w 11429999"/>
              <a:gd name="connsiteY4" fmla="*/ 0 h 1909822"/>
              <a:gd name="connsiteX5" fmla="*/ 3933264 w 11429999"/>
              <a:gd name="connsiteY5" fmla="*/ 0 h 1909822"/>
              <a:gd name="connsiteX6" fmla="*/ 4262717 w 11429999"/>
              <a:gd name="connsiteY6" fmla="*/ 0 h 1909822"/>
              <a:gd name="connsiteX7" fmla="*/ 4820770 w 11429999"/>
              <a:gd name="connsiteY7" fmla="*/ 0 h 1909822"/>
              <a:gd name="connsiteX8" fmla="*/ 5721723 w 11429999"/>
              <a:gd name="connsiteY8" fmla="*/ 0 h 1909822"/>
              <a:gd name="connsiteX9" fmla="*/ 6508376 w 11429999"/>
              <a:gd name="connsiteY9" fmla="*/ 0 h 1909822"/>
              <a:gd name="connsiteX10" fmla="*/ 7409329 w 11429999"/>
              <a:gd name="connsiteY10" fmla="*/ 0 h 1909822"/>
              <a:gd name="connsiteX11" fmla="*/ 7853082 w 11429999"/>
              <a:gd name="connsiteY11" fmla="*/ 0 h 1909822"/>
              <a:gd name="connsiteX12" fmla="*/ 8525435 w 11429999"/>
              <a:gd name="connsiteY12" fmla="*/ 0 h 1909822"/>
              <a:gd name="connsiteX13" fmla="*/ 9426387 w 11429999"/>
              <a:gd name="connsiteY13" fmla="*/ 0 h 1909822"/>
              <a:gd name="connsiteX14" fmla="*/ 9870140 w 11429999"/>
              <a:gd name="connsiteY14" fmla="*/ 0 h 1909822"/>
              <a:gd name="connsiteX15" fmla="*/ 10428193 w 11429999"/>
              <a:gd name="connsiteY15" fmla="*/ 0 h 1909822"/>
              <a:gd name="connsiteX16" fmla="*/ 11429999 w 11429999"/>
              <a:gd name="connsiteY16" fmla="*/ 0 h 1909822"/>
              <a:gd name="connsiteX17" fmla="*/ 11429999 w 11429999"/>
              <a:gd name="connsiteY17" fmla="*/ 655706 h 1909822"/>
              <a:gd name="connsiteX18" fmla="*/ 11429999 w 11429999"/>
              <a:gd name="connsiteY18" fmla="*/ 1273215 h 1909822"/>
              <a:gd name="connsiteX19" fmla="*/ 11429999 w 11429999"/>
              <a:gd name="connsiteY19" fmla="*/ 1909822 h 1909822"/>
              <a:gd name="connsiteX20" fmla="*/ 10643346 w 11429999"/>
              <a:gd name="connsiteY20" fmla="*/ 1909822 h 1909822"/>
              <a:gd name="connsiteX21" fmla="*/ 9970993 w 11429999"/>
              <a:gd name="connsiteY21" fmla="*/ 1909822 h 1909822"/>
              <a:gd name="connsiteX22" fmla="*/ 9412940 w 11429999"/>
              <a:gd name="connsiteY22" fmla="*/ 1909822 h 1909822"/>
              <a:gd name="connsiteX23" fmla="*/ 8626287 w 11429999"/>
              <a:gd name="connsiteY23" fmla="*/ 1909822 h 1909822"/>
              <a:gd name="connsiteX24" fmla="*/ 7839635 w 11429999"/>
              <a:gd name="connsiteY24" fmla="*/ 1909822 h 1909822"/>
              <a:gd name="connsiteX25" fmla="*/ 6938682 w 11429999"/>
              <a:gd name="connsiteY25" fmla="*/ 1909822 h 1909822"/>
              <a:gd name="connsiteX26" fmla="*/ 6037729 w 11429999"/>
              <a:gd name="connsiteY26" fmla="*/ 1909822 h 1909822"/>
              <a:gd name="connsiteX27" fmla="*/ 5479676 w 11429999"/>
              <a:gd name="connsiteY27" fmla="*/ 1909822 h 1909822"/>
              <a:gd name="connsiteX28" fmla="*/ 4921623 w 11429999"/>
              <a:gd name="connsiteY28" fmla="*/ 1909822 h 1909822"/>
              <a:gd name="connsiteX29" fmla="*/ 4477870 w 11429999"/>
              <a:gd name="connsiteY29" fmla="*/ 1909822 h 1909822"/>
              <a:gd name="connsiteX30" fmla="*/ 4034117 w 11429999"/>
              <a:gd name="connsiteY30" fmla="*/ 1909822 h 1909822"/>
              <a:gd name="connsiteX31" fmla="*/ 3361764 w 11429999"/>
              <a:gd name="connsiteY31" fmla="*/ 1909822 h 1909822"/>
              <a:gd name="connsiteX32" fmla="*/ 2460812 w 11429999"/>
              <a:gd name="connsiteY32" fmla="*/ 1909822 h 1909822"/>
              <a:gd name="connsiteX33" fmla="*/ 1902759 w 11429999"/>
              <a:gd name="connsiteY33" fmla="*/ 1909822 h 1909822"/>
              <a:gd name="connsiteX34" fmla="*/ 1459006 w 11429999"/>
              <a:gd name="connsiteY34" fmla="*/ 1909822 h 1909822"/>
              <a:gd name="connsiteX35" fmla="*/ 0 w 11429999"/>
              <a:gd name="connsiteY35" fmla="*/ 1909822 h 1909822"/>
              <a:gd name="connsiteX36" fmla="*/ 0 w 11429999"/>
              <a:gd name="connsiteY36" fmla="*/ 1254116 h 1909822"/>
              <a:gd name="connsiteX37" fmla="*/ 0 w 11429999"/>
              <a:gd name="connsiteY37" fmla="*/ 617509 h 1909822"/>
              <a:gd name="connsiteX38" fmla="*/ 0 w 11429999"/>
              <a:gd name="connsiteY38" fmla="*/ 0 h 190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429999" h="1909822" extrusionOk="0">
                <a:moveTo>
                  <a:pt x="0" y="0"/>
                </a:moveTo>
                <a:cubicBezTo>
                  <a:pt x="323848" y="2059"/>
                  <a:pt x="495667" y="-14614"/>
                  <a:pt x="786653" y="0"/>
                </a:cubicBezTo>
                <a:cubicBezTo>
                  <a:pt x="1077639" y="14614"/>
                  <a:pt x="1154093" y="-28752"/>
                  <a:pt x="1459006" y="0"/>
                </a:cubicBezTo>
                <a:cubicBezTo>
                  <a:pt x="1763919" y="28752"/>
                  <a:pt x="2023306" y="8811"/>
                  <a:pt x="2245659" y="0"/>
                </a:cubicBezTo>
                <a:cubicBezTo>
                  <a:pt x="2468012" y="-8811"/>
                  <a:pt x="2701108" y="17391"/>
                  <a:pt x="3032311" y="0"/>
                </a:cubicBezTo>
                <a:cubicBezTo>
                  <a:pt x="3363514" y="-17391"/>
                  <a:pt x="3734217" y="30671"/>
                  <a:pt x="3933264" y="0"/>
                </a:cubicBezTo>
                <a:cubicBezTo>
                  <a:pt x="4132311" y="-30671"/>
                  <a:pt x="4127690" y="-7615"/>
                  <a:pt x="4262717" y="0"/>
                </a:cubicBezTo>
                <a:cubicBezTo>
                  <a:pt x="4397744" y="7615"/>
                  <a:pt x="4627173" y="-15466"/>
                  <a:pt x="4820770" y="0"/>
                </a:cubicBezTo>
                <a:cubicBezTo>
                  <a:pt x="5014367" y="15466"/>
                  <a:pt x="5418273" y="-35640"/>
                  <a:pt x="5721723" y="0"/>
                </a:cubicBezTo>
                <a:cubicBezTo>
                  <a:pt x="6025173" y="35640"/>
                  <a:pt x="6320290" y="-35898"/>
                  <a:pt x="6508376" y="0"/>
                </a:cubicBezTo>
                <a:cubicBezTo>
                  <a:pt x="6696462" y="35898"/>
                  <a:pt x="7109281" y="38465"/>
                  <a:pt x="7409329" y="0"/>
                </a:cubicBezTo>
                <a:cubicBezTo>
                  <a:pt x="7709377" y="-38465"/>
                  <a:pt x="7739922" y="-2845"/>
                  <a:pt x="7853082" y="0"/>
                </a:cubicBezTo>
                <a:cubicBezTo>
                  <a:pt x="7966242" y="2845"/>
                  <a:pt x="8238635" y="12962"/>
                  <a:pt x="8525435" y="0"/>
                </a:cubicBezTo>
                <a:cubicBezTo>
                  <a:pt x="8812235" y="-12962"/>
                  <a:pt x="9052848" y="13160"/>
                  <a:pt x="9426387" y="0"/>
                </a:cubicBezTo>
                <a:cubicBezTo>
                  <a:pt x="9799926" y="-13160"/>
                  <a:pt x="9688077" y="-1935"/>
                  <a:pt x="9870140" y="0"/>
                </a:cubicBezTo>
                <a:cubicBezTo>
                  <a:pt x="10052203" y="1935"/>
                  <a:pt x="10296193" y="-16789"/>
                  <a:pt x="10428193" y="0"/>
                </a:cubicBezTo>
                <a:cubicBezTo>
                  <a:pt x="10560193" y="16789"/>
                  <a:pt x="10981144" y="37263"/>
                  <a:pt x="11429999" y="0"/>
                </a:cubicBezTo>
                <a:cubicBezTo>
                  <a:pt x="11458797" y="283226"/>
                  <a:pt x="11417579" y="339364"/>
                  <a:pt x="11429999" y="655706"/>
                </a:cubicBezTo>
                <a:cubicBezTo>
                  <a:pt x="11442419" y="972048"/>
                  <a:pt x="11456129" y="1022792"/>
                  <a:pt x="11429999" y="1273215"/>
                </a:cubicBezTo>
                <a:cubicBezTo>
                  <a:pt x="11403869" y="1523638"/>
                  <a:pt x="11403562" y="1742031"/>
                  <a:pt x="11429999" y="1909822"/>
                </a:cubicBezTo>
                <a:cubicBezTo>
                  <a:pt x="11267756" y="1938271"/>
                  <a:pt x="10879952" y="1944005"/>
                  <a:pt x="10643346" y="1909822"/>
                </a:cubicBezTo>
                <a:cubicBezTo>
                  <a:pt x="10406740" y="1875639"/>
                  <a:pt x="10199207" y="1943426"/>
                  <a:pt x="9970993" y="1909822"/>
                </a:cubicBezTo>
                <a:cubicBezTo>
                  <a:pt x="9742779" y="1876218"/>
                  <a:pt x="9549904" y="1902011"/>
                  <a:pt x="9412940" y="1909822"/>
                </a:cubicBezTo>
                <a:cubicBezTo>
                  <a:pt x="9275976" y="1917633"/>
                  <a:pt x="8908487" y="1875877"/>
                  <a:pt x="8626287" y="1909822"/>
                </a:cubicBezTo>
                <a:cubicBezTo>
                  <a:pt x="8344087" y="1943767"/>
                  <a:pt x="8004542" y="1873037"/>
                  <a:pt x="7839635" y="1909822"/>
                </a:cubicBezTo>
                <a:cubicBezTo>
                  <a:pt x="7674728" y="1946607"/>
                  <a:pt x="7263486" y="1896450"/>
                  <a:pt x="6938682" y="1909822"/>
                </a:cubicBezTo>
                <a:cubicBezTo>
                  <a:pt x="6613878" y="1923194"/>
                  <a:pt x="6309372" y="1909244"/>
                  <a:pt x="6037729" y="1909822"/>
                </a:cubicBezTo>
                <a:cubicBezTo>
                  <a:pt x="5766086" y="1910400"/>
                  <a:pt x="5607693" y="1906526"/>
                  <a:pt x="5479676" y="1909822"/>
                </a:cubicBezTo>
                <a:cubicBezTo>
                  <a:pt x="5351659" y="1913118"/>
                  <a:pt x="5175007" y="1899626"/>
                  <a:pt x="4921623" y="1909822"/>
                </a:cubicBezTo>
                <a:cubicBezTo>
                  <a:pt x="4668239" y="1920018"/>
                  <a:pt x="4608328" y="1912614"/>
                  <a:pt x="4477870" y="1909822"/>
                </a:cubicBezTo>
                <a:cubicBezTo>
                  <a:pt x="4347412" y="1907030"/>
                  <a:pt x="4139254" y="1904447"/>
                  <a:pt x="4034117" y="1909822"/>
                </a:cubicBezTo>
                <a:cubicBezTo>
                  <a:pt x="3928980" y="1915197"/>
                  <a:pt x="3609126" y="1899963"/>
                  <a:pt x="3361764" y="1909822"/>
                </a:cubicBezTo>
                <a:cubicBezTo>
                  <a:pt x="3114402" y="1919681"/>
                  <a:pt x="2804139" y="1953219"/>
                  <a:pt x="2460812" y="1909822"/>
                </a:cubicBezTo>
                <a:cubicBezTo>
                  <a:pt x="2117485" y="1866425"/>
                  <a:pt x="2073001" y="1923011"/>
                  <a:pt x="1902759" y="1909822"/>
                </a:cubicBezTo>
                <a:cubicBezTo>
                  <a:pt x="1732517" y="1896633"/>
                  <a:pt x="1619260" y="1921757"/>
                  <a:pt x="1459006" y="1909822"/>
                </a:cubicBezTo>
                <a:cubicBezTo>
                  <a:pt x="1298752" y="1897887"/>
                  <a:pt x="426338" y="1852906"/>
                  <a:pt x="0" y="1909822"/>
                </a:cubicBezTo>
                <a:cubicBezTo>
                  <a:pt x="-26959" y="1765773"/>
                  <a:pt x="30615" y="1484762"/>
                  <a:pt x="0" y="1254116"/>
                </a:cubicBezTo>
                <a:cubicBezTo>
                  <a:pt x="-30615" y="1023470"/>
                  <a:pt x="3109" y="746000"/>
                  <a:pt x="0" y="617509"/>
                </a:cubicBezTo>
                <a:cubicBezTo>
                  <a:pt x="-3109" y="489018"/>
                  <a:pt x="17887" y="303822"/>
                  <a:pt x="0" y="0"/>
                </a:cubicBezTo>
                <a:close/>
              </a:path>
            </a:pathLst>
          </a:custGeom>
          <a:noFill/>
          <a:ln w="57150">
            <a:solidFill>
              <a:srgbClr val="85726F"/>
            </a:solidFill>
            <a:prstDash val="solid"/>
            <a:extLst>
              <a:ext uri="{C807C97D-BFC1-408E-A445-0C87EB9F89A2}">
                <ask:lineSketchStyleProps xmlns="" xmlns:ask="http://schemas.microsoft.com/office/drawing/2018/sketchyshapes" sd="855726489">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122ACF96-A03C-48E7-BF54-7DB7082AA3CB}"/>
              </a:ext>
            </a:extLst>
          </p:cNvPr>
          <p:cNvSpPr txBox="1"/>
          <p:nvPr/>
        </p:nvSpPr>
        <p:spPr>
          <a:xfrm>
            <a:off x="495300" y="4356386"/>
            <a:ext cx="8349824" cy="193899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Clr>
                <a:srgbClr val="54AEB2"/>
              </a:buClr>
              <a:buFont typeface="Arial"/>
              <a:buChar char="•"/>
            </a:pPr>
            <a:r>
              <a:rPr lang="en-US" sz="2000" dirty="0">
                <a:solidFill>
                  <a:srgbClr val="3F3F3F"/>
                </a:solidFill>
                <a:latin typeface="Century Gothic"/>
              </a:rPr>
              <a:t>Monitor near real-time satellite derived </a:t>
            </a:r>
            <a:r>
              <a:rPr lang="en-US" sz="2000" b="1" dirty="0">
                <a:solidFill>
                  <a:srgbClr val="3F3F3F"/>
                </a:solidFill>
                <a:latin typeface="Century Gothic"/>
              </a:rPr>
              <a:t>algae event indicators</a:t>
            </a:r>
            <a:endParaRPr lang="en-US" sz="2000" b="1" dirty="0">
              <a:solidFill>
                <a:srgbClr val="3F3F3F"/>
              </a:solidFill>
              <a:latin typeface="Century Gothic"/>
              <a:cs typeface="Calibri"/>
            </a:endParaRPr>
          </a:p>
          <a:p>
            <a:pPr marL="285750" indent="-285750">
              <a:lnSpc>
                <a:spcPct val="200000"/>
              </a:lnSpc>
              <a:buClr>
                <a:srgbClr val="54AEB2"/>
              </a:buClr>
              <a:buFont typeface="Arial"/>
              <a:buChar char="•"/>
            </a:pPr>
            <a:r>
              <a:rPr lang="en-US" sz="2000" dirty="0">
                <a:solidFill>
                  <a:srgbClr val="3F3F3F"/>
                </a:solidFill>
                <a:latin typeface="Century Gothic"/>
                <a:cs typeface="Calibri"/>
              </a:rPr>
              <a:t>Improve </a:t>
            </a:r>
            <a:r>
              <a:rPr lang="en-US" sz="2000" b="1" dirty="0">
                <a:solidFill>
                  <a:srgbClr val="3F3F3F"/>
                </a:solidFill>
                <a:latin typeface="Century Gothic"/>
                <a:cs typeface="Calibri"/>
              </a:rPr>
              <a:t>early warning system</a:t>
            </a:r>
            <a:r>
              <a:rPr lang="en-US" sz="2000" dirty="0">
                <a:solidFill>
                  <a:srgbClr val="3F3F3F"/>
                </a:solidFill>
                <a:latin typeface="Century Gothic"/>
                <a:cs typeface="Calibri"/>
              </a:rPr>
              <a:t> of further algae events</a:t>
            </a:r>
          </a:p>
          <a:p>
            <a:pPr marL="285750" indent="-285750">
              <a:lnSpc>
                <a:spcPct val="200000"/>
              </a:lnSpc>
              <a:buClr>
                <a:srgbClr val="54AEB2"/>
              </a:buClr>
              <a:buFont typeface="Arial"/>
              <a:buChar char="•"/>
            </a:pPr>
            <a:r>
              <a:rPr lang="en-US" sz="2000" dirty="0">
                <a:solidFill>
                  <a:srgbClr val="3F3F3F"/>
                </a:solidFill>
                <a:latin typeface="Century Gothic"/>
                <a:cs typeface="Calibri"/>
              </a:rPr>
              <a:t>Identify </a:t>
            </a:r>
            <a:r>
              <a:rPr lang="en-US" sz="2000" b="1" dirty="0">
                <a:solidFill>
                  <a:srgbClr val="3F3F3F"/>
                </a:solidFill>
                <a:latin typeface="Century Gothic"/>
                <a:cs typeface="Calibri"/>
              </a:rPr>
              <a:t>locations</a:t>
            </a:r>
            <a:r>
              <a:rPr lang="en-US" sz="2000" dirty="0">
                <a:solidFill>
                  <a:srgbClr val="3F3F3F"/>
                </a:solidFill>
                <a:latin typeface="Century Gothic"/>
                <a:cs typeface="Calibri"/>
              </a:rPr>
              <a:t> of high concentrations of algae </a:t>
            </a:r>
          </a:p>
        </p:txBody>
      </p:sp>
      <p:sp>
        <p:nvSpPr>
          <p:cNvPr id="27" name="TextBox 26">
            <a:extLst>
              <a:ext uri="{FF2B5EF4-FFF2-40B4-BE49-F238E27FC236}">
                <a16:creationId xmlns:a16="http://schemas.microsoft.com/office/drawing/2014/main" id="{090779AF-E8C1-4A27-BC7C-2B501D7C1FF4}"/>
              </a:ext>
            </a:extLst>
          </p:cNvPr>
          <p:cNvSpPr txBox="1"/>
          <p:nvPr/>
        </p:nvSpPr>
        <p:spPr>
          <a:xfrm>
            <a:off x="3639165" y="3559280"/>
            <a:ext cx="49114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solidFill>
                  <a:srgbClr val="3F3F3F"/>
                </a:solidFill>
                <a:latin typeface="Century Gothic"/>
              </a:rPr>
              <a:t>User-friendly Algae Monitor GUI</a:t>
            </a:r>
            <a:endParaRPr lang="en-US" sz="2400" b="1" i="1">
              <a:solidFill>
                <a:srgbClr val="3F3F3F"/>
              </a:solidFill>
              <a:latin typeface="Century Gothic"/>
              <a:cs typeface="Calibri"/>
            </a:endParaRPr>
          </a:p>
        </p:txBody>
      </p:sp>
      <p:sp>
        <p:nvSpPr>
          <p:cNvPr id="28" name="Arrow: Down 27">
            <a:extLst>
              <a:ext uri="{FF2B5EF4-FFF2-40B4-BE49-F238E27FC236}">
                <a16:creationId xmlns:a16="http://schemas.microsoft.com/office/drawing/2014/main" id="{DBFE76A3-3F8F-493E-8168-F716EB680D91}"/>
              </a:ext>
            </a:extLst>
          </p:cNvPr>
          <p:cNvSpPr/>
          <p:nvPr/>
        </p:nvSpPr>
        <p:spPr>
          <a:xfrm>
            <a:off x="8642675" y="3309727"/>
            <a:ext cx="405115" cy="964556"/>
          </a:xfrm>
          <a:prstGeom prst="downArrow">
            <a:avLst/>
          </a:prstGeom>
          <a:solidFill>
            <a:srgbClr val="C7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6AFD978-814F-47DD-A7BF-27B51DF8D8F3}"/>
              </a:ext>
            </a:extLst>
          </p:cNvPr>
          <p:cNvSpPr txBox="1"/>
          <p:nvPr/>
        </p:nvSpPr>
        <p:spPr>
          <a:xfrm>
            <a:off x="7825575" y="3866431"/>
            <a:ext cx="4267198"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i="1">
              <a:solidFill>
                <a:srgbClr val="2E75B5"/>
              </a:solidFill>
              <a:cs typeface="Calibri"/>
            </a:endParaRPr>
          </a:p>
          <a:p>
            <a:pPr algn="ctr"/>
            <a:r>
              <a:rPr lang="en-US" sz="2400" i="1">
                <a:solidFill>
                  <a:srgbClr val="0F5257"/>
                </a:solidFill>
              </a:rPr>
              <a:t>Support Decision </a:t>
            </a:r>
            <a:endParaRPr lang="en-US" sz="2400" i="1">
              <a:solidFill>
                <a:srgbClr val="0F5257"/>
              </a:solidFill>
              <a:cs typeface="Calibri" panose="020F0502020204030204"/>
            </a:endParaRPr>
          </a:p>
          <a:p>
            <a:pPr algn="ctr"/>
            <a:r>
              <a:rPr lang="en-US" sz="2400" i="1">
                <a:solidFill>
                  <a:srgbClr val="0F5257"/>
                </a:solidFill>
              </a:rPr>
              <a:t>Making </a:t>
            </a:r>
            <a:endParaRPr lang="en-US" sz="2400" i="1">
              <a:solidFill>
                <a:srgbClr val="0F5257"/>
              </a:solidFill>
              <a:cs typeface="Calibri"/>
            </a:endParaRPr>
          </a:p>
          <a:p>
            <a:endParaRPr lang="en-US" i="1">
              <a:solidFill>
                <a:srgbClr val="0F5257"/>
              </a:solidFill>
              <a:cs typeface="Calibri"/>
            </a:endParaRPr>
          </a:p>
        </p:txBody>
      </p:sp>
      <p:sp>
        <p:nvSpPr>
          <p:cNvPr id="25" name="TextBox 24">
            <a:extLst>
              <a:ext uri="{FF2B5EF4-FFF2-40B4-BE49-F238E27FC236}">
                <a16:creationId xmlns:a16="http://schemas.microsoft.com/office/drawing/2014/main" id="{F41C9126-4D39-4528-99A2-EE19D2A7162C}"/>
              </a:ext>
            </a:extLst>
          </p:cNvPr>
          <p:cNvSpPr txBox="1"/>
          <p:nvPr/>
        </p:nvSpPr>
        <p:spPr>
          <a:xfrm>
            <a:off x="360283" y="2615891"/>
            <a:ext cx="19329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ea typeface="+mn-lt"/>
                <a:cs typeface="+mn-lt"/>
              </a:rPr>
              <a:t>NASA</a:t>
            </a:r>
            <a:endParaRPr lang="en-US" sz="1600">
              <a:solidFill>
                <a:schemeClr val="bg1"/>
              </a:solidFill>
            </a:endParaRPr>
          </a:p>
        </p:txBody>
      </p:sp>
      <p:pic>
        <p:nvPicPr>
          <p:cNvPr id="4" name="Picture 4" descr="A picture containing icon&#10;&#10;Description automatically generated">
            <a:extLst>
              <a:ext uri="{FF2B5EF4-FFF2-40B4-BE49-F238E27FC236}">
                <a16:creationId xmlns:a16="http://schemas.microsoft.com/office/drawing/2014/main" id="{2F35E8FA-444C-4590-B5F0-E66ADAECF28D}"/>
              </a:ext>
            </a:extLst>
          </p:cNvPr>
          <p:cNvPicPr>
            <a:picLocks noChangeAspect="1"/>
          </p:cNvPicPr>
          <p:nvPr/>
        </p:nvPicPr>
        <p:blipFill rotWithShape="1">
          <a:blip r:embed="rId3"/>
          <a:srcRect t="11492" r="77993" b="48889"/>
          <a:stretch/>
        </p:blipFill>
        <p:spPr>
          <a:xfrm>
            <a:off x="938823" y="1500798"/>
            <a:ext cx="1541548" cy="1563845"/>
          </a:xfrm>
          <a:prstGeom prst="rect">
            <a:avLst/>
          </a:prstGeom>
        </p:spPr>
      </p:pic>
      <p:pic>
        <p:nvPicPr>
          <p:cNvPr id="23" name="Picture 4" descr="A picture containing icon&#10;&#10;Description automatically generated">
            <a:extLst>
              <a:ext uri="{FF2B5EF4-FFF2-40B4-BE49-F238E27FC236}">
                <a16:creationId xmlns:a16="http://schemas.microsoft.com/office/drawing/2014/main" id="{88662543-51EC-4353-A294-934887E4C662}"/>
              </a:ext>
            </a:extLst>
          </p:cNvPr>
          <p:cNvPicPr>
            <a:picLocks noChangeAspect="1"/>
          </p:cNvPicPr>
          <p:nvPr/>
        </p:nvPicPr>
        <p:blipFill rotWithShape="1">
          <a:blip r:embed="rId3"/>
          <a:srcRect l="26560" t="62857" r="52625" b="-1061"/>
          <a:stretch/>
        </p:blipFill>
        <p:spPr>
          <a:xfrm>
            <a:off x="5276360" y="1543780"/>
            <a:ext cx="1635860" cy="1673889"/>
          </a:xfrm>
          <a:prstGeom prst="rect">
            <a:avLst/>
          </a:prstGeom>
        </p:spPr>
      </p:pic>
      <p:pic>
        <p:nvPicPr>
          <p:cNvPr id="31" name="Picture 4" descr="A picture containing icon&#10;&#10;Description automatically generated">
            <a:extLst>
              <a:ext uri="{FF2B5EF4-FFF2-40B4-BE49-F238E27FC236}">
                <a16:creationId xmlns:a16="http://schemas.microsoft.com/office/drawing/2014/main" id="{740C4075-D249-435B-B9B0-FC9A52B7ABAE}"/>
              </a:ext>
            </a:extLst>
          </p:cNvPr>
          <p:cNvPicPr>
            <a:picLocks noChangeAspect="1"/>
          </p:cNvPicPr>
          <p:nvPr/>
        </p:nvPicPr>
        <p:blipFill rotWithShape="1">
          <a:blip r:embed="rId3"/>
          <a:srcRect l="24955" t="14102" r="51174" b="49665"/>
          <a:stretch/>
        </p:blipFill>
        <p:spPr>
          <a:xfrm>
            <a:off x="2995245" y="1482344"/>
            <a:ext cx="1797824" cy="1521359"/>
          </a:xfrm>
          <a:prstGeom prst="rect">
            <a:avLst/>
          </a:prstGeom>
        </p:spPr>
      </p:pic>
      <p:pic>
        <p:nvPicPr>
          <p:cNvPr id="5" name="Picture 5" descr="Graphical user interface, application, icon&#10;&#10;Description automatically generated">
            <a:extLst>
              <a:ext uri="{FF2B5EF4-FFF2-40B4-BE49-F238E27FC236}">
                <a16:creationId xmlns:a16="http://schemas.microsoft.com/office/drawing/2014/main" id="{C864842D-2470-47A3-BCDB-3B28481C815A}"/>
              </a:ext>
            </a:extLst>
          </p:cNvPr>
          <p:cNvPicPr>
            <a:picLocks noChangeAspect="1"/>
          </p:cNvPicPr>
          <p:nvPr/>
        </p:nvPicPr>
        <p:blipFill rotWithShape="1">
          <a:blip r:embed="rId4"/>
          <a:srcRect l="56939" t="49206" r="11032" b="6349"/>
          <a:stretch/>
        </p:blipFill>
        <p:spPr>
          <a:xfrm>
            <a:off x="9804401" y="1644019"/>
            <a:ext cx="1655251" cy="1281718"/>
          </a:xfrm>
          <a:prstGeom prst="rect">
            <a:avLst/>
          </a:prstGeom>
        </p:spPr>
      </p:pic>
      <p:pic>
        <p:nvPicPr>
          <p:cNvPr id="30" name="Picture 5" descr="Graphical user interface, application, icon&#10;&#10;Description automatically generated">
            <a:extLst>
              <a:ext uri="{FF2B5EF4-FFF2-40B4-BE49-F238E27FC236}">
                <a16:creationId xmlns:a16="http://schemas.microsoft.com/office/drawing/2014/main" id="{7B884C87-A984-425A-9F60-271341515FBC}"/>
              </a:ext>
            </a:extLst>
          </p:cNvPr>
          <p:cNvPicPr>
            <a:picLocks noChangeAspect="1"/>
          </p:cNvPicPr>
          <p:nvPr/>
        </p:nvPicPr>
        <p:blipFill rotWithShape="1">
          <a:blip r:embed="rId4"/>
          <a:srcRect l="54902" t="3657" r="13012" b="51746"/>
          <a:stretch/>
        </p:blipFill>
        <p:spPr>
          <a:xfrm>
            <a:off x="9159631" y="4999749"/>
            <a:ext cx="1476099" cy="1147302"/>
          </a:xfrm>
          <a:prstGeom prst="rect">
            <a:avLst/>
          </a:prstGeom>
        </p:spPr>
      </p:pic>
      <p:pic>
        <p:nvPicPr>
          <p:cNvPr id="20" name="Picture 4" descr="A picture containing icon&#10;&#10;Description automatically generated">
            <a:extLst>
              <a:ext uri="{FF2B5EF4-FFF2-40B4-BE49-F238E27FC236}">
                <a16:creationId xmlns:a16="http://schemas.microsoft.com/office/drawing/2014/main" id="{261E04D0-9B3F-4CBD-8A8D-693A1FAB5AE6}"/>
              </a:ext>
            </a:extLst>
          </p:cNvPr>
          <p:cNvPicPr>
            <a:picLocks noChangeAspect="1"/>
          </p:cNvPicPr>
          <p:nvPr/>
        </p:nvPicPr>
        <p:blipFill rotWithShape="1">
          <a:blip r:embed="rId3"/>
          <a:srcRect t="61448" r="75984" b="-362"/>
          <a:stretch/>
        </p:blipFill>
        <p:spPr>
          <a:xfrm>
            <a:off x="7469553" y="1484130"/>
            <a:ext cx="1729129" cy="1577144"/>
          </a:xfrm>
          <a:prstGeom prst="rect">
            <a:avLst/>
          </a:prstGeom>
        </p:spPr>
      </p:pic>
    </p:spTree>
    <p:extLst>
      <p:ext uri="{BB962C8B-B14F-4D97-AF65-F5344CB8AC3E}">
        <p14:creationId xmlns:p14="http://schemas.microsoft.com/office/powerpoint/2010/main" val="12012018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2">
            <a:extLst>
              <a:ext uri="{FF2B5EF4-FFF2-40B4-BE49-F238E27FC236}">
                <a16:creationId xmlns:a16="http://schemas.microsoft.com/office/drawing/2014/main" id="{9503BAE0-AF23-4907-9023-EEDA95984E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61" y="111022"/>
            <a:ext cx="12197790" cy="6603285"/>
          </a:xfrm>
          <a:prstGeom prst="rect">
            <a:avLst/>
          </a:prstGeom>
        </p:spPr>
      </p:pic>
      <p:sp>
        <p:nvSpPr>
          <p:cNvPr id="3" name="Title 1">
            <a:extLst>
              <a:ext uri="{FF2B5EF4-FFF2-40B4-BE49-F238E27FC236}">
                <a16:creationId xmlns:a16="http://schemas.microsoft.com/office/drawing/2014/main" id="{DFAA34F7-EA84-4500-A347-D056AA586CEB}"/>
              </a:ext>
            </a:extLst>
          </p:cNvPr>
          <p:cNvSpPr txBox="1">
            <a:spLocks/>
          </p:cNvSpPr>
          <p:nvPr/>
        </p:nvSpPr>
        <p:spPr>
          <a:xfrm>
            <a:off x="410967" y="411847"/>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54AEB2"/>
                </a:solidFill>
                <a:latin typeface="Century Gothic" panose="020F0302020204030204"/>
              </a:rPr>
              <a:t>Satellites </a:t>
            </a:r>
            <a:r>
              <a:rPr lang="en-US" sz="4000" b="1" dirty="0">
                <a:solidFill>
                  <a:srgbClr val="54AEB2"/>
                </a:solidFill>
                <a:latin typeface="Century Gothic" panose="020F0302020204030204"/>
              </a:rPr>
              <a:t>&amp; </a:t>
            </a:r>
            <a:r>
              <a:rPr lang="en-US" sz="4000" b="1" dirty="0" smtClean="0">
                <a:solidFill>
                  <a:srgbClr val="54AEB2"/>
                </a:solidFill>
                <a:latin typeface="Century Gothic" panose="020F0302020204030204"/>
              </a:rPr>
              <a:t>Sensors</a:t>
            </a:r>
            <a:r>
              <a:rPr lang="en-US" sz="4000" b="1" dirty="0">
                <a:solidFill>
                  <a:srgbClr val="54AEB2"/>
                </a:solidFill>
                <a:latin typeface="Century Gothic" panose="020F0302020204030204"/>
              </a:rPr>
              <a:t> </a:t>
            </a:r>
          </a:p>
        </p:txBody>
      </p:sp>
      <p:sp>
        <p:nvSpPr>
          <p:cNvPr id="23" name="Rectangle: Rounded Corners 22">
            <a:extLst>
              <a:ext uri="{FF2B5EF4-FFF2-40B4-BE49-F238E27FC236}">
                <a16:creationId xmlns:a16="http://schemas.microsoft.com/office/drawing/2014/main" id="{2E384EC4-5DD6-414D-B1D9-D881A5BF3D4F}"/>
              </a:ext>
            </a:extLst>
          </p:cNvPr>
          <p:cNvSpPr/>
          <p:nvPr/>
        </p:nvSpPr>
        <p:spPr>
          <a:xfrm>
            <a:off x="665880" y="1288767"/>
            <a:ext cx="10877807" cy="4872483"/>
          </a:xfrm>
          <a:prstGeom prst="roundRect">
            <a:avLst/>
          </a:prstGeom>
          <a:solidFill>
            <a:srgbClr val="FFFFFF">
              <a:alpha val="3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a:extLst>
              <a:ext uri="{FF2B5EF4-FFF2-40B4-BE49-F238E27FC236}">
                <a16:creationId xmlns:a16="http://schemas.microsoft.com/office/drawing/2014/main" id="{2907033A-8ACB-4DB6-B491-0628E46838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560000">
            <a:off x="2130705" y="2434496"/>
            <a:ext cx="4027812" cy="3282377"/>
          </a:xfrm>
          <a:prstGeom prst="rect">
            <a:avLst/>
          </a:prstGeom>
        </p:spPr>
      </p:pic>
      <p:pic>
        <p:nvPicPr>
          <p:cNvPr id="6" name="Picture 8">
            <a:extLst>
              <a:ext uri="{FF2B5EF4-FFF2-40B4-BE49-F238E27FC236}">
                <a16:creationId xmlns:a16="http://schemas.microsoft.com/office/drawing/2014/main" id="{323C0A00-31E3-406B-AF26-A6409F0AA1E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28072" y="1913114"/>
            <a:ext cx="4086404" cy="3058665"/>
          </a:xfrm>
          <a:prstGeom prst="rect">
            <a:avLst/>
          </a:prstGeom>
        </p:spPr>
      </p:pic>
      <p:sp>
        <p:nvSpPr>
          <p:cNvPr id="9" name="TextBox 8">
            <a:extLst>
              <a:ext uri="{FF2B5EF4-FFF2-40B4-BE49-F238E27FC236}">
                <a16:creationId xmlns:a16="http://schemas.microsoft.com/office/drawing/2014/main" id="{688A6FDD-AE03-4400-BAAA-A330DDFE77CF}"/>
              </a:ext>
            </a:extLst>
          </p:cNvPr>
          <p:cNvSpPr txBox="1"/>
          <p:nvPr/>
        </p:nvSpPr>
        <p:spPr>
          <a:xfrm>
            <a:off x="1001519" y="2045279"/>
            <a:ext cx="345481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dirty="0" smtClean="0">
                <a:solidFill>
                  <a:schemeClr val="tx1">
                    <a:lumMod val="75000"/>
                    <a:lumOff val="25000"/>
                  </a:schemeClr>
                </a:solidFill>
                <a:latin typeface="Century Gothic"/>
              </a:rPr>
              <a:t>Landsat 8 </a:t>
            </a:r>
            <a:r>
              <a:rPr lang="en-US" sz="3000" b="1" dirty="0">
                <a:solidFill>
                  <a:schemeClr val="tx1">
                    <a:lumMod val="75000"/>
                    <a:lumOff val="25000"/>
                  </a:schemeClr>
                </a:solidFill>
                <a:latin typeface="Century Gothic"/>
              </a:rPr>
              <a:t>OLI</a:t>
            </a:r>
          </a:p>
        </p:txBody>
      </p:sp>
      <p:sp>
        <p:nvSpPr>
          <p:cNvPr id="31" name="TextBox 30">
            <a:extLst>
              <a:ext uri="{FF2B5EF4-FFF2-40B4-BE49-F238E27FC236}">
                <a16:creationId xmlns:a16="http://schemas.microsoft.com/office/drawing/2014/main" id="{A5D7404D-0B77-4742-A788-CDBE024B8A8C}"/>
              </a:ext>
            </a:extLst>
          </p:cNvPr>
          <p:cNvSpPr txBox="1"/>
          <p:nvPr/>
        </p:nvSpPr>
        <p:spPr>
          <a:xfrm>
            <a:off x="7619153" y="1783005"/>
            <a:ext cx="375080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chemeClr val="tx1">
                    <a:lumMod val="75000"/>
                    <a:lumOff val="25000"/>
                  </a:schemeClr>
                </a:solidFill>
                <a:latin typeface="Century Gothic"/>
              </a:rPr>
              <a:t>Sentinel-2 MSI (ESA)</a:t>
            </a:r>
            <a:endParaRPr lang="en-US" sz="3000" b="1">
              <a:solidFill>
                <a:schemeClr val="tx1">
                  <a:lumMod val="75000"/>
                  <a:lumOff val="25000"/>
                </a:schemeClr>
              </a:solidFill>
            </a:endParaRPr>
          </a:p>
        </p:txBody>
      </p:sp>
      <p:sp>
        <p:nvSpPr>
          <p:cNvPr id="35" name="TextBox 34">
            <a:extLst>
              <a:ext uri="{FF2B5EF4-FFF2-40B4-BE49-F238E27FC236}">
                <a16:creationId xmlns:a16="http://schemas.microsoft.com/office/drawing/2014/main" id="{C717D627-05D3-41DB-9952-C538B6EA7E22}"/>
              </a:ext>
            </a:extLst>
          </p:cNvPr>
          <p:cNvSpPr txBox="1"/>
          <p:nvPr/>
        </p:nvSpPr>
        <p:spPr>
          <a:xfrm>
            <a:off x="9456351" y="6433614"/>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smtClean="0">
                <a:solidFill>
                  <a:schemeClr val="bg1">
                    <a:lumMod val="85000"/>
                  </a:schemeClr>
                </a:solidFill>
                <a:latin typeface="Century Gothic" panose="020B0502020202020204" pitchFamily="34" charset="0"/>
              </a:rPr>
              <a:t>Source: NASA, ESA</a:t>
            </a:r>
            <a:endParaRPr lang="en-US" sz="1050" dirty="0">
              <a:solidFill>
                <a:schemeClr val="bg1">
                  <a:lumMod val="85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2D17F6E7-9377-4AC8-AB8F-EB04D17F812B}"/>
              </a:ext>
            </a:extLst>
          </p:cNvPr>
          <p:cNvSpPr txBox="1"/>
          <p:nvPr/>
        </p:nvSpPr>
        <p:spPr>
          <a:xfrm>
            <a:off x="1215635" y="2473509"/>
            <a:ext cx="34548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rPr>
              <a:t>16-day revisit</a:t>
            </a:r>
          </a:p>
        </p:txBody>
      </p:sp>
      <p:sp>
        <p:nvSpPr>
          <p:cNvPr id="16" name="TextBox 15">
            <a:extLst>
              <a:ext uri="{FF2B5EF4-FFF2-40B4-BE49-F238E27FC236}">
                <a16:creationId xmlns:a16="http://schemas.microsoft.com/office/drawing/2014/main" id="{022CCC21-6F71-4FB7-A715-E47C19D72D31}"/>
              </a:ext>
            </a:extLst>
          </p:cNvPr>
          <p:cNvSpPr txBox="1"/>
          <p:nvPr/>
        </p:nvSpPr>
        <p:spPr>
          <a:xfrm>
            <a:off x="7998064" y="2687623"/>
            <a:ext cx="34548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rPr>
              <a:t>5-day revisit (A + B)</a:t>
            </a:r>
          </a:p>
        </p:txBody>
      </p:sp>
    </p:spTree>
    <p:extLst>
      <p:ext uri="{BB962C8B-B14F-4D97-AF65-F5344CB8AC3E}">
        <p14:creationId xmlns:p14="http://schemas.microsoft.com/office/powerpoint/2010/main" val="4101897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1D6AC1E-87E4-4C82-B614-D97A78B4D66E}"/>
              </a:ext>
            </a:extLst>
          </p:cNvPr>
          <p:cNvSpPr/>
          <p:nvPr/>
        </p:nvSpPr>
        <p:spPr>
          <a:xfrm>
            <a:off x="295836" y="936813"/>
            <a:ext cx="11196917" cy="579119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C9B1B622-5FDD-4DD0-9DE7-BA9D737BC241}"/>
              </a:ext>
            </a:extLst>
          </p:cNvPr>
          <p:cNvSpPr txBox="1">
            <a:spLocks/>
          </p:cNvSpPr>
          <p:nvPr/>
        </p:nvSpPr>
        <p:spPr>
          <a:xfrm>
            <a:off x="410967" y="411847"/>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Methodology Workflow </a:t>
            </a:r>
          </a:p>
        </p:txBody>
      </p:sp>
      <p:cxnSp>
        <p:nvCxnSpPr>
          <p:cNvPr id="7" name="Straight Arrow Connector 6">
            <a:extLst>
              <a:ext uri="{FF2B5EF4-FFF2-40B4-BE49-F238E27FC236}">
                <a16:creationId xmlns:a16="http://schemas.microsoft.com/office/drawing/2014/main" id="{5F9115A5-9474-4665-B805-2563BEBEB59A}"/>
              </a:ext>
            </a:extLst>
          </p:cNvPr>
          <p:cNvCxnSpPr>
            <a:cxnSpLocks/>
          </p:cNvCxnSpPr>
          <p:nvPr/>
        </p:nvCxnSpPr>
        <p:spPr>
          <a:xfrm flipH="1">
            <a:off x="9512072" y="2275600"/>
            <a:ext cx="833859" cy="0"/>
          </a:xfrm>
          <a:prstGeom prst="straightConnector1">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8194F4C-F726-4DE6-914E-8CA2BF11F849}"/>
              </a:ext>
            </a:extLst>
          </p:cNvPr>
          <p:cNvCxnSpPr>
            <a:cxnSpLocks/>
          </p:cNvCxnSpPr>
          <p:nvPr/>
        </p:nvCxnSpPr>
        <p:spPr>
          <a:xfrm flipH="1">
            <a:off x="9413460" y="4705035"/>
            <a:ext cx="833859" cy="0"/>
          </a:xfrm>
          <a:prstGeom prst="straightConnector1">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FEF1031-A90B-4980-ADE3-9EFF07FE9E60}"/>
              </a:ext>
            </a:extLst>
          </p:cNvPr>
          <p:cNvGrpSpPr/>
          <p:nvPr/>
        </p:nvGrpSpPr>
        <p:grpSpPr>
          <a:xfrm>
            <a:off x="410729" y="1002386"/>
            <a:ext cx="10983631" cy="5489156"/>
            <a:chOff x="642222" y="1024129"/>
            <a:chExt cx="11163951" cy="5489156"/>
          </a:xfrm>
        </p:grpSpPr>
        <p:cxnSp>
          <p:nvCxnSpPr>
            <p:cNvPr id="59" name="Straight Arrow Connector 58">
              <a:extLst>
                <a:ext uri="{FF2B5EF4-FFF2-40B4-BE49-F238E27FC236}">
                  <a16:creationId xmlns:a16="http://schemas.microsoft.com/office/drawing/2014/main" id="{4508FF20-6AEB-482E-A602-53198EE3E38A}"/>
                </a:ext>
              </a:extLst>
            </p:cNvPr>
            <p:cNvCxnSpPr>
              <a:cxnSpLocks/>
            </p:cNvCxnSpPr>
            <p:nvPr/>
          </p:nvCxnSpPr>
          <p:spPr>
            <a:xfrm>
              <a:off x="2036845" y="2441271"/>
              <a:ext cx="878221" cy="0"/>
            </a:xfrm>
            <a:prstGeom prst="straightConnector1">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25DAA92-380F-4A08-8F3C-81DDC175FD12}"/>
                </a:ext>
              </a:extLst>
            </p:cNvPr>
            <p:cNvCxnSpPr>
              <a:cxnSpLocks/>
            </p:cNvCxnSpPr>
            <p:nvPr/>
          </p:nvCxnSpPr>
          <p:spPr>
            <a:xfrm flipH="1">
              <a:off x="5437272" y="2144242"/>
              <a:ext cx="847548" cy="0"/>
            </a:xfrm>
            <a:prstGeom prst="straightConnector1">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93FCC20-9761-4BC7-922A-7876EBDCF451}"/>
                </a:ext>
              </a:extLst>
            </p:cNvPr>
            <p:cNvCxnSpPr>
              <a:cxnSpLocks/>
            </p:cNvCxnSpPr>
            <p:nvPr/>
          </p:nvCxnSpPr>
          <p:spPr>
            <a:xfrm>
              <a:off x="2036845" y="3724553"/>
              <a:ext cx="157340" cy="0"/>
            </a:xfrm>
            <a:prstGeom prst="straightConnector1">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Connector: Elbow 1">
              <a:extLst>
                <a:ext uri="{FF2B5EF4-FFF2-40B4-BE49-F238E27FC236}">
                  <a16:creationId xmlns:a16="http://schemas.microsoft.com/office/drawing/2014/main" id="{518BCDDE-9C56-456C-8CB8-52AAAFDDAFE8}"/>
                </a:ext>
              </a:extLst>
            </p:cNvPr>
            <p:cNvCxnSpPr/>
            <p:nvPr/>
          </p:nvCxnSpPr>
          <p:spPr>
            <a:xfrm flipH="1">
              <a:off x="3540611" y="1667923"/>
              <a:ext cx="332319" cy="2057944"/>
            </a:xfrm>
            <a:prstGeom prst="bentConnector3">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8287A74F-980E-4F35-8B32-ED5022F6978F}"/>
                </a:ext>
              </a:extLst>
            </p:cNvPr>
            <p:cNvCxnSpPr>
              <a:cxnSpLocks/>
            </p:cNvCxnSpPr>
            <p:nvPr/>
          </p:nvCxnSpPr>
          <p:spPr>
            <a:xfrm rot="10800000">
              <a:off x="3707758" y="3717934"/>
              <a:ext cx="158481" cy="2170873"/>
            </a:xfrm>
            <a:prstGeom prst="bentConnector2">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502F3935-B261-4C13-86FB-A26B8BBE4561}"/>
                </a:ext>
              </a:extLst>
            </p:cNvPr>
            <p:cNvCxnSpPr>
              <a:cxnSpLocks/>
              <a:endCxn id="29" idx="1"/>
            </p:cNvCxnSpPr>
            <p:nvPr/>
          </p:nvCxnSpPr>
          <p:spPr>
            <a:xfrm>
              <a:off x="3702390" y="3065311"/>
              <a:ext cx="155910" cy="440"/>
            </a:xfrm>
            <a:prstGeom prst="straightConnector1">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4F2B1B7-0A9C-4614-A42A-876828B7FD26}"/>
                </a:ext>
              </a:extLst>
            </p:cNvPr>
            <p:cNvCxnSpPr>
              <a:cxnSpLocks/>
            </p:cNvCxnSpPr>
            <p:nvPr/>
          </p:nvCxnSpPr>
          <p:spPr>
            <a:xfrm>
              <a:off x="3723855" y="4514257"/>
              <a:ext cx="164949" cy="0"/>
            </a:xfrm>
            <a:prstGeom prst="straightConnector1">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8A633E6A-D1F2-4263-8980-3B9BD42893A2}"/>
                </a:ext>
              </a:extLst>
            </p:cNvPr>
            <p:cNvCxnSpPr>
              <a:cxnSpLocks/>
            </p:cNvCxnSpPr>
            <p:nvPr/>
          </p:nvCxnSpPr>
          <p:spPr>
            <a:xfrm>
              <a:off x="5272473" y="1632285"/>
              <a:ext cx="332319" cy="2057944"/>
            </a:xfrm>
            <a:prstGeom prst="bentConnector3">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0F95C58E-430B-4421-BD73-400C27474404}"/>
                </a:ext>
              </a:extLst>
            </p:cNvPr>
            <p:cNvCxnSpPr>
              <a:cxnSpLocks/>
            </p:cNvCxnSpPr>
            <p:nvPr/>
          </p:nvCxnSpPr>
          <p:spPr>
            <a:xfrm flipV="1">
              <a:off x="5262284" y="3690228"/>
              <a:ext cx="354473" cy="2196620"/>
            </a:xfrm>
            <a:prstGeom prst="bentConnector3">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FC4125B-2185-42BC-AB13-F40377913C42}"/>
                </a:ext>
              </a:extLst>
            </p:cNvPr>
            <p:cNvCxnSpPr>
              <a:cxnSpLocks/>
            </p:cNvCxnSpPr>
            <p:nvPr/>
          </p:nvCxnSpPr>
          <p:spPr>
            <a:xfrm flipH="1">
              <a:off x="5270337" y="3029672"/>
              <a:ext cx="155910" cy="439"/>
            </a:xfrm>
            <a:prstGeom prst="straightConnector1">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2BD3A784-FC3A-4B64-BCC9-A57D4A23ED12}"/>
                </a:ext>
              </a:extLst>
            </p:cNvPr>
            <p:cNvCxnSpPr>
              <a:cxnSpLocks/>
            </p:cNvCxnSpPr>
            <p:nvPr/>
          </p:nvCxnSpPr>
          <p:spPr>
            <a:xfrm flipH="1">
              <a:off x="5265837" y="4478618"/>
              <a:ext cx="164949" cy="0"/>
            </a:xfrm>
            <a:prstGeom prst="straightConnector1">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9BBA423F-D551-43E6-B633-006D7B739792}"/>
                </a:ext>
              </a:extLst>
            </p:cNvPr>
            <p:cNvCxnSpPr>
              <a:cxnSpLocks/>
            </p:cNvCxnSpPr>
            <p:nvPr/>
          </p:nvCxnSpPr>
          <p:spPr>
            <a:xfrm>
              <a:off x="6986299" y="5280965"/>
              <a:ext cx="246754" cy="0"/>
            </a:xfrm>
            <a:prstGeom prst="straightConnector1">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0C7FA61-FAFE-416F-9E0E-D04D3B78131D}"/>
                </a:ext>
              </a:extLst>
            </p:cNvPr>
            <p:cNvCxnSpPr>
              <a:cxnSpLocks/>
            </p:cNvCxnSpPr>
            <p:nvPr/>
          </p:nvCxnSpPr>
          <p:spPr>
            <a:xfrm flipH="1" flipV="1">
              <a:off x="5447313" y="5276577"/>
              <a:ext cx="189674" cy="1"/>
            </a:xfrm>
            <a:prstGeom prst="straightConnector1">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A18C98B0-1800-435D-9578-9D9DC50E2F39}"/>
                </a:ext>
              </a:extLst>
            </p:cNvPr>
            <p:cNvCxnSpPr>
              <a:cxnSpLocks/>
            </p:cNvCxnSpPr>
            <p:nvPr/>
          </p:nvCxnSpPr>
          <p:spPr>
            <a:xfrm flipV="1">
              <a:off x="6986299" y="2601826"/>
              <a:ext cx="0" cy="201458"/>
            </a:xfrm>
            <a:prstGeom prst="straightConnector1">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DACB2527-5BE2-4731-8AD7-38C9604528ED}"/>
                </a:ext>
              </a:extLst>
            </p:cNvPr>
            <p:cNvCxnSpPr>
              <a:cxnSpLocks/>
              <a:stCxn id="39" idx="1"/>
            </p:cNvCxnSpPr>
            <p:nvPr/>
          </p:nvCxnSpPr>
          <p:spPr>
            <a:xfrm rot="10800000" flipV="1">
              <a:off x="8053824" y="2256764"/>
              <a:ext cx="576449" cy="1887280"/>
            </a:xfrm>
            <a:prstGeom prst="bentConnector2">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F9D3FA2F-586D-43E0-946B-A15AA26E9BDA}"/>
                </a:ext>
              </a:extLst>
            </p:cNvPr>
            <p:cNvCxnSpPr>
              <a:cxnSpLocks/>
            </p:cNvCxnSpPr>
            <p:nvPr/>
          </p:nvCxnSpPr>
          <p:spPr>
            <a:xfrm>
              <a:off x="7603176" y="3659758"/>
              <a:ext cx="2703127" cy="0"/>
            </a:xfrm>
            <a:prstGeom prst="straightConnector1">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161D674-BC3E-42A1-97C2-C9EA697EA8FA}"/>
                </a:ext>
              </a:extLst>
            </p:cNvPr>
            <p:cNvCxnSpPr>
              <a:cxnSpLocks/>
            </p:cNvCxnSpPr>
            <p:nvPr/>
          </p:nvCxnSpPr>
          <p:spPr>
            <a:xfrm flipV="1">
              <a:off x="2904203" y="2441271"/>
              <a:ext cx="0" cy="828097"/>
            </a:xfrm>
            <a:prstGeom prst="straightConnector1">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23E4EA8D-8AD1-4DAF-8571-453D4DE4C623}"/>
                </a:ext>
              </a:extLst>
            </p:cNvPr>
            <p:cNvCxnSpPr>
              <a:cxnSpLocks/>
            </p:cNvCxnSpPr>
            <p:nvPr/>
          </p:nvCxnSpPr>
          <p:spPr>
            <a:xfrm rot="10800000">
              <a:off x="8053825" y="4098746"/>
              <a:ext cx="576450" cy="541299"/>
            </a:xfrm>
            <a:prstGeom prst="bentConnector3">
              <a:avLst>
                <a:gd name="adj1" fmla="val 99963"/>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44B2B7F-FE34-46D8-8108-2DF2F446E484}"/>
                </a:ext>
              </a:extLst>
            </p:cNvPr>
            <p:cNvSpPr/>
            <p:nvPr/>
          </p:nvSpPr>
          <p:spPr>
            <a:xfrm>
              <a:off x="3858300" y="1024129"/>
              <a:ext cx="1456618" cy="1248958"/>
            </a:xfrm>
            <a:prstGeom prst="rect">
              <a:avLst/>
            </a:prstGeom>
            <a:solidFill>
              <a:srgbClr val="41888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300">
                  <a:latin typeface="Century Gothic"/>
                </a:rPr>
                <a:t>Chlorophyll-a concentrations</a:t>
              </a:r>
              <a:endParaRPr lang="en-US" sz="1300">
                <a:cs typeface="Calibri" panose="020F0502020204030204"/>
              </a:endParaRPr>
            </a:p>
          </p:txBody>
        </p:sp>
        <p:sp>
          <p:nvSpPr>
            <p:cNvPr id="29" name="Rectangle 28">
              <a:extLst>
                <a:ext uri="{FF2B5EF4-FFF2-40B4-BE49-F238E27FC236}">
                  <a16:creationId xmlns:a16="http://schemas.microsoft.com/office/drawing/2014/main" id="{FD541570-1943-4C08-9B6C-6D653518278B}"/>
                </a:ext>
              </a:extLst>
            </p:cNvPr>
            <p:cNvSpPr/>
            <p:nvPr/>
          </p:nvSpPr>
          <p:spPr>
            <a:xfrm>
              <a:off x="3858300" y="2441272"/>
              <a:ext cx="1456618" cy="1248958"/>
            </a:xfrm>
            <a:prstGeom prst="rect">
              <a:avLst/>
            </a:prstGeom>
            <a:solidFill>
              <a:srgbClr val="41888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300">
                  <a:latin typeface="Century Gothic"/>
                  <a:cs typeface="Calibri"/>
                </a:rPr>
                <a:t>Cyanobacteria detection</a:t>
              </a:r>
              <a:endParaRPr lang="en-US" sz="1300">
                <a:latin typeface="Century Gothic"/>
              </a:endParaRPr>
            </a:p>
          </p:txBody>
        </p:sp>
        <p:sp>
          <p:nvSpPr>
            <p:cNvPr id="30" name="Rectangle 29">
              <a:extLst>
                <a:ext uri="{FF2B5EF4-FFF2-40B4-BE49-F238E27FC236}">
                  <a16:creationId xmlns:a16="http://schemas.microsoft.com/office/drawing/2014/main" id="{4C0A41B0-C290-4F32-819C-A8450CB76ACF}"/>
                </a:ext>
              </a:extLst>
            </p:cNvPr>
            <p:cNvSpPr/>
            <p:nvPr/>
          </p:nvSpPr>
          <p:spPr>
            <a:xfrm>
              <a:off x="3858300" y="3849928"/>
              <a:ext cx="1456618" cy="1248958"/>
            </a:xfrm>
            <a:prstGeom prst="rect">
              <a:avLst/>
            </a:prstGeom>
            <a:solidFill>
              <a:srgbClr val="41888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a:latin typeface="Century Gothic"/>
                </a:rPr>
                <a:t>Turbidity index</a:t>
              </a:r>
            </a:p>
          </p:txBody>
        </p:sp>
        <p:sp>
          <p:nvSpPr>
            <p:cNvPr id="31" name="Rectangle 30">
              <a:extLst>
                <a:ext uri="{FF2B5EF4-FFF2-40B4-BE49-F238E27FC236}">
                  <a16:creationId xmlns:a16="http://schemas.microsoft.com/office/drawing/2014/main" id="{1EF89E54-6A3D-4ECE-9AED-982FCF5DBE02}"/>
                </a:ext>
              </a:extLst>
            </p:cNvPr>
            <p:cNvSpPr/>
            <p:nvPr/>
          </p:nvSpPr>
          <p:spPr>
            <a:xfrm>
              <a:off x="650693" y="1990911"/>
              <a:ext cx="1402957" cy="900720"/>
            </a:xfrm>
            <a:prstGeom prst="rect">
              <a:avLst/>
            </a:prstGeom>
            <a:solidFill>
              <a:srgbClr val="85726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a:latin typeface="Century Gothic"/>
                </a:rPr>
                <a:t>Landsat 8 OLI</a:t>
              </a:r>
            </a:p>
            <a:p>
              <a:pPr algn="ctr"/>
              <a:r>
                <a:rPr lang="en-US" sz="1400">
                  <a:latin typeface="Century Gothic"/>
                  <a:cs typeface="Calibri"/>
                </a:rPr>
                <a:t>Surface Reflectance</a:t>
              </a:r>
            </a:p>
          </p:txBody>
        </p:sp>
        <p:sp>
          <p:nvSpPr>
            <p:cNvPr id="32" name="Rectangle 31">
              <a:extLst>
                <a:ext uri="{FF2B5EF4-FFF2-40B4-BE49-F238E27FC236}">
                  <a16:creationId xmlns:a16="http://schemas.microsoft.com/office/drawing/2014/main" id="{BA21C24E-B507-4642-90C2-7ACD47A1A1D3}"/>
                </a:ext>
              </a:extLst>
            </p:cNvPr>
            <p:cNvSpPr/>
            <p:nvPr/>
          </p:nvSpPr>
          <p:spPr>
            <a:xfrm>
              <a:off x="5626946" y="2797334"/>
              <a:ext cx="2051779" cy="1724848"/>
            </a:xfrm>
            <a:prstGeom prst="rect">
              <a:avLst/>
            </a:prstGeom>
            <a:solidFill>
              <a:srgbClr val="0F525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solidFill>
                    <a:schemeClr val="bg1"/>
                  </a:solidFill>
                  <a:latin typeface="Century Gothic"/>
                </a:rPr>
                <a:t>Combined visualization</a:t>
              </a:r>
            </a:p>
          </p:txBody>
        </p:sp>
        <p:sp>
          <p:nvSpPr>
            <p:cNvPr id="33" name="Rectangle 32">
              <a:extLst>
                <a:ext uri="{FF2B5EF4-FFF2-40B4-BE49-F238E27FC236}">
                  <a16:creationId xmlns:a16="http://schemas.microsoft.com/office/drawing/2014/main" id="{E97E746A-7FD0-4435-B930-157B09BA898A}"/>
                </a:ext>
              </a:extLst>
            </p:cNvPr>
            <p:cNvSpPr/>
            <p:nvPr/>
          </p:nvSpPr>
          <p:spPr>
            <a:xfrm>
              <a:off x="10306304" y="1632285"/>
              <a:ext cx="1499869" cy="4130927"/>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a:latin typeface="Century Gothic"/>
                </a:rPr>
                <a:t>Tool deployment</a:t>
              </a:r>
            </a:p>
          </p:txBody>
        </p:sp>
        <p:sp>
          <p:nvSpPr>
            <p:cNvPr id="36" name="Rectangle 35">
              <a:extLst>
                <a:ext uri="{FF2B5EF4-FFF2-40B4-BE49-F238E27FC236}">
                  <a16:creationId xmlns:a16="http://schemas.microsoft.com/office/drawing/2014/main" id="{381F586B-1308-47B4-82B2-746D678834A2}"/>
                </a:ext>
              </a:extLst>
            </p:cNvPr>
            <p:cNvSpPr/>
            <p:nvPr/>
          </p:nvSpPr>
          <p:spPr>
            <a:xfrm>
              <a:off x="5626946" y="4652099"/>
              <a:ext cx="1402957" cy="1248958"/>
            </a:xfrm>
            <a:prstGeom prst="rect">
              <a:avLst/>
            </a:prstGeom>
            <a:solidFill>
              <a:srgbClr val="0F5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i="1" dirty="0" smtClean="0">
                  <a:latin typeface="Century Gothic"/>
                </a:rPr>
                <a:t>In situ </a:t>
              </a:r>
              <a:r>
                <a:rPr lang="en-US" dirty="0">
                  <a:latin typeface="Century Gothic"/>
                </a:rPr>
                <a:t>error validation</a:t>
              </a:r>
            </a:p>
          </p:txBody>
        </p:sp>
        <p:sp>
          <p:nvSpPr>
            <p:cNvPr id="37" name="Rectangle 36">
              <a:extLst>
                <a:ext uri="{FF2B5EF4-FFF2-40B4-BE49-F238E27FC236}">
                  <a16:creationId xmlns:a16="http://schemas.microsoft.com/office/drawing/2014/main" id="{5DBCE0E4-1EA1-4736-BBBB-9D53EF74E75C}"/>
                </a:ext>
              </a:extLst>
            </p:cNvPr>
            <p:cNvSpPr/>
            <p:nvPr/>
          </p:nvSpPr>
          <p:spPr>
            <a:xfrm>
              <a:off x="8630273" y="4514256"/>
              <a:ext cx="1402957" cy="1248958"/>
            </a:xfrm>
            <a:prstGeom prst="rect">
              <a:avLst/>
            </a:prstGeom>
            <a:solidFill>
              <a:srgbClr val="BBB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atin typeface="Century Gothic"/>
                </a:rPr>
                <a:t>Time series charts</a:t>
              </a:r>
            </a:p>
          </p:txBody>
        </p:sp>
        <p:sp>
          <p:nvSpPr>
            <p:cNvPr id="38" name="Rectangle 37">
              <a:extLst>
                <a:ext uri="{FF2B5EF4-FFF2-40B4-BE49-F238E27FC236}">
                  <a16:creationId xmlns:a16="http://schemas.microsoft.com/office/drawing/2014/main" id="{9C06AA93-0F01-4220-ADBA-EEFFE97DCADE}"/>
                </a:ext>
              </a:extLst>
            </p:cNvPr>
            <p:cNvSpPr/>
            <p:nvPr/>
          </p:nvSpPr>
          <p:spPr>
            <a:xfrm>
              <a:off x="8630273" y="3073271"/>
              <a:ext cx="1402957" cy="1248958"/>
            </a:xfrm>
            <a:prstGeom prst="rect">
              <a:avLst/>
            </a:prstGeom>
            <a:solidFill>
              <a:srgbClr val="BBB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atin typeface="Century Gothic"/>
                </a:rPr>
                <a:t>Tiled maps</a:t>
              </a:r>
            </a:p>
          </p:txBody>
        </p:sp>
        <p:sp>
          <p:nvSpPr>
            <p:cNvPr id="39" name="Rectangle 38">
              <a:extLst>
                <a:ext uri="{FF2B5EF4-FFF2-40B4-BE49-F238E27FC236}">
                  <a16:creationId xmlns:a16="http://schemas.microsoft.com/office/drawing/2014/main" id="{5FFDB8C4-6A1B-4B8C-AB45-F91A84ABAB79}"/>
                </a:ext>
              </a:extLst>
            </p:cNvPr>
            <p:cNvSpPr/>
            <p:nvPr/>
          </p:nvSpPr>
          <p:spPr>
            <a:xfrm>
              <a:off x="8630273" y="1632285"/>
              <a:ext cx="1402957" cy="1248958"/>
            </a:xfrm>
            <a:prstGeom prst="rect">
              <a:avLst/>
            </a:prstGeom>
            <a:solidFill>
              <a:srgbClr val="BBB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atin typeface="Century Gothic"/>
                </a:rPr>
                <a:t>Widgets for alerting</a:t>
              </a:r>
            </a:p>
          </p:txBody>
        </p:sp>
        <p:sp>
          <p:nvSpPr>
            <p:cNvPr id="54" name="Rectangle 53">
              <a:extLst>
                <a:ext uri="{FF2B5EF4-FFF2-40B4-BE49-F238E27FC236}">
                  <a16:creationId xmlns:a16="http://schemas.microsoft.com/office/drawing/2014/main" id="{BFC829DE-31A9-4AD7-B9D0-33A180E1D261}"/>
                </a:ext>
              </a:extLst>
            </p:cNvPr>
            <p:cNvSpPr/>
            <p:nvPr/>
          </p:nvSpPr>
          <p:spPr>
            <a:xfrm>
              <a:off x="7209536" y="4770051"/>
              <a:ext cx="1227402" cy="993162"/>
            </a:xfrm>
            <a:prstGeom prst="rect">
              <a:avLst/>
            </a:prstGeom>
            <a:solidFill>
              <a:srgbClr val="0F5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a:latin typeface="Century Gothic"/>
                </a:rPr>
                <a:t>Uncertainty estimates</a:t>
              </a:r>
            </a:p>
          </p:txBody>
        </p:sp>
        <p:sp>
          <p:nvSpPr>
            <p:cNvPr id="56" name="Rectangle 55">
              <a:extLst>
                <a:ext uri="{FF2B5EF4-FFF2-40B4-BE49-F238E27FC236}">
                  <a16:creationId xmlns:a16="http://schemas.microsoft.com/office/drawing/2014/main" id="{55B8E33E-3D65-4FFB-B620-B8DFB7BC9C21}"/>
                </a:ext>
              </a:extLst>
            </p:cNvPr>
            <p:cNvSpPr/>
            <p:nvPr/>
          </p:nvSpPr>
          <p:spPr>
            <a:xfrm>
              <a:off x="642222" y="3236019"/>
              <a:ext cx="1402957" cy="1012320"/>
            </a:xfrm>
            <a:prstGeom prst="rect">
              <a:avLst/>
            </a:prstGeom>
            <a:solidFill>
              <a:srgbClr val="85726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dirty="0" smtClean="0">
                  <a:latin typeface="Century Gothic"/>
                </a:rPr>
                <a:t>Sentinel-2 </a:t>
              </a:r>
              <a:r>
                <a:rPr lang="en-US" sz="1400" dirty="0">
                  <a:latin typeface="Century Gothic"/>
                </a:rPr>
                <a:t>MSI</a:t>
              </a:r>
            </a:p>
            <a:p>
              <a:pPr algn="ctr"/>
              <a:r>
                <a:rPr lang="en-US" sz="1400" dirty="0">
                  <a:latin typeface="Century Gothic"/>
                  <a:cs typeface="Calibri"/>
                </a:rPr>
                <a:t>Surface Reflectance</a:t>
              </a:r>
            </a:p>
          </p:txBody>
        </p:sp>
        <p:sp>
          <p:nvSpPr>
            <p:cNvPr id="62" name="Rectangle 61">
              <a:extLst>
                <a:ext uri="{FF2B5EF4-FFF2-40B4-BE49-F238E27FC236}">
                  <a16:creationId xmlns:a16="http://schemas.microsoft.com/office/drawing/2014/main" id="{5E5464C4-44E7-4D14-9126-2F2A84AB15E4}"/>
                </a:ext>
              </a:extLst>
            </p:cNvPr>
            <p:cNvSpPr/>
            <p:nvPr/>
          </p:nvSpPr>
          <p:spPr>
            <a:xfrm>
              <a:off x="2197627" y="3212309"/>
              <a:ext cx="1402957" cy="1012320"/>
            </a:xfrm>
            <a:prstGeom prst="rect">
              <a:avLst/>
            </a:prstGeom>
            <a:solidFill>
              <a:srgbClr val="AED4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atin typeface="Century Gothic"/>
                </a:rPr>
                <a:t>Mask clouds and land</a:t>
              </a:r>
              <a:endParaRPr lang="en-US">
                <a:latin typeface="Century Gothic"/>
                <a:cs typeface="Calibri"/>
              </a:endParaRPr>
            </a:p>
          </p:txBody>
        </p:sp>
        <p:sp>
          <p:nvSpPr>
            <p:cNvPr id="63" name="Rectangle 62">
              <a:extLst>
                <a:ext uri="{FF2B5EF4-FFF2-40B4-BE49-F238E27FC236}">
                  <a16:creationId xmlns:a16="http://schemas.microsoft.com/office/drawing/2014/main" id="{07BD9676-41B8-4EBD-BF08-66BEB835076C}"/>
                </a:ext>
              </a:extLst>
            </p:cNvPr>
            <p:cNvSpPr/>
            <p:nvPr/>
          </p:nvSpPr>
          <p:spPr>
            <a:xfrm>
              <a:off x="3858300" y="5264327"/>
              <a:ext cx="1456618" cy="1248958"/>
            </a:xfrm>
            <a:prstGeom prst="rect">
              <a:avLst/>
            </a:prstGeom>
            <a:solidFill>
              <a:srgbClr val="41888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a:latin typeface="Century Gothic"/>
                </a:rPr>
                <a:t>Water surface temperature</a:t>
              </a:r>
              <a:endParaRPr lang="en-US" sz="1400">
                <a:latin typeface="Century Gothic"/>
                <a:cs typeface="Calibri"/>
              </a:endParaRPr>
            </a:p>
          </p:txBody>
        </p:sp>
        <p:sp>
          <p:nvSpPr>
            <p:cNvPr id="42" name="Rectangle 41">
              <a:extLst>
                <a:ext uri="{FF2B5EF4-FFF2-40B4-BE49-F238E27FC236}">
                  <a16:creationId xmlns:a16="http://schemas.microsoft.com/office/drawing/2014/main" id="{B1D022BE-8DFE-4A54-8576-F90A912808DB}"/>
                </a:ext>
              </a:extLst>
            </p:cNvPr>
            <p:cNvSpPr/>
            <p:nvPr/>
          </p:nvSpPr>
          <p:spPr>
            <a:xfrm>
              <a:off x="6284821" y="1638081"/>
              <a:ext cx="1402957" cy="1012320"/>
            </a:xfrm>
            <a:prstGeom prst="rect">
              <a:avLst/>
            </a:prstGeom>
            <a:solidFill>
              <a:srgbClr val="0F525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a:latin typeface="Century Gothic"/>
                </a:rPr>
                <a:t>Historical water quality statistics and maps</a:t>
              </a:r>
              <a:endParaRPr lang="en-US" sz="1400">
                <a:latin typeface="Century Gothic"/>
                <a:cs typeface="Calibri"/>
              </a:endParaRPr>
            </a:p>
          </p:txBody>
        </p:sp>
      </p:grpSp>
      <p:cxnSp>
        <p:nvCxnSpPr>
          <p:cNvPr id="5" name="Straight Arrow Connector 4">
            <a:extLst>
              <a:ext uri="{FF2B5EF4-FFF2-40B4-BE49-F238E27FC236}">
                <a16:creationId xmlns:a16="http://schemas.microsoft.com/office/drawing/2014/main" id="{05C9A830-48C8-4977-A915-51E6FF163562}"/>
              </a:ext>
            </a:extLst>
          </p:cNvPr>
          <p:cNvCxnSpPr/>
          <p:nvPr/>
        </p:nvCxnSpPr>
        <p:spPr>
          <a:xfrm flipV="1">
            <a:off x="917827" y="4600412"/>
            <a:ext cx="1783977" cy="0"/>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5057AE4-9CD2-4489-8DD0-51DD428FF3C1}"/>
              </a:ext>
            </a:extLst>
          </p:cNvPr>
          <p:cNvSpPr txBox="1"/>
          <p:nvPr/>
        </p:nvSpPr>
        <p:spPr>
          <a:xfrm>
            <a:off x="337127" y="1644479"/>
            <a:ext cx="15886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Earth Engine</a:t>
            </a:r>
          </a:p>
        </p:txBody>
      </p:sp>
      <p:sp>
        <p:nvSpPr>
          <p:cNvPr id="43" name="TextBox 42">
            <a:extLst>
              <a:ext uri="{FF2B5EF4-FFF2-40B4-BE49-F238E27FC236}">
                <a16:creationId xmlns:a16="http://schemas.microsoft.com/office/drawing/2014/main" id="{2067FE03-C187-411D-82DC-A220210AA093}"/>
              </a:ext>
            </a:extLst>
          </p:cNvPr>
          <p:cNvSpPr txBox="1"/>
          <p:nvPr/>
        </p:nvSpPr>
        <p:spPr>
          <a:xfrm>
            <a:off x="337126" y="2900218"/>
            <a:ext cx="15886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Earth Engine</a:t>
            </a:r>
          </a:p>
        </p:txBody>
      </p:sp>
    </p:spTree>
    <p:extLst>
      <p:ext uri="{BB962C8B-B14F-4D97-AF65-F5344CB8AC3E}">
        <p14:creationId xmlns:p14="http://schemas.microsoft.com/office/powerpoint/2010/main" val="17495198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CF0D08-CC32-4870-B135-2387B369CBE7}"/>
              </a:ext>
            </a:extLst>
          </p:cNvPr>
          <p:cNvSpPr/>
          <p:nvPr/>
        </p:nvSpPr>
        <p:spPr>
          <a:xfrm>
            <a:off x="477362" y="1501609"/>
            <a:ext cx="11113324" cy="51855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A6C495-18E4-4630-83E9-84C4BA6D5BEC}"/>
              </a:ext>
            </a:extLst>
          </p:cNvPr>
          <p:cNvSpPr/>
          <p:nvPr/>
        </p:nvSpPr>
        <p:spPr>
          <a:xfrm>
            <a:off x="473033" y="992578"/>
            <a:ext cx="11123219" cy="504702"/>
          </a:xfrm>
          <a:prstGeom prst="rect">
            <a:avLst/>
          </a:prstGeom>
          <a:solidFill>
            <a:srgbClr val="418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entury Gothic"/>
                <a:cs typeface="Calibri"/>
              </a:rPr>
              <a:t>Products</a:t>
            </a:r>
            <a:endParaRPr lang="en-US" sz="3200" b="1">
              <a:latin typeface="Century Gothic"/>
            </a:endParaRPr>
          </a:p>
        </p:txBody>
      </p:sp>
      <p:sp>
        <p:nvSpPr>
          <p:cNvPr id="3" name="Title 1">
            <a:extLst>
              <a:ext uri="{FF2B5EF4-FFF2-40B4-BE49-F238E27FC236}">
                <a16:creationId xmlns:a16="http://schemas.microsoft.com/office/drawing/2014/main" id="{C9B1B622-5FDD-4DD0-9DE7-BA9D737BC241}"/>
              </a:ext>
            </a:extLst>
          </p:cNvPr>
          <p:cNvSpPr txBox="1">
            <a:spLocks/>
          </p:cNvSpPr>
          <p:nvPr/>
        </p:nvSpPr>
        <p:spPr>
          <a:xfrm>
            <a:off x="410967" y="411847"/>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Spectral Processing </a:t>
            </a:r>
          </a:p>
        </p:txBody>
      </p:sp>
      <p:sp>
        <p:nvSpPr>
          <p:cNvPr id="944" name="Rectangle: Rounded Corners 943">
            <a:extLst>
              <a:ext uri="{FF2B5EF4-FFF2-40B4-BE49-F238E27FC236}">
                <a16:creationId xmlns:a16="http://schemas.microsoft.com/office/drawing/2014/main" id="{BE773E74-C9E0-4287-B86A-636EAB6C5753}"/>
              </a:ext>
            </a:extLst>
          </p:cNvPr>
          <p:cNvSpPr/>
          <p:nvPr/>
        </p:nvSpPr>
        <p:spPr>
          <a:xfrm>
            <a:off x="603196" y="1691338"/>
            <a:ext cx="5093834" cy="126629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rgbClr val="41888B"/>
                </a:solidFill>
                <a:latin typeface="Century Gothic"/>
                <a:cs typeface="Calibri"/>
              </a:rPr>
              <a:t>Mixture Density Network Chlorophyll-a</a:t>
            </a:r>
          </a:p>
          <a:p>
            <a:pPr algn="ctr"/>
            <a:endParaRPr lang="en-US" sz="2000" b="1">
              <a:solidFill>
                <a:srgbClr val="41888B"/>
              </a:solidFill>
              <a:latin typeface="Century Gothic"/>
              <a:cs typeface="Calibri"/>
            </a:endParaRPr>
          </a:p>
          <a:p>
            <a:pPr algn="ctr"/>
            <a:endParaRPr lang="en-US" sz="2000" b="1">
              <a:solidFill>
                <a:srgbClr val="41888B"/>
              </a:solidFill>
              <a:latin typeface="Century Gothic"/>
              <a:cs typeface="Calibri"/>
            </a:endParaRPr>
          </a:p>
          <a:p>
            <a:pPr algn="ctr"/>
            <a:endParaRPr lang="en-US" sz="2000">
              <a:solidFill>
                <a:schemeClr val="tx1">
                  <a:lumMod val="75000"/>
                  <a:lumOff val="25000"/>
                </a:schemeClr>
              </a:solidFill>
              <a:latin typeface="Century Gothic"/>
              <a:cs typeface="Calibri"/>
            </a:endParaRPr>
          </a:p>
          <a:p>
            <a:pPr algn="ctr"/>
            <a:endParaRPr lang="en-US" sz="2000">
              <a:solidFill>
                <a:srgbClr val="3F3F3F"/>
              </a:solidFill>
              <a:latin typeface="Century Gothic"/>
              <a:cs typeface="Calibri"/>
            </a:endParaRPr>
          </a:p>
        </p:txBody>
      </p:sp>
      <p:sp>
        <p:nvSpPr>
          <p:cNvPr id="9" name="TextBox 8">
            <a:extLst>
              <a:ext uri="{FF2B5EF4-FFF2-40B4-BE49-F238E27FC236}">
                <a16:creationId xmlns:a16="http://schemas.microsoft.com/office/drawing/2014/main" id="{90DA0D06-365A-41A4-BDFA-B4D434F6AF90}"/>
              </a:ext>
            </a:extLst>
          </p:cNvPr>
          <p:cNvSpPr txBox="1"/>
          <p:nvPr/>
        </p:nvSpPr>
        <p:spPr>
          <a:xfrm>
            <a:off x="726619" y="2539885"/>
            <a:ext cx="484703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solidFill>
                  <a:schemeClr val="tx1">
                    <a:lumMod val="50000"/>
                    <a:lumOff val="50000"/>
                  </a:schemeClr>
                </a:solidFill>
                <a:latin typeface="Century Gothic"/>
                <a:cs typeface="Segoe UI"/>
              </a:rPr>
              <a:t>Smith et al. (2021) and Pahlevan et al. (2020)</a:t>
            </a:r>
            <a:endParaRPr lang="en-US"/>
          </a:p>
        </p:txBody>
      </p:sp>
      <p:sp>
        <p:nvSpPr>
          <p:cNvPr id="11" name="Rectangle: Rounded Corners 10">
            <a:extLst>
              <a:ext uri="{FF2B5EF4-FFF2-40B4-BE49-F238E27FC236}">
                <a16:creationId xmlns:a16="http://schemas.microsoft.com/office/drawing/2014/main" id="{32ED4A2D-6014-44B4-AA8A-48EDFEDA24EE}"/>
              </a:ext>
            </a:extLst>
          </p:cNvPr>
          <p:cNvSpPr/>
          <p:nvPr/>
        </p:nvSpPr>
        <p:spPr>
          <a:xfrm>
            <a:off x="603196" y="3515845"/>
            <a:ext cx="5093834" cy="126629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dirty="0">
                <a:solidFill>
                  <a:srgbClr val="41888B"/>
                </a:solidFill>
                <a:latin typeface="Century Gothic"/>
                <a:cs typeface="Calibri"/>
              </a:rPr>
              <a:t>Fluorescence Line Height Violet (FLHV) Chlorophyll-a (</a:t>
            </a:r>
            <a:r>
              <a:rPr lang="en-US" sz="2000" b="1" dirty="0" smtClean="0">
                <a:solidFill>
                  <a:srgbClr val="41888B"/>
                </a:solidFill>
                <a:latin typeface="Century Gothic"/>
                <a:cs typeface="Calibri"/>
              </a:rPr>
              <a:t>Landsat 8</a:t>
            </a:r>
            <a:r>
              <a:rPr lang="en-US" sz="2000" b="1" dirty="0">
                <a:solidFill>
                  <a:srgbClr val="41888B"/>
                </a:solidFill>
                <a:latin typeface="Century Gothic"/>
                <a:cs typeface="Calibri"/>
              </a:rPr>
              <a:t>)</a:t>
            </a:r>
            <a:endParaRPr lang="en-US" dirty="0">
              <a:cs typeface="Calibri"/>
            </a:endParaRPr>
          </a:p>
          <a:p>
            <a:pPr algn="ctr"/>
            <a:endParaRPr lang="en-US" sz="2000" b="1" dirty="0">
              <a:solidFill>
                <a:srgbClr val="41888B"/>
              </a:solidFill>
              <a:latin typeface="Century Gothic"/>
              <a:cs typeface="Calibri"/>
            </a:endParaRPr>
          </a:p>
          <a:p>
            <a:pPr algn="ctr"/>
            <a:endParaRPr lang="en-US" sz="2000" b="1" dirty="0">
              <a:solidFill>
                <a:srgbClr val="41888B"/>
              </a:solidFill>
              <a:latin typeface="Century Gothic"/>
              <a:cs typeface="Calibri"/>
            </a:endParaRPr>
          </a:p>
          <a:p>
            <a:pPr algn="ctr"/>
            <a:endParaRPr lang="en-US" sz="2000" dirty="0">
              <a:solidFill>
                <a:schemeClr val="tx1">
                  <a:lumMod val="75000"/>
                  <a:lumOff val="25000"/>
                </a:schemeClr>
              </a:solidFill>
              <a:latin typeface="Century Gothic"/>
              <a:cs typeface="Calibri"/>
            </a:endParaRPr>
          </a:p>
          <a:p>
            <a:pPr algn="ctr"/>
            <a:endParaRPr lang="en-US" sz="2000" dirty="0">
              <a:solidFill>
                <a:srgbClr val="3F3F3F"/>
              </a:solidFill>
              <a:latin typeface="Century Gothic"/>
              <a:cs typeface="Calibri"/>
            </a:endParaRPr>
          </a:p>
        </p:txBody>
      </p:sp>
      <p:sp>
        <p:nvSpPr>
          <p:cNvPr id="13" name="Rectangle: Rounded Corners 12">
            <a:extLst>
              <a:ext uri="{FF2B5EF4-FFF2-40B4-BE49-F238E27FC236}">
                <a16:creationId xmlns:a16="http://schemas.microsoft.com/office/drawing/2014/main" id="{99EEB807-306F-4FBC-8789-9AD5D9CC24C5}"/>
              </a:ext>
            </a:extLst>
          </p:cNvPr>
          <p:cNvSpPr/>
          <p:nvPr/>
        </p:nvSpPr>
        <p:spPr>
          <a:xfrm>
            <a:off x="592463" y="5340352"/>
            <a:ext cx="5093834" cy="126629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rgbClr val="41888B"/>
                </a:solidFill>
                <a:latin typeface="Century Gothic"/>
                <a:cs typeface="Calibri"/>
              </a:rPr>
              <a:t>2 Band Algorithm (2BDA) Chlorophyll-a</a:t>
            </a:r>
            <a:endParaRPr lang="en-US"/>
          </a:p>
          <a:p>
            <a:pPr algn="ctr"/>
            <a:r>
              <a:rPr lang="en-US" sz="2000" b="1">
                <a:solidFill>
                  <a:srgbClr val="41888B"/>
                </a:solidFill>
                <a:latin typeface="Century Gothic"/>
                <a:cs typeface="Calibri"/>
              </a:rPr>
              <a:t>(Sentinel-2)</a:t>
            </a:r>
          </a:p>
          <a:p>
            <a:pPr algn="ctr"/>
            <a:endParaRPr lang="en-US" sz="2000" b="1">
              <a:solidFill>
                <a:srgbClr val="41888B"/>
              </a:solidFill>
              <a:latin typeface="Century Gothic"/>
              <a:cs typeface="Calibri"/>
            </a:endParaRPr>
          </a:p>
          <a:p>
            <a:pPr algn="ctr"/>
            <a:endParaRPr lang="en-US" sz="2000" b="1">
              <a:solidFill>
                <a:srgbClr val="41888B"/>
              </a:solidFill>
              <a:latin typeface="Century Gothic"/>
              <a:cs typeface="Calibri"/>
            </a:endParaRPr>
          </a:p>
          <a:p>
            <a:pPr algn="ctr"/>
            <a:endParaRPr lang="en-US" sz="2000">
              <a:solidFill>
                <a:srgbClr val="404040"/>
              </a:solidFill>
              <a:latin typeface="Century Gothic"/>
              <a:cs typeface="Calibri"/>
            </a:endParaRPr>
          </a:p>
          <a:p>
            <a:pPr algn="ctr"/>
            <a:endParaRPr lang="en-US" sz="2000">
              <a:solidFill>
                <a:srgbClr val="3F3F3F"/>
              </a:solidFill>
              <a:latin typeface="Century Gothic"/>
              <a:cs typeface="Calibri"/>
            </a:endParaRPr>
          </a:p>
        </p:txBody>
      </p:sp>
      <p:sp>
        <p:nvSpPr>
          <p:cNvPr id="2" name="TextBox 1">
            <a:extLst>
              <a:ext uri="{FF2B5EF4-FFF2-40B4-BE49-F238E27FC236}">
                <a16:creationId xmlns:a16="http://schemas.microsoft.com/office/drawing/2014/main" id="{D9EBC038-30B7-447B-BA55-A8AC031DF4FB}"/>
              </a:ext>
            </a:extLst>
          </p:cNvPr>
          <p:cNvSpPr txBox="1"/>
          <p:nvPr/>
        </p:nvSpPr>
        <p:spPr>
          <a:xfrm>
            <a:off x="694421" y="4353659"/>
            <a:ext cx="492215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dirty="0">
                <a:solidFill>
                  <a:schemeClr val="tx1">
                    <a:lumMod val="50000"/>
                    <a:lumOff val="50000"/>
                  </a:schemeClr>
                </a:solidFill>
                <a:latin typeface="Century Gothic"/>
                <a:cs typeface="Segoe UI"/>
              </a:rPr>
              <a:t>Beck et </a:t>
            </a:r>
            <a:r>
              <a:rPr lang="en-US" sz="1600" i="1" dirty="0" smtClean="0">
                <a:solidFill>
                  <a:schemeClr val="tx1">
                    <a:lumMod val="50000"/>
                    <a:lumOff val="50000"/>
                  </a:schemeClr>
                </a:solidFill>
                <a:latin typeface="Century Gothic"/>
                <a:cs typeface="Segoe UI"/>
              </a:rPr>
              <a:t>al., </a:t>
            </a:r>
            <a:r>
              <a:rPr lang="en-US" sz="1600" i="1" dirty="0">
                <a:solidFill>
                  <a:schemeClr val="tx1">
                    <a:lumMod val="50000"/>
                    <a:lumOff val="50000"/>
                  </a:schemeClr>
                </a:solidFill>
                <a:latin typeface="Century Gothic"/>
                <a:cs typeface="Segoe UI"/>
              </a:rPr>
              <a:t>2016</a:t>
            </a:r>
          </a:p>
        </p:txBody>
      </p:sp>
      <p:sp>
        <p:nvSpPr>
          <p:cNvPr id="4" name="TextBox 3">
            <a:extLst>
              <a:ext uri="{FF2B5EF4-FFF2-40B4-BE49-F238E27FC236}">
                <a16:creationId xmlns:a16="http://schemas.microsoft.com/office/drawing/2014/main" id="{B395D673-159F-4778-BF00-9BF70F3374AA}"/>
              </a:ext>
            </a:extLst>
          </p:cNvPr>
          <p:cNvSpPr txBox="1"/>
          <p:nvPr/>
        </p:nvSpPr>
        <p:spPr>
          <a:xfrm>
            <a:off x="764182" y="6231827"/>
            <a:ext cx="47745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err="1">
                <a:solidFill>
                  <a:schemeClr val="tx1">
                    <a:lumMod val="50000"/>
                    <a:lumOff val="50000"/>
                  </a:schemeClr>
                </a:solidFill>
                <a:latin typeface="Century Gothic"/>
                <a:cs typeface="Segoe UI"/>
              </a:rPr>
              <a:t>Dall'Olmo</a:t>
            </a:r>
            <a:r>
              <a:rPr lang="en-US" sz="1600" i="1">
                <a:solidFill>
                  <a:schemeClr val="tx1">
                    <a:lumMod val="50000"/>
                    <a:lumOff val="50000"/>
                  </a:schemeClr>
                </a:solidFill>
                <a:latin typeface="Century Gothic"/>
                <a:cs typeface="Segoe UI"/>
              </a:rPr>
              <a:t> &amp; Gitelson, 2006</a:t>
            </a:r>
          </a:p>
        </p:txBody>
      </p:sp>
      <p:sp>
        <p:nvSpPr>
          <p:cNvPr id="23" name="Rectangle: Rounded Corners 22">
            <a:extLst>
              <a:ext uri="{FF2B5EF4-FFF2-40B4-BE49-F238E27FC236}">
                <a16:creationId xmlns:a16="http://schemas.microsoft.com/office/drawing/2014/main" id="{5D736861-9871-4830-AD5A-4B987440877D}"/>
              </a:ext>
            </a:extLst>
          </p:cNvPr>
          <p:cNvSpPr/>
          <p:nvPr/>
        </p:nvSpPr>
        <p:spPr>
          <a:xfrm>
            <a:off x="6398687" y="1648409"/>
            <a:ext cx="5093834" cy="126629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rgbClr val="41888B"/>
                </a:solidFill>
                <a:latin typeface="Century Gothic"/>
                <a:cs typeface="Calibri"/>
              </a:rPr>
              <a:t>Broad Wavelength Algae Index (BWAI)</a:t>
            </a:r>
            <a:endParaRPr lang="en-US"/>
          </a:p>
          <a:p>
            <a:pPr algn="ctr"/>
            <a:endParaRPr lang="en-US" sz="2000" b="1">
              <a:solidFill>
                <a:srgbClr val="41888B"/>
              </a:solidFill>
              <a:latin typeface="Century Gothic"/>
              <a:cs typeface="Calibri"/>
            </a:endParaRPr>
          </a:p>
          <a:p>
            <a:pPr algn="ctr"/>
            <a:endParaRPr lang="en-US" sz="2000" b="1">
              <a:solidFill>
                <a:srgbClr val="41888B"/>
              </a:solidFill>
              <a:latin typeface="Century Gothic"/>
              <a:cs typeface="Calibri"/>
            </a:endParaRPr>
          </a:p>
          <a:p>
            <a:pPr algn="ctr"/>
            <a:endParaRPr lang="en-US" sz="2000">
              <a:solidFill>
                <a:schemeClr val="tx1">
                  <a:lumMod val="75000"/>
                  <a:lumOff val="25000"/>
                </a:schemeClr>
              </a:solidFill>
              <a:latin typeface="Century Gothic"/>
              <a:cs typeface="Calibri"/>
            </a:endParaRPr>
          </a:p>
          <a:p>
            <a:pPr algn="ctr"/>
            <a:endParaRPr lang="en-US" sz="2000">
              <a:solidFill>
                <a:srgbClr val="3F3F3F"/>
              </a:solidFill>
              <a:latin typeface="Century Gothic"/>
              <a:cs typeface="Calibri"/>
            </a:endParaRPr>
          </a:p>
        </p:txBody>
      </p:sp>
      <p:sp>
        <p:nvSpPr>
          <p:cNvPr id="5" name="TextBox 4">
            <a:extLst>
              <a:ext uri="{FF2B5EF4-FFF2-40B4-BE49-F238E27FC236}">
                <a16:creationId xmlns:a16="http://schemas.microsoft.com/office/drawing/2014/main" id="{C918CCFB-68E2-4C7C-B33C-C79937ABEDC3}"/>
              </a:ext>
            </a:extLst>
          </p:cNvPr>
          <p:cNvSpPr txBox="1"/>
          <p:nvPr/>
        </p:nvSpPr>
        <p:spPr>
          <a:xfrm>
            <a:off x="6538209" y="2550617"/>
            <a:ext cx="481483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dirty="0">
                <a:solidFill>
                  <a:schemeClr val="tx1">
                    <a:lumMod val="50000"/>
                    <a:lumOff val="50000"/>
                  </a:schemeClr>
                </a:solidFill>
                <a:latin typeface="Century Gothic"/>
                <a:cs typeface="Segoe UI"/>
              </a:rPr>
              <a:t>Zhao et </a:t>
            </a:r>
            <a:r>
              <a:rPr lang="en-US" sz="1600" i="1" dirty="0" smtClean="0">
                <a:solidFill>
                  <a:schemeClr val="tx1">
                    <a:lumMod val="50000"/>
                    <a:lumOff val="50000"/>
                  </a:schemeClr>
                </a:solidFill>
                <a:latin typeface="Century Gothic"/>
                <a:cs typeface="Segoe UI"/>
              </a:rPr>
              <a:t>al., </a:t>
            </a:r>
            <a:r>
              <a:rPr lang="en-US" sz="1600" i="1" dirty="0">
                <a:solidFill>
                  <a:schemeClr val="tx1">
                    <a:lumMod val="50000"/>
                    <a:lumOff val="50000"/>
                  </a:schemeClr>
                </a:solidFill>
                <a:latin typeface="Century Gothic"/>
                <a:cs typeface="Segoe UI"/>
              </a:rPr>
              <a:t>2020</a:t>
            </a:r>
          </a:p>
        </p:txBody>
      </p:sp>
      <p:sp>
        <p:nvSpPr>
          <p:cNvPr id="25" name="Rectangle: Rounded Corners 24">
            <a:extLst>
              <a:ext uri="{FF2B5EF4-FFF2-40B4-BE49-F238E27FC236}">
                <a16:creationId xmlns:a16="http://schemas.microsoft.com/office/drawing/2014/main" id="{8DED4E7D-5EDA-4B58-AB76-0511D3D12468}"/>
              </a:ext>
            </a:extLst>
          </p:cNvPr>
          <p:cNvSpPr/>
          <p:nvPr/>
        </p:nvSpPr>
        <p:spPr>
          <a:xfrm>
            <a:off x="6398687" y="3483648"/>
            <a:ext cx="5093834" cy="126629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rgbClr val="41888B"/>
                </a:solidFill>
                <a:latin typeface="Century Gothic"/>
                <a:cs typeface="Calibri"/>
              </a:rPr>
              <a:t>Normalized Difference Turbidity Index (NDTI)</a:t>
            </a:r>
          </a:p>
          <a:p>
            <a:pPr algn="ctr"/>
            <a:endParaRPr lang="en-US" sz="2000" b="1">
              <a:solidFill>
                <a:srgbClr val="41888B"/>
              </a:solidFill>
              <a:latin typeface="Century Gothic"/>
              <a:cs typeface="Calibri"/>
            </a:endParaRPr>
          </a:p>
          <a:p>
            <a:pPr algn="ctr"/>
            <a:endParaRPr lang="en-US" sz="2000" b="1">
              <a:solidFill>
                <a:srgbClr val="41888B"/>
              </a:solidFill>
              <a:latin typeface="Century Gothic"/>
              <a:cs typeface="Calibri"/>
            </a:endParaRPr>
          </a:p>
          <a:p>
            <a:pPr algn="ctr"/>
            <a:endParaRPr lang="en-US" sz="2000">
              <a:solidFill>
                <a:schemeClr val="tx1">
                  <a:lumMod val="75000"/>
                  <a:lumOff val="25000"/>
                </a:schemeClr>
              </a:solidFill>
              <a:latin typeface="Century Gothic"/>
              <a:cs typeface="Calibri"/>
            </a:endParaRPr>
          </a:p>
          <a:p>
            <a:pPr algn="ctr"/>
            <a:endParaRPr lang="en-US" sz="2000">
              <a:solidFill>
                <a:srgbClr val="3F3F3F"/>
              </a:solidFill>
              <a:latin typeface="Century Gothic"/>
              <a:cs typeface="Calibri"/>
            </a:endParaRPr>
          </a:p>
        </p:txBody>
      </p:sp>
      <p:sp>
        <p:nvSpPr>
          <p:cNvPr id="6" name="TextBox 5">
            <a:extLst>
              <a:ext uri="{FF2B5EF4-FFF2-40B4-BE49-F238E27FC236}">
                <a16:creationId xmlns:a16="http://schemas.microsoft.com/office/drawing/2014/main" id="{86BABAD6-E556-4869-A62E-FAAE78DF79AB}"/>
              </a:ext>
            </a:extLst>
          </p:cNvPr>
          <p:cNvSpPr txBox="1"/>
          <p:nvPr/>
        </p:nvSpPr>
        <p:spPr>
          <a:xfrm>
            <a:off x="6516744" y="4353365"/>
            <a:ext cx="48629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dirty="0" err="1">
                <a:solidFill>
                  <a:schemeClr val="tx1">
                    <a:lumMod val="50000"/>
                    <a:lumOff val="50000"/>
                  </a:schemeClr>
                </a:solidFill>
                <a:latin typeface="Century Gothic"/>
                <a:cs typeface="Segoe UI"/>
              </a:rPr>
              <a:t>Lacaux</a:t>
            </a:r>
            <a:r>
              <a:rPr lang="en-US" sz="1600" i="1" dirty="0">
                <a:solidFill>
                  <a:schemeClr val="tx1">
                    <a:lumMod val="50000"/>
                    <a:lumOff val="50000"/>
                  </a:schemeClr>
                </a:solidFill>
                <a:latin typeface="Century Gothic"/>
                <a:cs typeface="Segoe UI"/>
              </a:rPr>
              <a:t> et </a:t>
            </a:r>
            <a:r>
              <a:rPr lang="en-US" sz="1600" i="1" dirty="0" smtClean="0">
                <a:solidFill>
                  <a:schemeClr val="tx1">
                    <a:lumMod val="50000"/>
                    <a:lumOff val="50000"/>
                  </a:schemeClr>
                </a:solidFill>
                <a:latin typeface="Century Gothic"/>
                <a:cs typeface="Segoe UI"/>
              </a:rPr>
              <a:t>al., </a:t>
            </a:r>
            <a:r>
              <a:rPr lang="en-US" sz="1600" i="1" dirty="0">
                <a:solidFill>
                  <a:schemeClr val="tx1">
                    <a:lumMod val="50000"/>
                    <a:lumOff val="50000"/>
                  </a:schemeClr>
                </a:solidFill>
                <a:latin typeface="Century Gothic"/>
                <a:cs typeface="Segoe UI"/>
              </a:rPr>
              <a:t>2007</a:t>
            </a:r>
          </a:p>
        </p:txBody>
      </p:sp>
      <p:sp>
        <p:nvSpPr>
          <p:cNvPr id="27" name="Rectangle: Rounded Corners 26">
            <a:extLst>
              <a:ext uri="{FF2B5EF4-FFF2-40B4-BE49-F238E27FC236}">
                <a16:creationId xmlns:a16="http://schemas.microsoft.com/office/drawing/2014/main" id="{EC799E1A-9DF2-49B5-BF57-527A57DC7190}"/>
              </a:ext>
            </a:extLst>
          </p:cNvPr>
          <p:cNvSpPr/>
          <p:nvPr/>
        </p:nvSpPr>
        <p:spPr>
          <a:xfrm>
            <a:off x="6398687" y="5340352"/>
            <a:ext cx="5093834" cy="126629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rgbClr val="41888B"/>
                </a:solidFill>
                <a:latin typeface="Century Gothic"/>
                <a:cs typeface="Calibri"/>
              </a:rPr>
              <a:t>Water Surface Temperature</a:t>
            </a:r>
          </a:p>
          <a:p>
            <a:pPr algn="ctr"/>
            <a:endParaRPr lang="en-US" sz="2000" b="1">
              <a:solidFill>
                <a:srgbClr val="41888B"/>
              </a:solidFill>
              <a:latin typeface="Century Gothic"/>
              <a:cs typeface="Calibri"/>
            </a:endParaRPr>
          </a:p>
          <a:p>
            <a:pPr algn="ctr"/>
            <a:endParaRPr lang="en-US" sz="2000" b="1">
              <a:solidFill>
                <a:srgbClr val="41888B"/>
              </a:solidFill>
              <a:latin typeface="Century Gothic"/>
              <a:cs typeface="Calibri"/>
            </a:endParaRPr>
          </a:p>
          <a:p>
            <a:pPr algn="ctr"/>
            <a:endParaRPr lang="en-US" sz="2000">
              <a:solidFill>
                <a:schemeClr val="tx1">
                  <a:lumMod val="75000"/>
                  <a:lumOff val="25000"/>
                </a:schemeClr>
              </a:solidFill>
              <a:latin typeface="Century Gothic"/>
              <a:cs typeface="Calibri"/>
            </a:endParaRPr>
          </a:p>
          <a:p>
            <a:pPr algn="ctr"/>
            <a:endParaRPr lang="en-US" sz="2000">
              <a:solidFill>
                <a:srgbClr val="3F3F3F"/>
              </a:solidFill>
              <a:latin typeface="Century Gothic"/>
              <a:cs typeface="Calibri"/>
            </a:endParaRPr>
          </a:p>
        </p:txBody>
      </p:sp>
      <p:sp>
        <p:nvSpPr>
          <p:cNvPr id="7" name="TextBox 6">
            <a:extLst>
              <a:ext uri="{FF2B5EF4-FFF2-40B4-BE49-F238E27FC236}">
                <a16:creationId xmlns:a16="http://schemas.microsoft.com/office/drawing/2014/main" id="{DC2CDD74-601D-407C-8E26-3B07685FD3EE}"/>
              </a:ext>
            </a:extLst>
          </p:cNvPr>
          <p:cNvSpPr txBox="1"/>
          <p:nvPr/>
        </p:nvSpPr>
        <p:spPr>
          <a:xfrm>
            <a:off x="6516744" y="6178656"/>
            <a:ext cx="486097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dirty="0" err="1">
                <a:solidFill>
                  <a:schemeClr val="tx1">
                    <a:lumMod val="50000"/>
                    <a:lumOff val="50000"/>
                  </a:schemeClr>
                </a:solidFill>
                <a:latin typeface="Century Gothic"/>
                <a:cs typeface="Segoe UI"/>
              </a:rPr>
              <a:t>Sekertekin</a:t>
            </a:r>
            <a:r>
              <a:rPr lang="en-US" sz="1600" i="1" dirty="0">
                <a:solidFill>
                  <a:schemeClr val="tx1">
                    <a:lumMod val="50000"/>
                    <a:lumOff val="50000"/>
                  </a:schemeClr>
                </a:solidFill>
                <a:latin typeface="Century Gothic"/>
                <a:cs typeface="Segoe UI"/>
              </a:rPr>
              <a:t> &amp;</a:t>
            </a:r>
            <a:r>
              <a:rPr lang="en-US" sz="1600" i="1" dirty="0" smtClean="0">
                <a:solidFill>
                  <a:schemeClr val="tx1">
                    <a:lumMod val="50000"/>
                    <a:lumOff val="50000"/>
                  </a:schemeClr>
                </a:solidFill>
                <a:latin typeface="Century Gothic"/>
                <a:cs typeface="Segoe UI"/>
              </a:rPr>
              <a:t> </a:t>
            </a:r>
            <a:r>
              <a:rPr lang="en-US" sz="1600" i="1" dirty="0" err="1">
                <a:solidFill>
                  <a:schemeClr val="tx1">
                    <a:lumMod val="50000"/>
                    <a:lumOff val="50000"/>
                  </a:schemeClr>
                </a:solidFill>
                <a:latin typeface="Century Gothic"/>
                <a:cs typeface="Segoe UI"/>
              </a:rPr>
              <a:t>Bonafoni</a:t>
            </a:r>
            <a:r>
              <a:rPr lang="en-US" sz="1600" i="1" dirty="0">
                <a:solidFill>
                  <a:schemeClr val="tx1">
                    <a:lumMod val="50000"/>
                    <a:lumOff val="50000"/>
                  </a:schemeClr>
                </a:solidFill>
                <a:latin typeface="Century Gothic"/>
                <a:cs typeface="Segoe UI"/>
              </a:rPr>
              <a:t>, 2020</a:t>
            </a:r>
          </a:p>
        </p:txBody>
      </p:sp>
    </p:spTree>
    <p:extLst>
      <p:ext uri="{BB962C8B-B14F-4D97-AF65-F5344CB8AC3E}">
        <p14:creationId xmlns:p14="http://schemas.microsoft.com/office/powerpoint/2010/main" val="440574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08892E-F9CF-4B88-95F0-37EF033C0994}"/>
              </a:ext>
            </a:extLst>
          </p:cNvPr>
          <p:cNvSpPr txBox="1">
            <a:spLocks/>
          </p:cNvSpPr>
          <p:nvPr/>
        </p:nvSpPr>
        <p:spPr>
          <a:xfrm>
            <a:off x="410967" y="411847"/>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Validation Methods</a:t>
            </a:r>
            <a:endParaRPr lang="en-US"/>
          </a:p>
        </p:txBody>
      </p:sp>
      <p:sp>
        <p:nvSpPr>
          <p:cNvPr id="5" name="Rectangle: Rounded Corners 4">
            <a:extLst>
              <a:ext uri="{FF2B5EF4-FFF2-40B4-BE49-F238E27FC236}">
                <a16:creationId xmlns:a16="http://schemas.microsoft.com/office/drawing/2014/main" id="{478257E0-FBEF-4B83-A63E-1A8F4AA9D42E}"/>
              </a:ext>
            </a:extLst>
          </p:cNvPr>
          <p:cNvSpPr/>
          <p:nvPr/>
        </p:nvSpPr>
        <p:spPr>
          <a:xfrm>
            <a:off x="3593518" y="2368120"/>
            <a:ext cx="2301816" cy="1557504"/>
          </a:xfrm>
          <a:prstGeom prst="roundRect">
            <a:avLst/>
          </a:prstGeom>
          <a:solidFill>
            <a:schemeClr val="bg1">
              <a:lumMod val="85000"/>
            </a:schemeClr>
          </a:solidFill>
          <a:ln w="28575">
            <a:solidFill>
              <a:srgbClr val="C7F2A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US" sz="2400">
              <a:solidFill>
                <a:schemeClr val="tx1">
                  <a:lumMod val="75000"/>
                  <a:lumOff val="25000"/>
                </a:schemeClr>
              </a:solidFill>
              <a:latin typeface="Century Gothic"/>
              <a:cs typeface="Calibri" panose="020F0502020204030204"/>
            </a:endParaRPr>
          </a:p>
          <a:p>
            <a:pPr marL="342900" indent="-342900">
              <a:buFont typeface="Arial"/>
              <a:buChar char="•"/>
            </a:pPr>
            <a:r>
              <a:rPr lang="en-US" sz="2000">
                <a:solidFill>
                  <a:schemeClr val="tx1">
                    <a:lumMod val="75000"/>
                    <a:lumOff val="25000"/>
                  </a:schemeClr>
                </a:solidFill>
                <a:latin typeface="Century Gothic"/>
                <a:cs typeface="Calibri"/>
              </a:rPr>
              <a:t>Location </a:t>
            </a:r>
          </a:p>
          <a:p>
            <a:pPr marL="342900" indent="-342900">
              <a:buFont typeface="Arial"/>
              <a:buChar char="•"/>
            </a:pPr>
            <a:r>
              <a:rPr lang="en-US" sz="2000">
                <a:solidFill>
                  <a:schemeClr val="tx1">
                    <a:lumMod val="75000"/>
                    <a:lumOff val="25000"/>
                  </a:schemeClr>
                </a:solidFill>
                <a:latin typeface="Century Gothic"/>
                <a:cs typeface="Calibri"/>
              </a:rPr>
              <a:t>Date</a:t>
            </a:r>
            <a:r>
              <a:rPr lang="en-US" sz="2400">
                <a:solidFill>
                  <a:schemeClr val="tx1">
                    <a:lumMod val="75000"/>
                    <a:lumOff val="25000"/>
                  </a:schemeClr>
                </a:solidFill>
                <a:latin typeface="Century Gothic"/>
                <a:cs typeface="Calibri"/>
              </a:rPr>
              <a:t> </a:t>
            </a:r>
          </a:p>
          <a:p>
            <a:pPr algn="ctr"/>
            <a:endParaRPr lang="en-US" sz="2000" b="1">
              <a:solidFill>
                <a:srgbClr val="54AEB2"/>
              </a:solidFill>
              <a:latin typeface="Century Gothic"/>
              <a:cs typeface="Calibri"/>
            </a:endParaRPr>
          </a:p>
        </p:txBody>
      </p:sp>
      <p:sp>
        <p:nvSpPr>
          <p:cNvPr id="9" name="Rectangle: Rounded Corners 8">
            <a:extLst>
              <a:ext uri="{FF2B5EF4-FFF2-40B4-BE49-F238E27FC236}">
                <a16:creationId xmlns:a16="http://schemas.microsoft.com/office/drawing/2014/main" id="{CEF6C081-84E0-4924-9EF2-4CFE3DC75C70}"/>
              </a:ext>
            </a:extLst>
          </p:cNvPr>
          <p:cNvSpPr/>
          <p:nvPr/>
        </p:nvSpPr>
        <p:spPr>
          <a:xfrm>
            <a:off x="685219" y="1525687"/>
            <a:ext cx="2301816" cy="1557504"/>
          </a:xfrm>
          <a:prstGeom prst="roundRect">
            <a:avLst/>
          </a:prstGeom>
          <a:solidFill>
            <a:schemeClr val="bg1">
              <a:lumMod val="85000"/>
            </a:schemeClr>
          </a:solidFill>
          <a:ln w="28575">
            <a:solidFill>
              <a:srgbClr val="C7F2A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US" sz="2400" dirty="0">
              <a:solidFill>
                <a:schemeClr val="tx1">
                  <a:lumMod val="75000"/>
                  <a:lumOff val="25000"/>
                </a:schemeClr>
              </a:solidFill>
              <a:latin typeface="Century Gothic"/>
              <a:cs typeface="Calibri"/>
            </a:endParaRPr>
          </a:p>
          <a:p>
            <a:pPr marL="342900" indent="-342900">
              <a:buFont typeface="Arial"/>
              <a:buChar char="•"/>
            </a:pPr>
            <a:r>
              <a:rPr lang="en-US" sz="2000" i="1" dirty="0">
                <a:solidFill>
                  <a:schemeClr val="tx1">
                    <a:lumMod val="75000"/>
                    <a:lumOff val="25000"/>
                  </a:schemeClr>
                </a:solidFill>
                <a:latin typeface="Century Gothic"/>
                <a:cs typeface="Calibri"/>
              </a:rPr>
              <a:t>In Situ</a:t>
            </a:r>
            <a:endParaRPr lang="en-US" sz="2400" i="1" dirty="0">
              <a:solidFill>
                <a:schemeClr val="tx1">
                  <a:lumMod val="75000"/>
                  <a:lumOff val="25000"/>
                </a:schemeClr>
              </a:solidFill>
              <a:latin typeface="Century Gothic"/>
              <a:cs typeface="Calibri"/>
            </a:endParaRPr>
          </a:p>
          <a:p>
            <a:pPr marL="342900" indent="-342900">
              <a:buFont typeface="Arial"/>
              <a:buChar char="•"/>
            </a:pPr>
            <a:r>
              <a:rPr lang="en-US" sz="2000" dirty="0">
                <a:solidFill>
                  <a:schemeClr val="tx1">
                    <a:lumMod val="75000"/>
                    <a:lumOff val="25000"/>
                  </a:schemeClr>
                </a:solidFill>
                <a:latin typeface="Century Gothic"/>
                <a:cs typeface="Calibri"/>
              </a:rPr>
              <a:t>GEE images</a:t>
            </a:r>
          </a:p>
        </p:txBody>
      </p:sp>
      <p:sp>
        <p:nvSpPr>
          <p:cNvPr id="10" name="Rectangle: Rounded Corners 9">
            <a:extLst>
              <a:ext uri="{FF2B5EF4-FFF2-40B4-BE49-F238E27FC236}">
                <a16:creationId xmlns:a16="http://schemas.microsoft.com/office/drawing/2014/main" id="{0648B9A0-82B0-4A11-87DC-7674C4CED335}"/>
              </a:ext>
            </a:extLst>
          </p:cNvPr>
          <p:cNvSpPr/>
          <p:nvPr/>
        </p:nvSpPr>
        <p:spPr>
          <a:xfrm>
            <a:off x="6518753" y="3083553"/>
            <a:ext cx="2301816" cy="1557504"/>
          </a:xfrm>
          <a:prstGeom prst="roundRect">
            <a:avLst/>
          </a:prstGeom>
          <a:solidFill>
            <a:schemeClr val="bg1">
              <a:lumMod val="85000"/>
            </a:schemeClr>
          </a:solidFill>
          <a:ln w="28575">
            <a:solidFill>
              <a:srgbClr val="C7F2A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US" sz="2400">
              <a:solidFill>
                <a:schemeClr val="tx1">
                  <a:lumMod val="75000"/>
                  <a:lumOff val="25000"/>
                </a:schemeClr>
              </a:solidFill>
              <a:latin typeface="Century Gothic"/>
              <a:ea typeface="+mn-lt"/>
              <a:cs typeface="+mn-lt"/>
            </a:endParaRPr>
          </a:p>
          <a:p>
            <a:pPr marL="342900" indent="-342900">
              <a:buFont typeface="Arial"/>
              <a:buChar char="•"/>
            </a:pPr>
            <a:r>
              <a:rPr lang="en-US" sz="2000">
                <a:solidFill>
                  <a:schemeClr val="tx1">
                    <a:lumMod val="75000"/>
                    <a:lumOff val="25000"/>
                  </a:schemeClr>
                </a:solidFill>
                <a:latin typeface="Century Gothic"/>
                <a:cs typeface="Calibri" panose="020F0502020204030204"/>
              </a:rPr>
              <a:t>Spectral algorithms </a:t>
            </a:r>
          </a:p>
        </p:txBody>
      </p:sp>
      <p:sp>
        <p:nvSpPr>
          <p:cNvPr id="11" name="Rectangle: Rounded Corners 10">
            <a:extLst>
              <a:ext uri="{FF2B5EF4-FFF2-40B4-BE49-F238E27FC236}">
                <a16:creationId xmlns:a16="http://schemas.microsoft.com/office/drawing/2014/main" id="{5E6718D9-5195-416B-A0BD-13AAAD3BBB02}"/>
              </a:ext>
            </a:extLst>
          </p:cNvPr>
          <p:cNvSpPr/>
          <p:nvPr/>
        </p:nvSpPr>
        <p:spPr>
          <a:xfrm>
            <a:off x="9355085" y="3862486"/>
            <a:ext cx="2301816" cy="1557504"/>
          </a:xfrm>
          <a:prstGeom prst="roundRect">
            <a:avLst/>
          </a:prstGeom>
          <a:solidFill>
            <a:schemeClr val="bg1">
              <a:lumMod val="85000"/>
            </a:schemeClr>
          </a:solidFill>
          <a:ln w="28575">
            <a:solidFill>
              <a:srgbClr val="C7F2A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US" sz="2400">
              <a:solidFill>
                <a:schemeClr val="tx1">
                  <a:lumMod val="75000"/>
                  <a:lumOff val="25000"/>
                </a:schemeClr>
              </a:solidFill>
              <a:latin typeface="Century Gothic"/>
              <a:cs typeface="Calibri" panose="020F0502020204030204"/>
            </a:endParaRPr>
          </a:p>
          <a:p>
            <a:pPr marL="342900" indent="-342900">
              <a:buFont typeface="Arial"/>
              <a:buChar char="•"/>
            </a:pPr>
            <a:r>
              <a:rPr lang="en-US" sz="2000">
                <a:solidFill>
                  <a:schemeClr val="tx1">
                    <a:lumMod val="75000"/>
                    <a:lumOff val="25000"/>
                  </a:schemeClr>
                </a:solidFill>
                <a:latin typeface="Century Gothic"/>
                <a:cs typeface="Calibri"/>
              </a:rPr>
              <a:t>Statistical Comparisons</a:t>
            </a:r>
          </a:p>
          <a:p>
            <a:pPr algn="ctr"/>
            <a:endParaRPr lang="en-US" sz="2000" b="1">
              <a:solidFill>
                <a:srgbClr val="54AEB2"/>
              </a:solidFill>
              <a:latin typeface="Century Gothic"/>
              <a:cs typeface="Calibri"/>
            </a:endParaRPr>
          </a:p>
        </p:txBody>
      </p:sp>
      <p:sp>
        <p:nvSpPr>
          <p:cNvPr id="12" name="Rectangle: Rounded Corners 11">
            <a:extLst>
              <a:ext uri="{FF2B5EF4-FFF2-40B4-BE49-F238E27FC236}">
                <a16:creationId xmlns:a16="http://schemas.microsoft.com/office/drawing/2014/main" id="{EF9C9F6C-78D5-4756-B371-B425ACB523D6}"/>
              </a:ext>
            </a:extLst>
          </p:cNvPr>
          <p:cNvSpPr/>
          <p:nvPr/>
        </p:nvSpPr>
        <p:spPr>
          <a:xfrm>
            <a:off x="7187746" y="1106230"/>
            <a:ext cx="4220700" cy="1485391"/>
          </a:xfrm>
          <a:prstGeom prst="roundRect">
            <a:avLst/>
          </a:prstGeom>
          <a:solidFill>
            <a:srgbClr val="41888B"/>
          </a:solidFill>
          <a:ln>
            <a:solidFill>
              <a:srgbClr val="C7F2A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400" b="1">
                <a:solidFill>
                  <a:schemeClr val="bg1"/>
                </a:solidFill>
                <a:latin typeface="Century Gothic"/>
                <a:cs typeface="Calibri"/>
              </a:rPr>
              <a:t>Sampling Parameters</a:t>
            </a:r>
          </a:p>
          <a:p>
            <a:pPr algn="ctr"/>
            <a:r>
              <a:rPr lang="en-US" sz="2000" err="1">
                <a:solidFill>
                  <a:schemeClr val="bg1"/>
                </a:solidFill>
                <a:latin typeface="Century Gothic"/>
                <a:cs typeface="Calibri"/>
              </a:rPr>
              <a:t>Chl</a:t>
            </a:r>
            <a:r>
              <a:rPr lang="en-US" sz="2000">
                <a:solidFill>
                  <a:schemeClr val="bg1"/>
                </a:solidFill>
                <a:latin typeface="Century Gothic"/>
                <a:cs typeface="Calibri"/>
              </a:rPr>
              <a:t>-a </a:t>
            </a:r>
            <a:endParaRPr lang="en-US" sz="2400">
              <a:solidFill>
                <a:schemeClr val="bg1"/>
              </a:solidFill>
              <a:latin typeface="Century Gothic"/>
              <a:cs typeface="Calibri"/>
            </a:endParaRPr>
          </a:p>
          <a:p>
            <a:pPr algn="ctr"/>
            <a:r>
              <a:rPr lang="en-US" sz="2000">
                <a:solidFill>
                  <a:schemeClr val="bg1"/>
                </a:solidFill>
                <a:latin typeface="Century Gothic"/>
                <a:cs typeface="Calibri"/>
              </a:rPr>
              <a:t>Water Temp</a:t>
            </a:r>
          </a:p>
          <a:p>
            <a:pPr algn="ctr"/>
            <a:r>
              <a:rPr lang="en-US" sz="2000">
                <a:solidFill>
                  <a:schemeClr val="bg1"/>
                </a:solidFill>
                <a:latin typeface="Century Gothic"/>
                <a:cs typeface="Calibri"/>
              </a:rPr>
              <a:t>Turbidity</a:t>
            </a:r>
            <a:r>
              <a:rPr lang="en-US" sz="2000">
                <a:solidFill>
                  <a:schemeClr val="bg1">
                    <a:lumMod val="95000"/>
                  </a:schemeClr>
                </a:solidFill>
                <a:latin typeface="Century Gothic"/>
                <a:cs typeface="Calibri"/>
              </a:rPr>
              <a:t> </a:t>
            </a:r>
          </a:p>
          <a:p>
            <a:pPr algn="ctr"/>
            <a:endParaRPr lang="en-US" sz="2000" b="1">
              <a:solidFill>
                <a:srgbClr val="54AEB2"/>
              </a:solidFill>
              <a:latin typeface="Century Gothic"/>
              <a:cs typeface="Calibri"/>
            </a:endParaRPr>
          </a:p>
        </p:txBody>
      </p:sp>
      <p:sp>
        <p:nvSpPr>
          <p:cNvPr id="31" name="Rectangle: Rounded Corners 30">
            <a:extLst>
              <a:ext uri="{FF2B5EF4-FFF2-40B4-BE49-F238E27FC236}">
                <a16:creationId xmlns:a16="http://schemas.microsoft.com/office/drawing/2014/main" id="{6A0B6967-71FA-4B2C-BB9F-D063E5C4C0BE}"/>
              </a:ext>
            </a:extLst>
          </p:cNvPr>
          <p:cNvSpPr/>
          <p:nvPr/>
        </p:nvSpPr>
        <p:spPr>
          <a:xfrm>
            <a:off x="685219" y="1435760"/>
            <a:ext cx="2297082" cy="459468"/>
          </a:xfrm>
          <a:prstGeom prst="roundRect">
            <a:avLst/>
          </a:prstGeom>
          <a:solidFill>
            <a:srgbClr val="41888B"/>
          </a:solidFill>
          <a:ln w="28575">
            <a:solidFill>
              <a:srgbClr val="C7F2A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2400">
                <a:solidFill>
                  <a:srgbClr val="FFFFFF"/>
                </a:solidFill>
                <a:latin typeface="Century Gothic"/>
                <a:ea typeface="+mn-lt"/>
                <a:cs typeface="+mn-lt"/>
              </a:rPr>
              <a:t>Raw Data</a:t>
            </a:r>
            <a:endParaRPr lang="en-US">
              <a:solidFill>
                <a:srgbClr val="FFFFFF"/>
              </a:solidFill>
            </a:endParaRPr>
          </a:p>
          <a:p>
            <a:pPr algn="ctr"/>
            <a:endParaRPr lang="en-US" sz="2000" b="1">
              <a:solidFill>
                <a:srgbClr val="54AEB2"/>
              </a:solidFill>
              <a:latin typeface="Century Gothic"/>
              <a:cs typeface="Calibri"/>
            </a:endParaRPr>
          </a:p>
        </p:txBody>
      </p:sp>
      <p:sp>
        <p:nvSpPr>
          <p:cNvPr id="28" name="Rectangle: Rounded Corners 27">
            <a:extLst>
              <a:ext uri="{FF2B5EF4-FFF2-40B4-BE49-F238E27FC236}">
                <a16:creationId xmlns:a16="http://schemas.microsoft.com/office/drawing/2014/main" id="{71CD66E5-1F97-4386-BF60-EBEAE1CEC858}"/>
              </a:ext>
            </a:extLst>
          </p:cNvPr>
          <p:cNvSpPr/>
          <p:nvPr/>
        </p:nvSpPr>
        <p:spPr>
          <a:xfrm>
            <a:off x="3591231" y="2264020"/>
            <a:ext cx="2306549" cy="497331"/>
          </a:xfrm>
          <a:prstGeom prst="roundRect">
            <a:avLst/>
          </a:prstGeom>
          <a:solidFill>
            <a:srgbClr val="41888B"/>
          </a:solidFill>
          <a:ln w="28575">
            <a:solidFill>
              <a:srgbClr val="C7F2A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2400">
                <a:solidFill>
                  <a:srgbClr val="FFFFFF"/>
                </a:solidFill>
                <a:latin typeface="Century Gothic"/>
                <a:cs typeface="Calibri"/>
              </a:rPr>
              <a:t>Filtering</a:t>
            </a:r>
          </a:p>
          <a:p>
            <a:pPr algn="ctr"/>
            <a:endParaRPr lang="en-US" sz="2000" b="1">
              <a:solidFill>
                <a:srgbClr val="54AEB2"/>
              </a:solidFill>
              <a:latin typeface="Century Gothic"/>
              <a:cs typeface="Calibri"/>
            </a:endParaRPr>
          </a:p>
        </p:txBody>
      </p:sp>
      <p:sp>
        <p:nvSpPr>
          <p:cNvPr id="32" name="Rectangle: Rounded Corners 31">
            <a:extLst>
              <a:ext uri="{FF2B5EF4-FFF2-40B4-BE49-F238E27FC236}">
                <a16:creationId xmlns:a16="http://schemas.microsoft.com/office/drawing/2014/main" id="{A1FEBC0C-D774-4FFC-9C95-7163C40F8C0D}"/>
              </a:ext>
            </a:extLst>
          </p:cNvPr>
          <p:cNvSpPr/>
          <p:nvPr/>
        </p:nvSpPr>
        <p:spPr>
          <a:xfrm>
            <a:off x="6520907" y="3007087"/>
            <a:ext cx="2306549" cy="497331"/>
          </a:xfrm>
          <a:prstGeom prst="roundRect">
            <a:avLst/>
          </a:prstGeom>
          <a:solidFill>
            <a:srgbClr val="41888B"/>
          </a:solidFill>
          <a:ln w="28575">
            <a:solidFill>
              <a:srgbClr val="C7F2A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2400">
                <a:solidFill>
                  <a:srgbClr val="FFFFFF"/>
                </a:solidFill>
                <a:latin typeface="Century Gothic"/>
                <a:cs typeface="Calibri"/>
              </a:rPr>
              <a:t>Processing</a:t>
            </a:r>
          </a:p>
          <a:p>
            <a:pPr algn="ctr"/>
            <a:endParaRPr lang="en-US" sz="2000" b="1">
              <a:solidFill>
                <a:srgbClr val="54AEB2"/>
              </a:solidFill>
              <a:latin typeface="Century Gothic"/>
              <a:cs typeface="Calibri"/>
            </a:endParaRPr>
          </a:p>
        </p:txBody>
      </p:sp>
      <p:sp>
        <p:nvSpPr>
          <p:cNvPr id="33" name="Rectangle: Rounded Corners 32">
            <a:extLst>
              <a:ext uri="{FF2B5EF4-FFF2-40B4-BE49-F238E27FC236}">
                <a16:creationId xmlns:a16="http://schemas.microsoft.com/office/drawing/2014/main" id="{8E410906-8B21-4BC6-9870-6C8D58E93510}"/>
              </a:ext>
            </a:extLst>
          </p:cNvPr>
          <p:cNvSpPr/>
          <p:nvPr/>
        </p:nvSpPr>
        <p:spPr>
          <a:xfrm>
            <a:off x="9351193" y="3754888"/>
            <a:ext cx="2306549" cy="497331"/>
          </a:xfrm>
          <a:prstGeom prst="roundRect">
            <a:avLst/>
          </a:prstGeom>
          <a:solidFill>
            <a:srgbClr val="41888B"/>
          </a:solidFill>
          <a:ln w="28575">
            <a:solidFill>
              <a:srgbClr val="C7F2A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2400">
                <a:solidFill>
                  <a:srgbClr val="FFFFFF"/>
                </a:solidFill>
                <a:latin typeface="Century Gothic"/>
                <a:cs typeface="Calibri"/>
              </a:rPr>
              <a:t>Analysis</a:t>
            </a:r>
          </a:p>
          <a:p>
            <a:pPr algn="ctr"/>
            <a:endParaRPr lang="en-US" sz="2000" b="1">
              <a:solidFill>
                <a:srgbClr val="54AEB2"/>
              </a:solidFill>
              <a:latin typeface="Century Gothic"/>
              <a:cs typeface="Calibri"/>
            </a:endParaRPr>
          </a:p>
        </p:txBody>
      </p:sp>
      <p:sp>
        <p:nvSpPr>
          <p:cNvPr id="16" name="Arrow: Right 15">
            <a:extLst>
              <a:ext uri="{FF2B5EF4-FFF2-40B4-BE49-F238E27FC236}">
                <a16:creationId xmlns:a16="http://schemas.microsoft.com/office/drawing/2014/main" id="{425A36A4-07B0-46A2-A6EF-BF3E9600B381}"/>
              </a:ext>
            </a:extLst>
          </p:cNvPr>
          <p:cNvSpPr/>
          <p:nvPr/>
        </p:nvSpPr>
        <p:spPr>
          <a:xfrm rot="1380000">
            <a:off x="5857813" y="3030289"/>
            <a:ext cx="702734" cy="402167"/>
          </a:xfrm>
          <a:prstGeom prst="rightArrow">
            <a:avLst/>
          </a:prstGeom>
          <a:solidFill>
            <a:srgbClr val="C7F2A6"/>
          </a:solidFill>
          <a:ln>
            <a:solidFill>
              <a:srgbClr val="C7F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69F9440D-2629-4928-AFC1-51330A25ACD8}"/>
              </a:ext>
            </a:extLst>
          </p:cNvPr>
          <p:cNvSpPr/>
          <p:nvPr/>
        </p:nvSpPr>
        <p:spPr>
          <a:xfrm rot="1380000">
            <a:off x="2941047" y="2225956"/>
            <a:ext cx="702734" cy="402167"/>
          </a:xfrm>
          <a:prstGeom prst="rightArrow">
            <a:avLst/>
          </a:prstGeom>
          <a:solidFill>
            <a:srgbClr val="C7F2A6"/>
          </a:solidFill>
          <a:ln>
            <a:solidFill>
              <a:srgbClr val="C7F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8B90883-0585-46B6-B2F1-F1DAA670F871}"/>
              </a:ext>
            </a:extLst>
          </p:cNvPr>
          <p:cNvSpPr/>
          <p:nvPr/>
        </p:nvSpPr>
        <p:spPr>
          <a:xfrm rot="1380000">
            <a:off x="8744946" y="3779589"/>
            <a:ext cx="702734" cy="402167"/>
          </a:xfrm>
          <a:prstGeom prst="rightArrow">
            <a:avLst/>
          </a:prstGeom>
          <a:solidFill>
            <a:srgbClr val="C7F2A6"/>
          </a:solidFill>
          <a:ln>
            <a:solidFill>
              <a:srgbClr val="C7F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5" descr="Map&#10;&#10;Description automatically generated">
            <a:extLst>
              <a:ext uri="{FF2B5EF4-FFF2-40B4-BE49-F238E27FC236}">
                <a16:creationId xmlns:a16="http://schemas.microsoft.com/office/drawing/2014/main" id="{828C1389-D93E-42D4-AE96-ADA71AEF0159}"/>
              </a:ext>
            </a:extLst>
          </p:cNvPr>
          <p:cNvPicPr>
            <a:picLocks noChangeAspect="1"/>
          </p:cNvPicPr>
          <p:nvPr/>
        </p:nvPicPr>
        <p:blipFill>
          <a:blip r:embed="rId3"/>
          <a:stretch>
            <a:fillRect/>
          </a:stretch>
        </p:blipFill>
        <p:spPr>
          <a:xfrm>
            <a:off x="6614556" y="4305140"/>
            <a:ext cx="1694213" cy="1582708"/>
          </a:xfrm>
          <a:prstGeom prst="rect">
            <a:avLst/>
          </a:prstGeom>
          <a:ln>
            <a:solidFill>
              <a:srgbClr val="54AEB2"/>
            </a:solidFill>
          </a:ln>
          <a:effectLst>
            <a:outerShdw blurRad="292100" dist="139700" dir="2700000" algn="tl" rotWithShape="0">
              <a:srgbClr val="333333">
                <a:alpha val="65000"/>
              </a:srgbClr>
            </a:outerShdw>
          </a:effectLst>
        </p:spPr>
      </p:pic>
      <p:pic>
        <p:nvPicPr>
          <p:cNvPr id="36" name="Picture 5" descr="Map&#10;&#10;Description automatically generated">
            <a:extLst>
              <a:ext uri="{FF2B5EF4-FFF2-40B4-BE49-F238E27FC236}">
                <a16:creationId xmlns:a16="http://schemas.microsoft.com/office/drawing/2014/main" id="{5B27515D-7BED-4134-A441-E6B5898B63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3101" y="4443685"/>
            <a:ext cx="1694213" cy="1582708"/>
          </a:xfrm>
          <a:prstGeom prst="rect">
            <a:avLst/>
          </a:prstGeom>
          <a:ln>
            <a:solidFill>
              <a:srgbClr val="54AEB2"/>
            </a:solidFill>
          </a:ln>
          <a:effectLst>
            <a:outerShdw blurRad="292100" dist="139700" dir="2700000" algn="tl" rotWithShape="0">
              <a:srgbClr val="333333">
                <a:alpha val="65000"/>
              </a:srgbClr>
            </a:outerShdw>
          </a:effectLst>
        </p:spPr>
      </p:pic>
      <p:pic>
        <p:nvPicPr>
          <p:cNvPr id="37" name="Picture 5" descr="Map&#10;&#10;Description automatically generated">
            <a:extLst>
              <a:ext uri="{FF2B5EF4-FFF2-40B4-BE49-F238E27FC236}">
                <a16:creationId xmlns:a16="http://schemas.microsoft.com/office/drawing/2014/main" id="{784D7D4B-15FA-4208-92EF-ABD7F18B543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11438" y="4602022"/>
            <a:ext cx="1694213" cy="1582708"/>
          </a:xfrm>
          <a:prstGeom prst="rect">
            <a:avLst/>
          </a:prstGeom>
          <a:ln>
            <a:solidFill>
              <a:srgbClr val="54AEB2"/>
            </a:solidFill>
          </a:ln>
          <a:effectLst>
            <a:outerShdw blurRad="292100" dist="139700" dir="2700000" algn="tl" rotWithShape="0">
              <a:srgbClr val="333333">
                <a:alpha val="65000"/>
              </a:srgbClr>
            </a:outerShdw>
          </a:effectLst>
        </p:spPr>
      </p:pic>
      <p:pic>
        <p:nvPicPr>
          <p:cNvPr id="4" name="Picture 5" descr="A picture containing ocean floor&#10;&#10;Description automatically generated">
            <a:extLst>
              <a:ext uri="{FF2B5EF4-FFF2-40B4-BE49-F238E27FC236}">
                <a16:creationId xmlns:a16="http://schemas.microsoft.com/office/drawing/2014/main" id="{F5005291-F51B-4645-9FBD-729411BD6AF8}"/>
              </a:ext>
            </a:extLst>
          </p:cNvPr>
          <p:cNvPicPr>
            <a:picLocks noChangeAspect="1"/>
          </p:cNvPicPr>
          <p:nvPr/>
        </p:nvPicPr>
        <p:blipFill rotWithShape="1">
          <a:blip r:embed="rId5"/>
          <a:srcRect l="8857" t="16024" r="1143" b="1484"/>
          <a:stretch/>
        </p:blipFill>
        <p:spPr>
          <a:xfrm>
            <a:off x="3777929" y="3711884"/>
            <a:ext cx="1695110" cy="1580175"/>
          </a:xfrm>
          <a:prstGeom prst="rect">
            <a:avLst/>
          </a:prstGeom>
          <a:ln>
            <a:solidFill>
              <a:srgbClr val="54AEB2"/>
            </a:solidFill>
          </a:ln>
        </p:spPr>
      </p:pic>
      <p:pic>
        <p:nvPicPr>
          <p:cNvPr id="29" name="Picture 5" descr="A picture containing ocean floor&#10;&#10;Description automatically generated">
            <a:extLst>
              <a:ext uri="{FF2B5EF4-FFF2-40B4-BE49-F238E27FC236}">
                <a16:creationId xmlns:a16="http://schemas.microsoft.com/office/drawing/2014/main" id="{1BAF2065-5E99-41B5-AB75-FDE04AFEF63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920093" y="3854048"/>
            <a:ext cx="1695110" cy="1580175"/>
          </a:xfrm>
          <a:prstGeom prst="rect">
            <a:avLst/>
          </a:prstGeom>
          <a:ln>
            <a:solidFill>
              <a:srgbClr val="54AEB2"/>
            </a:solidFill>
          </a:ln>
        </p:spPr>
      </p:pic>
      <p:pic>
        <p:nvPicPr>
          <p:cNvPr id="30" name="Picture 5" descr="A picture containing ocean floor&#10;&#10;Description automatically generated">
            <a:extLst>
              <a:ext uri="{FF2B5EF4-FFF2-40B4-BE49-F238E27FC236}">
                <a16:creationId xmlns:a16="http://schemas.microsoft.com/office/drawing/2014/main" id="{69831624-9835-4D89-9682-5A300EBA42F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062257" y="3996212"/>
            <a:ext cx="1695110" cy="1580175"/>
          </a:xfrm>
          <a:prstGeom prst="rect">
            <a:avLst/>
          </a:prstGeom>
          <a:ln>
            <a:solidFill>
              <a:srgbClr val="54AEB2"/>
            </a:solidFill>
          </a:ln>
        </p:spPr>
      </p:pic>
      <p:pic>
        <p:nvPicPr>
          <p:cNvPr id="34" name="Picture 5" descr="A picture containing ocean floor&#10;&#10;Description automatically generated">
            <a:extLst>
              <a:ext uri="{FF2B5EF4-FFF2-40B4-BE49-F238E27FC236}">
                <a16:creationId xmlns:a16="http://schemas.microsoft.com/office/drawing/2014/main" id="{65664F73-F0BF-4A06-8FB7-BFDD04488D05}"/>
              </a:ext>
            </a:extLst>
          </p:cNvPr>
          <p:cNvPicPr>
            <a:picLocks noChangeAspect="1"/>
          </p:cNvPicPr>
          <p:nvPr/>
        </p:nvPicPr>
        <p:blipFill rotWithShape="1">
          <a:blip r:embed="rId5"/>
          <a:srcRect l="8857" t="16024" r="1143" b="1484"/>
          <a:stretch/>
        </p:blipFill>
        <p:spPr>
          <a:xfrm>
            <a:off x="411480" y="2864584"/>
            <a:ext cx="1695110" cy="1580175"/>
          </a:xfrm>
          <a:prstGeom prst="rect">
            <a:avLst/>
          </a:prstGeom>
          <a:ln>
            <a:solidFill>
              <a:srgbClr val="54AEB2"/>
            </a:solidFill>
          </a:ln>
        </p:spPr>
      </p:pic>
      <p:pic>
        <p:nvPicPr>
          <p:cNvPr id="35" name="Picture 5" descr="A picture containing ocean floor&#10;&#10;Description automatically generated">
            <a:extLst>
              <a:ext uri="{FF2B5EF4-FFF2-40B4-BE49-F238E27FC236}">
                <a16:creationId xmlns:a16="http://schemas.microsoft.com/office/drawing/2014/main" id="{809A3D2D-FC91-4567-938E-7476515AA01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3644" y="3006748"/>
            <a:ext cx="1695110" cy="1580175"/>
          </a:xfrm>
          <a:prstGeom prst="rect">
            <a:avLst/>
          </a:prstGeom>
          <a:ln>
            <a:solidFill>
              <a:srgbClr val="54AEB2"/>
            </a:solidFill>
          </a:ln>
        </p:spPr>
      </p:pic>
      <p:pic>
        <p:nvPicPr>
          <p:cNvPr id="38" name="Picture 5" descr="A picture containing ocean floor&#10;&#10;Description automatically generated">
            <a:extLst>
              <a:ext uri="{FF2B5EF4-FFF2-40B4-BE49-F238E27FC236}">
                <a16:creationId xmlns:a16="http://schemas.microsoft.com/office/drawing/2014/main" id="{6B36F6C5-796B-48AB-A276-367A1015613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5808" y="3148912"/>
            <a:ext cx="1695110" cy="1580175"/>
          </a:xfrm>
          <a:prstGeom prst="rect">
            <a:avLst/>
          </a:prstGeom>
          <a:ln>
            <a:solidFill>
              <a:srgbClr val="54AEB2"/>
            </a:solidFill>
          </a:ln>
        </p:spPr>
      </p:pic>
      <p:pic>
        <p:nvPicPr>
          <p:cNvPr id="39" name="Picture 5" descr="A picture containing ocean floor&#10;&#10;Description automatically generated">
            <a:extLst>
              <a:ext uri="{FF2B5EF4-FFF2-40B4-BE49-F238E27FC236}">
                <a16:creationId xmlns:a16="http://schemas.microsoft.com/office/drawing/2014/main" id="{52A470EC-8F0F-4B34-B712-C292E98AF26A}"/>
              </a:ext>
            </a:extLst>
          </p:cNvPr>
          <p:cNvPicPr>
            <a:picLocks noChangeAspect="1"/>
          </p:cNvPicPr>
          <p:nvPr/>
        </p:nvPicPr>
        <p:blipFill rotWithShape="1">
          <a:blip r:embed="rId5"/>
          <a:srcRect l="8857" t="16024" r="1143" b="1484"/>
          <a:stretch/>
        </p:blipFill>
        <p:spPr>
          <a:xfrm>
            <a:off x="837972" y="3291076"/>
            <a:ext cx="1695110" cy="1580175"/>
          </a:xfrm>
          <a:prstGeom prst="rect">
            <a:avLst/>
          </a:prstGeom>
          <a:ln>
            <a:solidFill>
              <a:srgbClr val="54AEB2"/>
            </a:solidFill>
          </a:ln>
        </p:spPr>
      </p:pic>
      <p:pic>
        <p:nvPicPr>
          <p:cNvPr id="40" name="Picture 5" descr="A picture containing ocean floor&#10;&#10;Description automatically generated">
            <a:extLst>
              <a:ext uri="{FF2B5EF4-FFF2-40B4-BE49-F238E27FC236}">
                <a16:creationId xmlns:a16="http://schemas.microsoft.com/office/drawing/2014/main" id="{23747D6D-1F29-436E-A0D6-3761987FAE1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80136" y="3433240"/>
            <a:ext cx="1695110" cy="1580175"/>
          </a:xfrm>
          <a:prstGeom prst="rect">
            <a:avLst/>
          </a:prstGeom>
          <a:ln>
            <a:solidFill>
              <a:srgbClr val="54AEB2"/>
            </a:solidFill>
          </a:ln>
        </p:spPr>
      </p:pic>
      <p:pic>
        <p:nvPicPr>
          <p:cNvPr id="41" name="Picture 5" descr="A picture containing ocean floor&#10;&#10;Description automatically generated">
            <a:extLst>
              <a:ext uri="{FF2B5EF4-FFF2-40B4-BE49-F238E27FC236}">
                <a16:creationId xmlns:a16="http://schemas.microsoft.com/office/drawing/2014/main" id="{3F8712C2-BC41-4655-BDB9-F9E340CE13E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22300" y="3575404"/>
            <a:ext cx="1695110" cy="1580175"/>
          </a:xfrm>
          <a:prstGeom prst="rect">
            <a:avLst/>
          </a:prstGeom>
          <a:ln>
            <a:solidFill>
              <a:srgbClr val="54AEB2"/>
            </a:solidFill>
          </a:ln>
        </p:spPr>
      </p:pic>
    </p:spTree>
    <p:extLst>
      <p:ext uri="{BB962C8B-B14F-4D97-AF65-F5344CB8AC3E}">
        <p14:creationId xmlns:p14="http://schemas.microsoft.com/office/powerpoint/2010/main" val="82538891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ource xmlns="26f34b9a-386c-4fb5-b73c-76b8fc25db66" xsi:nil="true"/>
    <Content xmlns="26f34b9a-386c-4fb5-b73c-76b8fc25db66" xsi:nil="true"/>
    <Daytime_x003f_EDT8_x002d_18 xmlns="26f34b9a-386c-4fb5-b73c-76b8fc25db66">true</Daytime_x003f_EDT8_x002d_18>
    <Link xmlns="26f34b9a-386c-4fb5-b73c-76b8fc25db66">
      <Url xsi:nil="true"/>
      <Description xsi:nil="true"/>
    </Link>
    <SharedWithUsers xmlns="3a4d1bf7-8c34-4263-a7ec-bf39787d43b4">
      <UserInfo>
        <DisplayName>Robert Byles</DisplayName>
        <AccountId>38</AccountId>
        <AccountType/>
      </UserInfo>
      <UserInfo>
        <DisplayName>Ryan Hammock</DisplayName>
        <AccountId>9</AccountId>
        <AccountType/>
      </UserInfo>
      <UserInfo>
        <DisplayName>Jephson, Erin Urquhart (GSFC-616.0)[SCIENCE SYSTEMS AND APPLICATIONS INC]</DisplayName>
        <AccountId>35</AccountId>
        <AccountType/>
      </UserInfo>
      <UserInfo>
        <DisplayName>Addison Pletcher</DisplayName>
        <AccountId>19</AccountId>
        <AccountType/>
      </UserInfo>
      <UserInfo>
        <DisplayName>Kaitlynn Hietpas</DisplayName>
        <AccountId>22</AccountId>
        <AccountType/>
      </UserInfo>
      <UserInfo>
        <DisplayName>Shuyu Chang</DisplayName>
        <AccountId>17</AccountId>
        <AccountType/>
      </UserInfo>
      <UserInfo>
        <DisplayName>Emma Waugh</DisplayName>
        <AccountId>15</AccountId>
        <AccountType/>
      </UserInfo>
      <UserInfo>
        <DisplayName>Amanda Clayton</DisplayName>
        <AccountId>98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EC5206348409469889C1427CFB9F1B" ma:contentTypeVersion="20" ma:contentTypeDescription="Create a new document." ma:contentTypeScope="" ma:versionID="b1dca2cf2bbe21d1637e81b2ab61f4ed">
  <xsd:schema xmlns:xsd="http://www.w3.org/2001/XMLSchema" xmlns:xs="http://www.w3.org/2001/XMLSchema" xmlns:p="http://schemas.microsoft.com/office/2006/metadata/properties" xmlns:ns2="26f34b9a-386c-4fb5-b73c-76b8fc25db66" xmlns:ns3="3a4d1bf7-8c34-4263-a7ec-bf39787d43b4" targetNamespace="http://schemas.microsoft.com/office/2006/metadata/properties" ma:root="true" ma:fieldsID="e6b4579255d1e29f221d3315cba4e7a1" ns2:_="" ns3:_="">
    <xsd:import namespace="26f34b9a-386c-4fb5-b73c-76b8fc25db66"/>
    <xsd:import namespace="3a4d1bf7-8c34-4263-a7ec-bf39787d43b4"/>
    <xsd:element name="properties">
      <xsd:complexType>
        <xsd:sequence>
          <xsd:element name="documentManagement">
            <xsd:complexType>
              <xsd:all>
                <xsd:element ref="ns2:Link" minOccurs="0"/>
                <xsd:element ref="ns2:Source"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Content" minOccurs="0"/>
                <xsd:element ref="ns2:Daytime_x003f_EDT8_x002d_18"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f34b9a-386c-4fb5-b73c-76b8fc25db66" elementFormDefault="qualified">
    <xsd:import namespace="http://schemas.microsoft.com/office/2006/documentManagement/types"/>
    <xsd:import namespace="http://schemas.microsoft.com/office/infopath/2007/PartnerControls"/>
    <xsd:element name="Link" ma:index="2" nillable="true" ma:displayName="Link" ma:format="Hyperlink" ma:internalName="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Source" ma:index="3" nillable="true" ma:displayName="Source" ma:format="Dropdown" ma:internalName="Source" ma:readOnly="false">
      <xsd:simpleType>
        <xsd:restriction base="dms:Note">
          <xsd:maxLength value="255"/>
        </xsd:restriction>
      </xsd:simpleType>
    </xsd:element>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hidden="true" ma:internalName="MediaServiceKeyPoints" ma:readOnly="true">
      <xsd:simpleType>
        <xsd:restriction base="dms:Note"/>
      </xsd:simpleType>
    </xsd:element>
    <xsd:element name="MediaServiceAutoTags" ma:index="13" nillable="true" ma:displayName="Tags" ma:hidden="true" ma:internalName="MediaServiceAutoTags" ma:readOnly="true">
      <xsd:simpleType>
        <xsd:restriction base="dms:Text"/>
      </xsd:simpleType>
    </xsd:element>
    <xsd:element name="MediaServiceOCR" ma:index="14" nillable="true" ma:displayName="Extracted Text" ma:hidden="true" ma:internalName="MediaServiceOCR"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Content" ma:index="20" nillable="true" ma:displayName="Day?(EDT 8-18)" ma:description="Effects on UHI due to vertical structure (heights) of tree canopy: % cover, mean height, amplitude of height, patch cohesion index,   3D space&#10;" ma:format="Dropdown" ma:internalName="Content">
      <xsd:simpleType>
        <xsd:restriction base="dms:Note">
          <xsd:maxLength value="255"/>
        </xsd:restriction>
      </xsd:simpleType>
    </xsd:element>
    <xsd:element name="Daytime_x003f_EDT8_x002d_18" ma:index="21" nillable="true" ma:displayName="Daytime? EDT 8-18" ma:default="1" ma:description="Daytime image EDT 8-18, UTC 12-21:59" ma:format="Dropdown" ma:internalName="Daytime_x003f_EDT8_x002d_18">
      <xsd:simpleType>
        <xsd:restriction base="dms:Boolean"/>
      </xsd:simpleType>
    </xsd:element>
    <xsd:element name="MediaServiceDateTaken" ma:index="22" nillable="true" ma:displayName="MediaServiceDateTaken" ma:hidden="true" ma:internalName="MediaServiceDateTake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MediaServiceLocation" ma:index="24"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4d1bf7-8c34-4263-a7ec-bf39787d43b4" elementFormDefault="qualified">
    <xsd:import namespace="http://schemas.microsoft.com/office/2006/documentManagement/types"/>
    <xsd:import namespace="http://schemas.microsoft.com/office/infopath/2007/PartnerControls"/>
    <xsd:element name="SharedWithUsers" ma:index="11"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320DEC-746B-47C8-8B1F-2F1F4114BFF3}">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a4d1bf7-8c34-4263-a7ec-bf39787d43b4"/>
    <ds:schemaRef ds:uri="26f34b9a-386c-4fb5-b73c-76b8fc25db66"/>
    <ds:schemaRef ds:uri="http://www.w3.org/XML/1998/namespace"/>
    <ds:schemaRef ds:uri="http://purl.org/dc/dcmitype/"/>
  </ds:schemaRefs>
</ds:datastoreItem>
</file>

<file path=customXml/itemProps2.xml><?xml version="1.0" encoding="utf-8"?>
<ds:datastoreItem xmlns:ds="http://schemas.openxmlformats.org/officeDocument/2006/customXml" ds:itemID="{20EC4C3E-CF86-4E72-A826-ED5C5427874A}">
  <ds:schemaRefs>
    <ds:schemaRef ds:uri="http://schemas.microsoft.com/sharepoint/v3/contenttype/forms"/>
  </ds:schemaRefs>
</ds:datastoreItem>
</file>

<file path=customXml/itemProps3.xml><?xml version="1.0" encoding="utf-8"?>
<ds:datastoreItem xmlns:ds="http://schemas.openxmlformats.org/officeDocument/2006/customXml" ds:itemID="{95969D2E-11B0-4C63-B43A-9634B2EF04A9}">
  <ds:schemaRefs>
    <ds:schemaRef ds:uri="26f34b9a-386c-4fb5-b73c-76b8fc25db66"/>
    <ds:schemaRef ds:uri="3a4d1bf7-8c34-4263-a7ec-bf39787d43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1396</TotalTime>
  <Words>4959</Words>
  <Application>Microsoft Office PowerPoint</Application>
  <PresentationFormat>Widescreen</PresentationFormat>
  <Paragraphs>406</Paragraphs>
  <Slides>19</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Arial,Sans-Serif</vt:lpstr>
      <vt:lpstr>Calibri</vt:lpstr>
      <vt:lpstr>Calibri Light</vt:lpstr>
      <vt:lpstr>Century Gothic</vt:lpstr>
      <vt:lpstr>Roboto Condensed</vt:lpstr>
      <vt:lpstr>Segoe UI</vt:lpstr>
      <vt:lpstr>Favorites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13</cp:revision>
  <dcterms:created xsi:type="dcterms:W3CDTF">2019-11-12T17:46:59Z</dcterms:created>
  <dcterms:modified xsi:type="dcterms:W3CDTF">2021-08-26T14:11:55Z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0x010100D9EC5206348409469889C1427CFB9F1B</vt:lpwstr>
  </property>
</Properties>
</file>