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442"/>
    <a:srgbClr val="52B37B"/>
    <a:srgbClr val="218754"/>
    <a:srgbClr val="EA7845"/>
    <a:srgbClr val="EAA24A"/>
    <a:srgbClr val="586991"/>
    <a:srgbClr val="7DB862"/>
    <a:srgbClr val="FFFFFF"/>
    <a:srgbClr val="E9A14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115" d="100"/>
          <a:sy n="115" d="100"/>
        </p:scale>
        <p:origin x="120" y="25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C1544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C1544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C1544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25" name="Title 16"/>
          <p:cNvSpPr txBox="1">
            <a:spLocks/>
          </p:cNvSpPr>
          <p:nvPr/>
        </p:nvSpPr>
        <p:spPr>
          <a:xfrm>
            <a:off x="977431" y="3964390"/>
            <a:ext cx="5726097" cy="9813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28" name="TextBox 27"/>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7"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2815</TotalTime>
  <Words>645</Words>
  <Application>Microsoft Office PowerPoint</Application>
  <PresentationFormat>Widescreen</PresentationFormat>
  <Paragraphs>68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145</cp:revision>
  <dcterms:created xsi:type="dcterms:W3CDTF">2015-05-18T13:26:09Z</dcterms:created>
  <dcterms:modified xsi:type="dcterms:W3CDTF">2016-06-03T15:53:08Z</dcterms:modified>
</cp:coreProperties>
</file>