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0"/>
  </p:notesMasterIdLst>
  <p:sldIdLst>
    <p:sldId id="256" r:id="rId2"/>
    <p:sldId id="258" r:id="rId3"/>
    <p:sldId id="259" r:id="rId4"/>
    <p:sldId id="257" r:id="rId5"/>
    <p:sldId id="260" r:id="rId6"/>
    <p:sldId id="262" r:id="rId7"/>
    <p:sldId id="263" r:id="rId8"/>
    <p:sldId id="264" r:id="rId9"/>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14EB8FA-4450-4BB1-A5E1-B4FCE2BBEF3A}">
  <a:tblStyle styleId="{114EB8FA-4450-4BB1-A5E1-B4FCE2BBEF3A}" styleName="Table_0"/>
  <a:tblStyle styleId="{8657BF8D-9CD9-47BC-9D43-28C1041AB6BC}" styleName="Table_1"/>
  <a:tblStyle styleId="{D602DA75-D6AB-4604-A002-09EB5FF84B50}" styleName="Table_2"/>
  <a:tblStyle styleId="{B6359EE2-D55C-4248-83C4-A096BFCB5AEC}" styleName="Table_3"/>
  <a:tblStyle styleId="{8D8B71C7-1582-43FB-B73B-70A42C370195}" styleName="Table_4"/>
  <a:tblStyle styleId="{462289B5-C3FC-48F9-97FE-DA5A22B0C61C}" styleName="Table_5"/>
  <a:tblStyle styleId="{F41F9CEC-55D3-4551-AFBB-A92CDA6B4442}" styleName="Table_6"/>
  <a:tblStyle styleId="{C61D5E78-6E58-4796-BA4D-F072A8D24460}" styleName="Table_7"/>
  <a:tblStyle styleId="{5021C826-4762-4F1A-9A85-94119EF54947}" styleName="Table_8"/>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0" d="100"/>
          <a:sy n="110" d="100"/>
        </p:scale>
        <p:origin x="1644"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indent="0" algn="l" rtl="0">
              <a:spcBef>
                <a:spcPts val="0"/>
              </a:spcBef>
              <a:defRPr sz="1200" b="0" i="0" u="none" strike="noStrike" cap="none" baseline="0"/>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3" name="Shape 3"/>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indent="0" algn="r" rtl="0">
              <a:spcBef>
                <a:spcPts val="0"/>
              </a:spcBef>
              <a:defRPr sz="1200" b="0" i="0" u="none" strike="noStrike" cap="none" baseline="0"/>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4" name="Shape 4"/>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5" name="Shape 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6" name="Shape 6"/>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indent="0" algn="l" rtl="0">
              <a:spcBef>
                <a:spcPts val="0"/>
              </a:spcBef>
              <a:defRPr sz="1200" b="0" i="0" u="none" strike="noStrike" cap="none" baseline="0"/>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7" name="Shape 7"/>
          <p:cNvSpPr txBox="1">
            <a:spLocks noGrp="1"/>
          </p:cNvSpPr>
          <p:nvPr>
            <p:ph type="sldNum" idx="12"/>
          </p:nvPr>
        </p:nvSpPr>
        <p:spPr>
          <a:xfrm>
            <a:off x="3884612" y="8685213"/>
            <a:ext cx="2971799" cy="457200"/>
          </a:xfrm>
          <a:prstGeom prst="rect">
            <a:avLst/>
          </a:prstGeom>
          <a:noFill/>
          <a:ln>
            <a:noFill/>
          </a:ln>
        </p:spPr>
        <p:txBody>
          <a:bodyPr lIns="91425" tIns="91425" rIns="91425" bIns="91425" anchor="b" anchorCtr="0">
            <a:noAutofit/>
          </a:bodyPr>
          <a:lstStyle/>
          <a:p>
            <a:pPr marL="0" lvl="0" indent="-88900">
              <a:spcBef>
                <a:spcPts val="0"/>
              </a:spcBef>
              <a:buClr>
                <a:srgbClr val="000000"/>
              </a:buClr>
              <a:buFont typeface="Arial"/>
              <a:buChar char="●"/>
            </a:pPr>
            <a:endParaRPr sz="1200" b="0" i="0" u="none" strike="noStrike" cap="none" baseline="0"/>
          </a:p>
          <a:p>
            <a:pPr marL="0" lvl="1" indent="-88900">
              <a:spcBef>
                <a:spcPts val="0"/>
              </a:spcBef>
              <a:buClr>
                <a:srgbClr val="000000"/>
              </a:buClr>
              <a:buFont typeface="Courier New"/>
              <a:buChar char="o"/>
            </a:pPr>
            <a:endParaRPr/>
          </a:p>
          <a:p>
            <a:pPr marL="0" lvl="2" indent="-88900">
              <a:spcBef>
                <a:spcPts val="0"/>
              </a:spcBef>
              <a:buClr>
                <a:srgbClr val="000000"/>
              </a:buClr>
              <a:buFont typeface="Wingdings"/>
              <a:buChar char="§"/>
            </a:pPr>
            <a:endParaRPr/>
          </a:p>
          <a:p>
            <a:pPr marL="0" lvl="3" indent="-88900">
              <a:spcBef>
                <a:spcPts val="0"/>
              </a:spcBef>
              <a:buClr>
                <a:srgbClr val="000000"/>
              </a:buClr>
              <a:buFont typeface="Arial"/>
              <a:buChar char="●"/>
            </a:pPr>
            <a:endParaRPr/>
          </a:p>
          <a:p>
            <a:pPr marL="0" lvl="4" indent="-88900">
              <a:spcBef>
                <a:spcPts val="0"/>
              </a:spcBef>
              <a:buClr>
                <a:srgbClr val="000000"/>
              </a:buClr>
              <a:buFont typeface="Courier New"/>
              <a:buChar char="o"/>
            </a:pPr>
            <a:endParaRPr/>
          </a:p>
          <a:p>
            <a:pPr marL="0" lvl="5" indent="-88900">
              <a:spcBef>
                <a:spcPts val="0"/>
              </a:spcBef>
              <a:buClr>
                <a:srgbClr val="000000"/>
              </a:buClr>
              <a:buFont typeface="Wingdings"/>
              <a:buChar char="§"/>
            </a:pPr>
            <a:endParaRPr/>
          </a:p>
          <a:p>
            <a:pPr marL="0" lvl="6" indent="-88900">
              <a:spcBef>
                <a:spcPts val="0"/>
              </a:spcBef>
              <a:buClr>
                <a:srgbClr val="000000"/>
              </a:buClr>
              <a:buFont typeface="Arial"/>
              <a:buChar char="●"/>
            </a:pPr>
            <a:endParaRPr/>
          </a:p>
          <a:p>
            <a:pPr marL="0" lvl="7" indent="-88900">
              <a:spcBef>
                <a:spcPts val="0"/>
              </a:spcBef>
              <a:buClr>
                <a:srgbClr val="000000"/>
              </a:buClr>
              <a:buFont typeface="Courier New"/>
              <a:buChar char="o"/>
            </a:pPr>
            <a:endParaRPr/>
          </a:p>
          <a:p>
            <a:pPr marL="0" lvl="8" indent="-88900">
              <a:spcBef>
                <a:spcPts val="0"/>
              </a:spcBef>
              <a:buClr>
                <a:srgbClr val="000000"/>
              </a:buClr>
              <a:buFont typeface="Wingdings"/>
              <a:buChar char="§"/>
            </a:pPr>
            <a:endParaRPr/>
          </a:p>
        </p:txBody>
      </p:sp>
    </p:spTree>
    <p:extLst>
      <p:ext uri="{BB962C8B-B14F-4D97-AF65-F5344CB8AC3E}">
        <p14:creationId xmlns:p14="http://schemas.microsoft.com/office/powerpoint/2010/main" val="2145577898"/>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Shape 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95" name="Shape 9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endParaRPr/>
          </a:p>
        </p:txBody>
      </p:sp>
      <p:sp>
        <p:nvSpPr>
          <p:cNvPr id="96" name="Shape 9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1166303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Shape 11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116" name="Shape 11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endParaRPr/>
          </a:p>
        </p:txBody>
      </p:sp>
      <p:sp>
        <p:nvSpPr>
          <p:cNvPr id="117" name="Shape 11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1895718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126" name="Shape 12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endParaRPr/>
          </a:p>
        </p:txBody>
      </p:sp>
      <p:sp>
        <p:nvSpPr>
          <p:cNvPr id="127" name="Shape 12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13308706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Shape 1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105" name="Shape 10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endParaRPr/>
          </a:p>
        </p:txBody>
      </p:sp>
      <p:sp>
        <p:nvSpPr>
          <p:cNvPr id="106" name="Shape 10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689957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136" name="Shape 13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endParaRPr/>
          </a:p>
        </p:txBody>
      </p:sp>
      <p:sp>
        <p:nvSpPr>
          <p:cNvPr id="137" name="Shape 13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7945213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157" name="Shape 15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endParaRPr/>
          </a:p>
        </p:txBody>
      </p:sp>
      <p:sp>
        <p:nvSpPr>
          <p:cNvPr id="158" name="Shape 15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28443876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Shape 1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166" name="Shape 16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endParaRPr/>
          </a:p>
        </p:txBody>
      </p:sp>
      <p:sp>
        <p:nvSpPr>
          <p:cNvPr id="167" name="Shape 16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35300700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174" name="Shape 17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endParaRPr/>
          </a:p>
        </p:txBody>
      </p:sp>
      <p:sp>
        <p:nvSpPr>
          <p:cNvPr id="175" name="Shape 17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33573029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6"/>
        <p:cNvGrpSpPr/>
        <p:nvPr/>
      </p:nvGrpSpPr>
      <p:grpSpPr>
        <a:xfrm>
          <a:off x="0" y="0"/>
          <a:ext cx="0" cy="0"/>
          <a:chOff x="0" y="0"/>
          <a:chExt cx="0" cy="0"/>
        </a:xfrm>
      </p:grpSpPr>
      <p:cxnSp>
        <p:nvCxnSpPr>
          <p:cNvPr id="17" name="Shape 17"/>
          <p:cNvCxnSpPr/>
          <p:nvPr/>
        </p:nvCxnSpPr>
        <p:spPr>
          <a:xfrm>
            <a:off x="685800" y="3398837"/>
            <a:ext cx="7848599" cy="1587"/>
          </a:xfrm>
          <a:prstGeom prst="straightConnector1">
            <a:avLst/>
          </a:prstGeom>
          <a:noFill/>
          <a:ln w="19050" cap="flat">
            <a:solidFill>
              <a:schemeClr val="dk2"/>
            </a:solidFill>
            <a:prstDash val="solid"/>
            <a:round/>
            <a:headEnd type="none" w="med" len="med"/>
            <a:tailEnd type="none" w="med" len="med"/>
          </a:ln>
        </p:spPr>
      </p:cxnSp>
      <p:sp>
        <p:nvSpPr>
          <p:cNvPr id="18" name="Shape 18"/>
          <p:cNvSpPr txBox="1">
            <a:spLocks noGrp="1"/>
          </p:cNvSpPr>
          <p:nvPr>
            <p:ph type="ctrTitle"/>
          </p:nvPr>
        </p:nvSpPr>
        <p:spPr>
          <a:xfrm>
            <a:off x="685800" y="1371600"/>
            <a:ext cx="7848599" cy="1927224"/>
          </a:xfrm>
          <a:prstGeom prst="rect">
            <a:avLst/>
          </a:prstGeom>
          <a:noFill/>
          <a:ln>
            <a:noFill/>
          </a:ln>
        </p:spPr>
        <p:txBody>
          <a:bodyPr lIns="91425" tIns="91425" rIns="91425" bIns="91425" anchor="b" anchorCtr="0"/>
          <a:lstStyle>
            <a:lvl1pPr marL="0" marR="0" indent="0" algn="l" rtl="0">
              <a:spcBef>
                <a:spcPts val="0"/>
              </a:spcBef>
              <a:spcAft>
                <a:spcPts val="0"/>
              </a:spcAft>
              <a:defRPr sz="5400" b="0" i="0" u="none" strike="noStrike" cap="small" baseline="0">
                <a:solidFill>
                  <a:schemeClr val="dk2"/>
                </a:solidFill>
                <a:latin typeface="Arial"/>
                <a:ea typeface="Arial"/>
                <a:cs typeface="Arial"/>
                <a:sym typeface="Arial"/>
              </a:defRPr>
            </a:lvl1pPr>
            <a:lvl2pPr marL="0" marR="0" indent="0" algn="l" rtl="0">
              <a:spcBef>
                <a:spcPts val="0"/>
              </a:spcBef>
              <a:spcAft>
                <a:spcPts val="0"/>
              </a:spcAft>
              <a:defRPr sz="4000" b="0" i="0" u="none" strike="noStrike" cap="none" baseline="0">
                <a:solidFill>
                  <a:schemeClr val="dk2"/>
                </a:solidFill>
                <a:latin typeface="Arial"/>
                <a:ea typeface="Arial"/>
                <a:cs typeface="Arial"/>
                <a:sym typeface="Arial"/>
              </a:defRPr>
            </a:lvl2pPr>
            <a:lvl3pPr marL="0" marR="0" indent="0" algn="l" rtl="0">
              <a:spcBef>
                <a:spcPts val="0"/>
              </a:spcBef>
              <a:spcAft>
                <a:spcPts val="0"/>
              </a:spcAft>
              <a:defRPr sz="4000" b="0" i="0" u="none" strike="noStrike" cap="none" baseline="0">
                <a:solidFill>
                  <a:schemeClr val="dk2"/>
                </a:solidFill>
                <a:latin typeface="Arial"/>
                <a:ea typeface="Arial"/>
                <a:cs typeface="Arial"/>
                <a:sym typeface="Arial"/>
              </a:defRPr>
            </a:lvl3pPr>
            <a:lvl4pPr marL="0" marR="0" indent="0" algn="l" rtl="0">
              <a:spcBef>
                <a:spcPts val="0"/>
              </a:spcBef>
              <a:spcAft>
                <a:spcPts val="0"/>
              </a:spcAft>
              <a:defRPr sz="4000" b="0" i="0" u="none" strike="noStrike" cap="none" baseline="0">
                <a:solidFill>
                  <a:schemeClr val="dk2"/>
                </a:solidFill>
                <a:latin typeface="Arial"/>
                <a:ea typeface="Arial"/>
                <a:cs typeface="Arial"/>
                <a:sym typeface="Arial"/>
              </a:defRPr>
            </a:lvl4pPr>
            <a:lvl5pPr marL="0" marR="0" indent="0" algn="l" rtl="0">
              <a:spcBef>
                <a:spcPts val="0"/>
              </a:spcBef>
              <a:spcAft>
                <a:spcPts val="0"/>
              </a:spcAft>
              <a:defRPr sz="4000" b="0" i="0" u="none" strike="noStrike" cap="none" baseline="0">
                <a:solidFill>
                  <a:schemeClr val="dk2"/>
                </a:solidFill>
                <a:latin typeface="Arial"/>
                <a:ea typeface="Arial"/>
                <a:cs typeface="Arial"/>
                <a:sym typeface="Arial"/>
              </a:defRPr>
            </a:lvl5pPr>
            <a:lvl6pPr marL="457200" marR="0" indent="0" algn="l" rtl="0">
              <a:spcBef>
                <a:spcPts val="0"/>
              </a:spcBef>
              <a:spcAft>
                <a:spcPts val="0"/>
              </a:spcAft>
              <a:defRPr sz="4000" b="0" i="0" u="none" strike="noStrike" cap="none" baseline="0">
                <a:solidFill>
                  <a:schemeClr val="dk2"/>
                </a:solidFill>
                <a:latin typeface="Arial"/>
                <a:ea typeface="Arial"/>
                <a:cs typeface="Arial"/>
                <a:sym typeface="Arial"/>
              </a:defRPr>
            </a:lvl6pPr>
            <a:lvl7pPr marL="914400" marR="0" indent="0" algn="l" rtl="0">
              <a:spcBef>
                <a:spcPts val="0"/>
              </a:spcBef>
              <a:spcAft>
                <a:spcPts val="0"/>
              </a:spcAft>
              <a:defRPr sz="4000" b="0" i="0" u="none" strike="noStrike" cap="none" baseline="0">
                <a:solidFill>
                  <a:schemeClr val="dk2"/>
                </a:solidFill>
                <a:latin typeface="Arial"/>
                <a:ea typeface="Arial"/>
                <a:cs typeface="Arial"/>
                <a:sym typeface="Arial"/>
              </a:defRPr>
            </a:lvl7pPr>
            <a:lvl8pPr marL="1371600" marR="0" indent="0" algn="l" rtl="0">
              <a:spcBef>
                <a:spcPts val="0"/>
              </a:spcBef>
              <a:spcAft>
                <a:spcPts val="0"/>
              </a:spcAft>
              <a:defRPr sz="4000" b="0" i="0" u="none" strike="noStrike" cap="none" baseline="0">
                <a:solidFill>
                  <a:schemeClr val="dk2"/>
                </a:solidFill>
                <a:latin typeface="Arial"/>
                <a:ea typeface="Arial"/>
                <a:cs typeface="Arial"/>
                <a:sym typeface="Arial"/>
              </a:defRPr>
            </a:lvl8pPr>
            <a:lvl9pPr marL="1828800" marR="0" indent="0" algn="l" rtl="0">
              <a:spcBef>
                <a:spcPts val="0"/>
              </a:spcBef>
              <a:spcAft>
                <a:spcPts val="0"/>
              </a:spcAft>
              <a:defRPr sz="4000" b="0" i="0" u="none" strike="noStrike" cap="none" baseline="0">
                <a:solidFill>
                  <a:schemeClr val="dk2"/>
                </a:solidFill>
                <a:latin typeface="Arial"/>
                <a:ea typeface="Arial"/>
                <a:cs typeface="Arial"/>
                <a:sym typeface="Arial"/>
              </a:defRPr>
            </a:lvl9pPr>
          </a:lstStyle>
          <a:p>
            <a:endParaRPr/>
          </a:p>
        </p:txBody>
      </p:sp>
      <p:sp>
        <p:nvSpPr>
          <p:cNvPr id="19" name="Shape 19"/>
          <p:cNvSpPr txBox="1">
            <a:spLocks noGrp="1"/>
          </p:cNvSpPr>
          <p:nvPr>
            <p:ph type="subTitle" idx="1"/>
          </p:nvPr>
        </p:nvSpPr>
        <p:spPr>
          <a:xfrm>
            <a:off x="685800" y="3505200"/>
            <a:ext cx="6400799" cy="1752600"/>
          </a:xfrm>
          <a:prstGeom prst="rect">
            <a:avLst/>
          </a:prstGeom>
          <a:noFill/>
          <a:ln>
            <a:noFill/>
          </a:ln>
        </p:spPr>
        <p:txBody>
          <a:bodyPr lIns="91425" tIns="91425" rIns="91425" bIns="91425" anchor="t" anchorCtr="0"/>
          <a:lstStyle>
            <a:lvl1pPr marL="0" marR="0" indent="0" algn="l" rtl="0">
              <a:spcBef>
                <a:spcPts val="480"/>
              </a:spcBef>
              <a:spcAft>
                <a:spcPts val="0"/>
              </a:spcAft>
              <a:buClr>
                <a:schemeClr val="accent1"/>
              </a:buClr>
              <a:buFont typeface="Arial"/>
              <a:buNone/>
              <a:defRPr sz="2400" b="0" i="0" u="none" strike="noStrike" cap="none" baseline="0">
                <a:solidFill>
                  <a:srgbClr val="00B2F8"/>
                </a:solidFill>
                <a:latin typeface="Arial"/>
                <a:ea typeface="Arial"/>
                <a:cs typeface="Arial"/>
                <a:sym typeface="Arial"/>
              </a:defRPr>
            </a:lvl1pPr>
            <a:lvl2pPr marL="457200" marR="0" indent="0" algn="ctr" rtl="0">
              <a:spcBef>
                <a:spcPts val="400"/>
              </a:spcBef>
              <a:spcAft>
                <a:spcPts val="0"/>
              </a:spcAft>
              <a:buClr>
                <a:schemeClr val="accent1"/>
              </a:buClr>
              <a:buFont typeface="Arial"/>
              <a:buNone/>
              <a:defRPr sz="2000" b="0" i="0" u="none" strike="noStrike" cap="none" baseline="0">
                <a:solidFill>
                  <a:srgbClr val="88BED3"/>
                </a:solidFill>
                <a:latin typeface="Arial"/>
                <a:ea typeface="Arial"/>
                <a:cs typeface="Arial"/>
                <a:sym typeface="Arial"/>
              </a:defRPr>
            </a:lvl2pPr>
            <a:lvl3pPr marL="914400" marR="0" indent="0" algn="ctr" rtl="0">
              <a:spcBef>
                <a:spcPts val="360"/>
              </a:spcBef>
              <a:spcAft>
                <a:spcPts val="0"/>
              </a:spcAft>
              <a:buClr>
                <a:schemeClr val="accent1"/>
              </a:buClr>
              <a:buFont typeface="Arial"/>
              <a:buNone/>
              <a:defRPr sz="1800" b="0" i="0" u="none" strike="noStrike" cap="none" baseline="0">
                <a:solidFill>
                  <a:srgbClr val="88BED3"/>
                </a:solidFill>
                <a:latin typeface="Arial"/>
                <a:ea typeface="Arial"/>
                <a:cs typeface="Arial"/>
                <a:sym typeface="Arial"/>
              </a:defRPr>
            </a:lvl3pPr>
            <a:lvl4pPr marL="1371600" marR="0" indent="0" algn="ctr" rtl="0">
              <a:spcBef>
                <a:spcPts val="320"/>
              </a:spcBef>
              <a:spcAft>
                <a:spcPts val="0"/>
              </a:spcAft>
              <a:buClr>
                <a:schemeClr val="accent1"/>
              </a:buClr>
              <a:buFont typeface="Arial"/>
              <a:buNone/>
              <a:defRPr sz="1600" b="0" i="0" u="none" strike="noStrike" cap="none" baseline="0">
                <a:solidFill>
                  <a:srgbClr val="88BED3"/>
                </a:solidFill>
                <a:latin typeface="Arial"/>
                <a:ea typeface="Arial"/>
                <a:cs typeface="Arial"/>
                <a:sym typeface="Arial"/>
              </a:defRPr>
            </a:lvl4pPr>
            <a:lvl5pPr marL="1828800" marR="0" indent="0" algn="ctr" rtl="0">
              <a:spcBef>
                <a:spcPts val="280"/>
              </a:spcBef>
              <a:spcAft>
                <a:spcPts val="0"/>
              </a:spcAft>
              <a:buClr>
                <a:schemeClr val="accent1"/>
              </a:buClr>
              <a:buFont typeface="Arial"/>
              <a:buNone/>
              <a:defRPr sz="1400" b="0" i="0" u="none" strike="noStrike" cap="none" baseline="0">
                <a:solidFill>
                  <a:srgbClr val="88BED3"/>
                </a:solidFill>
                <a:latin typeface="Arial"/>
                <a:ea typeface="Arial"/>
                <a:cs typeface="Arial"/>
                <a:sym typeface="Arial"/>
              </a:defRPr>
            </a:lvl5pPr>
            <a:lvl6pPr marL="2286000" marR="0" indent="0" algn="ctr" rtl="0">
              <a:spcBef>
                <a:spcPts val="260"/>
              </a:spcBef>
              <a:buClr>
                <a:schemeClr val="accent1"/>
              </a:buClr>
              <a:buFont typeface="Arial"/>
              <a:buNone/>
              <a:defRPr sz="1300" b="0" i="0" u="none" strike="noStrike" cap="none" baseline="0">
                <a:solidFill>
                  <a:srgbClr val="88BED3"/>
                </a:solidFill>
                <a:latin typeface="Arial"/>
                <a:ea typeface="Arial"/>
                <a:cs typeface="Arial"/>
                <a:sym typeface="Arial"/>
              </a:defRPr>
            </a:lvl6pPr>
            <a:lvl7pPr marL="2743200" marR="0" indent="0" algn="ctr" rtl="0">
              <a:spcBef>
                <a:spcPts val="260"/>
              </a:spcBef>
              <a:buClr>
                <a:schemeClr val="accent1"/>
              </a:buClr>
              <a:buFont typeface="Arial"/>
              <a:buNone/>
              <a:defRPr sz="1300" b="0" i="0" u="none" strike="noStrike" cap="none" baseline="0">
                <a:solidFill>
                  <a:srgbClr val="88BED3"/>
                </a:solidFill>
                <a:latin typeface="Arial"/>
                <a:ea typeface="Arial"/>
                <a:cs typeface="Arial"/>
                <a:sym typeface="Arial"/>
              </a:defRPr>
            </a:lvl7pPr>
            <a:lvl8pPr marL="3200400" marR="0" indent="0" algn="ctr" rtl="0">
              <a:spcBef>
                <a:spcPts val="260"/>
              </a:spcBef>
              <a:buClr>
                <a:schemeClr val="accent1"/>
              </a:buClr>
              <a:buFont typeface="Arial"/>
              <a:buNone/>
              <a:defRPr sz="1300" b="0" i="0" u="none" strike="noStrike" cap="none" baseline="0">
                <a:solidFill>
                  <a:srgbClr val="88BED3"/>
                </a:solidFill>
                <a:latin typeface="Arial"/>
                <a:ea typeface="Arial"/>
                <a:cs typeface="Arial"/>
                <a:sym typeface="Arial"/>
              </a:defRPr>
            </a:lvl8pPr>
            <a:lvl9pPr marL="3657600" marR="0" indent="0" algn="ctr" rtl="0">
              <a:spcBef>
                <a:spcPts val="260"/>
              </a:spcBef>
              <a:buClr>
                <a:schemeClr val="accent1"/>
              </a:buClr>
              <a:buFont typeface="Arial"/>
              <a:buNone/>
              <a:defRPr sz="1300" b="0" i="0" u="none" strike="noStrike" cap="none" baseline="0">
                <a:solidFill>
                  <a:srgbClr val="88BED3"/>
                </a:solidFill>
                <a:latin typeface="Arial"/>
                <a:ea typeface="Arial"/>
                <a:cs typeface="Arial"/>
                <a:sym typeface="Arial"/>
              </a:defRPr>
            </a:lvl9pPr>
          </a:lstStyle>
          <a:p>
            <a:endParaRPr/>
          </a:p>
        </p:txBody>
      </p:sp>
      <p:sp>
        <p:nvSpPr>
          <p:cNvPr id="20" name="Shape 20"/>
          <p:cNvSpPr txBox="1">
            <a:spLocks noGrp="1"/>
          </p:cNvSpPr>
          <p:nvPr>
            <p:ph type="dt" idx="10"/>
          </p:nvPr>
        </p:nvSpPr>
        <p:spPr>
          <a:xfrm>
            <a:off x="457200" y="19050"/>
            <a:ext cx="2895600" cy="328613"/>
          </a:xfrm>
          <a:prstGeom prst="rect">
            <a:avLst/>
          </a:prstGeom>
          <a:noFill/>
          <a:ln>
            <a:noFill/>
          </a:ln>
        </p:spPr>
        <p:txBody>
          <a:bodyPr lIns="91425" tIns="91425" rIns="91425" bIns="91425" anchor="ctr" anchorCtr="0"/>
          <a:lstStyle>
            <a:lvl1pPr marL="0" marR="0" indent="0" algn="l" rtl="0">
              <a:spcBef>
                <a:spcPts val="0"/>
              </a:spcBef>
              <a:spcAft>
                <a:spcPts val="0"/>
              </a:spcAft>
              <a:defRPr sz="1200" b="0" i="0" u="none" strike="noStrike" cap="none" baseline="0">
                <a:solidFill>
                  <a:srgbClr val="FFFFFF"/>
                </a:solidFill>
                <a:latin typeface="Arial"/>
                <a:ea typeface="Arial"/>
                <a:cs typeface="Arial"/>
                <a:sym typeface="Arial"/>
              </a:defRPr>
            </a:lvl1pPr>
            <a:lvl2pPr marL="457200" marR="0" indent="0" algn="l" rtl="0">
              <a:spcBef>
                <a:spcPts val="0"/>
              </a:spcBef>
              <a:defRPr sz="1800" b="0" i="0" u="none" strike="noStrike" cap="none" baseline="0">
                <a:solidFill>
                  <a:schemeClr val="dk1"/>
                </a:solidFill>
                <a:latin typeface="Arial"/>
                <a:ea typeface="Arial"/>
                <a:cs typeface="Arial"/>
                <a:sym typeface="Arial"/>
              </a:defRPr>
            </a:lvl2pPr>
            <a:lvl3pPr marL="914400" marR="0" indent="0" algn="l" rtl="0">
              <a:spcBef>
                <a:spcPts val="0"/>
              </a:spcBef>
              <a:defRPr sz="1800" b="0" i="0" u="none" strike="noStrike" cap="none" baseline="0">
                <a:solidFill>
                  <a:schemeClr val="dk1"/>
                </a:solidFill>
                <a:latin typeface="Arial"/>
                <a:ea typeface="Arial"/>
                <a:cs typeface="Arial"/>
                <a:sym typeface="Arial"/>
              </a:defRPr>
            </a:lvl3pPr>
            <a:lvl4pPr marL="1371600" marR="0" indent="0" algn="l" rtl="0">
              <a:spcBef>
                <a:spcPts val="0"/>
              </a:spcBef>
              <a:defRPr sz="1800" b="0" i="0" u="none" strike="noStrike" cap="none" baseline="0">
                <a:solidFill>
                  <a:schemeClr val="dk1"/>
                </a:solidFill>
                <a:latin typeface="Arial"/>
                <a:ea typeface="Arial"/>
                <a:cs typeface="Arial"/>
                <a:sym typeface="Arial"/>
              </a:defRPr>
            </a:lvl4pPr>
            <a:lvl5pPr marL="1828800" marR="0" indent="0" algn="l" rtl="0">
              <a:spcBef>
                <a:spcPts val="0"/>
              </a:spcBef>
              <a:defRPr sz="1800" b="0" i="0" u="none" strike="noStrike" cap="none" baseline="0">
                <a:solidFill>
                  <a:schemeClr val="dk1"/>
                </a:solidFill>
                <a:latin typeface="Arial"/>
                <a:ea typeface="Arial"/>
                <a:cs typeface="Arial"/>
                <a:sym typeface="Arial"/>
              </a:defRPr>
            </a:lvl5pPr>
            <a:lvl6pPr marL="2286000" marR="0" indent="0" algn="l" rtl="0">
              <a:spcBef>
                <a:spcPts val="0"/>
              </a:spcBef>
              <a:defRPr sz="1800" b="0" i="0" u="none" strike="noStrike" cap="none" baseline="0">
                <a:solidFill>
                  <a:schemeClr val="dk1"/>
                </a:solidFill>
                <a:latin typeface="Arial"/>
                <a:ea typeface="Arial"/>
                <a:cs typeface="Arial"/>
                <a:sym typeface="Arial"/>
              </a:defRPr>
            </a:lvl6pPr>
            <a:lvl7pPr marL="2743200" marR="0" indent="0" algn="l" rtl="0">
              <a:spcBef>
                <a:spcPts val="0"/>
              </a:spcBef>
              <a:defRPr sz="1800" b="0" i="0" u="none" strike="noStrike" cap="none" baseline="0">
                <a:solidFill>
                  <a:schemeClr val="dk1"/>
                </a:solidFill>
                <a:latin typeface="Arial"/>
                <a:ea typeface="Arial"/>
                <a:cs typeface="Arial"/>
                <a:sym typeface="Arial"/>
              </a:defRPr>
            </a:lvl7pPr>
            <a:lvl8pPr marL="3200400" marR="0" indent="0" algn="l" rtl="0">
              <a:spcBef>
                <a:spcPts val="0"/>
              </a:spcBef>
              <a:defRPr sz="1800" b="0" i="0" u="none" strike="noStrike" cap="none" baseline="0">
                <a:solidFill>
                  <a:schemeClr val="dk1"/>
                </a:solidFill>
                <a:latin typeface="Arial"/>
                <a:ea typeface="Arial"/>
                <a:cs typeface="Arial"/>
                <a:sym typeface="Arial"/>
              </a:defRPr>
            </a:lvl8pPr>
            <a:lvl9pPr marL="3657600" marR="0" indent="0" algn="l" rtl="0">
              <a:spcBef>
                <a:spcPts val="0"/>
              </a:spcBef>
              <a:defRPr sz="1800" b="0" i="0" u="none" strike="noStrike" cap="none" baseline="0">
                <a:solidFill>
                  <a:schemeClr val="dk1"/>
                </a:solidFill>
                <a:latin typeface="Arial"/>
                <a:ea typeface="Arial"/>
                <a:cs typeface="Arial"/>
                <a:sym typeface="Arial"/>
              </a:defRPr>
            </a:lvl9pPr>
          </a:lstStyle>
          <a:p>
            <a:endParaRPr/>
          </a:p>
        </p:txBody>
      </p:sp>
      <p:sp>
        <p:nvSpPr>
          <p:cNvPr id="21" name="Shape 21"/>
          <p:cNvSpPr txBox="1">
            <a:spLocks noGrp="1"/>
          </p:cNvSpPr>
          <p:nvPr>
            <p:ph type="ftr" idx="11"/>
          </p:nvPr>
        </p:nvSpPr>
        <p:spPr>
          <a:xfrm>
            <a:off x="3429000" y="19050"/>
            <a:ext cx="4114800" cy="328613"/>
          </a:xfrm>
          <a:prstGeom prst="rect">
            <a:avLst/>
          </a:prstGeom>
          <a:noFill/>
          <a:ln>
            <a:noFill/>
          </a:ln>
        </p:spPr>
        <p:txBody>
          <a:bodyPr lIns="91425" tIns="91425" rIns="91425" bIns="91425" anchor="ctr" anchorCtr="0"/>
          <a:lstStyle>
            <a:lvl1pPr marL="0" marR="0" indent="0" algn="ctr" rtl="0">
              <a:spcBef>
                <a:spcPts val="0"/>
              </a:spcBef>
              <a:spcAft>
                <a:spcPts val="0"/>
              </a:spcAft>
              <a:defRPr sz="1200" b="0" i="0" u="none" strike="noStrike" cap="none" baseline="0">
                <a:solidFill>
                  <a:srgbClr val="FFFFFF"/>
                </a:solidFill>
                <a:latin typeface="Arial"/>
                <a:ea typeface="Arial"/>
                <a:cs typeface="Arial"/>
                <a:sym typeface="Arial"/>
              </a:defRPr>
            </a:lvl1pPr>
            <a:lvl2pPr marL="457200" marR="0" indent="0" algn="l" rtl="0">
              <a:spcBef>
                <a:spcPts val="0"/>
              </a:spcBef>
              <a:defRPr sz="1800" b="0" i="0" u="none" strike="noStrike" cap="none" baseline="0">
                <a:solidFill>
                  <a:schemeClr val="dk1"/>
                </a:solidFill>
                <a:latin typeface="Arial"/>
                <a:ea typeface="Arial"/>
                <a:cs typeface="Arial"/>
                <a:sym typeface="Arial"/>
              </a:defRPr>
            </a:lvl2pPr>
            <a:lvl3pPr marL="914400" marR="0" indent="0" algn="l" rtl="0">
              <a:spcBef>
                <a:spcPts val="0"/>
              </a:spcBef>
              <a:defRPr sz="1800" b="0" i="0" u="none" strike="noStrike" cap="none" baseline="0">
                <a:solidFill>
                  <a:schemeClr val="dk1"/>
                </a:solidFill>
                <a:latin typeface="Arial"/>
                <a:ea typeface="Arial"/>
                <a:cs typeface="Arial"/>
                <a:sym typeface="Arial"/>
              </a:defRPr>
            </a:lvl3pPr>
            <a:lvl4pPr marL="1371600" marR="0" indent="0" algn="l" rtl="0">
              <a:spcBef>
                <a:spcPts val="0"/>
              </a:spcBef>
              <a:defRPr sz="1800" b="0" i="0" u="none" strike="noStrike" cap="none" baseline="0">
                <a:solidFill>
                  <a:schemeClr val="dk1"/>
                </a:solidFill>
                <a:latin typeface="Arial"/>
                <a:ea typeface="Arial"/>
                <a:cs typeface="Arial"/>
                <a:sym typeface="Arial"/>
              </a:defRPr>
            </a:lvl4pPr>
            <a:lvl5pPr marL="1828800" marR="0" indent="0" algn="l" rtl="0">
              <a:spcBef>
                <a:spcPts val="0"/>
              </a:spcBef>
              <a:defRPr sz="1800" b="0" i="0" u="none" strike="noStrike" cap="none" baseline="0">
                <a:solidFill>
                  <a:schemeClr val="dk1"/>
                </a:solidFill>
                <a:latin typeface="Arial"/>
                <a:ea typeface="Arial"/>
                <a:cs typeface="Arial"/>
                <a:sym typeface="Arial"/>
              </a:defRPr>
            </a:lvl5pPr>
            <a:lvl6pPr marL="2286000" marR="0" indent="0" algn="l" rtl="0">
              <a:spcBef>
                <a:spcPts val="0"/>
              </a:spcBef>
              <a:defRPr sz="1800" b="0" i="0" u="none" strike="noStrike" cap="none" baseline="0">
                <a:solidFill>
                  <a:schemeClr val="dk1"/>
                </a:solidFill>
                <a:latin typeface="Arial"/>
                <a:ea typeface="Arial"/>
                <a:cs typeface="Arial"/>
                <a:sym typeface="Arial"/>
              </a:defRPr>
            </a:lvl6pPr>
            <a:lvl7pPr marL="2743200" marR="0" indent="0" algn="l" rtl="0">
              <a:spcBef>
                <a:spcPts val="0"/>
              </a:spcBef>
              <a:defRPr sz="1800" b="0" i="0" u="none" strike="noStrike" cap="none" baseline="0">
                <a:solidFill>
                  <a:schemeClr val="dk1"/>
                </a:solidFill>
                <a:latin typeface="Arial"/>
                <a:ea typeface="Arial"/>
                <a:cs typeface="Arial"/>
                <a:sym typeface="Arial"/>
              </a:defRPr>
            </a:lvl7pPr>
            <a:lvl8pPr marL="3200400" marR="0" indent="0" algn="l" rtl="0">
              <a:spcBef>
                <a:spcPts val="0"/>
              </a:spcBef>
              <a:defRPr sz="1800" b="0" i="0" u="none" strike="noStrike" cap="none" baseline="0">
                <a:solidFill>
                  <a:schemeClr val="dk1"/>
                </a:solidFill>
                <a:latin typeface="Arial"/>
                <a:ea typeface="Arial"/>
                <a:cs typeface="Arial"/>
                <a:sym typeface="Arial"/>
              </a:defRPr>
            </a:lvl8pPr>
            <a:lvl9pPr marL="3657600" marR="0" indent="0" algn="l" rtl="0">
              <a:spcBef>
                <a:spcPts val="0"/>
              </a:spcBef>
              <a:defRPr sz="1800" b="0" i="0" u="none" strike="noStrike" cap="none" baseline="0">
                <a:solidFill>
                  <a:schemeClr val="dk1"/>
                </a:solidFill>
                <a:latin typeface="Arial"/>
                <a:ea typeface="Arial"/>
                <a:cs typeface="Arial"/>
                <a:sym typeface="Arial"/>
              </a:defRPr>
            </a:lvl9pPr>
          </a:lstStyle>
          <a:p>
            <a:endParaRPr/>
          </a:p>
        </p:txBody>
      </p:sp>
      <p:sp>
        <p:nvSpPr>
          <p:cNvPr id="22" name="Shape 22"/>
          <p:cNvSpPr txBox="1">
            <a:spLocks noGrp="1"/>
          </p:cNvSpPr>
          <p:nvPr>
            <p:ph type="sldNum" idx="12"/>
          </p:nvPr>
        </p:nvSpPr>
        <p:spPr>
          <a:xfrm>
            <a:off x="7620000" y="19050"/>
            <a:ext cx="1066799" cy="328613"/>
          </a:xfrm>
          <a:prstGeom prst="rect">
            <a:avLst/>
          </a:prstGeom>
          <a:noFill/>
          <a:ln>
            <a:noFill/>
          </a:ln>
        </p:spPr>
        <p:txBody>
          <a:bodyPr lIns="91425" tIns="91425" rIns="91425" bIns="91425" anchor="ctr" anchorCtr="0">
            <a:noAutofit/>
          </a:bodyPr>
          <a:lstStyle/>
          <a:p>
            <a:pPr marL="0" lvl="0" indent="-88900">
              <a:spcBef>
                <a:spcPts val="0"/>
              </a:spcBef>
              <a:buClr>
                <a:srgbClr val="000000"/>
              </a:buClr>
              <a:buFont typeface="Arial"/>
              <a:buChar char="●"/>
            </a:pPr>
            <a:endParaRPr sz="1400" b="1" i="0" u="none" strike="noStrike" cap="none" baseline="0">
              <a:solidFill>
                <a:srgbClr val="FFFFFF"/>
              </a:solidFill>
              <a:latin typeface="Arial"/>
              <a:ea typeface="Arial"/>
              <a:cs typeface="Arial"/>
              <a:sym typeface="Arial"/>
            </a:endParaRPr>
          </a:p>
          <a:p>
            <a:pPr marL="457200" lvl="1" indent="-88900">
              <a:spcBef>
                <a:spcPts val="0"/>
              </a:spcBef>
              <a:buClr>
                <a:srgbClr val="000000"/>
              </a:buClr>
              <a:buFont typeface="Courier New"/>
              <a:buChar char="o"/>
            </a:pPr>
            <a:endParaRPr sz="1800" b="0" i="0" u="none" strike="noStrike" cap="none" baseline="0">
              <a:solidFill>
                <a:schemeClr val="dk1"/>
              </a:solidFill>
              <a:latin typeface="Arial"/>
              <a:ea typeface="Arial"/>
              <a:cs typeface="Arial"/>
              <a:sym typeface="Arial"/>
            </a:endParaRPr>
          </a:p>
          <a:p>
            <a:pPr marL="914400" lvl="2" indent="-88900">
              <a:spcBef>
                <a:spcPts val="0"/>
              </a:spcBef>
              <a:buClr>
                <a:srgbClr val="000000"/>
              </a:buClr>
              <a:buFont typeface="Wingdings"/>
              <a:buChar char="§"/>
            </a:pPr>
            <a:endParaRPr sz="1800" b="0" i="0" u="none" strike="noStrike" cap="none" baseline="0">
              <a:solidFill>
                <a:schemeClr val="dk1"/>
              </a:solidFill>
              <a:latin typeface="Arial"/>
              <a:ea typeface="Arial"/>
              <a:cs typeface="Arial"/>
              <a:sym typeface="Arial"/>
            </a:endParaRPr>
          </a:p>
          <a:p>
            <a:pPr marL="1371600" lvl="3" indent="-88900">
              <a:spcBef>
                <a:spcPts val="0"/>
              </a:spcBef>
              <a:buClr>
                <a:srgbClr val="000000"/>
              </a:buClr>
              <a:buFont typeface="Arial"/>
              <a:buChar char="●"/>
            </a:pPr>
            <a:endParaRPr sz="1800" b="0" i="0" u="none" strike="noStrike" cap="none" baseline="0">
              <a:solidFill>
                <a:schemeClr val="dk1"/>
              </a:solidFill>
              <a:latin typeface="Arial"/>
              <a:ea typeface="Arial"/>
              <a:cs typeface="Arial"/>
              <a:sym typeface="Arial"/>
            </a:endParaRPr>
          </a:p>
          <a:p>
            <a:pPr marL="1828800" lvl="4" indent="-88900">
              <a:spcBef>
                <a:spcPts val="0"/>
              </a:spcBef>
              <a:buClr>
                <a:srgbClr val="000000"/>
              </a:buClr>
              <a:buFont typeface="Courier New"/>
              <a:buChar char="o"/>
            </a:pPr>
            <a:endParaRPr sz="1800" b="0" i="0" u="none" strike="noStrike" cap="none" baseline="0">
              <a:solidFill>
                <a:schemeClr val="dk1"/>
              </a:solidFill>
              <a:latin typeface="Arial"/>
              <a:ea typeface="Arial"/>
              <a:cs typeface="Arial"/>
              <a:sym typeface="Arial"/>
            </a:endParaRPr>
          </a:p>
          <a:p>
            <a:pPr marL="2286000" lvl="5" indent="-88900">
              <a:spcBef>
                <a:spcPts val="0"/>
              </a:spcBef>
              <a:buClr>
                <a:srgbClr val="000000"/>
              </a:buClr>
              <a:buFont typeface="Wingdings"/>
              <a:buChar char="§"/>
            </a:pPr>
            <a:endParaRPr sz="1800" b="0" i="0" u="none" strike="noStrike" cap="none" baseline="0">
              <a:solidFill>
                <a:schemeClr val="dk1"/>
              </a:solidFill>
              <a:latin typeface="Arial"/>
              <a:ea typeface="Arial"/>
              <a:cs typeface="Arial"/>
              <a:sym typeface="Arial"/>
            </a:endParaRPr>
          </a:p>
          <a:p>
            <a:pPr marL="2743200" lvl="6" indent="-88900">
              <a:spcBef>
                <a:spcPts val="0"/>
              </a:spcBef>
              <a:buClr>
                <a:srgbClr val="000000"/>
              </a:buClr>
              <a:buFont typeface="Arial"/>
              <a:buChar char="●"/>
            </a:pPr>
            <a:endParaRPr sz="1800" b="0" i="0" u="none" strike="noStrike" cap="none" baseline="0">
              <a:solidFill>
                <a:schemeClr val="dk1"/>
              </a:solidFill>
              <a:latin typeface="Arial"/>
              <a:ea typeface="Arial"/>
              <a:cs typeface="Arial"/>
              <a:sym typeface="Arial"/>
            </a:endParaRPr>
          </a:p>
          <a:p>
            <a:pPr marL="3200400" lvl="7" indent="-88900">
              <a:spcBef>
                <a:spcPts val="0"/>
              </a:spcBef>
              <a:buClr>
                <a:srgbClr val="000000"/>
              </a:buClr>
              <a:buFont typeface="Courier New"/>
              <a:buChar char="o"/>
            </a:pPr>
            <a:endParaRPr sz="1800" b="0" i="0" u="none" strike="noStrike" cap="none" baseline="0">
              <a:solidFill>
                <a:schemeClr val="dk1"/>
              </a:solidFill>
              <a:latin typeface="Arial"/>
              <a:ea typeface="Arial"/>
              <a:cs typeface="Arial"/>
              <a:sym typeface="Arial"/>
            </a:endParaRPr>
          </a:p>
          <a:p>
            <a:pPr marL="3657600" lvl="8" indent="-88900">
              <a:spcBef>
                <a:spcPts val="0"/>
              </a:spcBef>
              <a:buClr>
                <a:srgbClr val="000000"/>
              </a:buClr>
              <a:buFont typeface="Wingdings"/>
              <a:buChar char="§"/>
            </a:pPr>
            <a:endParaRPr sz="1800" b="0" i="0" u="none" strike="noStrike" cap="none" baseline="0">
              <a:solidFill>
                <a:schemeClr val="dk1"/>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VERTICAL_TEXT">
    <p:spTree>
      <p:nvGrpSpPr>
        <p:cNvPr id="1" name="Shape 77"/>
        <p:cNvGrpSpPr/>
        <p:nvPr/>
      </p:nvGrpSpPr>
      <p:grpSpPr>
        <a:xfrm>
          <a:off x="0" y="0"/>
          <a:ext cx="0" cy="0"/>
          <a:chOff x="0" y="0"/>
          <a:chExt cx="0" cy="0"/>
        </a:xfrm>
      </p:grpSpPr>
      <p:sp>
        <p:nvSpPr>
          <p:cNvPr id="78" name="Shape 78"/>
          <p:cNvSpPr txBox="1">
            <a:spLocks noGrp="1"/>
          </p:cNvSpPr>
          <p:nvPr>
            <p:ph type="title"/>
          </p:nvPr>
        </p:nvSpPr>
        <p:spPr>
          <a:xfrm>
            <a:off x="457200" y="533400"/>
            <a:ext cx="8229600" cy="990599"/>
          </a:xfrm>
          <a:prstGeom prst="rect">
            <a:avLst/>
          </a:prstGeom>
          <a:noFill/>
          <a:ln>
            <a:noFill/>
          </a:ln>
        </p:spPr>
        <p:txBody>
          <a:bodyPr lIns="91425" tIns="91425" rIns="91425" bIns="91425" anchor="ctr" anchorCtr="0"/>
          <a:lstStyle>
            <a:lvl1pPr algn="l" rtl="0">
              <a:spcBef>
                <a:spcPts val="0"/>
              </a:spcBef>
              <a:spcAft>
                <a:spcPts val="0"/>
              </a:spcAft>
              <a:defRPr sz="4000">
                <a:solidFill>
                  <a:schemeClr val="dk2"/>
                </a:solidFill>
                <a:latin typeface="Arial"/>
                <a:ea typeface="Arial"/>
                <a:cs typeface="Arial"/>
                <a:sym typeface="Arial"/>
              </a:defRPr>
            </a:lvl1pPr>
            <a:lvl2pPr algn="l" rtl="0">
              <a:spcBef>
                <a:spcPts val="0"/>
              </a:spcBef>
              <a:spcAft>
                <a:spcPts val="0"/>
              </a:spcAft>
              <a:defRPr sz="4000">
                <a:solidFill>
                  <a:schemeClr val="dk2"/>
                </a:solidFill>
                <a:latin typeface="Arial"/>
                <a:ea typeface="Arial"/>
                <a:cs typeface="Arial"/>
                <a:sym typeface="Arial"/>
              </a:defRPr>
            </a:lvl2pPr>
            <a:lvl3pPr algn="l" rtl="0">
              <a:spcBef>
                <a:spcPts val="0"/>
              </a:spcBef>
              <a:spcAft>
                <a:spcPts val="0"/>
              </a:spcAft>
              <a:defRPr sz="4000">
                <a:solidFill>
                  <a:schemeClr val="dk2"/>
                </a:solidFill>
                <a:latin typeface="Arial"/>
                <a:ea typeface="Arial"/>
                <a:cs typeface="Arial"/>
                <a:sym typeface="Arial"/>
              </a:defRPr>
            </a:lvl3pPr>
            <a:lvl4pPr algn="l" rtl="0">
              <a:spcBef>
                <a:spcPts val="0"/>
              </a:spcBef>
              <a:spcAft>
                <a:spcPts val="0"/>
              </a:spcAft>
              <a:defRPr sz="4000">
                <a:solidFill>
                  <a:schemeClr val="dk2"/>
                </a:solidFill>
                <a:latin typeface="Arial"/>
                <a:ea typeface="Arial"/>
                <a:cs typeface="Arial"/>
                <a:sym typeface="Arial"/>
              </a:defRPr>
            </a:lvl4pPr>
            <a:lvl5pPr algn="l" rtl="0">
              <a:spcBef>
                <a:spcPts val="0"/>
              </a:spcBef>
              <a:spcAft>
                <a:spcPts val="0"/>
              </a:spcAft>
              <a:defRPr sz="4000">
                <a:solidFill>
                  <a:schemeClr val="dk2"/>
                </a:solidFill>
                <a:latin typeface="Arial"/>
                <a:ea typeface="Arial"/>
                <a:cs typeface="Arial"/>
                <a:sym typeface="Arial"/>
              </a:defRPr>
            </a:lvl5pPr>
            <a:lvl6pPr marL="457200" algn="l" rtl="0">
              <a:spcBef>
                <a:spcPts val="0"/>
              </a:spcBef>
              <a:spcAft>
                <a:spcPts val="0"/>
              </a:spcAft>
              <a:defRPr sz="4000">
                <a:solidFill>
                  <a:schemeClr val="dk2"/>
                </a:solidFill>
                <a:latin typeface="Arial"/>
                <a:ea typeface="Arial"/>
                <a:cs typeface="Arial"/>
                <a:sym typeface="Arial"/>
              </a:defRPr>
            </a:lvl6pPr>
            <a:lvl7pPr marL="914400" algn="l" rtl="0">
              <a:spcBef>
                <a:spcPts val="0"/>
              </a:spcBef>
              <a:spcAft>
                <a:spcPts val="0"/>
              </a:spcAft>
              <a:defRPr sz="4000">
                <a:solidFill>
                  <a:schemeClr val="dk2"/>
                </a:solidFill>
                <a:latin typeface="Arial"/>
                <a:ea typeface="Arial"/>
                <a:cs typeface="Arial"/>
                <a:sym typeface="Arial"/>
              </a:defRPr>
            </a:lvl7pPr>
            <a:lvl8pPr marL="1371600" algn="l" rtl="0">
              <a:spcBef>
                <a:spcPts val="0"/>
              </a:spcBef>
              <a:spcAft>
                <a:spcPts val="0"/>
              </a:spcAft>
              <a:defRPr sz="4000">
                <a:solidFill>
                  <a:schemeClr val="dk2"/>
                </a:solidFill>
                <a:latin typeface="Arial"/>
                <a:ea typeface="Arial"/>
                <a:cs typeface="Arial"/>
                <a:sym typeface="Arial"/>
              </a:defRPr>
            </a:lvl8pPr>
            <a:lvl9pPr marL="1828800" algn="l" rtl="0">
              <a:spcBef>
                <a:spcPts val="0"/>
              </a:spcBef>
              <a:spcAft>
                <a:spcPts val="0"/>
              </a:spcAft>
              <a:defRPr sz="4000">
                <a:solidFill>
                  <a:schemeClr val="dk2"/>
                </a:solidFill>
                <a:latin typeface="Arial"/>
                <a:ea typeface="Arial"/>
                <a:cs typeface="Arial"/>
                <a:sym typeface="Arial"/>
              </a:defRPr>
            </a:lvl9pPr>
          </a:lstStyle>
          <a:p>
            <a:endParaRPr/>
          </a:p>
        </p:txBody>
      </p:sp>
      <p:sp>
        <p:nvSpPr>
          <p:cNvPr id="79" name="Shape 79"/>
          <p:cNvSpPr txBox="1">
            <a:spLocks noGrp="1"/>
          </p:cNvSpPr>
          <p:nvPr>
            <p:ph type="body" idx="1"/>
          </p:nvPr>
        </p:nvSpPr>
        <p:spPr>
          <a:xfrm rot="5400000">
            <a:off x="2133599" y="-76200"/>
            <a:ext cx="4876799" cy="8229600"/>
          </a:xfrm>
          <a:prstGeom prst="rect">
            <a:avLst/>
          </a:prstGeom>
          <a:noFill/>
          <a:ln>
            <a:noFill/>
          </a:ln>
        </p:spPr>
        <p:txBody>
          <a:bodyPr lIns="91425" tIns="91425" rIns="91425" bIns="91425" anchor="t" anchorCtr="0"/>
          <a:lstStyle>
            <a:lvl1pPr marL="182563" indent="-106363" algn="l" rtl="0">
              <a:spcBef>
                <a:spcPts val="480"/>
              </a:spcBef>
              <a:spcAft>
                <a:spcPts val="0"/>
              </a:spcAft>
              <a:buClr>
                <a:schemeClr val="accent1"/>
              </a:buClr>
              <a:buFont typeface="Arial"/>
              <a:buChar char="●"/>
              <a:defRPr sz="2400">
                <a:solidFill>
                  <a:schemeClr val="dk1"/>
                </a:solidFill>
                <a:latin typeface="Arial"/>
                <a:ea typeface="Arial"/>
                <a:cs typeface="Arial"/>
                <a:sym typeface="Arial"/>
              </a:defRPr>
            </a:lvl1pPr>
            <a:lvl2pPr marL="457200" indent="-127000" algn="l" rtl="0">
              <a:spcBef>
                <a:spcPts val="400"/>
              </a:spcBef>
              <a:spcAft>
                <a:spcPts val="0"/>
              </a:spcAft>
              <a:buClr>
                <a:schemeClr val="accent1"/>
              </a:buClr>
              <a:buFont typeface="Arial"/>
              <a:buChar char="●"/>
              <a:defRPr sz="2000">
                <a:solidFill>
                  <a:schemeClr val="dk1"/>
                </a:solidFill>
                <a:latin typeface="Arial"/>
                <a:ea typeface="Arial"/>
                <a:cs typeface="Arial"/>
                <a:sym typeface="Arial"/>
              </a:defRPr>
            </a:lvl2pPr>
            <a:lvl3pPr marL="730250" indent="-123825" algn="l" rtl="0">
              <a:spcBef>
                <a:spcPts val="360"/>
              </a:spcBef>
              <a:spcAft>
                <a:spcPts val="0"/>
              </a:spcAft>
              <a:buClr>
                <a:schemeClr val="accent1"/>
              </a:buClr>
              <a:buFont typeface="Arial"/>
              <a:buChar char="●"/>
              <a:defRPr>
                <a:solidFill>
                  <a:schemeClr val="dk1"/>
                </a:solidFill>
                <a:latin typeface="Arial"/>
                <a:ea typeface="Arial"/>
                <a:cs typeface="Arial"/>
                <a:sym typeface="Arial"/>
              </a:defRPr>
            </a:lvl3pPr>
            <a:lvl4pPr marL="1004888" indent="-131762" algn="l" rtl="0">
              <a:spcBef>
                <a:spcPts val="320"/>
              </a:spcBef>
              <a:spcAft>
                <a:spcPts val="0"/>
              </a:spcAft>
              <a:buClr>
                <a:schemeClr val="accent1"/>
              </a:buClr>
              <a:buFont typeface="Arial"/>
              <a:buChar char="●"/>
              <a:defRPr sz="1600">
                <a:solidFill>
                  <a:schemeClr val="dk1"/>
                </a:solidFill>
                <a:latin typeface="Arial"/>
                <a:ea typeface="Arial"/>
                <a:cs typeface="Arial"/>
                <a:sym typeface="Arial"/>
              </a:defRPr>
            </a:lvl4pPr>
            <a:lvl5pPr marL="1187450" indent="-92075" algn="l" rtl="0">
              <a:spcBef>
                <a:spcPts val="280"/>
              </a:spcBef>
              <a:spcAft>
                <a:spcPts val="0"/>
              </a:spcAft>
              <a:buClr>
                <a:schemeClr val="accent1"/>
              </a:buClr>
              <a:buFont typeface="Arial"/>
              <a:buChar char="●"/>
              <a:defRPr sz="1400">
                <a:solidFill>
                  <a:schemeClr val="dk1"/>
                </a:solidFill>
                <a:latin typeface="Arial"/>
                <a:ea typeface="Arial"/>
                <a:cs typeface="Arial"/>
                <a:sym typeface="Arial"/>
              </a:defRPr>
            </a:lvl5pPr>
            <a:lvl6pPr marL="1371600" indent="-139700" algn="l" rtl="0">
              <a:spcBef>
                <a:spcPts val="260"/>
              </a:spcBef>
              <a:buClr>
                <a:schemeClr val="accent1"/>
              </a:buClr>
              <a:buFont typeface="Arial"/>
              <a:buChar char="●"/>
              <a:defRPr sz="1300">
                <a:solidFill>
                  <a:schemeClr val="dk1"/>
                </a:solidFill>
                <a:latin typeface="Arial"/>
                <a:ea typeface="Arial"/>
                <a:cs typeface="Arial"/>
                <a:sym typeface="Arial"/>
              </a:defRPr>
            </a:lvl6pPr>
            <a:lvl7pPr marL="1554480" indent="-132080" algn="l" rtl="0">
              <a:spcBef>
                <a:spcPts val="260"/>
              </a:spcBef>
              <a:buClr>
                <a:schemeClr val="accent1"/>
              </a:buClr>
              <a:buFont typeface="Arial"/>
              <a:buChar char="●"/>
              <a:defRPr sz="1300">
                <a:solidFill>
                  <a:schemeClr val="dk1"/>
                </a:solidFill>
                <a:latin typeface="Arial"/>
                <a:ea typeface="Arial"/>
                <a:cs typeface="Arial"/>
                <a:sym typeface="Arial"/>
              </a:defRPr>
            </a:lvl7pPr>
            <a:lvl8pPr marL="1737360" indent="-137160" algn="l" rtl="0">
              <a:spcBef>
                <a:spcPts val="260"/>
              </a:spcBef>
              <a:buClr>
                <a:schemeClr val="accent1"/>
              </a:buClr>
              <a:buFont typeface="Arial"/>
              <a:buChar char="●"/>
              <a:defRPr sz="1300">
                <a:solidFill>
                  <a:schemeClr val="dk1"/>
                </a:solidFill>
                <a:latin typeface="Arial"/>
                <a:ea typeface="Arial"/>
                <a:cs typeface="Arial"/>
                <a:sym typeface="Arial"/>
              </a:defRPr>
            </a:lvl8pPr>
            <a:lvl9pPr marL="1920240" indent="-142239" algn="l" rtl="0">
              <a:spcBef>
                <a:spcPts val="260"/>
              </a:spcBef>
              <a:buClr>
                <a:schemeClr val="accent1"/>
              </a:buClr>
              <a:buFont typeface="Arial"/>
              <a:buChar char="●"/>
              <a:defRPr sz="1300">
                <a:solidFill>
                  <a:schemeClr val="dk1"/>
                </a:solidFill>
                <a:latin typeface="Arial"/>
                <a:ea typeface="Arial"/>
                <a:cs typeface="Arial"/>
                <a:sym typeface="Arial"/>
              </a:defRPr>
            </a:lvl9pPr>
          </a:lstStyle>
          <a:p>
            <a:endParaRPr/>
          </a:p>
        </p:txBody>
      </p:sp>
      <p:sp>
        <p:nvSpPr>
          <p:cNvPr id="80" name="Shape 80"/>
          <p:cNvSpPr txBox="1">
            <a:spLocks noGrp="1"/>
          </p:cNvSpPr>
          <p:nvPr>
            <p:ph type="dt" idx="10"/>
          </p:nvPr>
        </p:nvSpPr>
        <p:spPr>
          <a:xfrm>
            <a:off x="457200" y="19050"/>
            <a:ext cx="2895600" cy="328613"/>
          </a:xfrm>
          <a:prstGeom prst="rect">
            <a:avLst/>
          </a:prstGeom>
          <a:noFill/>
          <a:ln>
            <a:noFill/>
          </a:ln>
        </p:spPr>
        <p:txBody>
          <a:bodyPr lIns="91425" tIns="91425" rIns="91425" bIns="91425" anchor="ctr" anchorCtr="0"/>
          <a:lstStyle>
            <a:lvl1pPr marL="0" marR="0" indent="0" algn="l" rtl="0">
              <a:spcBef>
                <a:spcPts val="0"/>
              </a:spcBef>
              <a:spcAft>
                <a:spcPts val="0"/>
              </a:spcAft>
              <a:defRPr sz="1200" b="0" i="0" u="none" strike="noStrike" cap="none" baseline="0">
                <a:solidFill>
                  <a:srgbClr val="FFFFFF"/>
                </a:solidFill>
                <a:latin typeface="Arial"/>
                <a:ea typeface="Arial"/>
                <a:cs typeface="Arial"/>
                <a:sym typeface="Arial"/>
              </a:defRPr>
            </a:lvl1pPr>
            <a:lvl2pPr marL="457200" marR="0" indent="0" algn="l" rtl="0">
              <a:spcBef>
                <a:spcPts val="0"/>
              </a:spcBef>
              <a:defRPr sz="1800" b="0" i="0" u="none" strike="noStrike" cap="none" baseline="0">
                <a:solidFill>
                  <a:schemeClr val="dk1"/>
                </a:solidFill>
                <a:latin typeface="Arial"/>
                <a:ea typeface="Arial"/>
                <a:cs typeface="Arial"/>
                <a:sym typeface="Arial"/>
              </a:defRPr>
            </a:lvl2pPr>
            <a:lvl3pPr marL="914400" marR="0" indent="0" algn="l" rtl="0">
              <a:spcBef>
                <a:spcPts val="0"/>
              </a:spcBef>
              <a:defRPr sz="1800" b="0" i="0" u="none" strike="noStrike" cap="none" baseline="0">
                <a:solidFill>
                  <a:schemeClr val="dk1"/>
                </a:solidFill>
                <a:latin typeface="Arial"/>
                <a:ea typeface="Arial"/>
                <a:cs typeface="Arial"/>
                <a:sym typeface="Arial"/>
              </a:defRPr>
            </a:lvl3pPr>
            <a:lvl4pPr marL="1371600" marR="0" indent="0" algn="l" rtl="0">
              <a:spcBef>
                <a:spcPts val="0"/>
              </a:spcBef>
              <a:defRPr sz="1800" b="0" i="0" u="none" strike="noStrike" cap="none" baseline="0">
                <a:solidFill>
                  <a:schemeClr val="dk1"/>
                </a:solidFill>
                <a:latin typeface="Arial"/>
                <a:ea typeface="Arial"/>
                <a:cs typeface="Arial"/>
                <a:sym typeface="Arial"/>
              </a:defRPr>
            </a:lvl4pPr>
            <a:lvl5pPr marL="1828800" marR="0" indent="0" algn="l" rtl="0">
              <a:spcBef>
                <a:spcPts val="0"/>
              </a:spcBef>
              <a:defRPr sz="1800" b="0" i="0" u="none" strike="noStrike" cap="none" baseline="0">
                <a:solidFill>
                  <a:schemeClr val="dk1"/>
                </a:solidFill>
                <a:latin typeface="Arial"/>
                <a:ea typeface="Arial"/>
                <a:cs typeface="Arial"/>
                <a:sym typeface="Arial"/>
              </a:defRPr>
            </a:lvl5pPr>
            <a:lvl6pPr marL="2286000" marR="0" indent="0" algn="l" rtl="0">
              <a:spcBef>
                <a:spcPts val="0"/>
              </a:spcBef>
              <a:defRPr sz="1800" b="0" i="0" u="none" strike="noStrike" cap="none" baseline="0">
                <a:solidFill>
                  <a:schemeClr val="dk1"/>
                </a:solidFill>
                <a:latin typeface="Arial"/>
                <a:ea typeface="Arial"/>
                <a:cs typeface="Arial"/>
                <a:sym typeface="Arial"/>
              </a:defRPr>
            </a:lvl6pPr>
            <a:lvl7pPr marL="2743200" marR="0" indent="0" algn="l" rtl="0">
              <a:spcBef>
                <a:spcPts val="0"/>
              </a:spcBef>
              <a:defRPr sz="1800" b="0" i="0" u="none" strike="noStrike" cap="none" baseline="0">
                <a:solidFill>
                  <a:schemeClr val="dk1"/>
                </a:solidFill>
                <a:latin typeface="Arial"/>
                <a:ea typeface="Arial"/>
                <a:cs typeface="Arial"/>
                <a:sym typeface="Arial"/>
              </a:defRPr>
            </a:lvl7pPr>
            <a:lvl8pPr marL="3200400" marR="0" indent="0" algn="l" rtl="0">
              <a:spcBef>
                <a:spcPts val="0"/>
              </a:spcBef>
              <a:defRPr sz="1800" b="0" i="0" u="none" strike="noStrike" cap="none" baseline="0">
                <a:solidFill>
                  <a:schemeClr val="dk1"/>
                </a:solidFill>
                <a:latin typeface="Arial"/>
                <a:ea typeface="Arial"/>
                <a:cs typeface="Arial"/>
                <a:sym typeface="Arial"/>
              </a:defRPr>
            </a:lvl8pPr>
            <a:lvl9pPr marL="3657600" marR="0" indent="0" algn="l" rtl="0">
              <a:spcBef>
                <a:spcPts val="0"/>
              </a:spcBef>
              <a:defRPr sz="1800" b="0" i="0" u="none" strike="noStrike" cap="none" baseline="0">
                <a:solidFill>
                  <a:schemeClr val="dk1"/>
                </a:solidFill>
                <a:latin typeface="Arial"/>
                <a:ea typeface="Arial"/>
                <a:cs typeface="Arial"/>
                <a:sym typeface="Arial"/>
              </a:defRPr>
            </a:lvl9pPr>
          </a:lstStyle>
          <a:p>
            <a:endParaRPr/>
          </a:p>
        </p:txBody>
      </p:sp>
      <p:sp>
        <p:nvSpPr>
          <p:cNvPr id="81" name="Shape 81"/>
          <p:cNvSpPr txBox="1">
            <a:spLocks noGrp="1"/>
          </p:cNvSpPr>
          <p:nvPr>
            <p:ph type="ftr" idx="11"/>
          </p:nvPr>
        </p:nvSpPr>
        <p:spPr>
          <a:xfrm>
            <a:off x="3429000" y="19050"/>
            <a:ext cx="4114800" cy="328613"/>
          </a:xfrm>
          <a:prstGeom prst="rect">
            <a:avLst/>
          </a:prstGeom>
          <a:noFill/>
          <a:ln>
            <a:noFill/>
          </a:ln>
        </p:spPr>
        <p:txBody>
          <a:bodyPr lIns="91425" tIns="91425" rIns="91425" bIns="91425" anchor="ctr" anchorCtr="0"/>
          <a:lstStyle>
            <a:lvl1pPr marL="0" marR="0" indent="0" algn="ctr" rtl="0">
              <a:spcBef>
                <a:spcPts val="0"/>
              </a:spcBef>
              <a:spcAft>
                <a:spcPts val="0"/>
              </a:spcAft>
              <a:defRPr sz="1200" b="0" i="0" u="none" strike="noStrike" cap="none" baseline="0">
                <a:solidFill>
                  <a:srgbClr val="FFFFFF"/>
                </a:solidFill>
                <a:latin typeface="Arial"/>
                <a:ea typeface="Arial"/>
                <a:cs typeface="Arial"/>
                <a:sym typeface="Arial"/>
              </a:defRPr>
            </a:lvl1pPr>
            <a:lvl2pPr marL="457200" marR="0" indent="0" algn="l" rtl="0">
              <a:spcBef>
                <a:spcPts val="0"/>
              </a:spcBef>
              <a:defRPr sz="1800" b="0" i="0" u="none" strike="noStrike" cap="none" baseline="0">
                <a:solidFill>
                  <a:schemeClr val="dk1"/>
                </a:solidFill>
                <a:latin typeface="Arial"/>
                <a:ea typeface="Arial"/>
                <a:cs typeface="Arial"/>
                <a:sym typeface="Arial"/>
              </a:defRPr>
            </a:lvl2pPr>
            <a:lvl3pPr marL="914400" marR="0" indent="0" algn="l" rtl="0">
              <a:spcBef>
                <a:spcPts val="0"/>
              </a:spcBef>
              <a:defRPr sz="1800" b="0" i="0" u="none" strike="noStrike" cap="none" baseline="0">
                <a:solidFill>
                  <a:schemeClr val="dk1"/>
                </a:solidFill>
                <a:latin typeface="Arial"/>
                <a:ea typeface="Arial"/>
                <a:cs typeface="Arial"/>
                <a:sym typeface="Arial"/>
              </a:defRPr>
            </a:lvl3pPr>
            <a:lvl4pPr marL="1371600" marR="0" indent="0" algn="l" rtl="0">
              <a:spcBef>
                <a:spcPts val="0"/>
              </a:spcBef>
              <a:defRPr sz="1800" b="0" i="0" u="none" strike="noStrike" cap="none" baseline="0">
                <a:solidFill>
                  <a:schemeClr val="dk1"/>
                </a:solidFill>
                <a:latin typeface="Arial"/>
                <a:ea typeface="Arial"/>
                <a:cs typeface="Arial"/>
                <a:sym typeface="Arial"/>
              </a:defRPr>
            </a:lvl4pPr>
            <a:lvl5pPr marL="1828800" marR="0" indent="0" algn="l" rtl="0">
              <a:spcBef>
                <a:spcPts val="0"/>
              </a:spcBef>
              <a:defRPr sz="1800" b="0" i="0" u="none" strike="noStrike" cap="none" baseline="0">
                <a:solidFill>
                  <a:schemeClr val="dk1"/>
                </a:solidFill>
                <a:latin typeface="Arial"/>
                <a:ea typeface="Arial"/>
                <a:cs typeface="Arial"/>
                <a:sym typeface="Arial"/>
              </a:defRPr>
            </a:lvl5pPr>
            <a:lvl6pPr marL="2286000" marR="0" indent="0" algn="l" rtl="0">
              <a:spcBef>
                <a:spcPts val="0"/>
              </a:spcBef>
              <a:defRPr sz="1800" b="0" i="0" u="none" strike="noStrike" cap="none" baseline="0">
                <a:solidFill>
                  <a:schemeClr val="dk1"/>
                </a:solidFill>
                <a:latin typeface="Arial"/>
                <a:ea typeface="Arial"/>
                <a:cs typeface="Arial"/>
                <a:sym typeface="Arial"/>
              </a:defRPr>
            </a:lvl6pPr>
            <a:lvl7pPr marL="2743200" marR="0" indent="0" algn="l" rtl="0">
              <a:spcBef>
                <a:spcPts val="0"/>
              </a:spcBef>
              <a:defRPr sz="1800" b="0" i="0" u="none" strike="noStrike" cap="none" baseline="0">
                <a:solidFill>
                  <a:schemeClr val="dk1"/>
                </a:solidFill>
                <a:latin typeface="Arial"/>
                <a:ea typeface="Arial"/>
                <a:cs typeface="Arial"/>
                <a:sym typeface="Arial"/>
              </a:defRPr>
            </a:lvl7pPr>
            <a:lvl8pPr marL="3200400" marR="0" indent="0" algn="l" rtl="0">
              <a:spcBef>
                <a:spcPts val="0"/>
              </a:spcBef>
              <a:defRPr sz="1800" b="0" i="0" u="none" strike="noStrike" cap="none" baseline="0">
                <a:solidFill>
                  <a:schemeClr val="dk1"/>
                </a:solidFill>
                <a:latin typeface="Arial"/>
                <a:ea typeface="Arial"/>
                <a:cs typeface="Arial"/>
                <a:sym typeface="Arial"/>
              </a:defRPr>
            </a:lvl8pPr>
            <a:lvl9pPr marL="3657600" marR="0" indent="0" algn="l" rtl="0">
              <a:spcBef>
                <a:spcPts val="0"/>
              </a:spcBef>
              <a:defRPr sz="1800" b="0" i="0" u="none" strike="noStrike" cap="none" baseline="0">
                <a:solidFill>
                  <a:schemeClr val="dk1"/>
                </a:solidFill>
                <a:latin typeface="Arial"/>
                <a:ea typeface="Arial"/>
                <a:cs typeface="Arial"/>
                <a:sym typeface="Arial"/>
              </a:defRPr>
            </a:lvl9pPr>
          </a:lstStyle>
          <a:p>
            <a:endParaRPr/>
          </a:p>
        </p:txBody>
      </p:sp>
      <p:sp>
        <p:nvSpPr>
          <p:cNvPr id="82" name="Shape 82"/>
          <p:cNvSpPr txBox="1">
            <a:spLocks noGrp="1"/>
          </p:cNvSpPr>
          <p:nvPr>
            <p:ph type="sldNum" idx="12"/>
          </p:nvPr>
        </p:nvSpPr>
        <p:spPr>
          <a:xfrm>
            <a:off x="7620000" y="19050"/>
            <a:ext cx="1066799" cy="328613"/>
          </a:xfrm>
          <a:prstGeom prst="rect">
            <a:avLst/>
          </a:prstGeom>
          <a:noFill/>
          <a:ln>
            <a:noFill/>
          </a:ln>
        </p:spPr>
        <p:txBody>
          <a:bodyPr lIns="91425" tIns="91425" rIns="91425" bIns="91425" anchor="ctr" anchorCtr="0">
            <a:noAutofit/>
          </a:bodyPr>
          <a:lstStyle/>
          <a:p>
            <a:pPr marL="0" lvl="0" indent="-88900">
              <a:spcBef>
                <a:spcPts val="0"/>
              </a:spcBef>
              <a:buClr>
                <a:srgbClr val="000000"/>
              </a:buClr>
              <a:buFont typeface="Arial"/>
              <a:buChar char="●"/>
            </a:pPr>
            <a:endParaRPr sz="1400" b="1" i="0" u="none" strike="noStrike" cap="none" baseline="0">
              <a:solidFill>
                <a:srgbClr val="FFFFFF"/>
              </a:solidFill>
              <a:latin typeface="Arial"/>
              <a:ea typeface="Arial"/>
              <a:cs typeface="Arial"/>
              <a:sym typeface="Arial"/>
            </a:endParaRPr>
          </a:p>
          <a:p>
            <a:pPr marL="457200" lvl="1" indent="-88900">
              <a:spcBef>
                <a:spcPts val="0"/>
              </a:spcBef>
              <a:buClr>
                <a:srgbClr val="000000"/>
              </a:buClr>
              <a:buFont typeface="Courier New"/>
              <a:buChar char="o"/>
            </a:pPr>
            <a:endParaRPr sz="1800" b="0" i="0" u="none" strike="noStrike" cap="none" baseline="0">
              <a:solidFill>
                <a:schemeClr val="dk1"/>
              </a:solidFill>
              <a:latin typeface="Arial"/>
              <a:ea typeface="Arial"/>
              <a:cs typeface="Arial"/>
              <a:sym typeface="Arial"/>
            </a:endParaRPr>
          </a:p>
          <a:p>
            <a:pPr marL="914400" lvl="2" indent="-88900">
              <a:spcBef>
                <a:spcPts val="0"/>
              </a:spcBef>
              <a:buClr>
                <a:srgbClr val="000000"/>
              </a:buClr>
              <a:buFont typeface="Wingdings"/>
              <a:buChar char="§"/>
            </a:pPr>
            <a:endParaRPr sz="1800" b="0" i="0" u="none" strike="noStrike" cap="none" baseline="0">
              <a:solidFill>
                <a:schemeClr val="dk1"/>
              </a:solidFill>
              <a:latin typeface="Arial"/>
              <a:ea typeface="Arial"/>
              <a:cs typeface="Arial"/>
              <a:sym typeface="Arial"/>
            </a:endParaRPr>
          </a:p>
          <a:p>
            <a:pPr marL="1371600" lvl="3" indent="-88900">
              <a:spcBef>
                <a:spcPts val="0"/>
              </a:spcBef>
              <a:buClr>
                <a:srgbClr val="000000"/>
              </a:buClr>
              <a:buFont typeface="Arial"/>
              <a:buChar char="●"/>
            </a:pPr>
            <a:endParaRPr sz="1800" b="0" i="0" u="none" strike="noStrike" cap="none" baseline="0">
              <a:solidFill>
                <a:schemeClr val="dk1"/>
              </a:solidFill>
              <a:latin typeface="Arial"/>
              <a:ea typeface="Arial"/>
              <a:cs typeface="Arial"/>
              <a:sym typeface="Arial"/>
            </a:endParaRPr>
          </a:p>
          <a:p>
            <a:pPr marL="1828800" lvl="4" indent="-88900">
              <a:spcBef>
                <a:spcPts val="0"/>
              </a:spcBef>
              <a:buClr>
                <a:srgbClr val="000000"/>
              </a:buClr>
              <a:buFont typeface="Courier New"/>
              <a:buChar char="o"/>
            </a:pPr>
            <a:endParaRPr sz="1800" b="0" i="0" u="none" strike="noStrike" cap="none" baseline="0">
              <a:solidFill>
                <a:schemeClr val="dk1"/>
              </a:solidFill>
              <a:latin typeface="Arial"/>
              <a:ea typeface="Arial"/>
              <a:cs typeface="Arial"/>
              <a:sym typeface="Arial"/>
            </a:endParaRPr>
          </a:p>
          <a:p>
            <a:pPr marL="2286000" lvl="5" indent="-88900">
              <a:spcBef>
                <a:spcPts val="0"/>
              </a:spcBef>
              <a:buClr>
                <a:srgbClr val="000000"/>
              </a:buClr>
              <a:buFont typeface="Wingdings"/>
              <a:buChar char="§"/>
            </a:pPr>
            <a:endParaRPr sz="1800" b="0" i="0" u="none" strike="noStrike" cap="none" baseline="0">
              <a:solidFill>
                <a:schemeClr val="dk1"/>
              </a:solidFill>
              <a:latin typeface="Arial"/>
              <a:ea typeface="Arial"/>
              <a:cs typeface="Arial"/>
              <a:sym typeface="Arial"/>
            </a:endParaRPr>
          </a:p>
          <a:p>
            <a:pPr marL="2743200" lvl="6" indent="-88900">
              <a:spcBef>
                <a:spcPts val="0"/>
              </a:spcBef>
              <a:buClr>
                <a:srgbClr val="000000"/>
              </a:buClr>
              <a:buFont typeface="Arial"/>
              <a:buChar char="●"/>
            </a:pPr>
            <a:endParaRPr sz="1800" b="0" i="0" u="none" strike="noStrike" cap="none" baseline="0">
              <a:solidFill>
                <a:schemeClr val="dk1"/>
              </a:solidFill>
              <a:latin typeface="Arial"/>
              <a:ea typeface="Arial"/>
              <a:cs typeface="Arial"/>
              <a:sym typeface="Arial"/>
            </a:endParaRPr>
          </a:p>
          <a:p>
            <a:pPr marL="3200400" lvl="7" indent="-88900">
              <a:spcBef>
                <a:spcPts val="0"/>
              </a:spcBef>
              <a:buClr>
                <a:srgbClr val="000000"/>
              </a:buClr>
              <a:buFont typeface="Courier New"/>
              <a:buChar char="o"/>
            </a:pPr>
            <a:endParaRPr sz="1800" b="0" i="0" u="none" strike="noStrike" cap="none" baseline="0">
              <a:solidFill>
                <a:schemeClr val="dk1"/>
              </a:solidFill>
              <a:latin typeface="Arial"/>
              <a:ea typeface="Arial"/>
              <a:cs typeface="Arial"/>
              <a:sym typeface="Arial"/>
            </a:endParaRPr>
          </a:p>
          <a:p>
            <a:pPr marL="3657600" lvl="8" indent="-88900">
              <a:spcBef>
                <a:spcPts val="0"/>
              </a:spcBef>
              <a:buClr>
                <a:srgbClr val="000000"/>
              </a:buClr>
              <a:buFont typeface="Wingdings"/>
              <a:buChar char="§"/>
            </a:pPr>
            <a:endParaRPr sz="1800" b="0" i="0" u="none" strike="noStrike" cap="none" baseline="0">
              <a:solidFill>
                <a:schemeClr val="dk1"/>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_TITLE_AND_VERTICAL_TEXT">
    <p:spTree>
      <p:nvGrpSpPr>
        <p:cNvPr id="1" name="Shape 83"/>
        <p:cNvGrpSpPr/>
        <p:nvPr/>
      </p:nvGrpSpPr>
      <p:grpSpPr>
        <a:xfrm>
          <a:off x="0" y="0"/>
          <a:ext cx="0" cy="0"/>
          <a:chOff x="0" y="0"/>
          <a:chExt cx="0" cy="0"/>
        </a:xfrm>
      </p:grpSpPr>
      <p:sp>
        <p:nvSpPr>
          <p:cNvPr id="84" name="Shape 84"/>
          <p:cNvSpPr txBox="1">
            <a:spLocks noGrp="1"/>
          </p:cNvSpPr>
          <p:nvPr>
            <p:ph type="title"/>
          </p:nvPr>
        </p:nvSpPr>
        <p:spPr>
          <a:xfrm rot="5400000">
            <a:off x="4724399" y="2514600"/>
            <a:ext cx="5867400" cy="2057400"/>
          </a:xfrm>
          <a:prstGeom prst="rect">
            <a:avLst/>
          </a:prstGeom>
          <a:noFill/>
          <a:ln>
            <a:noFill/>
          </a:ln>
        </p:spPr>
        <p:txBody>
          <a:bodyPr lIns="91425" tIns="91425" rIns="91425" bIns="91425" anchor="b" anchorCtr="0"/>
          <a:lstStyle>
            <a:lvl1pPr algn="l" rtl="0">
              <a:spcBef>
                <a:spcPts val="0"/>
              </a:spcBef>
              <a:spcAft>
                <a:spcPts val="0"/>
              </a:spcAft>
              <a:defRPr sz="4000">
                <a:solidFill>
                  <a:schemeClr val="dk2"/>
                </a:solidFill>
                <a:latin typeface="Arial"/>
                <a:ea typeface="Arial"/>
                <a:cs typeface="Arial"/>
                <a:sym typeface="Arial"/>
              </a:defRPr>
            </a:lvl1pPr>
            <a:lvl2pPr algn="l" rtl="0">
              <a:spcBef>
                <a:spcPts val="0"/>
              </a:spcBef>
              <a:spcAft>
                <a:spcPts val="0"/>
              </a:spcAft>
              <a:defRPr sz="4000">
                <a:solidFill>
                  <a:schemeClr val="dk2"/>
                </a:solidFill>
                <a:latin typeface="Arial"/>
                <a:ea typeface="Arial"/>
                <a:cs typeface="Arial"/>
                <a:sym typeface="Arial"/>
              </a:defRPr>
            </a:lvl2pPr>
            <a:lvl3pPr algn="l" rtl="0">
              <a:spcBef>
                <a:spcPts val="0"/>
              </a:spcBef>
              <a:spcAft>
                <a:spcPts val="0"/>
              </a:spcAft>
              <a:defRPr sz="4000">
                <a:solidFill>
                  <a:schemeClr val="dk2"/>
                </a:solidFill>
                <a:latin typeface="Arial"/>
                <a:ea typeface="Arial"/>
                <a:cs typeface="Arial"/>
                <a:sym typeface="Arial"/>
              </a:defRPr>
            </a:lvl3pPr>
            <a:lvl4pPr algn="l" rtl="0">
              <a:spcBef>
                <a:spcPts val="0"/>
              </a:spcBef>
              <a:spcAft>
                <a:spcPts val="0"/>
              </a:spcAft>
              <a:defRPr sz="4000">
                <a:solidFill>
                  <a:schemeClr val="dk2"/>
                </a:solidFill>
                <a:latin typeface="Arial"/>
                <a:ea typeface="Arial"/>
                <a:cs typeface="Arial"/>
                <a:sym typeface="Arial"/>
              </a:defRPr>
            </a:lvl4pPr>
            <a:lvl5pPr algn="l" rtl="0">
              <a:spcBef>
                <a:spcPts val="0"/>
              </a:spcBef>
              <a:spcAft>
                <a:spcPts val="0"/>
              </a:spcAft>
              <a:defRPr sz="4000">
                <a:solidFill>
                  <a:schemeClr val="dk2"/>
                </a:solidFill>
                <a:latin typeface="Arial"/>
                <a:ea typeface="Arial"/>
                <a:cs typeface="Arial"/>
                <a:sym typeface="Arial"/>
              </a:defRPr>
            </a:lvl5pPr>
            <a:lvl6pPr marL="457200" algn="l" rtl="0">
              <a:spcBef>
                <a:spcPts val="0"/>
              </a:spcBef>
              <a:spcAft>
                <a:spcPts val="0"/>
              </a:spcAft>
              <a:defRPr sz="4000">
                <a:solidFill>
                  <a:schemeClr val="dk2"/>
                </a:solidFill>
                <a:latin typeface="Arial"/>
                <a:ea typeface="Arial"/>
                <a:cs typeface="Arial"/>
                <a:sym typeface="Arial"/>
              </a:defRPr>
            </a:lvl6pPr>
            <a:lvl7pPr marL="914400" algn="l" rtl="0">
              <a:spcBef>
                <a:spcPts val="0"/>
              </a:spcBef>
              <a:spcAft>
                <a:spcPts val="0"/>
              </a:spcAft>
              <a:defRPr sz="4000">
                <a:solidFill>
                  <a:schemeClr val="dk2"/>
                </a:solidFill>
                <a:latin typeface="Arial"/>
                <a:ea typeface="Arial"/>
                <a:cs typeface="Arial"/>
                <a:sym typeface="Arial"/>
              </a:defRPr>
            </a:lvl7pPr>
            <a:lvl8pPr marL="1371600" algn="l" rtl="0">
              <a:spcBef>
                <a:spcPts val="0"/>
              </a:spcBef>
              <a:spcAft>
                <a:spcPts val="0"/>
              </a:spcAft>
              <a:defRPr sz="4000">
                <a:solidFill>
                  <a:schemeClr val="dk2"/>
                </a:solidFill>
                <a:latin typeface="Arial"/>
                <a:ea typeface="Arial"/>
                <a:cs typeface="Arial"/>
                <a:sym typeface="Arial"/>
              </a:defRPr>
            </a:lvl8pPr>
            <a:lvl9pPr marL="1828800" algn="l" rtl="0">
              <a:spcBef>
                <a:spcPts val="0"/>
              </a:spcBef>
              <a:spcAft>
                <a:spcPts val="0"/>
              </a:spcAft>
              <a:defRPr sz="4000">
                <a:solidFill>
                  <a:schemeClr val="dk2"/>
                </a:solidFill>
                <a:latin typeface="Arial"/>
                <a:ea typeface="Arial"/>
                <a:cs typeface="Arial"/>
                <a:sym typeface="Arial"/>
              </a:defRPr>
            </a:lvl9pPr>
          </a:lstStyle>
          <a:p>
            <a:endParaRPr/>
          </a:p>
        </p:txBody>
      </p:sp>
      <p:sp>
        <p:nvSpPr>
          <p:cNvPr id="85" name="Shape 85"/>
          <p:cNvSpPr txBox="1">
            <a:spLocks noGrp="1"/>
          </p:cNvSpPr>
          <p:nvPr>
            <p:ph type="body" idx="1"/>
          </p:nvPr>
        </p:nvSpPr>
        <p:spPr>
          <a:xfrm rot="5400000">
            <a:off x="533400" y="533400"/>
            <a:ext cx="5867400" cy="6019799"/>
          </a:xfrm>
          <a:prstGeom prst="rect">
            <a:avLst/>
          </a:prstGeom>
          <a:noFill/>
          <a:ln>
            <a:noFill/>
          </a:ln>
        </p:spPr>
        <p:txBody>
          <a:bodyPr lIns="91425" tIns="91425" rIns="91425" bIns="91425" anchor="t" anchorCtr="0"/>
          <a:lstStyle>
            <a:lvl1pPr marL="182563" indent="-106363" algn="l" rtl="0">
              <a:spcBef>
                <a:spcPts val="480"/>
              </a:spcBef>
              <a:spcAft>
                <a:spcPts val="0"/>
              </a:spcAft>
              <a:buClr>
                <a:schemeClr val="accent1"/>
              </a:buClr>
              <a:buFont typeface="Arial"/>
              <a:buChar char="●"/>
              <a:defRPr sz="2400">
                <a:solidFill>
                  <a:schemeClr val="dk1"/>
                </a:solidFill>
                <a:latin typeface="Arial"/>
                <a:ea typeface="Arial"/>
                <a:cs typeface="Arial"/>
                <a:sym typeface="Arial"/>
              </a:defRPr>
            </a:lvl1pPr>
            <a:lvl2pPr marL="457200" indent="-127000" algn="l" rtl="0">
              <a:spcBef>
                <a:spcPts val="400"/>
              </a:spcBef>
              <a:spcAft>
                <a:spcPts val="0"/>
              </a:spcAft>
              <a:buClr>
                <a:schemeClr val="accent1"/>
              </a:buClr>
              <a:buFont typeface="Arial"/>
              <a:buChar char="●"/>
              <a:defRPr sz="2000">
                <a:solidFill>
                  <a:schemeClr val="dk1"/>
                </a:solidFill>
                <a:latin typeface="Arial"/>
                <a:ea typeface="Arial"/>
                <a:cs typeface="Arial"/>
                <a:sym typeface="Arial"/>
              </a:defRPr>
            </a:lvl2pPr>
            <a:lvl3pPr marL="730250" indent="-123825" algn="l" rtl="0">
              <a:spcBef>
                <a:spcPts val="360"/>
              </a:spcBef>
              <a:spcAft>
                <a:spcPts val="0"/>
              </a:spcAft>
              <a:buClr>
                <a:schemeClr val="accent1"/>
              </a:buClr>
              <a:buFont typeface="Arial"/>
              <a:buChar char="●"/>
              <a:defRPr>
                <a:solidFill>
                  <a:schemeClr val="dk1"/>
                </a:solidFill>
                <a:latin typeface="Arial"/>
                <a:ea typeface="Arial"/>
                <a:cs typeface="Arial"/>
                <a:sym typeface="Arial"/>
              </a:defRPr>
            </a:lvl3pPr>
            <a:lvl4pPr marL="1004888" indent="-131762" algn="l" rtl="0">
              <a:spcBef>
                <a:spcPts val="320"/>
              </a:spcBef>
              <a:spcAft>
                <a:spcPts val="0"/>
              </a:spcAft>
              <a:buClr>
                <a:schemeClr val="accent1"/>
              </a:buClr>
              <a:buFont typeface="Arial"/>
              <a:buChar char="●"/>
              <a:defRPr sz="1600">
                <a:solidFill>
                  <a:schemeClr val="dk1"/>
                </a:solidFill>
                <a:latin typeface="Arial"/>
                <a:ea typeface="Arial"/>
                <a:cs typeface="Arial"/>
                <a:sym typeface="Arial"/>
              </a:defRPr>
            </a:lvl4pPr>
            <a:lvl5pPr marL="1187450" indent="-92075" algn="l" rtl="0">
              <a:spcBef>
                <a:spcPts val="280"/>
              </a:spcBef>
              <a:spcAft>
                <a:spcPts val="0"/>
              </a:spcAft>
              <a:buClr>
                <a:schemeClr val="accent1"/>
              </a:buClr>
              <a:buFont typeface="Arial"/>
              <a:buChar char="●"/>
              <a:defRPr sz="1400">
                <a:solidFill>
                  <a:schemeClr val="dk1"/>
                </a:solidFill>
                <a:latin typeface="Arial"/>
                <a:ea typeface="Arial"/>
                <a:cs typeface="Arial"/>
                <a:sym typeface="Arial"/>
              </a:defRPr>
            </a:lvl5pPr>
            <a:lvl6pPr marL="1371600" indent="-139700" algn="l" rtl="0">
              <a:spcBef>
                <a:spcPts val="260"/>
              </a:spcBef>
              <a:buClr>
                <a:schemeClr val="accent1"/>
              </a:buClr>
              <a:buFont typeface="Arial"/>
              <a:buChar char="●"/>
              <a:defRPr sz="1300">
                <a:solidFill>
                  <a:schemeClr val="dk1"/>
                </a:solidFill>
                <a:latin typeface="Arial"/>
                <a:ea typeface="Arial"/>
                <a:cs typeface="Arial"/>
                <a:sym typeface="Arial"/>
              </a:defRPr>
            </a:lvl6pPr>
            <a:lvl7pPr marL="1554480" indent="-132080" algn="l" rtl="0">
              <a:spcBef>
                <a:spcPts val="260"/>
              </a:spcBef>
              <a:buClr>
                <a:schemeClr val="accent1"/>
              </a:buClr>
              <a:buFont typeface="Arial"/>
              <a:buChar char="●"/>
              <a:defRPr sz="1300">
                <a:solidFill>
                  <a:schemeClr val="dk1"/>
                </a:solidFill>
                <a:latin typeface="Arial"/>
                <a:ea typeface="Arial"/>
                <a:cs typeface="Arial"/>
                <a:sym typeface="Arial"/>
              </a:defRPr>
            </a:lvl7pPr>
            <a:lvl8pPr marL="1737360" indent="-137160" algn="l" rtl="0">
              <a:spcBef>
                <a:spcPts val="260"/>
              </a:spcBef>
              <a:buClr>
                <a:schemeClr val="accent1"/>
              </a:buClr>
              <a:buFont typeface="Arial"/>
              <a:buChar char="●"/>
              <a:defRPr sz="1300">
                <a:solidFill>
                  <a:schemeClr val="dk1"/>
                </a:solidFill>
                <a:latin typeface="Arial"/>
                <a:ea typeface="Arial"/>
                <a:cs typeface="Arial"/>
                <a:sym typeface="Arial"/>
              </a:defRPr>
            </a:lvl8pPr>
            <a:lvl9pPr marL="1920240" indent="-142239" algn="l" rtl="0">
              <a:spcBef>
                <a:spcPts val="260"/>
              </a:spcBef>
              <a:buClr>
                <a:schemeClr val="accent1"/>
              </a:buClr>
              <a:buFont typeface="Arial"/>
              <a:buChar char="●"/>
              <a:defRPr sz="1300">
                <a:solidFill>
                  <a:schemeClr val="dk1"/>
                </a:solidFill>
                <a:latin typeface="Arial"/>
                <a:ea typeface="Arial"/>
                <a:cs typeface="Arial"/>
                <a:sym typeface="Arial"/>
              </a:defRPr>
            </a:lvl9pPr>
          </a:lstStyle>
          <a:p>
            <a:endParaRPr/>
          </a:p>
        </p:txBody>
      </p:sp>
      <p:sp>
        <p:nvSpPr>
          <p:cNvPr id="86" name="Shape 86"/>
          <p:cNvSpPr txBox="1">
            <a:spLocks noGrp="1"/>
          </p:cNvSpPr>
          <p:nvPr>
            <p:ph type="dt" idx="10"/>
          </p:nvPr>
        </p:nvSpPr>
        <p:spPr>
          <a:xfrm>
            <a:off x="457200" y="19050"/>
            <a:ext cx="2895600" cy="328613"/>
          </a:xfrm>
          <a:prstGeom prst="rect">
            <a:avLst/>
          </a:prstGeom>
          <a:noFill/>
          <a:ln>
            <a:noFill/>
          </a:ln>
        </p:spPr>
        <p:txBody>
          <a:bodyPr lIns="91425" tIns="91425" rIns="91425" bIns="91425" anchor="ctr" anchorCtr="0"/>
          <a:lstStyle>
            <a:lvl1pPr marL="0" marR="0" indent="0" algn="l" rtl="0">
              <a:spcBef>
                <a:spcPts val="0"/>
              </a:spcBef>
              <a:spcAft>
                <a:spcPts val="0"/>
              </a:spcAft>
              <a:defRPr sz="1200" b="0" i="0" u="none" strike="noStrike" cap="none" baseline="0">
                <a:solidFill>
                  <a:srgbClr val="FFFFFF"/>
                </a:solidFill>
                <a:latin typeface="Arial"/>
                <a:ea typeface="Arial"/>
                <a:cs typeface="Arial"/>
                <a:sym typeface="Arial"/>
              </a:defRPr>
            </a:lvl1pPr>
            <a:lvl2pPr marL="457200" marR="0" indent="0" algn="l" rtl="0">
              <a:spcBef>
                <a:spcPts val="0"/>
              </a:spcBef>
              <a:defRPr sz="1800" b="0" i="0" u="none" strike="noStrike" cap="none" baseline="0">
                <a:solidFill>
                  <a:schemeClr val="dk1"/>
                </a:solidFill>
                <a:latin typeface="Arial"/>
                <a:ea typeface="Arial"/>
                <a:cs typeface="Arial"/>
                <a:sym typeface="Arial"/>
              </a:defRPr>
            </a:lvl2pPr>
            <a:lvl3pPr marL="914400" marR="0" indent="0" algn="l" rtl="0">
              <a:spcBef>
                <a:spcPts val="0"/>
              </a:spcBef>
              <a:defRPr sz="1800" b="0" i="0" u="none" strike="noStrike" cap="none" baseline="0">
                <a:solidFill>
                  <a:schemeClr val="dk1"/>
                </a:solidFill>
                <a:latin typeface="Arial"/>
                <a:ea typeface="Arial"/>
                <a:cs typeface="Arial"/>
                <a:sym typeface="Arial"/>
              </a:defRPr>
            </a:lvl3pPr>
            <a:lvl4pPr marL="1371600" marR="0" indent="0" algn="l" rtl="0">
              <a:spcBef>
                <a:spcPts val="0"/>
              </a:spcBef>
              <a:defRPr sz="1800" b="0" i="0" u="none" strike="noStrike" cap="none" baseline="0">
                <a:solidFill>
                  <a:schemeClr val="dk1"/>
                </a:solidFill>
                <a:latin typeface="Arial"/>
                <a:ea typeface="Arial"/>
                <a:cs typeface="Arial"/>
                <a:sym typeface="Arial"/>
              </a:defRPr>
            </a:lvl4pPr>
            <a:lvl5pPr marL="1828800" marR="0" indent="0" algn="l" rtl="0">
              <a:spcBef>
                <a:spcPts val="0"/>
              </a:spcBef>
              <a:defRPr sz="1800" b="0" i="0" u="none" strike="noStrike" cap="none" baseline="0">
                <a:solidFill>
                  <a:schemeClr val="dk1"/>
                </a:solidFill>
                <a:latin typeface="Arial"/>
                <a:ea typeface="Arial"/>
                <a:cs typeface="Arial"/>
                <a:sym typeface="Arial"/>
              </a:defRPr>
            </a:lvl5pPr>
            <a:lvl6pPr marL="2286000" marR="0" indent="0" algn="l" rtl="0">
              <a:spcBef>
                <a:spcPts val="0"/>
              </a:spcBef>
              <a:defRPr sz="1800" b="0" i="0" u="none" strike="noStrike" cap="none" baseline="0">
                <a:solidFill>
                  <a:schemeClr val="dk1"/>
                </a:solidFill>
                <a:latin typeface="Arial"/>
                <a:ea typeface="Arial"/>
                <a:cs typeface="Arial"/>
                <a:sym typeface="Arial"/>
              </a:defRPr>
            </a:lvl6pPr>
            <a:lvl7pPr marL="2743200" marR="0" indent="0" algn="l" rtl="0">
              <a:spcBef>
                <a:spcPts val="0"/>
              </a:spcBef>
              <a:defRPr sz="1800" b="0" i="0" u="none" strike="noStrike" cap="none" baseline="0">
                <a:solidFill>
                  <a:schemeClr val="dk1"/>
                </a:solidFill>
                <a:latin typeface="Arial"/>
                <a:ea typeface="Arial"/>
                <a:cs typeface="Arial"/>
                <a:sym typeface="Arial"/>
              </a:defRPr>
            </a:lvl7pPr>
            <a:lvl8pPr marL="3200400" marR="0" indent="0" algn="l" rtl="0">
              <a:spcBef>
                <a:spcPts val="0"/>
              </a:spcBef>
              <a:defRPr sz="1800" b="0" i="0" u="none" strike="noStrike" cap="none" baseline="0">
                <a:solidFill>
                  <a:schemeClr val="dk1"/>
                </a:solidFill>
                <a:latin typeface="Arial"/>
                <a:ea typeface="Arial"/>
                <a:cs typeface="Arial"/>
                <a:sym typeface="Arial"/>
              </a:defRPr>
            </a:lvl8pPr>
            <a:lvl9pPr marL="3657600" marR="0" indent="0" algn="l" rtl="0">
              <a:spcBef>
                <a:spcPts val="0"/>
              </a:spcBef>
              <a:defRPr sz="1800" b="0" i="0" u="none" strike="noStrike" cap="none" baseline="0">
                <a:solidFill>
                  <a:schemeClr val="dk1"/>
                </a:solidFill>
                <a:latin typeface="Arial"/>
                <a:ea typeface="Arial"/>
                <a:cs typeface="Arial"/>
                <a:sym typeface="Arial"/>
              </a:defRPr>
            </a:lvl9pPr>
          </a:lstStyle>
          <a:p>
            <a:endParaRPr/>
          </a:p>
        </p:txBody>
      </p:sp>
      <p:sp>
        <p:nvSpPr>
          <p:cNvPr id="87" name="Shape 87"/>
          <p:cNvSpPr txBox="1">
            <a:spLocks noGrp="1"/>
          </p:cNvSpPr>
          <p:nvPr>
            <p:ph type="ftr" idx="11"/>
          </p:nvPr>
        </p:nvSpPr>
        <p:spPr>
          <a:xfrm>
            <a:off x="3429000" y="19050"/>
            <a:ext cx="4114800" cy="328613"/>
          </a:xfrm>
          <a:prstGeom prst="rect">
            <a:avLst/>
          </a:prstGeom>
          <a:noFill/>
          <a:ln>
            <a:noFill/>
          </a:ln>
        </p:spPr>
        <p:txBody>
          <a:bodyPr lIns="91425" tIns="91425" rIns="91425" bIns="91425" anchor="ctr" anchorCtr="0"/>
          <a:lstStyle>
            <a:lvl1pPr marL="0" marR="0" indent="0" algn="ctr" rtl="0">
              <a:spcBef>
                <a:spcPts val="0"/>
              </a:spcBef>
              <a:spcAft>
                <a:spcPts val="0"/>
              </a:spcAft>
              <a:defRPr sz="1200" b="0" i="0" u="none" strike="noStrike" cap="none" baseline="0">
                <a:solidFill>
                  <a:srgbClr val="FFFFFF"/>
                </a:solidFill>
                <a:latin typeface="Arial"/>
                <a:ea typeface="Arial"/>
                <a:cs typeface="Arial"/>
                <a:sym typeface="Arial"/>
              </a:defRPr>
            </a:lvl1pPr>
            <a:lvl2pPr marL="457200" marR="0" indent="0" algn="l" rtl="0">
              <a:spcBef>
                <a:spcPts val="0"/>
              </a:spcBef>
              <a:defRPr sz="1800" b="0" i="0" u="none" strike="noStrike" cap="none" baseline="0">
                <a:solidFill>
                  <a:schemeClr val="dk1"/>
                </a:solidFill>
                <a:latin typeface="Arial"/>
                <a:ea typeface="Arial"/>
                <a:cs typeface="Arial"/>
                <a:sym typeface="Arial"/>
              </a:defRPr>
            </a:lvl2pPr>
            <a:lvl3pPr marL="914400" marR="0" indent="0" algn="l" rtl="0">
              <a:spcBef>
                <a:spcPts val="0"/>
              </a:spcBef>
              <a:defRPr sz="1800" b="0" i="0" u="none" strike="noStrike" cap="none" baseline="0">
                <a:solidFill>
                  <a:schemeClr val="dk1"/>
                </a:solidFill>
                <a:latin typeface="Arial"/>
                <a:ea typeface="Arial"/>
                <a:cs typeface="Arial"/>
                <a:sym typeface="Arial"/>
              </a:defRPr>
            </a:lvl3pPr>
            <a:lvl4pPr marL="1371600" marR="0" indent="0" algn="l" rtl="0">
              <a:spcBef>
                <a:spcPts val="0"/>
              </a:spcBef>
              <a:defRPr sz="1800" b="0" i="0" u="none" strike="noStrike" cap="none" baseline="0">
                <a:solidFill>
                  <a:schemeClr val="dk1"/>
                </a:solidFill>
                <a:latin typeface="Arial"/>
                <a:ea typeface="Arial"/>
                <a:cs typeface="Arial"/>
                <a:sym typeface="Arial"/>
              </a:defRPr>
            </a:lvl4pPr>
            <a:lvl5pPr marL="1828800" marR="0" indent="0" algn="l" rtl="0">
              <a:spcBef>
                <a:spcPts val="0"/>
              </a:spcBef>
              <a:defRPr sz="1800" b="0" i="0" u="none" strike="noStrike" cap="none" baseline="0">
                <a:solidFill>
                  <a:schemeClr val="dk1"/>
                </a:solidFill>
                <a:latin typeface="Arial"/>
                <a:ea typeface="Arial"/>
                <a:cs typeface="Arial"/>
                <a:sym typeface="Arial"/>
              </a:defRPr>
            </a:lvl5pPr>
            <a:lvl6pPr marL="2286000" marR="0" indent="0" algn="l" rtl="0">
              <a:spcBef>
                <a:spcPts val="0"/>
              </a:spcBef>
              <a:defRPr sz="1800" b="0" i="0" u="none" strike="noStrike" cap="none" baseline="0">
                <a:solidFill>
                  <a:schemeClr val="dk1"/>
                </a:solidFill>
                <a:latin typeface="Arial"/>
                <a:ea typeface="Arial"/>
                <a:cs typeface="Arial"/>
                <a:sym typeface="Arial"/>
              </a:defRPr>
            </a:lvl6pPr>
            <a:lvl7pPr marL="2743200" marR="0" indent="0" algn="l" rtl="0">
              <a:spcBef>
                <a:spcPts val="0"/>
              </a:spcBef>
              <a:defRPr sz="1800" b="0" i="0" u="none" strike="noStrike" cap="none" baseline="0">
                <a:solidFill>
                  <a:schemeClr val="dk1"/>
                </a:solidFill>
                <a:latin typeface="Arial"/>
                <a:ea typeface="Arial"/>
                <a:cs typeface="Arial"/>
                <a:sym typeface="Arial"/>
              </a:defRPr>
            </a:lvl7pPr>
            <a:lvl8pPr marL="3200400" marR="0" indent="0" algn="l" rtl="0">
              <a:spcBef>
                <a:spcPts val="0"/>
              </a:spcBef>
              <a:defRPr sz="1800" b="0" i="0" u="none" strike="noStrike" cap="none" baseline="0">
                <a:solidFill>
                  <a:schemeClr val="dk1"/>
                </a:solidFill>
                <a:latin typeface="Arial"/>
                <a:ea typeface="Arial"/>
                <a:cs typeface="Arial"/>
                <a:sym typeface="Arial"/>
              </a:defRPr>
            </a:lvl8pPr>
            <a:lvl9pPr marL="3657600" marR="0" indent="0" algn="l" rtl="0">
              <a:spcBef>
                <a:spcPts val="0"/>
              </a:spcBef>
              <a:defRPr sz="1800" b="0" i="0" u="none" strike="noStrike" cap="none" baseline="0">
                <a:solidFill>
                  <a:schemeClr val="dk1"/>
                </a:solidFill>
                <a:latin typeface="Arial"/>
                <a:ea typeface="Arial"/>
                <a:cs typeface="Arial"/>
                <a:sym typeface="Arial"/>
              </a:defRPr>
            </a:lvl9pPr>
          </a:lstStyle>
          <a:p>
            <a:endParaRPr/>
          </a:p>
        </p:txBody>
      </p:sp>
      <p:sp>
        <p:nvSpPr>
          <p:cNvPr id="88" name="Shape 88"/>
          <p:cNvSpPr txBox="1">
            <a:spLocks noGrp="1"/>
          </p:cNvSpPr>
          <p:nvPr>
            <p:ph type="sldNum" idx="12"/>
          </p:nvPr>
        </p:nvSpPr>
        <p:spPr>
          <a:xfrm>
            <a:off x="7620000" y="19050"/>
            <a:ext cx="1066799" cy="328613"/>
          </a:xfrm>
          <a:prstGeom prst="rect">
            <a:avLst/>
          </a:prstGeom>
          <a:noFill/>
          <a:ln>
            <a:noFill/>
          </a:ln>
        </p:spPr>
        <p:txBody>
          <a:bodyPr lIns="91425" tIns="91425" rIns="91425" bIns="91425" anchor="ctr" anchorCtr="0">
            <a:noAutofit/>
          </a:bodyPr>
          <a:lstStyle/>
          <a:p>
            <a:pPr marL="0" lvl="0" indent="-88900">
              <a:spcBef>
                <a:spcPts val="0"/>
              </a:spcBef>
              <a:buClr>
                <a:srgbClr val="000000"/>
              </a:buClr>
              <a:buFont typeface="Arial"/>
              <a:buChar char="●"/>
            </a:pPr>
            <a:endParaRPr sz="1400" b="1" i="0" u="none" strike="noStrike" cap="none" baseline="0">
              <a:solidFill>
                <a:srgbClr val="FFFFFF"/>
              </a:solidFill>
              <a:latin typeface="Arial"/>
              <a:ea typeface="Arial"/>
              <a:cs typeface="Arial"/>
              <a:sym typeface="Arial"/>
            </a:endParaRPr>
          </a:p>
          <a:p>
            <a:pPr marL="457200" lvl="1" indent="-88900">
              <a:spcBef>
                <a:spcPts val="0"/>
              </a:spcBef>
              <a:buClr>
                <a:srgbClr val="000000"/>
              </a:buClr>
              <a:buFont typeface="Courier New"/>
              <a:buChar char="o"/>
            </a:pPr>
            <a:endParaRPr sz="1800" b="0" i="0" u="none" strike="noStrike" cap="none" baseline="0">
              <a:solidFill>
                <a:schemeClr val="dk1"/>
              </a:solidFill>
              <a:latin typeface="Arial"/>
              <a:ea typeface="Arial"/>
              <a:cs typeface="Arial"/>
              <a:sym typeface="Arial"/>
            </a:endParaRPr>
          </a:p>
          <a:p>
            <a:pPr marL="914400" lvl="2" indent="-88900">
              <a:spcBef>
                <a:spcPts val="0"/>
              </a:spcBef>
              <a:buClr>
                <a:srgbClr val="000000"/>
              </a:buClr>
              <a:buFont typeface="Wingdings"/>
              <a:buChar char="§"/>
            </a:pPr>
            <a:endParaRPr sz="1800" b="0" i="0" u="none" strike="noStrike" cap="none" baseline="0">
              <a:solidFill>
                <a:schemeClr val="dk1"/>
              </a:solidFill>
              <a:latin typeface="Arial"/>
              <a:ea typeface="Arial"/>
              <a:cs typeface="Arial"/>
              <a:sym typeface="Arial"/>
            </a:endParaRPr>
          </a:p>
          <a:p>
            <a:pPr marL="1371600" lvl="3" indent="-88900">
              <a:spcBef>
                <a:spcPts val="0"/>
              </a:spcBef>
              <a:buClr>
                <a:srgbClr val="000000"/>
              </a:buClr>
              <a:buFont typeface="Arial"/>
              <a:buChar char="●"/>
            </a:pPr>
            <a:endParaRPr sz="1800" b="0" i="0" u="none" strike="noStrike" cap="none" baseline="0">
              <a:solidFill>
                <a:schemeClr val="dk1"/>
              </a:solidFill>
              <a:latin typeface="Arial"/>
              <a:ea typeface="Arial"/>
              <a:cs typeface="Arial"/>
              <a:sym typeface="Arial"/>
            </a:endParaRPr>
          </a:p>
          <a:p>
            <a:pPr marL="1828800" lvl="4" indent="-88900">
              <a:spcBef>
                <a:spcPts val="0"/>
              </a:spcBef>
              <a:buClr>
                <a:srgbClr val="000000"/>
              </a:buClr>
              <a:buFont typeface="Courier New"/>
              <a:buChar char="o"/>
            </a:pPr>
            <a:endParaRPr sz="1800" b="0" i="0" u="none" strike="noStrike" cap="none" baseline="0">
              <a:solidFill>
                <a:schemeClr val="dk1"/>
              </a:solidFill>
              <a:latin typeface="Arial"/>
              <a:ea typeface="Arial"/>
              <a:cs typeface="Arial"/>
              <a:sym typeface="Arial"/>
            </a:endParaRPr>
          </a:p>
          <a:p>
            <a:pPr marL="2286000" lvl="5" indent="-88900">
              <a:spcBef>
                <a:spcPts val="0"/>
              </a:spcBef>
              <a:buClr>
                <a:srgbClr val="000000"/>
              </a:buClr>
              <a:buFont typeface="Wingdings"/>
              <a:buChar char="§"/>
            </a:pPr>
            <a:endParaRPr sz="1800" b="0" i="0" u="none" strike="noStrike" cap="none" baseline="0">
              <a:solidFill>
                <a:schemeClr val="dk1"/>
              </a:solidFill>
              <a:latin typeface="Arial"/>
              <a:ea typeface="Arial"/>
              <a:cs typeface="Arial"/>
              <a:sym typeface="Arial"/>
            </a:endParaRPr>
          </a:p>
          <a:p>
            <a:pPr marL="2743200" lvl="6" indent="-88900">
              <a:spcBef>
                <a:spcPts val="0"/>
              </a:spcBef>
              <a:buClr>
                <a:srgbClr val="000000"/>
              </a:buClr>
              <a:buFont typeface="Arial"/>
              <a:buChar char="●"/>
            </a:pPr>
            <a:endParaRPr sz="1800" b="0" i="0" u="none" strike="noStrike" cap="none" baseline="0">
              <a:solidFill>
                <a:schemeClr val="dk1"/>
              </a:solidFill>
              <a:latin typeface="Arial"/>
              <a:ea typeface="Arial"/>
              <a:cs typeface="Arial"/>
              <a:sym typeface="Arial"/>
            </a:endParaRPr>
          </a:p>
          <a:p>
            <a:pPr marL="3200400" lvl="7" indent="-88900">
              <a:spcBef>
                <a:spcPts val="0"/>
              </a:spcBef>
              <a:buClr>
                <a:srgbClr val="000000"/>
              </a:buClr>
              <a:buFont typeface="Courier New"/>
              <a:buChar char="o"/>
            </a:pPr>
            <a:endParaRPr sz="1800" b="0" i="0" u="none" strike="noStrike" cap="none" baseline="0">
              <a:solidFill>
                <a:schemeClr val="dk1"/>
              </a:solidFill>
              <a:latin typeface="Arial"/>
              <a:ea typeface="Arial"/>
              <a:cs typeface="Arial"/>
              <a:sym typeface="Arial"/>
            </a:endParaRPr>
          </a:p>
          <a:p>
            <a:pPr marL="3657600" lvl="8" indent="-88900">
              <a:spcBef>
                <a:spcPts val="0"/>
              </a:spcBef>
              <a:buClr>
                <a:srgbClr val="000000"/>
              </a:buClr>
              <a:buFont typeface="Wingdings"/>
              <a:buChar char="§"/>
            </a:pPr>
            <a:endParaRPr sz="1800" b="0" i="0" u="none" strike="noStrike" cap="none" baseline="0">
              <a:solidFill>
                <a:schemeClr val="dk1"/>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OBJECT">
    <p:spTree>
      <p:nvGrpSpPr>
        <p:cNvPr id="1" name="Shape 23"/>
        <p:cNvGrpSpPr/>
        <p:nvPr/>
      </p:nvGrpSpPr>
      <p:grpSpPr>
        <a:xfrm>
          <a:off x="0" y="0"/>
          <a:ext cx="0" cy="0"/>
          <a:chOff x="0" y="0"/>
          <a:chExt cx="0" cy="0"/>
        </a:xfrm>
      </p:grpSpPr>
      <p:sp>
        <p:nvSpPr>
          <p:cNvPr id="24" name="Shape 24"/>
          <p:cNvSpPr txBox="1">
            <a:spLocks noGrp="1"/>
          </p:cNvSpPr>
          <p:nvPr>
            <p:ph type="title"/>
          </p:nvPr>
        </p:nvSpPr>
        <p:spPr>
          <a:xfrm>
            <a:off x="457200" y="533400"/>
            <a:ext cx="8229600" cy="990599"/>
          </a:xfrm>
          <a:prstGeom prst="rect">
            <a:avLst/>
          </a:prstGeom>
          <a:noFill/>
          <a:ln>
            <a:noFill/>
          </a:ln>
        </p:spPr>
        <p:txBody>
          <a:bodyPr lIns="91425" tIns="91425" rIns="91425" bIns="91425" anchor="ctr" anchorCtr="0"/>
          <a:lstStyle>
            <a:lvl1pPr algn="l" rtl="0">
              <a:spcBef>
                <a:spcPts val="0"/>
              </a:spcBef>
              <a:spcAft>
                <a:spcPts val="0"/>
              </a:spcAft>
              <a:defRPr sz="4000">
                <a:solidFill>
                  <a:schemeClr val="dk2"/>
                </a:solidFill>
                <a:latin typeface="Arial"/>
                <a:ea typeface="Arial"/>
                <a:cs typeface="Arial"/>
                <a:sym typeface="Arial"/>
              </a:defRPr>
            </a:lvl1pPr>
            <a:lvl2pPr algn="l" rtl="0">
              <a:spcBef>
                <a:spcPts val="0"/>
              </a:spcBef>
              <a:spcAft>
                <a:spcPts val="0"/>
              </a:spcAft>
              <a:defRPr sz="4000">
                <a:solidFill>
                  <a:schemeClr val="dk2"/>
                </a:solidFill>
                <a:latin typeface="Arial"/>
                <a:ea typeface="Arial"/>
                <a:cs typeface="Arial"/>
                <a:sym typeface="Arial"/>
              </a:defRPr>
            </a:lvl2pPr>
            <a:lvl3pPr algn="l" rtl="0">
              <a:spcBef>
                <a:spcPts val="0"/>
              </a:spcBef>
              <a:spcAft>
                <a:spcPts val="0"/>
              </a:spcAft>
              <a:defRPr sz="4000">
                <a:solidFill>
                  <a:schemeClr val="dk2"/>
                </a:solidFill>
                <a:latin typeface="Arial"/>
                <a:ea typeface="Arial"/>
                <a:cs typeface="Arial"/>
                <a:sym typeface="Arial"/>
              </a:defRPr>
            </a:lvl3pPr>
            <a:lvl4pPr algn="l" rtl="0">
              <a:spcBef>
                <a:spcPts val="0"/>
              </a:spcBef>
              <a:spcAft>
                <a:spcPts val="0"/>
              </a:spcAft>
              <a:defRPr sz="4000">
                <a:solidFill>
                  <a:schemeClr val="dk2"/>
                </a:solidFill>
                <a:latin typeface="Arial"/>
                <a:ea typeface="Arial"/>
                <a:cs typeface="Arial"/>
                <a:sym typeface="Arial"/>
              </a:defRPr>
            </a:lvl4pPr>
            <a:lvl5pPr algn="l" rtl="0">
              <a:spcBef>
                <a:spcPts val="0"/>
              </a:spcBef>
              <a:spcAft>
                <a:spcPts val="0"/>
              </a:spcAft>
              <a:defRPr sz="4000">
                <a:solidFill>
                  <a:schemeClr val="dk2"/>
                </a:solidFill>
                <a:latin typeface="Arial"/>
                <a:ea typeface="Arial"/>
                <a:cs typeface="Arial"/>
                <a:sym typeface="Arial"/>
              </a:defRPr>
            </a:lvl5pPr>
            <a:lvl6pPr marL="457200" algn="l" rtl="0">
              <a:spcBef>
                <a:spcPts val="0"/>
              </a:spcBef>
              <a:spcAft>
                <a:spcPts val="0"/>
              </a:spcAft>
              <a:defRPr sz="4000">
                <a:solidFill>
                  <a:schemeClr val="dk2"/>
                </a:solidFill>
                <a:latin typeface="Arial"/>
                <a:ea typeface="Arial"/>
                <a:cs typeface="Arial"/>
                <a:sym typeface="Arial"/>
              </a:defRPr>
            </a:lvl6pPr>
            <a:lvl7pPr marL="914400" algn="l" rtl="0">
              <a:spcBef>
                <a:spcPts val="0"/>
              </a:spcBef>
              <a:spcAft>
                <a:spcPts val="0"/>
              </a:spcAft>
              <a:defRPr sz="4000">
                <a:solidFill>
                  <a:schemeClr val="dk2"/>
                </a:solidFill>
                <a:latin typeface="Arial"/>
                <a:ea typeface="Arial"/>
                <a:cs typeface="Arial"/>
                <a:sym typeface="Arial"/>
              </a:defRPr>
            </a:lvl7pPr>
            <a:lvl8pPr marL="1371600" algn="l" rtl="0">
              <a:spcBef>
                <a:spcPts val="0"/>
              </a:spcBef>
              <a:spcAft>
                <a:spcPts val="0"/>
              </a:spcAft>
              <a:defRPr sz="4000">
                <a:solidFill>
                  <a:schemeClr val="dk2"/>
                </a:solidFill>
                <a:latin typeface="Arial"/>
                <a:ea typeface="Arial"/>
                <a:cs typeface="Arial"/>
                <a:sym typeface="Arial"/>
              </a:defRPr>
            </a:lvl8pPr>
            <a:lvl9pPr marL="1828800" algn="l" rtl="0">
              <a:spcBef>
                <a:spcPts val="0"/>
              </a:spcBef>
              <a:spcAft>
                <a:spcPts val="0"/>
              </a:spcAft>
              <a:defRPr sz="4000">
                <a:solidFill>
                  <a:schemeClr val="dk2"/>
                </a:solidFill>
                <a:latin typeface="Arial"/>
                <a:ea typeface="Arial"/>
                <a:cs typeface="Arial"/>
                <a:sym typeface="Arial"/>
              </a:defRPr>
            </a:lvl9pPr>
          </a:lstStyle>
          <a:p>
            <a:endParaRPr/>
          </a:p>
        </p:txBody>
      </p:sp>
      <p:sp>
        <p:nvSpPr>
          <p:cNvPr id="25" name="Shape 25"/>
          <p:cNvSpPr txBox="1">
            <a:spLocks noGrp="1"/>
          </p:cNvSpPr>
          <p:nvPr>
            <p:ph type="body" idx="1"/>
          </p:nvPr>
        </p:nvSpPr>
        <p:spPr>
          <a:xfrm>
            <a:off x="457200" y="1600200"/>
            <a:ext cx="8229600" cy="4876799"/>
          </a:xfrm>
          <a:prstGeom prst="rect">
            <a:avLst/>
          </a:prstGeom>
          <a:noFill/>
          <a:ln>
            <a:noFill/>
          </a:ln>
        </p:spPr>
        <p:txBody>
          <a:bodyPr lIns="91425" tIns="91425" rIns="91425" bIns="91425" anchor="t" anchorCtr="0"/>
          <a:lstStyle>
            <a:lvl1pPr marL="182563" indent="-106363" algn="l" rtl="0">
              <a:spcBef>
                <a:spcPts val="480"/>
              </a:spcBef>
              <a:spcAft>
                <a:spcPts val="0"/>
              </a:spcAft>
              <a:buClr>
                <a:schemeClr val="accent1"/>
              </a:buClr>
              <a:buFont typeface="Arial"/>
              <a:buChar char="●"/>
              <a:defRPr sz="2400">
                <a:solidFill>
                  <a:schemeClr val="dk1"/>
                </a:solidFill>
                <a:latin typeface="Arial"/>
                <a:ea typeface="Arial"/>
                <a:cs typeface="Arial"/>
                <a:sym typeface="Arial"/>
              </a:defRPr>
            </a:lvl1pPr>
            <a:lvl2pPr marL="457200" indent="-127000" algn="l" rtl="0">
              <a:spcBef>
                <a:spcPts val="400"/>
              </a:spcBef>
              <a:spcAft>
                <a:spcPts val="0"/>
              </a:spcAft>
              <a:buClr>
                <a:schemeClr val="accent1"/>
              </a:buClr>
              <a:buFont typeface="Arial"/>
              <a:buChar char="●"/>
              <a:defRPr sz="2000">
                <a:solidFill>
                  <a:schemeClr val="dk1"/>
                </a:solidFill>
                <a:latin typeface="Arial"/>
                <a:ea typeface="Arial"/>
                <a:cs typeface="Arial"/>
                <a:sym typeface="Arial"/>
              </a:defRPr>
            </a:lvl2pPr>
            <a:lvl3pPr marL="730250" indent="-123825" algn="l" rtl="0">
              <a:spcBef>
                <a:spcPts val="360"/>
              </a:spcBef>
              <a:spcAft>
                <a:spcPts val="0"/>
              </a:spcAft>
              <a:buClr>
                <a:schemeClr val="accent1"/>
              </a:buClr>
              <a:buFont typeface="Arial"/>
              <a:buChar char="●"/>
              <a:defRPr>
                <a:solidFill>
                  <a:schemeClr val="dk1"/>
                </a:solidFill>
                <a:latin typeface="Arial"/>
                <a:ea typeface="Arial"/>
                <a:cs typeface="Arial"/>
                <a:sym typeface="Arial"/>
              </a:defRPr>
            </a:lvl3pPr>
            <a:lvl4pPr marL="1004888" indent="-131762" algn="l" rtl="0">
              <a:spcBef>
                <a:spcPts val="320"/>
              </a:spcBef>
              <a:spcAft>
                <a:spcPts val="0"/>
              </a:spcAft>
              <a:buClr>
                <a:schemeClr val="accent1"/>
              </a:buClr>
              <a:buFont typeface="Arial"/>
              <a:buChar char="●"/>
              <a:defRPr sz="1600">
                <a:solidFill>
                  <a:schemeClr val="dk1"/>
                </a:solidFill>
                <a:latin typeface="Arial"/>
                <a:ea typeface="Arial"/>
                <a:cs typeface="Arial"/>
                <a:sym typeface="Arial"/>
              </a:defRPr>
            </a:lvl4pPr>
            <a:lvl5pPr marL="1187450" indent="-92075" algn="l" rtl="0">
              <a:spcBef>
                <a:spcPts val="280"/>
              </a:spcBef>
              <a:spcAft>
                <a:spcPts val="0"/>
              </a:spcAft>
              <a:buClr>
                <a:schemeClr val="accent1"/>
              </a:buClr>
              <a:buFont typeface="Arial"/>
              <a:buChar char="●"/>
              <a:defRPr sz="1400">
                <a:solidFill>
                  <a:schemeClr val="dk1"/>
                </a:solidFill>
                <a:latin typeface="Arial"/>
                <a:ea typeface="Arial"/>
                <a:cs typeface="Arial"/>
                <a:sym typeface="Arial"/>
              </a:defRPr>
            </a:lvl5pPr>
            <a:lvl6pPr marL="1371600" indent="-139700" algn="l" rtl="0">
              <a:spcBef>
                <a:spcPts val="260"/>
              </a:spcBef>
              <a:buClr>
                <a:schemeClr val="accent1"/>
              </a:buClr>
              <a:buFont typeface="Arial"/>
              <a:buChar char="●"/>
              <a:defRPr sz="1300">
                <a:solidFill>
                  <a:schemeClr val="dk1"/>
                </a:solidFill>
                <a:latin typeface="Arial"/>
                <a:ea typeface="Arial"/>
                <a:cs typeface="Arial"/>
                <a:sym typeface="Arial"/>
              </a:defRPr>
            </a:lvl6pPr>
            <a:lvl7pPr marL="1554480" indent="-132080" algn="l" rtl="0">
              <a:spcBef>
                <a:spcPts val="260"/>
              </a:spcBef>
              <a:buClr>
                <a:schemeClr val="accent1"/>
              </a:buClr>
              <a:buFont typeface="Arial"/>
              <a:buChar char="●"/>
              <a:defRPr sz="1300">
                <a:solidFill>
                  <a:schemeClr val="dk1"/>
                </a:solidFill>
                <a:latin typeface="Arial"/>
                <a:ea typeface="Arial"/>
                <a:cs typeface="Arial"/>
                <a:sym typeface="Arial"/>
              </a:defRPr>
            </a:lvl7pPr>
            <a:lvl8pPr marL="1737360" indent="-137160" algn="l" rtl="0">
              <a:spcBef>
                <a:spcPts val="260"/>
              </a:spcBef>
              <a:buClr>
                <a:schemeClr val="accent1"/>
              </a:buClr>
              <a:buFont typeface="Arial"/>
              <a:buChar char="●"/>
              <a:defRPr sz="1300">
                <a:solidFill>
                  <a:schemeClr val="dk1"/>
                </a:solidFill>
                <a:latin typeface="Arial"/>
                <a:ea typeface="Arial"/>
                <a:cs typeface="Arial"/>
                <a:sym typeface="Arial"/>
              </a:defRPr>
            </a:lvl8pPr>
            <a:lvl9pPr marL="1920240" indent="-142239" algn="l" rtl="0">
              <a:spcBef>
                <a:spcPts val="260"/>
              </a:spcBef>
              <a:buClr>
                <a:schemeClr val="accent1"/>
              </a:buClr>
              <a:buFont typeface="Arial"/>
              <a:buChar char="●"/>
              <a:defRPr sz="1300">
                <a:solidFill>
                  <a:schemeClr val="dk1"/>
                </a:solidFill>
                <a:latin typeface="Arial"/>
                <a:ea typeface="Arial"/>
                <a:cs typeface="Arial"/>
                <a:sym typeface="Arial"/>
              </a:defRPr>
            </a:lvl9pPr>
          </a:lstStyle>
          <a:p>
            <a:endParaRPr/>
          </a:p>
        </p:txBody>
      </p:sp>
      <p:sp>
        <p:nvSpPr>
          <p:cNvPr id="26" name="Shape 26"/>
          <p:cNvSpPr txBox="1">
            <a:spLocks noGrp="1"/>
          </p:cNvSpPr>
          <p:nvPr>
            <p:ph type="dt" idx="10"/>
          </p:nvPr>
        </p:nvSpPr>
        <p:spPr>
          <a:xfrm>
            <a:off x="457200" y="19050"/>
            <a:ext cx="2895600" cy="328613"/>
          </a:xfrm>
          <a:prstGeom prst="rect">
            <a:avLst/>
          </a:prstGeom>
          <a:noFill/>
          <a:ln>
            <a:noFill/>
          </a:ln>
        </p:spPr>
        <p:txBody>
          <a:bodyPr lIns="91425" tIns="91425" rIns="91425" bIns="91425" anchor="ctr" anchorCtr="0"/>
          <a:lstStyle>
            <a:lvl1pPr marL="0" marR="0" indent="0" algn="l" rtl="0">
              <a:spcBef>
                <a:spcPts val="0"/>
              </a:spcBef>
              <a:spcAft>
                <a:spcPts val="0"/>
              </a:spcAft>
              <a:defRPr sz="1200" b="0" i="0" u="none" strike="noStrike" cap="none" baseline="0">
                <a:solidFill>
                  <a:srgbClr val="FFFFFF"/>
                </a:solidFill>
                <a:latin typeface="Arial"/>
                <a:ea typeface="Arial"/>
                <a:cs typeface="Arial"/>
                <a:sym typeface="Arial"/>
              </a:defRPr>
            </a:lvl1pPr>
            <a:lvl2pPr marL="457200" marR="0" indent="0" algn="l" rtl="0">
              <a:spcBef>
                <a:spcPts val="0"/>
              </a:spcBef>
              <a:defRPr sz="1800" b="0" i="0" u="none" strike="noStrike" cap="none" baseline="0">
                <a:solidFill>
                  <a:schemeClr val="dk1"/>
                </a:solidFill>
                <a:latin typeface="Arial"/>
                <a:ea typeface="Arial"/>
                <a:cs typeface="Arial"/>
                <a:sym typeface="Arial"/>
              </a:defRPr>
            </a:lvl2pPr>
            <a:lvl3pPr marL="914400" marR="0" indent="0" algn="l" rtl="0">
              <a:spcBef>
                <a:spcPts val="0"/>
              </a:spcBef>
              <a:defRPr sz="1800" b="0" i="0" u="none" strike="noStrike" cap="none" baseline="0">
                <a:solidFill>
                  <a:schemeClr val="dk1"/>
                </a:solidFill>
                <a:latin typeface="Arial"/>
                <a:ea typeface="Arial"/>
                <a:cs typeface="Arial"/>
                <a:sym typeface="Arial"/>
              </a:defRPr>
            </a:lvl3pPr>
            <a:lvl4pPr marL="1371600" marR="0" indent="0" algn="l" rtl="0">
              <a:spcBef>
                <a:spcPts val="0"/>
              </a:spcBef>
              <a:defRPr sz="1800" b="0" i="0" u="none" strike="noStrike" cap="none" baseline="0">
                <a:solidFill>
                  <a:schemeClr val="dk1"/>
                </a:solidFill>
                <a:latin typeface="Arial"/>
                <a:ea typeface="Arial"/>
                <a:cs typeface="Arial"/>
                <a:sym typeface="Arial"/>
              </a:defRPr>
            </a:lvl4pPr>
            <a:lvl5pPr marL="1828800" marR="0" indent="0" algn="l" rtl="0">
              <a:spcBef>
                <a:spcPts val="0"/>
              </a:spcBef>
              <a:defRPr sz="1800" b="0" i="0" u="none" strike="noStrike" cap="none" baseline="0">
                <a:solidFill>
                  <a:schemeClr val="dk1"/>
                </a:solidFill>
                <a:latin typeface="Arial"/>
                <a:ea typeface="Arial"/>
                <a:cs typeface="Arial"/>
                <a:sym typeface="Arial"/>
              </a:defRPr>
            </a:lvl5pPr>
            <a:lvl6pPr marL="2286000" marR="0" indent="0" algn="l" rtl="0">
              <a:spcBef>
                <a:spcPts val="0"/>
              </a:spcBef>
              <a:defRPr sz="1800" b="0" i="0" u="none" strike="noStrike" cap="none" baseline="0">
                <a:solidFill>
                  <a:schemeClr val="dk1"/>
                </a:solidFill>
                <a:latin typeface="Arial"/>
                <a:ea typeface="Arial"/>
                <a:cs typeface="Arial"/>
                <a:sym typeface="Arial"/>
              </a:defRPr>
            </a:lvl6pPr>
            <a:lvl7pPr marL="2743200" marR="0" indent="0" algn="l" rtl="0">
              <a:spcBef>
                <a:spcPts val="0"/>
              </a:spcBef>
              <a:defRPr sz="1800" b="0" i="0" u="none" strike="noStrike" cap="none" baseline="0">
                <a:solidFill>
                  <a:schemeClr val="dk1"/>
                </a:solidFill>
                <a:latin typeface="Arial"/>
                <a:ea typeface="Arial"/>
                <a:cs typeface="Arial"/>
                <a:sym typeface="Arial"/>
              </a:defRPr>
            </a:lvl7pPr>
            <a:lvl8pPr marL="3200400" marR="0" indent="0" algn="l" rtl="0">
              <a:spcBef>
                <a:spcPts val="0"/>
              </a:spcBef>
              <a:defRPr sz="1800" b="0" i="0" u="none" strike="noStrike" cap="none" baseline="0">
                <a:solidFill>
                  <a:schemeClr val="dk1"/>
                </a:solidFill>
                <a:latin typeface="Arial"/>
                <a:ea typeface="Arial"/>
                <a:cs typeface="Arial"/>
                <a:sym typeface="Arial"/>
              </a:defRPr>
            </a:lvl8pPr>
            <a:lvl9pPr marL="3657600" marR="0" indent="0" algn="l" rtl="0">
              <a:spcBef>
                <a:spcPts val="0"/>
              </a:spcBef>
              <a:defRPr sz="1800" b="0" i="0" u="none" strike="noStrike" cap="none" baseline="0">
                <a:solidFill>
                  <a:schemeClr val="dk1"/>
                </a:solidFill>
                <a:latin typeface="Arial"/>
                <a:ea typeface="Arial"/>
                <a:cs typeface="Arial"/>
                <a:sym typeface="Arial"/>
              </a:defRPr>
            </a:lvl9pPr>
          </a:lstStyle>
          <a:p>
            <a:endParaRPr/>
          </a:p>
        </p:txBody>
      </p:sp>
      <p:sp>
        <p:nvSpPr>
          <p:cNvPr id="27" name="Shape 27"/>
          <p:cNvSpPr txBox="1">
            <a:spLocks noGrp="1"/>
          </p:cNvSpPr>
          <p:nvPr>
            <p:ph type="ftr" idx="11"/>
          </p:nvPr>
        </p:nvSpPr>
        <p:spPr>
          <a:xfrm>
            <a:off x="3429000" y="19050"/>
            <a:ext cx="4114800" cy="328613"/>
          </a:xfrm>
          <a:prstGeom prst="rect">
            <a:avLst/>
          </a:prstGeom>
          <a:noFill/>
          <a:ln>
            <a:noFill/>
          </a:ln>
        </p:spPr>
        <p:txBody>
          <a:bodyPr lIns="91425" tIns="91425" rIns="91425" bIns="91425" anchor="ctr" anchorCtr="0"/>
          <a:lstStyle>
            <a:lvl1pPr marL="0" marR="0" indent="0" algn="ctr" rtl="0">
              <a:spcBef>
                <a:spcPts val="0"/>
              </a:spcBef>
              <a:spcAft>
                <a:spcPts val="0"/>
              </a:spcAft>
              <a:defRPr sz="1200" b="0" i="0" u="none" strike="noStrike" cap="none" baseline="0">
                <a:solidFill>
                  <a:srgbClr val="FFFFFF"/>
                </a:solidFill>
                <a:latin typeface="Arial"/>
                <a:ea typeface="Arial"/>
                <a:cs typeface="Arial"/>
                <a:sym typeface="Arial"/>
              </a:defRPr>
            </a:lvl1pPr>
            <a:lvl2pPr marL="457200" marR="0" indent="0" algn="l" rtl="0">
              <a:spcBef>
                <a:spcPts val="0"/>
              </a:spcBef>
              <a:defRPr sz="1800" b="0" i="0" u="none" strike="noStrike" cap="none" baseline="0">
                <a:solidFill>
                  <a:schemeClr val="dk1"/>
                </a:solidFill>
                <a:latin typeface="Arial"/>
                <a:ea typeface="Arial"/>
                <a:cs typeface="Arial"/>
                <a:sym typeface="Arial"/>
              </a:defRPr>
            </a:lvl2pPr>
            <a:lvl3pPr marL="914400" marR="0" indent="0" algn="l" rtl="0">
              <a:spcBef>
                <a:spcPts val="0"/>
              </a:spcBef>
              <a:defRPr sz="1800" b="0" i="0" u="none" strike="noStrike" cap="none" baseline="0">
                <a:solidFill>
                  <a:schemeClr val="dk1"/>
                </a:solidFill>
                <a:latin typeface="Arial"/>
                <a:ea typeface="Arial"/>
                <a:cs typeface="Arial"/>
                <a:sym typeface="Arial"/>
              </a:defRPr>
            </a:lvl3pPr>
            <a:lvl4pPr marL="1371600" marR="0" indent="0" algn="l" rtl="0">
              <a:spcBef>
                <a:spcPts val="0"/>
              </a:spcBef>
              <a:defRPr sz="1800" b="0" i="0" u="none" strike="noStrike" cap="none" baseline="0">
                <a:solidFill>
                  <a:schemeClr val="dk1"/>
                </a:solidFill>
                <a:latin typeface="Arial"/>
                <a:ea typeface="Arial"/>
                <a:cs typeface="Arial"/>
                <a:sym typeface="Arial"/>
              </a:defRPr>
            </a:lvl4pPr>
            <a:lvl5pPr marL="1828800" marR="0" indent="0" algn="l" rtl="0">
              <a:spcBef>
                <a:spcPts val="0"/>
              </a:spcBef>
              <a:defRPr sz="1800" b="0" i="0" u="none" strike="noStrike" cap="none" baseline="0">
                <a:solidFill>
                  <a:schemeClr val="dk1"/>
                </a:solidFill>
                <a:latin typeface="Arial"/>
                <a:ea typeface="Arial"/>
                <a:cs typeface="Arial"/>
                <a:sym typeface="Arial"/>
              </a:defRPr>
            </a:lvl5pPr>
            <a:lvl6pPr marL="2286000" marR="0" indent="0" algn="l" rtl="0">
              <a:spcBef>
                <a:spcPts val="0"/>
              </a:spcBef>
              <a:defRPr sz="1800" b="0" i="0" u="none" strike="noStrike" cap="none" baseline="0">
                <a:solidFill>
                  <a:schemeClr val="dk1"/>
                </a:solidFill>
                <a:latin typeface="Arial"/>
                <a:ea typeface="Arial"/>
                <a:cs typeface="Arial"/>
                <a:sym typeface="Arial"/>
              </a:defRPr>
            </a:lvl6pPr>
            <a:lvl7pPr marL="2743200" marR="0" indent="0" algn="l" rtl="0">
              <a:spcBef>
                <a:spcPts val="0"/>
              </a:spcBef>
              <a:defRPr sz="1800" b="0" i="0" u="none" strike="noStrike" cap="none" baseline="0">
                <a:solidFill>
                  <a:schemeClr val="dk1"/>
                </a:solidFill>
                <a:latin typeface="Arial"/>
                <a:ea typeface="Arial"/>
                <a:cs typeface="Arial"/>
                <a:sym typeface="Arial"/>
              </a:defRPr>
            </a:lvl7pPr>
            <a:lvl8pPr marL="3200400" marR="0" indent="0" algn="l" rtl="0">
              <a:spcBef>
                <a:spcPts val="0"/>
              </a:spcBef>
              <a:defRPr sz="1800" b="0" i="0" u="none" strike="noStrike" cap="none" baseline="0">
                <a:solidFill>
                  <a:schemeClr val="dk1"/>
                </a:solidFill>
                <a:latin typeface="Arial"/>
                <a:ea typeface="Arial"/>
                <a:cs typeface="Arial"/>
                <a:sym typeface="Arial"/>
              </a:defRPr>
            </a:lvl8pPr>
            <a:lvl9pPr marL="3657600" marR="0" indent="0" algn="l" rtl="0">
              <a:spcBef>
                <a:spcPts val="0"/>
              </a:spcBef>
              <a:defRPr sz="1800" b="0" i="0" u="none" strike="noStrike" cap="none" baseline="0">
                <a:solidFill>
                  <a:schemeClr val="dk1"/>
                </a:solidFill>
                <a:latin typeface="Arial"/>
                <a:ea typeface="Arial"/>
                <a:cs typeface="Arial"/>
                <a:sym typeface="Arial"/>
              </a:defRPr>
            </a:lvl9pPr>
          </a:lstStyle>
          <a:p>
            <a:endParaRPr/>
          </a:p>
        </p:txBody>
      </p:sp>
      <p:sp>
        <p:nvSpPr>
          <p:cNvPr id="28" name="Shape 28"/>
          <p:cNvSpPr txBox="1">
            <a:spLocks noGrp="1"/>
          </p:cNvSpPr>
          <p:nvPr>
            <p:ph type="sldNum" idx="12"/>
          </p:nvPr>
        </p:nvSpPr>
        <p:spPr>
          <a:xfrm>
            <a:off x="7620000" y="19050"/>
            <a:ext cx="1066799" cy="328613"/>
          </a:xfrm>
          <a:prstGeom prst="rect">
            <a:avLst/>
          </a:prstGeom>
          <a:noFill/>
          <a:ln>
            <a:noFill/>
          </a:ln>
        </p:spPr>
        <p:txBody>
          <a:bodyPr lIns="91425" tIns="91425" rIns="91425" bIns="91425" anchor="ctr" anchorCtr="0">
            <a:noAutofit/>
          </a:bodyPr>
          <a:lstStyle/>
          <a:p>
            <a:pPr marL="0" lvl="0" indent="-88900">
              <a:spcBef>
                <a:spcPts val="0"/>
              </a:spcBef>
              <a:buClr>
                <a:srgbClr val="000000"/>
              </a:buClr>
              <a:buFont typeface="Arial"/>
              <a:buChar char="●"/>
            </a:pPr>
            <a:endParaRPr sz="1400" b="1" i="0" u="none" strike="noStrike" cap="none" baseline="0">
              <a:solidFill>
                <a:srgbClr val="FFFFFF"/>
              </a:solidFill>
              <a:latin typeface="Arial"/>
              <a:ea typeface="Arial"/>
              <a:cs typeface="Arial"/>
              <a:sym typeface="Arial"/>
            </a:endParaRPr>
          </a:p>
          <a:p>
            <a:pPr marL="457200" lvl="1" indent="-88900">
              <a:spcBef>
                <a:spcPts val="0"/>
              </a:spcBef>
              <a:buClr>
                <a:srgbClr val="000000"/>
              </a:buClr>
              <a:buFont typeface="Courier New"/>
              <a:buChar char="o"/>
            </a:pPr>
            <a:endParaRPr sz="1800" b="0" i="0" u="none" strike="noStrike" cap="none" baseline="0">
              <a:solidFill>
                <a:schemeClr val="dk1"/>
              </a:solidFill>
              <a:latin typeface="Arial"/>
              <a:ea typeface="Arial"/>
              <a:cs typeface="Arial"/>
              <a:sym typeface="Arial"/>
            </a:endParaRPr>
          </a:p>
          <a:p>
            <a:pPr marL="914400" lvl="2" indent="-88900">
              <a:spcBef>
                <a:spcPts val="0"/>
              </a:spcBef>
              <a:buClr>
                <a:srgbClr val="000000"/>
              </a:buClr>
              <a:buFont typeface="Wingdings"/>
              <a:buChar char="§"/>
            </a:pPr>
            <a:endParaRPr sz="1800" b="0" i="0" u="none" strike="noStrike" cap="none" baseline="0">
              <a:solidFill>
                <a:schemeClr val="dk1"/>
              </a:solidFill>
              <a:latin typeface="Arial"/>
              <a:ea typeface="Arial"/>
              <a:cs typeface="Arial"/>
              <a:sym typeface="Arial"/>
            </a:endParaRPr>
          </a:p>
          <a:p>
            <a:pPr marL="1371600" lvl="3" indent="-88900">
              <a:spcBef>
                <a:spcPts val="0"/>
              </a:spcBef>
              <a:buClr>
                <a:srgbClr val="000000"/>
              </a:buClr>
              <a:buFont typeface="Arial"/>
              <a:buChar char="●"/>
            </a:pPr>
            <a:endParaRPr sz="1800" b="0" i="0" u="none" strike="noStrike" cap="none" baseline="0">
              <a:solidFill>
                <a:schemeClr val="dk1"/>
              </a:solidFill>
              <a:latin typeface="Arial"/>
              <a:ea typeface="Arial"/>
              <a:cs typeface="Arial"/>
              <a:sym typeface="Arial"/>
            </a:endParaRPr>
          </a:p>
          <a:p>
            <a:pPr marL="1828800" lvl="4" indent="-88900">
              <a:spcBef>
                <a:spcPts val="0"/>
              </a:spcBef>
              <a:buClr>
                <a:srgbClr val="000000"/>
              </a:buClr>
              <a:buFont typeface="Courier New"/>
              <a:buChar char="o"/>
            </a:pPr>
            <a:endParaRPr sz="1800" b="0" i="0" u="none" strike="noStrike" cap="none" baseline="0">
              <a:solidFill>
                <a:schemeClr val="dk1"/>
              </a:solidFill>
              <a:latin typeface="Arial"/>
              <a:ea typeface="Arial"/>
              <a:cs typeface="Arial"/>
              <a:sym typeface="Arial"/>
            </a:endParaRPr>
          </a:p>
          <a:p>
            <a:pPr marL="2286000" lvl="5" indent="-88900">
              <a:spcBef>
                <a:spcPts val="0"/>
              </a:spcBef>
              <a:buClr>
                <a:srgbClr val="000000"/>
              </a:buClr>
              <a:buFont typeface="Wingdings"/>
              <a:buChar char="§"/>
            </a:pPr>
            <a:endParaRPr sz="1800" b="0" i="0" u="none" strike="noStrike" cap="none" baseline="0">
              <a:solidFill>
                <a:schemeClr val="dk1"/>
              </a:solidFill>
              <a:latin typeface="Arial"/>
              <a:ea typeface="Arial"/>
              <a:cs typeface="Arial"/>
              <a:sym typeface="Arial"/>
            </a:endParaRPr>
          </a:p>
          <a:p>
            <a:pPr marL="2743200" lvl="6" indent="-88900">
              <a:spcBef>
                <a:spcPts val="0"/>
              </a:spcBef>
              <a:buClr>
                <a:srgbClr val="000000"/>
              </a:buClr>
              <a:buFont typeface="Arial"/>
              <a:buChar char="●"/>
            </a:pPr>
            <a:endParaRPr sz="1800" b="0" i="0" u="none" strike="noStrike" cap="none" baseline="0">
              <a:solidFill>
                <a:schemeClr val="dk1"/>
              </a:solidFill>
              <a:latin typeface="Arial"/>
              <a:ea typeface="Arial"/>
              <a:cs typeface="Arial"/>
              <a:sym typeface="Arial"/>
            </a:endParaRPr>
          </a:p>
          <a:p>
            <a:pPr marL="3200400" lvl="7" indent="-88900">
              <a:spcBef>
                <a:spcPts val="0"/>
              </a:spcBef>
              <a:buClr>
                <a:srgbClr val="000000"/>
              </a:buClr>
              <a:buFont typeface="Courier New"/>
              <a:buChar char="o"/>
            </a:pPr>
            <a:endParaRPr sz="1800" b="0" i="0" u="none" strike="noStrike" cap="none" baseline="0">
              <a:solidFill>
                <a:schemeClr val="dk1"/>
              </a:solidFill>
              <a:latin typeface="Arial"/>
              <a:ea typeface="Arial"/>
              <a:cs typeface="Arial"/>
              <a:sym typeface="Arial"/>
            </a:endParaRPr>
          </a:p>
          <a:p>
            <a:pPr marL="3657600" lvl="8" indent="-88900">
              <a:spcBef>
                <a:spcPts val="0"/>
              </a:spcBef>
              <a:buClr>
                <a:srgbClr val="000000"/>
              </a:buClr>
              <a:buFont typeface="Wingdings"/>
              <a:buChar char="§"/>
            </a:pPr>
            <a:endParaRPr sz="1800" b="0" i="0" u="none" strike="noStrike" cap="none" baseline="0">
              <a:solidFill>
                <a:schemeClr val="dk1"/>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SECTION_HEADER">
    <p:bg>
      <p:bgPr>
        <a:solidFill>
          <a:schemeClr val="dk2"/>
        </a:solidFill>
        <a:effectLst/>
      </p:bgPr>
    </p:bg>
    <p:spTree>
      <p:nvGrpSpPr>
        <p:cNvPr id="1" name="Shape 29"/>
        <p:cNvGrpSpPr/>
        <p:nvPr/>
      </p:nvGrpSpPr>
      <p:grpSpPr>
        <a:xfrm>
          <a:off x="0" y="0"/>
          <a:ext cx="0" cy="0"/>
          <a:chOff x="0" y="0"/>
          <a:chExt cx="0" cy="0"/>
        </a:xfrm>
      </p:grpSpPr>
      <p:cxnSp>
        <p:nvCxnSpPr>
          <p:cNvPr id="30" name="Shape 30"/>
          <p:cNvCxnSpPr/>
          <p:nvPr/>
        </p:nvCxnSpPr>
        <p:spPr>
          <a:xfrm>
            <a:off x="731837" y="4598987"/>
            <a:ext cx="7848599" cy="1587"/>
          </a:xfrm>
          <a:prstGeom prst="straightConnector1">
            <a:avLst/>
          </a:prstGeom>
          <a:noFill/>
          <a:ln w="19050" cap="flat">
            <a:solidFill>
              <a:schemeClr val="lt2"/>
            </a:solidFill>
            <a:prstDash val="solid"/>
            <a:round/>
            <a:headEnd type="none" w="med" len="med"/>
            <a:tailEnd type="none" w="med" len="med"/>
          </a:ln>
        </p:spPr>
      </p:cxnSp>
      <p:sp>
        <p:nvSpPr>
          <p:cNvPr id="31" name="Shape 31"/>
          <p:cNvSpPr txBox="1">
            <a:spLocks noGrp="1"/>
          </p:cNvSpPr>
          <p:nvPr>
            <p:ph type="title"/>
          </p:nvPr>
        </p:nvSpPr>
        <p:spPr>
          <a:xfrm>
            <a:off x="722312" y="2362200"/>
            <a:ext cx="7772400" cy="2200275"/>
          </a:xfrm>
          <a:prstGeom prst="rect">
            <a:avLst/>
          </a:prstGeom>
          <a:noFill/>
          <a:ln>
            <a:noFill/>
          </a:ln>
        </p:spPr>
        <p:txBody>
          <a:bodyPr lIns="91425" tIns="91425" rIns="91425" bIns="91425" anchor="b" anchorCtr="0"/>
          <a:lstStyle>
            <a:lvl1pPr algn="l" rtl="0">
              <a:spcBef>
                <a:spcPts val="0"/>
              </a:spcBef>
              <a:defRPr sz="4800" b="0" cap="small"/>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2" name="Shape 32"/>
          <p:cNvSpPr txBox="1">
            <a:spLocks noGrp="1"/>
          </p:cNvSpPr>
          <p:nvPr>
            <p:ph type="body" idx="1"/>
          </p:nvPr>
        </p:nvSpPr>
        <p:spPr>
          <a:xfrm>
            <a:off x="722312" y="4626864"/>
            <a:ext cx="7772400" cy="1500187"/>
          </a:xfrm>
          <a:prstGeom prst="rect">
            <a:avLst/>
          </a:prstGeom>
          <a:noFill/>
          <a:ln>
            <a:noFill/>
          </a:ln>
        </p:spPr>
        <p:txBody>
          <a:bodyPr lIns="91425" tIns="91425" rIns="91425" bIns="91425" anchor="t" anchorCtr="0"/>
          <a:lstStyle>
            <a:lvl1pPr marL="0" indent="0" rtl="0">
              <a:spcBef>
                <a:spcPts val="0"/>
              </a:spcBef>
              <a:buClr>
                <a:schemeClr val="lt2"/>
              </a:buClr>
              <a:buFont typeface="Arial"/>
              <a:buNone/>
              <a:defRPr sz="2400">
                <a:solidFill>
                  <a:schemeClr val="lt2"/>
                </a:solidFill>
              </a:defRPr>
            </a:lvl1pPr>
            <a:lvl2pPr marL="457200" indent="0" rtl="0">
              <a:spcBef>
                <a:spcPts val="0"/>
              </a:spcBef>
              <a:buClr>
                <a:schemeClr val="lt1"/>
              </a:buClr>
              <a:buFont typeface="Arial"/>
              <a:buNone/>
              <a:defRPr sz="1800">
                <a:solidFill>
                  <a:schemeClr val="lt1"/>
                </a:solidFill>
              </a:defRPr>
            </a:lvl2pPr>
            <a:lvl3pPr marL="914400" indent="0" rtl="0">
              <a:spcBef>
                <a:spcPts val="0"/>
              </a:spcBef>
              <a:buClr>
                <a:schemeClr val="lt1"/>
              </a:buClr>
              <a:buFont typeface="Arial"/>
              <a:buNone/>
              <a:defRPr sz="1600">
                <a:solidFill>
                  <a:schemeClr val="lt1"/>
                </a:solidFill>
              </a:defRPr>
            </a:lvl3pPr>
            <a:lvl4pPr marL="1371600" indent="0" rtl="0">
              <a:spcBef>
                <a:spcPts val="0"/>
              </a:spcBef>
              <a:buClr>
                <a:schemeClr val="lt1"/>
              </a:buClr>
              <a:buFont typeface="Arial"/>
              <a:buNone/>
              <a:defRPr sz="1400">
                <a:solidFill>
                  <a:schemeClr val="lt1"/>
                </a:solidFill>
              </a:defRPr>
            </a:lvl4pPr>
            <a:lvl5pPr marL="1828800" indent="0" rtl="0">
              <a:spcBef>
                <a:spcPts val="0"/>
              </a:spcBef>
              <a:buClr>
                <a:schemeClr val="lt1"/>
              </a:buClr>
              <a:buFont typeface="Arial"/>
              <a:buNone/>
              <a:defRPr sz="1400">
                <a:solidFill>
                  <a:schemeClr val="lt1"/>
                </a:solidFill>
              </a:defRPr>
            </a:lvl5pPr>
            <a:lvl6pPr marL="2286000" indent="0" rtl="0">
              <a:spcBef>
                <a:spcPts val="0"/>
              </a:spcBef>
              <a:buClr>
                <a:schemeClr val="lt1"/>
              </a:buClr>
              <a:buFont typeface="Arial"/>
              <a:buNone/>
              <a:defRPr sz="1400">
                <a:solidFill>
                  <a:schemeClr val="lt1"/>
                </a:solidFill>
              </a:defRPr>
            </a:lvl6pPr>
            <a:lvl7pPr marL="2743200" indent="0" rtl="0">
              <a:spcBef>
                <a:spcPts val="0"/>
              </a:spcBef>
              <a:buClr>
                <a:schemeClr val="lt1"/>
              </a:buClr>
              <a:buFont typeface="Arial"/>
              <a:buNone/>
              <a:defRPr sz="1400">
                <a:solidFill>
                  <a:schemeClr val="lt1"/>
                </a:solidFill>
              </a:defRPr>
            </a:lvl7pPr>
            <a:lvl8pPr marL="3200400" indent="0" rtl="0">
              <a:spcBef>
                <a:spcPts val="0"/>
              </a:spcBef>
              <a:buClr>
                <a:schemeClr val="lt1"/>
              </a:buClr>
              <a:buFont typeface="Arial"/>
              <a:buNone/>
              <a:defRPr sz="1400">
                <a:solidFill>
                  <a:schemeClr val="lt1"/>
                </a:solidFill>
              </a:defRPr>
            </a:lvl8pPr>
            <a:lvl9pPr marL="3657600" indent="0" rtl="0">
              <a:spcBef>
                <a:spcPts val="0"/>
              </a:spcBef>
              <a:buClr>
                <a:schemeClr val="lt1"/>
              </a:buClr>
              <a:buFont typeface="Arial"/>
              <a:buNone/>
              <a:defRPr sz="1400">
                <a:solidFill>
                  <a:schemeClr val="lt1"/>
                </a:solidFill>
              </a:defRPr>
            </a:lvl9pPr>
          </a:lstStyle>
          <a:p>
            <a:endParaRPr/>
          </a:p>
        </p:txBody>
      </p:sp>
      <p:sp>
        <p:nvSpPr>
          <p:cNvPr id="33" name="Shape 33"/>
          <p:cNvSpPr txBox="1">
            <a:spLocks noGrp="1"/>
          </p:cNvSpPr>
          <p:nvPr>
            <p:ph type="dt" idx="10"/>
          </p:nvPr>
        </p:nvSpPr>
        <p:spPr>
          <a:xfrm>
            <a:off x="457200" y="19050"/>
            <a:ext cx="2895600" cy="328613"/>
          </a:xfrm>
          <a:prstGeom prst="rect">
            <a:avLst/>
          </a:prstGeom>
          <a:noFill/>
          <a:ln>
            <a:noFill/>
          </a:ln>
        </p:spPr>
        <p:txBody>
          <a:bodyPr lIns="91425" tIns="91425" rIns="91425" bIns="91425" anchor="ctr" anchorCtr="0"/>
          <a:lstStyle>
            <a:lvl1pPr marL="0" marR="0" indent="0" algn="l" rtl="0">
              <a:spcBef>
                <a:spcPts val="0"/>
              </a:spcBef>
              <a:spcAft>
                <a:spcPts val="0"/>
              </a:spcAft>
              <a:defRPr sz="1200" b="0" i="0" u="none" strike="noStrike" cap="none" baseline="0">
                <a:solidFill>
                  <a:srgbClr val="FFFFFF"/>
                </a:solidFill>
                <a:latin typeface="Arial"/>
                <a:ea typeface="Arial"/>
                <a:cs typeface="Arial"/>
                <a:sym typeface="Arial"/>
              </a:defRPr>
            </a:lvl1pPr>
            <a:lvl2pPr marL="457200" marR="0" indent="0" algn="l" rtl="0">
              <a:spcBef>
                <a:spcPts val="0"/>
              </a:spcBef>
              <a:defRPr sz="1800" b="0" i="0" u="none" strike="noStrike" cap="none" baseline="0">
                <a:solidFill>
                  <a:schemeClr val="lt1"/>
                </a:solidFill>
                <a:latin typeface="Arial"/>
                <a:ea typeface="Arial"/>
                <a:cs typeface="Arial"/>
                <a:sym typeface="Arial"/>
              </a:defRPr>
            </a:lvl2pPr>
            <a:lvl3pPr marL="914400" marR="0" indent="0" algn="l" rtl="0">
              <a:spcBef>
                <a:spcPts val="0"/>
              </a:spcBef>
              <a:defRPr sz="1800" b="0" i="0" u="none" strike="noStrike" cap="none" baseline="0">
                <a:solidFill>
                  <a:schemeClr val="lt1"/>
                </a:solidFill>
                <a:latin typeface="Arial"/>
                <a:ea typeface="Arial"/>
                <a:cs typeface="Arial"/>
                <a:sym typeface="Arial"/>
              </a:defRPr>
            </a:lvl3pPr>
            <a:lvl4pPr marL="1371600" marR="0" indent="0" algn="l" rtl="0">
              <a:spcBef>
                <a:spcPts val="0"/>
              </a:spcBef>
              <a:defRPr sz="1800" b="0" i="0" u="none" strike="noStrike" cap="none" baseline="0">
                <a:solidFill>
                  <a:schemeClr val="lt1"/>
                </a:solidFill>
                <a:latin typeface="Arial"/>
                <a:ea typeface="Arial"/>
                <a:cs typeface="Arial"/>
                <a:sym typeface="Arial"/>
              </a:defRPr>
            </a:lvl4pPr>
            <a:lvl5pPr marL="1828800" marR="0" indent="0" algn="l" rtl="0">
              <a:spcBef>
                <a:spcPts val="0"/>
              </a:spcBef>
              <a:defRPr sz="1800" b="0" i="0" u="none" strike="noStrike" cap="none" baseline="0">
                <a:solidFill>
                  <a:schemeClr val="lt1"/>
                </a:solidFill>
                <a:latin typeface="Arial"/>
                <a:ea typeface="Arial"/>
                <a:cs typeface="Arial"/>
                <a:sym typeface="Arial"/>
              </a:defRPr>
            </a:lvl5pPr>
            <a:lvl6pPr marL="2286000" marR="0" indent="0" algn="l" rtl="0">
              <a:spcBef>
                <a:spcPts val="0"/>
              </a:spcBef>
              <a:defRPr sz="1800" b="0" i="0" u="none" strike="noStrike" cap="none" baseline="0">
                <a:solidFill>
                  <a:schemeClr val="lt1"/>
                </a:solidFill>
                <a:latin typeface="Arial"/>
                <a:ea typeface="Arial"/>
                <a:cs typeface="Arial"/>
                <a:sym typeface="Arial"/>
              </a:defRPr>
            </a:lvl6pPr>
            <a:lvl7pPr marL="2743200" marR="0" indent="0" algn="l" rtl="0">
              <a:spcBef>
                <a:spcPts val="0"/>
              </a:spcBef>
              <a:defRPr sz="1800" b="0" i="0" u="none" strike="noStrike" cap="none" baseline="0">
                <a:solidFill>
                  <a:schemeClr val="lt1"/>
                </a:solidFill>
                <a:latin typeface="Arial"/>
                <a:ea typeface="Arial"/>
                <a:cs typeface="Arial"/>
                <a:sym typeface="Arial"/>
              </a:defRPr>
            </a:lvl7pPr>
            <a:lvl8pPr marL="3200400" marR="0" indent="0" algn="l" rtl="0">
              <a:spcBef>
                <a:spcPts val="0"/>
              </a:spcBef>
              <a:defRPr sz="1800" b="0" i="0" u="none" strike="noStrike" cap="none" baseline="0">
                <a:solidFill>
                  <a:schemeClr val="lt1"/>
                </a:solidFill>
                <a:latin typeface="Arial"/>
                <a:ea typeface="Arial"/>
                <a:cs typeface="Arial"/>
                <a:sym typeface="Arial"/>
              </a:defRPr>
            </a:lvl8pPr>
            <a:lvl9pPr marL="3657600" marR="0" indent="0" algn="l" rtl="0">
              <a:spcBef>
                <a:spcPts val="0"/>
              </a:spcBef>
              <a:defRPr sz="1800" b="0" i="0" u="none" strike="noStrike" cap="none" baseline="0">
                <a:solidFill>
                  <a:schemeClr val="lt1"/>
                </a:solidFill>
                <a:latin typeface="Arial"/>
                <a:ea typeface="Arial"/>
                <a:cs typeface="Arial"/>
                <a:sym typeface="Arial"/>
              </a:defRPr>
            </a:lvl9pPr>
          </a:lstStyle>
          <a:p>
            <a:endParaRPr/>
          </a:p>
        </p:txBody>
      </p:sp>
      <p:sp>
        <p:nvSpPr>
          <p:cNvPr id="34" name="Shape 34"/>
          <p:cNvSpPr txBox="1">
            <a:spLocks noGrp="1"/>
          </p:cNvSpPr>
          <p:nvPr>
            <p:ph type="ftr" idx="11"/>
          </p:nvPr>
        </p:nvSpPr>
        <p:spPr>
          <a:xfrm>
            <a:off x="3429000" y="19050"/>
            <a:ext cx="4114800" cy="328613"/>
          </a:xfrm>
          <a:prstGeom prst="rect">
            <a:avLst/>
          </a:prstGeom>
          <a:noFill/>
          <a:ln>
            <a:noFill/>
          </a:ln>
        </p:spPr>
        <p:txBody>
          <a:bodyPr lIns="91425" tIns="91425" rIns="91425" bIns="91425" anchor="ctr" anchorCtr="0"/>
          <a:lstStyle>
            <a:lvl1pPr marL="0" marR="0" indent="0" algn="ctr" rtl="0">
              <a:spcBef>
                <a:spcPts val="0"/>
              </a:spcBef>
              <a:spcAft>
                <a:spcPts val="0"/>
              </a:spcAft>
              <a:defRPr sz="1200" b="0" i="0" u="none" strike="noStrike" cap="none" baseline="0">
                <a:solidFill>
                  <a:srgbClr val="FFFFFF"/>
                </a:solidFill>
                <a:latin typeface="Arial"/>
                <a:ea typeface="Arial"/>
                <a:cs typeface="Arial"/>
                <a:sym typeface="Arial"/>
              </a:defRPr>
            </a:lvl1pPr>
            <a:lvl2pPr marL="457200" marR="0" indent="0" algn="l" rtl="0">
              <a:spcBef>
                <a:spcPts val="0"/>
              </a:spcBef>
              <a:defRPr sz="1800" b="0" i="0" u="none" strike="noStrike" cap="none" baseline="0">
                <a:solidFill>
                  <a:schemeClr val="lt1"/>
                </a:solidFill>
                <a:latin typeface="Arial"/>
                <a:ea typeface="Arial"/>
                <a:cs typeface="Arial"/>
                <a:sym typeface="Arial"/>
              </a:defRPr>
            </a:lvl2pPr>
            <a:lvl3pPr marL="914400" marR="0" indent="0" algn="l" rtl="0">
              <a:spcBef>
                <a:spcPts val="0"/>
              </a:spcBef>
              <a:defRPr sz="1800" b="0" i="0" u="none" strike="noStrike" cap="none" baseline="0">
                <a:solidFill>
                  <a:schemeClr val="lt1"/>
                </a:solidFill>
                <a:latin typeface="Arial"/>
                <a:ea typeface="Arial"/>
                <a:cs typeface="Arial"/>
                <a:sym typeface="Arial"/>
              </a:defRPr>
            </a:lvl3pPr>
            <a:lvl4pPr marL="1371600" marR="0" indent="0" algn="l" rtl="0">
              <a:spcBef>
                <a:spcPts val="0"/>
              </a:spcBef>
              <a:defRPr sz="1800" b="0" i="0" u="none" strike="noStrike" cap="none" baseline="0">
                <a:solidFill>
                  <a:schemeClr val="lt1"/>
                </a:solidFill>
                <a:latin typeface="Arial"/>
                <a:ea typeface="Arial"/>
                <a:cs typeface="Arial"/>
                <a:sym typeface="Arial"/>
              </a:defRPr>
            </a:lvl4pPr>
            <a:lvl5pPr marL="1828800" marR="0" indent="0" algn="l" rtl="0">
              <a:spcBef>
                <a:spcPts val="0"/>
              </a:spcBef>
              <a:defRPr sz="1800" b="0" i="0" u="none" strike="noStrike" cap="none" baseline="0">
                <a:solidFill>
                  <a:schemeClr val="lt1"/>
                </a:solidFill>
                <a:latin typeface="Arial"/>
                <a:ea typeface="Arial"/>
                <a:cs typeface="Arial"/>
                <a:sym typeface="Arial"/>
              </a:defRPr>
            </a:lvl5pPr>
            <a:lvl6pPr marL="2286000" marR="0" indent="0" algn="l" rtl="0">
              <a:spcBef>
                <a:spcPts val="0"/>
              </a:spcBef>
              <a:defRPr sz="1800" b="0" i="0" u="none" strike="noStrike" cap="none" baseline="0">
                <a:solidFill>
                  <a:schemeClr val="lt1"/>
                </a:solidFill>
                <a:latin typeface="Arial"/>
                <a:ea typeface="Arial"/>
                <a:cs typeface="Arial"/>
                <a:sym typeface="Arial"/>
              </a:defRPr>
            </a:lvl6pPr>
            <a:lvl7pPr marL="2743200" marR="0" indent="0" algn="l" rtl="0">
              <a:spcBef>
                <a:spcPts val="0"/>
              </a:spcBef>
              <a:defRPr sz="1800" b="0" i="0" u="none" strike="noStrike" cap="none" baseline="0">
                <a:solidFill>
                  <a:schemeClr val="lt1"/>
                </a:solidFill>
                <a:latin typeface="Arial"/>
                <a:ea typeface="Arial"/>
                <a:cs typeface="Arial"/>
                <a:sym typeface="Arial"/>
              </a:defRPr>
            </a:lvl7pPr>
            <a:lvl8pPr marL="3200400" marR="0" indent="0" algn="l" rtl="0">
              <a:spcBef>
                <a:spcPts val="0"/>
              </a:spcBef>
              <a:defRPr sz="1800" b="0" i="0" u="none" strike="noStrike" cap="none" baseline="0">
                <a:solidFill>
                  <a:schemeClr val="lt1"/>
                </a:solidFill>
                <a:latin typeface="Arial"/>
                <a:ea typeface="Arial"/>
                <a:cs typeface="Arial"/>
                <a:sym typeface="Arial"/>
              </a:defRPr>
            </a:lvl8pPr>
            <a:lvl9pPr marL="3657600" marR="0" indent="0" algn="l" rtl="0">
              <a:spcBef>
                <a:spcPts val="0"/>
              </a:spcBef>
              <a:defRPr sz="1800" b="0" i="0" u="none" strike="noStrike" cap="none" baseline="0">
                <a:solidFill>
                  <a:schemeClr val="lt1"/>
                </a:solidFill>
                <a:latin typeface="Arial"/>
                <a:ea typeface="Arial"/>
                <a:cs typeface="Arial"/>
                <a:sym typeface="Arial"/>
              </a:defRPr>
            </a:lvl9pPr>
          </a:lstStyle>
          <a:p>
            <a:endParaRPr/>
          </a:p>
        </p:txBody>
      </p:sp>
      <p:sp>
        <p:nvSpPr>
          <p:cNvPr id="35" name="Shape 35"/>
          <p:cNvSpPr txBox="1">
            <a:spLocks noGrp="1"/>
          </p:cNvSpPr>
          <p:nvPr>
            <p:ph type="sldNum" idx="12"/>
          </p:nvPr>
        </p:nvSpPr>
        <p:spPr>
          <a:xfrm>
            <a:off x="7620000" y="19050"/>
            <a:ext cx="1066799" cy="328613"/>
          </a:xfrm>
          <a:prstGeom prst="rect">
            <a:avLst/>
          </a:prstGeom>
          <a:noFill/>
          <a:ln>
            <a:noFill/>
          </a:ln>
        </p:spPr>
        <p:txBody>
          <a:bodyPr lIns="91425" tIns="91425" rIns="91425" bIns="91425" anchor="ctr" anchorCtr="0">
            <a:noAutofit/>
          </a:bodyPr>
          <a:lstStyle/>
          <a:p>
            <a:pPr marL="0" lvl="0" indent="-88900">
              <a:spcBef>
                <a:spcPts val="0"/>
              </a:spcBef>
              <a:buClr>
                <a:srgbClr val="000000"/>
              </a:buClr>
              <a:buFont typeface="Arial"/>
              <a:buChar char="●"/>
            </a:pPr>
            <a:endParaRPr sz="1400" b="1" i="0" u="none" strike="noStrike" cap="none" baseline="0">
              <a:solidFill>
                <a:srgbClr val="FFFFFF"/>
              </a:solidFill>
              <a:latin typeface="Arial"/>
              <a:ea typeface="Arial"/>
              <a:cs typeface="Arial"/>
              <a:sym typeface="Arial"/>
            </a:endParaRPr>
          </a:p>
          <a:p>
            <a:pPr marL="457200" lvl="1" indent="-88900">
              <a:spcBef>
                <a:spcPts val="0"/>
              </a:spcBef>
              <a:buClr>
                <a:srgbClr val="000000"/>
              </a:buClr>
              <a:buFont typeface="Courier New"/>
              <a:buChar char="o"/>
            </a:pPr>
            <a:endParaRPr sz="1800" b="0" i="0" u="none" strike="noStrike" cap="none" baseline="0">
              <a:solidFill>
                <a:schemeClr val="lt1"/>
              </a:solidFill>
              <a:latin typeface="Arial"/>
              <a:ea typeface="Arial"/>
              <a:cs typeface="Arial"/>
              <a:sym typeface="Arial"/>
            </a:endParaRPr>
          </a:p>
          <a:p>
            <a:pPr marL="914400" lvl="2" indent="-88900">
              <a:spcBef>
                <a:spcPts val="0"/>
              </a:spcBef>
              <a:buClr>
                <a:srgbClr val="000000"/>
              </a:buClr>
              <a:buFont typeface="Wingdings"/>
              <a:buChar char="§"/>
            </a:pPr>
            <a:endParaRPr sz="1800" b="0" i="0" u="none" strike="noStrike" cap="none" baseline="0">
              <a:solidFill>
                <a:schemeClr val="lt1"/>
              </a:solidFill>
              <a:latin typeface="Arial"/>
              <a:ea typeface="Arial"/>
              <a:cs typeface="Arial"/>
              <a:sym typeface="Arial"/>
            </a:endParaRPr>
          </a:p>
          <a:p>
            <a:pPr marL="1371600" lvl="3" indent="-88900">
              <a:spcBef>
                <a:spcPts val="0"/>
              </a:spcBef>
              <a:buClr>
                <a:srgbClr val="000000"/>
              </a:buClr>
              <a:buFont typeface="Arial"/>
              <a:buChar char="●"/>
            </a:pPr>
            <a:endParaRPr sz="1800" b="0" i="0" u="none" strike="noStrike" cap="none" baseline="0">
              <a:solidFill>
                <a:schemeClr val="lt1"/>
              </a:solidFill>
              <a:latin typeface="Arial"/>
              <a:ea typeface="Arial"/>
              <a:cs typeface="Arial"/>
              <a:sym typeface="Arial"/>
            </a:endParaRPr>
          </a:p>
          <a:p>
            <a:pPr marL="1828800" lvl="4" indent="-88900">
              <a:spcBef>
                <a:spcPts val="0"/>
              </a:spcBef>
              <a:buClr>
                <a:srgbClr val="000000"/>
              </a:buClr>
              <a:buFont typeface="Courier New"/>
              <a:buChar char="o"/>
            </a:pPr>
            <a:endParaRPr sz="1800" b="0" i="0" u="none" strike="noStrike" cap="none" baseline="0">
              <a:solidFill>
                <a:schemeClr val="lt1"/>
              </a:solidFill>
              <a:latin typeface="Arial"/>
              <a:ea typeface="Arial"/>
              <a:cs typeface="Arial"/>
              <a:sym typeface="Arial"/>
            </a:endParaRPr>
          </a:p>
          <a:p>
            <a:pPr marL="2286000" lvl="5" indent="-88900">
              <a:spcBef>
                <a:spcPts val="0"/>
              </a:spcBef>
              <a:buClr>
                <a:srgbClr val="000000"/>
              </a:buClr>
              <a:buFont typeface="Wingdings"/>
              <a:buChar char="§"/>
            </a:pPr>
            <a:endParaRPr sz="1800" b="0" i="0" u="none" strike="noStrike" cap="none" baseline="0">
              <a:solidFill>
                <a:schemeClr val="lt1"/>
              </a:solidFill>
              <a:latin typeface="Arial"/>
              <a:ea typeface="Arial"/>
              <a:cs typeface="Arial"/>
              <a:sym typeface="Arial"/>
            </a:endParaRPr>
          </a:p>
          <a:p>
            <a:pPr marL="2743200" lvl="6" indent="-88900">
              <a:spcBef>
                <a:spcPts val="0"/>
              </a:spcBef>
              <a:buClr>
                <a:srgbClr val="000000"/>
              </a:buClr>
              <a:buFont typeface="Arial"/>
              <a:buChar char="●"/>
            </a:pPr>
            <a:endParaRPr sz="1800" b="0" i="0" u="none" strike="noStrike" cap="none" baseline="0">
              <a:solidFill>
                <a:schemeClr val="lt1"/>
              </a:solidFill>
              <a:latin typeface="Arial"/>
              <a:ea typeface="Arial"/>
              <a:cs typeface="Arial"/>
              <a:sym typeface="Arial"/>
            </a:endParaRPr>
          </a:p>
          <a:p>
            <a:pPr marL="3200400" lvl="7" indent="-88900">
              <a:spcBef>
                <a:spcPts val="0"/>
              </a:spcBef>
              <a:buClr>
                <a:srgbClr val="000000"/>
              </a:buClr>
              <a:buFont typeface="Courier New"/>
              <a:buChar char="o"/>
            </a:pPr>
            <a:endParaRPr sz="1800" b="0" i="0" u="none" strike="noStrike" cap="none" baseline="0">
              <a:solidFill>
                <a:schemeClr val="lt1"/>
              </a:solidFill>
              <a:latin typeface="Arial"/>
              <a:ea typeface="Arial"/>
              <a:cs typeface="Arial"/>
              <a:sym typeface="Arial"/>
            </a:endParaRPr>
          </a:p>
          <a:p>
            <a:pPr marL="3657600" lvl="8" indent="-88900">
              <a:spcBef>
                <a:spcPts val="0"/>
              </a:spcBef>
              <a:buClr>
                <a:srgbClr val="000000"/>
              </a:buClr>
              <a:buFont typeface="Wingdings"/>
              <a:buChar char="§"/>
            </a:pPr>
            <a:endParaRPr sz="1800" b="0" i="0" u="none" strike="noStrike" cap="none" baseline="0">
              <a:solidFill>
                <a:schemeClr val="lt1"/>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_OBJECTS">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457200" y="533400"/>
            <a:ext cx="8229600" cy="990599"/>
          </a:xfrm>
          <a:prstGeom prst="rect">
            <a:avLst/>
          </a:prstGeom>
          <a:noFill/>
          <a:ln>
            <a:noFill/>
          </a:ln>
        </p:spPr>
        <p:txBody>
          <a:bodyPr lIns="91425" tIns="91425" rIns="91425" bIns="91425" anchor="ctr" anchorCtr="0"/>
          <a:lstStyle>
            <a:lvl1pPr algn="l" rtl="0">
              <a:spcBef>
                <a:spcPts val="0"/>
              </a:spcBef>
              <a:spcAft>
                <a:spcPts val="0"/>
              </a:spcAft>
              <a:defRPr sz="4000">
                <a:solidFill>
                  <a:schemeClr val="dk2"/>
                </a:solidFill>
                <a:latin typeface="Arial"/>
                <a:ea typeface="Arial"/>
                <a:cs typeface="Arial"/>
                <a:sym typeface="Arial"/>
              </a:defRPr>
            </a:lvl1pPr>
            <a:lvl2pPr algn="l" rtl="0">
              <a:spcBef>
                <a:spcPts val="0"/>
              </a:spcBef>
              <a:spcAft>
                <a:spcPts val="0"/>
              </a:spcAft>
              <a:defRPr sz="4000">
                <a:solidFill>
                  <a:schemeClr val="dk2"/>
                </a:solidFill>
                <a:latin typeface="Arial"/>
                <a:ea typeface="Arial"/>
                <a:cs typeface="Arial"/>
                <a:sym typeface="Arial"/>
              </a:defRPr>
            </a:lvl2pPr>
            <a:lvl3pPr algn="l" rtl="0">
              <a:spcBef>
                <a:spcPts val="0"/>
              </a:spcBef>
              <a:spcAft>
                <a:spcPts val="0"/>
              </a:spcAft>
              <a:defRPr sz="4000">
                <a:solidFill>
                  <a:schemeClr val="dk2"/>
                </a:solidFill>
                <a:latin typeface="Arial"/>
                <a:ea typeface="Arial"/>
                <a:cs typeface="Arial"/>
                <a:sym typeface="Arial"/>
              </a:defRPr>
            </a:lvl3pPr>
            <a:lvl4pPr algn="l" rtl="0">
              <a:spcBef>
                <a:spcPts val="0"/>
              </a:spcBef>
              <a:spcAft>
                <a:spcPts val="0"/>
              </a:spcAft>
              <a:defRPr sz="4000">
                <a:solidFill>
                  <a:schemeClr val="dk2"/>
                </a:solidFill>
                <a:latin typeface="Arial"/>
                <a:ea typeface="Arial"/>
                <a:cs typeface="Arial"/>
                <a:sym typeface="Arial"/>
              </a:defRPr>
            </a:lvl4pPr>
            <a:lvl5pPr algn="l" rtl="0">
              <a:spcBef>
                <a:spcPts val="0"/>
              </a:spcBef>
              <a:spcAft>
                <a:spcPts val="0"/>
              </a:spcAft>
              <a:defRPr sz="4000">
                <a:solidFill>
                  <a:schemeClr val="dk2"/>
                </a:solidFill>
                <a:latin typeface="Arial"/>
                <a:ea typeface="Arial"/>
                <a:cs typeface="Arial"/>
                <a:sym typeface="Arial"/>
              </a:defRPr>
            </a:lvl5pPr>
            <a:lvl6pPr marL="457200" algn="l" rtl="0">
              <a:spcBef>
                <a:spcPts val="0"/>
              </a:spcBef>
              <a:spcAft>
                <a:spcPts val="0"/>
              </a:spcAft>
              <a:defRPr sz="4000">
                <a:solidFill>
                  <a:schemeClr val="dk2"/>
                </a:solidFill>
                <a:latin typeface="Arial"/>
                <a:ea typeface="Arial"/>
                <a:cs typeface="Arial"/>
                <a:sym typeface="Arial"/>
              </a:defRPr>
            </a:lvl6pPr>
            <a:lvl7pPr marL="914400" algn="l" rtl="0">
              <a:spcBef>
                <a:spcPts val="0"/>
              </a:spcBef>
              <a:spcAft>
                <a:spcPts val="0"/>
              </a:spcAft>
              <a:defRPr sz="4000">
                <a:solidFill>
                  <a:schemeClr val="dk2"/>
                </a:solidFill>
                <a:latin typeface="Arial"/>
                <a:ea typeface="Arial"/>
                <a:cs typeface="Arial"/>
                <a:sym typeface="Arial"/>
              </a:defRPr>
            </a:lvl7pPr>
            <a:lvl8pPr marL="1371600" algn="l" rtl="0">
              <a:spcBef>
                <a:spcPts val="0"/>
              </a:spcBef>
              <a:spcAft>
                <a:spcPts val="0"/>
              </a:spcAft>
              <a:defRPr sz="4000">
                <a:solidFill>
                  <a:schemeClr val="dk2"/>
                </a:solidFill>
                <a:latin typeface="Arial"/>
                <a:ea typeface="Arial"/>
                <a:cs typeface="Arial"/>
                <a:sym typeface="Arial"/>
              </a:defRPr>
            </a:lvl8pPr>
            <a:lvl9pPr marL="1828800" algn="l" rtl="0">
              <a:spcBef>
                <a:spcPts val="0"/>
              </a:spcBef>
              <a:spcAft>
                <a:spcPts val="0"/>
              </a:spcAft>
              <a:defRPr sz="4000">
                <a:solidFill>
                  <a:schemeClr val="dk2"/>
                </a:solidFill>
                <a:latin typeface="Arial"/>
                <a:ea typeface="Arial"/>
                <a:cs typeface="Arial"/>
                <a:sym typeface="Arial"/>
              </a:defRPr>
            </a:lvl9pPr>
          </a:lstStyle>
          <a:p>
            <a:endParaRPr/>
          </a:p>
        </p:txBody>
      </p:sp>
      <p:sp>
        <p:nvSpPr>
          <p:cNvPr id="38" name="Shape 38"/>
          <p:cNvSpPr txBox="1">
            <a:spLocks noGrp="1"/>
          </p:cNvSpPr>
          <p:nvPr>
            <p:ph type="body" idx="1"/>
          </p:nvPr>
        </p:nvSpPr>
        <p:spPr>
          <a:xfrm>
            <a:off x="457200" y="1673351"/>
            <a:ext cx="4038599" cy="4718303"/>
          </a:xfrm>
          <a:prstGeom prst="rect">
            <a:avLst/>
          </a:prstGeom>
          <a:noFill/>
          <a:ln>
            <a:noFill/>
          </a:ln>
        </p:spPr>
        <p:txBody>
          <a:bodyPr lIns="91425" tIns="91425" rIns="91425" bIns="91425" anchor="t" anchorCtr="0"/>
          <a:lstStyle>
            <a:lvl1pPr rtl="0">
              <a:spcBef>
                <a:spcPts val="0"/>
              </a:spcBef>
              <a:defRPr sz="2800"/>
            </a:lvl1pPr>
            <a:lvl2pPr rtl="0">
              <a:spcBef>
                <a:spcPts val="0"/>
              </a:spcBef>
              <a:defRPr sz="2400"/>
            </a:lvl2pPr>
            <a:lvl3pPr rtl="0">
              <a:spcBef>
                <a:spcPts val="0"/>
              </a:spcBef>
              <a:defRPr sz="2000"/>
            </a:lvl3pPr>
            <a:lvl4pPr rtl="0">
              <a:spcBef>
                <a:spcPts val="0"/>
              </a:spcBef>
              <a:defRPr sz="1800"/>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
        <p:nvSpPr>
          <p:cNvPr id="39" name="Shape 39"/>
          <p:cNvSpPr txBox="1">
            <a:spLocks noGrp="1"/>
          </p:cNvSpPr>
          <p:nvPr>
            <p:ph type="body" idx="2"/>
          </p:nvPr>
        </p:nvSpPr>
        <p:spPr>
          <a:xfrm>
            <a:off x="4648200" y="1673351"/>
            <a:ext cx="4038599" cy="4718303"/>
          </a:xfrm>
          <a:prstGeom prst="rect">
            <a:avLst/>
          </a:prstGeom>
          <a:noFill/>
          <a:ln>
            <a:noFill/>
          </a:ln>
        </p:spPr>
        <p:txBody>
          <a:bodyPr lIns="91425" tIns="91425" rIns="91425" bIns="91425" anchor="t" anchorCtr="0"/>
          <a:lstStyle>
            <a:lvl1pPr rtl="0">
              <a:spcBef>
                <a:spcPts val="0"/>
              </a:spcBef>
              <a:defRPr sz="2800"/>
            </a:lvl1pPr>
            <a:lvl2pPr rtl="0">
              <a:spcBef>
                <a:spcPts val="0"/>
              </a:spcBef>
              <a:defRPr sz="2400"/>
            </a:lvl2pPr>
            <a:lvl3pPr rtl="0">
              <a:spcBef>
                <a:spcPts val="0"/>
              </a:spcBef>
              <a:defRPr sz="2000"/>
            </a:lvl3pPr>
            <a:lvl4pPr rtl="0">
              <a:spcBef>
                <a:spcPts val="0"/>
              </a:spcBef>
              <a:defRPr sz="1800"/>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
        <p:nvSpPr>
          <p:cNvPr id="40" name="Shape 40"/>
          <p:cNvSpPr txBox="1">
            <a:spLocks noGrp="1"/>
          </p:cNvSpPr>
          <p:nvPr>
            <p:ph type="dt" idx="10"/>
          </p:nvPr>
        </p:nvSpPr>
        <p:spPr>
          <a:xfrm>
            <a:off x="457200" y="19050"/>
            <a:ext cx="2895600" cy="328613"/>
          </a:xfrm>
          <a:prstGeom prst="rect">
            <a:avLst/>
          </a:prstGeom>
          <a:noFill/>
          <a:ln>
            <a:noFill/>
          </a:ln>
        </p:spPr>
        <p:txBody>
          <a:bodyPr lIns="91425" tIns="91425" rIns="91425" bIns="91425" anchor="ctr" anchorCtr="0"/>
          <a:lstStyle>
            <a:lvl1pPr marL="0" marR="0" indent="0" algn="l" rtl="0">
              <a:spcBef>
                <a:spcPts val="0"/>
              </a:spcBef>
              <a:spcAft>
                <a:spcPts val="0"/>
              </a:spcAft>
              <a:defRPr sz="1200" b="0" i="0" u="none" strike="noStrike" cap="none" baseline="0">
                <a:solidFill>
                  <a:srgbClr val="FFFFFF"/>
                </a:solidFill>
                <a:latin typeface="Arial"/>
                <a:ea typeface="Arial"/>
                <a:cs typeface="Arial"/>
                <a:sym typeface="Arial"/>
              </a:defRPr>
            </a:lvl1pPr>
            <a:lvl2pPr marL="457200" marR="0" indent="0" algn="l" rtl="0">
              <a:spcBef>
                <a:spcPts val="0"/>
              </a:spcBef>
              <a:defRPr sz="1800" b="0" i="0" u="none" strike="noStrike" cap="none" baseline="0">
                <a:solidFill>
                  <a:schemeClr val="dk1"/>
                </a:solidFill>
                <a:latin typeface="Arial"/>
                <a:ea typeface="Arial"/>
                <a:cs typeface="Arial"/>
                <a:sym typeface="Arial"/>
              </a:defRPr>
            </a:lvl2pPr>
            <a:lvl3pPr marL="914400" marR="0" indent="0" algn="l" rtl="0">
              <a:spcBef>
                <a:spcPts val="0"/>
              </a:spcBef>
              <a:defRPr sz="1800" b="0" i="0" u="none" strike="noStrike" cap="none" baseline="0">
                <a:solidFill>
                  <a:schemeClr val="dk1"/>
                </a:solidFill>
                <a:latin typeface="Arial"/>
                <a:ea typeface="Arial"/>
                <a:cs typeface="Arial"/>
                <a:sym typeface="Arial"/>
              </a:defRPr>
            </a:lvl3pPr>
            <a:lvl4pPr marL="1371600" marR="0" indent="0" algn="l" rtl="0">
              <a:spcBef>
                <a:spcPts val="0"/>
              </a:spcBef>
              <a:defRPr sz="1800" b="0" i="0" u="none" strike="noStrike" cap="none" baseline="0">
                <a:solidFill>
                  <a:schemeClr val="dk1"/>
                </a:solidFill>
                <a:latin typeface="Arial"/>
                <a:ea typeface="Arial"/>
                <a:cs typeface="Arial"/>
                <a:sym typeface="Arial"/>
              </a:defRPr>
            </a:lvl4pPr>
            <a:lvl5pPr marL="1828800" marR="0" indent="0" algn="l" rtl="0">
              <a:spcBef>
                <a:spcPts val="0"/>
              </a:spcBef>
              <a:defRPr sz="1800" b="0" i="0" u="none" strike="noStrike" cap="none" baseline="0">
                <a:solidFill>
                  <a:schemeClr val="dk1"/>
                </a:solidFill>
                <a:latin typeface="Arial"/>
                <a:ea typeface="Arial"/>
                <a:cs typeface="Arial"/>
                <a:sym typeface="Arial"/>
              </a:defRPr>
            </a:lvl5pPr>
            <a:lvl6pPr marL="2286000" marR="0" indent="0" algn="l" rtl="0">
              <a:spcBef>
                <a:spcPts val="0"/>
              </a:spcBef>
              <a:defRPr sz="1800" b="0" i="0" u="none" strike="noStrike" cap="none" baseline="0">
                <a:solidFill>
                  <a:schemeClr val="dk1"/>
                </a:solidFill>
                <a:latin typeface="Arial"/>
                <a:ea typeface="Arial"/>
                <a:cs typeface="Arial"/>
                <a:sym typeface="Arial"/>
              </a:defRPr>
            </a:lvl6pPr>
            <a:lvl7pPr marL="2743200" marR="0" indent="0" algn="l" rtl="0">
              <a:spcBef>
                <a:spcPts val="0"/>
              </a:spcBef>
              <a:defRPr sz="1800" b="0" i="0" u="none" strike="noStrike" cap="none" baseline="0">
                <a:solidFill>
                  <a:schemeClr val="dk1"/>
                </a:solidFill>
                <a:latin typeface="Arial"/>
                <a:ea typeface="Arial"/>
                <a:cs typeface="Arial"/>
                <a:sym typeface="Arial"/>
              </a:defRPr>
            </a:lvl7pPr>
            <a:lvl8pPr marL="3200400" marR="0" indent="0" algn="l" rtl="0">
              <a:spcBef>
                <a:spcPts val="0"/>
              </a:spcBef>
              <a:defRPr sz="1800" b="0" i="0" u="none" strike="noStrike" cap="none" baseline="0">
                <a:solidFill>
                  <a:schemeClr val="dk1"/>
                </a:solidFill>
                <a:latin typeface="Arial"/>
                <a:ea typeface="Arial"/>
                <a:cs typeface="Arial"/>
                <a:sym typeface="Arial"/>
              </a:defRPr>
            </a:lvl8pPr>
            <a:lvl9pPr marL="3657600" marR="0" indent="0" algn="l" rtl="0">
              <a:spcBef>
                <a:spcPts val="0"/>
              </a:spcBef>
              <a:defRPr sz="1800" b="0" i="0" u="none" strike="noStrike" cap="none" baseline="0">
                <a:solidFill>
                  <a:schemeClr val="dk1"/>
                </a:solidFill>
                <a:latin typeface="Arial"/>
                <a:ea typeface="Arial"/>
                <a:cs typeface="Arial"/>
                <a:sym typeface="Arial"/>
              </a:defRPr>
            </a:lvl9pPr>
          </a:lstStyle>
          <a:p>
            <a:endParaRPr/>
          </a:p>
        </p:txBody>
      </p:sp>
      <p:sp>
        <p:nvSpPr>
          <p:cNvPr id="41" name="Shape 41"/>
          <p:cNvSpPr txBox="1">
            <a:spLocks noGrp="1"/>
          </p:cNvSpPr>
          <p:nvPr>
            <p:ph type="ftr" idx="11"/>
          </p:nvPr>
        </p:nvSpPr>
        <p:spPr>
          <a:xfrm>
            <a:off x="3429000" y="19050"/>
            <a:ext cx="4114800" cy="328613"/>
          </a:xfrm>
          <a:prstGeom prst="rect">
            <a:avLst/>
          </a:prstGeom>
          <a:noFill/>
          <a:ln>
            <a:noFill/>
          </a:ln>
        </p:spPr>
        <p:txBody>
          <a:bodyPr lIns="91425" tIns="91425" rIns="91425" bIns="91425" anchor="ctr" anchorCtr="0"/>
          <a:lstStyle>
            <a:lvl1pPr marL="0" marR="0" indent="0" algn="ctr" rtl="0">
              <a:spcBef>
                <a:spcPts val="0"/>
              </a:spcBef>
              <a:spcAft>
                <a:spcPts val="0"/>
              </a:spcAft>
              <a:defRPr sz="1200" b="0" i="0" u="none" strike="noStrike" cap="none" baseline="0">
                <a:solidFill>
                  <a:srgbClr val="FFFFFF"/>
                </a:solidFill>
                <a:latin typeface="Arial"/>
                <a:ea typeface="Arial"/>
                <a:cs typeface="Arial"/>
                <a:sym typeface="Arial"/>
              </a:defRPr>
            </a:lvl1pPr>
            <a:lvl2pPr marL="457200" marR="0" indent="0" algn="l" rtl="0">
              <a:spcBef>
                <a:spcPts val="0"/>
              </a:spcBef>
              <a:defRPr sz="1800" b="0" i="0" u="none" strike="noStrike" cap="none" baseline="0">
                <a:solidFill>
                  <a:schemeClr val="dk1"/>
                </a:solidFill>
                <a:latin typeface="Arial"/>
                <a:ea typeface="Arial"/>
                <a:cs typeface="Arial"/>
                <a:sym typeface="Arial"/>
              </a:defRPr>
            </a:lvl2pPr>
            <a:lvl3pPr marL="914400" marR="0" indent="0" algn="l" rtl="0">
              <a:spcBef>
                <a:spcPts val="0"/>
              </a:spcBef>
              <a:defRPr sz="1800" b="0" i="0" u="none" strike="noStrike" cap="none" baseline="0">
                <a:solidFill>
                  <a:schemeClr val="dk1"/>
                </a:solidFill>
                <a:latin typeface="Arial"/>
                <a:ea typeface="Arial"/>
                <a:cs typeface="Arial"/>
                <a:sym typeface="Arial"/>
              </a:defRPr>
            </a:lvl3pPr>
            <a:lvl4pPr marL="1371600" marR="0" indent="0" algn="l" rtl="0">
              <a:spcBef>
                <a:spcPts val="0"/>
              </a:spcBef>
              <a:defRPr sz="1800" b="0" i="0" u="none" strike="noStrike" cap="none" baseline="0">
                <a:solidFill>
                  <a:schemeClr val="dk1"/>
                </a:solidFill>
                <a:latin typeface="Arial"/>
                <a:ea typeface="Arial"/>
                <a:cs typeface="Arial"/>
                <a:sym typeface="Arial"/>
              </a:defRPr>
            </a:lvl4pPr>
            <a:lvl5pPr marL="1828800" marR="0" indent="0" algn="l" rtl="0">
              <a:spcBef>
                <a:spcPts val="0"/>
              </a:spcBef>
              <a:defRPr sz="1800" b="0" i="0" u="none" strike="noStrike" cap="none" baseline="0">
                <a:solidFill>
                  <a:schemeClr val="dk1"/>
                </a:solidFill>
                <a:latin typeface="Arial"/>
                <a:ea typeface="Arial"/>
                <a:cs typeface="Arial"/>
                <a:sym typeface="Arial"/>
              </a:defRPr>
            </a:lvl5pPr>
            <a:lvl6pPr marL="2286000" marR="0" indent="0" algn="l" rtl="0">
              <a:spcBef>
                <a:spcPts val="0"/>
              </a:spcBef>
              <a:defRPr sz="1800" b="0" i="0" u="none" strike="noStrike" cap="none" baseline="0">
                <a:solidFill>
                  <a:schemeClr val="dk1"/>
                </a:solidFill>
                <a:latin typeface="Arial"/>
                <a:ea typeface="Arial"/>
                <a:cs typeface="Arial"/>
                <a:sym typeface="Arial"/>
              </a:defRPr>
            </a:lvl6pPr>
            <a:lvl7pPr marL="2743200" marR="0" indent="0" algn="l" rtl="0">
              <a:spcBef>
                <a:spcPts val="0"/>
              </a:spcBef>
              <a:defRPr sz="1800" b="0" i="0" u="none" strike="noStrike" cap="none" baseline="0">
                <a:solidFill>
                  <a:schemeClr val="dk1"/>
                </a:solidFill>
                <a:latin typeface="Arial"/>
                <a:ea typeface="Arial"/>
                <a:cs typeface="Arial"/>
                <a:sym typeface="Arial"/>
              </a:defRPr>
            </a:lvl7pPr>
            <a:lvl8pPr marL="3200400" marR="0" indent="0" algn="l" rtl="0">
              <a:spcBef>
                <a:spcPts val="0"/>
              </a:spcBef>
              <a:defRPr sz="1800" b="0" i="0" u="none" strike="noStrike" cap="none" baseline="0">
                <a:solidFill>
                  <a:schemeClr val="dk1"/>
                </a:solidFill>
                <a:latin typeface="Arial"/>
                <a:ea typeface="Arial"/>
                <a:cs typeface="Arial"/>
                <a:sym typeface="Arial"/>
              </a:defRPr>
            </a:lvl8pPr>
            <a:lvl9pPr marL="3657600" marR="0" indent="0" algn="l" rtl="0">
              <a:spcBef>
                <a:spcPts val="0"/>
              </a:spcBef>
              <a:defRPr sz="1800" b="0" i="0" u="none" strike="noStrike" cap="none" baseline="0">
                <a:solidFill>
                  <a:schemeClr val="dk1"/>
                </a:solidFill>
                <a:latin typeface="Arial"/>
                <a:ea typeface="Arial"/>
                <a:cs typeface="Arial"/>
                <a:sym typeface="Arial"/>
              </a:defRPr>
            </a:lvl9pPr>
          </a:lstStyle>
          <a:p>
            <a:endParaRPr/>
          </a:p>
        </p:txBody>
      </p:sp>
      <p:sp>
        <p:nvSpPr>
          <p:cNvPr id="42" name="Shape 42"/>
          <p:cNvSpPr txBox="1">
            <a:spLocks noGrp="1"/>
          </p:cNvSpPr>
          <p:nvPr>
            <p:ph type="sldNum" idx="12"/>
          </p:nvPr>
        </p:nvSpPr>
        <p:spPr>
          <a:xfrm>
            <a:off x="7620000" y="19050"/>
            <a:ext cx="1066799" cy="328613"/>
          </a:xfrm>
          <a:prstGeom prst="rect">
            <a:avLst/>
          </a:prstGeom>
          <a:noFill/>
          <a:ln>
            <a:noFill/>
          </a:ln>
        </p:spPr>
        <p:txBody>
          <a:bodyPr lIns="91425" tIns="91425" rIns="91425" bIns="91425" anchor="ctr" anchorCtr="0">
            <a:noAutofit/>
          </a:bodyPr>
          <a:lstStyle/>
          <a:p>
            <a:pPr marL="0" lvl="0" indent="-88900">
              <a:spcBef>
                <a:spcPts val="0"/>
              </a:spcBef>
              <a:buClr>
                <a:srgbClr val="000000"/>
              </a:buClr>
              <a:buFont typeface="Arial"/>
              <a:buChar char="●"/>
            </a:pPr>
            <a:endParaRPr sz="1400" b="1" i="0" u="none" strike="noStrike" cap="none" baseline="0">
              <a:solidFill>
                <a:srgbClr val="FFFFFF"/>
              </a:solidFill>
              <a:latin typeface="Arial"/>
              <a:ea typeface="Arial"/>
              <a:cs typeface="Arial"/>
              <a:sym typeface="Arial"/>
            </a:endParaRPr>
          </a:p>
          <a:p>
            <a:pPr marL="457200" lvl="1" indent="-88900">
              <a:spcBef>
                <a:spcPts val="0"/>
              </a:spcBef>
              <a:buClr>
                <a:srgbClr val="000000"/>
              </a:buClr>
              <a:buFont typeface="Courier New"/>
              <a:buChar char="o"/>
            </a:pPr>
            <a:endParaRPr sz="1800" b="0" i="0" u="none" strike="noStrike" cap="none" baseline="0">
              <a:solidFill>
                <a:schemeClr val="dk1"/>
              </a:solidFill>
              <a:latin typeface="Arial"/>
              <a:ea typeface="Arial"/>
              <a:cs typeface="Arial"/>
              <a:sym typeface="Arial"/>
            </a:endParaRPr>
          </a:p>
          <a:p>
            <a:pPr marL="914400" lvl="2" indent="-88900">
              <a:spcBef>
                <a:spcPts val="0"/>
              </a:spcBef>
              <a:buClr>
                <a:srgbClr val="000000"/>
              </a:buClr>
              <a:buFont typeface="Wingdings"/>
              <a:buChar char="§"/>
            </a:pPr>
            <a:endParaRPr sz="1800" b="0" i="0" u="none" strike="noStrike" cap="none" baseline="0">
              <a:solidFill>
                <a:schemeClr val="dk1"/>
              </a:solidFill>
              <a:latin typeface="Arial"/>
              <a:ea typeface="Arial"/>
              <a:cs typeface="Arial"/>
              <a:sym typeface="Arial"/>
            </a:endParaRPr>
          </a:p>
          <a:p>
            <a:pPr marL="1371600" lvl="3" indent="-88900">
              <a:spcBef>
                <a:spcPts val="0"/>
              </a:spcBef>
              <a:buClr>
                <a:srgbClr val="000000"/>
              </a:buClr>
              <a:buFont typeface="Arial"/>
              <a:buChar char="●"/>
            </a:pPr>
            <a:endParaRPr sz="1800" b="0" i="0" u="none" strike="noStrike" cap="none" baseline="0">
              <a:solidFill>
                <a:schemeClr val="dk1"/>
              </a:solidFill>
              <a:latin typeface="Arial"/>
              <a:ea typeface="Arial"/>
              <a:cs typeface="Arial"/>
              <a:sym typeface="Arial"/>
            </a:endParaRPr>
          </a:p>
          <a:p>
            <a:pPr marL="1828800" lvl="4" indent="-88900">
              <a:spcBef>
                <a:spcPts val="0"/>
              </a:spcBef>
              <a:buClr>
                <a:srgbClr val="000000"/>
              </a:buClr>
              <a:buFont typeface="Courier New"/>
              <a:buChar char="o"/>
            </a:pPr>
            <a:endParaRPr sz="1800" b="0" i="0" u="none" strike="noStrike" cap="none" baseline="0">
              <a:solidFill>
                <a:schemeClr val="dk1"/>
              </a:solidFill>
              <a:latin typeface="Arial"/>
              <a:ea typeface="Arial"/>
              <a:cs typeface="Arial"/>
              <a:sym typeface="Arial"/>
            </a:endParaRPr>
          </a:p>
          <a:p>
            <a:pPr marL="2286000" lvl="5" indent="-88900">
              <a:spcBef>
                <a:spcPts val="0"/>
              </a:spcBef>
              <a:buClr>
                <a:srgbClr val="000000"/>
              </a:buClr>
              <a:buFont typeface="Wingdings"/>
              <a:buChar char="§"/>
            </a:pPr>
            <a:endParaRPr sz="1800" b="0" i="0" u="none" strike="noStrike" cap="none" baseline="0">
              <a:solidFill>
                <a:schemeClr val="dk1"/>
              </a:solidFill>
              <a:latin typeface="Arial"/>
              <a:ea typeface="Arial"/>
              <a:cs typeface="Arial"/>
              <a:sym typeface="Arial"/>
            </a:endParaRPr>
          </a:p>
          <a:p>
            <a:pPr marL="2743200" lvl="6" indent="-88900">
              <a:spcBef>
                <a:spcPts val="0"/>
              </a:spcBef>
              <a:buClr>
                <a:srgbClr val="000000"/>
              </a:buClr>
              <a:buFont typeface="Arial"/>
              <a:buChar char="●"/>
            </a:pPr>
            <a:endParaRPr sz="1800" b="0" i="0" u="none" strike="noStrike" cap="none" baseline="0">
              <a:solidFill>
                <a:schemeClr val="dk1"/>
              </a:solidFill>
              <a:latin typeface="Arial"/>
              <a:ea typeface="Arial"/>
              <a:cs typeface="Arial"/>
              <a:sym typeface="Arial"/>
            </a:endParaRPr>
          </a:p>
          <a:p>
            <a:pPr marL="3200400" lvl="7" indent="-88900">
              <a:spcBef>
                <a:spcPts val="0"/>
              </a:spcBef>
              <a:buClr>
                <a:srgbClr val="000000"/>
              </a:buClr>
              <a:buFont typeface="Courier New"/>
              <a:buChar char="o"/>
            </a:pPr>
            <a:endParaRPr sz="1800" b="0" i="0" u="none" strike="noStrike" cap="none" baseline="0">
              <a:solidFill>
                <a:schemeClr val="dk1"/>
              </a:solidFill>
              <a:latin typeface="Arial"/>
              <a:ea typeface="Arial"/>
              <a:cs typeface="Arial"/>
              <a:sym typeface="Arial"/>
            </a:endParaRPr>
          </a:p>
          <a:p>
            <a:pPr marL="3657600" lvl="8" indent="-88900">
              <a:spcBef>
                <a:spcPts val="0"/>
              </a:spcBef>
              <a:buClr>
                <a:srgbClr val="000000"/>
              </a:buClr>
              <a:buFont typeface="Wingdings"/>
              <a:buChar char="§"/>
            </a:pPr>
            <a:endParaRPr sz="1800" b="0" i="0" u="none" strike="noStrike" cap="none" baseline="0">
              <a:solidFill>
                <a:schemeClr val="dk1"/>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TWO_OBJECTS_WITH_TEXT">
    <p:spTree>
      <p:nvGrpSpPr>
        <p:cNvPr id="1" name="Shape 43"/>
        <p:cNvGrpSpPr/>
        <p:nvPr/>
      </p:nvGrpSpPr>
      <p:grpSpPr>
        <a:xfrm>
          <a:off x="0" y="0"/>
          <a:ext cx="0" cy="0"/>
          <a:chOff x="0" y="0"/>
          <a:chExt cx="0" cy="0"/>
        </a:xfrm>
      </p:grpSpPr>
      <p:cxnSp>
        <p:nvCxnSpPr>
          <p:cNvPr id="44" name="Shape 44"/>
          <p:cNvCxnSpPr/>
          <p:nvPr/>
        </p:nvCxnSpPr>
        <p:spPr>
          <a:xfrm rot="5400000">
            <a:off x="2218531" y="4045744"/>
            <a:ext cx="4708524" cy="1587"/>
          </a:xfrm>
          <a:prstGeom prst="straightConnector1">
            <a:avLst/>
          </a:prstGeom>
          <a:noFill/>
          <a:ln w="19050" cap="flat">
            <a:solidFill>
              <a:schemeClr val="dk2"/>
            </a:solidFill>
            <a:prstDash val="solid"/>
            <a:round/>
            <a:headEnd type="none" w="med" len="med"/>
            <a:tailEnd type="none" w="med" len="med"/>
          </a:ln>
        </p:spPr>
      </p:cxnSp>
      <p:sp>
        <p:nvSpPr>
          <p:cNvPr id="45" name="Shape 45"/>
          <p:cNvSpPr txBox="1">
            <a:spLocks noGrp="1"/>
          </p:cNvSpPr>
          <p:nvPr>
            <p:ph type="title"/>
          </p:nvPr>
        </p:nvSpPr>
        <p:spPr>
          <a:xfrm>
            <a:off x="457200" y="533400"/>
            <a:ext cx="8229600" cy="990599"/>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6" name="Shape 46"/>
          <p:cNvSpPr txBox="1">
            <a:spLocks noGrp="1"/>
          </p:cNvSpPr>
          <p:nvPr>
            <p:ph type="body" idx="1"/>
          </p:nvPr>
        </p:nvSpPr>
        <p:spPr>
          <a:xfrm>
            <a:off x="457200" y="1676400"/>
            <a:ext cx="3931919" cy="639762"/>
          </a:xfrm>
          <a:prstGeom prst="rect">
            <a:avLst/>
          </a:prstGeom>
          <a:noFill/>
          <a:ln>
            <a:noFill/>
          </a:ln>
        </p:spPr>
        <p:txBody>
          <a:bodyPr lIns="91425" tIns="91425" rIns="91425" bIns="91425" anchor="ctr" anchorCtr="0"/>
          <a:lstStyle>
            <a:lvl1pPr marL="0" indent="0" algn="ctr" rtl="0">
              <a:spcBef>
                <a:spcPts val="0"/>
              </a:spcBef>
              <a:buClr>
                <a:schemeClr val="dk2"/>
              </a:buClr>
              <a:buFont typeface="Arial"/>
              <a:buNone/>
              <a:defRPr sz="2000" b="0">
                <a:solidFill>
                  <a:schemeClr val="dk2"/>
                </a:solidFill>
              </a:defRPr>
            </a:lvl1pPr>
            <a:lvl2pPr marL="457200" indent="0" rtl="0">
              <a:spcBef>
                <a:spcPts val="0"/>
              </a:spcBef>
              <a:buFont typeface="Arial"/>
              <a:buNone/>
              <a:defRPr sz="2000" b="1"/>
            </a:lvl2pPr>
            <a:lvl3pPr marL="914400" indent="0" rtl="0">
              <a:spcBef>
                <a:spcPts val="0"/>
              </a:spcBef>
              <a:buFont typeface="Arial"/>
              <a:buNone/>
              <a:defRPr sz="1800" b="1"/>
            </a:lvl3pPr>
            <a:lvl4pPr marL="1371600" indent="0" rtl="0">
              <a:spcBef>
                <a:spcPts val="0"/>
              </a:spcBef>
              <a:buFont typeface="Arial"/>
              <a:buNone/>
              <a:defRPr sz="1600" b="1"/>
            </a:lvl4pPr>
            <a:lvl5pPr marL="1828800" indent="0" rtl="0">
              <a:spcBef>
                <a:spcPts val="0"/>
              </a:spcBef>
              <a:buFont typeface="Arial"/>
              <a:buNone/>
              <a:defRPr sz="1600" b="1"/>
            </a:lvl5pPr>
            <a:lvl6pPr marL="2286000" indent="0" rtl="0">
              <a:spcBef>
                <a:spcPts val="0"/>
              </a:spcBef>
              <a:buFont typeface="Arial"/>
              <a:buNone/>
              <a:defRPr sz="1600" b="1"/>
            </a:lvl6pPr>
            <a:lvl7pPr marL="2743200" indent="0" rtl="0">
              <a:spcBef>
                <a:spcPts val="0"/>
              </a:spcBef>
              <a:buFont typeface="Arial"/>
              <a:buNone/>
              <a:defRPr sz="1600" b="1"/>
            </a:lvl7pPr>
            <a:lvl8pPr marL="3200400" indent="0" rtl="0">
              <a:spcBef>
                <a:spcPts val="0"/>
              </a:spcBef>
              <a:buFont typeface="Arial"/>
              <a:buNone/>
              <a:defRPr sz="1600" b="1"/>
            </a:lvl8pPr>
            <a:lvl9pPr marL="3657600" indent="0" rtl="0">
              <a:spcBef>
                <a:spcPts val="0"/>
              </a:spcBef>
              <a:buFont typeface="Arial"/>
              <a:buNone/>
              <a:defRPr sz="1600" b="1"/>
            </a:lvl9pPr>
          </a:lstStyle>
          <a:p>
            <a:endParaRPr/>
          </a:p>
        </p:txBody>
      </p:sp>
      <p:sp>
        <p:nvSpPr>
          <p:cNvPr id="47" name="Shape 47"/>
          <p:cNvSpPr txBox="1">
            <a:spLocks noGrp="1"/>
          </p:cNvSpPr>
          <p:nvPr>
            <p:ph type="body" idx="2"/>
          </p:nvPr>
        </p:nvSpPr>
        <p:spPr>
          <a:xfrm>
            <a:off x="457200" y="2438400"/>
            <a:ext cx="3931919" cy="3951287"/>
          </a:xfrm>
          <a:prstGeom prst="rect">
            <a:avLst/>
          </a:prstGeom>
          <a:noFill/>
          <a:ln>
            <a:noFill/>
          </a:ln>
        </p:spPr>
        <p:txBody>
          <a:bodyPr lIns="91425" tIns="91425" rIns="91425" bIns="91425" anchor="t" anchorCtr="0"/>
          <a:lstStyle>
            <a:lvl1pPr rtl="0">
              <a:spcBef>
                <a:spcPts val="0"/>
              </a:spcBef>
              <a:defRPr sz="2400"/>
            </a:lvl1pPr>
            <a:lvl2pPr rtl="0">
              <a:spcBef>
                <a:spcPts val="0"/>
              </a:spcBef>
              <a:defRPr sz="2000"/>
            </a:lvl2pPr>
            <a:lvl3pPr rtl="0">
              <a:spcBef>
                <a:spcPts val="0"/>
              </a:spcBef>
              <a:defRPr sz="1800"/>
            </a:lvl3pPr>
            <a:lvl4pPr rtl="0">
              <a:spcBef>
                <a:spcPts val="0"/>
              </a:spcBef>
              <a:defRPr sz="1600"/>
            </a:lvl4pPr>
            <a:lvl5pPr rtl="0">
              <a:spcBef>
                <a:spcPts val="0"/>
              </a:spcBef>
              <a:defRPr sz="1600"/>
            </a:lvl5pPr>
            <a:lvl6pPr rtl="0">
              <a:spcBef>
                <a:spcPts val="0"/>
              </a:spcBef>
              <a:defRPr sz="1600"/>
            </a:lvl6pPr>
            <a:lvl7pPr rtl="0">
              <a:spcBef>
                <a:spcPts val="0"/>
              </a:spcBef>
              <a:defRPr sz="1600"/>
            </a:lvl7pPr>
            <a:lvl8pPr rtl="0">
              <a:spcBef>
                <a:spcPts val="0"/>
              </a:spcBef>
              <a:defRPr sz="1600"/>
            </a:lvl8pPr>
            <a:lvl9pPr rtl="0">
              <a:spcBef>
                <a:spcPts val="0"/>
              </a:spcBef>
              <a:defRPr sz="1600"/>
            </a:lvl9pPr>
          </a:lstStyle>
          <a:p>
            <a:endParaRPr/>
          </a:p>
        </p:txBody>
      </p:sp>
      <p:sp>
        <p:nvSpPr>
          <p:cNvPr id="48" name="Shape 48"/>
          <p:cNvSpPr txBox="1">
            <a:spLocks noGrp="1"/>
          </p:cNvSpPr>
          <p:nvPr>
            <p:ph type="body" idx="3"/>
          </p:nvPr>
        </p:nvSpPr>
        <p:spPr>
          <a:xfrm>
            <a:off x="4754880" y="1676400"/>
            <a:ext cx="3931919" cy="639762"/>
          </a:xfrm>
          <a:prstGeom prst="rect">
            <a:avLst/>
          </a:prstGeom>
          <a:noFill/>
          <a:ln>
            <a:noFill/>
          </a:ln>
        </p:spPr>
        <p:txBody>
          <a:bodyPr lIns="91425" tIns="91425" rIns="91425" bIns="91425" anchor="ctr" anchorCtr="0"/>
          <a:lstStyle>
            <a:lvl1pPr marL="0" indent="0" algn="ctr" rtl="0">
              <a:spcBef>
                <a:spcPts val="0"/>
              </a:spcBef>
              <a:buClr>
                <a:schemeClr val="dk2"/>
              </a:buClr>
              <a:buFont typeface="Arial"/>
              <a:buNone/>
              <a:defRPr sz="2000" b="0">
                <a:solidFill>
                  <a:schemeClr val="dk2"/>
                </a:solidFill>
                <a:latin typeface="Arial"/>
                <a:ea typeface="Arial"/>
                <a:cs typeface="Arial"/>
                <a:sym typeface="Arial"/>
              </a:defRPr>
            </a:lvl1pPr>
            <a:lvl2pPr marL="457200" indent="0" rtl="0">
              <a:spcBef>
                <a:spcPts val="0"/>
              </a:spcBef>
              <a:buFont typeface="Arial"/>
              <a:buNone/>
              <a:defRPr sz="2000" b="1"/>
            </a:lvl2pPr>
            <a:lvl3pPr marL="914400" indent="0" rtl="0">
              <a:spcBef>
                <a:spcPts val="0"/>
              </a:spcBef>
              <a:buFont typeface="Arial"/>
              <a:buNone/>
              <a:defRPr sz="1800" b="1"/>
            </a:lvl3pPr>
            <a:lvl4pPr marL="1371600" indent="0" rtl="0">
              <a:spcBef>
                <a:spcPts val="0"/>
              </a:spcBef>
              <a:buFont typeface="Arial"/>
              <a:buNone/>
              <a:defRPr sz="1600" b="1"/>
            </a:lvl4pPr>
            <a:lvl5pPr marL="1828800" indent="0" rtl="0">
              <a:spcBef>
                <a:spcPts val="0"/>
              </a:spcBef>
              <a:buFont typeface="Arial"/>
              <a:buNone/>
              <a:defRPr sz="1600" b="1"/>
            </a:lvl5pPr>
            <a:lvl6pPr marL="2286000" indent="0" rtl="0">
              <a:spcBef>
                <a:spcPts val="0"/>
              </a:spcBef>
              <a:buFont typeface="Arial"/>
              <a:buNone/>
              <a:defRPr sz="1600" b="1"/>
            </a:lvl6pPr>
            <a:lvl7pPr marL="2743200" indent="0" rtl="0">
              <a:spcBef>
                <a:spcPts val="0"/>
              </a:spcBef>
              <a:buFont typeface="Arial"/>
              <a:buNone/>
              <a:defRPr sz="1600" b="1"/>
            </a:lvl7pPr>
            <a:lvl8pPr marL="3200400" indent="0" rtl="0">
              <a:spcBef>
                <a:spcPts val="0"/>
              </a:spcBef>
              <a:buFont typeface="Arial"/>
              <a:buNone/>
              <a:defRPr sz="1600" b="1"/>
            </a:lvl8pPr>
            <a:lvl9pPr marL="3657600" indent="0" rtl="0">
              <a:spcBef>
                <a:spcPts val="0"/>
              </a:spcBef>
              <a:buFont typeface="Arial"/>
              <a:buNone/>
              <a:defRPr sz="1600" b="1"/>
            </a:lvl9pPr>
          </a:lstStyle>
          <a:p>
            <a:endParaRPr/>
          </a:p>
        </p:txBody>
      </p:sp>
      <p:sp>
        <p:nvSpPr>
          <p:cNvPr id="49" name="Shape 49"/>
          <p:cNvSpPr txBox="1">
            <a:spLocks noGrp="1"/>
          </p:cNvSpPr>
          <p:nvPr>
            <p:ph type="body" idx="4"/>
          </p:nvPr>
        </p:nvSpPr>
        <p:spPr>
          <a:xfrm>
            <a:off x="4754880" y="2438400"/>
            <a:ext cx="3931919" cy="3951287"/>
          </a:xfrm>
          <a:prstGeom prst="rect">
            <a:avLst/>
          </a:prstGeom>
          <a:noFill/>
          <a:ln>
            <a:noFill/>
          </a:ln>
        </p:spPr>
        <p:txBody>
          <a:bodyPr lIns="91425" tIns="91425" rIns="91425" bIns="91425" anchor="t" anchorCtr="0"/>
          <a:lstStyle>
            <a:lvl1pPr rtl="0">
              <a:spcBef>
                <a:spcPts val="0"/>
              </a:spcBef>
              <a:defRPr sz="2400"/>
            </a:lvl1pPr>
            <a:lvl2pPr rtl="0">
              <a:spcBef>
                <a:spcPts val="0"/>
              </a:spcBef>
              <a:defRPr sz="2000"/>
            </a:lvl2pPr>
            <a:lvl3pPr rtl="0">
              <a:spcBef>
                <a:spcPts val="0"/>
              </a:spcBef>
              <a:defRPr sz="1800"/>
            </a:lvl3pPr>
            <a:lvl4pPr rtl="0">
              <a:spcBef>
                <a:spcPts val="0"/>
              </a:spcBef>
              <a:defRPr sz="1600"/>
            </a:lvl4pPr>
            <a:lvl5pPr rtl="0">
              <a:spcBef>
                <a:spcPts val="0"/>
              </a:spcBef>
              <a:defRPr sz="1600"/>
            </a:lvl5pPr>
            <a:lvl6pPr rtl="0">
              <a:spcBef>
                <a:spcPts val="0"/>
              </a:spcBef>
              <a:defRPr sz="1600"/>
            </a:lvl6pPr>
            <a:lvl7pPr rtl="0">
              <a:spcBef>
                <a:spcPts val="0"/>
              </a:spcBef>
              <a:defRPr sz="1600"/>
            </a:lvl7pPr>
            <a:lvl8pPr rtl="0">
              <a:spcBef>
                <a:spcPts val="0"/>
              </a:spcBef>
              <a:defRPr sz="1600"/>
            </a:lvl8pPr>
            <a:lvl9pPr rtl="0">
              <a:spcBef>
                <a:spcPts val="0"/>
              </a:spcBef>
              <a:defRPr sz="1600"/>
            </a:lvl9pPr>
          </a:lstStyle>
          <a:p>
            <a:endParaRPr/>
          </a:p>
        </p:txBody>
      </p:sp>
      <p:sp>
        <p:nvSpPr>
          <p:cNvPr id="50" name="Shape 50"/>
          <p:cNvSpPr txBox="1">
            <a:spLocks noGrp="1"/>
          </p:cNvSpPr>
          <p:nvPr>
            <p:ph type="dt" idx="10"/>
          </p:nvPr>
        </p:nvSpPr>
        <p:spPr>
          <a:xfrm>
            <a:off x="457200" y="19050"/>
            <a:ext cx="2895600" cy="328613"/>
          </a:xfrm>
          <a:prstGeom prst="rect">
            <a:avLst/>
          </a:prstGeom>
          <a:noFill/>
          <a:ln>
            <a:noFill/>
          </a:ln>
        </p:spPr>
        <p:txBody>
          <a:bodyPr lIns="91425" tIns="91425" rIns="91425" bIns="91425" anchor="ctr" anchorCtr="0"/>
          <a:lstStyle>
            <a:lvl1pPr marL="0" marR="0" indent="0" algn="l" rtl="0">
              <a:spcBef>
                <a:spcPts val="0"/>
              </a:spcBef>
              <a:spcAft>
                <a:spcPts val="0"/>
              </a:spcAft>
              <a:defRPr sz="1200" b="0" i="0" u="none" strike="noStrike" cap="none" baseline="0">
                <a:solidFill>
                  <a:srgbClr val="FFFFFF"/>
                </a:solidFill>
                <a:latin typeface="Arial"/>
                <a:ea typeface="Arial"/>
                <a:cs typeface="Arial"/>
                <a:sym typeface="Arial"/>
              </a:defRPr>
            </a:lvl1pPr>
            <a:lvl2pPr marL="457200" marR="0" indent="0" algn="l" rtl="0">
              <a:spcBef>
                <a:spcPts val="0"/>
              </a:spcBef>
              <a:defRPr sz="1800" b="0" i="0" u="none" strike="noStrike" cap="none" baseline="0">
                <a:solidFill>
                  <a:schemeClr val="dk1"/>
                </a:solidFill>
                <a:latin typeface="Arial"/>
                <a:ea typeface="Arial"/>
                <a:cs typeface="Arial"/>
                <a:sym typeface="Arial"/>
              </a:defRPr>
            </a:lvl2pPr>
            <a:lvl3pPr marL="914400" marR="0" indent="0" algn="l" rtl="0">
              <a:spcBef>
                <a:spcPts val="0"/>
              </a:spcBef>
              <a:defRPr sz="1800" b="0" i="0" u="none" strike="noStrike" cap="none" baseline="0">
                <a:solidFill>
                  <a:schemeClr val="dk1"/>
                </a:solidFill>
                <a:latin typeface="Arial"/>
                <a:ea typeface="Arial"/>
                <a:cs typeface="Arial"/>
                <a:sym typeface="Arial"/>
              </a:defRPr>
            </a:lvl3pPr>
            <a:lvl4pPr marL="1371600" marR="0" indent="0" algn="l" rtl="0">
              <a:spcBef>
                <a:spcPts val="0"/>
              </a:spcBef>
              <a:defRPr sz="1800" b="0" i="0" u="none" strike="noStrike" cap="none" baseline="0">
                <a:solidFill>
                  <a:schemeClr val="dk1"/>
                </a:solidFill>
                <a:latin typeface="Arial"/>
                <a:ea typeface="Arial"/>
                <a:cs typeface="Arial"/>
                <a:sym typeface="Arial"/>
              </a:defRPr>
            </a:lvl4pPr>
            <a:lvl5pPr marL="1828800" marR="0" indent="0" algn="l" rtl="0">
              <a:spcBef>
                <a:spcPts val="0"/>
              </a:spcBef>
              <a:defRPr sz="1800" b="0" i="0" u="none" strike="noStrike" cap="none" baseline="0">
                <a:solidFill>
                  <a:schemeClr val="dk1"/>
                </a:solidFill>
                <a:latin typeface="Arial"/>
                <a:ea typeface="Arial"/>
                <a:cs typeface="Arial"/>
                <a:sym typeface="Arial"/>
              </a:defRPr>
            </a:lvl5pPr>
            <a:lvl6pPr marL="2286000" marR="0" indent="0" algn="l" rtl="0">
              <a:spcBef>
                <a:spcPts val="0"/>
              </a:spcBef>
              <a:defRPr sz="1800" b="0" i="0" u="none" strike="noStrike" cap="none" baseline="0">
                <a:solidFill>
                  <a:schemeClr val="dk1"/>
                </a:solidFill>
                <a:latin typeface="Arial"/>
                <a:ea typeface="Arial"/>
                <a:cs typeface="Arial"/>
                <a:sym typeface="Arial"/>
              </a:defRPr>
            </a:lvl6pPr>
            <a:lvl7pPr marL="2743200" marR="0" indent="0" algn="l" rtl="0">
              <a:spcBef>
                <a:spcPts val="0"/>
              </a:spcBef>
              <a:defRPr sz="1800" b="0" i="0" u="none" strike="noStrike" cap="none" baseline="0">
                <a:solidFill>
                  <a:schemeClr val="dk1"/>
                </a:solidFill>
                <a:latin typeface="Arial"/>
                <a:ea typeface="Arial"/>
                <a:cs typeface="Arial"/>
                <a:sym typeface="Arial"/>
              </a:defRPr>
            </a:lvl7pPr>
            <a:lvl8pPr marL="3200400" marR="0" indent="0" algn="l" rtl="0">
              <a:spcBef>
                <a:spcPts val="0"/>
              </a:spcBef>
              <a:defRPr sz="1800" b="0" i="0" u="none" strike="noStrike" cap="none" baseline="0">
                <a:solidFill>
                  <a:schemeClr val="dk1"/>
                </a:solidFill>
                <a:latin typeface="Arial"/>
                <a:ea typeface="Arial"/>
                <a:cs typeface="Arial"/>
                <a:sym typeface="Arial"/>
              </a:defRPr>
            </a:lvl8pPr>
            <a:lvl9pPr marL="3657600" marR="0" indent="0" algn="l" rtl="0">
              <a:spcBef>
                <a:spcPts val="0"/>
              </a:spcBef>
              <a:defRPr sz="1800" b="0" i="0" u="none" strike="noStrike" cap="none" baseline="0">
                <a:solidFill>
                  <a:schemeClr val="dk1"/>
                </a:solidFill>
                <a:latin typeface="Arial"/>
                <a:ea typeface="Arial"/>
                <a:cs typeface="Arial"/>
                <a:sym typeface="Arial"/>
              </a:defRPr>
            </a:lvl9pPr>
          </a:lstStyle>
          <a:p>
            <a:endParaRPr/>
          </a:p>
        </p:txBody>
      </p:sp>
      <p:sp>
        <p:nvSpPr>
          <p:cNvPr id="51" name="Shape 51"/>
          <p:cNvSpPr txBox="1">
            <a:spLocks noGrp="1"/>
          </p:cNvSpPr>
          <p:nvPr>
            <p:ph type="ftr" idx="11"/>
          </p:nvPr>
        </p:nvSpPr>
        <p:spPr>
          <a:xfrm>
            <a:off x="3429000" y="19050"/>
            <a:ext cx="4114800" cy="328613"/>
          </a:xfrm>
          <a:prstGeom prst="rect">
            <a:avLst/>
          </a:prstGeom>
          <a:noFill/>
          <a:ln>
            <a:noFill/>
          </a:ln>
        </p:spPr>
        <p:txBody>
          <a:bodyPr lIns="91425" tIns="91425" rIns="91425" bIns="91425" anchor="ctr" anchorCtr="0"/>
          <a:lstStyle>
            <a:lvl1pPr marL="0" marR="0" indent="0" algn="ctr" rtl="0">
              <a:spcBef>
                <a:spcPts val="0"/>
              </a:spcBef>
              <a:spcAft>
                <a:spcPts val="0"/>
              </a:spcAft>
              <a:defRPr sz="1200" b="0" i="0" u="none" strike="noStrike" cap="none" baseline="0">
                <a:solidFill>
                  <a:srgbClr val="FFFFFF"/>
                </a:solidFill>
                <a:latin typeface="Arial"/>
                <a:ea typeface="Arial"/>
                <a:cs typeface="Arial"/>
                <a:sym typeface="Arial"/>
              </a:defRPr>
            </a:lvl1pPr>
            <a:lvl2pPr marL="457200" marR="0" indent="0" algn="l" rtl="0">
              <a:spcBef>
                <a:spcPts val="0"/>
              </a:spcBef>
              <a:defRPr sz="1800" b="0" i="0" u="none" strike="noStrike" cap="none" baseline="0">
                <a:solidFill>
                  <a:schemeClr val="dk1"/>
                </a:solidFill>
                <a:latin typeface="Arial"/>
                <a:ea typeface="Arial"/>
                <a:cs typeface="Arial"/>
                <a:sym typeface="Arial"/>
              </a:defRPr>
            </a:lvl2pPr>
            <a:lvl3pPr marL="914400" marR="0" indent="0" algn="l" rtl="0">
              <a:spcBef>
                <a:spcPts val="0"/>
              </a:spcBef>
              <a:defRPr sz="1800" b="0" i="0" u="none" strike="noStrike" cap="none" baseline="0">
                <a:solidFill>
                  <a:schemeClr val="dk1"/>
                </a:solidFill>
                <a:latin typeface="Arial"/>
                <a:ea typeface="Arial"/>
                <a:cs typeface="Arial"/>
                <a:sym typeface="Arial"/>
              </a:defRPr>
            </a:lvl3pPr>
            <a:lvl4pPr marL="1371600" marR="0" indent="0" algn="l" rtl="0">
              <a:spcBef>
                <a:spcPts val="0"/>
              </a:spcBef>
              <a:defRPr sz="1800" b="0" i="0" u="none" strike="noStrike" cap="none" baseline="0">
                <a:solidFill>
                  <a:schemeClr val="dk1"/>
                </a:solidFill>
                <a:latin typeface="Arial"/>
                <a:ea typeface="Arial"/>
                <a:cs typeface="Arial"/>
                <a:sym typeface="Arial"/>
              </a:defRPr>
            </a:lvl4pPr>
            <a:lvl5pPr marL="1828800" marR="0" indent="0" algn="l" rtl="0">
              <a:spcBef>
                <a:spcPts val="0"/>
              </a:spcBef>
              <a:defRPr sz="1800" b="0" i="0" u="none" strike="noStrike" cap="none" baseline="0">
                <a:solidFill>
                  <a:schemeClr val="dk1"/>
                </a:solidFill>
                <a:latin typeface="Arial"/>
                <a:ea typeface="Arial"/>
                <a:cs typeface="Arial"/>
                <a:sym typeface="Arial"/>
              </a:defRPr>
            </a:lvl5pPr>
            <a:lvl6pPr marL="2286000" marR="0" indent="0" algn="l" rtl="0">
              <a:spcBef>
                <a:spcPts val="0"/>
              </a:spcBef>
              <a:defRPr sz="1800" b="0" i="0" u="none" strike="noStrike" cap="none" baseline="0">
                <a:solidFill>
                  <a:schemeClr val="dk1"/>
                </a:solidFill>
                <a:latin typeface="Arial"/>
                <a:ea typeface="Arial"/>
                <a:cs typeface="Arial"/>
                <a:sym typeface="Arial"/>
              </a:defRPr>
            </a:lvl6pPr>
            <a:lvl7pPr marL="2743200" marR="0" indent="0" algn="l" rtl="0">
              <a:spcBef>
                <a:spcPts val="0"/>
              </a:spcBef>
              <a:defRPr sz="1800" b="0" i="0" u="none" strike="noStrike" cap="none" baseline="0">
                <a:solidFill>
                  <a:schemeClr val="dk1"/>
                </a:solidFill>
                <a:latin typeface="Arial"/>
                <a:ea typeface="Arial"/>
                <a:cs typeface="Arial"/>
                <a:sym typeface="Arial"/>
              </a:defRPr>
            </a:lvl7pPr>
            <a:lvl8pPr marL="3200400" marR="0" indent="0" algn="l" rtl="0">
              <a:spcBef>
                <a:spcPts val="0"/>
              </a:spcBef>
              <a:defRPr sz="1800" b="0" i="0" u="none" strike="noStrike" cap="none" baseline="0">
                <a:solidFill>
                  <a:schemeClr val="dk1"/>
                </a:solidFill>
                <a:latin typeface="Arial"/>
                <a:ea typeface="Arial"/>
                <a:cs typeface="Arial"/>
                <a:sym typeface="Arial"/>
              </a:defRPr>
            </a:lvl8pPr>
            <a:lvl9pPr marL="3657600" marR="0" indent="0" algn="l" rtl="0">
              <a:spcBef>
                <a:spcPts val="0"/>
              </a:spcBef>
              <a:defRPr sz="1800" b="0" i="0" u="none" strike="noStrike" cap="none" baseline="0">
                <a:solidFill>
                  <a:schemeClr val="dk1"/>
                </a:solidFill>
                <a:latin typeface="Arial"/>
                <a:ea typeface="Arial"/>
                <a:cs typeface="Arial"/>
                <a:sym typeface="Arial"/>
              </a:defRPr>
            </a:lvl9pPr>
          </a:lstStyle>
          <a:p>
            <a:endParaRPr/>
          </a:p>
        </p:txBody>
      </p:sp>
      <p:sp>
        <p:nvSpPr>
          <p:cNvPr id="52" name="Shape 52"/>
          <p:cNvSpPr txBox="1">
            <a:spLocks noGrp="1"/>
          </p:cNvSpPr>
          <p:nvPr>
            <p:ph type="sldNum" idx="12"/>
          </p:nvPr>
        </p:nvSpPr>
        <p:spPr>
          <a:xfrm>
            <a:off x="7620000" y="19050"/>
            <a:ext cx="1066799" cy="328613"/>
          </a:xfrm>
          <a:prstGeom prst="rect">
            <a:avLst/>
          </a:prstGeom>
          <a:noFill/>
          <a:ln>
            <a:noFill/>
          </a:ln>
        </p:spPr>
        <p:txBody>
          <a:bodyPr lIns="91425" tIns="91425" rIns="91425" bIns="91425" anchor="ctr" anchorCtr="0">
            <a:noAutofit/>
          </a:bodyPr>
          <a:lstStyle/>
          <a:p>
            <a:pPr marL="0" lvl="0" indent="-88900">
              <a:spcBef>
                <a:spcPts val="0"/>
              </a:spcBef>
              <a:buClr>
                <a:srgbClr val="000000"/>
              </a:buClr>
              <a:buFont typeface="Arial"/>
              <a:buChar char="●"/>
            </a:pPr>
            <a:endParaRPr sz="1400" b="1" i="0" u="none" strike="noStrike" cap="none" baseline="0">
              <a:solidFill>
                <a:srgbClr val="FFFFFF"/>
              </a:solidFill>
              <a:latin typeface="Arial"/>
              <a:ea typeface="Arial"/>
              <a:cs typeface="Arial"/>
              <a:sym typeface="Arial"/>
            </a:endParaRPr>
          </a:p>
          <a:p>
            <a:pPr marL="457200" lvl="1" indent="-88900">
              <a:spcBef>
                <a:spcPts val="0"/>
              </a:spcBef>
              <a:buClr>
                <a:srgbClr val="000000"/>
              </a:buClr>
              <a:buFont typeface="Courier New"/>
              <a:buChar char="o"/>
            </a:pPr>
            <a:endParaRPr sz="1800" b="0" i="0" u="none" strike="noStrike" cap="none" baseline="0">
              <a:solidFill>
                <a:schemeClr val="dk1"/>
              </a:solidFill>
              <a:latin typeface="Arial"/>
              <a:ea typeface="Arial"/>
              <a:cs typeface="Arial"/>
              <a:sym typeface="Arial"/>
            </a:endParaRPr>
          </a:p>
          <a:p>
            <a:pPr marL="914400" lvl="2" indent="-88900">
              <a:spcBef>
                <a:spcPts val="0"/>
              </a:spcBef>
              <a:buClr>
                <a:srgbClr val="000000"/>
              </a:buClr>
              <a:buFont typeface="Wingdings"/>
              <a:buChar char="§"/>
            </a:pPr>
            <a:endParaRPr sz="1800" b="0" i="0" u="none" strike="noStrike" cap="none" baseline="0">
              <a:solidFill>
                <a:schemeClr val="dk1"/>
              </a:solidFill>
              <a:latin typeface="Arial"/>
              <a:ea typeface="Arial"/>
              <a:cs typeface="Arial"/>
              <a:sym typeface="Arial"/>
            </a:endParaRPr>
          </a:p>
          <a:p>
            <a:pPr marL="1371600" lvl="3" indent="-88900">
              <a:spcBef>
                <a:spcPts val="0"/>
              </a:spcBef>
              <a:buClr>
                <a:srgbClr val="000000"/>
              </a:buClr>
              <a:buFont typeface="Arial"/>
              <a:buChar char="●"/>
            </a:pPr>
            <a:endParaRPr sz="1800" b="0" i="0" u="none" strike="noStrike" cap="none" baseline="0">
              <a:solidFill>
                <a:schemeClr val="dk1"/>
              </a:solidFill>
              <a:latin typeface="Arial"/>
              <a:ea typeface="Arial"/>
              <a:cs typeface="Arial"/>
              <a:sym typeface="Arial"/>
            </a:endParaRPr>
          </a:p>
          <a:p>
            <a:pPr marL="1828800" lvl="4" indent="-88900">
              <a:spcBef>
                <a:spcPts val="0"/>
              </a:spcBef>
              <a:buClr>
                <a:srgbClr val="000000"/>
              </a:buClr>
              <a:buFont typeface="Courier New"/>
              <a:buChar char="o"/>
            </a:pPr>
            <a:endParaRPr sz="1800" b="0" i="0" u="none" strike="noStrike" cap="none" baseline="0">
              <a:solidFill>
                <a:schemeClr val="dk1"/>
              </a:solidFill>
              <a:latin typeface="Arial"/>
              <a:ea typeface="Arial"/>
              <a:cs typeface="Arial"/>
              <a:sym typeface="Arial"/>
            </a:endParaRPr>
          </a:p>
          <a:p>
            <a:pPr marL="2286000" lvl="5" indent="-88900">
              <a:spcBef>
                <a:spcPts val="0"/>
              </a:spcBef>
              <a:buClr>
                <a:srgbClr val="000000"/>
              </a:buClr>
              <a:buFont typeface="Wingdings"/>
              <a:buChar char="§"/>
            </a:pPr>
            <a:endParaRPr sz="1800" b="0" i="0" u="none" strike="noStrike" cap="none" baseline="0">
              <a:solidFill>
                <a:schemeClr val="dk1"/>
              </a:solidFill>
              <a:latin typeface="Arial"/>
              <a:ea typeface="Arial"/>
              <a:cs typeface="Arial"/>
              <a:sym typeface="Arial"/>
            </a:endParaRPr>
          </a:p>
          <a:p>
            <a:pPr marL="2743200" lvl="6" indent="-88900">
              <a:spcBef>
                <a:spcPts val="0"/>
              </a:spcBef>
              <a:buClr>
                <a:srgbClr val="000000"/>
              </a:buClr>
              <a:buFont typeface="Arial"/>
              <a:buChar char="●"/>
            </a:pPr>
            <a:endParaRPr sz="1800" b="0" i="0" u="none" strike="noStrike" cap="none" baseline="0">
              <a:solidFill>
                <a:schemeClr val="dk1"/>
              </a:solidFill>
              <a:latin typeface="Arial"/>
              <a:ea typeface="Arial"/>
              <a:cs typeface="Arial"/>
              <a:sym typeface="Arial"/>
            </a:endParaRPr>
          </a:p>
          <a:p>
            <a:pPr marL="3200400" lvl="7" indent="-88900">
              <a:spcBef>
                <a:spcPts val="0"/>
              </a:spcBef>
              <a:buClr>
                <a:srgbClr val="000000"/>
              </a:buClr>
              <a:buFont typeface="Courier New"/>
              <a:buChar char="o"/>
            </a:pPr>
            <a:endParaRPr sz="1800" b="0" i="0" u="none" strike="noStrike" cap="none" baseline="0">
              <a:solidFill>
                <a:schemeClr val="dk1"/>
              </a:solidFill>
              <a:latin typeface="Arial"/>
              <a:ea typeface="Arial"/>
              <a:cs typeface="Arial"/>
              <a:sym typeface="Arial"/>
            </a:endParaRPr>
          </a:p>
          <a:p>
            <a:pPr marL="3657600" lvl="8" indent="-88900">
              <a:spcBef>
                <a:spcPts val="0"/>
              </a:spcBef>
              <a:buClr>
                <a:srgbClr val="000000"/>
              </a:buClr>
              <a:buFont typeface="Wingdings"/>
              <a:buChar char="§"/>
            </a:pPr>
            <a:endParaRPr sz="1800" b="0" i="0" u="none" strike="noStrike" cap="none" baseline="0">
              <a:solidFill>
                <a:schemeClr val="dk1"/>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533400"/>
            <a:ext cx="8229600" cy="990599"/>
          </a:xfrm>
          <a:prstGeom prst="rect">
            <a:avLst/>
          </a:prstGeom>
          <a:noFill/>
          <a:ln>
            <a:noFill/>
          </a:ln>
        </p:spPr>
        <p:txBody>
          <a:bodyPr lIns="91425" tIns="91425" rIns="91425" bIns="91425" anchor="ctr" anchorCtr="0"/>
          <a:lstStyle>
            <a:lvl1pPr algn="l" rtl="0">
              <a:spcBef>
                <a:spcPts val="0"/>
              </a:spcBef>
              <a:spcAft>
                <a:spcPts val="0"/>
              </a:spcAft>
              <a:defRPr sz="4000">
                <a:solidFill>
                  <a:schemeClr val="dk2"/>
                </a:solidFill>
                <a:latin typeface="Arial"/>
                <a:ea typeface="Arial"/>
                <a:cs typeface="Arial"/>
                <a:sym typeface="Arial"/>
              </a:defRPr>
            </a:lvl1pPr>
            <a:lvl2pPr algn="l" rtl="0">
              <a:spcBef>
                <a:spcPts val="0"/>
              </a:spcBef>
              <a:spcAft>
                <a:spcPts val="0"/>
              </a:spcAft>
              <a:defRPr sz="4000">
                <a:solidFill>
                  <a:schemeClr val="dk2"/>
                </a:solidFill>
                <a:latin typeface="Arial"/>
                <a:ea typeface="Arial"/>
                <a:cs typeface="Arial"/>
                <a:sym typeface="Arial"/>
              </a:defRPr>
            </a:lvl2pPr>
            <a:lvl3pPr algn="l" rtl="0">
              <a:spcBef>
                <a:spcPts val="0"/>
              </a:spcBef>
              <a:spcAft>
                <a:spcPts val="0"/>
              </a:spcAft>
              <a:defRPr sz="4000">
                <a:solidFill>
                  <a:schemeClr val="dk2"/>
                </a:solidFill>
                <a:latin typeface="Arial"/>
                <a:ea typeface="Arial"/>
                <a:cs typeface="Arial"/>
                <a:sym typeface="Arial"/>
              </a:defRPr>
            </a:lvl3pPr>
            <a:lvl4pPr algn="l" rtl="0">
              <a:spcBef>
                <a:spcPts val="0"/>
              </a:spcBef>
              <a:spcAft>
                <a:spcPts val="0"/>
              </a:spcAft>
              <a:defRPr sz="4000">
                <a:solidFill>
                  <a:schemeClr val="dk2"/>
                </a:solidFill>
                <a:latin typeface="Arial"/>
                <a:ea typeface="Arial"/>
                <a:cs typeface="Arial"/>
                <a:sym typeface="Arial"/>
              </a:defRPr>
            </a:lvl4pPr>
            <a:lvl5pPr algn="l" rtl="0">
              <a:spcBef>
                <a:spcPts val="0"/>
              </a:spcBef>
              <a:spcAft>
                <a:spcPts val="0"/>
              </a:spcAft>
              <a:defRPr sz="4000">
                <a:solidFill>
                  <a:schemeClr val="dk2"/>
                </a:solidFill>
                <a:latin typeface="Arial"/>
                <a:ea typeface="Arial"/>
                <a:cs typeface="Arial"/>
                <a:sym typeface="Arial"/>
              </a:defRPr>
            </a:lvl5pPr>
            <a:lvl6pPr marL="457200" algn="l" rtl="0">
              <a:spcBef>
                <a:spcPts val="0"/>
              </a:spcBef>
              <a:spcAft>
                <a:spcPts val="0"/>
              </a:spcAft>
              <a:defRPr sz="4000">
                <a:solidFill>
                  <a:schemeClr val="dk2"/>
                </a:solidFill>
                <a:latin typeface="Arial"/>
                <a:ea typeface="Arial"/>
                <a:cs typeface="Arial"/>
                <a:sym typeface="Arial"/>
              </a:defRPr>
            </a:lvl6pPr>
            <a:lvl7pPr marL="914400" algn="l" rtl="0">
              <a:spcBef>
                <a:spcPts val="0"/>
              </a:spcBef>
              <a:spcAft>
                <a:spcPts val="0"/>
              </a:spcAft>
              <a:defRPr sz="4000">
                <a:solidFill>
                  <a:schemeClr val="dk2"/>
                </a:solidFill>
                <a:latin typeface="Arial"/>
                <a:ea typeface="Arial"/>
                <a:cs typeface="Arial"/>
                <a:sym typeface="Arial"/>
              </a:defRPr>
            </a:lvl7pPr>
            <a:lvl8pPr marL="1371600" algn="l" rtl="0">
              <a:spcBef>
                <a:spcPts val="0"/>
              </a:spcBef>
              <a:spcAft>
                <a:spcPts val="0"/>
              </a:spcAft>
              <a:defRPr sz="4000">
                <a:solidFill>
                  <a:schemeClr val="dk2"/>
                </a:solidFill>
                <a:latin typeface="Arial"/>
                <a:ea typeface="Arial"/>
                <a:cs typeface="Arial"/>
                <a:sym typeface="Arial"/>
              </a:defRPr>
            </a:lvl8pPr>
            <a:lvl9pPr marL="1828800" algn="l" rtl="0">
              <a:spcBef>
                <a:spcPts val="0"/>
              </a:spcBef>
              <a:spcAft>
                <a:spcPts val="0"/>
              </a:spcAft>
              <a:defRPr sz="4000">
                <a:solidFill>
                  <a:schemeClr val="dk2"/>
                </a:solidFill>
                <a:latin typeface="Arial"/>
                <a:ea typeface="Arial"/>
                <a:cs typeface="Arial"/>
                <a:sym typeface="Arial"/>
              </a:defRPr>
            </a:lvl9pPr>
          </a:lstStyle>
          <a:p>
            <a:endParaRPr/>
          </a:p>
        </p:txBody>
      </p:sp>
      <p:sp>
        <p:nvSpPr>
          <p:cNvPr id="55" name="Shape 55"/>
          <p:cNvSpPr txBox="1">
            <a:spLocks noGrp="1"/>
          </p:cNvSpPr>
          <p:nvPr>
            <p:ph type="dt" idx="10"/>
          </p:nvPr>
        </p:nvSpPr>
        <p:spPr>
          <a:xfrm>
            <a:off x="457200" y="19050"/>
            <a:ext cx="2895600" cy="328613"/>
          </a:xfrm>
          <a:prstGeom prst="rect">
            <a:avLst/>
          </a:prstGeom>
          <a:noFill/>
          <a:ln>
            <a:noFill/>
          </a:ln>
        </p:spPr>
        <p:txBody>
          <a:bodyPr lIns="91425" tIns="91425" rIns="91425" bIns="91425" anchor="ctr" anchorCtr="0"/>
          <a:lstStyle>
            <a:lvl1pPr marL="0" marR="0" indent="0" algn="l" rtl="0">
              <a:spcBef>
                <a:spcPts val="0"/>
              </a:spcBef>
              <a:spcAft>
                <a:spcPts val="0"/>
              </a:spcAft>
              <a:defRPr sz="1200" b="0" i="0" u="none" strike="noStrike" cap="none" baseline="0">
                <a:solidFill>
                  <a:srgbClr val="FFFFFF"/>
                </a:solidFill>
                <a:latin typeface="Arial"/>
                <a:ea typeface="Arial"/>
                <a:cs typeface="Arial"/>
                <a:sym typeface="Arial"/>
              </a:defRPr>
            </a:lvl1pPr>
            <a:lvl2pPr marL="457200" marR="0" indent="0" algn="l" rtl="0">
              <a:spcBef>
                <a:spcPts val="0"/>
              </a:spcBef>
              <a:defRPr sz="1800" b="0" i="0" u="none" strike="noStrike" cap="none" baseline="0">
                <a:solidFill>
                  <a:schemeClr val="dk1"/>
                </a:solidFill>
                <a:latin typeface="Arial"/>
                <a:ea typeface="Arial"/>
                <a:cs typeface="Arial"/>
                <a:sym typeface="Arial"/>
              </a:defRPr>
            </a:lvl2pPr>
            <a:lvl3pPr marL="914400" marR="0" indent="0" algn="l" rtl="0">
              <a:spcBef>
                <a:spcPts val="0"/>
              </a:spcBef>
              <a:defRPr sz="1800" b="0" i="0" u="none" strike="noStrike" cap="none" baseline="0">
                <a:solidFill>
                  <a:schemeClr val="dk1"/>
                </a:solidFill>
                <a:latin typeface="Arial"/>
                <a:ea typeface="Arial"/>
                <a:cs typeface="Arial"/>
                <a:sym typeface="Arial"/>
              </a:defRPr>
            </a:lvl3pPr>
            <a:lvl4pPr marL="1371600" marR="0" indent="0" algn="l" rtl="0">
              <a:spcBef>
                <a:spcPts val="0"/>
              </a:spcBef>
              <a:defRPr sz="1800" b="0" i="0" u="none" strike="noStrike" cap="none" baseline="0">
                <a:solidFill>
                  <a:schemeClr val="dk1"/>
                </a:solidFill>
                <a:latin typeface="Arial"/>
                <a:ea typeface="Arial"/>
                <a:cs typeface="Arial"/>
                <a:sym typeface="Arial"/>
              </a:defRPr>
            </a:lvl4pPr>
            <a:lvl5pPr marL="1828800" marR="0" indent="0" algn="l" rtl="0">
              <a:spcBef>
                <a:spcPts val="0"/>
              </a:spcBef>
              <a:defRPr sz="1800" b="0" i="0" u="none" strike="noStrike" cap="none" baseline="0">
                <a:solidFill>
                  <a:schemeClr val="dk1"/>
                </a:solidFill>
                <a:latin typeface="Arial"/>
                <a:ea typeface="Arial"/>
                <a:cs typeface="Arial"/>
                <a:sym typeface="Arial"/>
              </a:defRPr>
            </a:lvl5pPr>
            <a:lvl6pPr marL="2286000" marR="0" indent="0" algn="l" rtl="0">
              <a:spcBef>
                <a:spcPts val="0"/>
              </a:spcBef>
              <a:defRPr sz="1800" b="0" i="0" u="none" strike="noStrike" cap="none" baseline="0">
                <a:solidFill>
                  <a:schemeClr val="dk1"/>
                </a:solidFill>
                <a:latin typeface="Arial"/>
                <a:ea typeface="Arial"/>
                <a:cs typeface="Arial"/>
                <a:sym typeface="Arial"/>
              </a:defRPr>
            </a:lvl6pPr>
            <a:lvl7pPr marL="2743200" marR="0" indent="0" algn="l" rtl="0">
              <a:spcBef>
                <a:spcPts val="0"/>
              </a:spcBef>
              <a:defRPr sz="1800" b="0" i="0" u="none" strike="noStrike" cap="none" baseline="0">
                <a:solidFill>
                  <a:schemeClr val="dk1"/>
                </a:solidFill>
                <a:latin typeface="Arial"/>
                <a:ea typeface="Arial"/>
                <a:cs typeface="Arial"/>
                <a:sym typeface="Arial"/>
              </a:defRPr>
            </a:lvl7pPr>
            <a:lvl8pPr marL="3200400" marR="0" indent="0" algn="l" rtl="0">
              <a:spcBef>
                <a:spcPts val="0"/>
              </a:spcBef>
              <a:defRPr sz="1800" b="0" i="0" u="none" strike="noStrike" cap="none" baseline="0">
                <a:solidFill>
                  <a:schemeClr val="dk1"/>
                </a:solidFill>
                <a:latin typeface="Arial"/>
                <a:ea typeface="Arial"/>
                <a:cs typeface="Arial"/>
                <a:sym typeface="Arial"/>
              </a:defRPr>
            </a:lvl8pPr>
            <a:lvl9pPr marL="3657600" marR="0" indent="0" algn="l" rtl="0">
              <a:spcBef>
                <a:spcPts val="0"/>
              </a:spcBef>
              <a:defRPr sz="1800" b="0" i="0" u="none" strike="noStrike" cap="none" baseline="0">
                <a:solidFill>
                  <a:schemeClr val="dk1"/>
                </a:solidFill>
                <a:latin typeface="Arial"/>
                <a:ea typeface="Arial"/>
                <a:cs typeface="Arial"/>
                <a:sym typeface="Arial"/>
              </a:defRPr>
            </a:lvl9pPr>
          </a:lstStyle>
          <a:p>
            <a:endParaRPr/>
          </a:p>
        </p:txBody>
      </p:sp>
      <p:sp>
        <p:nvSpPr>
          <p:cNvPr id="56" name="Shape 56"/>
          <p:cNvSpPr txBox="1">
            <a:spLocks noGrp="1"/>
          </p:cNvSpPr>
          <p:nvPr>
            <p:ph type="ftr" idx="11"/>
          </p:nvPr>
        </p:nvSpPr>
        <p:spPr>
          <a:xfrm>
            <a:off x="3429000" y="19050"/>
            <a:ext cx="4114800" cy="328613"/>
          </a:xfrm>
          <a:prstGeom prst="rect">
            <a:avLst/>
          </a:prstGeom>
          <a:noFill/>
          <a:ln>
            <a:noFill/>
          </a:ln>
        </p:spPr>
        <p:txBody>
          <a:bodyPr lIns="91425" tIns="91425" rIns="91425" bIns="91425" anchor="ctr" anchorCtr="0"/>
          <a:lstStyle>
            <a:lvl1pPr marL="0" marR="0" indent="0" algn="ctr" rtl="0">
              <a:spcBef>
                <a:spcPts val="0"/>
              </a:spcBef>
              <a:spcAft>
                <a:spcPts val="0"/>
              </a:spcAft>
              <a:defRPr sz="1200" b="0" i="0" u="none" strike="noStrike" cap="none" baseline="0">
                <a:solidFill>
                  <a:srgbClr val="FFFFFF"/>
                </a:solidFill>
                <a:latin typeface="Arial"/>
                <a:ea typeface="Arial"/>
                <a:cs typeface="Arial"/>
                <a:sym typeface="Arial"/>
              </a:defRPr>
            </a:lvl1pPr>
            <a:lvl2pPr marL="457200" marR="0" indent="0" algn="l" rtl="0">
              <a:spcBef>
                <a:spcPts val="0"/>
              </a:spcBef>
              <a:defRPr sz="1800" b="0" i="0" u="none" strike="noStrike" cap="none" baseline="0">
                <a:solidFill>
                  <a:schemeClr val="dk1"/>
                </a:solidFill>
                <a:latin typeface="Arial"/>
                <a:ea typeface="Arial"/>
                <a:cs typeface="Arial"/>
                <a:sym typeface="Arial"/>
              </a:defRPr>
            </a:lvl2pPr>
            <a:lvl3pPr marL="914400" marR="0" indent="0" algn="l" rtl="0">
              <a:spcBef>
                <a:spcPts val="0"/>
              </a:spcBef>
              <a:defRPr sz="1800" b="0" i="0" u="none" strike="noStrike" cap="none" baseline="0">
                <a:solidFill>
                  <a:schemeClr val="dk1"/>
                </a:solidFill>
                <a:latin typeface="Arial"/>
                <a:ea typeface="Arial"/>
                <a:cs typeface="Arial"/>
                <a:sym typeface="Arial"/>
              </a:defRPr>
            </a:lvl3pPr>
            <a:lvl4pPr marL="1371600" marR="0" indent="0" algn="l" rtl="0">
              <a:spcBef>
                <a:spcPts val="0"/>
              </a:spcBef>
              <a:defRPr sz="1800" b="0" i="0" u="none" strike="noStrike" cap="none" baseline="0">
                <a:solidFill>
                  <a:schemeClr val="dk1"/>
                </a:solidFill>
                <a:latin typeface="Arial"/>
                <a:ea typeface="Arial"/>
                <a:cs typeface="Arial"/>
                <a:sym typeface="Arial"/>
              </a:defRPr>
            </a:lvl4pPr>
            <a:lvl5pPr marL="1828800" marR="0" indent="0" algn="l" rtl="0">
              <a:spcBef>
                <a:spcPts val="0"/>
              </a:spcBef>
              <a:defRPr sz="1800" b="0" i="0" u="none" strike="noStrike" cap="none" baseline="0">
                <a:solidFill>
                  <a:schemeClr val="dk1"/>
                </a:solidFill>
                <a:latin typeface="Arial"/>
                <a:ea typeface="Arial"/>
                <a:cs typeface="Arial"/>
                <a:sym typeface="Arial"/>
              </a:defRPr>
            </a:lvl5pPr>
            <a:lvl6pPr marL="2286000" marR="0" indent="0" algn="l" rtl="0">
              <a:spcBef>
                <a:spcPts val="0"/>
              </a:spcBef>
              <a:defRPr sz="1800" b="0" i="0" u="none" strike="noStrike" cap="none" baseline="0">
                <a:solidFill>
                  <a:schemeClr val="dk1"/>
                </a:solidFill>
                <a:latin typeface="Arial"/>
                <a:ea typeface="Arial"/>
                <a:cs typeface="Arial"/>
                <a:sym typeface="Arial"/>
              </a:defRPr>
            </a:lvl6pPr>
            <a:lvl7pPr marL="2743200" marR="0" indent="0" algn="l" rtl="0">
              <a:spcBef>
                <a:spcPts val="0"/>
              </a:spcBef>
              <a:defRPr sz="1800" b="0" i="0" u="none" strike="noStrike" cap="none" baseline="0">
                <a:solidFill>
                  <a:schemeClr val="dk1"/>
                </a:solidFill>
                <a:latin typeface="Arial"/>
                <a:ea typeface="Arial"/>
                <a:cs typeface="Arial"/>
                <a:sym typeface="Arial"/>
              </a:defRPr>
            </a:lvl7pPr>
            <a:lvl8pPr marL="3200400" marR="0" indent="0" algn="l" rtl="0">
              <a:spcBef>
                <a:spcPts val="0"/>
              </a:spcBef>
              <a:defRPr sz="1800" b="0" i="0" u="none" strike="noStrike" cap="none" baseline="0">
                <a:solidFill>
                  <a:schemeClr val="dk1"/>
                </a:solidFill>
                <a:latin typeface="Arial"/>
                <a:ea typeface="Arial"/>
                <a:cs typeface="Arial"/>
                <a:sym typeface="Arial"/>
              </a:defRPr>
            </a:lvl8pPr>
            <a:lvl9pPr marL="3657600" marR="0" indent="0" algn="l" rtl="0">
              <a:spcBef>
                <a:spcPts val="0"/>
              </a:spcBef>
              <a:defRPr sz="1800" b="0" i="0" u="none" strike="noStrike" cap="none" baseline="0">
                <a:solidFill>
                  <a:schemeClr val="dk1"/>
                </a:solidFill>
                <a:latin typeface="Arial"/>
                <a:ea typeface="Arial"/>
                <a:cs typeface="Arial"/>
                <a:sym typeface="Arial"/>
              </a:defRPr>
            </a:lvl9pPr>
          </a:lstStyle>
          <a:p>
            <a:endParaRPr/>
          </a:p>
        </p:txBody>
      </p:sp>
      <p:sp>
        <p:nvSpPr>
          <p:cNvPr id="57" name="Shape 57"/>
          <p:cNvSpPr txBox="1">
            <a:spLocks noGrp="1"/>
          </p:cNvSpPr>
          <p:nvPr>
            <p:ph type="sldNum" idx="12"/>
          </p:nvPr>
        </p:nvSpPr>
        <p:spPr>
          <a:xfrm>
            <a:off x="7620000" y="19050"/>
            <a:ext cx="1066799" cy="328613"/>
          </a:xfrm>
          <a:prstGeom prst="rect">
            <a:avLst/>
          </a:prstGeom>
          <a:noFill/>
          <a:ln>
            <a:noFill/>
          </a:ln>
        </p:spPr>
        <p:txBody>
          <a:bodyPr lIns="91425" tIns="91425" rIns="91425" bIns="91425" anchor="ctr" anchorCtr="0">
            <a:noAutofit/>
          </a:bodyPr>
          <a:lstStyle/>
          <a:p>
            <a:pPr marL="0" lvl="0" indent="-88900">
              <a:spcBef>
                <a:spcPts val="0"/>
              </a:spcBef>
              <a:buClr>
                <a:srgbClr val="000000"/>
              </a:buClr>
              <a:buFont typeface="Arial"/>
              <a:buChar char="●"/>
            </a:pPr>
            <a:endParaRPr sz="1400" b="1" i="0" u="none" strike="noStrike" cap="none" baseline="0">
              <a:solidFill>
                <a:srgbClr val="FFFFFF"/>
              </a:solidFill>
              <a:latin typeface="Arial"/>
              <a:ea typeface="Arial"/>
              <a:cs typeface="Arial"/>
              <a:sym typeface="Arial"/>
            </a:endParaRPr>
          </a:p>
          <a:p>
            <a:pPr marL="457200" lvl="1" indent="-88900">
              <a:spcBef>
                <a:spcPts val="0"/>
              </a:spcBef>
              <a:buClr>
                <a:srgbClr val="000000"/>
              </a:buClr>
              <a:buFont typeface="Courier New"/>
              <a:buChar char="o"/>
            </a:pPr>
            <a:endParaRPr sz="1800" b="0" i="0" u="none" strike="noStrike" cap="none" baseline="0">
              <a:solidFill>
                <a:schemeClr val="dk1"/>
              </a:solidFill>
              <a:latin typeface="Arial"/>
              <a:ea typeface="Arial"/>
              <a:cs typeface="Arial"/>
              <a:sym typeface="Arial"/>
            </a:endParaRPr>
          </a:p>
          <a:p>
            <a:pPr marL="914400" lvl="2" indent="-88900">
              <a:spcBef>
                <a:spcPts val="0"/>
              </a:spcBef>
              <a:buClr>
                <a:srgbClr val="000000"/>
              </a:buClr>
              <a:buFont typeface="Wingdings"/>
              <a:buChar char="§"/>
            </a:pPr>
            <a:endParaRPr sz="1800" b="0" i="0" u="none" strike="noStrike" cap="none" baseline="0">
              <a:solidFill>
                <a:schemeClr val="dk1"/>
              </a:solidFill>
              <a:latin typeface="Arial"/>
              <a:ea typeface="Arial"/>
              <a:cs typeface="Arial"/>
              <a:sym typeface="Arial"/>
            </a:endParaRPr>
          </a:p>
          <a:p>
            <a:pPr marL="1371600" lvl="3" indent="-88900">
              <a:spcBef>
                <a:spcPts val="0"/>
              </a:spcBef>
              <a:buClr>
                <a:srgbClr val="000000"/>
              </a:buClr>
              <a:buFont typeface="Arial"/>
              <a:buChar char="●"/>
            </a:pPr>
            <a:endParaRPr sz="1800" b="0" i="0" u="none" strike="noStrike" cap="none" baseline="0">
              <a:solidFill>
                <a:schemeClr val="dk1"/>
              </a:solidFill>
              <a:latin typeface="Arial"/>
              <a:ea typeface="Arial"/>
              <a:cs typeface="Arial"/>
              <a:sym typeface="Arial"/>
            </a:endParaRPr>
          </a:p>
          <a:p>
            <a:pPr marL="1828800" lvl="4" indent="-88900">
              <a:spcBef>
                <a:spcPts val="0"/>
              </a:spcBef>
              <a:buClr>
                <a:srgbClr val="000000"/>
              </a:buClr>
              <a:buFont typeface="Courier New"/>
              <a:buChar char="o"/>
            </a:pPr>
            <a:endParaRPr sz="1800" b="0" i="0" u="none" strike="noStrike" cap="none" baseline="0">
              <a:solidFill>
                <a:schemeClr val="dk1"/>
              </a:solidFill>
              <a:latin typeface="Arial"/>
              <a:ea typeface="Arial"/>
              <a:cs typeface="Arial"/>
              <a:sym typeface="Arial"/>
            </a:endParaRPr>
          </a:p>
          <a:p>
            <a:pPr marL="2286000" lvl="5" indent="-88900">
              <a:spcBef>
                <a:spcPts val="0"/>
              </a:spcBef>
              <a:buClr>
                <a:srgbClr val="000000"/>
              </a:buClr>
              <a:buFont typeface="Wingdings"/>
              <a:buChar char="§"/>
            </a:pPr>
            <a:endParaRPr sz="1800" b="0" i="0" u="none" strike="noStrike" cap="none" baseline="0">
              <a:solidFill>
                <a:schemeClr val="dk1"/>
              </a:solidFill>
              <a:latin typeface="Arial"/>
              <a:ea typeface="Arial"/>
              <a:cs typeface="Arial"/>
              <a:sym typeface="Arial"/>
            </a:endParaRPr>
          </a:p>
          <a:p>
            <a:pPr marL="2743200" lvl="6" indent="-88900">
              <a:spcBef>
                <a:spcPts val="0"/>
              </a:spcBef>
              <a:buClr>
                <a:srgbClr val="000000"/>
              </a:buClr>
              <a:buFont typeface="Arial"/>
              <a:buChar char="●"/>
            </a:pPr>
            <a:endParaRPr sz="1800" b="0" i="0" u="none" strike="noStrike" cap="none" baseline="0">
              <a:solidFill>
                <a:schemeClr val="dk1"/>
              </a:solidFill>
              <a:latin typeface="Arial"/>
              <a:ea typeface="Arial"/>
              <a:cs typeface="Arial"/>
              <a:sym typeface="Arial"/>
            </a:endParaRPr>
          </a:p>
          <a:p>
            <a:pPr marL="3200400" lvl="7" indent="-88900">
              <a:spcBef>
                <a:spcPts val="0"/>
              </a:spcBef>
              <a:buClr>
                <a:srgbClr val="000000"/>
              </a:buClr>
              <a:buFont typeface="Courier New"/>
              <a:buChar char="o"/>
            </a:pPr>
            <a:endParaRPr sz="1800" b="0" i="0" u="none" strike="noStrike" cap="none" baseline="0">
              <a:solidFill>
                <a:schemeClr val="dk1"/>
              </a:solidFill>
              <a:latin typeface="Arial"/>
              <a:ea typeface="Arial"/>
              <a:cs typeface="Arial"/>
              <a:sym typeface="Arial"/>
            </a:endParaRPr>
          </a:p>
          <a:p>
            <a:pPr marL="3657600" lvl="8" indent="-88900">
              <a:spcBef>
                <a:spcPts val="0"/>
              </a:spcBef>
              <a:buClr>
                <a:srgbClr val="000000"/>
              </a:buClr>
              <a:buFont typeface="Wingdings"/>
              <a:buChar char="§"/>
            </a:pPr>
            <a:endParaRPr sz="1800" b="0" i="0" u="none" strike="noStrike" cap="none" baseline="0">
              <a:solidFill>
                <a:schemeClr val="dk1"/>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8"/>
        <p:cNvGrpSpPr/>
        <p:nvPr/>
      </p:nvGrpSpPr>
      <p:grpSpPr>
        <a:xfrm>
          <a:off x="0" y="0"/>
          <a:ext cx="0" cy="0"/>
          <a:chOff x="0" y="0"/>
          <a:chExt cx="0" cy="0"/>
        </a:xfrm>
      </p:grpSpPr>
      <p:sp>
        <p:nvSpPr>
          <p:cNvPr id="59" name="Shape 59"/>
          <p:cNvSpPr txBox="1">
            <a:spLocks noGrp="1"/>
          </p:cNvSpPr>
          <p:nvPr>
            <p:ph type="dt" idx="10"/>
          </p:nvPr>
        </p:nvSpPr>
        <p:spPr>
          <a:xfrm>
            <a:off x="457200" y="19050"/>
            <a:ext cx="2895600" cy="328613"/>
          </a:xfrm>
          <a:prstGeom prst="rect">
            <a:avLst/>
          </a:prstGeom>
          <a:noFill/>
          <a:ln>
            <a:noFill/>
          </a:ln>
        </p:spPr>
        <p:txBody>
          <a:bodyPr lIns="91425" tIns="91425" rIns="91425" bIns="91425" anchor="ctr" anchorCtr="0"/>
          <a:lstStyle>
            <a:lvl1pPr marL="0" marR="0" indent="0" algn="l" rtl="0">
              <a:spcBef>
                <a:spcPts val="0"/>
              </a:spcBef>
              <a:spcAft>
                <a:spcPts val="0"/>
              </a:spcAft>
              <a:defRPr sz="1200" b="0" i="0" u="none" strike="noStrike" cap="none" baseline="0">
                <a:solidFill>
                  <a:srgbClr val="FFFFFF"/>
                </a:solidFill>
                <a:latin typeface="Arial"/>
                <a:ea typeface="Arial"/>
                <a:cs typeface="Arial"/>
                <a:sym typeface="Arial"/>
              </a:defRPr>
            </a:lvl1pPr>
            <a:lvl2pPr marL="457200" marR="0" indent="0" algn="l" rtl="0">
              <a:spcBef>
                <a:spcPts val="0"/>
              </a:spcBef>
              <a:defRPr sz="1800" b="0" i="0" u="none" strike="noStrike" cap="none" baseline="0">
                <a:solidFill>
                  <a:schemeClr val="dk1"/>
                </a:solidFill>
                <a:latin typeface="Arial"/>
                <a:ea typeface="Arial"/>
                <a:cs typeface="Arial"/>
                <a:sym typeface="Arial"/>
              </a:defRPr>
            </a:lvl2pPr>
            <a:lvl3pPr marL="914400" marR="0" indent="0" algn="l" rtl="0">
              <a:spcBef>
                <a:spcPts val="0"/>
              </a:spcBef>
              <a:defRPr sz="1800" b="0" i="0" u="none" strike="noStrike" cap="none" baseline="0">
                <a:solidFill>
                  <a:schemeClr val="dk1"/>
                </a:solidFill>
                <a:latin typeface="Arial"/>
                <a:ea typeface="Arial"/>
                <a:cs typeface="Arial"/>
                <a:sym typeface="Arial"/>
              </a:defRPr>
            </a:lvl3pPr>
            <a:lvl4pPr marL="1371600" marR="0" indent="0" algn="l" rtl="0">
              <a:spcBef>
                <a:spcPts val="0"/>
              </a:spcBef>
              <a:defRPr sz="1800" b="0" i="0" u="none" strike="noStrike" cap="none" baseline="0">
                <a:solidFill>
                  <a:schemeClr val="dk1"/>
                </a:solidFill>
                <a:latin typeface="Arial"/>
                <a:ea typeface="Arial"/>
                <a:cs typeface="Arial"/>
                <a:sym typeface="Arial"/>
              </a:defRPr>
            </a:lvl4pPr>
            <a:lvl5pPr marL="1828800" marR="0" indent="0" algn="l" rtl="0">
              <a:spcBef>
                <a:spcPts val="0"/>
              </a:spcBef>
              <a:defRPr sz="1800" b="0" i="0" u="none" strike="noStrike" cap="none" baseline="0">
                <a:solidFill>
                  <a:schemeClr val="dk1"/>
                </a:solidFill>
                <a:latin typeface="Arial"/>
                <a:ea typeface="Arial"/>
                <a:cs typeface="Arial"/>
                <a:sym typeface="Arial"/>
              </a:defRPr>
            </a:lvl5pPr>
            <a:lvl6pPr marL="2286000" marR="0" indent="0" algn="l" rtl="0">
              <a:spcBef>
                <a:spcPts val="0"/>
              </a:spcBef>
              <a:defRPr sz="1800" b="0" i="0" u="none" strike="noStrike" cap="none" baseline="0">
                <a:solidFill>
                  <a:schemeClr val="dk1"/>
                </a:solidFill>
                <a:latin typeface="Arial"/>
                <a:ea typeface="Arial"/>
                <a:cs typeface="Arial"/>
                <a:sym typeface="Arial"/>
              </a:defRPr>
            </a:lvl6pPr>
            <a:lvl7pPr marL="2743200" marR="0" indent="0" algn="l" rtl="0">
              <a:spcBef>
                <a:spcPts val="0"/>
              </a:spcBef>
              <a:defRPr sz="1800" b="0" i="0" u="none" strike="noStrike" cap="none" baseline="0">
                <a:solidFill>
                  <a:schemeClr val="dk1"/>
                </a:solidFill>
                <a:latin typeface="Arial"/>
                <a:ea typeface="Arial"/>
                <a:cs typeface="Arial"/>
                <a:sym typeface="Arial"/>
              </a:defRPr>
            </a:lvl7pPr>
            <a:lvl8pPr marL="3200400" marR="0" indent="0" algn="l" rtl="0">
              <a:spcBef>
                <a:spcPts val="0"/>
              </a:spcBef>
              <a:defRPr sz="1800" b="0" i="0" u="none" strike="noStrike" cap="none" baseline="0">
                <a:solidFill>
                  <a:schemeClr val="dk1"/>
                </a:solidFill>
                <a:latin typeface="Arial"/>
                <a:ea typeface="Arial"/>
                <a:cs typeface="Arial"/>
                <a:sym typeface="Arial"/>
              </a:defRPr>
            </a:lvl8pPr>
            <a:lvl9pPr marL="3657600" marR="0" indent="0" algn="l" rtl="0">
              <a:spcBef>
                <a:spcPts val="0"/>
              </a:spcBef>
              <a:defRPr sz="1800" b="0" i="0" u="none" strike="noStrike" cap="none" baseline="0">
                <a:solidFill>
                  <a:schemeClr val="dk1"/>
                </a:solidFill>
                <a:latin typeface="Arial"/>
                <a:ea typeface="Arial"/>
                <a:cs typeface="Arial"/>
                <a:sym typeface="Arial"/>
              </a:defRPr>
            </a:lvl9pPr>
          </a:lstStyle>
          <a:p>
            <a:endParaRPr/>
          </a:p>
        </p:txBody>
      </p:sp>
      <p:sp>
        <p:nvSpPr>
          <p:cNvPr id="60" name="Shape 60"/>
          <p:cNvSpPr txBox="1">
            <a:spLocks noGrp="1"/>
          </p:cNvSpPr>
          <p:nvPr>
            <p:ph type="ftr" idx="11"/>
          </p:nvPr>
        </p:nvSpPr>
        <p:spPr>
          <a:xfrm>
            <a:off x="3429000" y="19050"/>
            <a:ext cx="4114800" cy="328613"/>
          </a:xfrm>
          <a:prstGeom prst="rect">
            <a:avLst/>
          </a:prstGeom>
          <a:noFill/>
          <a:ln>
            <a:noFill/>
          </a:ln>
        </p:spPr>
        <p:txBody>
          <a:bodyPr lIns="91425" tIns="91425" rIns="91425" bIns="91425" anchor="ctr" anchorCtr="0"/>
          <a:lstStyle>
            <a:lvl1pPr marL="0" marR="0" indent="0" algn="ctr" rtl="0">
              <a:spcBef>
                <a:spcPts val="0"/>
              </a:spcBef>
              <a:spcAft>
                <a:spcPts val="0"/>
              </a:spcAft>
              <a:defRPr sz="1200" b="0" i="0" u="none" strike="noStrike" cap="none" baseline="0">
                <a:solidFill>
                  <a:srgbClr val="FFFFFF"/>
                </a:solidFill>
                <a:latin typeface="Arial"/>
                <a:ea typeface="Arial"/>
                <a:cs typeface="Arial"/>
                <a:sym typeface="Arial"/>
              </a:defRPr>
            </a:lvl1pPr>
            <a:lvl2pPr marL="457200" marR="0" indent="0" algn="l" rtl="0">
              <a:spcBef>
                <a:spcPts val="0"/>
              </a:spcBef>
              <a:defRPr sz="1800" b="0" i="0" u="none" strike="noStrike" cap="none" baseline="0">
                <a:solidFill>
                  <a:schemeClr val="dk1"/>
                </a:solidFill>
                <a:latin typeface="Arial"/>
                <a:ea typeface="Arial"/>
                <a:cs typeface="Arial"/>
                <a:sym typeface="Arial"/>
              </a:defRPr>
            </a:lvl2pPr>
            <a:lvl3pPr marL="914400" marR="0" indent="0" algn="l" rtl="0">
              <a:spcBef>
                <a:spcPts val="0"/>
              </a:spcBef>
              <a:defRPr sz="1800" b="0" i="0" u="none" strike="noStrike" cap="none" baseline="0">
                <a:solidFill>
                  <a:schemeClr val="dk1"/>
                </a:solidFill>
                <a:latin typeface="Arial"/>
                <a:ea typeface="Arial"/>
                <a:cs typeface="Arial"/>
                <a:sym typeface="Arial"/>
              </a:defRPr>
            </a:lvl3pPr>
            <a:lvl4pPr marL="1371600" marR="0" indent="0" algn="l" rtl="0">
              <a:spcBef>
                <a:spcPts val="0"/>
              </a:spcBef>
              <a:defRPr sz="1800" b="0" i="0" u="none" strike="noStrike" cap="none" baseline="0">
                <a:solidFill>
                  <a:schemeClr val="dk1"/>
                </a:solidFill>
                <a:latin typeface="Arial"/>
                <a:ea typeface="Arial"/>
                <a:cs typeface="Arial"/>
                <a:sym typeface="Arial"/>
              </a:defRPr>
            </a:lvl4pPr>
            <a:lvl5pPr marL="1828800" marR="0" indent="0" algn="l" rtl="0">
              <a:spcBef>
                <a:spcPts val="0"/>
              </a:spcBef>
              <a:defRPr sz="1800" b="0" i="0" u="none" strike="noStrike" cap="none" baseline="0">
                <a:solidFill>
                  <a:schemeClr val="dk1"/>
                </a:solidFill>
                <a:latin typeface="Arial"/>
                <a:ea typeface="Arial"/>
                <a:cs typeface="Arial"/>
                <a:sym typeface="Arial"/>
              </a:defRPr>
            </a:lvl5pPr>
            <a:lvl6pPr marL="2286000" marR="0" indent="0" algn="l" rtl="0">
              <a:spcBef>
                <a:spcPts val="0"/>
              </a:spcBef>
              <a:defRPr sz="1800" b="0" i="0" u="none" strike="noStrike" cap="none" baseline="0">
                <a:solidFill>
                  <a:schemeClr val="dk1"/>
                </a:solidFill>
                <a:latin typeface="Arial"/>
                <a:ea typeface="Arial"/>
                <a:cs typeface="Arial"/>
                <a:sym typeface="Arial"/>
              </a:defRPr>
            </a:lvl6pPr>
            <a:lvl7pPr marL="2743200" marR="0" indent="0" algn="l" rtl="0">
              <a:spcBef>
                <a:spcPts val="0"/>
              </a:spcBef>
              <a:defRPr sz="1800" b="0" i="0" u="none" strike="noStrike" cap="none" baseline="0">
                <a:solidFill>
                  <a:schemeClr val="dk1"/>
                </a:solidFill>
                <a:latin typeface="Arial"/>
                <a:ea typeface="Arial"/>
                <a:cs typeface="Arial"/>
                <a:sym typeface="Arial"/>
              </a:defRPr>
            </a:lvl7pPr>
            <a:lvl8pPr marL="3200400" marR="0" indent="0" algn="l" rtl="0">
              <a:spcBef>
                <a:spcPts val="0"/>
              </a:spcBef>
              <a:defRPr sz="1800" b="0" i="0" u="none" strike="noStrike" cap="none" baseline="0">
                <a:solidFill>
                  <a:schemeClr val="dk1"/>
                </a:solidFill>
                <a:latin typeface="Arial"/>
                <a:ea typeface="Arial"/>
                <a:cs typeface="Arial"/>
                <a:sym typeface="Arial"/>
              </a:defRPr>
            </a:lvl8pPr>
            <a:lvl9pPr marL="3657600" marR="0" indent="0" algn="l" rtl="0">
              <a:spcBef>
                <a:spcPts val="0"/>
              </a:spcBef>
              <a:defRPr sz="1800" b="0" i="0" u="none" strike="noStrike" cap="none" baseline="0">
                <a:solidFill>
                  <a:schemeClr val="dk1"/>
                </a:solidFill>
                <a:latin typeface="Arial"/>
                <a:ea typeface="Arial"/>
                <a:cs typeface="Arial"/>
                <a:sym typeface="Arial"/>
              </a:defRPr>
            </a:lvl9pPr>
          </a:lstStyle>
          <a:p>
            <a:endParaRPr/>
          </a:p>
        </p:txBody>
      </p:sp>
      <p:sp>
        <p:nvSpPr>
          <p:cNvPr id="61" name="Shape 61"/>
          <p:cNvSpPr txBox="1">
            <a:spLocks noGrp="1"/>
          </p:cNvSpPr>
          <p:nvPr>
            <p:ph type="sldNum" idx="12"/>
          </p:nvPr>
        </p:nvSpPr>
        <p:spPr>
          <a:xfrm>
            <a:off x="7620000" y="19050"/>
            <a:ext cx="1066799" cy="328613"/>
          </a:xfrm>
          <a:prstGeom prst="rect">
            <a:avLst/>
          </a:prstGeom>
          <a:noFill/>
          <a:ln>
            <a:noFill/>
          </a:ln>
        </p:spPr>
        <p:txBody>
          <a:bodyPr lIns="91425" tIns="91425" rIns="91425" bIns="91425" anchor="ctr" anchorCtr="0">
            <a:noAutofit/>
          </a:bodyPr>
          <a:lstStyle/>
          <a:p>
            <a:pPr marL="0" lvl="0" indent="-88900">
              <a:spcBef>
                <a:spcPts val="0"/>
              </a:spcBef>
              <a:buClr>
                <a:srgbClr val="000000"/>
              </a:buClr>
              <a:buFont typeface="Arial"/>
              <a:buChar char="●"/>
            </a:pPr>
            <a:endParaRPr sz="1400" b="1" i="0" u="none" strike="noStrike" cap="none" baseline="0">
              <a:solidFill>
                <a:srgbClr val="FFFFFF"/>
              </a:solidFill>
              <a:latin typeface="Arial"/>
              <a:ea typeface="Arial"/>
              <a:cs typeface="Arial"/>
              <a:sym typeface="Arial"/>
            </a:endParaRPr>
          </a:p>
          <a:p>
            <a:pPr marL="457200" lvl="1" indent="-88900">
              <a:spcBef>
                <a:spcPts val="0"/>
              </a:spcBef>
              <a:buClr>
                <a:srgbClr val="000000"/>
              </a:buClr>
              <a:buFont typeface="Courier New"/>
              <a:buChar char="o"/>
            </a:pPr>
            <a:endParaRPr sz="1800" b="0" i="0" u="none" strike="noStrike" cap="none" baseline="0">
              <a:solidFill>
                <a:schemeClr val="dk1"/>
              </a:solidFill>
              <a:latin typeface="Arial"/>
              <a:ea typeface="Arial"/>
              <a:cs typeface="Arial"/>
              <a:sym typeface="Arial"/>
            </a:endParaRPr>
          </a:p>
          <a:p>
            <a:pPr marL="914400" lvl="2" indent="-88900">
              <a:spcBef>
                <a:spcPts val="0"/>
              </a:spcBef>
              <a:buClr>
                <a:srgbClr val="000000"/>
              </a:buClr>
              <a:buFont typeface="Wingdings"/>
              <a:buChar char="§"/>
            </a:pPr>
            <a:endParaRPr sz="1800" b="0" i="0" u="none" strike="noStrike" cap="none" baseline="0">
              <a:solidFill>
                <a:schemeClr val="dk1"/>
              </a:solidFill>
              <a:latin typeface="Arial"/>
              <a:ea typeface="Arial"/>
              <a:cs typeface="Arial"/>
              <a:sym typeface="Arial"/>
            </a:endParaRPr>
          </a:p>
          <a:p>
            <a:pPr marL="1371600" lvl="3" indent="-88900">
              <a:spcBef>
                <a:spcPts val="0"/>
              </a:spcBef>
              <a:buClr>
                <a:srgbClr val="000000"/>
              </a:buClr>
              <a:buFont typeface="Arial"/>
              <a:buChar char="●"/>
            </a:pPr>
            <a:endParaRPr sz="1800" b="0" i="0" u="none" strike="noStrike" cap="none" baseline="0">
              <a:solidFill>
                <a:schemeClr val="dk1"/>
              </a:solidFill>
              <a:latin typeface="Arial"/>
              <a:ea typeface="Arial"/>
              <a:cs typeface="Arial"/>
              <a:sym typeface="Arial"/>
            </a:endParaRPr>
          </a:p>
          <a:p>
            <a:pPr marL="1828800" lvl="4" indent="-88900">
              <a:spcBef>
                <a:spcPts val="0"/>
              </a:spcBef>
              <a:buClr>
                <a:srgbClr val="000000"/>
              </a:buClr>
              <a:buFont typeface="Courier New"/>
              <a:buChar char="o"/>
            </a:pPr>
            <a:endParaRPr sz="1800" b="0" i="0" u="none" strike="noStrike" cap="none" baseline="0">
              <a:solidFill>
                <a:schemeClr val="dk1"/>
              </a:solidFill>
              <a:latin typeface="Arial"/>
              <a:ea typeface="Arial"/>
              <a:cs typeface="Arial"/>
              <a:sym typeface="Arial"/>
            </a:endParaRPr>
          </a:p>
          <a:p>
            <a:pPr marL="2286000" lvl="5" indent="-88900">
              <a:spcBef>
                <a:spcPts val="0"/>
              </a:spcBef>
              <a:buClr>
                <a:srgbClr val="000000"/>
              </a:buClr>
              <a:buFont typeface="Wingdings"/>
              <a:buChar char="§"/>
            </a:pPr>
            <a:endParaRPr sz="1800" b="0" i="0" u="none" strike="noStrike" cap="none" baseline="0">
              <a:solidFill>
                <a:schemeClr val="dk1"/>
              </a:solidFill>
              <a:latin typeface="Arial"/>
              <a:ea typeface="Arial"/>
              <a:cs typeface="Arial"/>
              <a:sym typeface="Arial"/>
            </a:endParaRPr>
          </a:p>
          <a:p>
            <a:pPr marL="2743200" lvl="6" indent="-88900">
              <a:spcBef>
                <a:spcPts val="0"/>
              </a:spcBef>
              <a:buClr>
                <a:srgbClr val="000000"/>
              </a:buClr>
              <a:buFont typeface="Arial"/>
              <a:buChar char="●"/>
            </a:pPr>
            <a:endParaRPr sz="1800" b="0" i="0" u="none" strike="noStrike" cap="none" baseline="0">
              <a:solidFill>
                <a:schemeClr val="dk1"/>
              </a:solidFill>
              <a:latin typeface="Arial"/>
              <a:ea typeface="Arial"/>
              <a:cs typeface="Arial"/>
              <a:sym typeface="Arial"/>
            </a:endParaRPr>
          </a:p>
          <a:p>
            <a:pPr marL="3200400" lvl="7" indent="-88900">
              <a:spcBef>
                <a:spcPts val="0"/>
              </a:spcBef>
              <a:buClr>
                <a:srgbClr val="000000"/>
              </a:buClr>
              <a:buFont typeface="Courier New"/>
              <a:buChar char="o"/>
            </a:pPr>
            <a:endParaRPr sz="1800" b="0" i="0" u="none" strike="noStrike" cap="none" baseline="0">
              <a:solidFill>
                <a:schemeClr val="dk1"/>
              </a:solidFill>
              <a:latin typeface="Arial"/>
              <a:ea typeface="Arial"/>
              <a:cs typeface="Arial"/>
              <a:sym typeface="Arial"/>
            </a:endParaRPr>
          </a:p>
          <a:p>
            <a:pPr marL="3657600" lvl="8" indent="-88900">
              <a:spcBef>
                <a:spcPts val="0"/>
              </a:spcBef>
              <a:buClr>
                <a:srgbClr val="000000"/>
              </a:buClr>
              <a:buFont typeface="Wingdings"/>
              <a:buChar char="§"/>
            </a:pPr>
            <a:endParaRPr sz="1800" b="0" i="0" u="none" strike="noStrike" cap="none" baseline="0">
              <a:solidFill>
                <a:schemeClr val="dk1"/>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OBJECT_WITH_CAPTION_TEXT">
    <p:spTree>
      <p:nvGrpSpPr>
        <p:cNvPr id="1" name="Shape 62"/>
        <p:cNvGrpSpPr/>
        <p:nvPr/>
      </p:nvGrpSpPr>
      <p:grpSpPr>
        <a:xfrm>
          <a:off x="0" y="0"/>
          <a:ext cx="0" cy="0"/>
          <a:chOff x="0" y="0"/>
          <a:chExt cx="0" cy="0"/>
        </a:xfrm>
      </p:grpSpPr>
      <p:cxnSp>
        <p:nvCxnSpPr>
          <p:cNvPr id="63" name="Shape 63"/>
          <p:cNvCxnSpPr/>
          <p:nvPr/>
        </p:nvCxnSpPr>
        <p:spPr>
          <a:xfrm rot="5400000">
            <a:off x="-13494" y="3580607"/>
            <a:ext cx="5578475" cy="1587"/>
          </a:xfrm>
          <a:prstGeom prst="straightConnector1">
            <a:avLst/>
          </a:prstGeom>
          <a:noFill/>
          <a:ln w="19050" cap="flat">
            <a:solidFill>
              <a:schemeClr val="dk2"/>
            </a:solidFill>
            <a:prstDash val="solid"/>
            <a:round/>
            <a:headEnd type="none" w="med" len="med"/>
            <a:tailEnd type="none" w="med" len="med"/>
          </a:ln>
        </p:spPr>
      </p:cxnSp>
      <p:sp>
        <p:nvSpPr>
          <p:cNvPr id="64" name="Shape 64"/>
          <p:cNvSpPr txBox="1">
            <a:spLocks noGrp="1"/>
          </p:cNvSpPr>
          <p:nvPr>
            <p:ph type="title"/>
          </p:nvPr>
        </p:nvSpPr>
        <p:spPr>
          <a:xfrm>
            <a:off x="457200" y="792079"/>
            <a:ext cx="2139695" cy="1261871"/>
          </a:xfrm>
          <a:prstGeom prst="rect">
            <a:avLst/>
          </a:prstGeom>
          <a:noFill/>
          <a:ln>
            <a:noFill/>
          </a:ln>
        </p:spPr>
        <p:txBody>
          <a:bodyPr lIns="91425" tIns="91425" rIns="91425" bIns="91425" anchor="b" anchorCtr="0"/>
          <a:lstStyle>
            <a:lvl1pPr algn="l" rtl="0">
              <a:spcBef>
                <a:spcPts val="0"/>
              </a:spcBef>
              <a:defRPr sz="2400" b="0"/>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5" name="Shape 65"/>
          <p:cNvSpPr txBox="1">
            <a:spLocks noGrp="1"/>
          </p:cNvSpPr>
          <p:nvPr>
            <p:ph type="body" idx="1"/>
          </p:nvPr>
        </p:nvSpPr>
        <p:spPr>
          <a:xfrm>
            <a:off x="2971800" y="792079"/>
            <a:ext cx="5714999" cy="5577839"/>
          </a:xfrm>
          <a:prstGeom prst="rect">
            <a:avLst/>
          </a:prstGeom>
          <a:noFill/>
          <a:ln>
            <a:noFill/>
          </a:ln>
        </p:spPr>
        <p:txBody>
          <a:bodyPr lIns="91425" tIns="91425" rIns="91425" bIns="91425" anchor="t" anchorCtr="0"/>
          <a:lstStyle>
            <a:lvl1pPr rtl="0">
              <a:spcBef>
                <a:spcPts val="0"/>
              </a:spcBef>
              <a:defRPr sz="3200"/>
            </a:lvl1pPr>
            <a:lvl2pPr rtl="0">
              <a:spcBef>
                <a:spcPts val="0"/>
              </a:spcBef>
              <a:defRPr sz="2800"/>
            </a:lvl2pPr>
            <a:lvl3pPr rtl="0">
              <a:spcBef>
                <a:spcPts val="0"/>
              </a:spcBef>
              <a:defRPr sz="2400"/>
            </a:lvl3pPr>
            <a:lvl4pPr rtl="0">
              <a:spcBef>
                <a:spcPts val="0"/>
              </a:spcBef>
              <a:defRPr sz="2000"/>
            </a:lvl4pPr>
            <a:lvl5pPr rtl="0">
              <a:spcBef>
                <a:spcPts val="0"/>
              </a:spcBef>
              <a:defRPr sz="2000"/>
            </a:lvl5pPr>
            <a:lvl6pPr rtl="0">
              <a:spcBef>
                <a:spcPts val="0"/>
              </a:spcBef>
              <a:defRPr sz="2000"/>
            </a:lvl6pPr>
            <a:lvl7pPr rtl="0">
              <a:spcBef>
                <a:spcPts val="0"/>
              </a:spcBef>
              <a:defRPr sz="2000"/>
            </a:lvl7pPr>
            <a:lvl8pPr rtl="0">
              <a:spcBef>
                <a:spcPts val="0"/>
              </a:spcBef>
              <a:defRPr sz="2000"/>
            </a:lvl8pPr>
            <a:lvl9pPr rtl="0">
              <a:spcBef>
                <a:spcPts val="0"/>
              </a:spcBef>
              <a:defRPr sz="2000"/>
            </a:lvl9pPr>
          </a:lstStyle>
          <a:p>
            <a:endParaRPr/>
          </a:p>
        </p:txBody>
      </p:sp>
      <p:sp>
        <p:nvSpPr>
          <p:cNvPr id="66" name="Shape 66"/>
          <p:cNvSpPr txBox="1">
            <a:spLocks noGrp="1"/>
          </p:cNvSpPr>
          <p:nvPr>
            <p:ph type="body" idx="2"/>
          </p:nvPr>
        </p:nvSpPr>
        <p:spPr>
          <a:xfrm>
            <a:off x="457200" y="2130551"/>
            <a:ext cx="2139695" cy="4243615"/>
          </a:xfrm>
          <a:prstGeom prst="rect">
            <a:avLst/>
          </a:prstGeom>
          <a:noFill/>
          <a:ln>
            <a:noFill/>
          </a:ln>
        </p:spPr>
        <p:txBody>
          <a:bodyPr lIns="91425" tIns="91425" rIns="91425" bIns="91425" anchor="t" anchorCtr="0"/>
          <a:lstStyle>
            <a:lvl1pPr marL="0" indent="0" rtl="0">
              <a:spcBef>
                <a:spcPts val="0"/>
              </a:spcBef>
              <a:buFont typeface="Arial"/>
              <a:buNone/>
              <a:defRPr sz="1400"/>
            </a:lvl1pPr>
            <a:lvl2pPr marL="457200" indent="0" rtl="0">
              <a:spcBef>
                <a:spcPts val="0"/>
              </a:spcBef>
              <a:buFont typeface="Arial"/>
              <a:buNone/>
              <a:defRPr sz="1200"/>
            </a:lvl2pPr>
            <a:lvl3pPr marL="914400" indent="0" rtl="0">
              <a:spcBef>
                <a:spcPts val="0"/>
              </a:spcBef>
              <a:buFont typeface="Arial"/>
              <a:buNone/>
              <a:defRPr sz="1000"/>
            </a:lvl3pPr>
            <a:lvl4pPr marL="1371600" indent="0" rtl="0">
              <a:spcBef>
                <a:spcPts val="0"/>
              </a:spcBef>
              <a:buFont typeface="Arial"/>
              <a:buNone/>
              <a:defRPr sz="900"/>
            </a:lvl4pPr>
            <a:lvl5pPr marL="1828800" indent="0" rtl="0">
              <a:spcBef>
                <a:spcPts val="0"/>
              </a:spcBef>
              <a:buFont typeface="Arial"/>
              <a:buNone/>
              <a:defRPr sz="900"/>
            </a:lvl5pPr>
            <a:lvl6pPr marL="2286000" indent="0" rtl="0">
              <a:spcBef>
                <a:spcPts val="0"/>
              </a:spcBef>
              <a:buFont typeface="Arial"/>
              <a:buNone/>
              <a:defRPr sz="900"/>
            </a:lvl6pPr>
            <a:lvl7pPr marL="2743200" indent="0" rtl="0">
              <a:spcBef>
                <a:spcPts val="0"/>
              </a:spcBef>
              <a:buFont typeface="Arial"/>
              <a:buNone/>
              <a:defRPr sz="900"/>
            </a:lvl7pPr>
            <a:lvl8pPr marL="3200400" indent="0" rtl="0">
              <a:spcBef>
                <a:spcPts val="0"/>
              </a:spcBef>
              <a:buFont typeface="Arial"/>
              <a:buNone/>
              <a:defRPr sz="900"/>
            </a:lvl8pPr>
            <a:lvl9pPr marL="3657600" indent="0" rtl="0">
              <a:spcBef>
                <a:spcPts val="0"/>
              </a:spcBef>
              <a:buFont typeface="Arial"/>
              <a:buNone/>
              <a:defRPr sz="900"/>
            </a:lvl9pPr>
          </a:lstStyle>
          <a:p>
            <a:endParaRPr/>
          </a:p>
        </p:txBody>
      </p:sp>
      <p:sp>
        <p:nvSpPr>
          <p:cNvPr id="67" name="Shape 67"/>
          <p:cNvSpPr txBox="1">
            <a:spLocks noGrp="1"/>
          </p:cNvSpPr>
          <p:nvPr>
            <p:ph type="dt" idx="10"/>
          </p:nvPr>
        </p:nvSpPr>
        <p:spPr>
          <a:xfrm>
            <a:off x="457200" y="19050"/>
            <a:ext cx="2895600" cy="328613"/>
          </a:xfrm>
          <a:prstGeom prst="rect">
            <a:avLst/>
          </a:prstGeom>
          <a:noFill/>
          <a:ln>
            <a:noFill/>
          </a:ln>
        </p:spPr>
        <p:txBody>
          <a:bodyPr lIns="91425" tIns="91425" rIns="91425" bIns="91425" anchor="ctr" anchorCtr="0"/>
          <a:lstStyle>
            <a:lvl1pPr marL="0" marR="0" indent="0" algn="l" rtl="0">
              <a:spcBef>
                <a:spcPts val="0"/>
              </a:spcBef>
              <a:spcAft>
                <a:spcPts val="0"/>
              </a:spcAft>
              <a:defRPr sz="1200" b="0" i="0" u="none" strike="noStrike" cap="none" baseline="0">
                <a:solidFill>
                  <a:srgbClr val="FFFFFF"/>
                </a:solidFill>
                <a:latin typeface="Arial"/>
                <a:ea typeface="Arial"/>
                <a:cs typeface="Arial"/>
                <a:sym typeface="Arial"/>
              </a:defRPr>
            </a:lvl1pPr>
            <a:lvl2pPr marL="457200" marR="0" indent="0" algn="l" rtl="0">
              <a:spcBef>
                <a:spcPts val="0"/>
              </a:spcBef>
              <a:defRPr sz="1800" b="0" i="0" u="none" strike="noStrike" cap="none" baseline="0">
                <a:solidFill>
                  <a:schemeClr val="dk1"/>
                </a:solidFill>
                <a:latin typeface="Arial"/>
                <a:ea typeface="Arial"/>
                <a:cs typeface="Arial"/>
                <a:sym typeface="Arial"/>
              </a:defRPr>
            </a:lvl2pPr>
            <a:lvl3pPr marL="914400" marR="0" indent="0" algn="l" rtl="0">
              <a:spcBef>
                <a:spcPts val="0"/>
              </a:spcBef>
              <a:defRPr sz="1800" b="0" i="0" u="none" strike="noStrike" cap="none" baseline="0">
                <a:solidFill>
                  <a:schemeClr val="dk1"/>
                </a:solidFill>
                <a:latin typeface="Arial"/>
                <a:ea typeface="Arial"/>
                <a:cs typeface="Arial"/>
                <a:sym typeface="Arial"/>
              </a:defRPr>
            </a:lvl3pPr>
            <a:lvl4pPr marL="1371600" marR="0" indent="0" algn="l" rtl="0">
              <a:spcBef>
                <a:spcPts val="0"/>
              </a:spcBef>
              <a:defRPr sz="1800" b="0" i="0" u="none" strike="noStrike" cap="none" baseline="0">
                <a:solidFill>
                  <a:schemeClr val="dk1"/>
                </a:solidFill>
                <a:latin typeface="Arial"/>
                <a:ea typeface="Arial"/>
                <a:cs typeface="Arial"/>
                <a:sym typeface="Arial"/>
              </a:defRPr>
            </a:lvl4pPr>
            <a:lvl5pPr marL="1828800" marR="0" indent="0" algn="l" rtl="0">
              <a:spcBef>
                <a:spcPts val="0"/>
              </a:spcBef>
              <a:defRPr sz="1800" b="0" i="0" u="none" strike="noStrike" cap="none" baseline="0">
                <a:solidFill>
                  <a:schemeClr val="dk1"/>
                </a:solidFill>
                <a:latin typeface="Arial"/>
                <a:ea typeface="Arial"/>
                <a:cs typeface="Arial"/>
                <a:sym typeface="Arial"/>
              </a:defRPr>
            </a:lvl5pPr>
            <a:lvl6pPr marL="2286000" marR="0" indent="0" algn="l" rtl="0">
              <a:spcBef>
                <a:spcPts val="0"/>
              </a:spcBef>
              <a:defRPr sz="1800" b="0" i="0" u="none" strike="noStrike" cap="none" baseline="0">
                <a:solidFill>
                  <a:schemeClr val="dk1"/>
                </a:solidFill>
                <a:latin typeface="Arial"/>
                <a:ea typeface="Arial"/>
                <a:cs typeface="Arial"/>
                <a:sym typeface="Arial"/>
              </a:defRPr>
            </a:lvl6pPr>
            <a:lvl7pPr marL="2743200" marR="0" indent="0" algn="l" rtl="0">
              <a:spcBef>
                <a:spcPts val="0"/>
              </a:spcBef>
              <a:defRPr sz="1800" b="0" i="0" u="none" strike="noStrike" cap="none" baseline="0">
                <a:solidFill>
                  <a:schemeClr val="dk1"/>
                </a:solidFill>
                <a:latin typeface="Arial"/>
                <a:ea typeface="Arial"/>
                <a:cs typeface="Arial"/>
                <a:sym typeface="Arial"/>
              </a:defRPr>
            </a:lvl7pPr>
            <a:lvl8pPr marL="3200400" marR="0" indent="0" algn="l" rtl="0">
              <a:spcBef>
                <a:spcPts val="0"/>
              </a:spcBef>
              <a:defRPr sz="1800" b="0" i="0" u="none" strike="noStrike" cap="none" baseline="0">
                <a:solidFill>
                  <a:schemeClr val="dk1"/>
                </a:solidFill>
                <a:latin typeface="Arial"/>
                <a:ea typeface="Arial"/>
                <a:cs typeface="Arial"/>
                <a:sym typeface="Arial"/>
              </a:defRPr>
            </a:lvl8pPr>
            <a:lvl9pPr marL="3657600" marR="0" indent="0" algn="l" rtl="0">
              <a:spcBef>
                <a:spcPts val="0"/>
              </a:spcBef>
              <a:defRPr sz="1800" b="0" i="0" u="none" strike="noStrike" cap="none" baseline="0">
                <a:solidFill>
                  <a:schemeClr val="dk1"/>
                </a:solidFill>
                <a:latin typeface="Arial"/>
                <a:ea typeface="Arial"/>
                <a:cs typeface="Arial"/>
                <a:sym typeface="Arial"/>
              </a:defRPr>
            </a:lvl9pPr>
          </a:lstStyle>
          <a:p>
            <a:endParaRPr/>
          </a:p>
        </p:txBody>
      </p:sp>
      <p:sp>
        <p:nvSpPr>
          <p:cNvPr id="68" name="Shape 68"/>
          <p:cNvSpPr txBox="1">
            <a:spLocks noGrp="1"/>
          </p:cNvSpPr>
          <p:nvPr>
            <p:ph type="ftr" idx="11"/>
          </p:nvPr>
        </p:nvSpPr>
        <p:spPr>
          <a:xfrm>
            <a:off x="3429000" y="19050"/>
            <a:ext cx="4114800" cy="328613"/>
          </a:xfrm>
          <a:prstGeom prst="rect">
            <a:avLst/>
          </a:prstGeom>
          <a:noFill/>
          <a:ln>
            <a:noFill/>
          </a:ln>
        </p:spPr>
        <p:txBody>
          <a:bodyPr lIns="91425" tIns="91425" rIns="91425" bIns="91425" anchor="ctr" anchorCtr="0"/>
          <a:lstStyle>
            <a:lvl1pPr marL="0" marR="0" indent="0" algn="ctr" rtl="0">
              <a:spcBef>
                <a:spcPts val="0"/>
              </a:spcBef>
              <a:spcAft>
                <a:spcPts val="0"/>
              </a:spcAft>
              <a:defRPr sz="1200" b="0" i="0" u="none" strike="noStrike" cap="none" baseline="0">
                <a:solidFill>
                  <a:srgbClr val="FFFFFF"/>
                </a:solidFill>
                <a:latin typeface="Arial"/>
                <a:ea typeface="Arial"/>
                <a:cs typeface="Arial"/>
                <a:sym typeface="Arial"/>
              </a:defRPr>
            </a:lvl1pPr>
            <a:lvl2pPr marL="457200" marR="0" indent="0" algn="l" rtl="0">
              <a:spcBef>
                <a:spcPts val="0"/>
              </a:spcBef>
              <a:defRPr sz="1800" b="0" i="0" u="none" strike="noStrike" cap="none" baseline="0">
                <a:solidFill>
                  <a:schemeClr val="dk1"/>
                </a:solidFill>
                <a:latin typeface="Arial"/>
                <a:ea typeface="Arial"/>
                <a:cs typeface="Arial"/>
                <a:sym typeface="Arial"/>
              </a:defRPr>
            </a:lvl2pPr>
            <a:lvl3pPr marL="914400" marR="0" indent="0" algn="l" rtl="0">
              <a:spcBef>
                <a:spcPts val="0"/>
              </a:spcBef>
              <a:defRPr sz="1800" b="0" i="0" u="none" strike="noStrike" cap="none" baseline="0">
                <a:solidFill>
                  <a:schemeClr val="dk1"/>
                </a:solidFill>
                <a:latin typeface="Arial"/>
                <a:ea typeface="Arial"/>
                <a:cs typeface="Arial"/>
                <a:sym typeface="Arial"/>
              </a:defRPr>
            </a:lvl3pPr>
            <a:lvl4pPr marL="1371600" marR="0" indent="0" algn="l" rtl="0">
              <a:spcBef>
                <a:spcPts val="0"/>
              </a:spcBef>
              <a:defRPr sz="1800" b="0" i="0" u="none" strike="noStrike" cap="none" baseline="0">
                <a:solidFill>
                  <a:schemeClr val="dk1"/>
                </a:solidFill>
                <a:latin typeface="Arial"/>
                <a:ea typeface="Arial"/>
                <a:cs typeface="Arial"/>
                <a:sym typeface="Arial"/>
              </a:defRPr>
            </a:lvl4pPr>
            <a:lvl5pPr marL="1828800" marR="0" indent="0" algn="l" rtl="0">
              <a:spcBef>
                <a:spcPts val="0"/>
              </a:spcBef>
              <a:defRPr sz="1800" b="0" i="0" u="none" strike="noStrike" cap="none" baseline="0">
                <a:solidFill>
                  <a:schemeClr val="dk1"/>
                </a:solidFill>
                <a:latin typeface="Arial"/>
                <a:ea typeface="Arial"/>
                <a:cs typeface="Arial"/>
                <a:sym typeface="Arial"/>
              </a:defRPr>
            </a:lvl5pPr>
            <a:lvl6pPr marL="2286000" marR="0" indent="0" algn="l" rtl="0">
              <a:spcBef>
                <a:spcPts val="0"/>
              </a:spcBef>
              <a:defRPr sz="1800" b="0" i="0" u="none" strike="noStrike" cap="none" baseline="0">
                <a:solidFill>
                  <a:schemeClr val="dk1"/>
                </a:solidFill>
                <a:latin typeface="Arial"/>
                <a:ea typeface="Arial"/>
                <a:cs typeface="Arial"/>
                <a:sym typeface="Arial"/>
              </a:defRPr>
            </a:lvl6pPr>
            <a:lvl7pPr marL="2743200" marR="0" indent="0" algn="l" rtl="0">
              <a:spcBef>
                <a:spcPts val="0"/>
              </a:spcBef>
              <a:defRPr sz="1800" b="0" i="0" u="none" strike="noStrike" cap="none" baseline="0">
                <a:solidFill>
                  <a:schemeClr val="dk1"/>
                </a:solidFill>
                <a:latin typeface="Arial"/>
                <a:ea typeface="Arial"/>
                <a:cs typeface="Arial"/>
                <a:sym typeface="Arial"/>
              </a:defRPr>
            </a:lvl7pPr>
            <a:lvl8pPr marL="3200400" marR="0" indent="0" algn="l" rtl="0">
              <a:spcBef>
                <a:spcPts val="0"/>
              </a:spcBef>
              <a:defRPr sz="1800" b="0" i="0" u="none" strike="noStrike" cap="none" baseline="0">
                <a:solidFill>
                  <a:schemeClr val="dk1"/>
                </a:solidFill>
                <a:latin typeface="Arial"/>
                <a:ea typeface="Arial"/>
                <a:cs typeface="Arial"/>
                <a:sym typeface="Arial"/>
              </a:defRPr>
            </a:lvl8pPr>
            <a:lvl9pPr marL="3657600" marR="0" indent="0" algn="l" rtl="0">
              <a:spcBef>
                <a:spcPts val="0"/>
              </a:spcBef>
              <a:defRPr sz="1800" b="0" i="0" u="none" strike="noStrike" cap="none" baseline="0">
                <a:solidFill>
                  <a:schemeClr val="dk1"/>
                </a:solidFill>
                <a:latin typeface="Arial"/>
                <a:ea typeface="Arial"/>
                <a:cs typeface="Arial"/>
                <a:sym typeface="Arial"/>
              </a:defRPr>
            </a:lvl9pPr>
          </a:lstStyle>
          <a:p>
            <a:endParaRPr/>
          </a:p>
        </p:txBody>
      </p:sp>
      <p:sp>
        <p:nvSpPr>
          <p:cNvPr id="69" name="Shape 69"/>
          <p:cNvSpPr txBox="1">
            <a:spLocks noGrp="1"/>
          </p:cNvSpPr>
          <p:nvPr>
            <p:ph type="sldNum" idx="12"/>
          </p:nvPr>
        </p:nvSpPr>
        <p:spPr>
          <a:xfrm>
            <a:off x="7620000" y="19050"/>
            <a:ext cx="1066799" cy="328613"/>
          </a:xfrm>
          <a:prstGeom prst="rect">
            <a:avLst/>
          </a:prstGeom>
          <a:noFill/>
          <a:ln>
            <a:noFill/>
          </a:ln>
        </p:spPr>
        <p:txBody>
          <a:bodyPr lIns="91425" tIns="91425" rIns="91425" bIns="91425" anchor="ctr" anchorCtr="0">
            <a:noAutofit/>
          </a:bodyPr>
          <a:lstStyle/>
          <a:p>
            <a:pPr marL="0" lvl="0" indent="-88900">
              <a:spcBef>
                <a:spcPts val="0"/>
              </a:spcBef>
              <a:buClr>
                <a:srgbClr val="000000"/>
              </a:buClr>
              <a:buFont typeface="Arial"/>
              <a:buChar char="●"/>
            </a:pPr>
            <a:endParaRPr sz="1400" b="1" i="0" u="none" strike="noStrike" cap="none" baseline="0">
              <a:solidFill>
                <a:srgbClr val="FFFFFF"/>
              </a:solidFill>
              <a:latin typeface="Arial"/>
              <a:ea typeface="Arial"/>
              <a:cs typeface="Arial"/>
              <a:sym typeface="Arial"/>
            </a:endParaRPr>
          </a:p>
          <a:p>
            <a:pPr marL="457200" lvl="1" indent="-88900">
              <a:spcBef>
                <a:spcPts val="0"/>
              </a:spcBef>
              <a:buClr>
                <a:srgbClr val="000000"/>
              </a:buClr>
              <a:buFont typeface="Courier New"/>
              <a:buChar char="o"/>
            </a:pPr>
            <a:endParaRPr sz="1800" b="0" i="0" u="none" strike="noStrike" cap="none" baseline="0">
              <a:solidFill>
                <a:schemeClr val="dk1"/>
              </a:solidFill>
              <a:latin typeface="Arial"/>
              <a:ea typeface="Arial"/>
              <a:cs typeface="Arial"/>
              <a:sym typeface="Arial"/>
            </a:endParaRPr>
          </a:p>
          <a:p>
            <a:pPr marL="914400" lvl="2" indent="-88900">
              <a:spcBef>
                <a:spcPts val="0"/>
              </a:spcBef>
              <a:buClr>
                <a:srgbClr val="000000"/>
              </a:buClr>
              <a:buFont typeface="Wingdings"/>
              <a:buChar char="§"/>
            </a:pPr>
            <a:endParaRPr sz="1800" b="0" i="0" u="none" strike="noStrike" cap="none" baseline="0">
              <a:solidFill>
                <a:schemeClr val="dk1"/>
              </a:solidFill>
              <a:latin typeface="Arial"/>
              <a:ea typeface="Arial"/>
              <a:cs typeface="Arial"/>
              <a:sym typeface="Arial"/>
            </a:endParaRPr>
          </a:p>
          <a:p>
            <a:pPr marL="1371600" lvl="3" indent="-88900">
              <a:spcBef>
                <a:spcPts val="0"/>
              </a:spcBef>
              <a:buClr>
                <a:srgbClr val="000000"/>
              </a:buClr>
              <a:buFont typeface="Arial"/>
              <a:buChar char="●"/>
            </a:pPr>
            <a:endParaRPr sz="1800" b="0" i="0" u="none" strike="noStrike" cap="none" baseline="0">
              <a:solidFill>
                <a:schemeClr val="dk1"/>
              </a:solidFill>
              <a:latin typeface="Arial"/>
              <a:ea typeface="Arial"/>
              <a:cs typeface="Arial"/>
              <a:sym typeface="Arial"/>
            </a:endParaRPr>
          </a:p>
          <a:p>
            <a:pPr marL="1828800" lvl="4" indent="-88900">
              <a:spcBef>
                <a:spcPts val="0"/>
              </a:spcBef>
              <a:buClr>
                <a:srgbClr val="000000"/>
              </a:buClr>
              <a:buFont typeface="Courier New"/>
              <a:buChar char="o"/>
            </a:pPr>
            <a:endParaRPr sz="1800" b="0" i="0" u="none" strike="noStrike" cap="none" baseline="0">
              <a:solidFill>
                <a:schemeClr val="dk1"/>
              </a:solidFill>
              <a:latin typeface="Arial"/>
              <a:ea typeface="Arial"/>
              <a:cs typeface="Arial"/>
              <a:sym typeface="Arial"/>
            </a:endParaRPr>
          </a:p>
          <a:p>
            <a:pPr marL="2286000" lvl="5" indent="-88900">
              <a:spcBef>
                <a:spcPts val="0"/>
              </a:spcBef>
              <a:buClr>
                <a:srgbClr val="000000"/>
              </a:buClr>
              <a:buFont typeface="Wingdings"/>
              <a:buChar char="§"/>
            </a:pPr>
            <a:endParaRPr sz="1800" b="0" i="0" u="none" strike="noStrike" cap="none" baseline="0">
              <a:solidFill>
                <a:schemeClr val="dk1"/>
              </a:solidFill>
              <a:latin typeface="Arial"/>
              <a:ea typeface="Arial"/>
              <a:cs typeface="Arial"/>
              <a:sym typeface="Arial"/>
            </a:endParaRPr>
          </a:p>
          <a:p>
            <a:pPr marL="2743200" lvl="6" indent="-88900">
              <a:spcBef>
                <a:spcPts val="0"/>
              </a:spcBef>
              <a:buClr>
                <a:srgbClr val="000000"/>
              </a:buClr>
              <a:buFont typeface="Arial"/>
              <a:buChar char="●"/>
            </a:pPr>
            <a:endParaRPr sz="1800" b="0" i="0" u="none" strike="noStrike" cap="none" baseline="0">
              <a:solidFill>
                <a:schemeClr val="dk1"/>
              </a:solidFill>
              <a:latin typeface="Arial"/>
              <a:ea typeface="Arial"/>
              <a:cs typeface="Arial"/>
              <a:sym typeface="Arial"/>
            </a:endParaRPr>
          </a:p>
          <a:p>
            <a:pPr marL="3200400" lvl="7" indent="-88900">
              <a:spcBef>
                <a:spcPts val="0"/>
              </a:spcBef>
              <a:buClr>
                <a:srgbClr val="000000"/>
              </a:buClr>
              <a:buFont typeface="Courier New"/>
              <a:buChar char="o"/>
            </a:pPr>
            <a:endParaRPr sz="1800" b="0" i="0" u="none" strike="noStrike" cap="none" baseline="0">
              <a:solidFill>
                <a:schemeClr val="dk1"/>
              </a:solidFill>
              <a:latin typeface="Arial"/>
              <a:ea typeface="Arial"/>
              <a:cs typeface="Arial"/>
              <a:sym typeface="Arial"/>
            </a:endParaRPr>
          </a:p>
          <a:p>
            <a:pPr marL="3657600" lvl="8" indent="-88900">
              <a:spcBef>
                <a:spcPts val="0"/>
              </a:spcBef>
              <a:buClr>
                <a:srgbClr val="000000"/>
              </a:buClr>
              <a:buFont typeface="Wingdings"/>
              <a:buChar char="§"/>
            </a:pPr>
            <a:endParaRPr sz="1800" b="0" i="0" u="none" strike="noStrike" cap="none" baseline="0">
              <a:solidFill>
                <a:schemeClr val="dk1"/>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_WITH_CAPTION_TEXT">
    <p:spTree>
      <p:nvGrpSpPr>
        <p:cNvPr id="1" name="Shape 70"/>
        <p:cNvGrpSpPr/>
        <p:nvPr/>
      </p:nvGrpSpPr>
      <p:grpSpPr>
        <a:xfrm>
          <a:off x="0" y="0"/>
          <a:ext cx="0" cy="0"/>
          <a:chOff x="0" y="0"/>
          <a:chExt cx="0" cy="0"/>
        </a:xfrm>
      </p:grpSpPr>
      <p:sp>
        <p:nvSpPr>
          <p:cNvPr id="71" name="Shape 71"/>
          <p:cNvSpPr txBox="1">
            <a:spLocks noGrp="1"/>
          </p:cNvSpPr>
          <p:nvPr>
            <p:ph type="title"/>
          </p:nvPr>
        </p:nvSpPr>
        <p:spPr>
          <a:xfrm>
            <a:off x="457200" y="792479"/>
            <a:ext cx="2142679" cy="1264920"/>
          </a:xfrm>
          <a:prstGeom prst="rect">
            <a:avLst/>
          </a:prstGeom>
          <a:noFill/>
          <a:ln>
            <a:noFill/>
          </a:ln>
        </p:spPr>
        <p:txBody>
          <a:bodyPr lIns="91425" tIns="91425" rIns="91425" bIns="91425" anchor="b" anchorCtr="0"/>
          <a:lstStyle>
            <a:lvl1pPr algn="l" rtl="0">
              <a:spcBef>
                <a:spcPts val="0"/>
              </a:spcBef>
              <a:defRPr sz="2400" b="0"/>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2" name="Shape 72"/>
          <p:cNvSpPr>
            <a:spLocks noGrp="1"/>
          </p:cNvSpPr>
          <p:nvPr>
            <p:ph type="pic" idx="2"/>
          </p:nvPr>
        </p:nvSpPr>
        <p:spPr>
          <a:xfrm>
            <a:off x="2858609" y="838200"/>
            <a:ext cx="5904389" cy="5500456"/>
          </a:xfrm>
          <a:prstGeom prst="rect">
            <a:avLst/>
          </a:prstGeom>
          <a:solidFill>
            <a:schemeClr val="lt2"/>
          </a:solidFill>
          <a:ln w="76200" cap="flat">
            <a:solidFill>
              <a:srgbClr val="FFFFFF"/>
            </a:solidFill>
            <a:prstDash val="solid"/>
            <a:miter/>
            <a:headEnd type="none" w="med" len="med"/>
            <a:tailEnd type="none" w="med" len="med"/>
          </a:ln>
        </p:spPr>
        <p:txBody>
          <a:bodyPr lIns="91425" tIns="91425" rIns="91425" bIns="91425" anchor="ctr" anchorCtr="0"/>
          <a:lstStyle>
            <a:lvl1pPr marL="0" marR="0" indent="0" algn="l" rtl="0">
              <a:spcBef>
                <a:spcPts val="0"/>
              </a:spcBef>
              <a:spcAft>
                <a:spcPts val="0"/>
              </a:spcAft>
              <a:buClr>
                <a:srgbClr val="FFFFFF"/>
              </a:buClr>
              <a:buFont typeface="Arial"/>
              <a:buNone/>
              <a:defRPr sz="3200" b="0" i="0" u="none" strike="noStrike" cap="none" baseline="0">
                <a:solidFill>
                  <a:srgbClr val="FFFFFF"/>
                </a:solidFill>
                <a:latin typeface="Arial"/>
                <a:ea typeface="Arial"/>
                <a:cs typeface="Arial"/>
                <a:sym typeface="Arial"/>
              </a:defRPr>
            </a:lvl1pPr>
            <a:lvl2pPr marL="457200" marR="0" indent="0" algn="l" rtl="0">
              <a:spcBef>
                <a:spcPts val="0"/>
              </a:spcBef>
              <a:buClr>
                <a:schemeClr val="dk1"/>
              </a:buClr>
              <a:buFont typeface="Arial"/>
              <a:buNone/>
              <a:defRPr sz="2800" b="0" i="0" u="none" strike="noStrike" cap="none" baseline="0">
                <a:solidFill>
                  <a:schemeClr val="dk1"/>
                </a:solidFill>
                <a:latin typeface="Arial"/>
                <a:ea typeface="Arial"/>
                <a:cs typeface="Arial"/>
                <a:sym typeface="Arial"/>
              </a:defRPr>
            </a:lvl2pPr>
            <a:lvl3pPr marL="914400" marR="0" indent="0" algn="l" rtl="0">
              <a:spcBef>
                <a:spcPts val="0"/>
              </a:spcBef>
              <a:buClr>
                <a:schemeClr val="dk1"/>
              </a:buClr>
              <a:buFont typeface="Arial"/>
              <a:buNone/>
              <a:defRPr sz="2400" b="0" i="0" u="none" strike="noStrike" cap="none" baseline="0">
                <a:solidFill>
                  <a:schemeClr val="dk1"/>
                </a:solidFill>
                <a:latin typeface="Arial"/>
                <a:ea typeface="Arial"/>
                <a:cs typeface="Arial"/>
                <a:sym typeface="Arial"/>
              </a:defRPr>
            </a:lvl3pPr>
            <a:lvl4pPr marL="1371600" marR="0" indent="0" algn="l" rtl="0">
              <a:spcBef>
                <a:spcPts val="0"/>
              </a:spcBef>
              <a:buClr>
                <a:schemeClr val="dk1"/>
              </a:buClr>
              <a:buFont typeface="Arial"/>
              <a:buNone/>
              <a:defRPr sz="2000" b="0" i="0" u="none" strike="noStrike" cap="none" baseline="0">
                <a:solidFill>
                  <a:schemeClr val="dk1"/>
                </a:solidFill>
                <a:latin typeface="Arial"/>
                <a:ea typeface="Arial"/>
                <a:cs typeface="Arial"/>
                <a:sym typeface="Arial"/>
              </a:defRPr>
            </a:lvl4pPr>
            <a:lvl5pPr marL="1828800" marR="0" indent="0" algn="l" rtl="0">
              <a:spcBef>
                <a:spcPts val="0"/>
              </a:spcBef>
              <a:buClr>
                <a:schemeClr val="dk1"/>
              </a:buClr>
              <a:buFont typeface="Arial"/>
              <a:buNone/>
              <a:defRPr sz="2000" b="0" i="0" u="none" strike="noStrike" cap="none" baseline="0">
                <a:solidFill>
                  <a:schemeClr val="dk1"/>
                </a:solidFill>
                <a:latin typeface="Arial"/>
                <a:ea typeface="Arial"/>
                <a:cs typeface="Arial"/>
                <a:sym typeface="Arial"/>
              </a:defRPr>
            </a:lvl5pPr>
            <a:lvl6pPr marL="2286000" marR="0" indent="0" algn="l" rtl="0">
              <a:spcBef>
                <a:spcPts val="0"/>
              </a:spcBef>
              <a:buClr>
                <a:schemeClr val="dk1"/>
              </a:buClr>
              <a:buFont typeface="Arial"/>
              <a:buNone/>
              <a:defRPr sz="2000" b="0" i="0" u="none" strike="noStrike" cap="none" baseline="0">
                <a:solidFill>
                  <a:schemeClr val="dk1"/>
                </a:solidFill>
                <a:latin typeface="Arial"/>
                <a:ea typeface="Arial"/>
                <a:cs typeface="Arial"/>
                <a:sym typeface="Arial"/>
              </a:defRPr>
            </a:lvl6pPr>
            <a:lvl7pPr marL="2743200" marR="0" indent="0" algn="l" rtl="0">
              <a:spcBef>
                <a:spcPts val="0"/>
              </a:spcBef>
              <a:buClr>
                <a:schemeClr val="dk1"/>
              </a:buClr>
              <a:buFont typeface="Arial"/>
              <a:buNone/>
              <a:defRPr sz="2000" b="0" i="0" u="none" strike="noStrike" cap="none" baseline="0">
                <a:solidFill>
                  <a:schemeClr val="dk1"/>
                </a:solidFill>
                <a:latin typeface="Arial"/>
                <a:ea typeface="Arial"/>
                <a:cs typeface="Arial"/>
                <a:sym typeface="Arial"/>
              </a:defRPr>
            </a:lvl7pPr>
            <a:lvl8pPr marL="3200400" marR="0" indent="0" algn="l" rtl="0">
              <a:spcBef>
                <a:spcPts val="0"/>
              </a:spcBef>
              <a:buClr>
                <a:schemeClr val="dk1"/>
              </a:buClr>
              <a:buFont typeface="Arial"/>
              <a:buNone/>
              <a:defRPr sz="2000" b="0" i="0" u="none" strike="noStrike" cap="none" baseline="0">
                <a:solidFill>
                  <a:schemeClr val="dk1"/>
                </a:solidFill>
                <a:latin typeface="Arial"/>
                <a:ea typeface="Arial"/>
                <a:cs typeface="Arial"/>
                <a:sym typeface="Arial"/>
              </a:defRPr>
            </a:lvl8pPr>
            <a:lvl9pPr marL="3657600" marR="0" indent="0" algn="l" rtl="0">
              <a:spcBef>
                <a:spcPts val="0"/>
              </a:spcBef>
              <a:buClr>
                <a:schemeClr val="dk1"/>
              </a:buClr>
              <a:buFont typeface="Arial"/>
              <a:buNone/>
              <a:defRPr sz="2000" b="0" i="0" u="none" strike="noStrike" cap="none" baseline="0">
                <a:solidFill>
                  <a:schemeClr val="dk1"/>
                </a:solidFill>
                <a:latin typeface="Arial"/>
                <a:ea typeface="Arial"/>
                <a:cs typeface="Arial"/>
                <a:sym typeface="Arial"/>
              </a:defRPr>
            </a:lvl9pPr>
          </a:lstStyle>
          <a:p>
            <a:endParaRPr/>
          </a:p>
        </p:txBody>
      </p:sp>
      <p:sp>
        <p:nvSpPr>
          <p:cNvPr id="73" name="Shape 73"/>
          <p:cNvSpPr txBox="1">
            <a:spLocks noGrp="1"/>
          </p:cNvSpPr>
          <p:nvPr>
            <p:ph type="body" idx="1"/>
          </p:nvPr>
        </p:nvSpPr>
        <p:spPr>
          <a:xfrm>
            <a:off x="457200" y="2133600"/>
            <a:ext cx="2139695" cy="4242815"/>
          </a:xfrm>
          <a:prstGeom prst="rect">
            <a:avLst/>
          </a:prstGeom>
          <a:noFill/>
          <a:ln>
            <a:noFill/>
          </a:ln>
        </p:spPr>
        <p:txBody>
          <a:bodyPr lIns="91425" tIns="91425" rIns="91425" bIns="91425" anchor="t" anchorCtr="0"/>
          <a:lstStyle>
            <a:lvl1pPr marL="0" indent="0" rtl="0">
              <a:spcBef>
                <a:spcPts val="0"/>
              </a:spcBef>
              <a:buFont typeface="Arial"/>
              <a:buNone/>
              <a:defRPr sz="1400"/>
            </a:lvl1pPr>
            <a:lvl2pPr marL="457200" indent="0" rtl="0">
              <a:spcBef>
                <a:spcPts val="0"/>
              </a:spcBef>
              <a:buFont typeface="Arial"/>
              <a:buNone/>
              <a:defRPr sz="1200"/>
            </a:lvl2pPr>
            <a:lvl3pPr marL="914400" indent="0" rtl="0">
              <a:spcBef>
                <a:spcPts val="0"/>
              </a:spcBef>
              <a:buFont typeface="Arial"/>
              <a:buNone/>
              <a:defRPr sz="1000"/>
            </a:lvl3pPr>
            <a:lvl4pPr marL="1371600" indent="0" rtl="0">
              <a:spcBef>
                <a:spcPts val="0"/>
              </a:spcBef>
              <a:buFont typeface="Arial"/>
              <a:buNone/>
              <a:defRPr sz="900"/>
            </a:lvl4pPr>
            <a:lvl5pPr marL="1828800" indent="0" rtl="0">
              <a:spcBef>
                <a:spcPts val="0"/>
              </a:spcBef>
              <a:buFont typeface="Arial"/>
              <a:buNone/>
              <a:defRPr sz="900"/>
            </a:lvl5pPr>
            <a:lvl6pPr marL="2286000" indent="0" rtl="0">
              <a:spcBef>
                <a:spcPts val="0"/>
              </a:spcBef>
              <a:buFont typeface="Arial"/>
              <a:buNone/>
              <a:defRPr sz="900"/>
            </a:lvl6pPr>
            <a:lvl7pPr marL="2743200" indent="0" rtl="0">
              <a:spcBef>
                <a:spcPts val="0"/>
              </a:spcBef>
              <a:buFont typeface="Arial"/>
              <a:buNone/>
              <a:defRPr sz="900"/>
            </a:lvl7pPr>
            <a:lvl8pPr marL="3200400" indent="0" rtl="0">
              <a:spcBef>
                <a:spcPts val="0"/>
              </a:spcBef>
              <a:buFont typeface="Arial"/>
              <a:buNone/>
              <a:defRPr sz="900"/>
            </a:lvl8pPr>
            <a:lvl9pPr marL="3657600" indent="0" rtl="0">
              <a:spcBef>
                <a:spcPts val="0"/>
              </a:spcBef>
              <a:buFont typeface="Arial"/>
              <a:buNone/>
              <a:defRPr sz="900"/>
            </a:lvl9pPr>
          </a:lstStyle>
          <a:p>
            <a:endParaRPr/>
          </a:p>
        </p:txBody>
      </p:sp>
      <p:sp>
        <p:nvSpPr>
          <p:cNvPr id="74" name="Shape 74"/>
          <p:cNvSpPr txBox="1">
            <a:spLocks noGrp="1"/>
          </p:cNvSpPr>
          <p:nvPr>
            <p:ph type="dt" idx="10"/>
          </p:nvPr>
        </p:nvSpPr>
        <p:spPr>
          <a:xfrm>
            <a:off x="457200" y="19050"/>
            <a:ext cx="2895600" cy="328613"/>
          </a:xfrm>
          <a:prstGeom prst="rect">
            <a:avLst/>
          </a:prstGeom>
          <a:noFill/>
          <a:ln>
            <a:noFill/>
          </a:ln>
        </p:spPr>
        <p:txBody>
          <a:bodyPr lIns="91425" tIns="91425" rIns="91425" bIns="91425" anchor="ctr" anchorCtr="0"/>
          <a:lstStyle>
            <a:lvl1pPr marL="0" marR="0" indent="0" algn="l" rtl="0">
              <a:spcBef>
                <a:spcPts val="0"/>
              </a:spcBef>
              <a:spcAft>
                <a:spcPts val="0"/>
              </a:spcAft>
              <a:defRPr sz="1200" b="0" i="0" u="none" strike="noStrike" cap="none" baseline="0">
                <a:solidFill>
                  <a:srgbClr val="FFFFFF"/>
                </a:solidFill>
                <a:latin typeface="Arial"/>
                <a:ea typeface="Arial"/>
                <a:cs typeface="Arial"/>
                <a:sym typeface="Arial"/>
              </a:defRPr>
            </a:lvl1pPr>
            <a:lvl2pPr marL="457200" marR="0" indent="0" algn="l" rtl="0">
              <a:spcBef>
                <a:spcPts val="0"/>
              </a:spcBef>
              <a:defRPr sz="1800" b="0" i="0" u="none" strike="noStrike" cap="none" baseline="0">
                <a:solidFill>
                  <a:schemeClr val="dk1"/>
                </a:solidFill>
                <a:latin typeface="Arial"/>
                <a:ea typeface="Arial"/>
                <a:cs typeface="Arial"/>
                <a:sym typeface="Arial"/>
              </a:defRPr>
            </a:lvl2pPr>
            <a:lvl3pPr marL="914400" marR="0" indent="0" algn="l" rtl="0">
              <a:spcBef>
                <a:spcPts val="0"/>
              </a:spcBef>
              <a:defRPr sz="1800" b="0" i="0" u="none" strike="noStrike" cap="none" baseline="0">
                <a:solidFill>
                  <a:schemeClr val="dk1"/>
                </a:solidFill>
                <a:latin typeface="Arial"/>
                <a:ea typeface="Arial"/>
                <a:cs typeface="Arial"/>
                <a:sym typeface="Arial"/>
              </a:defRPr>
            </a:lvl3pPr>
            <a:lvl4pPr marL="1371600" marR="0" indent="0" algn="l" rtl="0">
              <a:spcBef>
                <a:spcPts val="0"/>
              </a:spcBef>
              <a:defRPr sz="1800" b="0" i="0" u="none" strike="noStrike" cap="none" baseline="0">
                <a:solidFill>
                  <a:schemeClr val="dk1"/>
                </a:solidFill>
                <a:latin typeface="Arial"/>
                <a:ea typeface="Arial"/>
                <a:cs typeface="Arial"/>
                <a:sym typeface="Arial"/>
              </a:defRPr>
            </a:lvl4pPr>
            <a:lvl5pPr marL="1828800" marR="0" indent="0" algn="l" rtl="0">
              <a:spcBef>
                <a:spcPts val="0"/>
              </a:spcBef>
              <a:defRPr sz="1800" b="0" i="0" u="none" strike="noStrike" cap="none" baseline="0">
                <a:solidFill>
                  <a:schemeClr val="dk1"/>
                </a:solidFill>
                <a:latin typeface="Arial"/>
                <a:ea typeface="Arial"/>
                <a:cs typeface="Arial"/>
                <a:sym typeface="Arial"/>
              </a:defRPr>
            </a:lvl5pPr>
            <a:lvl6pPr marL="2286000" marR="0" indent="0" algn="l" rtl="0">
              <a:spcBef>
                <a:spcPts val="0"/>
              </a:spcBef>
              <a:defRPr sz="1800" b="0" i="0" u="none" strike="noStrike" cap="none" baseline="0">
                <a:solidFill>
                  <a:schemeClr val="dk1"/>
                </a:solidFill>
                <a:latin typeface="Arial"/>
                <a:ea typeface="Arial"/>
                <a:cs typeface="Arial"/>
                <a:sym typeface="Arial"/>
              </a:defRPr>
            </a:lvl6pPr>
            <a:lvl7pPr marL="2743200" marR="0" indent="0" algn="l" rtl="0">
              <a:spcBef>
                <a:spcPts val="0"/>
              </a:spcBef>
              <a:defRPr sz="1800" b="0" i="0" u="none" strike="noStrike" cap="none" baseline="0">
                <a:solidFill>
                  <a:schemeClr val="dk1"/>
                </a:solidFill>
                <a:latin typeface="Arial"/>
                <a:ea typeface="Arial"/>
                <a:cs typeface="Arial"/>
                <a:sym typeface="Arial"/>
              </a:defRPr>
            </a:lvl7pPr>
            <a:lvl8pPr marL="3200400" marR="0" indent="0" algn="l" rtl="0">
              <a:spcBef>
                <a:spcPts val="0"/>
              </a:spcBef>
              <a:defRPr sz="1800" b="0" i="0" u="none" strike="noStrike" cap="none" baseline="0">
                <a:solidFill>
                  <a:schemeClr val="dk1"/>
                </a:solidFill>
                <a:latin typeface="Arial"/>
                <a:ea typeface="Arial"/>
                <a:cs typeface="Arial"/>
                <a:sym typeface="Arial"/>
              </a:defRPr>
            </a:lvl8pPr>
            <a:lvl9pPr marL="3657600" marR="0" indent="0" algn="l" rtl="0">
              <a:spcBef>
                <a:spcPts val="0"/>
              </a:spcBef>
              <a:defRPr sz="1800" b="0" i="0" u="none" strike="noStrike" cap="none" baseline="0">
                <a:solidFill>
                  <a:schemeClr val="dk1"/>
                </a:solidFill>
                <a:latin typeface="Arial"/>
                <a:ea typeface="Arial"/>
                <a:cs typeface="Arial"/>
                <a:sym typeface="Arial"/>
              </a:defRPr>
            </a:lvl9pPr>
          </a:lstStyle>
          <a:p>
            <a:endParaRPr/>
          </a:p>
        </p:txBody>
      </p:sp>
      <p:sp>
        <p:nvSpPr>
          <p:cNvPr id="75" name="Shape 75"/>
          <p:cNvSpPr txBox="1">
            <a:spLocks noGrp="1"/>
          </p:cNvSpPr>
          <p:nvPr>
            <p:ph type="ftr" idx="11"/>
          </p:nvPr>
        </p:nvSpPr>
        <p:spPr>
          <a:xfrm>
            <a:off x="3429000" y="19050"/>
            <a:ext cx="4114800" cy="328613"/>
          </a:xfrm>
          <a:prstGeom prst="rect">
            <a:avLst/>
          </a:prstGeom>
          <a:noFill/>
          <a:ln>
            <a:noFill/>
          </a:ln>
        </p:spPr>
        <p:txBody>
          <a:bodyPr lIns="91425" tIns="91425" rIns="91425" bIns="91425" anchor="ctr" anchorCtr="0"/>
          <a:lstStyle>
            <a:lvl1pPr marL="0" marR="0" indent="0" algn="ctr" rtl="0">
              <a:spcBef>
                <a:spcPts val="0"/>
              </a:spcBef>
              <a:spcAft>
                <a:spcPts val="0"/>
              </a:spcAft>
              <a:defRPr sz="1200" b="0" i="0" u="none" strike="noStrike" cap="none" baseline="0">
                <a:solidFill>
                  <a:srgbClr val="FFFFFF"/>
                </a:solidFill>
                <a:latin typeface="Arial"/>
                <a:ea typeface="Arial"/>
                <a:cs typeface="Arial"/>
                <a:sym typeface="Arial"/>
              </a:defRPr>
            </a:lvl1pPr>
            <a:lvl2pPr marL="457200" marR="0" indent="0" algn="l" rtl="0">
              <a:spcBef>
                <a:spcPts val="0"/>
              </a:spcBef>
              <a:defRPr sz="1800" b="0" i="0" u="none" strike="noStrike" cap="none" baseline="0">
                <a:solidFill>
                  <a:schemeClr val="dk1"/>
                </a:solidFill>
                <a:latin typeface="Arial"/>
                <a:ea typeface="Arial"/>
                <a:cs typeface="Arial"/>
                <a:sym typeface="Arial"/>
              </a:defRPr>
            </a:lvl2pPr>
            <a:lvl3pPr marL="914400" marR="0" indent="0" algn="l" rtl="0">
              <a:spcBef>
                <a:spcPts val="0"/>
              </a:spcBef>
              <a:defRPr sz="1800" b="0" i="0" u="none" strike="noStrike" cap="none" baseline="0">
                <a:solidFill>
                  <a:schemeClr val="dk1"/>
                </a:solidFill>
                <a:latin typeface="Arial"/>
                <a:ea typeface="Arial"/>
                <a:cs typeface="Arial"/>
                <a:sym typeface="Arial"/>
              </a:defRPr>
            </a:lvl3pPr>
            <a:lvl4pPr marL="1371600" marR="0" indent="0" algn="l" rtl="0">
              <a:spcBef>
                <a:spcPts val="0"/>
              </a:spcBef>
              <a:defRPr sz="1800" b="0" i="0" u="none" strike="noStrike" cap="none" baseline="0">
                <a:solidFill>
                  <a:schemeClr val="dk1"/>
                </a:solidFill>
                <a:latin typeface="Arial"/>
                <a:ea typeface="Arial"/>
                <a:cs typeface="Arial"/>
                <a:sym typeface="Arial"/>
              </a:defRPr>
            </a:lvl4pPr>
            <a:lvl5pPr marL="1828800" marR="0" indent="0" algn="l" rtl="0">
              <a:spcBef>
                <a:spcPts val="0"/>
              </a:spcBef>
              <a:defRPr sz="1800" b="0" i="0" u="none" strike="noStrike" cap="none" baseline="0">
                <a:solidFill>
                  <a:schemeClr val="dk1"/>
                </a:solidFill>
                <a:latin typeface="Arial"/>
                <a:ea typeface="Arial"/>
                <a:cs typeface="Arial"/>
                <a:sym typeface="Arial"/>
              </a:defRPr>
            </a:lvl5pPr>
            <a:lvl6pPr marL="2286000" marR="0" indent="0" algn="l" rtl="0">
              <a:spcBef>
                <a:spcPts val="0"/>
              </a:spcBef>
              <a:defRPr sz="1800" b="0" i="0" u="none" strike="noStrike" cap="none" baseline="0">
                <a:solidFill>
                  <a:schemeClr val="dk1"/>
                </a:solidFill>
                <a:latin typeface="Arial"/>
                <a:ea typeface="Arial"/>
                <a:cs typeface="Arial"/>
                <a:sym typeface="Arial"/>
              </a:defRPr>
            </a:lvl6pPr>
            <a:lvl7pPr marL="2743200" marR="0" indent="0" algn="l" rtl="0">
              <a:spcBef>
                <a:spcPts val="0"/>
              </a:spcBef>
              <a:defRPr sz="1800" b="0" i="0" u="none" strike="noStrike" cap="none" baseline="0">
                <a:solidFill>
                  <a:schemeClr val="dk1"/>
                </a:solidFill>
                <a:latin typeface="Arial"/>
                <a:ea typeface="Arial"/>
                <a:cs typeface="Arial"/>
                <a:sym typeface="Arial"/>
              </a:defRPr>
            </a:lvl7pPr>
            <a:lvl8pPr marL="3200400" marR="0" indent="0" algn="l" rtl="0">
              <a:spcBef>
                <a:spcPts val="0"/>
              </a:spcBef>
              <a:defRPr sz="1800" b="0" i="0" u="none" strike="noStrike" cap="none" baseline="0">
                <a:solidFill>
                  <a:schemeClr val="dk1"/>
                </a:solidFill>
                <a:latin typeface="Arial"/>
                <a:ea typeface="Arial"/>
                <a:cs typeface="Arial"/>
                <a:sym typeface="Arial"/>
              </a:defRPr>
            </a:lvl8pPr>
            <a:lvl9pPr marL="3657600" marR="0" indent="0" algn="l" rtl="0">
              <a:spcBef>
                <a:spcPts val="0"/>
              </a:spcBef>
              <a:defRPr sz="1800" b="0" i="0" u="none" strike="noStrike" cap="none" baseline="0">
                <a:solidFill>
                  <a:schemeClr val="dk1"/>
                </a:solidFill>
                <a:latin typeface="Arial"/>
                <a:ea typeface="Arial"/>
                <a:cs typeface="Arial"/>
                <a:sym typeface="Arial"/>
              </a:defRPr>
            </a:lvl9pPr>
          </a:lstStyle>
          <a:p>
            <a:endParaRPr/>
          </a:p>
        </p:txBody>
      </p:sp>
      <p:sp>
        <p:nvSpPr>
          <p:cNvPr id="76" name="Shape 76"/>
          <p:cNvSpPr txBox="1">
            <a:spLocks noGrp="1"/>
          </p:cNvSpPr>
          <p:nvPr>
            <p:ph type="sldNum" idx="12"/>
          </p:nvPr>
        </p:nvSpPr>
        <p:spPr>
          <a:xfrm>
            <a:off x="7620000" y="19050"/>
            <a:ext cx="1066799" cy="328613"/>
          </a:xfrm>
          <a:prstGeom prst="rect">
            <a:avLst/>
          </a:prstGeom>
          <a:noFill/>
          <a:ln>
            <a:noFill/>
          </a:ln>
        </p:spPr>
        <p:txBody>
          <a:bodyPr lIns="91425" tIns="91425" rIns="91425" bIns="91425" anchor="ctr" anchorCtr="0">
            <a:noAutofit/>
          </a:bodyPr>
          <a:lstStyle/>
          <a:p>
            <a:pPr marL="0" lvl="0" indent="-88900">
              <a:spcBef>
                <a:spcPts val="0"/>
              </a:spcBef>
              <a:buClr>
                <a:srgbClr val="000000"/>
              </a:buClr>
              <a:buFont typeface="Arial"/>
              <a:buChar char="●"/>
            </a:pPr>
            <a:endParaRPr sz="1400" b="1" i="0" u="none" strike="noStrike" cap="none" baseline="0">
              <a:solidFill>
                <a:srgbClr val="FFFFFF"/>
              </a:solidFill>
              <a:latin typeface="Arial"/>
              <a:ea typeface="Arial"/>
              <a:cs typeface="Arial"/>
              <a:sym typeface="Arial"/>
            </a:endParaRPr>
          </a:p>
          <a:p>
            <a:pPr marL="457200" lvl="1" indent="-88900">
              <a:spcBef>
                <a:spcPts val="0"/>
              </a:spcBef>
              <a:buClr>
                <a:srgbClr val="000000"/>
              </a:buClr>
              <a:buFont typeface="Courier New"/>
              <a:buChar char="o"/>
            </a:pPr>
            <a:endParaRPr sz="1800" b="0" i="0" u="none" strike="noStrike" cap="none" baseline="0">
              <a:solidFill>
                <a:schemeClr val="dk1"/>
              </a:solidFill>
              <a:latin typeface="Arial"/>
              <a:ea typeface="Arial"/>
              <a:cs typeface="Arial"/>
              <a:sym typeface="Arial"/>
            </a:endParaRPr>
          </a:p>
          <a:p>
            <a:pPr marL="914400" lvl="2" indent="-88900">
              <a:spcBef>
                <a:spcPts val="0"/>
              </a:spcBef>
              <a:buClr>
                <a:srgbClr val="000000"/>
              </a:buClr>
              <a:buFont typeface="Wingdings"/>
              <a:buChar char="§"/>
            </a:pPr>
            <a:endParaRPr sz="1800" b="0" i="0" u="none" strike="noStrike" cap="none" baseline="0">
              <a:solidFill>
                <a:schemeClr val="dk1"/>
              </a:solidFill>
              <a:latin typeface="Arial"/>
              <a:ea typeface="Arial"/>
              <a:cs typeface="Arial"/>
              <a:sym typeface="Arial"/>
            </a:endParaRPr>
          </a:p>
          <a:p>
            <a:pPr marL="1371600" lvl="3" indent="-88900">
              <a:spcBef>
                <a:spcPts val="0"/>
              </a:spcBef>
              <a:buClr>
                <a:srgbClr val="000000"/>
              </a:buClr>
              <a:buFont typeface="Arial"/>
              <a:buChar char="●"/>
            </a:pPr>
            <a:endParaRPr sz="1800" b="0" i="0" u="none" strike="noStrike" cap="none" baseline="0">
              <a:solidFill>
                <a:schemeClr val="dk1"/>
              </a:solidFill>
              <a:latin typeface="Arial"/>
              <a:ea typeface="Arial"/>
              <a:cs typeface="Arial"/>
              <a:sym typeface="Arial"/>
            </a:endParaRPr>
          </a:p>
          <a:p>
            <a:pPr marL="1828800" lvl="4" indent="-88900">
              <a:spcBef>
                <a:spcPts val="0"/>
              </a:spcBef>
              <a:buClr>
                <a:srgbClr val="000000"/>
              </a:buClr>
              <a:buFont typeface="Courier New"/>
              <a:buChar char="o"/>
            </a:pPr>
            <a:endParaRPr sz="1800" b="0" i="0" u="none" strike="noStrike" cap="none" baseline="0">
              <a:solidFill>
                <a:schemeClr val="dk1"/>
              </a:solidFill>
              <a:latin typeface="Arial"/>
              <a:ea typeface="Arial"/>
              <a:cs typeface="Arial"/>
              <a:sym typeface="Arial"/>
            </a:endParaRPr>
          </a:p>
          <a:p>
            <a:pPr marL="2286000" lvl="5" indent="-88900">
              <a:spcBef>
                <a:spcPts val="0"/>
              </a:spcBef>
              <a:buClr>
                <a:srgbClr val="000000"/>
              </a:buClr>
              <a:buFont typeface="Wingdings"/>
              <a:buChar char="§"/>
            </a:pPr>
            <a:endParaRPr sz="1800" b="0" i="0" u="none" strike="noStrike" cap="none" baseline="0">
              <a:solidFill>
                <a:schemeClr val="dk1"/>
              </a:solidFill>
              <a:latin typeface="Arial"/>
              <a:ea typeface="Arial"/>
              <a:cs typeface="Arial"/>
              <a:sym typeface="Arial"/>
            </a:endParaRPr>
          </a:p>
          <a:p>
            <a:pPr marL="2743200" lvl="6" indent="-88900">
              <a:spcBef>
                <a:spcPts val="0"/>
              </a:spcBef>
              <a:buClr>
                <a:srgbClr val="000000"/>
              </a:buClr>
              <a:buFont typeface="Arial"/>
              <a:buChar char="●"/>
            </a:pPr>
            <a:endParaRPr sz="1800" b="0" i="0" u="none" strike="noStrike" cap="none" baseline="0">
              <a:solidFill>
                <a:schemeClr val="dk1"/>
              </a:solidFill>
              <a:latin typeface="Arial"/>
              <a:ea typeface="Arial"/>
              <a:cs typeface="Arial"/>
              <a:sym typeface="Arial"/>
            </a:endParaRPr>
          </a:p>
          <a:p>
            <a:pPr marL="3200400" lvl="7" indent="-88900">
              <a:spcBef>
                <a:spcPts val="0"/>
              </a:spcBef>
              <a:buClr>
                <a:srgbClr val="000000"/>
              </a:buClr>
              <a:buFont typeface="Courier New"/>
              <a:buChar char="o"/>
            </a:pPr>
            <a:endParaRPr sz="1800" b="0" i="0" u="none" strike="noStrike" cap="none" baseline="0">
              <a:solidFill>
                <a:schemeClr val="dk1"/>
              </a:solidFill>
              <a:latin typeface="Arial"/>
              <a:ea typeface="Arial"/>
              <a:cs typeface="Arial"/>
              <a:sym typeface="Arial"/>
            </a:endParaRPr>
          </a:p>
          <a:p>
            <a:pPr marL="3657600" lvl="8" indent="-88900">
              <a:spcBef>
                <a:spcPts val="0"/>
              </a:spcBef>
              <a:buClr>
                <a:srgbClr val="000000"/>
              </a:buClr>
              <a:buFont typeface="Wingdings"/>
              <a:buChar char="§"/>
            </a:pPr>
            <a:endParaRPr sz="1800" b="0" i="0" u="none" strike="noStrike" cap="none" baseline="0">
              <a:solidFill>
                <a:schemeClr val="dk1"/>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sp>
        <p:nvSpPr>
          <p:cNvPr id="9" name="Shape 9"/>
          <p:cNvSpPr/>
          <p:nvPr/>
        </p:nvSpPr>
        <p:spPr>
          <a:xfrm>
            <a:off x="0" y="220662"/>
            <a:ext cx="9144000" cy="228600"/>
          </a:xfrm>
          <a:prstGeom prst="rect">
            <a:avLst/>
          </a:prstGeom>
          <a:solidFill>
            <a:srgbClr val="FFFFFF"/>
          </a:solidFill>
          <a:ln>
            <a:noFill/>
          </a:ln>
        </p:spPr>
        <p:txBody>
          <a:bodyPr lIns="91425" tIns="45700" rIns="91425" bIns="45700" anchor="ctr" anchorCtr="0">
            <a:noAutofit/>
          </a:bodyPr>
          <a:lstStyle/>
          <a:p>
            <a:pPr>
              <a:spcBef>
                <a:spcPts val="0"/>
              </a:spcBef>
              <a:buNone/>
            </a:pPr>
            <a:endParaRPr/>
          </a:p>
        </p:txBody>
      </p:sp>
      <p:sp>
        <p:nvSpPr>
          <p:cNvPr id="10" name="Shape 10"/>
          <p:cNvSpPr txBox="1">
            <a:spLocks noGrp="1"/>
          </p:cNvSpPr>
          <p:nvPr>
            <p:ph type="title"/>
          </p:nvPr>
        </p:nvSpPr>
        <p:spPr>
          <a:xfrm>
            <a:off x="457200" y="533400"/>
            <a:ext cx="8229600" cy="990599"/>
          </a:xfrm>
          <a:prstGeom prst="rect">
            <a:avLst/>
          </a:prstGeom>
          <a:noFill/>
          <a:ln>
            <a:noFill/>
          </a:ln>
        </p:spPr>
        <p:txBody>
          <a:bodyPr lIns="91425" tIns="91425" rIns="91425" bIns="91425" anchor="ctr" anchorCtr="0"/>
          <a:lstStyle>
            <a:lvl1pPr marL="0" marR="0" indent="0" algn="l" rtl="0">
              <a:spcBef>
                <a:spcPts val="0"/>
              </a:spcBef>
              <a:spcAft>
                <a:spcPts val="0"/>
              </a:spcAft>
              <a:defRPr sz="4000" b="0" i="0" u="none" strike="noStrike" cap="none" baseline="0">
                <a:solidFill>
                  <a:schemeClr val="dk2"/>
                </a:solidFill>
                <a:latin typeface="Arial"/>
                <a:ea typeface="Arial"/>
                <a:cs typeface="Arial"/>
                <a:sym typeface="Arial"/>
              </a:defRPr>
            </a:lvl1pPr>
            <a:lvl2pPr marL="0" marR="0" indent="0" algn="l" rtl="0">
              <a:spcBef>
                <a:spcPts val="0"/>
              </a:spcBef>
              <a:spcAft>
                <a:spcPts val="0"/>
              </a:spcAft>
              <a:defRPr sz="4000" b="0" i="0" u="none" strike="noStrike" cap="none" baseline="0">
                <a:solidFill>
                  <a:schemeClr val="dk2"/>
                </a:solidFill>
                <a:latin typeface="Arial"/>
                <a:ea typeface="Arial"/>
                <a:cs typeface="Arial"/>
                <a:sym typeface="Arial"/>
              </a:defRPr>
            </a:lvl2pPr>
            <a:lvl3pPr marL="0" marR="0" indent="0" algn="l" rtl="0">
              <a:spcBef>
                <a:spcPts val="0"/>
              </a:spcBef>
              <a:spcAft>
                <a:spcPts val="0"/>
              </a:spcAft>
              <a:defRPr sz="4000" b="0" i="0" u="none" strike="noStrike" cap="none" baseline="0">
                <a:solidFill>
                  <a:schemeClr val="dk2"/>
                </a:solidFill>
                <a:latin typeface="Arial"/>
                <a:ea typeface="Arial"/>
                <a:cs typeface="Arial"/>
                <a:sym typeface="Arial"/>
              </a:defRPr>
            </a:lvl3pPr>
            <a:lvl4pPr marL="0" marR="0" indent="0" algn="l" rtl="0">
              <a:spcBef>
                <a:spcPts val="0"/>
              </a:spcBef>
              <a:spcAft>
                <a:spcPts val="0"/>
              </a:spcAft>
              <a:defRPr sz="4000" b="0" i="0" u="none" strike="noStrike" cap="none" baseline="0">
                <a:solidFill>
                  <a:schemeClr val="dk2"/>
                </a:solidFill>
                <a:latin typeface="Arial"/>
                <a:ea typeface="Arial"/>
                <a:cs typeface="Arial"/>
                <a:sym typeface="Arial"/>
              </a:defRPr>
            </a:lvl4pPr>
            <a:lvl5pPr marL="0" marR="0" indent="0" algn="l" rtl="0">
              <a:spcBef>
                <a:spcPts val="0"/>
              </a:spcBef>
              <a:spcAft>
                <a:spcPts val="0"/>
              </a:spcAft>
              <a:defRPr sz="4000" b="0" i="0" u="none" strike="noStrike" cap="none" baseline="0">
                <a:solidFill>
                  <a:schemeClr val="dk2"/>
                </a:solidFill>
                <a:latin typeface="Arial"/>
                <a:ea typeface="Arial"/>
                <a:cs typeface="Arial"/>
                <a:sym typeface="Arial"/>
              </a:defRPr>
            </a:lvl5pPr>
            <a:lvl6pPr marL="457200" marR="0" indent="0" algn="l" rtl="0">
              <a:spcBef>
                <a:spcPts val="0"/>
              </a:spcBef>
              <a:spcAft>
                <a:spcPts val="0"/>
              </a:spcAft>
              <a:defRPr sz="4000" b="0" i="0" u="none" strike="noStrike" cap="none" baseline="0">
                <a:solidFill>
                  <a:schemeClr val="dk2"/>
                </a:solidFill>
                <a:latin typeface="Arial"/>
                <a:ea typeface="Arial"/>
                <a:cs typeface="Arial"/>
                <a:sym typeface="Arial"/>
              </a:defRPr>
            </a:lvl6pPr>
            <a:lvl7pPr marL="914400" marR="0" indent="0" algn="l" rtl="0">
              <a:spcBef>
                <a:spcPts val="0"/>
              </a:spcBef>
              <a:spcAft>
                <a:spcPts val="0"/>
              </a:spcAft>
              <a:defRPr sz="4000" b="0" i="0" u="none" strike="noStrike" cap="none" baseline="0">
                <a:solidFill>
                  <a:schemeClr val="dk2"/>
                </a:solidFill>
                <a:latin typeface="Arial"/>
                <a:ea typeface="Arial"/>
                <a:cs typeface="Arial"/>
                <a:sym typeface="Arial"/>
              </a:defRPr>
            </a:lvl7pPr>
            <a:lvl8pPr marL="1371600" marR="0" indent="0" algn="l" rtl="0">
              <a:spcBef>
                <a:spcPts val="0"/>
              </a:spcBef>
              <a:spcAft>
                <a:spcPts val="0"/>
              </a:spcAft>
              <a:defRPr sz="4000" b="0" i="0" u="none" strike="noStrike" cap="none" baseline="0">
                <a:solidFill>
                  <a:schemeClr val="dk2"/>
                </a:solidFill>
                <a:latin typeface="Arial"/>
                <a:ea typeface="Arial"/>
                <a:cs typeface="Arial"/>
                <a:sym typeface="Arial"/>
              </a:defRPr>
            </a:lvl8pPr>
            <a:lvl9pPr marL="1828800" marR="0" indent="0" algn="l" rtl="0">
              <a:spcBef>
                <a:spcPts val="0"/>
              </a:spcBef>
              <a:spcAft>
                <a:spcPts val="0"/>
              </a:spcAft>
              <a:defRPr sz="4000" b="0" i="0" u="none" strike="noStrike" cap="none" baseline="0">
                <a:solidFill>
                  <a:schemeClr val="dk2"/>
                </a:solidFill>
                <a:latin typeface="Arial"/>
                <a:ea typeface="Arial"/>
                <a:cs typeface="Arial"/>
                <a:sym typeface="Arial"/>
              </a:defRPr>
            </a:lvl9pPr>
          </a:lstStyle>
          <a:p>
            <a:endParaRPr/>
          </a:p>
        </p:txBody>
      </p:sp>
      <p:sp>
        <p:nvSpPr>
          <p:cNvPr id="11" name="Shape 11"/>
          <p:cNvSpPr txBox="1">
            <a:spLocks noGrp="1"/>
          </p:cNvSpPr>
          <p:nvPr>
            <p:ph type="body" idx="1"/>
          </p:nvPr>
        </p:nvSpPr>
        <p:spPr>
          <a:xfrm>
            <a:off x="457200" y="1600200"/>
            <a:ext cx="8229600" cy="4876799"/>
          </a:xfrm>
          <a:prstGeom prst="rect">
            <a:avLst/>
          </a:prstGeom>
          <a:noFill/>
          <a:ln>
            <a:noFill/>
          </a:ln>
        </p:spPr>
        <p:txBody>
          <a:bodyPr lIns="91425" tIns="91425" rIns="91425" bIns="91425" anchor="t" anchorCtr="0"/>
          <a:lstStyle>
            <a:lvl1pPr marL="182563" marR="0" indent="-106363" algn="l" rtl="0">
              <a:spcBef>
                <a:spcPts val="480"/>
              </a:spcBef>
              <a:spcAft>
                <a:spcPts val="0"/>
              </a:spcAft>
              <a:buClr>
                <a:schemeClr val="accent1"/>
              </a:buClr>
              <a:buFont typeface="Arial"/>
              <a:buChar char="●"/>
              <a:defRPr sz="2400" b="0" i="0" u="none" strike="noStrike" cap="none" baseline="0">
                <a:solidFill>
                  <a:schemeClr val="dk1"/>
                </a:solidFill>
                <a:latin typeface="Arial"/>
                <a:ea typeface="Arial"/>
                <a:cs typeface="Arial"/>
                <a:sym typeface="Arial"/>
              </a:defRPr>
            </a:lvl1pPr>
            <a:lvl2pPr marL="457200" marR="0" indent="-127000" algn="l" rtl="0">
              <a:spcBef>
                <a:spcPts val="400"/>
              </a:spcBef>
              <a:spcAft>
                <a:spcPts val="0"/>
              </a:spcAft>
              <a:buClr>
                <a:schemeClr val="accent1"/>
              </a:buClr>
              <a:buFont typeface="Arial"/>
              <a:buChar char="●"/>
              <a:defRPr sz="2000" b="0" i="0" u="none" strike="noStrike" cap="none" baseline="0">
                <a:solidFill>
                  <a:schemeClr val="dk1"/>
                </a:solidFill>
                <a:latin typeface="Arial"/>
                <a:ea typeface="Arial"/>
                <a:cs typeface="Arial"/>
                <a:sym typeface="Arial"/>
              </a:defRPr>
            </a:lvl2pPr>
            <a:lvl3pPr marL="730250" marR="0" indent="-123825" algn="l" rtl="0">
              <a:spcBef>
                <a:spcPts val="360"/>
              </a:spcBef>
              <a:spcAft>
                <a:spcPts val="0"/>
              </a:spcAft>
              <a:buClr>
                <a:schemeClr val="accent1"/>
              </a:buClr>
              <a:buFont typeface="Arial"/>
              <a:buChar char="●"/>
              <a:defRPr sz="1800" b="0" i="0" u="none" strike="noStrike" cap="none" baseline="0">
                <a:solidFill>
                  <a:schemeClr val="dk1"/>
                </a:solidFill>
                <a:latin typeface="Arial"/>
                <a:ea typeface="Arial"/>
                <a:cs typeface="Arial"/>
                <a:sym typeface="Arial"/>
              </a:defRPr>
            </a:lvl3pPr>
            <a:lvl4pPr marL="1004888" marR="0" indent="-131762" algn="l" rtl="0">
              <a:spcBef>
                <a:spcPts val="320"/>
              </a:spcBef>
              <a:spcAft>
                <a:spcPts val="0"/>
              </a:spcAft>
              <a:buClr>
                <a:schemeClr val="accent1"/>
              </a:buClr>
              <a:buFont typeface="Arial"/>
              <a:buChar char="●"/>
              <a:defRPr sz="1600" b="0" i="0" u="none" strike="noStrike" cap="none" baseline="0">
                <a:solidFill>
                  <a:schemeClr val="dk1"/>
                </a:solidFill>
                <a:latin typeface="Arial"/>
                <a:ea typeface="Arial"/>
                <a:cs typeface="Arial"/>
                <a:sym typeface="Arial"/>
              </a:defRPr>
            </a:lvl4pPr>
            <a:lvl5pPr marL="1187450" marR="0" indent="-92075" algn="l" rtl="0">
              <a:spcBef>
                <a:spcPts val="280"/>
              </a:spcBef>
              <a:spcAft>
                <a:spcPts val="0"/>
              </a:spcAft>
              <a:buClr>
                <a:schemeClr val="accent1"/>
              </a:buClr>
              <a:buFont typeface="Arial"/>
              <a:buChar char="●"/>
              <a:defRPr sz="1400" b="0" i="0" u="none" strike="noStrike" cap="none" baseline="0">
                <a:solidFill>
                  <a:schemeClr val="dk1"/>
                </a:solidFill>
                <a:latin typeface="Arial"/>
                <a:ea typeface="Arial"/>
                <a:cs typeface="Arial"/>
                <a:sym typeface="Arial"/>
              </a:defRPr>
            </a:lvl5pPr>
            <a:lvl6pPr marL="1371600" marR="0" indent="-139700" algn="l" rtl="0">
              <a:spcBef>
                <a:spcPts val="260"/>
              </a:spcBef>
              <a:buClr>
                <a:schemeClr val="accent1"/>
              </a:buClr>
              <a:buFont typeface="Arial"/>
              <a:buChar char="●"/>
              <a:defRPr sz="1300" b="0" i="0" u="none" strike="noStrike" cap="none" baseline="0">
                <a:solidFill>
                  <a:schemeClr val="dk1"/>
                </a:solidFill>
                <a:latin typeface="Arial"/>
                <a:ea typeface="Arial"/>
                <a:cs typeface="Arial"/>
                <a:sym typeface="Arial"/>
              </a:defRPr>
            </a:lvl6pPr>
            <a:lvl7pPr marL="1554480" marR="0" indent="-132080" algn="l" rtl="0">
              <a:spcBef>
                <a:spcPts val="260"/>
              </a:spcBef>
              <a:buClr>
                <a:schemeClr val="accent1"/>
              </a:buClr>
              <a:buFont typeface="Arial"/>
              <a:buChar char="●"/>
              <a:defRPr sz="1300" b="0" i="0" u="none" strike="noStrike" cap="none" baseline="0">
                <a:solidFill>
                  <a:schemeClr val="dk1"/>
                </a:solidFill>
                <a:latin typeface="Arial"/>
                <a:ea typeface="Arial"/>
                <a:cs typeface="Arial"/>
                <a:sym typeface="Arial"/>
              </a:defRPr>
            </a:lvl7pPr>
            <a:lvl8pPr marL="1737360" marR="0" indent="-137160" algn="l" rtl="0">
              <a:spcBef>
                <a:spcPts val="260"/>
              </a:spcBef>
              <a:buClr>
                <a:schemeClr val="accent1"/>
              </a:buClr>
              <a:buFont typeface="Arial"/>
              <a:buChar char="●"/>
              <a:defRPr sz="1300" b="0" i="0" u="none" strike="noStrike" cap="none" baseline="0">
                <a:solidFill>
                  <a:schemeClr val="dk1"/>
                </a:solidFill>
                <a:latin typeface="Arial"/>
                <a:ea typeface="Arial"/>
                <a:cs typeface="Arial"/>
                <a:sym typeface="Arial"/>
              </a:defRPr>
            </a:lvl8pPr>
            <a:lvl9pPr marL="1920240" marR="0" indent="-142239" algn="l" rtl="0">
              <a:spcBef>
                <a:spcPts val="260"/>
              </a:spcBef>
              <a:buClr>
                <a:schemeClr val="accent1"/>
              </a:buClr>
              <a:buFont typeface="Arial"/>
              <a:buChar char="●"/>
              <a:defRPr sz="1300" b="0" i="0" u="none" strike="noStrike" cap="none" baseline="0">
                <a:solidFill>
                  <a:schemeClr val="dk1"/>
                </a:solidFill>
                <a:latin typeface="Arial"/>
                <a:ea typeface="Arial"/>
                <a:cs typeface="Arial"/>
                <a:sym typeface="Arial"/>
              </a:defRPr>
            </a:lvl9pPr>
          </a:lstStyle>
          <a:p>
            <a:endParaRPr/>
          </a:p>
        </p:txBody>
      </p:sp>
      <p:sp>
        <p:nvSpPr>
          <p:cNvPr id="12" name="Shape 12"/>
          <p:cNvSpPr/>
          <p:nvPr/>
        </p:nvSpPr>
        <p:spPr>
          <a:xfrm>
            <a:off x="0" y="0"/>
            <a:ext cx="9144000" cy="365125"/>
          </a:xfrm>
          <a:prstGeom prst="rect">
            <a:avLst/>
          </a:prstGeom>
          <a:solidFill>
            <a:schemeClr val="accent1"/>
          </a:solidFill>
          <a:ln>
            <a:noFill/>
          </a:ln>
        </p:spPr>
        <p:txBody>
          <a:bodyPr lIns="91425" tIns="45700" rIns="91425" bIns="45700" anchor="ctr" anchorCtr="0">
            <a:noAutofit/>
          </a:bodyPr>
          <a:lstStyle/>
          <a:p>
            <a:pPr>
              <a:spcBef>
                <a:spcPts val="0"/>
              </a:spcBef>
              <a:buNone/>
            </a:pPr>
            <a:endParaRPr/>
          </a:p>
        </p:txBody>
      </p:sp>
      <p:sp>
        <p:nvSpPr>
          <p:cNvPr id="13" name="Shape 13"/>
          <p:cNvSpPr txBox="1">
            <a:spLocks noGrp="1"/>
          </p:cNvSpPr>
          <p:nvPr>
            <p:ph type="dt" idx="10"/>
          </p:nvPr>
        </p:nvSpPr>
        <p:spPr>
          <a:xfrm>
            <a:off x="457200" y="19050"/>
            <a:ext cx="2895600" cy="328613"/>
          </a:xfrm>
          <a:prstGeom prst="rect">
            <a:avLst/>
          </a:prstGeom>
          <a:noFill/>
          <a:ln>
            <a:noFill/>
          </a:ln>
        </p:spPr>
        <p:txBody>
          <a:bodyPr lIns="91425" tIns="91425" rIns="91425" bIns="91425" anchor="ctr" anchorCtr="0"/>
          <a:lstStyle>
            <a:lvl1pPr marL="0" marR="0" indent="0" algn="l" rtl="0">
              <a:spcBef>
                <a:spcPts val="0"/>
              </a:spcBef>
              <a:spcAft>
                <a:spcPts val="0"/>
              </a:spcAft>
              <a:defRPr sz="1200" b="0" i="0" u="none" strike="noStrike" cap="none" baseline="0">
                <a:solidFill>
                  <a:srgbClr val="FFFFFF"/>
                </a:solidFill>
                <a:latin typeface="Arial"/>
                <a:ea typeface="Arial"/>
                <a:cs typeface="Arial"/>
                <a:sym typeface="Arial"/>
              </a:defRPr>
            </a:lvl1pPr>
            <a:lvl2pPr marL="457200" marR="0" indent="0" algn="l" rtl="0">
              <a:spcBef>
                <a:spcPts val="0"/>
              </a:spcBef>
              <a:defRPr sz="1800" b="0" i="0" u="none" strike="noStrike" cap="none" baseline="0">
                <a:solidFill>
                  <a:schemeClr val="dk1"/>
                </a:solidFill>
                <a:latin typeface="Arial"/>
                <a:ea typeface="Arial"/>
                <a:cs typeface="Arial"/>
                <a:sym typeface="Arial"/>
              </a:defRPr>
            </a:lvl2pPr>
            <a:lvl3pPr marL="914400" marR="0" indent="0" algn="l" rtl="0">
              <a:spcBef>
                <a:spcPts val="0"/>
              </a:spcBef>
              <a:defRPr sz="1800" b="0" i="0" u="none" strike="noStrike" cap="none" baseline="0">
                <a:solidFill>
                  <a:schemeClr val="dk1"/>
                </a:solidFill>
                <a:latin typeface="Arial"/>
                <a:ea typeface="Arial"/>
                <a:cs typeface="Arial"/>
                <a:sym typeface="Arial"/>
              </a:defRPr>
            </a:lvl3pPr>
            <a:lvl4pPr marL="1371600" marR="0" indent="0" algn="l" rtl="0">
              <a:spcBef>
                <a:spcPts val="0"/>
              </a:spcBef>
              <a:defRPr sz="1800" b="0" i="0" u="none" strike="noStrike" cap="none" baseline="0">
                <a:solidFill>
                  <a:schemeClr val="dk1"/>
                </a:solidFill>
                <a:latin typeface="Arial"/>
                <a:ea typeface="Arial"/>
                <a:cs typeface="Arial"/>
                <a:sym typeface="Arial"/>
              </a:defRPr>
            </a:lvl4pPr>
            <a:lvl5pPr marL="1828800" marR="0" indent="0" algn="l" rtl="0">
              <a:spcBef>
                <a:spcPts val="0"/>
              </a:spcBef>
              <a:defRPr sz="1800" b="0" i="0" u="none" strike="noStrike" cap="none" baseline="0">
                <a:solidFill>
                  <a:schemeClr val="dk1"/>
                </a:solidFill>
                <a:latin typeface="Arial"/>
                <a:ea typeface="Arial"/>
                <a:cs typeface="Arial"/>
                <a:sym typeface="Arial"/>
              </a:defRPr>
            </a:lvl5pPr>
            <a:lvl6pPr marL="2286000" marR="0" indent="0" algn="l" rtl="0">
              <a:spcBef>
                <a:spcPts val="0"/>
              </a:spcBef>
              <a:defRPr sz="1800" b="0" i="0" u="none" strike="noStrike" cap="none" baseline="0">
                <a:solidFill>
                  <a:schemeClr val="dk1"/>
                </a:solidFill>
                <a:latin typeface="Arial"/>
                <a:ea typeface="Arial"/>
                <a:cs typeface="Arial"/>
                <a:sym typeface="Arial"/>
              </a:defRPr>
            </a:lvl6pPr>
            <a:lvl7pPr marL="2743200" marR="0" indent="0" algn="l" rtl="0">
              <a:spcBef>
                <a:spcPts val="0"/>
              </a:spcBef>
              <a:defRPr sz="1800" b="0" i="0" u="none" strike="noStrike" cap="none" baseline="0">
                <a:solidFill>
                  <a:schemeClr val="dk1"/>
                </a:solidFill>
                <a:latin typeface="Arial"/>
                <a:ea typeface="Arial"/>
                <a:cs typeface="Arial"/>
                <a:sym typeface="Arial"/>
              </a:defRPr>
            </a:lvl7pPr>
            <a:lvl8pPr marL="3200400" marR="0" indent="0" algn="l" rtl="0">
              <a:spcBef>
                <a:spcPts val="0"/>
              </a:spcBef>
              <a:defRPr sz="1800" b="0" i="0" u="none" strike="noStrike" cap="none" baseline="0">
                <a:solidFill>
                  <a:schemeClr val="dk1"/>
                </a:solidFill>
                <a:latin typeface="Arial"/>
                <a:ea typeface="Arial"/>
                <a:cs typeface="Arial"/>
                <a:sym typeface="Arial"/>
              </a:defRPr>
            </a:lvl8pPr>
            <a:lvl9pPr marL="3657600" marR="0" indent="0" algn="l" rtl="0">
              <a:spcBef>
                <a:spcPts val="0"/>
              </a:spcBef>
              <a:defRPr sz="1800" b="0" i="0" u="none" strike="noStrike" cap="none" baseline="0">
                <a:solidFill>
                  <a:schemeClr val="dk1"/>
                </a:solidFill>
                <a:latin typeface="Arial"/>
                <a:ea typeface="Arial"/>
                <a:cs typeface="Arial"/>
                <a:sym typeface="Arial"/>
              </a:defRPr>
            </a:lvl9pPr>
          </a:lstStyle>
          <a:p>
            <a:endParaRPr/>
          </a:p>
        </p:txBody>
      </p:sp>
      <p:sp>
        <p:nvSpPr>
          <p:cNvPr id="14" name="Shape 14"/>
          <p:cNvSpPr txBox="1">
            <a:spLocks noGrp="1"/>
          </p:cNvSpPr>
          <p:nvPr>
            <p:ph type="ftr" idx="11"/>
          </p:nvPr>
        </p:nvSpPr>
        <p:spPr>
          <a:xfrm>
            <a:off x="3429000" y="19050"/>
            <a:ext cx="4114800" cy="328613"/>
          </a:xfrm>
          <a:prstGeom prst="rect">
            <a:avLst/>
          </a:prstGeom>
          <a:noFill/>
          <a:ln>
            <a:noFill/>
          </a:ln>
        </p:spPr>
        <p:txBody>
          <a:bodyPr lIns="91425" tIns="91425" rIns="91425" bIns="91425" anchor="ctr" anchorCtr="0"/>
          <a:lstStyle>
            <a:lvl1pPr marL="0" marR="0" indent="0" algn="ctr" rtl="0">
              <a:spcBef>
                <a:spcPts val="0"/>
              </a:spcBef>
              <a:spcAft>
                <a:spcPts val="0"/>
              </a:spcAft>
              <a:defRPr sz="1200" b="0" i="0" u="none" strike="noStrike" cap="none" baseline="0">
                <a:solidFill>
                  <a:srgbClr val="FFFFFF"/>
                </a:solidFill>
                <a:latin typeface="Arial"/>
                <a:ea typeface="Arial"/>
                <a:cs typeface="Arial"/>
                <a:sym typeface="Arial"/>
              </a:defRPr>
            </a:lvl1pPr>
            <a:lvl2pPr marL="457200" marR="0" indent="0" algn="l" rtl="0">
              <a:spcBef>
                <a:spcPts val="0"/>
              </a:spcBef>
              <a:defRPr sz="1800" b="0" i="0" u="none" strike="noStrike" cap="none" baseline="0">
                <a:solidFill>
                  <a:schemeClr val="dk1"/>
                </a:solidFill>
                <a:latin typeface="Arial"/>
                <a:ea typeface="Arial"/>
                <a:cs typeface="Arial"/>
                <a:sym typeface="Arial"/>
              </a:defRPr>
            </a:lvl2pPr>
            <a:lvl3pPr marL="914400" marR="0" indent="0" algn="l" rtl="0">
              <a:spcBef>
                <a:spcPts val="0"/>
              </a:spcBef>
              <a:defRPr sz="1800" b="0" i="0" u="none" strike="noStrike" cap="none" baseline="0">
                <a:solidFill>
                  <a:schemeClr val="dk1"/>
                </a:solidFill>
                <a:latin typeface="Arial"/>
                <a:ea typeface="Arial"/>
                <a:cs typeface="Arial"/>
                <a:sym typeface="Arial"/>
              </a:defRPr>
            </a:lvl3pPr>
            <a:lvl4pPr marL="1371600" marR="0" indent="0" algn="l" rtl="0">
              <a:spcBef>
                <a:spcPts val="0"/>
              </a:spcBef>
              <a:defRPr sz="1800" b="0" i="0" u="none" strike="noStrike" cap="none" baseline="0">
                <a:solidFill>
                  <a:schemeClr val="dk1"/>
                </a:solidFill>
                <a:latin typeface="Arial"/>
                <a:ea typeface="Arial"/>
                <a:cs typeface="Arial"/>
                <a:sym typeface="Arial"/>
              </a:defRPr>
            </a:lvl4pPr>
            <a:lvl5pPr marL="1828800" marR="0" indent="0" algn="l" rtl="0">
              <a:spcBef>
                <a:spcPts val="0"/>
              </a:spcBef>
              <a:defRPr sz="1800" b="0" i="0" u="none" strike="noStrike" cap="none" baseline="0">
                <a:solidFill>
                  <a:schemeClr val="dk1"/>
                </a:solidFill>
                <a:latin typeface="Arial"/>
                <a:ea typeface="Arial"/>
                <a:cs typeface="Arial"/>
                <a:sym typeface="Arial"/>
              </a:defRPr>
            </a:lvl5pPr>
            <a:lvl6pPr marL="2286000" marR="0" indent="0" algn="l" rtl="0">
              <a:spcBef>
                <a:spcPts val="0"/>
              </a:spcBef>
              <a:defRPr sz="1800" b="0" i="0" u="none" strike="noStrike" cap="none" baseline="0">
                <a:solidFill>
                  <a:schemeClr val="dk1"/>
                </a:solidFill>
                <a:latin typeface="Arial"/>
                <a:ea typeface="Arial"/>
                <a:cs typeface="Arial"/>
                <a:sym typeface="Arial"/>
              </a:defRPr>
            </a:lvl6pPr>
            <a:lvl7pPr marL="2743200" marR="0" indent="0" algn="l" rtl="0">
              <a:spcBef>
                <a:spcPts val="0"/>
              </a:spcBef>
              <a:defRPr sz="1800" b="0" i="0" u="none" strike="noStrike" cap="none" baseline="0">
                <a:solidFill>
                  <a:schemeClr val="dk1"/>
                </a:solidFill>
                <a:latin typeface="Arial"/>
                <a:ea typeface="Arial"/>
                <a:cs typeface="Arial"/>
                <a:sym typeface="Arial"/>
              </a:defRPr>
            </a:lvl7pPr>
            <a:lvl8pPr marL="3200400" marR="0" indent="0" algn="l" rtl="0">
              <a:spcBef>
                <a:spcPts val="0"/>
              </a:spcBef>
              <a:defRPr sz="1800" b="0" i="0" u="none" strike="noStrike" cap="none" baseline="0">
                <a:solidFill>
                  <a:schemeClr val="dk1"/>
                </a:solidFill>
                <a:latin typeface="Arial"/>
                <a:ea typeface="Arial"/>
                <a:cs typeface="Arial"/>
                <a:sym typeface="Arial"/>
              </a:defRPr>
            </a:lvl8pPr>
            <a:lvl9pPr marL="3657600" marR="0" indent="0" algn="l" rtl="0">
              <a:spcBef>
                <a:spcPts val="0"/>
              </a:spcBef>
              <a:defRPr sz="1800" b="0" i="0" u="none" strike="noStrike" cap="none" baseline="0">
                <a:solidFill>
                  <a:schemeClr val="dk1"/>
                </a:solidFill>
                <a:latin typeface="Arial"/>
                <a:ea typeface="Arial"/>
                <a:cs typeface="Arial"/>
                <a:sym typeface="Arial"/>
              </a:defRPr>
            </a:lvl9pPr>
          </a:lstStyle>
          <a:p>
            <a:endParaRPr/>
          </a:p>
        </p:txBody>
      </p:sp>
      <p:sp>
        <p:nvSpPr>
          <p:cNvPr id="15" name="Shape 15"/>
          <p:cNvSpPr txBox="1">
            <a:spLocks noGrp="1"/>
          </p:cNvSpPr>
          <p:nvPr>
            <p:ph type="sldNum" idx="12"/>
          </p:nvPr>
        </p:nvSpPr>
        <p:spPr>
          <a:xfrm>
            <a:off x="7620000" y="19050"/>
            <a:ext cx="1066799" cy="328613"/>
          </a:xfrm>
          <a:prstGeom prst="rect">
            <a:avLst/>
          </a:prstGeom>
          <a:noFill/>
          <a:ln>
            <a:noFill/>
          </a:ln>
        </p:spPr>
        <p:txBody>
          <a:bodyPr lIns="91425" tIns="91425" rIns="91425" bIns="91425" anchor="ctr" anchorCtr="0">
            <a:noAutofit/>
          </a:bodyPr>
          <a:lstStyle/>
          <a:p>
            <a:pPr marL="0" lvl="0" indent="-88900">
              <a:spcBef>
                <a:spcPts val="0"/>
              </a:spcBef>
              <a:buClr>
                <a:srgbClr val="000000"/>
              </a:buClr>
              <a:buFont typeface="Arial"/>
              <a:buChar char="●"/>
            </a:pPr>
            <a:endParaRPr sz="1400" b="1" i="0" u="none" strike="noStrike" cap="none" baseline="0">
              <a:solidFill>
                <a:srgbClr val="FFFFFF"/>
              </a:solidFill>
              <a:latin typeface="Arial"/>
              <a:ea typeface="Arial"/>
              <a:cs typeface="Arial"/>
              <a:sym typeface="Arial"/>
            </a:endParaRPr>
          </a:p>
          <a:p>
            <a:pPr marL="457200" lvl="1" indent="-88900">
              <a:spcBef>
                <a:spcPts val="0"/>
              </a:spcBef>
              <a:buClr>
                <a:srgbClr val="000000"/>
              </a:buClr>
              <a:buFont typeface="Courier New"/>
              <a:buChar char="o"/>
            </a:pPr>
            <a:endParaRPr sz="1800" b="0" i="0" u="none" strike="noStrike" cap="none" baseline="0">
              <a:solidFill>
                <a:schemeClr val="dk1"/>
              </a:solidFill>
              <a:latin typeface="Arial"/>
              <a:ea typeface="Arial"/>
              <a:cs typeface="Arial"/>
              <a:sym typeface="Arial"/>
            </a:endParaRPr>
          </a:p>
          <a:p>
            <a:pPr marL="914400" lvl="2" indent="-88900">
              <a:spcBef>
                <a:spcPts val="0"/>
              </a:spcBef>
              <a:buClr>
                <a:srgbClr val="000000"/>
              </a:buClr>
              <a:buFont typeface="Wingdings"/>
              <a:buChar char="§"/>
            </a:pPr>
            <a:endParaRPr sz="1800" b="0" i="0" u="none" strike="noStrike" cap="none" baseline="0">
              <a:solidFill>
                <a:schemeClr val="dk1"/>
              </a:solidFill>
              <a:latin typeface="Arial"/>
              <a:ea typeface="Arial"/>
              <a:cs typeface="Arial"/>
              <a:sym typeface="Arial"/>
            </a:endParaRPr>
          </a:p>
          <a:p>
            <a:pPr marL="1371600" lvl="3" indent="-88900">
              <a:spcBef>
                <a:spcPts val="0"/>
              </a:spcBef>
              <a:buClr>
                <a:srgbClr val="000000"/>
              </a:buClr>
              <a:buFont typeface="Arial"/>
              <a:buChar char="●"/>
            </a:pPr>
            <a:endParaRPr sz="1800" b="0" i="0" u="none" strike="noStrike" cap="none" baseline="0">
              <a:solidFill>
                <a:schemeClr val="dk1"/>
              </a:solidFill>
              <a:latin typeface="Arial"/>
              <a:ea typeface="Arial"/>
              <a:cs typeface="Arial"/>
              <a:sym typeface="Arial"/>
            </a:endParaRPr>
          </a:p>
          <a:p>
            <a:pPr marL="1828800" lvl="4" indent="-88900">
              <a:spcBef>
                <a:spcPts val="0"/>
              </a:spcBef>
              <a:buClr>
                <a:srgbClr val="000000"/>
              </a:buClr>
              <a:buFont typeface="Courier New"/>
              <a:buChar char="o"/>
            </a:pPr>
            <a:endParaRPr sz="1800" b="0" i="0" u="none" strike="noStrike" cap="none" baseline="0">
              <a:solidFill>
                <a:schemeClr val="dk1"/>
              </a:solidFill>
              <a:latin typeface="Arial"/>
              <a:ea typeface="Arial"/>
              <a:cs typeface="Arial"/>
              <a:sym typeface="Arial"/>
            </a:endParaRPr>
          </a:p>
          <a:p>
            <a:pPr marL="2286000" lvl="5" indent="-88900">
              <a:spcBef>
                <a:spcPts val="0"/>
              </a:spcBef>
              <a:buClr>
                <a:srgbClr val="000000"/>
              </a:buClr>
              <a:buFont typeface="Wingdings"/>
              <a:buChar char="§"/>
            </a:pPr>
            <a:endParaRPr sz="1800" b="0" i="0" u="none" strike="noStrike" cap="none" baseline="0">
              <a:solidFill>
                <a:schemeClr val="dk1"/>
              </a:solidFill>
              <a:latin typeface="Arial"/>
              <a:ea typeface="Arial"/>
              <a:cs typeface="Arial"/>
              <a:sym typeface="Arial"/>
            </a:endParaRPr>
          </a:p>
          <a:p>
            <a:pPr marL="2743200" lvl="6" indent="-88900">
              <a:spcBef>
                <a:spcPts val="0"/>
              </a:spcBef>
              <a:buClr>
                <a:srgbClr val="000000"/>
              </a:buClr>
              <a:buFont typeface="Arial"/>
              <a:buChar char="●"/>
            </a:pPr>
            <a:endParaRPr sz="1800" b="0" i="0" u="none" strike="noStrike" cap="none" baseline="0">
              <a:solidFill>
                <a:schemeClr val="dk1"/>
              </a:solidFill>
              <a:latin typeface="Arial"/>
              <a:ea typeface="Arial"/>
              <a:cs typeface="Arial"/>
              <a:sym typeface="Arial"/>
            </a:endParaRPr>
          </a:p>
          <a:p>
            <a:pPr marL="3200400" lvl="7" indent="-88900">
              <a:spcBef>
                <a:spcPts val="0"/>
              </a:spcBef>
              <a:buClr>
                <a:srgbClr val="000000"/>
              </a:buClr>
              <a:buFont typeface="Courier New"/>
              <a:buChar char="o"/>
            </a:pPr>
            <a:endParaRPr sz="1800" b="0" i="0" u="none" strike="noStrike" cap="none" baseline="0">
              <a:solidFill>
                <a:schemeClr val="dk1"/>
              </a:solidFill>
              <a:latin typeface="Arial"/>
              <a:ea typeface="Arial"/>
              <a:cs typeface="Arial"/>
              <a:sym typeface="Arial"/>
            </a:endParaRPr>
          </a:p>
          <a:p>
            <a:pPr marL="3657600" lvl="8" indent="-88900">
              <a:spcBef>
                <a:spcPts val="0"/>
              </a:spcBef>
              <a:buClr>
                <a:srgbClr val="000000"/>
              </a:buClr>
              <a:buFont typeface="Wingdings"/>
              <a:buChar char="§"/>
            </a:pPr>
            <a:endParaRPr sz="1800" b="0" i="0" u="none" strike="noStrike" cap="none" baseline="0">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hyperlink" Target="http://svs.gsfc.nasa.gov/cgi-bin/details.cgi?aid=3939" TargetMode="External"/><Relationship Id="rId7"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jpg"/><Relationship Id="rId4" Type="http://schemas.openxmlformats.org/officeDocument/2006/relationships/image" Target="../media/image19.jp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graphicFrame>
        <p:nvGraphicFramePr>
          <p:cNvPr id="90" name="Shape 90"/>
          <p:cNvGraphicFramePr/>
          <p:nvPr>
            <p:extLst>
              <p:ext uri="{D42A27DB-BD31-4B8C-83A1-F6EECF244321}">
                <p14:modId xmlns:p14="http://schemas.microsoft.com/office/powerpoint/2010/main" val="1869122440"/>
              </p:ext>
            </p:extLst>
          </p:nvPr>
        </p:nvGraphicFramePr>
        <p:xfrm>
          <a:off x="292769" y="2596383"/>
          <a:ext cx="8534400" cy="4164515"/>
        </p:xfrm>
        <a:graphic>
          <a:graphicData uri="http://schemas.openxmlformats.org/drawingml/2006/table">
            <a:tbl>
              <a:tblPr firstRow="1" bandRow="1">
                <a:noFill/>
                <a:tableStyleId>{114EB8FA-4450-4BB1-A5E1-B4FCE2BBEF3A}</a:tableStyleId>
              </a:tblPr>
              <a:tblGrid>
                <a:gridCol w="1752600"/>
                <a:gridCol w="6781800"/>
              </a:tblGrid>
              <a:tr h="354625">
                <a:tc gridSpan="2">
                  <a:txBody>
                    <a:bodyPr/>
                    <a:lstStyle/>
                    <a:p>
                      <a:pPr lvl="0" algn="ctr" rtl="0">
                        <a:spcBef>
                          <a:spcPts val="0"/>
                        </a:spcBef>
                        <a:buSzPct val="25000"/>
                        <a:buNone/>
                      </a:pPr>
                      <a:r>
                        <a:rPr lang="en-US" dirty="0"/>
                        <a:t>Scene Elements</a:t>
                      </a:r>
                    </a:p>
                  </a:txBody>
                  <a:tcPr marL="91450" marR="91450" marT="45725" marB="45725"/>
                </a:tc>
                <a:tc hMerge="1">
                  <a:txBody>
                    <a:bodyPr/>
                    <a:lstStyle/>
                    <a:p>
                      <a:endParaRPr lang="en-US"/>
                    </a:p>
                  </a:txBody>
                  <a:tcPr/>
                </a:tc>
              </a:tr>
              <a:tr h="2225050">
                <a:tc>
                  <a:txBody>
                    <a:bodyPr/>
                    <a:lstStyle/>
                    <a:p>
                      <a:pPr marL="0" lvl="0" algn="l" rtl="0">
                        <a:spcBef>
                          <a:spcPts val="0"/>
                        </a:spcBef>
                        <a:buSzPct val="25000"/>
                        <a:buNone/>
                      </a:pPr>
                      <a:r>
                        <a:rPr lang="en-US" sz="1000"/>
                        <a:t>Script:</a:t>
                      </a:r>
                    </a:p>
                  </a:txBody>
                  <a:tcPr marL="91450" marR="91450" marT="45725" marB="45725"/>
                </a:tc>
                <a:tc>
                  <a:txBody>
                    <a:bodyPr/>
                    <a:lstStyle/>
                    <a:p>
                      <a:pPr lvl="0" rtl="0">
                        <a:spcBef>
                          <a:spcPts val="0"/>
                        </a:spcBef>
                        <a:buNone/>
                      </a:pPr>
                      <a:r>
                        <a:rPr lang="en-US" dirty="0"/>
                        <a:t>Official DEVELOP </a:t>
                      </a:r>
                      <a:r>
                        <a:rPr lang="en-US" dirty="0" smtClean="0"/>
                        <a:t>introductory clip</a:t>
                      </a:r>
                      <a:endParaRPr lang="en-US" dirty="0"/>
                    </a:p>
                  </a:txBody>
                  <a:tcPr marL="91425" marR="91425" marT="91425" marB="91425"/>
                </a:tc>
              </a:tr>
              <a:tr h="228600">
                <a:tc>
                  <a:txBody>
                    <a:bodyPr/>
                    <a:lstStyle/>
                    <a:p>
                      <a:pPr marL="0" lvl="0" algn="l" rtl="0">
                        <a:spcBef>
                          <a:spcPts val="0"/>
                        </a:spcBef>
                        <a:buSzPct val="25000"/>
                        <a:buNone/>
                      </a:pPr>
                      <a:r>
                        <a:rPr lang="en-US" sz="1000"/>
                        <a:t>Estimated Scene Duration:</a:t>
                      </a:r>
                    </a:p>
                  </a:txBody>
                  <a:tcPr marL="91450" marR="91450" marT="45725" marB="45725"/>
                </a:tc>
                <a:tc>
                  <a:txBody>
                    <a:bodyPr/>
                    <a:lstStyle/>
                    <a:p>
                      <a:pPr>
                        <a:spcBef>
                          <a:spcPts val="0"/>
                        </a:spcBef>
                        <a:buNone/>
                      </a:pPr>
                      <a:r>
                        <a:rPr lang="en-US"/>
                        <a:t>8 seconds</a:t>
                      </a:r>
                    </a:p>
                  </a:txBody>
                  <a:tcPr marL="91425" marR="91425" marT="91425" marB="91425"/>
                </a:tc>
              </a:tr>
              <a:tr h="354625">
                <a:tc>
                  <a:txBody>
                    <a:bodyPr/>
                    <a:lstStyle/>
                    <a:p>
                      <a:pPr marL="0" lvl="0" algn="l" rtl="0">
                        <a:spcBef>
                          <a:spcPts val="0"/>
                        </a:spcBef>
                        <a:buSzPct val="25000"/>
                        <a:buNone/>
                      </a:pPr>
                      <a:r>
                        <a:rPr lang="en-US" sz="1000"/>
                        <a:t>Narrator/</a:t>
                      </a:r>
                      <a:r>
                        <a:rPr lang="en-US" sz="1000" baseline="0"/>
                        <a:t> Team Member:</a:t>
                      </a:r>
                    </a:p>
                  </a:txBody>
                  <a:tcPr marL="91450" marR="91450" marT="45725" marB="45725"/>
                </a:tc>
                <a:tc>
                  <a:txBody>
                    <a:bodyPr/>
                    <a:lstStyle/>
                    <a:p>
                      <a:pPr>
                        <a:spcBef>
                          <a:spcPts val="0"/>
                        </a:spcBef>
                        <a:buNone/>
                      </a:pPr>
                      <a:r>
                        <a:rPr lang="en-US" dirty="0"/>
                        <a:t>N</a:t>
                      </a:r>
                      <a:r>
                        <a:rPr lang="en-US" dirty="0" smtClean="0"/>
                        <a:t>one</a:t>
                      </a:r>
                      <a:endParaRPr lang="en-US" dirty="0"/>
                    </a:p>
                  </a:txBody>
                  <a:tcPr marL="91425" marR="91425" marT="91425" marB="91425"/>
                </a:tc>
              </a:tr>
              <a:tr h="0">
                <a:tc>
                  <a:txBody>
                    <a:bodyPr/>
                    <a:lstStyle/>
                    <a:p>
                      <a:pPr marL="0" lvl="0" algn="l" rtl="0">
                        <a:spcBef>
                          <a:spcPts val="0"/>
                        </a:spcBef>
                        <a:buSzPct val="25000"/>
                        <a:buNone/>
                      </a:pPr>
                      <a:r>
                        <a:rPr lang="en-US" sz="1000"/>
                        <a:t>Scene Text/ Captions:</a:t>
                      </a:r>
                    </a:p>
                  </a:txBody>
                  <a:tcPr marL="91450" marR="91450" marT="45725" marB="45725"/>
                </a:tc>
                <a:tc>
                  <a:txBody>
                    <a:bodyPr/>
                    <a:lstStyle/>
                    <a:p>
                      <a:pPr>
                        <a:spcBef>
                          <a:spcPts val="0"/>
                        </a:spcBef>
                        <a:buNone/>
                      </a:pPr>
                      <a:r>
                        <a:rPr lang="en-US" dirty="0"/>
                        <a:t>N</a:t>
                      </a:r>
                      <a:r>
                        <a:rPr lang="en-US" dirty="0" smtClean="0"/>
                        <a:t>one</a:t>
                      </a:r>
                      <a:endParaRPr lang="en-US" dirty="0"/>
                    </a:p>
                  </a:txBody>
                  <a:tcPr marL="91425" marR="91425" marT="91425" marB="91425"/>
                </a:tc>
              </a:tr>
              <a:tr h="0">
                <a:tc>
                  <a:txBody>
                    <a:bodyPr/>
                    <a:lstStyle/>
                    <a:p>
                      <a:pPr marL="0" lvl="0" algn="l" rtl="0">
                        <a:spcBef>
                          <a:spcPts val="0"/>
                        </a:spcBef>
                        <a:buSzPct val="25000"/>
                        <a:buNone/>
                      </a:pPr>
                      <a:r>
                        <a:rPr lang="en-US" sz="1000" dirty="0"/>
                        <a:t>Royalty Free</a:t>
                      </a:r>
                      <a:r>
                        <a:rPr lang="en-US" sz="1000" baseline="0" dirty="0"/>
                        <a:t> </a:t>
                      </a:r>
                      <a:r>
                        <a:rPr lang="en-US" sz="1000" dirty="0"/>
                        <a:t>Music:</a:t>
                      </a:r>
                    </a:p>
                  </a:txBody>
                  <a:tcPr marL="91450" marR="91450" marT="45725" marB="4572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Last</a:t>
                      </a:r>
                      <a:r>
                        <a:rPr lang="en-US" sz="1400" baseline="0" dirty="0" smtClean="0"/>
                        <a:t> Stand – Purple Planet Music</a:t>
                      </a:r>
                      <a:endParaRPr lang="en-US" sz="1400" dirty="0" smtClean="0"/>
                    </a:p>
                  </a:txBody>
                  <a:tcPr marL="91425" marR="91425" marT="91425" marB="91425"/>
                </a:tc>
              </a:tr>
            </a:tbl>
          </a:graphicData>
        </a:graphic>
      </p:graphicFrame>
      <p:sp>
        <p:nvSpPr>
          <p:cNvPr id="91" name="Shape 91"/>
          <p:cNvSpPr txBox="1"/>
          <p:nvPr/>
        </p:nvSpPr>
        <p:spPr>
          <a:xfrm>
            <a:off x="2057400" y="-76200"/>
            <a:ext cx="5257799" cy="381000"/>
          </a:xfrm>
          <a:prstGeom prst="rect">
            <a:avLst/>
          </a:prstGeom>
          <a:noFill/>
          <a:ln>
            <a:noFill/>
          </a:ln>
        </p:spPr>
        <p:txBody>
          <a:bodyPr lIns="91425" tIns="45700" rIns="91425" bIns="45700" anchor="t" anchorCtr="0">
            <a:noAutofit/>
          </a:bodyPr>
          <a:lstStyle/>
          <a:p>
            <a:pPr marL="0" marR="0" lvl="0" indent="0" algn="ctr" rtl="0">
              <a:spcBef>
                <a:spcPts val="480"/>
              </a:spcBef>
              <a:spcAft>
                <a:spcPts val="0"/>
              </a:spcAft>
              <a:buClr>
                <a:srgbClr val="4E67C8"/>
              </a:buClr>
              <a:buSzPct val="25000"/>
              <a:buFont typeface="Arial"/>
              <a:buNone/>
            </a:pPr>
            <a:r>
              <a:rPr lang="en-US" sz="2400" b="1" i="1" u="none" strike="noStrike" cap="none" baseline="0">
                <a:solidFill>
                  <a:srgbClr val="FFFFFF"/>
                </a:solidFill>
                <a:latin typeface="Arial"/>
                <a:ea typeface="Arial"/>
                <a:cs typeface="Arial"/>
                <a:sym typeface="Arial"/>
              </a:rPr>
              <a:t>Scene 1: </a:t>
            </a:r>
            <a:r>
              <a:rPr lang="en-US" sz="2400" b="1" i="1">
                <a:solidFill>
                  <a:srgbClr val="FFFFFF"/>
                </a:solidFill>
              </a:rPr>
              <a:t>Opening</a:t>
            </a:r>
          </a:p>
        </p:txBody>
      </p:sp>
      <p:pic>
        <p:nvPicPr>
          <p:cNvPr id="2" name="Picture 1"/>
          <p:cNvPicPr>
            <a:picLocks noChangeAspect="1"/>
          </p:cNvPicPr>
          <p:nvPr/>
        </p:nvPicPr>
        <p:blipFill>
          <a:blip r:embed="rId3"/>
          <a:stretch>
            <a:fillRect/>
          </a:stretch>
        </p:blipFill>
        <p:spPr>
          <a:xfrm>
            <a:off x="3178096" y="465942"/>
            <a:ext cx="3016405" cy="2045073"/>
          </a:xfrm>
          <a:prstGeom prst="rect">
            <a:avLst/>
          </a:prstGeom>
        </p:spPr>
      </p:pic>
    </p:spTree>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graphicFrame>
        <p:nvGraphicFramePr>
          <p:cNvPr id="108" name="Shape 108"/>
          <p:cNvGraphicFramePr/>
          <p:nvPr>
            <p:extLst>
              <p:ext uri="{D42A27DB-BD31-4B8C-83A1-F6EECF244321}">
                <p14:modId xmlns:p14="http://schemas.microsoft.com/office/powerpoint/2010/main" val="3625517612"/>
              </p:ext>
            </p:extLst>
          </p:nvPr>
        </p:nvGraphicFramePr>
        <p:xfrm>
          <a:off x="272590" y="1833666"/>
          <a:ext cx="8646975" cy="4338240"/>
        </p:xfrm>
        <a:graphic>
          <a:graphicData uri="http://schemas.openxmlformats.org/drawingml/2006/table">
            <a:tbl>
              <a:tblPr firstRow="1" bandRow="1">
                <a:noFill/>
                <a:tableStyleId>{D602DA75-D6AB-4604-A002-09EB5FF84B50}</a:tableStyleId>
              </a:tblPr>
              <a:tblGrid>
                <a:gridCol w="1775700"/>
                <a:gridCol w="6871275"/>
              </a:tblGrid>
              <a:tr h="317975">
                <a:tc gridSpan="2">
                  <a:txBody>
                    <a:bodyPr/>
                    <a:lstStyle/>
                    <a:p>
                      <a:pPr lvl="0" algn="ctr" rtl="0">
                        <a:spcBef>
                          <a:spcPts val="0"/>
                        </a:spcBef>
                        <a:buSzPct val="25000"/>
                        <a:buNone/>
                      </a:pPr>
                      <a:r>
                        <a:rPr lang="en-US" dirty="0"/>
                        <a:t>Scene Elements</a:t>
                      </a:r>
                    </a:p>
                  </a:txBody>
                  <a:tcPr marL="91450" marR="91450" marT="45725" marB="45725"/>
                </a:tc>
                <a:tc hMerge="1">
                  <a:txBody>
                    <a:bodyPr/>
                    <a:lstStyle/>
                    <a:p>
                      <a:endParaRPr lang="en-US"/>
                    </a:p>
                  </a:txBody>
                  <a:tcPr/>
                </a:tc>
              </a:tr>
              <a:tr h="2435425">
                <a:tc>
                  <a:txBody>
                    <a:bodyPr/>
                    <a:lstStyle/>
                    <a:p>
                      <a:pPr marL="0" lvl="0" algn="l" rtl="0">
                        <a:spcBef>
                          <a:spcPts val="0"/>
                        </a:spcBef>
                        <a:buSzPct val="25000"/>
                        <a:buNone/>
                      </a:pPr>
                      <a:r>
                        <a:rPr lang="en-US" sz="1000"/>
                        <a:t>Script:</a:t>
                      </a:r>
                    </a:p>
                  </a:txBody>
                  <a:tcPr marL="91450" marR="91450" marT="45725" marB="45725"/>
                </a:tc>
                <a:tc>
                  <a:txBody>
                    <a:bodyPr/>
                    <a:lstStyle/>
                    <a:p>
                      <a:pPr lvl="0" rtl="0">
                        <a:lnSpc>
                          <a:spcPct val="115000"/>
                        </a:lnSpc>
                        <a:spcBef>
                          <a:spcPts val="0"/>
                        </a:spcBef>
                        <a:buNone/>
                      </a:pPr>
                      <a:r>
                        <a:rPr lang="en-US" sz="1400" b="0" i="0" u="none" strike="noStrike" cap="none" baseline="0" dirty="0" smtClean="0">
                          <a:solidFill>
                            <a:schemeClr val="tx1"/>
                          </a:solidFill>
                          <a:effectLst/>
                          <a:latin typeface="+mn-lt"/>
                          <a:ea typeface="+mn-ea"/>
                          <a:cs typeface="+mn-cs"/>
                          <a:sym typeface="Arial"/>
                          <a:rtl val="0"/>
                        </a:rPr>
                        <a:t>&lt;Bastrop Video&gt;</a:t>
                      </a:r>
                    </a:p>
                    <a:p>
                      <a:pPr lvl="0" rtl="0">
                        <a:lnSpc>
                          <a:spcPct val="115000"/>
                        </a:lnSpc>
                        <a:spcBef>
                          <a:spcPts val="0"/>
                        </a:spcBef>
                        <a:buNone/>
                      </a:pPr>
                      <a:r>
                        <a:rPr lang="en-US" sz="1400" b="0" i="0" u="none" strike="noStrike" cap="none" baseline="0" dirty="0" smtClean="0">
                          <a:solidFill>
                            <a:schemeClr val="tx1"/>
                          </a:solidFill>
                          <a:effectLst/>
                          <a:latin typeface="+mn-lt"/>
                          <a:ea typeface="+mn-ea"/>
                          <a:cs typeface="+mn-cs"/>
                          <a:sym typeface="Arial"/>
                          <a:rtl val="0"/>
                        </a:rPr>
                        <a:t>The recent multi-year drought in Texas began in October 2010, however, March 2011 delivered the greatest blow to the state with widespread extreme drought conditions ailing the majority of its counties. Receiving 51% of the average annual precipitation, aquifers and lakes plunged to their lowest levels since the drought of the 1950s.</a:t>
                      </a:r>
                      <a:r>
                        <a:rPr lang="en-US" sz="1600" b="0" i="0" u="none" strike="noStrike" cap="none" baseline="0" dirty="0" smtClean="0">
                          <a:solidFill>
                            <a:schemeClr val="tx1"/>
                          </a:solidFill>
                          <a:effectLst/>
                          <a:latin typeface="+mn-lt"/>
                          <a:ea typeface="+mn-ea"/>
                          <a:cs typeface="+mn-cs"/>
                          <a:sym typeface="Arial"/>
                          <a:rtl val="0"/>
                        </a:rPr>
                        <a:t> </a:t>
                      </a:r>
                      <a:r>
                        <a:rPr lang="en-US" sz="1400" b="0" i="0" u="none" strike="noStrike" cap="none" baseline="0" dirty="0" smtClean="0">
                          <a:solidFill>
                            <a:schemeClr val="tx1"/>
                          </a:solidFill>
                          <a:effectLst/>
                          <a:latin typeface="+mn-lt"/>
                          <a:ea typeface="+mn-ea"/>
                          <a:cs typeface="+mn-cs"/>
                          <a:sym typeface="Arial"/>
                          <a:rtl val="0"/>
                        </a:rPr>
                        <a:t>By September, the Texas Forest Service reported 23,835 wildfires scorching 3.8 million acres. The estimated agricultural losses? 5.2 billion dollars. </a:t>
                      </a:r>
                      <a:endParaRPr lang="en-US" sz="1400" dirty="0"/>
                    </a:p>
                  </a:txBody>
                  <a:tcPr marL="91425" marR="91425" marT="91425" marB="91425"/>
                </a:tc>
              </a:tr>
              <a:tr h="351850">
                <a:tc>
                  <a:txBody>
                    <a:bodyPr/>
                    <a:lstStyle/>
                    <a:p>
                      <a:pPr marL="0" lvl="0" algn="l" rtl="0">
                        <a:spcBef>
                          <a:spcPts val="0"/>
                        </a:spcBef>
                        <a:buSzPct val="25000"/>
                        <a:buNone/>
                      </a:pPr>
                      <a:r>
                        <a:rPr lang="en-US" sz="1000" dirty="0"/>
                        <a:t>Estimated Scene Duration:</a:t>
                      </a:r>
                    </a:p>
                  </a:txBody>
                  <a:tcPr marL="91450" marR="91450" marT="45725" marB="45725"/>
                </a:tc>
                <a:tc>
                  <a:txBody>
                    <a:bodyPr/>
                    <a:lstStyle/>
                    <a:p>
                      <a:pPr>
                        <a:spcBef>
                          <a:spcPts val="0"/>
                        </a:spcBef>
                        <a:buNone/>
                      </a:pPr>
                      <a:r>
                        <a:rPr lang="en-US" sz="1400" dirty="0" smtClean="0"/>
                        <a:t>51 </a:t>
                      </a:r>
                      <a:r>
                        <a:rPr lang="en-US" sz="1400" dirty="0"/>
                        <a:t>seconds</a:t>
                      </a:r>
                    </a:p>
                  </a:txBody>
                  <a:tcPr marL="91425" marR="91425" marT="91425" marB="91425"/>
                </a:tc>
              </a:tr>
              <a:tr h="351850">
                <a:tc>
                  <a:txBody>
                    <a:bodyPr/>
                    <a:lstStyle/>
                    <a:p>
                      <a:pPr marL="0" lvl="0" algn="l" rtl="0">
                        <a:spcBef>
                          <a:spcPts val="0"/>
                        </a:spcBef>
                        <a:buSzPct val="25000"/>
                        <a:buNone/>
                      </a:pPr>
                      <a:r>
                        <a:rPr lang="en-US" sz="1000"/>
                        <a:t>Narrator/</a:t>
                      </a:r>
                      <a:r>
                        <a:rPr lang="en-US" sz="1000" baseline="0"/>
                        <a:t> Team Member:</a:t>
                      </a:r>
                    </a:p>
                  </a:txBody>
                  <a:tcPr marL="91450" marR="91450" marT="45725" marB="45725"/>
                </a:tc>
                <a:tc>
                  <a:txBody>
                    <a:bodyPr/>
                    <a:lstStyle/>
                    <a:p>
                      <a:pPr>
                        <a:spcBef>
                          <a:spcPts val="0"/>
                        </a:spcBef>
                        <a:buNone/>
                      </a:pPr>
                      <a:r>
                        <a:rPr lang="en-US" sz="1400" dirty="0" err="1" smtClean="0"/>
                        <a:t>Zacary</a:t>
                      </a:r>
                      <a:endParaRPr lang="en-US" sz="1400" dirty="0"/>
                    </a:p>
                  </a:txBody>
                  <a:tcPr marL="91425" marR="91425" marT="91425" marB="91425"/>
                </a:tc>
              </a:tr>
              <a:tr h="351850">
                <a:tc>
                  <a:txBody>
                    <a:bodyPr/>
                    <a:lstStyle/>
                    <a:p>
                      <a:pPr marL="0" lvl="0" algn="l" rtl="0">
                        <a:spcBef>
                          <a:spcPts val="0"/>
                        </a:spcBef>
                        <a:buSzPct val="25000"/>
                        <a:buNone/>
                      </a:pPr>
                      <a:r>
                        <a:rPr lang="en-US" sz="1000"/>
                        <a:t>Scene Text/ Captions:</a:t>
                      </a:r>
                    </a:p>
                  </a:txBody>
                  <a:tcPr marL="91450" marR="91450" marT="45725" marB="45725"/>
                </a:tc>
                <a:tc>
                  <a:txBody>
                    <a:bodyPr/>
                    <a:lstStyle/>
                    <a:p>
                      <a:pPr>
                        <a:spcBef>
                          <a:spcPts val="0"/>
                        </a:spcBef>
                        <a:buNone/>
                      </a:pPr>
                      <a:r>
                        <a:rPr lang="en-US" sz="1400" dirty="0"/>
                        <a:t>N</a:t>
                      </a:r>
                      <a:r>
                        <a:rPr lang="en-US" sz="1400" dirty="0" smtClean="0"/>
                        <a:t>one</a:t>
                      </a:r>
                      <a:endParaRPr lang="en-US" sz="1400" dirty="0"/>
                    </a:p>
                  </a:txBody>
                  <a:tcPr marL="91425" marR="91425" marT="91425" marB="91425"/>
                </a:tc>
              </a:tr>
              <a:tr h="351850">
                <a:tc>
                  <a:txBody>
                    <a:bodyPr/>
                    <a:lstStyle/>
                    <a:p>
                      <a:pPr marL="0" lvl="0" algn="l" rtl="0">
                        <a:spcBef>
                          <a:spcPts val="0"/>
                        </a:spcBef>
                        <a:buSzPct val="25000"/>
                        <a:buNone/>
                      </a:pPr>
                      <a:r>
                        <a:rPr lang="en-US" sz="1000"/>
                        <a:t>Royalty Free</a:t>
                      </a:r>
                      <a:r>
                        <a:rPr lang="en-US" sz="1000" baseline="0"/>
                        <a:t> </a:t>
                      </a:r>
                      <a:r>
                        <a:rPr lang="en-US" sz="1000"/>
                        <a:t>Music:</a:t>
                      </a:r>
                    </a:p>
                  </a:txBody>
                  <a:tcPr marL="91450" marR="91450" marT="45725" marB="4572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Last</a:t>
                      </a:r>
                      <a:r>
                        <a:rPr lang="en-US" sz="1400" baseline="0" dirty="0" smtClean="0"/>
                        <a:t> Stand – Purple Planet Music</a:t>
                      </a:r>
                      <a:endParaRPr lang="en-US" sz="1400" dirty="0" smtClean="0"/>
                    </a:p>
                  </a:txBody>
                  <a:tcPr marL="91425" marR="91425" marT="91425" marB="91425"/>
                </a:tc>
              </a:tr>
            </a:tbl>
          </a:graphicData>
        </a:graphic>
      </p:graphicFrame>
      <p:sp>
        <p:nvSpPr>
          <p:cNvPr id="109" name="Shape 109"/>
          <p:cNvSpPr txBox="1"/>
          <p:nvPr/>
        </p:nvSpPr>
        <p:spPr>
          <a:xfrm>
            <a:off x="2057400" y="-76200"/>
            <a:ext cx="5257799" cy="381000"/>
          </a:xfrm>
          <a:prstGeom prst="rect">
            <a:avLst/>
          </a:prstGeom>
          <a:noFill/>
          <a:ln>
            <a:noFill/>
          </a:ln>
        </p:spPr>
        <p:txBody>
          <a:bodyPr lIns="91425" tIns="45700" rIns="91425" bIns="45700" anchor="t" anchorCtr="0">
            <a:noAutofit/>
          </a:bodyPr>
          <a:lstStyle/>
          <a:p>
            <a:pPr marL="0" marR="0" lvl="0" indent="0" algn="ctr" rtl="0">
              <a:spcBef>
                <a:spcPts val="480"/>
              </a:spcBef>
              <a:spcAft>
                <a:spcPts val="0"/>
              </a:spcAft>
              <a:buClr>
                <a:srgbClr val="4E67C8"/>
              </a:buClr>
              <a:buSzPct val="25000"/>
              <a:buFont typeface="Arial"/>
              <a:buNone/>
            </a:pPr>
            <a:r>
              <a:rPr lang="en-US" sz="2400" b="1" i="1" u="none" strike="noStrike" cap="none" baseline="0" dirty="0">
                <a:solidFill>
                  <a:srgbClr val="FFFFFF"/>
                </a:solidFill>
                <a:latin typeface="Arial"/>
                <a:ea typeface="Arial"/>
                <a:cs typeface="Arial"/>
                <a:sym typeface="Arial"/>
              </a:rPr>
              <a:t>Scene </a:t>
            </a:r>
            <a:r>
              <a:rPr lang="en-US" sz="2400" b="1" i="1" dirty="0">
                <a:solidFill>
                  <a:srgbClr val="FFFFFF"/>
                </a:solidFill>
              </a:rPr>
              <a:t>2</a:t>
            </a:r>
            <a:r>
              <a:rPr lang="en-US" sz="2400" b="1" i="1" u="none" strike="noStrike" cap="none" baseline="0" dirty="0" smtClean="0">
                <a:solidFill>
                  <a:srgbClr val="FFFFFF"/>
                </a:solidFill>
                <a:latin typeface="Arial"/>
                <a:ea typeface="Arial"/>
                <a:cs typeface="Arial"/>
                <a:sym typeface="Arial"/>
              </a:rPr>
              <a:t>: </a:t>
            </a:r>
            <a:r>
              <a:rPr lang="en-US" sz="2400" b="1" i="1" dirty="0" smtClean="0">
                <a:solidFill>
                  <a:srgbClr val="FFFFFF"/>
                </a:solidFill>
              </a:rPr>
              <a:t>Background Information</a:t>
            </a:r>
            <a:endParaRPr lang="en-US" sz="2400" b="1" i="1" dirty="0">
              <a:solidFill>
                <a:srgbClr val="FFFFFF"/>
              </a:solidFill>
            </a:endParaRPr>
          </a:p>
        </p:txBody>
      </p:sp>
      <p:sp>
        <p:nvSpPr>
          <p:cNvPr id="113" name="Shape 113"/>
          <p:cNvSpPr txBox="1"/>
          <p:nvPr/>
        </p:nvSpPr>
        <p:spPr>
          <a:xfrm>
            <a:off x="1921550" y="861425"/>
            <a:ext cx="1212599" cy="381000"/>
          </a:xfrm>
          <a:prstGeom prst="rect">
            <a:avLst/>
          </a:prstGeom>
          <a:noFill/>
          <a:ln>
            <a:noFill/>
          </a:ln>
        </p:spPr>
        <p:txBody>
          <a:bodyPr lIns="91425" tIns="91425" rIns="91425" bIns="91425" anchor="t" anchorCtr="0">
            <a:noAutofit/>
          </a:bodyPr>
          <a:lstStyle/>
          <a:p>
            <a:pPr>
              <a:spcBef>
                <a:spcPts val="0"/>
              </a:spcBef>
              <a:buNone/>
            </a:pPr>
            <a:r>
              <a:rPr lang="en-US" sz="1200" dirty="0">
                <a:solidFill>
                  <a:srgbClr val="FFFFFF"/>
                </a:solidFill>
                <a:latin typeface="Century Gothic" panose="020B0502020202020204" pitchFamily="34" charset="0"/>
              </a:rPr>
              <a:t>10 seconds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1583" y="488691"/>
            <a:ext cx="1209431" cy="80961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3646" y="490124"/>
            <a:ext cx="1439506" cy="806756"/>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942" y="490122"/>
            <a:ext cx="1445837" cy="806758"/>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68826" y="473780"/>
            <a:ext cx="1154243" cy="821288"/>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50591" y="498323"/>
            <a:ext cx="1424103" cy="796745"/>
          </a:xfrm>
          <a:prstGeom prst="rect">
            <a:avLst/>
          </a:prstGeom>
        </p:spPr>
      </p:pic>
    </p:spTree>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graphicFrame>
        <p:nvGraphicFramePr>
          <p:cNvPr id="119" name="Shape 119"/>
          <p:cNvGraphicFramePr/>
          <p:nvPr>
            <p:extLst>
              <p:ext uri="{D42A27DB-BD31-4B8C-83A1-F6EECF244321}">
                <p14:modId xmlns:p14="http://schemas.microsoft.com/office/powerpoint/2010/main" val="3359090206"/>
              </p:ext>
            </p:extLst>
          </p:nvPr>
        </p:nvGraphicFramePr>
        <p:xfrm>
          <a:off x="304800" y="2437272"/>
          <a:ext cx="8534400" cy="4377875"/>
        </p:xfrm>
        <a:graphic>
          <a:graphicData uri="http://schemas.openxmlformats.org/drawingml/2006/table">
            <a:tbl>
              <a:tblPr firstRow="1" bandRow="1">
                <a:noFill/>
                <a:tableStyleId>{B6359EE2-D55C-4248-83C4-A096BFCB5AEC}</a:tableStyleId>
              </a:tblPr>
              <a:tblGrid>
                <a:gridCol w="1752600"/>
                <a:gridCol w="6781800"/>
              </a:tblGrid>
              <a:tr h="354625">
                <a:tc gridSpan="2">
                  <a:txBody>
                    <a:bodyPr/>
                    <a:lstStyle/>
                    <a:p>
                      <a:pPr lvl="0" algn="ctr" rtl="0">
                        <a:spcBef>
                          <a:spcPts val="0"/>
                        </a:spcBef>
                        <a:buSzPct val="25000"/>
                        <a:buNone/>
                      </a:pPr>
                      <a:r>
                        <a:rPr lang="en-US" dirty="0"/>
                        <a:t>Scene Elements</a:t>
                      </a:r>
                    </a:p>
                  </a:txBody>
                  <a:tcPr marL="91450" marR="91450" marT="45725" marB="45725"/>
                </a:tc>
                <a:tc hMerge="1">
                  <a:txBody>
                    <a:bodyPr/>
                    <a:lstStyle/>
                    <a:p>
                      <a:endParaRPr lang="en-US"/>
                    </a:p>
                  </a:txBody>
                  <a:tcPr/>
                </a:tc>
              </a:tr>
              <a:tr h="2225050">
                <a:tc>
                  <a:txBody>
                    <a:bodyPr/>
                    <a:lstStyle/>
                    <a:p>
                      <a:pPr marL="0" lvl="0" algn="l" rtl="0">
                        <a:spcBef>
                          <a:spcPts val="0"/>
                        </a:spcBef>
                        <a:buSzPct val="25000"/>
                        <a:buNone/>
                      </a:pPr>
                      <a:r>
                        <a:rPr lang="en-US" sz="1000" dirty="0"/>
                        <a:t>Script:</a:t>
                      </a:r>
                    </a:p>
                  </a:txBody>
                  <a:tcPr marL="91450" marR="91450" marT="45725" marB="45725"/>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400" b="0" i="0" u="none" strike="noStrike" cap="none" baseline="0" dirty="0" smtClean="0">
                          <a:solidFill>
                            <a:schemeClr val="tx1"/>
                          </a:solidFill>
                          <a:effectLst/>
                          <a:latin typeface="+mn-lt"/>
                          <a:ea typeface="+mn-ea"/>
                          <a:cs typeface="+mn-cs"/>
                          <a:sym typeface="Arial"/>
                          <a:rtl val="0"/>
                        </a:rPr>
                        <a:t>In response to this issue, the project’s partner, the Texas A&amp;M Forest Service, has made available an interactive Wildfire Risk Map currently accessible to the public which pinpoints areas prone to wildfires based on historical data. However, the TFS desired a product from NASA DEVELOP that could acquire data as close as possible to the present in order to verify locations reaching critical thresholds of live fuel moisture content in near real time.&lt;Tom Spencer’s Interview&gt;</a:t>
                      </a:r>
                      <a:endParaRPr lang="en-US" sz="1400" dirty="0" smtClean="0"/>
                    </a:p>
                    <a:p>
                      <a:pPr marL="0" marR="0" lvl="0" indent="0" algn="l" defTabSz="914400" rtl="0" eaLnBrk="1" fontAlgn="auto" latinLnBrk="0" hangingPunct="1">
                        <a:lnSpc>
                          <a:spcPct val="115000"/>
                        </a:lnSpc>
                        <a:spcBef>
                          <a:spcPts val="0"/>
                        </a:spcBef>
                        <a:spcAft>
                          <a:spcPts val="0"/>
                        </a:spcAft>
                        <a:buClrTx/>
                        <a:buSzTx/>
                        <a:buFontTx/>
                        <a:buNone/>
                        <a:tabLst/>
                        <a:defRPr/>
                      </a:pPr>
                      <a:endParaRPr lang="en-US" sz="1400" dirty="0"/>
                    </a:p>
                  </a:txBody>
                  <a:tcPr marL="91425" marR="91425" marT="91425" marB="91425"/>
                </a:tc>
              </a:tr>
              <a:tr h="228600">
                <a:tc>
                  <a:txBody>
                    <a:bodyPr/>
                    <a:lstStyle/>
                    <a:p>
                      <a:pPr marL="0" lvl="0" algn="l" rtl="0">
                        <a:spcBef>
                          <a:spcPts val="0"/>
                        </a:spcBef>
                        <a:buSzPct val="25000"/>
                        <a:buNone/>
                      </a:pPr>
                      <a:r>
                        <a:rPr lang="en-US" sz="1000"/>
                        <a:t>Estimated Scene Duration:</a:t>
                      </a:r>
                    </a:p>
                  </a:txBody>
                  <a:tcPr marL="91450" marR="91450" marT="45725" marB="45725"/>
                </a:tc>
                <a:tc>
                  <a:txBody>
                    <a:bodyPr/>
                    <a:lstStyle/>
                    <a:p>
                      <a:pPr>
                        <a:spcBef>
                          <a:spcPts val="0"/>
                        </a:spcBef>
                        <a:buNone/>
                      </a:pPr>
                      <a:r>
                        <a:rPr lang="en-US" sz="1400" dirty="0" smtClean="0"/>
                        <a:t>39 </a:t>
                      </a:r>
                      <a:r>
                        <a:rPr lang="en-US" sz="1400" dirty="0"/>
                        <a:t>seconds</a:t>
                      </a:r>
                    </a:p>
                  </a:txBody>
                  <a:tcPr marL="91425" marR="91425" marT="91425" marB="91425"/>
                </a:tc>
              </a:tr>
              <a:tr h="354625">
                <a:tc>
                  <a:txBody>
                    <a:bodyPr/>
                    <a:lstStyle/>
                    <a:p>
                      <a:pPr marL="0" lvl="0" algn="l" rtl="0">
                        <a:spcBef>
                          <a:spcPts val="0"/>
                        </a:spcBef>
                        <a:buSzPct val="25000"/>
                        <a:buNone/>
                      </a:pPr>
                      <a:r>
                        <a:rPr lang="en-US" sz="1000"/>
                        <a:t>Narrator/</a:t>
                      </a:r>
                      <a:r>
                        <a:rPr lang="en-US" sz="1000" baseline="0"/>
                        <a:t> Team Member:</a:t>
                      </a:r>
                    </a:p>
                  </a:txBody>
                  <a:tcPr marL="91450" marR="91450" marT="45725" marB="45725"/>
                </a:tc>
                <a:tc>
                  <a:txBody>
                    <a:bodyPr/>
                    <a:lstStyle/>
                    <a:p>
                      <a:pPr>
                        <a:spcBef>
                          <a:spcPts val="0"/>
                        </a:spcBef>
                        <a:buNone/>
                      </a:pPr>
                      <a:r>
                        <a:rPr lang="en-US" sz="1400" dirty="0" smtClean="0"/>
                        <a:t>Zacary</a:t>
                      </a:r>
                      <a:endParaRPr lang="en-US" sz="1400" dirty="0"/>
                    </a:p>
                  </a:txBody>
                  <a:tcPr marL="91425" marR="91425" marT="91425" marB="91425"/>
                </a:tc>
              </a:tr>
              <a:tr h="0">
                <a:tc>
                  <a:txBody>
                    <a:bodyPr/>
                    <a:lstStyle/>
                    <a:p>
                      <a:pPr marL="0" lvl="0" algn="l" rtl="0">
                        <a:spcBef>
                          <a:spcPts val="0"/>
                        </a:spcBef>
                        <a:buSzPct val="25000"/>
                        <a:buNone/>
                      </a:pPr>
                      <a:r>
                        <a:rPr lang="en-US" sz="1000"/>
                        <a:t>Scene Text/ Captions:</a:t>
                      </a:r>
                    </a:p>
                  </a:txBody>
                  <a:tcPr marL="91450" marR="91450" marT="45725" marB="45725"/>
                </a:tc>
                <a:tc>
                  <a:txBody>
                    <a:bodyPr/>
                    <a:lstStyle/>
                    <a:p>
                      <a:pPr>
                        <a:spcBef>
                          <a:spcPts val="0"/>
                        </a:spcBef>
                        <a:buNone/>
                      </a:pPr>
                      <a:r>
                        <a:rPr lang="en-US" sz="1400" dirty="0" smtClean="0"/>
                        <a:t>Tom Spencer,</a:t>
                      </a:r>
                      <a:r>
                        <a:rPr lang="en-US" sz="1400" baseline="0" dirty="0" smtClean="0"/>
                        <a:t> </a:t>
                      </a:r>
                      <a:r>
                        <a:rPr lang="en-US" sz="1400" dirty="0" smtClean="0"/>
                        <a:t>Department Head of Predictive Service,</a:t>
                      </a:r>
                      <a:r>
                        <a:rPr lang="en-US" sz="1400" baseline="0" dirty="0" smtClean="0"/>
                        <a:t> </a:t>
                      </a:r>
                      <a:r>
                        <a:rPr lang="en-US" sz="1400" dirty="0" smtClean="0"/>
                        <a:t>Texas Forest Service</a:t>
                      </a:r>
                    </a:p>
                    <a:p>
                      <a:pPr>
                        <a:spcBef>
                          <a:spcPts val="0"/>
                        </a:spcBef>
                        <a:buNone/>
                      </a:pPr>
                      <a:endParaRPr lang="en-US" sz="1400" dirty="0"/>
                    </a:p>
                  </a:txBody>
                  <a:tcPr marL="91425" marR="91425" marT="91425" marB="91425"/>
                </a:tc>
              </a:tr>
              <a:tr h="0">
                <a:tc>
                  <a:txBody>
                    <a:bodyPr/>
                    <a:lstStyle/>
                    <a:p>
                      <a:pPr marL="0" lvl="0" algn="l" rtl="0">
                        <a:spcBef>
                          <a:spcPts val="0"/>
                        </a:spcBef>
                        <a:buSzPct val="25000"/>
                        <a:buNone/>
                      </a:pPr>
                      <a:r>
                        <a:rPr lang="en-US" sz="1000"/>
                        <a:t>Royalty Free</a:t>
                      </a:r>
                      <a:r>
                        <a:rPr lang="en-US" sz="1000" baseline="0"/>
                        <a:t> </a:t>
                      </a:r>
                      <a:r>
                        <a:rPr lang="en-US" sz="1000"/>
                        <a:t>Music:</a:t>
                      </a:r>
                    </a:p>
                  </a:txBody>
                  <a:tcPr marL="91450" marR="91450" marT="45725" marB="45725"/>
                </a:tc>
                <a:tc>
                  <a:txBody>
                    <a:bodyPr/>
                    <a:lstStyle/>
                    <a:p>
                      <a:pPr>
                        <a:spcBef>
                          <a:spcPts val="0"/>
                        </a:spcBef>
                        <a:buNone/>
                      </a:pPr>
                      <a:r>
                        <a:rPr lang="en-US" sz="1400" dirty="0" smtClean="0"/>
                        <a:t>Sierra</a:t>
                      </a:r>
                      <a:r>
                        <a:rPr lang="en-US" sz="1400" baseline="0" dirty="0" smtClean="0"/>
                        <a:t> Nevada – Purple Planet Music</a:t>
                      </a:r>
                      <a:endParaRPr lang="en-US" sz="1400" dirty="0"/>
                    </a:p>
                  </a:txBody>
                  <a:tcPr marL="91425" marR="91425" marT="91425" marB="91425"/>
                </a:tc>
              </a:tr>
            </a:tbl>
          </a:graphicData>
        </a:graphic>
      </p:graphicFrame>
      <p:sp>
        <p:nvSpPr>
          <p:cNvPr id="120" name="Shape 120"/>
          <p:cNvSpPr txBox="1"/>
          <p:nvPr/>
        </p:nvSpPr>
        <p:spPr>
          <a:xfrm>
            <a:off x="2057400" y="-76200"/>
            <a:ext cx="5257799" cy="381000"/>
          </a:xfrm>
          <a:prstGeom prst="rect">
            <a:avLst/>
          </a:prstGeom>
          <a:noFill/>
          <a:ln>
            <a:noFill/>
          </a:ln>
        </p:spPr>
        <p:txBody>
          <a:bodyPr lIns="91425" tIns="45700" rIns="91425" bIns="45700" anchor="t" anchorCtr="0">
            <a:noAutofit/>
          </a:bodyPr>
          <a:lstStyle/>
          <a:p>
            <a:pPr marL="0" marR="0" lvl="0" indent="0" algn="ctr" rtl="0">
              <a:spcBef>
                <a:spcPts val="480"/>
              </a:spcBef>
              <a:spcAft>
                <a:spcPts val="0"/>
              </a:spcAft>
              <a:buClr>
                <a:srgbClr val="4E67C8"/>
              </a:buClr>
              <a:buSzPct val="25000"/>
              <a:buFont typeface="Arial"/>
              <a:buNone/>
            </a:pPr>
            <a:r>
              <a:rPr lang="en-US" sz="2400" b="1" i="1" u="none" strike="noStrike" cap="none" baseline="0" dirty="0">
                <a:solidFill>
                  <a:srgbClr val="FFFFFF"/>
                </a:solidFill>
                <a:latin typeface="Arial"/>
                <a:ea typeface="Arial"/>
                <a:cs typeface="Arial"/>
                <a:sym typeface="Arial"/>
              </a:rPr>
              <a:t>Scene </a:t>
            </a:r>
            <a:r>
              <a:rPr lang="en-US" sz="2400" b="1" i="1" dirty="0">
                <a:solidFill>
                  <a:srgbClr val="FFFFFF"/>
                </a:solidFill>
              </a:rPr>
              <a:t>3</a:t>
            </a:r>
            <a:r>
              <a:rPr lang="en-US" sz="2400" b="1" i="1" u="none" strike="noStrike" cap="none" baseline="0" dirty="0" smtClean="0">
                <a:solidFill>
                  <a:srgbClr val="FFFFFF"/>
                </a:solidFill>
                <a:latin typeface="Arial"/>
                <a:ea typeface="Arial"/>
                <a:cs typeface="Arial"/>
                <a:sym typeface="Arial"/>
              </a:rPr>
              <a:t>: </a:t>
            </a:r>
            <a:r>
              <a:rPr lang="en-US" sz="2400" b="1" i="1" u="none" strike="noStrike" cap="none" baseline="0" dirty="0">
                <a:solidFill>
                  <a:srgbClr val="FFFFFF"/>
                </a:solidFill>
                <a:latin typeface="Arial"/>
                <a:ea typeface="Arial"/>
                <a:cs typeface="Arial"/>
                <a:sym typeface="Arial"/>
              </a:rPr>
              <a:t>P</a:t>
            </a:r>
            <a:r>
              <a:rPr lang="en-US" sz="2400" b="1" i="1" dirty="0">
                <a:solidFill>
                  <a:srgbClr val="FFFFFF"/>
                </a:solidFill>
              </a:rPr>
              <a:t>artners</a:t>
            </a:r>
          </a:p>
        </p:txBody>
      </p:sp>
      <p:sp>
        <p:nvSpPr>
          <p:cNvPr id="2" name="TextBox 1"/>
          <p:cNvSpPr txBox="1"/>
          <p:nvPr/>
        </p:nvSpPr>
        <p:spPr>
          <a:xfrm>
            <a:off x="6383933" y="2018733"/>
            <a:ext cx="1862529" cy="400110"/>
          </a:xfrm>
          <a:prstGeom prst="rect">
            <a:avLst/>
          </a:prstGeom>
          <a:noFill/>
        </p:spPr>
        <p:txBody>
          <a:bodyPr wrap="square" rtlCol="0">
            <a:spAutoFit/>
          </a:bodyPr>
          <a:lstStyle/>
          <a:p>
            <a:r>
              <a:rPr lang="en-US" sz="2000" b="1" dirty="0"/>
              <a:t>Curt </a:t>
            </a:r>
            <a:r>
              <a:rPr lang="en-US" sz="2000" b="1" dirty="0" smtClean="0"/>
              <a:t>Stripling</a:t>
            </a:r>
            <a:endParaRPr lang="en-US" sz="2000" b="1" dirty="0"/>
          </a:p>
        </p:txBody>
      </p:sp>
      <p:sp>
        <p:nvSpPr>
          <p:cNvPr id="4" name="TextBox 3"/>
          <p:cNvSpPr txBox="1"/>
          <p:nvPr/>
        </p:nvSpPr>
        <p:spPr>
          <a:xfrm>
            <a:off x="1062210" y="1980083"/>
            <a:ext cx="1810111" cy="400110"/>
          </a:xfrm>
          <a:prstGeom prst="rect">
            <a:avLst/>
          </a:prstGeom>
          <a:noFill/>
        </p:spPr>
        <p:txBody>
          <a:bodyPr wrap="none" rtlCol="0">
            <a:spAutoFit/>
          </a:bodyPr>
          <a:lstStyle/>
          <a:p>
            <a:r>
              <a:rPr lang="en-US" sz="2000" b="1" dirty="0"/>
              <a:t>Tom Spencer</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5511" y="478242"/>
            <a:ext cx="2559375" cy="15018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962" y="486504"/>
            <a:ext cx="2546609" cy="14366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graphicFrame>
        <p:nvGraphicFramePr>
          <p:cNvPr id="98" name="Shape 98"/>
          <p:cNvGraphicFramePr/>
          <p:nvPr>
            <p:extLst>
              <p:ext uri="{D42A27DB-BD31-4B8C-83A1-F6EECF244321}">
                <p14:modId xmlns:p14="http://schemas.microsoft.com/office/powerpoint/2010/main" val="4048999739"/>
              </p:ext>
            </p:extLst>
          </p:nvPr>
        </p:nvGraphicFramePr>
        <p:xfrm>
          <a:off x="292768" y="2276204"/>
          <a:ext cx="8534400" cy="4127410"/>
        </p:xfrm>
        <a:graphic>
          <a:graphicData uri="http://schemas.openxmlformats.org/drawingml/2006/table">
            <a:tbl>
              <a:tblPr firstRow="1" bandRow="1">
                <a:noFill/>
                <a:tableStyleId>{8657BF8D-9CD9-47BC-9D43-28C1041AB6BC}</a:tableStyleId>
              </a:tblPr>
              <a:tblGrid>
                <a:gridCol w="1752600"/>
                <a:gridCol w="6781800"/>
              </a:tblGrid>
              <a:tr h="354625">
                <a:tc gridSpan="2">
                  <a:txBody>
                    <a:bodyPr/>
                    <a:lstStyle/>
                    <a:p>
                      <a:pPr lvl="0" algn="ctr" rtl="0">
                        <a:spcBef>
                          <a:spcPts val="0"/>
                        </a:spcBef>
                        <a:buSzPct val="25000"/>
                        <a:buNone/>
                      </a:pPr>
                      <a:r>
                        <a:rPr lang="en-US" dirty="0"/>
                        <a:t>Scene Elements</a:t>
                      </a:r>
                    </a:p>
                  </a:txBody>
                  <a:tcPr marL="91450" marR="91450" marT="45725" marB="45725"/>
                </a:tc>
                <a:tc hMerge="1">
                  <a:txBody>
                    <a:bodyPr/>
                    <a:lstStyle/>
                    <a:p>
                      <a:endParaRPr lang="en-US"/>
                    </a:p>
                  </a:txBody>
                  <a:tcPr/>
                </a:tc>
              </a:tr>
              <a:tr h="1761225">
                <a:tc>
                  <a:txBody>
                    <a:bodyPr/>
                    <a:lstStyle/>
                    <a:p>
                      <a:pPr marL="0" lvl="0" algn="l" rtl="0">
                        <a:spcBef>
                          <a:spcPts val="0"/>
                        </a:spcBef>
                        <a:buSzPct val="25000"/>
                        <a:buNone/>
                      </a:pPr>
                      <a:r>
                        <a:rPr lang="en-US" sz="1000" dirty="0"/>
                        <a:t>Script:</a:t>
                      </a:r>
                    </a:p>
                  </a:txBody>
                  <a:tcPr marL="91450" marR="91450" marT="45725" marB="45725"/>
                </a:tc>
                <a:tc>
                  <a:txBody>
                    <a:bodyPr/>
                    <a:lstStyle/>
                    <a:p>
                      <a:pPr lvl="0" rtl="0">
                        <a:spcBef>
                          <a:spcPts val="0"/>
                        </a:spcBef>
                        <a:buNone/>
                      </a:pPr>
                      <a:r>
                        <a:rPr lang="en-US" sz="1300" dirty="0" smtClean="0">
                          <a:solidFill>
                            <a:schemeClr val="accent2">
                              <a:lumMod val="75000"/>
                            </a:schemeClr>
                          </a:solidFill>
                        </a:rPr>
                        <a:t>The Texas Water Resource team was to</a:t>
                      </a:r>
                      <a:r>
                        <a:rPr lang="en-US" sz="1300" baseline="0" dirty="0" smtClean="0">
                          <a:solidFill>
                            <a:schemeClr val="accent2">
                              <a:lumMod val="75000"/>
                            </a:schemeClr>
                          </a:solidFill>
                        </a:rPr>
                        <a:t> </a:t>
                      </a:r>
                      <a:r>
                        <a:rPr lang="en-US" sz="1300" b="0" i="0" u="none" strike="noStrike" cap="none" baseline="0" dirty="0" smtClean="0">
                          <a:solidFill>
                            <a:schemeClr val="accent2">
                              <a:lumMod val="75000"/>
                            </a:schemeClr>
                          </a:solidFill>
                          <a:effectLst/>
                          <a:latin typeface="+mn-lt"/>
                          <a:ea typeface="+mn-ea"/>
                          <a:cs typeface="+mn-cs"/>
                          <a:sym typeface="Arial"/>
                          <a:rtl val="0"/>
                        </a:rPr>
                        <a:t>assist the Texas Forest Service in preparing for future wildfires by expanding upon a drought severity index created by a previous term. </a:t>
                      </a:r>
                      <a:r>
                        <a:rPr lang="en-US" sz="1300" b="0" i="0" u="none" strike="noStrike" cap="none" baseline="0" dirty="0" smtClean="0">
                          <a:solidFill>
                            <a:srgbClr val="FF0000"/>
                          </a:solidFill>
                          <a:effectLst/>
                          <a:latin typeface="+mn-lt"/>
                          <a:ea typeface="+mn-ea"/>
                          <a:cs typeface="+mn-cs"/>
                          <a:sym typeface="Arial"/>
                          <a:rtl val="0"/>
                        </a:rPr>
                        <a:t>This modified index will allow our partner to identify what geographical locations within the state of Texas are the most prone to wildfire disasters and where water resources may be concentrated in order to fight them efficiently before the cycle repeats itself once more. In this way, NASA DEVELOP plans on breaking the ring of fire in Texas.</a:t>
                      </a:r>
                      <a:endParaRPr lang="en-US" sz="1300" dirty="0">
                        <a:solidFill>
                          <a:srgbClr val="FF0000"/>
                        </a:solidFill>
                      </a:endParaRPr>
                    </a:p>
                  </a:txBody>
                  <a:tcPr marL="91425" marR="91425" marT="91425" marB="91425"/>
                </a:tc>
              </a:tr>
              <a:tr h="228600">
                <a:tc>
                  <a:txBody>
                    <a:bodyPr/>
                    <a:lstStyle/>
                    <a:p>
                      <a:pPr marL="0" lvl="0" algn="l" rtl="0">
                        <a:spcBef>
                          <a:spcPts val="0"/>
                        </a:spcBef>
                        <a:buSzPct val="25000"/>
                        <a:buNone/>
                      </a:pPr>
                      <a:r>
                        <a:rPr lang="en-US" sz="1000" dirty="0"/>
                        <a:t>Estimated Scene Duration:</a:t>
                      </a:r>
                    </a:p>
                  </a:txBody>
                  <a:tcPr marL="91450" marR="91450" marT="45725" marB="45725"/>
                </a:tc>
                <a:tc>
                  <a:txBody>
                    <a:bodyPr/>
                    <a:lstStyle/>
                    <a:p>
                      <a:pPr>
                        <a:spcBef>
                          <a:spcPts val="0"/>
                        </a:spcBef>
                        <a:buNone/>
                      </a:pPr>
                      <a:r>
                        <a:rPr lang="en-US" sz="1400" dirty="0" smtClean="0"/>
                        <a:t>27 </a:t>
                      </a:r>
                      <a:r>
                        <a:rPr lang="en-US" sz="1400" dirty="0"/>
                        <a:t>seconds</a:t>
                      </a:r>
                    </a:p>
                  </a:txBody>
                  <a:tcPr marL="91425" marR="91425" marT="91425" marB="91425"/>
                </a:tc>
              </a:tr>
              <a:tr h="354625">
                <a:tc>
                  <a:txBody>
                    <a:bodyPr/>
                    <a:lstStyle/>
                    <a:p>
                      <a:pPr marL="0" lvl="0" algn="l" rtl="0">
                        <a:spcBef>
                          <a:spcPts val="0"/>
                        </a:spcBef>
                        <a:buSzPct val="25000"/>
                        <a:buNone/>
                      </a:pPr>
                      <a:r>
                        <a:rPr lang="en-US" sz="1000" dirty="0"/>
                        <a:t>Narrator/</a:t>
                      </a:r>
                      <a:r>
                        <a:rPr lang="en-US" sz="1000" baseline="0" dirty="0"/>
                        <a:t> Team Member:</a:t>
                      </a:r>
                    </a:p>
                  </a:txBody>
                  <a:tcPr marL="91450" marR="91450" marT="45725" marB="45725"/>
                </a:tc>
                <a:tc>
                  <a:txBody>
                    <a:bodyPr/>
                    <a:lstStyle/>
                    <a:p>
                      <a:pPr>
                        <a:spcBef>
                          <a:spcPts val="0"/>
                        </a:spcBef>
                        <a:buNone/>
                      </a:pPr>
                      <a:r>
                        <a:rPr lang="en-US" sz="1400" dirty="0" smtClean="0"/>
                        <a:t>Zack</a:t>
                      </a:r>
                      <a:endParaRPr lang="en-US" sz="1400" dirty="0"/>
                    </a:p>
                  </a:txBody>
                  <a:tcPr marL="91425" marR="91425" marT="91425" marB="91425"/>
                </a:tc>
              </a:tr>
              <a:tr h="0">
                <a:tc>
                  <a:txBody>
                    <a:bodyPr/>
                    <a:lstStyle/>
                    <a:p>
                      <a:pPr marL="0" lvl="0" algn="l" rtl="0">
                        <a:spcBef>
                          <a:spcPts val="0"/>
                        </a:spcBef>
                        <a:buSzPct val="25000"/>
                        <a:buNone/>
                      </a:pPr>
                      <a:r>
                        <a:rPr lang="en-US" sz="1000" dirty="0"/>
                        <a:t>Scene Text/ Captions:</a:t>
                      </a:r>
                    </a:p>
                  </a:txBody>
                  <a:tcPr marL="91450" marR="91450" marT="45725" marB="45725"/>
                </a:tc>
                <a:tc>
                  <a:txBody>
                    <a:bodyPr/>
                    <a:lstStyle/>
                    <a:p>
                      <a:pPr>
                        <a:spcBef>
                          <a:spcPts val="0"/>
                        </a:spcBef>
                        <a:buNone/>
                      </a:pPr>
                      <a:r>
                        <a:rPr lang="en-US" sz="1400" dirty="0" smtClean="0"/>
                        <a:t>Texas Water Resources Team</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Zacary Richards,</a:t>
                      </a:r>
                      <a:r>
                        <a:rPr lang="en-US" sz="1400" baseline="0" dirty="0" smtClean="0"/>
                        <a:t> </a:t>
                      </a:r>
                      <a:r>
                        <a:rPr lang="en-US" sz="1400" dirty="0" smtClean="0"/>
                        <a:t>Texas Water Resources,</a:t>
                      </a:r>
                      <a:r>
                        <a:rPr lang="en-US" sz="1400" baseline="0" dirty="0" smtClean="0"/>
                        <a:t> </a:t>
                      </a:r>
                      <a:r>
                        <a:rPr lang="en-US" sz="1400" dirty="0" smtClean="0"/>
                        <a:t>Team Member</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Breaking the Ring of Fire</a:t>
                      </a:r>
                    </a:p>
                  </a:txBody>
                  <a:tcPr marL="91425" marR="91425" marT="91425" marB="91425"/>
                </a:tc>
              </a:tr>
              <a:tr h="0">
                <a:tc>
                  <a:txBody>
                    <a:bodyPr/>
                    <a:lstStyle/>
                    <a:p>
                      <a:pPr marL="0" lvl="0" algn="l" rtl="0">
                        <a:spcBef>
                          <a:spcPts val="0"/>
                        </a:spcBef>
                        <a:buSzPct val="25000"/>
                        <a:buNone/>
                      </a:pPr>
                      <a:r>
                        <a:rPr lang="en-US" sz="1000" dirty="0"/>
                        <a:t>Royalty Free</a:t>
                      </a:r>
                      <a:r>
                        <a:rPr lang="en-US" sz="1000" baseline="0" dirty="0"/>
                        <a:t> </a:t>
                      </a:r>
                      <a:r>
                        <a:rPr lang="en-US" sz="1000" dirty="0"/>
                        <a:t>Music:</a:t>
                      </a:r>
                    </a:p>
                  </a:txBody>
                  <a:tcPr marL="91450" marR="91450" marT="45725" marB="45725"/>
                </a:tc>
                <a:tc>
                  <a:txBody>
                    <a:bodyPr/>
                    <a:lstStyle/>
                    <a:p>
                      <a:pPr>
                        <a:spcBef>
                          <a:spcPts val="0"/>
                        </a:spcBef>
                        <a:buNone/>
                      </a:pPr>
                      <a:r>
                        <a:rPr lang="en-US" sz="1400" dirty="0" smtClean="0"/>
                        <a:t>None</a:t>
                      </a:r>
                      <a:endParaRPr lang="en-US" sz="1400" dirty="0"/>
                    </a:p>
                  </a:txBody>
                  <a:tcPr marL="91425" marR="91425" marT="91425" marB="91425"/>
                </a:tc>
              </a:tr>
            </a:tbl>
          </a:graphicData>
        </a:graphic>
      </p:graphicFrame>
      <p:sp>
        <p:nvSpPr>
          <p:cNvPr id="99" name="Shape 99"/>
          <p:cNvSpPr txBox="1"/>
          <p:nvPr/>
        </p:nvSpPr>
        <p:spPr>
          <a:xfrm>
            <a:off x="2057400" y="-76200"/>
            <a:ext cx="5257799" cy="381000"/>
          </a:xfrm>
          <a:prstGeom prst="rect">
            <a:avLst/>
          </a:prstGeom>
          <a:noFill/>
          <a:ln>
            <a:noFill/>
          </a:ln>
        </p:spPr>
        <p:txBody>
          <a:bodyPr lIns="91425" tIns="45700" rIns="91425" bIns="45700" anchor="t" anchorCtr="0">
            <a:noAutofit/>
          </a:bodyPr>
          <a:lstStyle/>
          <a:p>
            <a:pPr marL="0" marR="0" lvl="0" indent="0" algn="ctr" rtl="0">
              <a:spcBef>
                <a:spcPts val="480"/>
              </a:spcBef>
              <a:spcAft>
                <a:spcPts val="0"/>
              </a:spcAft>
              <a:buClr>
                <a:srgbClr val="4E67C8"/>
              </a:buClr>
              <a:buSzPct val="25000"/>
              <a:buFont typeface="Arial"/>
              <a:buNone/>
            </a:pPr>
            <a:r>
              <a:rPr lang="en-US" sz="2400" b="1" i="1" u="none" strike="noStrike" cap="none" baseline="0" dirty="0">
                <a:solidFill>
                  <a:srgbClr val="FFFFFF"/>
                </a:solidFill>
                <a:latin typeface="Arial"/>
                <a:ea typeface="Arial"/>
                <a:cs typeface="Arial"/>
                <a:sym typeface="Arial"/>
              </a:rPr>
              <a:t>Scene </a:t>
            </a:r>
            <a:r>
              <a:rPr lang="en-US" sz="2400" b="1" i="1" u="none" strike="noStrike" cap="none" baseline="0" dirty="0" smtClean="0">
                <a:solidFill>
                  <a:srgbClr val="FFFFFF"/>
                </a:solidFill>
                <a:latin typeface="Arial"/>
                <a:ea typeface="Arial"/>
                <a:cs typeface="Arial"/>
                <a:sym typeface="Arial"/>
              </a:rPr>
              <a:t>4: </a:t>
            </a:r>
            <a:r>
              <a:rPr lang="en-US" sz="2400" b="1" i="1" u="none" strike="noStrike" cap="none" baseline="0" dirty="0">
                <a:solidFill>
                  <a:srgbClr val="FFFFFF"/>
                </a:solidFill>
                <a:latin typeface="Arial"/>
                <a:ea typeface="Arial"/>
                <a:cs typeface="Arial"/>
                <a:sym typeface="Arial"/>
              </a:rPr>
              <a:t>Intro </a:t>
            </a:r>
            <a:r>
              <a:rPr lang="en-US" sz="2400" b="1" i="1" dirty="0">
                <a:solidFill>
                  <a:srgbClr val="FFFFFF"/>
                </a:solidFill>
              </a:rPr>
              <a:t>Team</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9299" t="23912" r="45291" b="36142"/>
          <a:stretch/>
        </p:blipFill>
        <p:spPr>
          <a:xfrm rot="16200000">
            <a:off x="5639645" y="578305"/>
            <a:ext cx="1732768" cy="14660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0175" t="20755" r="39649" b="37054"/>
          <a:stretch/>
        </p:blipFill>
        <p:spPr>
          <a:xfrm rot="16200000">
            <a:off x="1794932" y="587999"/>
            <a:ext cx="1732768" cy="14466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3553" t="37288" r="44342" b="5580"/>
          <a:stretch/>
        </p:blipFill>
        <p:spPr>
          <a:xfrm rot="16200000">
            <a:off x="7182589" y="599058"/>
            <a:ext cx="1732547" cy="14247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9264" t="2015" r="16186" b="13324"/>
          <a:stretch/>
        </p:blipFill>
        <p:spPr>
          <a:xfrm>
            <a:off x="3657884" y="550626"/>
            <a:ext cx="1786270" cy="15214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rotWithShape="1">
          <a:blip r:embed="rId7">
            <a:extLst>
              <a:ext uri="{28A0092B-C50C-407E-A947-70E740481C1C}">
                <a14:useLocalDpi xmlns:a14="http://schemas.microsoft.com/office/drawing/2010/main" val="0"/>
              </a:ext>
            </a:extLst>
          </a:blip>
          <a:srcRect l="35937" t="37811" r="25854" b="28357"/>
          <a:stretch/>
        </p:blipFill>
        <p:spPr>
          <a:xfrm>
            <a:off x="322454" y="444948"/>
            <a:ext cx="1518104" cy="17327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graphicFrame>
        <p:nvGraphicFramePr>
          <p:cNvPr id="129" name="Shape 129"/>
          <p:cNvGraphicFramePr/>
          <p:nvPr>
            <p:extLst>
              <p:ext uri="{D42A27DB-BD31-4B8C-83A1-F6EECF244321}">
                <p14:modId xmlns:p14="http://schemas.microsoft.com/office/powerpoint/2010/main" val="3976325727"/>
              </p:ext>
            </p:extLst>
          </p:nvPr>
        </p:nvGraphicFramePr>
        <p:xfrm>
          <a:off x="34836" y="1733007"/>
          <a:ext cx="9063793" cy="5057195"/>
        </p:xfrm>
        <a:graphic>
          <a:graphicData uri="http://schemas.openxmlformats.org/drawingml/2006/table">
            <a:tbl>
              <a:tblPr firstRow="1" bandRow="1">
                <a:noFill/>
                <a:tableStyleId>{8D8B71C7-1582-43FB-B73B-70A42C370195}</a:tableStyleId>
              </a:tblPr>
              <a:tblGrid>
                <a:gridCol w="1861314"/>
                <a:gridCol w="7202479"/>
              </a:tblGrid>
              <a:tr h="323077">
                <a:tc gridSpan="2">
                  <a:txBody>
                    <a:bodyPr/>
                    <a:lstStyle/>
                    <a:p>
                      <a:pPr lvl="0" algn="ctr" rtl="0">
                        <a:spcBef>
                          <a:spcPts val="0"/>
                        </a:spcBef>
                        <a:buSzPct val="25000"/>
                        <a:buNone/>
                      </a:pPr>
                      <a:r>
                        <a:rPr lang="en-US" dirty="0"/>
                        <a:t>Scene Elements</a:t>
                      </a:r>
                    </a:p>
                  </a:txBody>
                  <a:tcPr marL="91450" marR="91450" marT="45725" marB="45725"/>
                </a:tc>
                <a:tc hMerge="1">
                  <a:txBody>
                    <a:bodyPr/>
                    <a:lstStyle/>
                    <a:p>
                      <a:endParaRPr lang="en-US"/>
                    </a:p>
                  </a:txBody>
                  <a:tcPr/>
                </a:tc>
              </a:tr>
              <a:tr h="2524632">
                <a:tc>
                  <a:txBody>
                    <a:bodyPr/>
                    <a:lstStyle/>
                    <a:p>
                      <a:pPr marL="0" lvl="0" algn="l" rtl="0">
                        <a:spcBef>
                          <a:spcPts val="0"/>
                        </a:spcBef>
                        <a:buSzPct val="25000"/>
                        <a:buNone/>
                      </a:pPr>
                      <a:r>
                        <a:rPr lang="en-US" sz="1000" dirty="0"/>
                        <a:t>Script:</a:t>
                      </a:r>
                    </a:p>
                  </a:txBody>
                  <a:tcPr marL="91450" marR="91450" marT="45725" marB="45725"/>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kern="1200" dirty="0" smtClean="0">
                          <a:solidFill>
                            <a:schemeClr val="tx1"/>
                          </a:solidFill>
                          <a:effectLst/>
                          <a:latin typeface="+mn-lt"/>
                          <a:ea typeface="+mn-ea"/>
                          <a:cs typeface="+mn-cs"/>
                        </a:rPr>
                        <a:t>With</a:t>
                      </a:r>
                      <a:r>
                        <a:rPr lang="en-US" sz="1400" kern="1200" baseline="0" dirty="0" smtClean="0">
                          <a:solidFill>
                            <a:schemeClr val="tx1"/>
                          </a:solidFill>
                          <a:effectLst/>
                          <a:latin typeface="+mn-lt"/>
                          <a:ea typeface="+mn-ea"/>
                          <a:cs typeface="+mn-cs"/>
                        </a:rPr>
                        <a:t> the help of our science advisor, the team first determined the factors that contribute to wildfires: land surface temperature, vegetation, precipitation and soil moisture . NASA Earth Observing System Data from Aqua and Terra MODIS </a:t>
                      </a:r>
                      <a:r>
                        <a:rPr lang="en-US" sz="1400" b="0" i="0" u="none" strike="noStrike" kern="1200" cap="none" baseline="0" dirty="0" smtClean="0">
                          <a:solidFill>
                            <a:schemeClr val="accent2">
                              <a:lumMod val="75000"/>
                            </a:schemeClr>
                          </a:solidFill>
                          <a:effectLst/>
                          <a:latin typeface="+mn-lt"/>
                          <a:ea typeface="+mn-ea"/>
                          <a:cs typeface="+mn-cs"/>
                          <a:sym typeface="Arial"/>
                          <a:rtl val="0"/>
                        </a:rPr>
                        <a:t>provided the inputs for Land Surface Temperature and Vegetation. Soil moisture data were collected from the North American Land Data Assimilation System and precipitation data were provided by the </a:t>
                      </a:r>
                      <a:r>
                        <a:rPr lang="en-US" sz="1400" b="0" i="0" u="none" strike="noStrike" kern="1200" cap="none" baseline="0" dirty="0" err="1" smtClean="0">
                          <a:solidFill>
                            <a:schemeClr val="accent2">
                              <a:lumMod val="75000"/>
                            </a:schemeClr>
                          </a:solidFill>
                          <a:effectLst/>
                          <a:latin typeface="+mn-lt"/>
                          <a:ea typeface="+mn-ea"/>
                          <a:cs typeface="+mn-cs"/>
                          <a:sym typeface="Arial"/>
                          <a:rtl val="0"/>
                        </a:rPr>
                        <a:t>Multisensor</a:t>
                      </a:r>
                      <a:r>
                        <a:rPr lang="en-US" sz="1400" b="0" i="0" u="none" strike="noStrike" kern="1200" cap="none" baseline="0" dirty="0" smtClean="0">
                          <a:solidFill>
                            <a:schemeClr val="accent2">
                              <a:lumMod val="75000"/>
                            </a:schemeClr>
                          </a:solidFill>
                          <a:effectLst/>
                          <a:latin typeface="+mn-lt"/>
                          <a:ea typeface="+mn-ea"/>
                          <a:cs typeface="+mn-cs"/>
                          <a:sym typeface="Arial"/>
                          <a:rtl val="0"/>
                        </a:rPr>
                        <a:t> Precipitation Estimator hosted by NOAA.</a:t>
                      </a:r>
                      <a:r>
                        <a:rPr lang="en-US" sz="1400" b="0" i="0" u="none" strike="noStrike" cap="none" baseline="0" dirty="0" smtClean="0">
                          <a:solidFill>
                            <a:srgbClr val="FF0000"/>
                          </a:solidFill>
                          <a:effectLst/>
                          <a:latin typeface="+mn-lt"/>
                          <a:ea typeface="+mn-ea"/>
                          <a:cs typeface="+mn-cs"/>
                          <a:sym typeface="Arial"/>
                          <a:rtl val="0"/>
                        </a:rPr>
                        <a:t>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b="0" i="0" u="none" strike="noStrike" cap="none" baseline="0" dirty="0" smtClean="0">
                        <a:solidFill>
                          <a:srgbClr val="FF0000"/>
                        </a:solidFill>
                        <a:effectLst/>
                        <a:latin typeface="+mn-lt"/>
                        <a:ea typeface="+mn-ea"/>
                        <a:cs typeface="+mn-cs"/>
                        <a:sym typeface="Arial"/>
                        <a:rtl val="0"/>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i="0" u="none" strike="noStrike" cap="none" baseline="0" dirty="0" smtClean="0">
                          <a:solidFill>
                            <a:srgbClr val="FF0000"/>
                          </a:solidFill>
                          <a:effectLst/>
                          <a:latin typeface="+mn-lt"/>
                          <a:ea typeface="+mn-ea"/>
                          <a:cs typeface="+mn-cs"/>
                          <a:sym typeface="Arial"/>
                          <a:rtl val="0"/>
                        </a:rPr>
                        <a:t>Data were collected for the summer months between the years 2010-2011 and 2014-2015. </a:t>
                      </a:r>
                      <a:r>
                        <a:rPr lang="en-US" sz="1400" b="0" i="0" u="none" strike="noStrike" cap="none" baseline="0" dirty="0" smtClean="0">
                          <a:solidFill>
                            <a:schemeClr val="accent2">
                              <a:lumMod val="75000"/>
                            </a:schemeClr>
                          </a:solidFill>
                          <a:effectLst/>
                          <a:latin typeface="+mn-lt"/>
                          <a:ea typeface="+mn-ea"/>
                          <a:cs typeface="+mn-cs"/>
                          <a:sym typeface="Arial"/>
                          <a:rtl val="0"/>
                        </a:rPr>
                        <a:t>These periods were selected because of the extreme drought conditions that began in the state in 2010, and brought about widespread wildfires to various regions the following year. The latter years were included in this study as they offer the most current timeline available for research.</a:t>
                      </a:r>
                      <a:r>
                        <a:rPr lang="en-US" sz="1400" kern="1200" baseline="0" dirty="0" smtClean="0">
                          <a:solidFill>
                            <a:schemeClr val="accent2">
                              <a:lumMod val="75000"/>
                            </a:schemeClr>
                          </a:solidFill>
                          <a:effectLst/>
                          <a:latin typeface="+mn-lt"/>
                          <a:ea typeface="+mn-ea"/>
                          <a:cs typeface="+mn-cs"/>
                        </a:rPr>
                        <a:t> </a:t>
                      </a:r>
                      <a:r>
                        <a:rPr lang="en-US" sz="1400" b="0" i="0" u="none" strike="noStrike" cap="none" baseline="0" dirty="0" smtClean="0">
                          <a:solidFill>
                            <a:schemeClr val="tx1"/>
                          </a:solidFill>
                          <a:effectLst/>
                          <a:latin typeface="+mn-lt"/>
                          <a:ea typeface="+mn-ea"/>
                          <a:cs typeface="+mn-cs"/>
                          <a:sym typeface="Arial"/>
                          <a:rtl val="0"/>
                        </a:rPr>
                        <a:t>In addition, the drought severity index was given three different weight values calculated in Python script. </a:t>
                      </a:r>
                      <a:endParaRPr lang="en-US" sz="800" b="0" i="0" u="none" strike="noStrike" cap="none" baseline="0" dirty="0" smtClean="0">
                        <a:solidFill>
                          <a:schemeClr val="tx1"/>
                        </a:solidFill>
                        <a:effectLst/>
                        <a:latin typeface="+mn-lt"/>
                        <a:ea typeface="+mn-ea"/>
                        <a:cs typeface="+mn-cs"/>
                        <a:sym typeface="Arial"/>
                        <a:rtl val="0"/>
                      </a:endParaRPr>
                    </a:p>
                  </a:txBody>
                  <a:tcPr marL="91425" marR="91425" marT="91425" marB="91425"/>
                </a:tc>
              </a:tr>
              <a:tr h="331858">
                <a:tc>
                  <a:txBody>
                    <a:bodyPr/>
                    <a:lstStyle/>
                    <a:p>
                      <a:pPr marL="0" lvl="0" algn="l" rtl="0">
                        <a:spcBef>
                          <a:spcPts val="0"/>
                        </a:spcBef>
                        <a:buSzPct val="25000"/>
                        <a:buNone/>
                      </a:pPr>
                      <a:r>
                        <a:rPr lang="en-US" sz="900" dirty="0"/>
                        <a:t>Estimated Scene Duration:</a:t>
                      </a:r>
                    </a:p>
                  </a:txBody>
                  <a:tcPr marL="91450" marR="91450" marT="45725" marB="45725"/>
                </a:tc>
                <a:tc>
                  <a:txBody>
                    <a:bodyPr/>
                    <a:lstStyle/>
                    <a:p>
                      <a:pPr>
                        <a:spcBef>
                          <a:spcPts val="0"/>
                        </a:spcBef>
                        <a:buNone/>
                      </a:pPr>
                      <a:r>
                        <a:rPr lang="en-US" sz="1050" dirty="0" smtClean="0"/>
                        <a:t>55 </a:t>
                      </a:r>
                      <a:r>
                        <a:rPr lang="en-US" sz="1050" dirty="0"/>
                        <a:t>seconds</a:t>
                      </a:r>
                    </a:p>
                  </a:txBody>
                  <a:tcPr marL="91425" marR="91425" marT="91425" marB="91425"/>
                </a:tc>
              </a:tr>
              <a:tr h="355565">
                <a:tc>
                  <a:txBody>
                    <a:bodyPr/>
                    <a:lstStyle/>
                    <a:p>
                      <a:pPr marL="0" lvl="0" algn="l" rtl="0">
                        <a:spcBef>
                          <a:spcPts val="0"/>
                        </a:spcBef>
                        <a:buSzPct val="25000"/>
                        <a:buNone/>
                      </a:pPr>
                      <a:r>
                        <a:rPr lang="en-US" sz="900" dirty="0"/>
                        <a:t>Narrator/</a:t>
                      </a:r>
                      <a:r>
                        <a:rPr lang="en-US" sz="900" baseline="0" dirty="0"/>
                        <a:t> Team Member:</a:t>
                      </a:r>
                    </a:p>
                  </a:txBody>
                  <a:tcPr marL="91450" marR="91450" marT="45725" marB="45725"/>
                </a:tc>
                <a:tc>
                  <a:txBody>
                    <a:bodyPr/>
                    <a:lstStyle/>
                    <a:p>
                      <a:pPr>
                        <a:spcBef>
                          <a:spcPts val="0"/>
                        </a:spcBef>
                        <a:buNone/>
                      </a:pPr>
                      <a:r>
                        <a:rPr lang="en-US" sz="1050" dirty="0" smtClean="0"/>
                        <a:t>Laura</a:t>
                      </a:r>
                      <a:endParaRPr lang="en-US" sz="1050" dirty="0"/>
                    </a:p>
                  </a:txBody>
                  <a:tcPr marL="91425" marR="91425" marT="91425" marB="91425"/>
                </a:tc>
              </a:tr>
              <a:tr h="474097">
                <a:tc>
                  <a:txBody>
                    <a:bodyPr/>
                    <a:lstStyle/>
                    <a:p>
                      <a:pPr marL="0" lvl="0" algn="l" rtl="0">
                        <a:spcBef>
                          <a:spcPts val="0"/>
                        </a:spcBef>
                        <a:buSzPct val="25000"/>
                        <a:buNone/>
                      </a:pPr>
                      <a:r>
                        <a:rPr lang="en-US" sz="900" dirty="0"/>
                        <a:t>Scene Text/ Captions:</a:t>
                      </a:r>
                    </a:p>
                  </a:txBody>
                  <a:tcPr marL="91450" marR="91450" marT="45725" marB="45725"/>
                </a:tc>
                <a:tc>
                  <a:txBody>
                    <a:bodyPr/>
                    <a:lstStyle/>
                    <a:p>
                      <a:pPr>
                        <a:spcBef>
                          <a:spcPts val="0"/>
                        </a:spcBef>
                        <a:buNone/>
                      </a:pPr>
                      <a:r>
                        <a:rPr lang="en-US" sz="900" dirty="0" smtClean="0"/>
                        <a:t>Dr. Kenton Ross,</a:t>
                      </a:r>
                      <a:r>
                        <a:rPr lang="en-US" sz="900" baseline="0" dirty="0" smtClean="0"/>
                        <a:t> </a:t>
                      </a:r>
                      <a:r>
                        <a:rPr lang="en-US" sz="900" dirty="0" smtClean="0"/>
                        <a:t>NASA DEVELOP Science Advisor</a:t>
                      </a:r>
                    </a:p>
                    <a:p>
                      <a:pPr>
                        <a:spcBef>
                          <a:spcPts val="0"/>
                        </a:spcBef>
                        <a:buNone/>
                      </a:pPr>
                      <a:r>
                        <a:rPr lang="en-US" sz="900" dirty="0" smtClean="0"/>
                        <a:t>Laura Lykens,</a:t>
                      </a:r>
                      <a:r>
                        <a:rPr lang="en-US" sz="900" baseline="0" dirty="0" smtClean="0"/>
                        <a:t> </a:t>
                      </a:r>
                      <a:r>
                        <a:rPr lang="en-US" sz="900" dirty="0" smtClean="0"/>
                        <a:t>Texas Water Resources,</a:t>
                      </a:r>
                      <a:r>
                        <a:rPr lang="en-US" sz="900" baseline="0" dirty="0" smtClean="0"/>
                        <a:t> </a:t>
                      </a:r>
                      <a:r>
                        <a:rPr lang="en-US" sz="900" dirty="0" smtClean="0"/>
                        <a:t>Team Member </a:t>
                      </a:r>
                    </a:p>
                    <a:p>
                      <a:pPr>
                        <a:spcBef>
                          <a:spcPts val="0"/>
                        </a:spcBef>
                        <a:buNone/>
                      </a:pPr>
                      <a:r>
                        <a:rPr lang="en-US" sz="900" dirty="0" smtClean="0"/>
                        <a:t>images </a:t>
                      </a:r>
                      <a:r>
                        <a:rPr lang="en-US" sz="900" dirty="0"/>
                        <a:t>of the </a:t>
                      </a:r>
                      <a:r>
                        <a:rPr lang="en-US" sz="900" dirty="0" smtClean="0"/>
                        <a:t>satellites,</a:t>
                      </a:r>
                      <a:r>
                        <a:rPr lang="en-US" sz="900" baseline="0" dirty="0" smtClean="0"/>
                        <a:t> or video of satellites </a:t>
                      </a:r>
                      <a:r>
                        <a:rPr lang="en-US" sz="900" baseline="0" dirty="0" smtClean="0">
                          <a:hlinkClick r:id="rId3"/>
                        </a:rPr>
                        <a:t>http://svs.gsfc.nasa.gov/cgi-bin/details.cgi?aid=3939</a:t>
                      </a:r>
                      <a:r>
                        <a:rPr lang="en-US" sz="900" baseline="0" dirty="0" smtClean="0"/>
                        <a:t> (Source: NASA/GSFC Scientific Visualization Studio)</a:t>
                      </a:r>
                      <a:endParaRPr lang="en-US" sz="900" dirty="0"/>
                    </a:p>
                  </a:txBody>
                  <a:tcPr marL="91425" marR="91425" marT="91425" marB="91425"/>
                </a:tc>
              </a:tr>
              <a:tr h="347663">
                <a:tc>
                  <a:txBody>
                    <a:bodyPr/>
                    <a:lstStyle/>
                    <a:p>
                      <a:pPr marL="0" lvl="0" algn="l" rtl="0">
                        <a:spcBef>
                          <a:spcPts val="0"/>
                        </a:spcBef>
                        <a:buSzPct val="25000"/>
                        <a:buNone/>
                      </a:pPr>
                      <a:r>
                        <a:rPr lang="en-US" sz="900" dirty="0"/>
                        <a:t>Royalty Free</a:t>
                      </a:r>
                      <a:r>
                        <a:rPr lang="en-US" sz="900" baseline="0" dirty="0"/>
                        <a:t> </a:t>
                      </a:r>
                      <a:r>
                        <a:rPr lang="en-US" sz="900" dirty="0"/>
                        <a:t>Music:</a:t>
                      </a:r>
                    </a:p>
                  </a:txBody>
                  <a:tcPr marL="91450" marR="91450" marT="45725" marB="45725"/>
                </a:tc>
                <a:tc>
                  <a:txBody>
                    <a:bodyPr/>
                    <a:lstStyle/>
                    <a:p>
                      <a:pPr>
                        <a:spcBef>
                          <a:spcPts val="0"/>
                        </a:spcBef>
                        <a:buNone/>
                      </a:pPr>
                      <a:r>
                        <a:rPr lang="en-US" sz="1000" dirty="0" smtClean="0"/>
                        <a:t>Rumble</a:t>
                      </a:r>
                      <a:r>
                        <a:rPr lang="en-US" sz="1000" baseline="0" dirty="0" smtClean="0"/>
                        <a:t> - </a:t>
                      </a:r>
                      <a:r>
                        <a:rPr lang="en-US" sz="1000" baseline="0" dirty="0" err="1" smtClean="0"/>
                        <a:t>Bensound</a:t>
                      </a:r>
                      <a:endParaRPr lang="en-US" sz="1000" dirty="0"/>
                    </a:p>
                  </a:txBody>
                  <a:tcPr marL="91425" marR="91425" marT="91425" marB="91425"/>
                </a:tc>
              </a:tr>
            </a:tbl>
          </a:graphicData>
        </a:graphic>
      </p:graphicFrame>
      <p:sp>
        <p:nvSpPr>
          <p:cNvPr id="130" name="Shape 130"/>
          <p:cNvSpPr txBox="1"/>
          <p:nvPr/>
        </p:nvSpPr>
        <p:spPr>
          <a:xfrm>
            <a:off x="1308467" y="-76200"/>
            <a:ext cx="6720840" cy="381000"/>
          </a:xfrm>
          <a:prstGeom prst="rect">
            <a:avLst/>
          </a:prstGeom>
          <a:noFill/>
          <a:ln>
            <a:noFill/>
          </a:ln>
        </p:spPr>
        <p:txBody>
          <a:bodyPr lIns="91425" tIns="45700" rIns="91425" bIns="45700" anchor="t" anchorCtr="0">
            <a:noAutofit/>
          </a:bodyPr>
          <a:lstStyle/>
          <a:p>
            <a:pPr marL="0" marR="0" lvl="0" indent="0" algn="ctr" rtl="0">
              <a:spcBef>
                <a:spcPts val="480"/>
              </a:spcBef>
              <a:spcAft>
                <a:spcPts val="0"/>
              </a:spcAft>
              <a:buClr>
                <a:srgbClr val="4E67C8"/>
              </a:buClr>
              <a:buSzPct val="25000"/>
              <a:buFont typeface="Arial"/>
              <a:buNone/>
            </a:pPr>
            <a:r>
              <a:rPr lang="en-US" sz="2400" b="1" i="1" u="none" strike="noStrike" cap="none" baseline="0" dirty="0">
                <a:solidFill>
                  <a:srgbClr val="FFFFFF"/>
                </a:solidFill>
                <a:latin typeface="Arial"/>
                <a:ea typeface="Arial"/>
                <a:cs typeface="Arial"/>
                <a:sym typeface="Arial"/>
              </a:rPr>
              <a:t>Scene 5: </a:t>
            </a:r>
            <a:r>
              <a:rPr lang="en-US" sz="2400" b="1" i="1" dirty="0" smtClean="0">
                <a:solidFill>
                  <a:srgbClr val="FFFFFF"/>
                </a:solidFill>
              </a:rPr>
              <a:t>Data Acquisition and Processing</a:t>
            </a:r>
            <a:endParaRPr lang="en-US" sz="2400" b="1" i="1" dirty="0">
              <a:solidFill>
                <a:srgbClr val="FFFFFF"/>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187" y="422990"/>
            <a:ext cx="2155467" cy="12142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9054" y="422368"/>
            <a:ext cx="2155467" cy="12142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44921" y="422990"/>
            <a:ext cx="2155467" cy="12142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54934" y="422990"/>
            <a:ext cx="1245044" cy="12135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graphicFrame>
        <p:nvGraphicFramePr>
          <p:cNvPr id="150" name="Shape 150"/>
          <p:cNvGraphicFramePr/>
          <p:nvPr>
            <p:extLst>
              <p:ext uri="{D42A27DB-BD31-4B8C-83A1-F6EECF244321}">
                <p14:modId xmlns:p14="http://schemas.microsoft.com/office/powerpoint/2010/main" val="1561412208"/>
              </p:ext>
            </p:extLst>
          </p:nvPr>
        </p:nvGraphicFramePr>
        <p:xfrm>
          <a:off x="33125" y="2619672"/>
          <a:ext cx="9044625" cy="4255915"/>
        </p:xfrm>
        <a:graphic>
          <a:graphicData uri="http://schemas.openxmlformats.org/drawingml/2006/table">
            <a:tbl>
              <a:tblPr firstRow="1" bandRow="1">
                <a:noFill/>
                <a:tableStyleId>{F41F9CEC-55D3-4551-AFBB-A92CDA6B4442}</a:tableStyleId>
              </a:tblPr>
              <a:tblGrid>
                <a:gridCol w="1857375"/>
                <a:gridCol w="7187250"/>
              </a:tblGrid>
              <a:tr h="354625">
                <a:tc gridSpan="2">
                  <a:txBody>
                    <a:bodyPr/>
                    <a:lstStyle/>
                    <a:p>
                      <a:pPr lvl="0" algn="ctr" rtl="0">
                        <a:spcBef>
                          <a:spcPts val="0"/>
                        </a:spcBef>
                        <a:buSzPct val="25000"/>
                        <a:buNone/>
                      </a:pPr>
                      <a:r>
                        <a:rPr lang="en-US" dirty="0"/>
                        <a:t>Scene Elements</a:t>
                      </a:r>
                    </a:p>
                  </a:txBody>
                  <a:tcPr marL="91450" marR="91450" marT="45725" marB="45725"/>
                </a:tc>
                <a:tc hMerge="1">
                  <a:txBody>
                    <a:bodyPr/>
                    <a:lstStyle/>
                    <a:p>
                      <a:endParaRPr lang="en-US"/>
                    </a:p>
                  </a:txBody>
                  <a:tcPr/>
                </a:tc>
              </a:tr>
              <a:tr h="2225050">
                <a:tc>
                  <a:txBody>
                    <a:bodyPr/>
                    <a:lstStyle/>
                    <a:p>
                      <a:pPr marL="0" lvl="0" algn="l" rtl="0">
                        <a:spcBef>
                          <a:spcPts val="0"/>
                        </a:spcBef>
                        <a:buSzPct val="25000"/>
                        <a:buNone/>
                      </a:pPr>
                      <a:r>
                        <a:rPr lang="en-US" sz="1000"/>
                        <a:t>Script:</a:t>
                      </a:r>
                    </a:p>
                  </a:txBody>
                  <a:tcPr marL="91450" marR="91450" marT="45725" marB="45725"/>
                </a:tc>
                <a:tc>
                  <a:txBody>
                    <a:bodyPr/>
                    <a:lstStyle/>
                    <a:p>
                      <a:pPr>
                        <a:spcBef>
                          <a:spcPts val="0"/>
                        </a:spcBef>
                        <a:buNone/>
                      </a:pPr>
                      <a:r>
                        <a:rPr lang="en-US" sz="1400" b="0" i="0" u="none" strike="noStrike" cap="none" baseline="0" dirty="0" smtClean="0">
                          <a:solidFill>
                            <a:schemeClr val="tx1"/>
                          </a:solidFill>
                          <a:effectLst/>
                          <a:latin typeface="+mn-lt"/>
                          <a:ea typeface="+mn-ea"/>
                          <a:cs typeface="+mn-cs"/>
                          <a:sym typeface="Arial"/>
                          <a:rtl val="0"/>
                        </a:rPr>
                        <a:t>The resulting maps display six classifications of drought severity. Blue areas reflect adequate to slightly lacking moisture levels while the pale-yellow to brown colors indicate areas of concern and potential wildfire risk. The months for each year in the study period reflect the change in the impact of drought conditions on various regions throughout the state. </a:t>
                      </a:r>
                    </a:p>
                    <a:p>
                      <a:pPr>
                        <a:spcBef>
                          <a:spcPts val="0"/>
                        </a:spcBef>
                        <a:buNone/>
                      </a:pPr>
                      <a:r>
                        <a:rPr lang="en-US" sz="1400" dirty="0" smtClean="0">
                          <a:solidFill>
                            <a:schemeClr val="tx1"/>
                          </a:solidFill>
                        </a:rPr>
                        <a:t>The</a:t>
                      </a:r>
                      <a:r>
                        <a:rPr lang="en-US" sz="1400" baseline="0" dirty="0" smtClean="0">
                          <a:solidFill>
                            <a:schemeClr val="tx1"/>
                          </a:solidFill>
                        </a:rPr>
                        <a:t> values for the DSI</a:t>
                      </a:r>
                      <a:r>
                        <a:rPr lang="en-US" sz="1400" dirty="0" smtClean="0">
                          <a:solidFill>
                            <a:schemeClr val="tx1"/>
                          </a:solidFill>
                        </a:rPr>
                        <a:t> </a:t>
                      </a:r>
                      <a:r>
                        <a:rPr lang="en-US" sz="1400" dirty="0">
                          <a:solidFill>
                            <a:schemeClr val="tx1"/>
                          </a:solidFill>
                        </a:rPr>
                        <a:t>were then compared with </a:t>
                      </a:r>
                      <a:r>
                        <a:rPr lang="en-US" sz="1400" dirty="0" smtClean="0">
                          <a:solidFill>
                            <a:schemeClr val="tx1"/>
                          </a:solidFill>
                        </a:rPr>
                        <a:t>fuel</a:t>
                      </a:r>
                      <a:r>
                        <a:rPr lang="en-US" sz="1400" baseline="0" dirty="0" smtClean="0">
                          <a:solidFill>
                            <a:schemeClr val="tx1"/>
                          </a:solidFill>
                        </a:rPr>
                        <a:t> moisture content</a:t>
                      </a:r>
                      <a:r>
                        <a:rPr lang="en-US" sz="1400" dirty="0" smtClean="0">
                          <a:solidFill>
                            <a:schemeClr val="tx1"/>
                          </a:solidFill>
                        </a:rPr>
                        <a:t> </a:t>
                      </a:r>
                      <a:r>
                        <a:rPr lang="en-US" sz="1400" dirty="0">
                          <a:solidFill>
                            <a:schemeClr val="tx1"/>
                          </a:solidFill>
                        </a:rPr>
                        <a:t>data </a:t>
                      </a:r>
                      <a:r>
                        <a:rPr lang="en-US" sz="1400" dirty="0" smtClean="0">
                          <a:solidFill>
                            <a:schemeClr val="tx1"/>
                          </a:solidFill>
                        </a:rPr>
                        <a:t>from two different coniferous species at </a:t>
                      </a:r>
                      <a:r>
                        <a:rPr lang="en-US" sz="1400" dirty="0">
                          <a:solidFill>
                            <a:schemeClr val="tx1"/>
                          </a:solidFill>
                        </a:rPr>
                        <a:t>specific locations to verify the accuracy of the algorithms. </a:t>
                      </a:r>
                      <a:r>
                        <a:rPr lang="en-US" sz="1400" dirty="0" smtClean="0"/>
                        <a:t>These species included </a:t>
                      </a:r>
                      <a:r>
                        <a:rPr lang="en-US" sz="1400" dirty="0" err="1" smtClean="0"/>
                        <a:t>Redberry</a:t>
                      </a:r>
                      <a:r>
                        <a:rPr lang="en-US" sz="1400" dirty="0" smtClean="0"/>
                        <a:t> Juniper and Loblolly Pine.</a:t>
                      </a:r>
                      <a:r>
                        <a:rPr lang="en-US" sz="1400" baseline="0" dirty="0" smtClean="0"/>
                        <a:t> S</a:t>
                      </a:r>
                      <a:r>
                        <a:rPr lang="en-US" sz="1400" dirty="0" smtClean="0"/>
                        <a:t>catterplots </a:t>
                      </a:r>
                      <a:r>
                        <a:rPr lang="en-US" sz="1400" dirty="0"/>
                        <a:t>were created </a:t>
                      </a:r>
                      <a:r>
                        <a:rPr lang="en-US" sz="1400" dirty="0" smtClean="0"/>
                        <a:t>for each year to </a:t>
                      </a:r>
                      <a:r>
                        <a:rPr lang="en-US" sz="1400" dirty="0"/>
                        <a:t>show the correlation between </a:t>
                      </a:r>
                      <a:r>
                        <a:rPr lang="en-US" sz="1400" dirty="0" smtClean="0"/>
                        <a:t>drought</a:t>
                      </a:r>
                      <a:r>
                        <a:rPr lang="en-US" sz="1400" baseline="0" dirty="0" smtClean="0"/>
                        <a:t> severity</a:t>
                      </a:r>
                      <a:r>
                        <a:rPr lang="en-US" sz="1400" dirty="0" smtClean="0"/>
                        <a:t> and fuel moisture values.</a:t>
                      </a:r>
                    </a:p>
                    <a:p>
                      <a:pPr>
                        <a:spcBef>
                          <a:spcPts val="0"/>
                        </a:spcBef>
                        <a:buNone/>
                      </a:pPr>
                      <a:r>
                        <a:rPr lang="en-US" sz="1400" dirty="0" smtClean="0"/>
                        <a:t> </a:t>
                      </a:r>
                    </a:p>
                  </a:txBody>
                  <a:tcPr marL="91425" marR="91425" marT="91425" marB="91425"/>
                </a:tc>
              </a:tr>
              <a:tr h="228600">
                <a:tc>
                  <a:txBody>
                    <a:bodyPr/>
                    <a:lstStyle/>
                    <a:p>
                      <a:pPr marL="0" lvl="0" algn="l" rtl="0">
                        <a:spcBef>
                          <a:spcPts val="0"/>
                        </a:spcBef>
                        <a:buSzPct val="25000"/>
                        <a:buNone/>
                      </a:pPr>
                      <a:r>
                        <a:rPr lang="en-US" sz="1000"/>
                        <a:t>Estimated Scene Duration:</a:t>
                      </a:r>
                    </a:p>
                  </a:txBody>
                  <a:tcPr marL="91450" marR="91450" marT="45725" marB="45725"/>
                </a:tc>
                <a:tc>
                  <a:txBody>
                    <a:bodyPr/>
                    <a:lstStyle/>
                    <a:p>
                      <a:pPr>
                        <a:spcBef>
                          <a:spcPts val="0"/>
                        </a:spcBef>
                        <a:buNone/>
                      </a:pPr>
                      <a:r>
                        <a:rPr lang="en-US" dirty="0" smtClean="0"/>
                        <a:t>35 </a:t>
                      </a:r>
                      <a:r>
                        <a:rPr lang="en-US" dirty="0"/>
                        <a:t>seconds</a:t>
                      </a:r>
                    </a:p>
                  </a:txBody>
                  <a:tcPr marL="91425" marR="91425" marT="91425" marB="91425"/>
                </a:tc>
              </a:tr>
              <a:tr h="354625">
                <a:tc>
                  <a:txBody>
                    <a:bodyPr/>
                    <a:lstStyle/>
                    <a:p>
                      <a:pPr marL="0" lvl="0" algn="l" rtl="0">
                        <a:spcBef>
                          <a:spcPts val="0"/>
                        </a:spcBef>
                        <a:buSzPct val="25000"/>
                        <a:buNone/>
                      </a:pPr>
                      <a:r>
                        <a:rPr lang="en-US" sz="1000"/>
                        <a:t>Narrator/</a:t>
                      </a:r>
                      <a:r>
                        <a:rPr lang="en-US" sz="1000" baseline="0"/>
                        <a:t> Team Member:</a:t>
                      </a:r>
                    </a:p>
                  </a:txBody>
                  <a:tcPr marL="91450" marR="91450" marT="45725" marB="45725"/>
                </a:tc>
                <a:tc>
                  <a:txBody>
                    <a:bodyPr/>
                    <a:lstStyle/>
                    <a:p>
                      <a:pPr>
                        <a:spcBef>
                          <a:spcPts val="0"/>
                        </a:spcBef>
                        <a:buNone/>
                      </a:pPr>
                      <a:r>
                        <a:rPr lang="en-US" dirty="0" smtClean="0"/>
                        <a:t>Megan</a:t>
                      </a:r>
                      <a:endParaRPr lang="en-US" dirty="0"/>
                    </a:p>
                  </a:txBody>
                  <a:tcPr marL="91425" marR="91425" marT="91425" marB="91425"/>
                </a:tc>
              </a:tr>
              <a:tr h="0">
                <a:tc>
                  <a:txBody>
                    <a:bodyPr/>
                    <a:lstStyle/>
                    <a:p>
                      <a:pPr marL="0" lvl="0" algn="l" rtl="0">
                        <a:spcBef>
                          <a:spcPts val="0"/>
                        </a:spcBef>
                        <a:buSzPct val="25000"/>
                        <a:buNone/>
                      </a:pPr>
                      <a:r>
                        <a:rPr lang="en-US" sz="1000"/>
                        <a:t>Scene Text/ Captions:</a:t>
                      </a:r>
                    </a:p>
                  </a:txBody>
                  <a:tcPr marL="91450" marR="91450" marT="45725" marB="45725"/>
                </a:tc>
                <a:tc>
                  <a:txBody>
                    <a:bodyPr/>
                    <a:lstStyle/>
                    <a:p>
                      <a:pPr>
                        <a:spcBef>
                          <a:spcPts val="0"/>
                        </a:spcBef>
                        <a:buNone/>
                      </a:pPr>
                      <a:r>
                        <a:rPr lang="en-US" dirty="0"/>
                        <a:t>N</a:t>
                      </a:r>
                      <a:r>
                        <a:rPr lang="en-US" dirty="0" smtClean="0"/>
                        <a:t>one</a:t>
                      </a:r>
                      <a:endParaRPr lang="en-US" dirty="0"/>
                    </a:p>
                  </a:txBody>
                  <a:tcPr marL="91425" marR="91425" marT="91425" marB="91425"/>
                </a:tc>
              </a:tr>
              <a:tr h="0">
                <a:tc>
                  <a:txBody>
                    <a:bodyPr/>
                    <a:lstStyle/>
                    <a:p>
                      <a:pPr marL="0" lvl="0" algn="l" rtl="0">
                        <a:spcBef>
                          <a:spcPts val="0"/>
                        </a:spcBef>
                        <a:buSzPct val="25000"/>
                        <a:buNone/>
                      </a:pPr>
                      <a:r>
                        <a:rPr lang="en-US" sz="1000"/>
                        <a:t>Royalty Free</a:t>
                      </a:r>
                      <a:r>
                        <a:rPr lang="en-US" sz="1000" baseline="0"/>
                        <a:t> </a:t>
                      </a:r>
                      <a:r>
                        <a:rPr lang="en-US" sz="1000"/>
                        <a:t>Music:</a:t>
                      </a:r>
                    </a:p>
                  </a:txBody>
                  <a:tcPr marL="91450" marR="91450" marT="45725" marB="45725"/>
                </a:tc>
                <a:tc>
                  <a:txBody>
                    <a:bodyPr/>
                    <a:lstStyle/>
                    <a:p>
                      <a:pPr>
                        <a:spcBef>
                          <a:spcPts val="0"/>
                        </a:spcBef>
                        <a:buNone/>
                      </a:pPr>
                      <a:r>
                        <a:rPr lang="en-US" dirty="0" smtClean="0"/>
                        <a:t>Acoustic</a:t>
                      </a:r>
                      <a:r>
                        <a:rPr lang="en-US" baseline="0" dirty="0" smtClean="0"/>
                        <a:t> Sun – Purple Planet Music</a:t>
                      </a:r>
                      <a:endParaRPr lang="en-US" dirty="0"/>
                    </a:p>
                  </a:txBody>
                  <a:tcPr marL="91425" marR="91425" marT="91425" marB="91425"/>
                </a:tc>
              </a:tr>
            </a:tbl>
          </a:graphicData>
        </a:graphic>
      </p:graphicFrame>
      <p:sp>
        <p:nvSpPr>
          <p:cNvPr id="151" name="Shape 151"/>
          <p:cNvSpPr txBox="1"/>
          <p:nvPr/>
        </p:nvSpPr>
        <p:spPr>
          <a:xfrm>
            <a:off x="2057400" y="-76200"/>
            <a:ext cx="5257799" cy="381000"/>
          </a:xfrm>
          <a:prstGeom prst="rect">
            <a:avLst/>
          </a:prstGeom>
          <a:noFill/>
          <a:ln>
            <a:noFill/>
          </a:ln>
        </p:spPr>
        <p:txBody>
          <a:bodyPr lIns="91425" tIns="45700" rIns="91425" bIns="45700" anchor="t" anchorCtr="0">
            <a:noAutofit/>
          </a:bodyPr>
          <a:lstStyle/>
          <a:p>
            <a:pPr marL="0" marR="0" lvl="0" indent="0" algn="ctr" rtl="0">
              <a:spcBef>
                <a:spcPts val="480"/>
              </a:spcBef>
              <a:spcAft>
                <a:spcPts val="0"/>
              </a:spcAft>
              <a:buClr>
                <a:srgbClr val="4E67C8"/>
              </a:buClr>
              <a:buSzPct val="25000"/>
              <a:buFont typeface="Arial"/>
              <a:buNone/>
            </a:pPr>
            <a:r>
              <a:rPr lang="en-US" sz="2400" b="1" i="1" u="none" strike="noStrike" cap="none" baseline="0" dirty="0">
                <a:solidFill>
                  <a:srgbClr val="FFFFFF"/>
                </a:solidFill>
                <a:latin typeface="Arial"/>
                <a:ea typeface="Arial"/>
                <a:cs typeface="Arial"/>
                <a:sym typeface="Arial"/>
              </a:rPr>
              <a:t>Scene </a:t>
            </a:r>
            <a:r>
              <a:rPr lang="en-US" sz="2400" b="1" i="1" dirty="0">
                <a:solidFill>
                  <a:srgbClr val="FFFFFF"/>
                </a:solidFill>
              </a:rPr>
              <a:t>6</a:t>
            </a:r>
            <a:r>
              <a:rPr lang="en-US" sz="2400" b="1" i="1" u="none" strike="noStrike" cap="none" baseline="0" dirty="0" smtClean="0">
                <a:solidFill>
                  <a:srgbClr val="FFFFFF"/>
                </a:solidFill>
                <a:latin typeface="Arial"/>
                <a:ea typeface="Arial"/>
                <a:cs typeface="Arial"/>
                <a:sym typeface="Arial"/>
              </a:rPr>
              <a:t>: </a:t>
            </a:r>
            <a:r>
              <a:rPr lang="en-US" sz="2400" b="1" i="1" dirty="0">
                <a:solidFill>
                  <a:srgbClr val="FFFFFF"/>
                </a:solidFill>
              </a:rPr>
              <a:t>Results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726" y="409303"/>
            <a:ext cx="1618112" cy="20940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1303" y="785484"/>
            <a:ext cx="1872343" cy="12334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9110" y="782029"/>
            <a:ext cx="1863634" cy="12377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6902" y="785484"/>
            <a:ext cx="2199397" cy="12371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graphicFrame>
        <p:nvGraphicFramePr>
          <p:cNvPr id="160" name="Shape 160"/>
          <p:cNvGraphicFramePr/>
          <p:nvPr>
            <p:extLst>
              <p:ext uri="{D42A27DB-BD31-4B8C-83A1-F6EECF244321}">
                <p14:modId xmlns:p14="http://schemas.microsoft.com/office/powerpoint/2010/main" val="106890767"/>
              </p:ext>
            </p:extLst>
          </p:nvPr>
        </p:nvGraphicFramePr>
        <p:xfrm>
          <a:off x="304800" y="2574673"/>
          <a:ext cx="8534400" cy="4164515"/>
        </p:xfrm>
        <a:graphic>
          <a:graphicData uri="http://schemas.openxmlformats.org/drawingml/2006/table">
            <a:tbl>
              <a:tblPr firstRow="1" bandRow="1">
                <a:noFill/>
                <a:tableStyleId>{C61D5E78-6E58-4796-BA4D-F072A8D24460}</a:tableStyleId>
              </a:tblPr>
              <a:tblGrid>
                <a:gridCol w="1752600"/>
                <a:gridCol w="6781800"/>
              </a:tblGrid>
              <a:tr h="354625">
                <a:tc gridSpan="2">
                  <a:txBody>
                    <a:bodyPr/>
                    <a:lstStyle/>
                    <a:p>
                      <a:pPr lvl="0" algn="ctr" rtl="0">
                        <a:spcBef>
                          <a:spcPts val="0"/>
                        </a:spcBef>
                        <a:buSzPct val="25000"/>
                        <a:buNone/>
                      </a:pPr>
                      <a:r>
                        <a:rPr lang="en-US" dirty="0"/>
                        <a:t>Scene Elements</a:t>
                      </a:r>
                    </a:p>
                  </a:txBody>
                  <a:tcPr marL="91450" marR="91450" marT="45725" marB="45725"/>
                </a:tc>
                <a:tc hMerge="1">
                  <a:txBody>
                    <a:bodyPr/>
                    <a:lstStyle/>
                    <a:p>
                      <a:endParaRPr lang="en-US"/>
                    </a:p>
                  </a:txBody>
                  <a:tcPr/>
                </a:tc>
              </a:tr>
              <a:tr h="2225050">
                <a:tc>
                  <a:txBody>
                    <a:bodyPr/>
                    <a:lstStyle/>
                    <a:p>
                      <a:pPr marL="0" lvl="0" algn="l" rtl="0">
                        <a:spcBef>
                          <a:spcPts val="0"/>
                        </a:spcBef>
                        <a:buSzPct val="25000"/>
                        <a:buNone/>
                      </a:pPr>
                      <a:r>
                        <a:rPr lang="en-US" sz="1000"/>
                        <a:t>Script:</a:t>
                      </a:r>
                    </a:p>
                  </a:txBody>
                  <a:tcPr marL="91450" marR="91450" marT="45725" marB="45725"/>
                </a:tc>
                <a:tc>
                  <a:txBody>
                    <a:bodyPr/>
                    <a:lstStyle/>
                    <a:p>
                      <a:pPr lvl="0" rtl="0">
                        <a:spcBef>
                          <a:spcPts val="0"/>
                        </a:spcBef>
                        <a:buNone/>
                      </a:pPr>
                      <a:r>
                        <a:rPr lang="en-US" sz="1400" b="0" i="0" u="none" strike="noStrike" cap="none" baseline="0" dirty="0" smtClean="0">
                          <a:solidFill>
                            <a:schemeClr val="tx1"/>
                          </a:solidFill>
                          <a:effectLst/>
                          <a:latin typeface="+mn-lt"/>
                          <a:ea typeface="+mn-ea"/>
                          <a:cs typeface="+mn-cs"/>
                          <a:sym typeface="Arial"/>
                          <a:rtl val="0"/>
                        </a:rPr>
                        <a:t>Despite inconsistencies in the correlation graphs between the DSI and the FMC, this study has laid the foundation for forthcoming work that involve a focus on the importance of soil moisture in dry conditions and how soil moisture may play a role in determining prospective trends in wildfire risk.</a:t>
                      </a:r>
                    </a:p>
                    <a:p>
                      <a:pPr lvl="0" rtl="0">
                        <a:spcBef>
                          <a:spcPts val="0"/>
                        </a:spcBef>
                        <a:buNone/>
                      </a:pPr>
                      <a:r>
                        <a:rPr lang="en-US" sz="1400" b="0" i="0" u="none" strike="noStrike" cap="none" baseline="0" dirty="0" smtClean="0">
                          <a:solidFill>
                            <a:srgbClr val="FF0000"/>
                          </a:solidFill>
                          <a:effectLst/>
                          <a:latin typeface="+mn-lt"/>
                          <a:ea typeface="+mn-ea"/>
                          <a:cs typeface="+mn-cs"/>
                          <a:sym typeface="Arial"/>
                          <a:rtl val="0"/>
                        </a:rPr>
                        <a:t>The history of drought in Texas insist that we learn from the past in order to prepare for a similar event in the years to come. The Drought Severity Index can help in that regard by identifying areas of environmental concern and allowing decision makers to allocate resources where they are needed most.</a:t>
                      </a:r>
                      <a:endParaRPr lang="en-US" sz="1200" dirty="0">
                        <a:solidFill>
                          <a:srgbClr val="FF0000"/>
                        </a:solidFill>
                      </a:endParaRPr>
                    </a:p>
                  </a:txBody>
                  <a:tcPr marL="91425" marR="91425" marT="91425" marB="91425"/>
                </a:tc>
              </a:tr>
              <a:tr h="228600">
                <a:tc>
                  <a:txBody>
                    <a:bodyPr/>
                    <a:lstStyle/>
                    <a:p>
                      <a:pPr marL="0" lvl="0" algn="l" rtl="0">
                        <a:spcBef>
                          <a:spcPts val="0"/>
                        </a:spcBef>
                        <a:buSzPct val="25000"/>
                        <a:buNone/>
                      </a:pPr>
                      <a:r>
                        <a:rPr lang="en-US" sz="1000"/>
                        <a:t>Estimated Scene Duration:</a:t>
                      </a:r>
                    </a:p>
                  </a:txBody>
                  <a:tcPr marL="91450" marR="91450" marT="45725" marB="45725"/>
                </a:tc>
                <a:tc>
                  <a:txBody>
                    <a:bodyPr/>
                    <a:lstStyle/>
                    <a:p>
                      <a:pPr>
                        <a:spcBef>
                          <a:spcPts val="0"/>
                        </a:spcBef>
                        <a:buNone/>
                      </a:pPr>
                      <a:r>
                        <a:rPr lang="en-US" sz="1400" dirty="0" smtClean="0"/>
                        <a:t>23 seconds</a:t>
                      </a:r>
                      <a:endParaRPr lang="en-US" sz="1400" dirty="0"/>
                    </a:p>
                  </a:txBody>
                  <a:tcPr marL="91425" marR="91425" marT="91425" marB="91425"/>
                </a:tc>
              </a:tr>
              <a:tr h="354625">
                <a:tc>
                  <a:txBody>
                    <a:bodyPr/>
                    <a:lstStyle/>
                    <a:p>
                      <a:pPr marL="0" lvl="0" algn="l" rtl="0">
                        <a:spcBef>
                          <a:spcPts val="0"/>
                        </a:spcBef>
                        <a:buSzPct val="25000"/>
                        <a:buNone/>
                      </a:pPr>
                      <a:r>
                        <a:rPr lang="en-US" sz="1000" dirty="0"/>
                        <a:t>Narrator/</a:t>
                      </a:r>
                      <a:r>
                        <a:rPr lang="en-US" sz="1000" baseline="0" dirty="0"/>
                        <a:t> Team Member:</a:t>
                      </a:r>
                    </a:p>
                  </a:txBody>
                  <a:tcPr marL="91450" marR="91450" marT="45725" marB="45725"/>
                </a:tc>
                <a:tc>
                  <a:txBody>
                    <a:bodyPr/>
                    <a:lstStyle/>
                    <a:p>
                      <a:pPr>
                        <a:spcBef>
                          <a:spcPts val="0"/>
                        </a:spcBef>
                        <a:buNone/>
                      </a:pPr>
                      <a:r>
                        <a:rPr lang="en-US" sz="1400" dirty="0" smtClean="0"/>
                        <a:t>Megan</a:t>
                      </a:r>
                      <a:endParaRPr lang="en-US" sz="1400" dirty="0"/>
                    </a:p>
                  </a:txBody>
                  <a:tcPr marL="91425" marR="91425" marT="91425" marB="91425"/>
                </a:tc>
              </a:tr>
              <a:tr h="0">
                <a:tc>
                  <a:txBody>
                    <a:bodyPr/>
                    <a:lstStyle/>
                    <a:p>
                      <a:pPr marL="0" lvl="0" algn="l" rtl="0">
                        <a:spcBef>
                          <a:spcPts val="0"/>
                        </a:spcBef>
                        <a:buSzPct val="25000"/>
                        <a:buNone/>
                      </a:pPr>
                      <a:r>
                        <a:rPr lang="en-US" sz="1000"/>
                        <a:t>Scene Text/ Captions:</a:t>
                      </a:r>
                    </a:p>
                  </a:txBody>
                  <a:tcPr marL="91450" marR="91450" marT="45725" marB="4572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Megan</a:t>
                      </a:r>
                      <a:r>
                        <a:rPr lang="en-US" sz="1400" baseline="0" dirty="0" smtClean="0"/>
                        <a:t> </a:t>
                      </a:r>
                      <a:r>
                        <a:rPr lang="en-US" sz="1400" baseline="0" smtClean="0"/>
                        <a:t>Buzanowicz</a:t>
                      </a:r>
                      <a:r>
                        <a:rPr lang="en-US" sz="1400" smtClean="0"/>
                        <a:t>,</a:t>
                      </a:r>
                      <a:r>
                        <a:rPr lang="en-US" sz="1400" baseline="0" smtClean="0"/>
                        <a:t> </a:t>
                      </a:r>
                      <a:r>
                        <a:rPr lang="en-US" sz="1400" dirty="0" smtClean="0"/>
                        <a:t>Texas Water Resources,</a:t>
                      </a:r>
                      <a:r>
                        <a:rPr lang="en-US" sz="1400" baseline="0" dirty="0" smtClean="0"/>
                        <a:t> </a:t>
                      </a:r>
                      <a:r>
                        <a:rPr lang="en-US" sz="1400" smtClean="0"/>
                        <a:t>Team Lead</a:t>
                      </a:r>
                    </a:p>
                  </a:txBody>
                  <a:tcPr marL="91425" marR="91425" marT="91425" marB="91425"/>
                </a:tc>
              </a:tr>
              <a:tr h="0">
                <a:tc>
                  <a:txBody>
                    <a:bodyPr/>
                    <a:lstStyle/>
                    <a:p>
                      <a:pPr marL="0" lvl="0" algn="l" rtl="0">
                        <a:spcBef>
                          <a:spcPts val="0"/>
                        </a:spcBef>
                        <a:buSzPct val="25000"/>
                        <a:buNone/>
                      </a:pPr>
                      <a:r>
                        <a:rPr lang="en-US" sz="1000"/>
                        <a:t>Royalty Free</a:t>
                      </a:r>
                      <a:r>
                        <a:rPr lang="en-US" sz="1000" baseline="0"/>
                        <a:t> </a:t>
                      </a:r>
                      <a:r>
                        <a:rPr lang="en-US" sz="1000"/>
                        <a:t>Music:</a:t>
                      </a:r>
                    </a:p>
                  </a:txBody>
                  <a:tcPr marL="91450" marR="91450" marT="45725" marB="4572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Acoustic</a:t>
                      </a:r>
                      <a:r>
                        <a:rPr lang="en-US" baseline="0" dirty="0" smtClean="0"/>
                        <a:t> Sun – Purple Planet Music</a:t>
                      </a:r>
                      <a:endParaRPr lang="en-US" dirty="0" smtClean="0"/>
                    </a:p>
                  </a:txBody>
                  <a:tcPr marL="91425" marR="91425" marT="91425" marB="91425"/>
                </a:tc>
              </a:tr>
            </a:tbl>
          </a:graphicData>
        </a:graphic>
      </p:graphicFrame>
      <p:sp>
        <p:nvSpPr>
          <p:cNvPr id="161" name="Shape 161"/>
          <p:cNvSpPr txBox="1"/>
          <p:nvPr/>
        </p:nvSpPr>
        <p:spPr>
          <a:xfrm>
            <a:off x="2057400" y="-76200"/>
            <a:ext cx="5257799" cy="381000"/>
          </a:xfrm>
          <a:prstGeom prst="rect">
            <a:avLst/>
          </a:prstGeom>
          <a:noFill/>
          <a:ln>
            <a:noFill/>
          </a:ln>
        </p:spPr>
        <p:txBody>
          <a:bodyPr lIns="91425" tIns="45700" rIns="91425" bIns="45700" anchor="t" anchorCtr="0">
            <a:noAutofit/>
          </a:bodyPr>
          <a:lstStyle/>
          <a:p>
            <a:pPr marL="0" marR="0" lvl="0" indent="0" algn="ctr" rtl="0">
              <a:spcBef>
                <a:spcPts val="480"/>
              </a:spcBef>
              <a:spcAft>
                <a:spcPts val="0"/>
              </a:spcAft>
              <a:buClr>
                <a:srgbClr val="4E67C8"/>
              </a:buClr>
              <a:buSzPct val="25000"/>
              <a:buFont typeface="Arial"/>
              <a:buNone/>
            </a:pPr>
            <a:r>
              <a:rPr lang="en-US" sz="2400" b="1" i="1" u="none" strike="noStrike" cap="none" baseline="0" dirty="0">
                <a:solidFill>
                  <a:srgbClr val="FFFFFF"/>
                </a:solidFill>
                <a:latin typeface="Arial"/>
                <a:ea typeface="Arial"/>
                <a:cs typeface="Arial"/>
                <a:sym typeface="Arial"/>
              </a:rPr>
              <a:t>Scene </a:t>
            </a:r>
            <a:r>
              <a:rPr lang="en-US" sz="2400" b="1" i="1" dirty="0">
                <a:solidFill>
                  <a:srgbClr val="FFFFFF"/>
                </a:solidFill>
              </a:rPr>
              <a:t>7</a:t>
            </a:r>
            <a:r>
              <a:rPr lang="en-US" sz="2400" b="1" i="1" u="none" strike="noStrike" cap="none" baseline="0" dirty="0" smtClean="0">
                <a:solidFill>
                  <a:srgbClr val="FFFFFF"/>
                </a:solidFill>
                <a:latin typeface="Arial"/>
                <a:ea typeface="Arial"/>
                <a:cs typeface="Arial"/>
                <a:sym typeface="Arial"/>
              </a:rPr>
              <a:t>: </a:t>
            </a:r>
            <a:r>
              <a:rPr lang="en-US" sz="2400" b="1" i="1" dirty="0">
                <a:solidFill>
                  <a:srgbClr val="FFFFFF"/>
                </a:solidFill>
              </a:rPr>
              <a:t>Conclusions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188" y="687431"/>
            <a:ext cx="2804161" cy="15773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9811" y="687431"/>
            <a:ext cx="2800086" cy="15773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graphicFrame>
        <p:nvGraphicFramePr>
          <p:cNvPr id="169" name="Shape 169"/>
          <p:cNvGraphicFramePr/>
          <p:nvPr>
            <p:extLst>
              <p:ext uri="{D42A27DB-BD31-4B8C-83A1-F6EECF244321}">
                <p14:modId xmlns:p14="http://schemas.microsoft.com/office/powerpoint/2010/main" val="2066920957"/>
              </p:ext>
            </p:extLst>
          </p:nvPr>
        </p:nvGraphicFramePr>
        <p:xfrm>
          <a:off x="304800" y="2727960"/>
          <a:ext cx="8534400" cy="3764160"/>
        </p:xfrm>
        <a:graphic>
          <a:graphicData uri="http://schemas.openxmlformats.org/drawingml/2006/table">
            <a:tbl>
              <a:tblPr firstRow="1" bandRow="1">
                <a:noFill/>
                <a:tableStyleId>{5021C826-4762-4F1A-9A85-94119EF54947}</a:tableStyleId>
              </a:tblPr>
              <a:tblGrid>
                <a:gridCol w="1752600"/>
                <a:gridCol w="6781800"/>
              </a:tblGrid>
              <a:tr h="354625">
                <a:tc gridSpan="2">
                  <a:txBody>
                    <a:bodyPr/>
                    <a:lstStyle/>
                    <a:p>
                      <a:pPr lvl="0" algn="ctr" rtl="0">
                        <a:spcBef>
                          <a:spcPts val="0"/>
                        </a:spcBef>
                        <a:buSzPct val="25000"/>
                        <a:buNone/>
                      </a:pPr>
                      <a:r>
                        <a:rPr lang="en-US" dirty="0"/>
                        <a:t>Scene Elements</a:t>
                      </a:r>
                    </a:p>
                  </a:txBody>
                  <a:tcPr marL="91450" marR="91450" marT="45725" marB="45725"/>
                </a:tc>
                <a:tc hMerge="1">
                  <a:txBody>
                    <a:bodyPr/>
                    <a:lstStyle/>
                    <a:p>
                      <a:endParaRPr lang="en-US"/>
                    </a:p>
                  </a:txBody>
                  <a:tcPr/>
                </a:tc>
              </a:tr>
              <a:tr h="1123655">
                <a:tc>
                  <a:txBody>
                    <a:bodyPr/>
                    <a:lstStyle/>
                    <a:p>
                      <a:pPr marL="0" lvl="0" algn="l" rtl="0">
                        <a:spcBef>
                          <a:spcPts val="0"/>
                        </a:spcBef>
                        <a:buSzPct val="25000"/>
                        <a:buNone/>
                      </a:pPr>
                      <a:r>
                        <a:rPr lang="en-US" sz="1000"/>
                        <a:t>Script:</a:t>
                      </a:r>
                    </a:p>
                  </a:txBody>
                  <a:tcPr marL="91450" marR="91450" marT="45725" marB="45725"/>
                </a:tc>
                <a:tc>
                  <a:txBody>
                    <a:bodyPr/>
                    <a:lstStyle/>
                    <a:p>
                      <a:pPr>
                        <a:spcBef>
                          <a:spcPts val="0"/>
                        </a:spcBef>
                        <a:buNone/>
                      </a:pPr>
                      <a:r>
                        <a:rPr lang="en-US" dirty="0"/>
                        <a:t>Official DEVELOP ending</a:t>
                      </a:r>
                    </a:p>
                  </a:txBody>
                  <a:tcPr marL="91425" marR="91425" marT="91425" marB="91425"/>
                </a:tc>
              </a:tr>
              <a:tr h="228600">
                <a:tc>
                  <a:txBody>
                    <a:bodyPr/>
                    <a:lstStyle/>
                    <a:p>
                      <a:pPr marL="0" lvl="0" algn="l" rtl="0">
                        <a:spcBef>
                          <a:spcPts val="0"/>
                        </a:spcBef>
                        <a:buSzPct val="25000"/>
                        <a:buNone/>
                      </a:pPr>
                      <a:r>
                        <a:rPr lang="en-US" sz="1000"/>
                        <a:t>Estimated Scene Duration:</a:t>
                      </a:r>
                    </a:p>
                  </a:txBody>
                  <a:tcPr marL="91450" marR="91450" marT="45725" marB="45725"/>
                </a:tc>
                <a:tc>
                  <a:txBody>
                    <a:bodyPr/>
                    <a:lstStyle/>
                    <a:p>
                      <a:pPr>
                        <a:spcBef>
                          <a:spcPts val="0"/>
                        </a:spcBef>
                        <a:buNone/>
                      </a:pPr>
                      <a:r>
                        <a:rPr lang="en-US" dirty="0" smtClean="0"/>
                        <a:t>17 </a:t>
                      </a:r>
                      <a:r>
                        <a:rPr lang="en-US" dirty="0"/>
                        <a:t>seconds</a:t>
                      </a:r>
                    </a:p>
                  </a:txBody>
                  <a:tcPr marL="91425" marR="91425" marT="91425" marB="91425"/>
                </a:tc>
              </a:tr>
              <a:tr h="354625">
                <a:tc>
                  <a:txBody>
                    <a:bodyPr/>
                    <a:lstStyle/>
                    <a:p>
                      <a:pPr marL="0" lvl="0" algn="l" rtl="0">
                        <a:spcBef>
                          <a:spcPts val="0"/>
                        </a:spcBef>
                        <a:buSzPct val="25000"/>
                        <a:buNone/>
                      </a:pPr>
                      <a:r>
                        <a:rPr lang="en-US" sz="1000"/>
                        <a:t>Narrator/</a:t>
                      </a:r>
                      <a:r>
                        <a:rPr lang="en-US" sz="1000" baseline="0"/>
                        <a:t> Team Member:</a:t>
                      </a:r>
                    </a:p>
                  </a:txBody>
                  <a:tcPr marL="91450" marR="91450" marT="45725" marB="45725"/>
                </a:tc>
                <a:tc>
                  <a:txBody>
                    <a:bodyPr/>
                    <a:lstStyle/>
                    <a:p>
                      <a:pPr>
                        <a:spcBef>
                          <a:spcPts val="0"/>
                        </a:spcBef>
                        <a:buNone/>
                      </a:pPr>
                      <a:r>
                        <a:rPr lang="en-US" dirty="0"/>
                        <a:t>N</a:t>
                      </a:r>
                      <a:r>
                        <a:rPr lang="en-US" dirty="0" smtClean="0"/>
                        <a:t>one</a:t>
                      </a:r>
                      <a:endParaRPr lang="en-US" dirty="0"/>
                    </a:p>
                  </a:txBody>
                  <a:tcPr marL="91425" marR="91425" marT="91425" marB="91425"/>
                </a:tc>
              </a:tr>
              <a:tr h="0">
                <a:tc>
                  <a:txBody>
                    <a:bodyPr/>
                    <a:lstStyle/>
                    <a:p>
                      <a:pPr marL="0" lvl="0" algn="l" rtl="0">
                        <a:spcBef>
                          <a:spcPts val="0"/>
                        </a:spcBef>
                        <a:buSzPct val="25000"/>
                        <a:buNone/>
                      </a:pPr>
                      <a:r>
                        <a:rPr lang="en-US" sz="1000"/>
                        <a:t>Scene Text/ Captions:</a:t>
                      </a:r>
                    </a:p>
                  </a:txBody>
                  <a:tcPr marL="91450" marR="91450" marT="45725" marB="45725"/>
                </a:tc>
                <a:tc>
                  <a:txBody>
                    <a:bodyPr/>
                    <a:lstStyle/>
                    <a:p>
                      <a:pPr>
                        <a:spcBef>
                          <a:spcPts val="0"/>
                        </a:spcBef>
                        <a:buNone/>
                      </a:pPr>
                      <a:r>
                        <a:rPr lang="en-US" sz="1000" dirty="0" smtClean="0"/>
                        <a:t>Leave a comment</a:t>
                      </a:r>
                      <a:r>
                        <a:rPr lang="en-US" sz="1000" baseline="0" dirty="0" smtClean="0"/>
                        <a:t> or question below</a:t>
                      </a:r>
                      <a:endParaRPr lang="en-US" sz="1000" dirty="0" smtClean="0"/>
                    </a:p>
                    <a:p>
                      <a:pPr>
                        <a:spcBef>
                          <a:spcPts val="0"/>
                        </a:spcBef>
                        <a:buNone/>
                      </a:pPr>
                      <a:endParaRPr lang="en-US" sz="1000" dirty="0" smtClean="0"/>
                    </a:p>
                    <a:p>
                      <a:pPr>
                        <a:spcBef>
                          <a:spcPts val="0"/>
                        </a:spcBef>
                        <a:buNone/>
                      </a:pPr>
                      <a:r>
                        <a:rPr lang="en-US" sz="1000" dirty="0" smtClean="0"/>
                        <a:t>Trade names and trademarks are used in this report for identification only. Their usage does not constitute an official endorsement, either</a:t>
                      </a:r>
                      <a:r>
                        <a:rPr lang="en-US" sz="1000" baseline="0" dirty="0" smtClean="0"/>
                        <a:t> </a:t>
                      </a:r>
                      <a:r>
                        <a:rPr lang="en-US" sz="1000" dirty="0" smtClean="0"/>
                        <a:t>expressed or implied, by the National Aeronautics and Space Administration.</a:t>
                      </a:r>
                    </a:p>
                    <a:p>
                      <a:pPr>
                        <a:spcBef>
                          <a:spcPts val="0"/>
                        </a:spcBef>
                        <a:buNone/>
                      </a:pPr>
                      <a:r>
                        <a:rPr lang="en-US" sz="1000" dirty="0" smtClean="0"/>
                        <a:t>This material is based upon work supported by NASA through contract NNL11AA00B and cooperative agreement NNX14AB60A</a:t>
                      </a:r>
                      <a:r>
                        <a:rPr lang="en-US" sz="800" dirty="0" smtClean="0"/>
                        <a:t>.</a:t>
                      </a:r>
                    </a:p>
                  </a:txBody>
                  <a:tcPr marL="91425" marR="91425" marT="91425" marB="91425"/>
                </a:tc>
              </a:tr>
              <a:tr h="0">
                <a:tc>
                  <a:txBody>
                    <a:bodyPr/>
                    <a:lstStyle/>
                    <a:p>
                      <a:pPr marL="0" lvl="0" algn="l" rtl="0">
                        <a:spcBef>
                          <a:spcPts val="0"/>
                        </a:spcBef>
                        <a:buSzPct val="25000"/>
                        <a:buNone/>
                      </a:pPr>
                      <a:r>
                        <a:rPr lang="en-US" sz="1000"/>
                        <a:t>Royalty Free</a:t>
                      </a:r>
                      <a:r>
                        <a:rPr lang="en-US" sz="1000" baseline="0"/>
                        <a:t> </a:t>
                      </a:r>
                      <a:r>
                        <a:rPr lang="en-US" sz="1000"/>
                        <a:t>Music:</a:t>
                      </a:r>
                    </a:p>
                  </a:txBody>
                  <a:tcPr marL="91450" marR="91450" marT="45725" marB="4572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Acoustic</a:t>
                      </a:r>
                      <a:r>
                        <a:rPr lang="en-US" baseline="0" dirty="0" smtClean="0"/>
                        <a:t> Sun – Purple Planet Music</a:t>
                      </a:r>
                      <a:endParaRPr lang="en-US" dirty="0" smtClean="0"/>
                    </a:p>
                  </a:txBody>
                  <a:tcPr marL="91425" marR="91425" marT="91425" marB="91425"/>
                </a:tc>
              </a:tr>
            </a:tbl>
          </a:graphicData>
        </a:graphic>
      </p:graphicFrame>
      <p:sp>
        <p:nvSpPr>
          <p:cNvPr id="170" name="Shape 170"/>
          <p:cNvSpPr txBox="1"/>
          <p:nvPr/>
        </p:nvSpPr>
        <p:spPr>
          <a:xfrm>
            <a:off x="2057400" y="-76200"/>
            <a:ext cx="5257799" cy="381000"/>
          </a:xfrm>
          <a:prstGeom prst="rect">
            <a:avLst/>
          </a:prstGeom>
          <a:noFill/>
          <a:ln>
            <a:noFill/>
          </a:ln>
        </p:spPr>
        <p:txBody>
          <a:bodyPr lIns="91425" tIns="45700" rIns="91425" bIns="45700" anchor="t" anchorCtr="0">
            <a:noAutofit/>
          </a:bodyPr>
          <a:lstStyle/>
          <a:p>
            <a:pPr marL="0" marR="0" lvl="0" indent="0" algn="ctr" rtl="0">
              <a:spcBef>
                <a:spcPts val="480"/>
              </a:spcBef>
              <a:spcAft>
                <a:spcPts val="0"/>
              </a:spcAft>
              <a:buClr>
                <a:srgbClr val="4E67C8"/>
              </a:buClr>
              <a:buSzPct val="25000"/>
              <a:buFont typeface="Arial"/>
              <a:buNone/>
            </a:pPr>
            <a:r>
              <a:rPr lang="en-US" sz="2400" b="1" i="1" u="none" strike="noStrike" cap="none" baseline="0" dirty="0">
                <a:solidFill>
                  <a:srgbClr val="FFFFFF"/>
                </a:solidFill>
                <a:latin typeface="Arial"/>
                <a:ea typeface="Arial"/>
                <a:cs typeface="Arial"/>
                <a:sym typeface="Arial"/>
              </a:rPr>
              <a:t>Scene </a:t>
            </a:r>
            <a:r>
              <a:rPr lang="en-US" sz="2400" b="1" i="1" dirty="0">
                <a:solidFill>
                  <a:srgbClr val="FFFFFF"/>
                </a:solidFill>
              </a:rPr>
              <a:t>8</a:t>
            </a:r>
            <a:r>
              <a:rPr lang="en-US" sz="2400" b="1" i="1" u="none" strike="noStrike" cap="none" baseline="0" dirty="0" smtClean="0">
                <a:solidFill>
                  <a:srgbClr val="FFFFFF"/>
                </a:solidFill>
                <a:latin typeface="Arial"/>
                <a:ea typeface="Arial"/>
                <a:cs typeface="Arial"/>
                <a:sym typeface="Arial"/>
              </a:rPr>
              <a:t>: </a:t>
            </a:r>
            <a:r>
              <a:rPr lang="en-US" sz="2400" b="1" i="1" dirty="0">
                <a:solidFill>
                  <a:srgbClr val="FFFFFF"/>
                </a:solidFill>
              </a:rPr>
              <a:t>Ending</a:t>
            </a:r>
          </a:p>
        </p:txBody>
      </p:sp>
      <p:pic>
        <p:nvPicPr>
          <p:cNvPr id="171" name="Shape 171"/>
          <p:cNvPicPr preferRelativeResize="0"/>
          <p:nvPr/>
        </p:nvPicPr>
        <p:blipFill>
          <a:blip r:embed="rId3">
            <a:alphaModFix/>
          </a:blip>
          <a:stretch>
            <a:fillRect/>
          </a:stretch>
        </p:blipFill>
        <p:spPr>
          <a:xfrm>
            <a:off x="2710064" y="519999"/>
            <a:ext cx="3723873" cy="2115199"/>
          </a:xfrm>
          <a:prstGeom prst="rect">
            <a:avLst/>
          </a:prstGeom>
          <a:noFill/>
          <a:ln>
            <a:noFill/>
          </a:ln>
        </p:spPr>
      </p:pic>
    </p:spTree>
  </p:cSld>
  <p:clrMapOvr>
    <a:masterClrMapping/>
  </p:clrMapOvr>
  <p:transition spd="slow">
    <p:cut/>
  </p:transition>
</p:sld>
</file>

<file path=ppt/theme/theme1.xml><?xml version="1.0" encoding="utf-8"?>
<a:theme xmlns:a="http://schemas.openxmlformats.org/drawingml/2006/main" name="Custom Theme">
  <a:themeElements>
    <a:clrScheme name="Custom 1">
      <a:dk1>
        <a:srgbClr val="0075A2"/>
      </a:dk1>
      <a:lt1>
        <a:srgbClr val="FFFFFF"/>
      </a:lt1>
      <a:dk2>
        <a:srgbClr val="0F6FC6"/>
      </a:dk2>
      <a:lt2>
        <a:srgbClr val="FFFFFF"/>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4626</TotalTime>
  <Words>1076</Words>
  <Application>Microsoft Office PowerPoint</Application>
  <PresentationFormat>On-screen Show (4:3)</PresentationFormat>
  <Paragraphs>120</Paragraphs>
  <Slides>8</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Century Gothic</vt:lpstr>
      <vt:lpstr>Courier New</vt:lpstr>
      <vt:lpstr>Wingdings</vt:lpstr>
      <vt:lpstr>Custom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Brumbaugh, Beth (LARC-E3)[SSAI DEVELOP]</dc:creator>
  <cp:lastModifiedBy>Richards, Zacary B. (LARC-E3)[SSAI DEVELOP]</cp:lastModifiedBy>
  <cp:revision>126</cp:revision>
  <dcterms:modified xsi:type="dcterms:W3CDTF">2015-07-20T16:13:16Z</dcterms:modified>
</cp:coreProperties>
</file>