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 id="2147483689" r:id="rId2"/>
  </p:sldMasterIdLst>
  <p:handoutMasterIdLst>
    <p:handoutMasterId r:id="rId5"/>
  </p:handoutMasterIdLst>
  <p:sldIdLst>
    <p:sldId id="258" r:id="rId3"/>
    <p:sldId id="259" r:id="rId4"/>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A579"/>
    <a:srgbClr val="3550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5" d="100"/>
          <a:sy n="75" d="100"/>
        </p:scale>
        <p:origin x="754" y="77"/>
      </p:cViewPr>
      <p:guideLst/>
    </p:cSldViewPr>
  </p:slideViewPr>
  <p:notesTextViewPr>
    <p:cViewPr>
      <p:scale>
        <a:sx n="1" d="1"/>
        <a:sy n="1" d="1"/>
      </p:scale>
      <p:origin x="0" y="0"/>
    </p:cViewPr>
  </p:notesTextViewPr>
  <p:notesViewPr>
    <p:cSldViewPr snapToGrid="0" showGuides="1">
      <p:cViewPr varScale="1">
        <p:scale>
          <a:sx n="65" d="100"/>
          <a:sy n="65" d="100"/>
        </p:scale>
        <p:origin x="2299"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9AA6E7-1F5F-44B3-8B01-50336A6711D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FEC977B-724C-442A-A64C-2779F2311E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535A6A-63C4-4641-9A55-B44B6A732635}" type="datetimeFigureOut">
              <a:rPr lang="en-US" smtClean="0"/>
              <a:t>3/2/2022</a:t>
            </a:fld>
            <a:endParaRPr lang="en-US"/>
          </a:p>
        </p:txBody>
      </p:sp>
      <p:sp>
        <p:nvSpPr>
          <p:cNvPr id="4" name="Footer Placeholder 3">
            <a:extLst>
              <a:ext uri="{FF2B5EF4-FFF2-40B4-BE49-F238E27FC236}">
                <a16:creationId xmlns:a16="http://schemas.microsoft.com/office/drawing/2014/main" id="{72A88B7F-D441-425A-BAC3-7EF8EF4EBA8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3D71DD3-7056-4D44-9D27-6629C73CDC4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E6279C4-DEB8-4A87-94A2-C433C184E1E8}" type="slidenum">
              <a:rPr lang="en-US" smtClean="0"/>
              <a:t>‹#›</a:t>
            </a:fld>
            <a:endParaRPr lang="en-US"/>
          </a:p>
        </p:txBody>
      </p:sp>
    </p:spTree>
    <p:extLst>
      <p:ext uri="{BB962C8B-B14F-4D97-AF65-F5344CB8AC3E}">
        <p14:creationId xmlns:p14="http://schemas.microsoft.com/office/powerpoint/2010/main" val="14814235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 Guideline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18D3C0A-D2A9-45A4-9804-E9EDA6D8ECCB}"/>
              </a:ext>
            </a:extLst>
          </p:cNvPr>
          <p:cNvSpPr/>
          <p:nvPr userDrawn="1"/>
        </p:nvSpPr>
        <p:spPr>
          <a:xfrm>
            <a:off x="228600" y="228600"/>
            <a:ext cx="9601200" cy="731520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DED373B-97F6-485F-88DA-8A1D91B43799}"/>
              </a:ext>
            </a:extLst>
          </p:cNvPr>
          <p:cNvSpPr/>
          <p:nvPr userDrawn="1"/>
        </p:nvSpPr>
        <p:spPr>
          <a:xfrm>
            <a:off x="3091180" y="228600"/>
            <a:ext cx="457200" cy="731520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8D4B5F8-A4A5-4785-8511-2ECAF5F5A94D}"/>
              </a:ext>
            </a:extLst>
          </p:cNvPr>
          <p:cNvCxnSpPr>
            <a:cxnSpLocks/>
          </p:cNvCxnSpPr>
          <p:nvPr userDrawn="1"/>
        </p:nvCxnSpPr>
        <p:spPr>
          <a:xfrm>
            <a:off x="3319780" y="76200"/>
            <a:ext cx="0" cy="7576457"/>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DCC5D23-765A-4F45-8189-B402A583F630}"/>
              </a:ext>
            </a:extLst>
          </p:cNvPr>
          <p:cNvSpPr/>
          <p:nvPr userDrawn="1"/>
        </p:nvSpPr>
        <p:spPr>
          <a:xfrm>
            <a:off x="6450329" y="228600"/>
            <a:ext cx="457200" cy="731520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2ED43AD0-1B94-4436-8823-24E6B4990FFC}"/>
              </a:ext>
            </a:extLst>
          </p:cNvPr>
          <p:cNvCxnSpPr>
            <a:cxnSpLocks/>
          </p:cNvCxnSpPr>
          <p:nvPr userDrawn="1"/>
        </p:nvCxnSpPr>
        <p:spPr>
          <a:xfrm>
            <a:off x="6678929" y="76200"/>
            <a:ext cx="0" cy="7576457"/>
          </a:xfrm>
          <a:prstGeom prst="line">
            <a:avLst/>
          </a:prstGeom>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6F050D2E-3393-46C6-A5B3-76E1BE19DDAB}"/>
              </a:ext>
            </a:extLst>
          </p:cNvPr>
          <p:cNvGrpSpPr/>
          <p:nvPr userDrawn="1"/>
        </p:nvGrpSpPr>
        <p:grpSpPr>
          <a:xfrm>
            <a:off x="7518353" y="320616"/>
            <a:ext cx="2232338" cy="518040"/>
            <a:chOff x="9273649" y="326739"/>
            <a:chExt cx="2431929" cy="564356"/>
          </a:xfrm>
        </p:grpSpPr>
        <p:pic>
          <p:nvPicPr>
            <p:cNvPr id="22" name="Picture 21">
              <a:extLst>
                <a:ext uri="{FF2B5EF4-FFF2-40B4-BE49-F238E27FC236}">
                  <a16:creationId xmlns:a16="http://schemas.microsoft.com/office/drawing/2014/main" id="{6A3C40CF-A62A-4BAA-9ADD-CC9972FB5C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43037" y="326739"/>
              <a:ext cx="662541" cy="564356"/>
            </a:xfrm>
            <a:prstGeom prst="rect">
              <a:avLst/>
            </a:prstGeom>
          </p:spPr>
        </p:pic>
        <p:sp>
          <p:nvSpPr>
            <p:cNvPr id="23" name="TextBox 22">
              <a:extLst>
                <a:ext uri="{FF2B5EF4-FFF2-40B4-BE49-F238E27FC236}">
                  <a16:creationId xmlns:a16="http://schemas.microsoft.com/office/drawing/2014/main" id="{67DD03DF-D763-4B10-84C5-BD2B3AAF6408}"/>
                </a:ext>
              </a:extLst>
            </p:cNvPr>
            <p:cNvSpPr txBox="1"/>
            <p:nvPr userDrawn="1"/>
          </p:nvSpPr>
          <p:spPr>
            <a:xfrm>
              <a:off x="9273649" y="433495"/>
              <a:ext cx="1640136" cy="350116"/>
            </a:xfrm>
            <a:prstGeom prst="rect">
              <a:avLst/>
            </a:prstGeom>
            <a:noFill/>
          </p:spPr>
          <p:txBody>
            <a:bodyPr wrap="square" rtlCol="0">
              <a:noAutofit/>
            </a:bodyPr>
            <a:lstStyle/>
            <a:p>
              <a:pPr algn="r"/>
              <a:r>
                <a:rPr lang="en-US" sz="800" b="1" dirty="0">
                  <a:latin typeface="Arial" panose="020B0604020202020204" pitchFamily="34" charset="0"/>
                  <a:cs typeface="Arial" panose="020B0604020202020204" pitchFamily="34" charset="0"/>
                </a:rPr>
                <a:t>National</a:t>
              </a:r>
              <a:r>
                <a:rPr lang="en-US" sz="800" b="1" baseline="0" dirty="0">
                  <a:latin typeface="Arial" panose="020B0604020202020204" pitchFamily="34" charset="0"/>
                  <a:cs typeface="Arial" panose="020B0604020202020204" pitchFamily="34" charset="0"/>
                </a:rPr>
                <a:t> Aeronautics and Space Administration</a:t>
              </a:r>
              <a:endParaRPr lang="en-US" sz="800" b="1" dirty="0">
                <a:latin typeface="Arial" panose="020B0604020202020204" pitchFamily="34" charset="0"/>
                <a:cs typeface="Arial" panose="020B0604020202020204" pitchFamily="34" charset="0"/>
              </a:endParaRPr>
            </a:p>
          </p:txBody>
        </p:sp>
        <p:cxnSp>
          <p:nvCxnSpPr>
            <p:cNvPr id="27" name="Straight Connector 26">
              <a:extLst>
                <a:ext uri="{FF2B5EF4-FFF2-40B4-BE49-F238E27FC236}">
                  <a16:creationId xmlns:a16="http://schemas.microsoft.com/office/drawing/2014/main" id="{71EC695D-7A0D-403F-BED2-E959B24B1263}"/>
                </a:ext>
              </a:extLst>
            </p:cNvPr>
            <p:cNvCxnSpPr>
              <a:cxnSpLocks/>
            </p:cNvCxnSpPr>
            <p:nvPr userDrawn="1"/>
          </p:nvCxnSpPr>
          <p:spPr>
            <a:xfrm>
              <a:off x="10962156" y="326739"/>
              <a:ext cx="0" cy="5643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16741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 Guidelines">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989CF5C1-43F8-4D92-BE84-EF6C02372F6D}"/>
              </a:ext>
            </a:extLst>
          </p:cNvPr>
          <p:cNvGrpSpPr/>
          <p:nvPr userDrawn="1"/>
        </p:nvGrpSpPr>
        <p:grpSpPr>
          <a:xfrm flipH="1">
            <a:off x="228600" y="76200"/>
            <a:ext cx="9601200" cy="7576457"/>
            <a:chOff x="228600" y="76200"/>
            <a:chExt cx="9601200" cy="7576457"/>
          </a:xfrm>
        </p:grpSpPr>
        <p:sp>
          <p:nvSpPr>
            <p:cNvPr id="6" name="Rectangle 5">
              <a:extLst>
                <a:ext uri="{FF2B5EF4-FFF2-40B4-BE49-F238E27FC236}">
                  <a16:creationId xmlns:a16="http://schemas.microsoft.com/office/drawing/2014/main" id="{354E2C03-BA8D-483C-B514-30D80D0A3AA8}"/>
                </a:ext>
              </a:extLst>
            </p:cNvPr>
            <p:cNvSpPr/>
            <p:nvPr userDrawn="1"/>
          </p:nvSpPr>
          <p:spPr>
            <a:xfrm>
              <a:off x="228600" y="228600"/>
              <a:ext cx="9601200" cy="731520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2CE2C61-8B2A-4F67-A77B-FAC1C7DF2C99}"/>
                </a:ext>
              </a:extLst>
            </p:cNvPr>
            <p:cNvSpPr/>
            <p:nvPr userDrawn="1"/>
          </p:nvSpPr>
          <p:spPr>
            <a:xfrm>
              <a:off x="3091180" y="228600"/>
              <a:ext cx="457200" cy="731520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48223FE1-9AE4-4D57-BF60-FA1FB438E5B6}"/>
                </a:ext>
              </a:extLst>
            </p:cNvPr>
            <p:cNvCxnSpPr>
              <a:cxnSpLocks/>
            </p:cNvCxnSpPr>
            <p:nvPr userDrawn="1"/>
          </p:nvCxnSpPr>
          <p:spPr>
            <a:xfrm>
              <a:off x="3319780" y="76200"/>
              <a:ext cx="0" cy="7576457"/>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6E7F8981-B0C8-48D3-937B-8C068B4F7B90}"/>
                </a:ext>
              </a:extLst>
            </p:cNvPr>
            <p:cNvSpPr/>
            <p:nvPr userDrawn="1"/>
          </p:nvSpPr>
          <p:spPr>
            <a:xfrm>
              <a:off x="6450329" y="228600"/>
              <a:ext cx="457200" cy="7315200"/>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81C0287C-7CA8-4827-8E53-39E3242D187F}"/>
                </a:ext>
              </a:extLst>
            </p:cNvPr>
            <p:cNvCxnSpPr>
              <a:cxnSpLocks/>
            </p:cNvCxnSpPr>
            <p:nvPr userDrawn="1"/>
          </p:nvCxnSpPr>
          <p:spPr>
            <a:xfrm>
              <a:off x="6678929" y="76200"/>
              <a:ext cx="0" cy="7576457"/>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72157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utside - No guides">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6F050D2E-3393-46C6-A5B3-76E1BE19DDAB}"/>
              </a:ext>
            </a:extLst>
          </p:cNvPr>
          <p:cNvGrpSpPr/>
          <p:nvPr userDrawn="1"/>
        </p:nvGrpSpPr>
        <p:grpSpPr>
          <a:xfrm>
            <a:off x="7518353" y="320616"/>
            <a:ext cx="2232338" cy="518040"/>
            <a:chOff x="9273649" y="326739"/>
            <a:chExt cx="2431929" cy="564356"/>
          </a:xfrm>
        </p:grpSpPr>
        <p:pic>
          <p:nvPicPr>
            <p:cNvPr id="22" name="Picture 21">
              <a:extLst>
                <a:ext uri="{FF2B5EF4-FFF2-40B4-BE49-F238E27FC236}">
                  <a16:creationId xmlns:a16="http://schemas.microsoft.com/office/drawing/2014/main" id="{6A3C40CF-A62A-4BAA-9ADD-CC9972FB5C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43037" y="326739"/>
              <a:ext cx="662541" cy="564356"/>
            </a:xfrm>
            <a:prstGeom prst="rect">
              <a:avLst/>
            </a:prstGeom>
          </p:spPr>
        </p:pic>
        <p:sp>
          <p:nvSpPr>
            <p:cNvPr id="23" name="TextBox 22">
              <a:extLst>
                <a:ext uri="{FF2B5EF4-FFF2-40B4-BE49-F238E27FC236}">
                  <a16:creationId xmlns:a16="http://schemas.microsoft.com/office/drawing/2014/main" id="{67DD03DF-D763-4B10-84C5-BD2B3AAF6408}"/>
                </a:ext>
              </a:extLst>
            </p:cNvPr>
            <p:cNvSpPr txBox="1"/>
            <p:nvPr userDrawn="1"/>
          </p:nvSpPr>
          <p:spPr>
            <a:xfrm>
              <a:off x="9273649" y="433495"/>
              <a:ext cx="1640136" cy="350116"/>
            </a:xfrm>
            <a:prstGeom prst="rect">
              <a:avLst/>
            </a:prstGeom>
            <a:noFill/>
          </p:spPr>
          <p:txBody>
            <a:bodyPr wrap="square" rtlCol="0">
              <a:noAutofit/>
            </a:bodyPr>
            <a:lstStyle/>
            <a:p>
              <a:pPr algn="r"/>
              <a:r>
                <a:rPr lang="en-US" sz="800" b="1" dirty="0">
                  <a:latin typeface="Arial" panose="020B0604020202020204" pitchFamily="34" charset="0"/>
                  <a:cs typeface="Arial" panose="020B0604020202020204" pitchFamily="34" charset="0"/>
                </a:rPr>
                <a:t>National</a:t>
              </a:r>
              <a:r>
                <a:rPr lang="en-US" sz="800" b="1" baseline="0" dirty="0">
                  <a:latin typeface="Arial" panose="020B0604020202020204" pitchFamily="34" charset="0"/>
                  <a:cs typeface="Arial" panose="020B0604020202020204" pitchFamily="34" charset="0"/>
                </a:rPr>
                <a:t> Aeronautics and Space Administration</a:t>
              </a:r>
              <a:endParaRPr lang="en-US" sz="800" b="1" dirty="0">
                <a:latin typeface="Arial" panose="020B0604020202020204" pitchFamily="34" charset="0"/>
                <a:cs typeface="Arial" panose="020B0604020202020204" pitchFamily="34" charset="0"/>
              </a:endParaRPr>
            </a:p>
          </p:txBody>
        </p:sp>
        <p:cxnSp>
          <p:nvCxnSpPr>
            <p:cNvPr id="27" name="Straight Connector 26">
              <a:extLst>
                <a:ext uri="{FF2B5EF4-FFF2-40B4-BE49-F238E27FC236}">
                  <a16:creationId xmlns:a16="http://schemas.microsoft.com/office/drawing/2014/main" id="{71EC695D-7A0D-403F-BED2-E959B24B1263}"/>
                </a:ext>
              </a:extLst>
            </p:cNvPr>
            <p:cNvCxnSpPr>
              <a:cxnSpLocks/>
            </p:cNvCxnSpPr>
            <p:nvPr userDrawn="1"/>
          </p:nvCxnSpPr>
          <p:spPr>
            <a:xfrm>
              <a:off x="10962156" y="326739"/>
              <a:ext cx="0" cy="5643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id="{0F34F4DA-C993-4B07-B444-35E1EE3344F6}"/>
              </a:ext>
            </a:extLst>
          </p:cNvPr>
          <p:cNvSpPr/>
          <p:nvPr userDrawn="1"/>
        </p:nvSpPr>
        <p:spPr>
          <a:xfrm>
            <a:off x="3315956" y="0"/>
            <a:ext cx="3366198" cy="7798968"/>
          </a:xfrm>
          <a:prstGeom prst="rect">
            <a:avLst/>
          </a:prstGeom>
          <a:solidFill>
            <a:srgbClr val="3550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3C7CE75-308C-4D47-9A65-79C12D6DE56A}"/>
              </a:ext>
            </a:extLst>
          </p:cNvPr>
          <p:cNvSpPr txBox="1"/>
          <p:nvPr userDrawn="1"/>
        </p:nvSpPr>
        <p:spPr>
          <a:xfrm>
            <a:off x="3511870" y="6758471"/>
            <a:ext cx="3034660" cy="564257"/>
          </a:xfrm>
          <a:prstGeom prst="rect">
            <a:avLst/>
          </a:prstGeom>
          <a:noFill/>
        </p:spPr>
        <p:txBody>
          <a:bodyPr wrap="square" rtlCol="0">
            <a:spAutoFit/>
          </a:bodyPr>
          <a:lstStyle/>
          <a:p>
            <a:pPr marR="0" algn="l" rtl="0"/>
            <a:r>
              <a:rPr lang="en-US" b="1" i="0" u="none" strike="noStrike" baseline="30000" dirty="0">
                <a:solidFill>
                  <a:schemeClr val="bg1"/>
                </a:solidFill>
                <a:latin typeface="Century Gothic" panose="020B0502020202020204" pitchFamily="34" charset="0"/>
              </a:rPr>
              <a:t>Have Questions?</a:t>
            </a:r>
          </a:p>
          <a:p>
            <a:pPr marR="0" algn="l" rtl="0"/>
            <a:r>
              <a:rPr lang="en-US" sz="1400" b="0" i="0" u="none" strike="noStrike" baseline="30000" dirty="0">
                <a:solidFill>
                  <a:schemeClr val="bg1"/>
                </a:solidFill>
                <a:latin typeface="Garamond" panose="02020404030301010803" pitchFamily="18" charset="0"/>
              </a:rPr>
              <a:t>Please contact us with any questions about the program at </a:t>
            </a:r>
            <a:r>
              <a:rPr lang="en-US" sz="1400" b="1" i="0" u="none" strike="noStrike" baseline="30000" dirty="0">
                <a:solidFill>
                  <a:schemeClr val="bg1"/>
                </a:solidFill>
                <a:latin typeface="Garamond" panose="02020404030301010803" pitchFamily="18" charset="0"/>
              </a:rPr>
              <a:t>NASA-DL-DEVELOP@mail.nasa.gov.</a:t>
            </a:r>
          </a:p>
        </p:txBody>
      </p:sp>
      <p:pic>
        <p:nvPicPr>
          <p:cNvPr id="16" name="Picture 15" descr="Logo&#10;&#10;Description automatically generated">
            <a:extLst>
              <a:ext uri="{FF2B5EF4-FFF2-40B4-BE49-F238E27FC236}">
                <a16:creationId xmlns:a16="http://schemas.microsoft.com/office/drawing/2014/main" id="{22F08100-A67A-4E91-8D55-59589DC12C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95636" y="6153441"/>
            <a:ext cx="483892" cy="489660"/>
          </a:xfrm>
          <a:prstGeom prst="rect">
            <a:avLst/>
          </a:prstGeom>
        </p:spPr>
      </p:pic>
      <p:sp>
        <p:nvSpPr>
          <p:cNvPr id="9" name="TextBox 8">
            <a:extLst>
              <a:ext uri="{FF2B5EF4-FFF2-40B4-BE49-F238E27FC236}">
                <a16:creationId xmlns:a16="http://schemas.microsoft.com/office/drawing/2014/main" id="{B65CE761-6CE7-40B7-B3A5-4D505076E29D}"/>
              </a:ext>
            </a:extLst>
          </p:cNvPr>
          <p:cNvSpPr txBox="1"/>
          <p:nvPr userDrawn="1"/>
        </p:nvSpPr>
        <p:spPr>
          <a:xfrm>
            <a:off x="3511871" y="7309488"/>
            <a:ext cx="1054034" cy="215444"/>
          </a:xfrm>
          <a:prstGeom prst="rect">
            <a:avLst/>
          </a:prstGeom>
          <a:noFill/>
        </p:spPr>
        <p:txBody>
          <a:bodyPr wrap="square">
            <a:spAutoFit/>
          </a:bodyPr>
          <a:lstStyle/>
          <a:p>
            <a:pPr marR="0" algn="l" rtl="0"/>
            <a:r>
              <a:rPr lang="en-US" sz="1200" b="1" i="0" u="none" strike="noStrike" baseline="30000" dirty="0">
                <a:solidFill>
                  <a:schemeClr val="bg1"/>
                </a:solidFill>
                <a:latin typeface="HelveticaNeueLT Std" panose="020B0804020202020204" pitchFamily="34" charset="0"/>
              </a:rPr>
              <a:t>www.nasa.gov</a:t>
            </a:r>
          </a:p>
        </p:txBody>
      </p:sp>
      <p:sp>
        <p:nvSpPr>
          <p:cNvPr id="10" name="TextBox 9">
            <a:extLst>
              <a:ext uri="{FF2B5EF4-FFF2-40B4-BE49-F238E27FC236}">
                <a16:creationId xmlns:a16="http://schemas.microsoft.com/office/drawing/2014/main" id="{C4AC9420-89B5-4306-A133-A8D2C5A10C3A}"/>
              </a:ext>
            </a:extLst>
          </p:cNvPr>
          <p:cNvSpPr txBox="1"/>
          <p:nvPr userDrawn="1"/>
        </p:nvSpPr>
        <p:spPr>
          <a:xfrm>
            <a:off x="3511870" y="7473433"/>
            <a:ext cx="1065795" cy="194925"/>
          </a:xfrm>
          <a:prstGeom prst="rect">
            <a:avLst/>
          </a:prstGeom>
          <a:noFill/>
        </p:spPr>
        <p:txBody>
          <a:bodyPr wrap="square">
            <a:spAutoFit/>
          </a:bodyPr>
          <a:lstStyle/>
          <a:p>
            <a:pPr marR="0" algn="l" rtl="0"/>
            <a:r>
              <a:rPr lang="en-US" sz="1000" b="0" i="0" u="none" strike="noStrike" baseline="30000" dirty="0">
                <a:solidFill>
                  <a:schemeClr val="bg1"/>
                </a:solidFill>
                <a:latin typeface="Helvetica" pitchFamily="2" charset="0"/>
              </a:rPr>
              <a:t>NP-0000-00-000-LaRC</a:t>
            </a:r>
          </a:p>
        </p:txBody>
      </p:sp>
    </p:spTree>
    <p:extLst>
      <p:ext uri="{BB962C8B-B14F-4D97-AF65-F5344CB8AC3E}">
        <p14:creationId xmlns:p14="http://schemas.microsoft.com/office/powerpoint/2010/main" val="199449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ide - No Guide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86526E3-AFB2-4BAD-8AE2-C23D15BECC28}"/>
              </a:ext>
            </a:extLst>
          </p:cNvPr>
          <p:cNvSpPr/>
          <p:nvPr userDrawn="1"/>
        </p:nvSpPr>
        <p:spPr>
          <a:xfrm>
            <a:off x="0" y="0"/>
            <a:ext cx="3366198" cy="7798968"/>
          </a:xfrm>
          <a:prstGeom prst="rect">
            <a:avLst/>
          </a:prstGeom>
          <a:solidFill>
            <a:srgbClr val="3550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EA5F35D-E3F8-407C-AAC3-38BA2F6293BF}"/>
              </a:ext>
            </a:extLst>
          </p:cNvPr>
          <p:cNvSpPr txBox="1"/>
          <p:nvPr userDrawn="1"/>
        </p:nvSpPr>
        <p:spPr>
          <a:xfrm>
            <a:off x="228600" y="228599"/>
            <a:ext cx="2922271" cy="4021667"/>
          </a:xfrm>
          <a:prstGeom prst="rect">
            <a:avLst/>
          </a:prstGeom>
          <a:noFill/>
          <a:ln>
            <a:noFill/>
          </a:ln>
        </p:spPr>
        <p:txBody>
          <a:bodyPr wrap="square" rtlCol="0">
            <a:noAutofit/>
          </a:bodyPr>
          <a:lstStyle/>
          <a:p>
            <a:r>
              <a:rPr lang="en-US" sz="1400" dirty="0">
                <a:solidFill>
                  <a:schemeClr val="bg1"/>
                </a:solidFill>
                <a:latin typeface="Garamond" panose="02020404030301010803" pitchFamily="18" charset="0"/>
              </a:rPr>
              <a:t>Part of NASA’s Applied Sciences Program, DEVELOP conducts feasibility studies that bridge the gap between Earth science information and society. DEVELOP works with communities and organizations to address environmental and policy concerns through 10-week projects that help both participants and partners learn more about using geospatial information. </a:t>
            </a:r>
          </a:p>
          <a:p>
            <a:pPr>
              <a:spcBef>
                <a:spcPts val="1200"/>
              </a:spcBef>
            </a:pPr>
            <a:r>
              <a:rPr lang="en-US" sz="1600" b="1" dirty="0">
                <a:solidFill>
                  <a:schemeClr val="bg1"/>
                </a:solidFill>
                <a:latin typeface="Century Gothic" panose="020B0502020202020204" pitchFamily="34" charset="0"/>
              </a:rPr>
              <a:t>Interested?</a:t>
            </a:r>
            <a:r>
              <a:rPr lang="en-US" sz="1600" b="1" dirty="0">
                <a:solidFill>
                  <a:schemeClr val="bg1"/>
                </a:solidFill>
                <a:latin typeface="Garamond" panose="02020404030301010803" pitchFamily="18" charset="0"/>
              </a:rPr>
              <a:t> </a:t>
            </a:r>
          </a:p>
          <a:p>
            <a:r>
              <a:rPr lang="en-US" sz="1400" dirty="0">
                <a:solidFill>
                  <a:schemeClr val="bg1"/>
                </a:solidFill>
                <a:latin typeface="Garamond" panose="02020404030301010803" pitchFamily="18" charset="0"/>
              </a:rPr>
              <a:t>Apply to participate at one of the DEVELOP locations. For more information on eligibility and a full list of locations, visit us online at </a:t>
            </a:r>
            <a:r>
              <a:rPr lang="en-US" sz="1400" b="1" dirty="0">
                <a:solidFill>
                  <a:schemeClr val="bg1"/>
                </a:solidFill>
                <a:latin typeface="Garamond" panose="02020404030301010803" pitchFamily="18" charset="0"/>
              </a:rPr>
              <a:t>https://develop.larc.nasa.gov.</a:t>
            </a:r>
          </a:p>
          <a:p>
            <a:endParaRPr lang="en-US" sz="1400" dirty="0">
              <a:solidFill>
                <a:schemeClr val="bg1"/>
              </a:solidFill>
              <a:latin typeface="Garamond" panose="02020404030301010803" pitchFamily="18" charset="0"/>
            </a:endParaRPr>
          </a:p>
        </p:txBody>
      </p:sp>
      <p:pic>
        <p:nvPicPr>
          <p:cNvPr id="10" name="Graphic 9" descr="Lightbulb with solid fill">
            <a:extLst>
              <a:ext uri="{FF2B5EF4-FFF2-40B4-BE49-F238E27FC236}">
                <a16:creationId xmlns:a16="http://schemas.microsoft.com/office/drawing/2014/main" id="{C8B2BF41-E3FC-41AB-8FF7-7892F8034B5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6300" y="2645664"/>
            <a:ext cx="365728" cy="365728"/>
          </a:xfrm>
          <a:prstGeom prst="rect">
            <a:avLst/>
          </a:prstGeom>
        </p:spPr>
      </p:pic>
    </p:spTree>
    <p:extLst>
      <p:ext uri="{BB962C8B-B14F-4D97-AF65-F5344CB8AC3E}">
        <p14:creationId xmlns:p14="http://schemas.microsoft.com/office/powerpoint/2010/main" val="8532495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8144298"/>
      </p:ext>
    </p:extLst>
  </p:cSld>
  <p:clrMap bg1="lt1" tx1="dk1" bg2="lt2" tx2="dk2" accent1="accent1" accent2="accent2" accent3="accent3" accent4="accent4" accent5="accent5" accent6="accent6" hlink="hlink" folHlink="folHlink"/>
  <p:sldLayoutIdLst>
    <p:sldLayoutId id="2147483684" r:id="rId1"/>
    <p:sldLayoutId id="214748368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0349437"/>
      </p:ext>
    </p:extLst>
  </p:cSld>
  <p:clrMap bg1="lt1" tx1="dk1" bg2="lt2" tx2="dk2" accent1="accent1" accent2="accent2" accent3="accent3" accent4="accent4" accent5="accent5" accent6="accent6" hlink="hlink" folHlink="folHlink"/>
  <p:sldLayoutIdLst>
    <p:sldLayoutId id="2147483690" r:id="rId1"/>
    <p:sldLayoutId id="214748369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C53CF756-A838-4998-813C-D580C376C24B}"/>
              </a:ext>
            </a:extLst>
          </p:cNvPr>
          <p:cNvSpPr/>
          <p:nvPr/>
        </p:nvSpPr>
        <p:spPr>
          <a:xfrm>
            <a:off x="6682154" y="1055077"/>
            <a:ext cx="3390851" cy="6390752"/>
          </a:xfrm>
          <a:prstGeom prst="rect">
            <a:avLst/>
          </a:prstGeom>
          <a:blipFill dpi="0" rotWithShape="1">
            <a:blip r:embed="rId2">
              <a:extLst>
                <a:ext uri="{28A0092B-C50C-407E-A947-70E740481C1C}">
                  <a14:useLocalDpi xmlns:a14="http://schemas.microsoft.com/office/drawing/2010/main" val="0"/>
                </a:ext>
              </a:extLst>
            </a:blip>
            <a:srcRect/>
            <a:stretch>
              <a:fillRect l="-94000" r="-100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A814810-EA18-4E50-88AD-AFCD16F149D6}"/>
              </a:ext>
            </a:extLst>
          </p:cNvPr>
          <p:cNvSpPr txBox="1"/>
          <p:nvPr/>
        </p:nvSpPr>
        <p:spPr>
          <a:xfrm>
            <a:off x="228600" y="228600"/>
            <a:ext cx="2862579" cy="3542475"/>
          </a:xfrm>
          <a:prstGeom prst="rect">
            <a:avLst/>
          </a:prstGeom>
          <a:noFill/>
          <a:ln>
            <a:solidFill>
              <a:srgbClr val="3550A7"/>
            </a:solidFill>
          </a:ln>
        </p:spPr>
        <p:txBody>
          <a:bodyPr wrap="square" rtlCol="0">
            <a:noAutofit/>
          </a:bodyPr>
          <a:lstStyle/>
          <a:p>
            <a:r>
              <a:rPr lang="en-US" sz="1400" dirty="0">
                <a:solidFill>
                  <a:srgbClr val="3550A7"/>
                </a:solidFill>
                <a:latin typeface="Garamond" panose="02020404030301010803" pitchFamily="18" charset="0"/>
              </a:rPr>
              <a:t>Additional text here.</a:t>
            </a:r>
          </a:p>
        </p:txBody>
      </p:sp>
      <p:sp>
        <p:nvSpPr>
          <p:cNvPr id="22" name="TextBox 21">
            <a:extLst>
              <a:ext uri="{FF2B5EF4-FFF2-40B4-BE49-F238E27FC236}">
                <a16:creationId xmlns:a16="http://schemas.microsoft.com/office/drawing/2014/main" id="{7FE4C990-1E7C-4A71-BE96-EDD14AEBAEB9}"/>
              </a:ext>
            </a:extLst>
          </p:cNvPr>
          <p:cNvSpPr txBox="1"/>
          <p:nvPr/>
        </p:nvSpPr>
        <p:spPr>
          <a:xfrm>
            <a:off x="228600" y="4001326"/>
            <a:ext cx="2862579" cy="3542474"/>
          </a:xfrm>
          <a:prstGeom prst="rect">
            <a:avLst/>
          </a:prstGeom>
          <a:noFill/>
          <a:ln>
            <a:solidFill>
              <a:srgbClr val="3550A7"/>
            </a:solidFill>
          </a:ln>
        </p:spPr>
        <p:txBody>
          <a:bodyPr wrap="square" rtlCol="0">
            <a:noAutofit/>
          </a:bodyPr>
          <a:lstStyle/>
          <a:p>
            <a:r>
              <a:rPr lang="en-US" sz="1400" dirty="0">
                <a:solidFill>
                  <a:srgbClr val="3550A7"/>
                </a:solidFill>
                <a:latin typeface="Garamond" panose="02020404030301010803" pitchFamily="18" charset="0"/>
              </a:rPr>
              <a:t>Additional text here.</a:t>
            </a:r>
          </a:p>
        </p:txBody>
      </p:sp>
      <p:sp>
        <p:nvSpPr>
          <p:cNvPr id="23" name="TextBox 22">
            <a:extLst>
              <a:ext uri="{FF2B5EF4-FFF2-40B4-BE49-F238E27FC236}">
                <a16:creationId xmlns:a16="http://schemas.microsoft.com/office/drawing/2014/main" id="{2551F9D4-3BD8-42FB-9831-284126A23BEF}"/>
              </a:ext>
            </a:extLst>
          </p:cNvPr>
          <p:cNvSpPr txBox="1"/>
          <p:nvPr/>
        </p:nvSpPr>
        <p:spPr>
          <a:xfrm>
            <a:off x="6885730" y="1504369"/>
            <a:ext cx="2922272" cy="769441"/>
          </a:xfrm>
          <a:prstGeom prst="rect">
            <a:avLst/>
          </a:prstGeom>
          <a:noFill/>
          <a:effectLst>
            <a:outerShdw blurRad="50800" dist="38100" dir="2700000" algn="tl" rotWithShape="0">
              <a:prstClr val="black">
                <a:alpha val="80000"/>
              </a:prstClr>
            </a:outerShdw>
          </a:effectLst>
        </p:spPr>
        <p:txBody>
          <a:bodyPr wrap="square" rtlCol="0">
            <a:spAutoFit/>
          </a:bodyPr>
          <a:lstStyle/>
          <a:p>
            <a:r>
              <a:rPr lang="en-US" sz="4400" b="1" dirty="0">
                <a:solidFill>
                  <a:schemeClr val="bg1"/>
                </a:solidFill>
                <a:latin typeface="Century Gothic" panose="020B0502020202020204" pitchFamily="34" charset="0"/>
              </a:rPr>
              <a:t>Main Title</a:t>
            </a:r>
          </a:p>
        </p:txBody>
      </p:sp>
      <p:grpSp>
        <p:nvGrpSpPr>
          <p:cNvPr id="32" name="Group 31">
            <a:extLst>
              <a:ext uri="{FF2B5EF4-FFF2-40B4-BE49-F238E27FC236}">
                <a16:creationId xmlns:a16="http://schemas.microsoft.com/office/drawing/2014/main" id="{484C1A53-8EFF-4DC1-AF4E-BCE67F13A3BA}"/>
              </a:ext>
            </a:extLst>
          </p:cNvPr>
          <p:cNvGrpSpPr/>
          <p:nvPr/>
        </p:nvGrpSpPr>
        <p:grpSpPr>
          <a:xfrm>
            <a:off x="6682154" y="7135776"/>
            <a:ext cx="3390851" cy="663192"/>
            <a:chOff x="6682154" y="7135776"/>
            <a:chExt cx="3390851" cy="663192"/>
          </a:xfrm>
        </p:grpSpPr>
        <p:sp>
          <p:nvSpPr>
            <p:cNvPr id="24" name="Rectangle 5">
              <a:extLst>
                <a:ext uri="{FF2B5EF4-FFF2-40B4-BE49-F238E27FC236}">
                  <a16:creationId xmlns:a16="http://schemas.microsoft.com/office/drawing/2014/main" id="{0F9F1A7C-B34B-4838-B702-48AC61793B9E}"/>
                </a:ext>
              </a:extLst>
            </p:cNvPr>
            <p:cNvSpPr/>
            <p:nvPr/>
          </p:nvSpPr>
          <p:spPr>
            <a:xfrm>
              <a:off x="6682154" y="7135776"/>
              <a:ext cx="3390851" cy="663192"/>
            </a:xfrm>
            <a:custGeom>
              <a:avLst/>
              <a:gdLst>
                <a:gd name="connsiteX0" fmla="*/ 0 w 3379473"/>
                <a:gd name="connsiteY0" fmla="*/ 0 h 1645920"/>
                <a:gd name="connsiteX1" fmla="*/ 3379473 w 3379473"/>
                <a:gd name="connsiteY1" fmla="*/ 0 h 1645920"/>
                <a:gd name="connsiteX2" fmla="*/ 3379473 w 3379473"/>
                <a:gd name="connsiteY2" fmla="*/ 1645920 h 1645920"/>
                <a:gd name="connsiteX3" fmla="*/ 0 w 3379473"/>
                <a:gd name="connsiteY3" fmla="*/ 1645920 h 1645920"/>
                <a:gd name="connsiteX4" fmla="*/ 0 w 3379473"/>
                <a:gd name="connsiteY4" fmla="*/ 0 h 1645920"/>
                <a:gd name="connsiteX0" fmla="*/ 0 w 3379473"/>
                <a:gd name="connsiteY0" fmla="*/ 0 h 1645920"/>
                <a:gd name="connsiteX1" fmla="*/ 3379473 w 3379473"/>
                <a:gd name="connsiteY1" fmla="*/ 0 h 1645920"/>
                <a:gd name="connsiteX2" fmla="*/ 3379473 w 3379473"/>
                <a:gd name="connsiteY2" fmla="*/ 1645920 h 1645920"/>
                <a:gd name="connsiteX3" fmla="*/ 0 w 3379473"/>
                <a:gd name="connsiteY3" fmla="*/ 1645920 h 1645920"/>
                <a:gd name="connsiteX4" fmla="*/ 0 w 3379473"/>
                <a:gd name="connsiteY4" fmla="*/ 0 h 1645920"/>
                <a:gd name="connsiteX0" fmla="*/ 0 w 3379473"/>
                <a:gd name="connsiteY0" fmla="*/ 0 h 1645920"/>
                <a:gd name="connsiteX1" fmla="*/ 3379473 w 3379473"/>
                <a:gd name="connsiteY1" fmla="*/ 0 h 1645920"/>
                <a:gd name="connsiteX2" fmla="*/ 3379473 w 3379473"/>
                <a:gd name="connsiteY2" fmla="*/ 1645920 h 1645920"/>
                <a:gd name="connsiteX3" fmla="*/ 0 w 3379473"/>
                <a:gd name="connsiteY3" fmla="*/ 1645920 h 1645920"/>
                <a:gd name="connsiteX4" fmla="*/ 0 w 3379473"/>
                <a:gd name="connsiteY4" fmla="*/ 0 h 1645920"/>
                <a:gd name="connsiteX0" fmla="*/ 0 w 3379473"/>
                <a:gd name="connsiteY0" fmla="*/ 559928 h 2205848"/>
                <a:gd name="connsiteX1" fmla="*/ 3379473 w 3379473"/>
                <a:gd name="connsiteY1" fmla="*/ 559928 h 2205848"/>
                <a:gd name="connsiteX2" fmla="*/ 3379473 w 3379473"/>
                <a:gd name="connsiteY2" fmla="*/ 2205848 h 2205848"/>
                <a:gd name="connsiteX3" fmla="*/ 0 w 3379473"/>
                <a:gd name="connsiteY3" fmla="*/ 2205848 h 2205848"/>
                <a:gd name="connsiteX4" fmla="*/ 0 w 3379473"/>
                <a:gd name="connsiteY4" fmla="*/ 559928 h 2205848"/>
                <a:gd name="connsiteX0" fmla="*/ 0 w 3379473"/>
                <a:gd name="connsiteY0" fmla="*/ 678852 h 2324772"/>
                <a:gd name="connsiteX1" fmla="*/ 3379473 w 3379473"/>
                <a:gd name="connsiteY1" fmla="*/ 678852 h 2324772"/>
                <a:gd name="connsiteX2" fmla="*/ 3379473 w 3379473"/>
                <a:gd name="connsiteY2" fmla="*/ 2324772 h 2324772"/>
                <a:gd name="connsiteX3" fmla="*/ 0 w 3379473"/>
                <a:gd name="connsiteY3" fmla="*/ 2324772 h 2324772"/>
                <a:gd name="connsiteX4" fmla="*/ 0 w 3379473"/>
                <a:gd name="connsiteY4" fmla="*/ 678852 h 2324772"/>
                <a:gd name="connsiteX0" fmla="*/ 0 w 3379473"/>
                <a:gd name="connsiteY0" fmla="*/ 722862 h 2368782"/>
                <a:gd name="connsiteX1" fmla="*/ 3379473 w 3379473"/>
                <a:gd name="connsiteY1" fmla="*/ 722862 h 2368782"/>
                <a:gd name="connsiteX2" fmla="*/ 3379473 w 3379473"/>
                <a:gd name="connsiteY2" fmla="*/ 2368782 h 2368782"/>
                <a:gd name="connsiteX3" fmla="*/ 0 w 3379473"/>
                <a:gd name="connsiteY3" fmla="*/ 2368782 h 2368782"/>
                <a:gd name="connsiteX4" fmla="*/ 0 w 3379473"/>
                <a:gd name="connsiteY4" fmla="*/ 722862 h 2368782"/>
                <a:gd name="connsiteX0" fmla="*/ 0 w 3379473"/>
                <a:gd name="connsiteY0" fmla="*/ 805112 h 2451032"/>
                <a:gd name="connsiteX1" fmla="*/ 3379473 w 3379473"/>
                <a:gd name="connsiteY1" fmla="*/ 805112 h 2451032"/>
                <a:gd name="connsiteX2" fmla="*/ 3379473 w 3379473"/>
                <a:gd name="connsiteY2" fmla="*/ 2451032 h 2451032"/>
                <a:gd name="connsiteX3" fmla="*/ 0 w 3379473"/>
                <a:gd name="connsiteY3" fmla="*/ 2451032 h 2451032"/>
                <a:gd name="connsiteX4" fmla="*/ 0 w 3379473"/>
                <a:gd name="connsiteY4" fmla="*/ 805112 h 2451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9473" h="2451032">
                  <a:moveTo>
                    <a:pt x="0" y="805112"/>
                  </a:moveTo>
                  <a:cubicBezTo>
                    <a:pt x="1156971" y="-556328"/>
                    <a:pt x="2964182" y="63432"/>
                    <a:pt x="3379473" y="805112"/>
                  </a:cubicBezTo>
                  <a:lnTo>
                    <a:pt x="3379473" y="2451032"/>
                  </a:lnTo>
                  <a:lnTo>
                    <a:pt x="0" y="2451032"/>
                  </a:lnTo>
                  <a:lnTo>
                    <a:pt x="0" y="805112"/>
                  </a:lnTo>
                  <a:close/>
                </a:path>
              </a:pathLst>
            </a:custGeom>
            <a:solidFill>
              <a:srgbClr val="3550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07DFCAF3-0B1D-44CA-93B7-7E58E28C2814}"/>
                </a:ext>
              </a:extLst>
            </p:cNvPr>
            <p:cNvPicPr>
              <a:picLocks noChangeAspect="1"/>
            </p:cNvPicPr>
            <p:nvPr/>
          </p:nvPicPr>
          <p:blipFill>
            <a:blip r:embed="rId3" cstate="print">
              <a:biLevel thresh="50000"/>
              <a:extLst>
                <a:ext uri="{28A0092B-C50C-407E-A947-70E740481C1C}">
                  <a14:useLocalDpi xmlns:a14="http://schemas.microsoft.com/office/drawing/2010/main" val="0"/>
                </a:ext>
              </a:extLst>
            </a:blip>
            <a:stretch>
              <a:fillRect/>
            </a:stretch>
          </p:blipFill>
          <p:spPr>
            <a:xfrm>
              <a:off x="7746497" y="7366052"/>
              <a:ext cx="1310374" cy="204316"/>
            </a:xfrm>
            <a:prstGeom prst="rect">
              <a:avLst/>
            </a:prstGeom>
          </p:spPr>
        </p:pic>
      </p:grpSp>
      <p:sp>
        <p:nvSpPr>
          <p:cNvPr id="26" name="TextBox 25">
            <a:extLst>
              <a:ext uri="{FF2B5EF4-FFF2-40B4-BE49-F238E27FC236}">
                <a16:creationId xmlns:a16="http://schemas.microsoft.com/office/drawing/2014/main" id="{404B5F7C-EBC3-4185-85D9-7866FFB52BC6}"/>
              </a:ext>
            </a:extLst>
          </p:cNvPr>
          <p:cNvSpPr txBox="1"/>
          <p:nvPr/>
        </p:nvSpPr>
        <p:spPr>
          <a:xfrm>
            <a:off x="6885730" y="2188055"/>
            <a:ext cx="2922272" cy="400110"/>
          </a:xfrm>
          <a:prstGeom prst="rect">
            <a:avLst/>
          </a:prstGeom>
          <a:noFill/>
          <a:effectLst>
            <a:outerShdw blurRad="50800" dist="38100" dir="2700000" algn="tl" rotWithShape="0">
              <a:prstClr val="black">
                <a:alpha val="80000"/>
              </a:prstClr>
            </a:outerShdw>
          </a:effectLst>
        </p:spPr>
        <p:txBody>
          <a:bodyPr wrap="square" rtlCol="0">
            <a:spAutoFit/>
          </a:bodyPr>
          <a:lstStyle/>
          <a:p>
            <a:r>
              <a:rPr lang="en-US" sz="2000" b="1" dirty="0">
                <a:solidFill>
                  <a:schemeClr val="bg1"/>
                </a:solidFill>
                <a:latin typeface="Century Gothic" panose="020B0502020202020204" pitchFamily="34" charset="0"/>
              </a:rPr>
              <a:t>Subtitle</a:t>
            </a:r>
          </a:p>
        </p:txBody>
      </p:sp>
      <p:sp>
        <p:nvSpPr>
          <p:cNvPr id="33" name="TextBox 32">
            <a:extLst>
              <a:ext uri="{FF2B5EF4-FFF2-40B4-BE49-F238E27FC236}">
                <a16:creationId xmlns:a16="http://schemas.microsoft.com/office/drawing/2014/main" id="{98FCEDFE-D4A9-41A3-BEC0-2A7C83A4CE44}"/>
              </a:ext>
            </a:extLst>
          </p:cNvPr>
          <p:cNvSpPr txBox="1"/>
          <p:nvPr/>
        </p:nvSpPr>
        <p:spPr>
          <a:xfrm>
            <a:off x="-538480" y="1899920"/>
            <a:ext cx="2641600" cy="873760"/>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530986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CFFEF2-D04C-4733-9504-C1F93F348351}"/>
              </a:ext>
            </a:extLst>
          </p:cNvPr>
          <p:cNvSpPr txBox="1"/>
          <p:nvPr/>
        </p:nvSpPr>
        <p:spPr>
          <a:xfrm>
            <a:off x="3608071" y="3556112"/>
            <a:ext cx="6221724" cy="3987688"/>
          </a:xfrm>
          <a:prstGeom prst="rect">
            <a:avLst/>
          </a:prstGeom>
          <a:noFill/>
          <a:ln>
            <a:solidFill>
              <a:srgbClr val="3550A7"/>
            </a:solidFill>
          </a:ln>
        </p:spPr>
        <p:txBody>
          <a:bodyPr wrap="square" rtlCol="0">
            <a:noAutofit/>
          </a:bodyPr>
          <a:lstStyle/>
          <a:p>
            <a:r>
              <a:rPr lang="en-US" b="1" dirty="0">
                <a:solidFill>
                  <a:schemeClr val="accent2">
                    <a:lumMod val="50000"/>
                  </a:schemeClr>
                </a:solidFill>
                <a:latin typeface="Century Gothic" panose="020B0502020202020204" pitchFamily="34" charset="0"/>
              </a:rPr>
              <a:t>	 </a:t>
            </a:r>
            <a:r>
              <a:rPr lang="en-US" sz="1600" b="1" dirty="0">
                <a:solidFill>
                  <a:srgbClr val="68A579"/>
                </a:solidFill>
                <a:latin typeface="Century Gothic" panose="020B0502020202020204" pitchFamily="34" charset="0"/>
              </a:rPr>
              <a:t>Project Title</a:t>
            </a:r>
          </a:p>
          <a:p>
            <a:r>
              <a:rPr lang="en-US" dirty="0">
                <a:solidFill>
                  <a:srgbClr val="68A579"/>
                </a:solidFill>
                <a:latin typeface="Century Gothic" panose="020B0502020202020204" pitchFamily="34" charset="0"/>
              </a:rPr>
              <a:t>	 </a:t>
            </a:r>
            <a:r>
              <a:rPr lang="en-US" sz="1600" dirty="0">
                <a:solidFill>
                  <a:srgbClr val="68A579"/>
                </a:solidFill>
                <a:latin typeface="Century Gothic" panose="020B0502020202020204" pitchFamily="34" charset="0"/>
              </a:rPr>
              <a:t>Project Full Title</a:t>
            </a:r>
          </a:p>
          <a:p>
            <a:endParaRPr lang="en-US" dirty="0"/>
          </a:p>
          <a:p>
            <a:r>
              <a:rPr lang="en-US" sz="1400" dirty="0">
                <a:latin typeface="Garamond" panose="02020404030301010803" pitchFamily="18" charset="0"/>
              </a:rPr>
              <a:t>Brief summary of the project.</a:t>
            </a:r>
          </a:p>
        </p:txBody>
      </p:sp>
      <p:sp>
        <p:nvSpPr>
          <p:cNvPr id="4" name="Rectangle 3">
            <a:extLst>
              <a:ext uri="{FF2B5EF4-FFF2-40B4-BE49-F238E27FC236}">
                <a16:creationId xmlns:a16="http://schemas.microsoft.com/office/drawing/2014/main" id="{50E2F9C8-5BD1-41C7-A352-0BD1E121C0D2}"/>
              </a:ext>
            </a:extLst>
          </p:cNvPr>
          <p:cNvSpPr/>
          <p:nvPr/>
        </p:nvSpPr>
        <p:spPr>
          <a:xfrm>
            <a:off x="3608070" y="228599"/>
            <a:ext cx="6221709" cy="319822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3550A7"/>
                </a:solidFill>
                <a:latin typeface="Garamond" panose="02020404030301010803" pitchFamily="18" charset="0"/>
              </a:rPr>
              <a:t>Project Image</a:t>
            </a:r>
          </a:p>
        </p:txBody>
      </p:sp>
      <p:sp>
        <p:nvSpPr>
          <p:cNvPr id="5" name="TextBox 4">
            <a:extLst>
              <a:ext uri="{FF2B5EF4-FFF2-40B4-BE49-F238E27FC236}">
                <a16:creationId xmlns:a16="http://schemas.microsoft.com/office/drawing/2014/main" id="{41E3DB89-1930-416D-BBEA-D9B7C301D71B}"/>
              </a:ext>
            </a:extLst>
          </p:cNvPr>
          <p:cNvSpPr txBox="1"/>
          <p:nvPr/>
        </p:nvSpPr>
        <p:spPr>
          <a:xfrm>
            <a:off x="228600" y="4480560"/>
            <a:ext cx="2922271" cy="3063240"/>
          </a:xfrm>
          <a:prstGeom prst="rect">
            <a:avLst/>
          </a:prstGeom>
          <a:noFill/>
          <a:ln>
            <a:solidFill>
              <a:schemeClr val="bg1"/>
            </a:solidFill>
          </a:ln>
        </p:spPr>
        <p:txBody>
          <a:bodyPr wrap="square" rtlCol="0">
            <a:noAutofit/>
          </a:bodyPr>
          <a:lstStyle/>
          <a:p>
            <a:r>
              <a:rPr lang="en-US" sz="1400" dirty="0">
                <a:solidFill>
                  <a:schemeClr val="bg1"/>
                </a:solidFill>
                <a:latin typeface="Garamond" panose="02020404030301010803" pitchFamily="18" charset="0"/>
              </a:rPr>
              <a:t>Additional text here.</a:t>
            </a:r>
          </a:p>
        </p:txBody>
      </p:sp>
      <p:pic>
        <p:nvPicPr>
          <p:cNvPr id="6" name="Picture 5" descr="Logo, icon&#10;&#10;Description automatically generated">
            <a:extLst>
              <a:ext uri="{FF2B5EF4-FFF2-40B4-BE49-F238E27FC236}">
                <a16:creationId xmlns:a16="http://schemas.microsoft.com/office/drawing/2014/main" id="{0A4A917F-6FD0-4D78-920B-46C509F14B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8001" y="3648456"/>
            <a:ext cx="475488" cy="475488"/>
          </a:xfrm>
          <a:prstGeom prst="rect">
            <a:avLst/>
          </a:prstGeom>
        </p:spPr>
      </p:pic>
    </p:spTree>
    <p:extLst>
      <p:ext uri="{BB962C8B-B14F-4D97-AF65-F5344CB8AC3E}">
        <p14:creationId xmlns:p14="http://schemas.microsoft.com/office/powerpoint/2010/main" val="1514439903"/>
      </p:ext>
    </p:extLst>
  </p:cSld>
  <p:clrMapOvr>
    <a:masterClrMapping/>
  </p:clrMapOvr>
</p:sld>
</file>

<file path=ppt/theme/theme1.xml><?xml version="1.0" encoding="utf-8"?>
<a:theme xmlns:a="http://schemas.openxmlformats.org/drawingml/2006/main" name="Version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Version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15076</TotalTime>
  <Words>32</Words>
  <Application>Microsoft Office PowerPoint</Application>
  <PresentationFormat>Custom</PresentationFormat>
  <Paragraphs>10</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Arial</vt:lpstr>
      <vt:lpstr>Calibri</vt:lpstr>
      <vt:lpstr>Century Gothic</vt:lpstr>
      <vt:lpstr>Garamond</vt:lpstr>
      <vt:lpstr>Helvetica</vt:lpstr>
      <vt:lpstr>HelveticaNeueLT Std</vt:lpstr>
      <vt:lpstr>Version 2</vt:lpstr>
      <vt:lpstr>1_Version 2</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53</cp:revision>
  <dcterms:created xsi:type="dcterms:W3CDTF">2021-12-30T15:45:35Z</dcterms:created>
  <dcterms:modified xsi:type="dcterms:W3CDTF">2022-03-02T21:40:44Z</dcterms:modified>
</cp:coreProperties>
</file>