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75" r:id="rId2"/>
    <p:sldId id="278" r:id="rId3"/>
    <p:sldId id="279" r:id="rId4"/>
    <p:sldId id="280" r:id="rId5"/>
    <p:sldId id="286" r:id="rId6"/>
    <p:sldId id="281" r:id="rId7"/>
    <p:sldId id="282" r:id="rId8"/>
    <p:sldId id="283" r:id="rId9"/>
    <p:sldId id="285"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991"/>
    <a:srgbClr val="7DB862"/>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92060" autoAdjust="0"/>
  </p:normalViewPr>
  <p:slideViewPr>
    <p:cSldViewPr snapToGrid="0">
      <p:cViewPr varScale="1">
        <p:scale>
          <a:sx n="75" d="100"/>
          <a:sy n="75" d="100"/>
        </p:scale>
        <p:origin x="84" y="654"/>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Website Image should be placed behind the top aperture shape. An example shape has been placed in this position for your reference. Delete the example Website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91036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3198835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63489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873255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209309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586991"/>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3"/>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58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7"/>
            <a:ext cx="1225665" cy="1225665"/>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3"/>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58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7"/>
            <a:ext cx="1225665" cy="1225665"/>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58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lvl1pPr>
          </a:lstStyle>
          <a:p>
            <a:pPr lvl="0"/>
            <a:r>
              <a:rPr lang="en-US" dirty="0" smtClean="0"/>
              <a:t>Name, Affiliation</a:t>
            </a:r>
          </a:p>
        </p:txBody>
      </p:sp>
      <p:sp>
        <p:nvSpPr>
          <p:cNvPr id="10" name="contract info"/>
          <p:cNvSpPr/>
          <p:nvPr userDrawn="1"/>
        </p:nvSpPr>
        <p:spPr>
          <a:xfrm>
            <a:off x="0" y="6428836"/>
            <a:ext cx="121920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7"/>
            <a:ext cx="12192000" cy="107093"/>
          </a:xfrm>
          <a:prstGeom prst="rect">
            <a:avLst/>
          </a:prstGeom>
        </p:spPr>
      </p:pic>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58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426" y="190428"/>
            <a:ext cx="1225665" cy="122566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7"/>
            <a:ext cx="12192000" cy="107093"/>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58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3"/>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7"/>
            <a:ext cx="1225665" cy="1225665"/>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586991"/>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3"/>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586991"/>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586991"/>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586991"/>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5869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3"/>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7"/>
            <a:ext cx="1225665" cy="1225665"/>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586991"/>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3"/>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3" name="TextBox 12"/>
          <p:cNvSpPr txBox="1"/>
          <p:nvPr/>
        </p:nvSpPr>
        <p:spPr>
          <a:xfrm>
            <a:off x="849148" y="3441170"/>
            <a:ext cx="5982662"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a:t>
            </a:r>
            <a:r>
              <a:rPr lang="en-US" sz="2800" b="1" dirty="0" smtClean="0">
                <a:solidFill>
                  <a:schemeClr val="bg1"/>
                </a:solidFill>
                <a:latin typeface="Century Gothic" panose="020B0502020202020204" pitchFamily="34" charset="0"/>
              </a:rPr>
              <a:t>TITLE (ALL CAPS)</a:t>
            </a:r>
            <a:endParaRPr lang="en-US" sz="2800" dirty="0"/>
          </a:p>
        </p:txBody>
      </p:sp>
      <p:sp>
        <p:nvSpPr>
          <p:cNvPr id="14"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latin typeface="Century Gothic" panose="020B0502020202020204" pitchFamily="34" charset="0"/>
              </a:rPr>
              <a:t>Long Title Goes Here (Title Case)</a:t>
            </a:r>
            <a:endParaRPr lang="en-US" sz="2400" dirty="0">
              <a:solidFill>
                <a:schemeClr val="bg1"/>
              </a:solidFill>
              <a:latin typeface="Century Gothic" panose="020B0502020202020204" pitchFamily="34" charset="0"/>
            </a:endParaRPr>
          </a:p>
        </p:txBody>
      </p:sp>
      <p:sp>
        <p:nvSpPr>
          <p:cNvPr id="10" name="TextBox 9"/>
          <p:cNvSpPr txBox="1"/>
          <p:nvPr/>
        </p:nvSpPr>
        <p:spPr>
          <a:xfrm>
            <a:off x="38183" y="168745"/>
            <a:ext cx="2987040" cy="2492990"/>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top aperture shape. An example shape has been placed in this position for your reference. Delete the example Website image, insert your image, right click your image and select the “Send to Back” option. Position and adjust the size of your image so that it lines up with the provided margin rulers.</a:t>
            </a:r>
            <a:endParaRPr lang="en-US" sz="1200" dirty="0">
              <a:solidFill>
                <a:srgbClr val="FF0000"/>
              </a:solidFill>
            </a:endParaRPr>
          </a:p>
          <a:p>
            <a:endParaRPr lang="en-US" sz="1200" dirty="0">
              <a:solidFill>
                <a:srgbClr val="FF0000"/>
              </a:solidFill>
            </a:endParaRPr>
          </a:p>
          <a:p>
            <a:r>
              <a:rPr lang="en-US" sz="1200" b="1" dirty="0">
                <a:solidFill>
                  <a:srgbClr val="FF0000"/>
                </a:solidFill>
              </a:rPr>
              <a:t>Delete this text box.</a:t>
            </a:r>
          </a:p>
        </p:txBody>
      </p:sp>
      <p:sp>
        <p:nvSpPr>
          <p:cNvPr id="30" name="Text Placeholder 17"/>
          <p:cNvSpPr txBox="1">
            <a:spLocks/>
          </p:cNvSpPr>
          <p:nvPr/>
        </p:nvSpPr>
        <p:spPr>
          <a:xfrm>
            <a:off x="8617753" y="2291710"/>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Team Member 1 (Project Lead)</a:t>
            </a:r>
            <a:endParaRPr lang="en-US" sz="2400" dirty="0">
              <a:solidFill>
                <a:schemeClr val="bg2">
                  <a:lumMod val="50000"/>
                </a:schemeClr>
              </a:solidFill>
              <a:latin typeface="Century Gothic" panose="020B0502020202020204" pitchFamily="34" charset="0"/>
            </a:endParaRPr>
          </a:p>
        </p:txBody>
      </p:sp>
      <p:sp>
        <p:nvSpPr>
          <p:cNvPr id="31" name="Text Placeholder 18"/>
          <p:cNvSpPr txBox="1">
            <a:spLocks/>
          </p:cNvSpPr>
          <p:nvPr/>
        </p:nvSpPr>
        <p:spPr>
          <a:xfrm>
            <a:off x="8617753" y="3118065"/>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32" name="Text Placeholder 19"/>
          <p:cNvSpPr txBox="1">
            <a:spLocks/>
          </p:cNvSpPr>
          <p:nvPr/>
        </p:nvSpPr>
        <p:spPr>
          <a:xfrm>
            <a:off x="8617753" y="352490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33" name="Text Placeholder 20"/>
          <p:cNvSpPr txBox="1">
            <a:spLocks/>
          </p:cNvSpPr>
          <p:nvPr/>
        </p:nvSpPr>
        <p:spPr>
          <a:xfrm>
            <a:off x="8617753" y="3924191"/>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34" name="Text Placeholder 21"/>
          <p:cNvSpPr txBox="1">
            <a:spLocks/>
          </p:cNvSpPr>
          <p:nvPr/>
        </p:nvSpPr>
        <p:spPr>
          <a:xfrm>
            <a:off x="8617753" y="4326527"/>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35" name="Text Placeholder 22"/>
          <p:cNvSpPr txBox="1">
            <a:spLocks/>
          </p:cNvSpPr>
          <p:nvPr/>
        </p:nvSpPr>
        <p:spPr>
          <a:xfrm>
            <a:off x="8617753" y="4723530"/>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
        <p:nvSpPr>
          <p:cNvPr id="15" name="TextBox 14"/>
          <p:cNvSpPr txBox="1"/>
          <p:nvPr/>
        </p:nvSpPr>
        <p:spPr>
          <a:xfrm>
            <a:off x="8159262" y="5551464"/>
            <a:ext cx="3663331" cy="1169551"/>
          </a:xfrm>
          <a:prstGeom prst="rect">
            <a:avLst/>
          </a:prstGeom>
          <a:noFill/>
        </p:spPr>
        <p:txBody>
          <a:bodyPr wrap="square" rtlCol="0">
            <a:spAutoFit/>
          </a:bodyPr>
          <a:lstStyle/>
          <a:p>
            <a:pPr algn="r"/>
            <a:r>
              <a:rPr lang="en-US" sz="1400" b="1" dirty="0" smtClean="0"/>
              <a:t>Spell Out Team Location (ex. Maricopa County Department of Public Health and Arizona State University)</a:t>
            </a:r>
          </a:p>
          <a:p>
            <a:pPr algn="r"/>
            <a:endParaRPr lang="en-US" sz="1400" b="1" dirty="0" smtClean="0"/>
          </a:p>
          <a:p>
            <a:pPr algn="r"/>
            <a:r>
              <a:rPr lang="en-US" sz="1400" i="1" dirty="0" smtClean="0"/>
              <a:t>2017 Spring</a:t>
            </a:r>
            <a:endParaRPr lang="en-US" sz="1400" i="1"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solidFill>
                <a:schemeClr val="bg2">
                  <a:lumMod val="50000"/>
                </a:schemeClr>
              </a:solidFill>
            </a:endParaRPr>
          </a:p>
        </p:txBody>
      </p:sp>
      <p:sp>
        <p:nvSpPr>
          <p:cNvPr id="3" name="Text Placeholder 2"/>
          <p:cNvSpPr>
            <a:spLocks noGrp="1"/>
          </p:cNvSpPr>
          <p:nvPr>
            <p:ph type="body" sz="quarter" idx="11"/>
          </p:nvPr>
        </p:nvSpPr>
        <p:spPr/>
        <p:txBody>
          <a:bodyPr/>
          <a:lstStyle/>
          <a:p>
            <a:endParaRPr lang="en-US">
              <a:solidFill>
                <a:schemeClr val="bg2">
                  <a:lumMod val="50000"/>
                </a:schemeClr>
              </a:solidFill>
            </a:endParaRPr>
          </a:p>
        </p:txBody>
      </p:sp>
      <p:sp>
        <p:nvSpPr>
          <p:cNvPr id="4" name="Text Placeholder 3"/>
          <p:cNvSpPr>
            <a:spLocks noGrp="1"/>
          </p:cNvSpPr>
          <p:nvPr>
            <p:ph type="body" sz="quarter" idx="12"/>
          </p:nvPr>
        </p:nvSpPr>
        <p:spPr/>
        <p:txBody>
          <a:bodyPr/>
          <a:lstStyle/>
          <a:p>
            <a:endParaRPr lang="en-US">
              <a:solidFill>
                <a:schemeClr val="bg2">
                  <a:lumMod val="50000"/>
                </a:schemeClr>
              </a:solidFill>
            </a:endParaRPr>
          </a:p>
        </p:txBody>
      </p:sp>
    </p:spTree>
    <p:extLst>
      <p:ext uri="{BB962C8B-B14F-4D97-AF65-F5344CB8AC3E}">
        <p14:creationId xmlns:p14="http://schemas.microsoft.com/office/powerpoint/2010/main" val="3352490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586991"/>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
        <p:nvSpPr>
          <p:cNvPr id="10" name="TextBox 9"/>
          <p:cNvSpPr txBox="1"/>
          <p:nvPr/>
        </p:nvSpPr>
        <p:spPr>
          <a:xfrm>
            <a:off x="8885721" y="833437"/>
            <a:ext cx="2987040" cy="1384995"/>
          </a:xfrm>
          <a:prstGeom prst="rect">
            <a:avLst/>
          </a:prstGeom>
          <a:solidFill>
            <a:srgbClr val="FFFFFF"/>
          </a:solidFill>
          <a:ln>
            <a:solidFill>
              <a:srgbClr val="FF0000"/>
            </a:solidFill>
          </a:ln>
        </p:spPr>
        <p:txBody>
          <a:bodyPr wrap="square" rtlCol="0">
            <a:spAutoFit/>
          </a:bodyPr>
          <a:lstStyle/>
          <a:p>
            <a:r>
              <a:rPr lang="en-US" sz="1200" dirty="0">
                <a:solidFill>
                  <a:srgbClr val="FF0000"/>
                </a:solidFill>
              </a:rPr>
              <a:t>Feel free to vary slide </a:t>
            </a:r>
            <a:r>
              <a:rPr lang="en-US" sz="1200" dirty="0" smtClean="0">
                <a:solidFill>
                  <a:srgbClr val="FF0000"/>
                </a:solidFill>
              </a:rPr>
              <a:t>templates - </a:t>
            </a:r>
            <a:r>
              <a:rPr lang="en-US" sz="1200" i="1" dirty="0" smtClean="0">
                <a:solidFill>
                  <a:srgbClr val="FF0000"/>
                </a:solidFill>
              </a:rPr>
              <a:t>you </a:t>
            </a:r>
            <a:r>
              <a:rPr lang="en-US" sz="1200" i="1" dirty="0">
                <a:solidFill>
                  <a:srgbClr val="FF0000"/>
                </a:solidFill>
              </a:rPr>
              <a:t>don’t have to use only one! </a:t>
            </a:r>
            <a:endParaRPr lang="en-US" sz="1200" i="1" dirty="0" smtClean="0">
              <a:solidFill>
                <a:srgbClr val="FF0000"/>
              </a:solidFill>
            </a:endParaRPr>
          </a:p>
          <a:p>
            <a:endParaRPr lang="en-US" sz="1200" i="1" dirty="0">
              <a:solidFill>
                <a:srgbClr val="FF0000"/>
              </a:solidFill>
            </a:endParaRPr>
          </a:p>
          <a:p>
            <a:r>
              <a:rPr lang="en-US" sz="1200" dirty="0" smtClean="0">
                <a:solidFill>
                  <a:srgbClr val="FF0000"/>
                </a:solidFill>
              </a:rPr>
              <a:t>See </a:t>
            </a:r>
            <a:r>
              <a:rPr lang="en-US" sz="1200" dirty="0">
                <a:solidFill>
                  <a:srgbClr val="FF0000"/>
                </a:solidFill>
              </a:rPr>
              <a:t>HOME Tab -&gt; Layout drop-down menu for layout options. </a:t>
            </a:r>
            <a:endParaRPr lang="en-US" sz="1200" dirty="0" smtClean="0">
              <a:solidFill>
                <a:srgbClr val="FF0000"/>
              </a:solidFill>
            </a:endParaRP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7667"/>
            <a:ext cx="5970844" cy="5513705"/>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p:pic>
      <p:sp>
        <p:nvSpPr>
          <p:cNvPr id="5" name="Text Placeholder 4"/>
          <p:cNvSpPr>
            <a:spLocks noGrp="1"/>
          </p:cNvSpPr>
          <p:nvPr>
            <p:ph type="body" sz="quarter" idx="13"/>
          </p:nvPr>
        </p:nvSpPr>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765365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0" y="4465320"/>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834640" y="190468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5486399" y="1556533"/>
            <a:ext cx="6358467" cy="2504779"/>
          </a:xfrm>
        </p:spPr>
        <p:txBody>
          <a:bodyPr>
            <a:noAutofit/>
          </a:bodyPr>
          <a:lstStyle/>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p>
          <a:p>
            <a:r>
              <a:rPr lang="en-US" dirty="0">
                <a:solidFill>
                  <a:schemeClr val="bg2">
                    <a:lumMod val="50000"/>
                  </a:schemeClr>
                </a:solidFill>
              </a:rPr>
              <a:t>A </a:t>
            </a:r>
            <a:r>
              <a:rPr lang="en-US" b="1" dirty="0">
                <a:solidFill>
                  <a:schemeClr val="bg2">
                    <a:lumMod val="50000"/>
                  </a:schemeClr>
                </a:solidFill>
              </a:rPr>
              <a:t>scale bar </a:t>
            </a:r>
            <a:r>
              <a:rPr lang="en-US" dirty="0">
                <a:solidFill>
                  <a:schemeClr val="bg2">
                    <a:lumMod val="50000"/>
                  </a:schemeClr>
                </a:solidFill>
              </a:rPr>
              <a:t>is required for reference on all </a:t>
            </a:r>
            <a:r>
              <a:rPr lang="en-US" dirty="0" smtClean="0">
                <a:solidFill>
                  <a:schemeClr val="bg2">
                    <a:lumMod val="50000"/>
                  </a:schemeClr>
                </a:solidFill>
              </a:rPr>
              <a:t>maps. </a:t>
            </a:r>
          </a:p>
          <a:p>
            <a:r>
              <a:rPr lang="en-US" dirty="0">
                <a:solidFill>
                  <a:schemeClr val="bg2">
                    <a:lumMod val="50000"/>
                  </a:schemeClr>
                </a:solidFill>
              </a:rPr>
              <a:t>A North arrow is </a:t>
            </a:r>
            <a:r>
              <a:rPr lang="en-US" b="1" dirty="0">
                <a:solidFill>
                  <a:schemeClr val="bg2">
                    <a:lumMod val="50000"/>
                  </a:schemeClr>
                </a:solidFill>
              </a:rPr>
              <a:t>suggested</a:t>
            </a:r>
            <a:r>
              <a:rPr lang="en-US" dirty="0">
                <a:solidFill>
                  <a:schemeClr val="bg2">
                    <a:lumMod val="50000"/>
                  </a:schemeClr>
                </a:solidFill>
              </a:rPr>
              <a:t>. Otherwise all maps should be oriented such that North is the top of the </a:t>
            </a:r>
            <a:r>
              <a:rPr lang="en-US" dirty="0" smtClean="0">
                <a:solidFill>
                  <a:schemeClr val="bg2">
                    <a:lumMod val="50000"/>
                  </a:schemeClr>
                </a:solidFill>
              </a:rPr>
              <a:t>slide. </a:t>
            </a:r>
            <a:endParaRPr lang="en-US" dirty="0">
              <a:solidFill>
                <a:schemeClr val="bg2">
                  <a:lumMod val="50000"/>
                </a:schemeClr>
              </a:solidFill>
            </a:endParaRPr>
          </a:p>
        </p:txBody>
      </p:sp>
      <p:sp>
        <p:nvSpPr>
          <p:cNvPr id="6" name="Text Placeholder 5"/>
          <p:cNvSpPr>
            <a:spLocks noGrp="1"/>
          </p:cNvSpPr>
          <p:nvPr>
            <p:ph type="body" sz="quarter" idx="17"/>
          </p:nvPr>
        </p:nvSpPr>
        <p:spPr>
          <a:xfrm>
            <a:off x="2834640" y="4326382"/>
            <a:ext cx="2240280" cy="768096"/>
          </a:xfrm>
        </p:spPr>
        <p:txBody>
          <a:bodyPr>
            <a:normAutofit/>
          </a:bodyPr>
          <a:lstStyle/>
          <a:p>
            <a:r>
              <a:rPr lang="en-US" sz="4400" dirty="0" smtClean="0"/>
              <a:t>Logos</a:t>
            </a:r>
            <a:endParaRPr lang="en-US" sz="4400"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sz="2000" dirty="0" smtClean="0">
                <a:solidFill>
                  <a:schemeClr val="bg2">
                    <a:lumMod val="50000"/>
                  </a:schemeClr>
                </a:solidFill>
              </a:rPr>
              <a:t>Obtain a </a:t>
            </a:r>
            <a:r>
              <a:rPr lang="en-US" sz="2000" b="1" dirty="0" smtClean="0">
                <a:solidFill>
                  <a:schemeClr val="bg2">
                    <a:lumMod val="50000"/>
                  </a:schemeClr>
                </a:solidFill>
              </a:rPr>
              <a:t>media release form</a:t>
            </a:r>
            <a:r>
              <a:rPr lang="en-US" sz="2000" dirty="0" smtClean="0">
                <a:solidFill>
                  <a:schemeClr val="bg2">
                    <a:lumMod val="50000"/>
                  </a:schemeClr>
                </a:solidFill>
              </a:rPr>
              <a:t> from all people in photos that your team has taken — </a:t>
            </a:r>
            <a:r>
              <a:rPr lang="en-US" sz="2000" b="1" dirty="0" smtClean="0">
                <a:solidFill>
                  <a:schemeClr val="bg2">
                    <a:lumMod val="50000"/>
                  </a:schemeClr>
                </a:solidFill>
              </a:rPr>
              <a:t>no children</a:t>
            </a:r>
            <a:r>
              <a:rPr lang="en-US" sz="2000" dirty="0" smtClean="0">
                <a:solidFill>
                  <a:schemeClr val="bg2">
                    <a:lumMod val="50000"/>
                  </a:schemeClr>
                </a:solidFill>
              </a:rPr>
              <a:t>!</a:t>
            </a:r>
          </a:p>
          <a:p>
            <a:r>
              <a:rPr lang="en-US" sz="2000" dirty="0" smtClean="0">
                <a:solidFill>
                  <a:schemeClr val="bg2">
                    <a:lumMod val="50000"/>
                  </a:schemeClr>
                </a:solidFill>
              </a:rPr>
              <a:t>All image sources should be </a:t>
            </a:r>
            <a:r>
              <a:rPr lang="en-US" sz="2000" b="1" dirty="0" smtClean="0">
                <a:solidFill>
                  <a:schemeClr val="bg2">
                    <a:lumMod val="50000"/>
                  </a:schemeClr>
                </a:solidFill>
              </a:rPr>
              <a:t>cited using a consistent format </a:t>
            </a:r>
            <a:r>
              <a:rPr lang="en-US" sz="2000" dirty="0" smtClean="0">
                <a:solidFill>
                  <a:schemeClr val="bg2">
                    <a:lumMod val="50000"/>
                  </a:schemeClr>
                </a:solidFill>
              </a:rPr>
              <a:t>and should be </a:t>
            </a:r>
            <a:r>
              <a:rPr lang="en-US" sz="2000" b="1" dirty="0" smtClean="0">
                <a:solidFill>
                  <a:schemeClr val="bg2">
                    <a:lumMod val="50000"/>
                  </a:schemeClr>
                </a:solidFill>
              </a:rPr>
              <a:t>visible</a:t>
            </a:r>
            <a:r>
              <a:rPr lang="en-US" sz="2000" dirty="0" smtClean="0">
                <a:solidFill>
                  <a:schemeClr val="bg2">
                    <a:lumMod val="50000"/>
                  </a:schemeClr>
                </a:solidFill>
              </a:rPr>
              <a:t> on the slide (see slides 2-5).</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 (see slides 2, 3, and 4).</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2511298"/>
          </a:xfrm>
        </p:spPr>
        <p:txBody>
          <a:bodyPr>
            <a:noAutofit/>
          </a:bodyPr>
          <a:lstStyle/>
          <a:p>
            <a:r>
              <a:rPr lang="en-US" sz="2000" dirty="0" smtClean="0">
                <a:solidFill>
                  <a:schemeClr val="bg2">
                    <a:lumMod val="50000"/>
                  </a:schemeClr>
                </a:solidFill>
              </a:rPr>
              <a:t>Keep all images and text boxes </a:t>
            </a:r>
            <a:r>
              <a:rPr lang="en-US" sz="2000" b="1" dirty="0" smtClean="0">
                <a:solidFill>
                  <a:schemeClr val="bg2">
                    <a:lumMod val="50000"/>
                  </a:schemeClr>
                </a:solidFill>
              </a:rPr>
              <a:t>ungrouped</a:t>
            </a:r>
            <a:r>
              <a:rPr lang="en-US" sz="2000" dirty="0" smtClean="0">
                <a:solidFill>
                  <a:schemeClr val="bg2">
                    <a:lumMod val="50000"/>
                  </a:schemeClr>
                </a:solidFill>
              </a:rPr>
              <a:t>, including individual elements of flowcharts.</a:t>
            </a:r>
          </a:p>
          <a:p>
            <a:r>
              <a:rPr lang="en-US" sz="2000" dirty="0" smtClean="0">
                <a:solidFill>
                  <a:schemeClr val="bg2">
                    <a:lumMod val="50000"/>
                  </a:schemeClr>
                </a:solidFill>
              </a:rPr>
              <a:t>Background images are </a:t>
            </a:r>
            <a:r>
              <a:rPr lang="en-US" sz="2000" b="1" dirty="0" smtClean="0">
                <a:solidFill>
                  <a:schemeClr val="bg2">
                    <a:lumMod val="50000"/>
                  </a:schemeClr>
                </a:solidFill>
              </a:rPr>
              <a:t>discouraged</a:t>
            </a:r>
            <a:r>
              <a:rPr lang="en-US" sz="2000" dirty="0" smtClean="0">
                <a:solidFill>
                  <a:schemeClr val="bg2">
                    <a:lumMod val="50000"/>
                  </a:schemeClr>
                </a:solidFill>
              </a:rPr>
              <a:t>.  If you use one, make sure that your text remains </a:t>
            </a:r>
            <a:r>
              <a:rPr lang="en-US" sz="2000" b="1" dirty="0" smtClean="0">
                <a:solidFill>
                  <a:schemeClr val="bg2">
                    <a:lumMod val="50000"/>
                  </a:schemeClr>
                </a:solidFill>
              </a:rPr>
              <a:t>clear</a:t>
            </a:r>
            <a:r>
              <a:rPr lang="en-US" sz="2000" dirty="0" smtClean="0">
                <a:solidFill>
                  <a:schemeClr val="bg2">
                    <a:lumMod val="50000"/>
                  </a:schemeClr>
                </a:solidFill>
              </a:rPr>
              <a:t> and </a:t>
            </a:r>
            <a:r>
              <a:rPr lang="en-US" sz="2000" b="1" dirty="0" smtClean="0">
                <a:solidFill>
                  <a:schemeClr val="bg2">
                    <a:lumMod val="50000"/>
                  </a:schemeClr>
                </a:solidFill>
              </a:rPr>
              <a:t>legible</a:t>
            </a:r>
            <a:r>
              <a:rPr lang="en-US" sz="2000"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2829</TotalTime>
  <Words>910</Words>
  <Application>Microsoft Office PowerPoint</Application>
  <PresentationFormat>Widescreen</PresentationFormat>
  <Paragraphs>98</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Aubrey Hilte</cp:lastModifiedBy>
  <cp:revision>161</cp:revision>
  <dcterms:created xsi:type="dcterms:W3CDTF">2015-05-18T13:26:09Z</dcterms:created>
  <dcterms:modified xsi:type="dcterms:W3CDTF">2016-12-07T20:39:25Z</dcterms:modified>
</cp:coreProperties>
</file>